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690" r:id="rId2"/>
  </p:sldMasterIdLst>
  <p:notesMasterIdLst>
    <p:notesMasterId r:id="rId19"/>
  </p:notesMasterIdLst>
  <p:sldIdLst>
    <p:sldId id="350" r:id="rId3"/>
    <p:sldId id="351" r:id="rId4"/>
    <p:sldId id="349" r:id="rId5"/>
    <p:sldId id="359" r:id="rId6"/>
    <p:sldId id="354" r:id="rId7"/>
    <p:sldId id="360" r:id="rId8"/>
    <p:sldId id="361" r:id="rId9"/>
    <p:sldId id="355" r:id="rId10"/>
    <p:sldId id="356" r:id="rId11"/>
    <p:sldId id="362" r:id="rId12"/>
    <p:sldId id="357" r:id="rId13"/>
    <p:sldId id="358" r:id="rId14"/>
    <p:sldId id="363" r:id="rId15"/>
    <p:sldId id="364" r:id="rId16"/>
    <p:sldId id="365" r:id="rId17"/>
    <p:sldId id="34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0" autoAdjust="0"/>
    <p:restoredTop sz="96315" autoAdjust="0"/>
  </p:normalViewPr>
  <p:slideViewPr>
    <p:cSldViewPr snapToGrid="0">
      <p:cViewPr>
        <p:scale>
          <a:sx n="75" d="100"/>
          <a:sy n="75" d="100"/>
        </p:scale>
        <p:origin x="80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1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1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0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38FEC7A-5B18-4B66-9EF5-0FC67C8D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587905"/>
            <a:ext cx="6858000" cy="17521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29E4FEF-DBF0-48D1-B1B7-AC8CEFB7F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32118"/>
            <a:ext cx="6858000" cy="677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CD37997-F225-43D0-99F3-38A3F545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591AFD2-6F19-4349-B6C5-EA75918E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7EB3B26-5365-416B-8AE3-419320AA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1D938BB-204F-405F-99D0-29E0C28153FC}" type="slidenum">
              <a:rPr lang="en-US" smtClean="0"/>
              <a:t>‹#›</a:t>
            </a:fld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1929F6A-1B06-BC89-36FD-E586EF7B6175}"/>
              </a:ext>
            </a:extLst>
          </p:cNvPr>
          <p:cNvSpPr/>
          <p:nvPr/>
        </p:nvSpPr>
        <p:spPr>
          <a:xfrm>
            <a:off x="1" y="861034"/>
            <a:ext cx="9143999" cy="2293365"/>
          </a:xfrm>
          <a:custGeom>
            <a:avLst/>
            <a:gdLst>
              <a:gd name="connsiteX0" fmla="*/ 7951307 w 9143999"/>
              <a:gd name="connsiteY0" fmla="*/ 1764960 h 2293365"/>
              <a:gd name="connsiteX1" fmla="*/ 7947314 w 9143999"/>
              <a:gd name="connsiteY1" fmla="*/ 1765368 h 2293365"/>
              <a:gd name="connsiteX2" fmla="*/ 7944819 w 9143999"/>
              <a:gd name="connsiteY2" fmla="*/ 1765435 h 2293365"/>
              <a:gd name="connsiteX3" fmla="*/ 4336352 w 9143999"/>
              <a:gd name="connsiteY3" fmla="*/ 1702110 h 2293365"/>
              <a:gd name="connsiteX4" fmla="*/ 4260516 w 9143999"/>
              <a:gd name="connsiteY4" fmla="*/ 1747093 h 2293365"/>
              <a:gd name="connsiteX5" fmla="*/ 4291549 w 9143999"/>
              <a:gd name="connsiteY5" fmla="*/ 1768941 h 2293365"/>
              <a:gd name="connsiteX6" fmla="*/ 4333368 w 9143999"/>
              <a:gd name="connsiteY6" fmla="*/ 1798074 h 2293365"/>
              <a:gd name="connsiteX7" fmla="*/ 4366599 w 9143999"/>
              <a:gd name="connsiteY7" fmla="*/ 1774617 h 2293365"/>
              <a:gd name="connsiteX8" fmla="*/ 4408928 w 9143999"/>
              <a:gd name="connsiteY8" fmla="*/ 1744975 h 2293365"/>
              <a:gd name="connsiteX9" fmla="*/ 8914800 w 9143999"/>
              <a:gd name="connsiteY9" fmla="*/ 1700166 h 2293365"/>
              <a:gd name="connsiteX10" fmla="*/ 8840212 w 9143999"/>
              <a:gd name="connsiteY10" fmla="*/ 1744412 h 2293365"/>
              <a:gd name="connsiteX11" fmla="*/ 8873224 w 9143999"/>
              <a:gd name="connsiteY11" fmla="*/ 1767580 h 2293365"/>
              <a:gd name="connsiteX12" fmla="*/ 8917945 w 9143999"/>
              <a:gd name="connsiteY12" fmla="*/ 1798848 h 2293365"/>
              <a:gd name="connsiteX13" fmla="*/ 8948558 w 9143999"/>
              <a:gd name="connsiteY13" fmla="*/ 1777242 h 2293365"/>
              <a:gd name="connsiteX14" fmla="*/ 8992702 w 9143999"/>
              <a:gd name="connsiteY14" fmla="*/ 1746103 h 2293365"/>
              <a:gd name="connsiteX15" fmla="*/ 6552656 w 9143999"/>
              <a:gd name="connsiteY15" fmla="*/ 1696814 h 2293365"/>
              <a:gd name="connsiteX16" fmla="*/ 6365889 w 9143999"/>
              <a:gd name="connsiteY16" fmla="*/ 1807549 h 2293365"/>
              <a:gd name="connsiteX17" fmla="*/ 5708281 w 9143999"/>
              <a:gd name="connsiteY17" fmla="*/ 2088264 h 2293365"/>
              <a:gd name="connsiteX18" fmla="*/ 4560634 w 9143999"/>
              <a:gd name="connsiteY18" fmla="*/ 1834574 h 2293365"/>
              <a:gd name="connsiteX19" fmla="*/ 4412952 w 9143999"/>
              <a:gd name="connsiteY19" fmla="*/ 1747351 h 2293365"/>
              <a:gd name="connsiteX20" fmla="*/ 4368721 w 9143999"/>
              <a:gd name="connsiteY20" fmla="*/ 1778209 h 2293365"/>
              <a:gd name="connsiteX21" fmla="*/ 4336971 w 9143999"/>
              <a:gd name="connsiteY21" fmla="*/ 1800584 h 2293365"/>
              <a:gd name="connsiteX22" fmla="*/ 4563606 w 9143999"/>
              <a:gd name="connsiteY22" fmla="*/ 1958472 h 2293365"/>
              <a:gd name="connsiteX23" fmla="*/ 5707433 w 9143999"/>
              <a:gd name="connsiteY23" fmla="*/ 2259205 h 2293365"/>
              <a:gd name="connsiteX24" fmla="*/ 6579627 w 9143999"/>
              <a:gd name="connsiteY24" fmla="*/ 1775402 h 2293365"/>
              <a:gd name="connsiteX25" fmla="*/ 6622084 w 9143999"/>
              <a:gd name="connsiteY25" fmla="*/ 1745641 h 2293365"/>
              <a:gd name="connsiteX26" fmla="*/ 2037670 w 9143999"/>
              <a:gd name="connsiteY26" fmla="*/ 1657107 h 2293365"/>
              <a:gd name="connsiteX27" fmla="*/ 2002628 w 9143999"/>
              <a:gd name="connsiteY27" fmla="*/ 1677803 h 2293365"/>
              <a:gd name="connsiteX28" fmla="*/ 1975836 w 9143999"/>
              <a:gd name="connsiteY28" fmla="*/ 1693692 h 2293365"/>
              <a:gd name="connsiteX29" fmla="*/ 2045289 w 9143999"/>
              <a:gd name="connsiteY29" fmla="*/ 1742660 h 2293365"/>
              <a:gd name="connsiteX30" fmla="*/ 2108084 w 9143999"/>
              <a:gd name="connsiteY30" fmla="*/ 1698712 h 2293365"/>
              <a:gd name="connsiteX31" fmla="*/ 2074117 w 9143999"/>
              <a:gd name="connsiteY31" fmla="*/ 1678659 h 2293365"/>
              <a:gd name="connsiteX32" fmla="*/ 6622173 w 9143999"/>
              <a:gd name="connsiteY32" fmla="*/ 1655682 h 2293365"/>
              <a:gd name="connsiteX33" fmla="*/ 6584720 w 9143999"/>
              <a:gd name="connsiteY33" fmla="*/ 1677803 h 2293365"/>
              <a:gd name="connsiteX34" fmla="*/ 6556714 w 9143999"/>
              <a:gd name="connsiteY34" fmla="*/ 1694407 h 2293365"/>
              <a:gd name="connsiteX35" fmla="*/ 6625747 w 9143999"/>
              <a:gd name="connsiteY35" fmla="*/ 1743073 h 2293365"/>
              <a:gd name="connsiteX36" fmla="*/ 6691763 w 9143999"/>
              <a:gd name="connsiteY36" fmla="*/ 1696797 h 2293365"/>
              <a:gd name="connsiteX37" fmla="*/ 6661016 w 9143999"/>
              <a:gd name="connsiteY37" fmla="*/ 1678659 h 2293365"/>
              <a:gd name="connsiteX38" fmla="*/ 4428890 w 9143999"/>
              <a:gd name="connsiteY38" fmla="*/ 1647377 h 2293365"/>
              <a:gd name="connsiteX39" fmla="*/ 4372329 w 9143999"/>
              <a:gd name="connsiteY39" fmla="*/ 1680770 h 2293365"/>
              <a:gd name="connsiteX40" fmla="*/ 4340475 w 9143999"/>
              <a:gd name="connsiteY40" fmla="*/ 1699665 h 2293365"/>
              <a:gd name="connsiteX41" fmla="*/ 4412709 w 9143999"/>
              <a:gd name="connsiteY41" fmla="*/ 1742327 h 2293365"/>
              <a:gd name="connsiteX42" fmla="*/ 4499544 w 9143999"/>
              <a:gd name="connsiteY42" fmla="*/ 1681518 h 2293365"/>
              <a:gd name="connsiteX43" fmla="*/ 9006994 w 9143999"/>
              <a:gd name="connsiteY43" fmla="*/ 1645447 h 2293365"/>
              <a:gd name="connsiteX44" fmla="*/ 8954267 w 9143999"/>
              <a:gd name="connsiteY44" fmla="*/ 1676753 h 2293365"/>
              <a:gd name="connsiteX45" fmla="*/ 8918924 w 9143999"/>
              <a:gd name="connsiteY45" fmla="*/ 1697719 h 2293365"/>
              <a:gd name="connsiteX46" fmla="*/ 8996470 w 9143999"/>
              <a:gd name="connsiteY46" fmla="*/ 1743446 h 2293365"/>
              <a:gd name="connsiteX47" fmla="*/ 9083199 w 9143999"/>
              <a:gd name="connsiteY47" fmla="*/ 1682270 h 2293365"/>
              <a:gd name="connsiteX48" fmla="*/ 8821825 w 9143999"/>
              <a:gd name="connsiteY48" fmla="*/ 1645257 h 2293365"/>
              <a:gd name="connsiteX49" fmla="*/ 8749220 w 9143999"/>
              <a:gd name="connsiteY49" fmla="*/ 1680551 h 2293365"/>
              <a:gd name="connsiteX50" fmla="*/ 8835911 w 9143999"/>
              <a:gd name="connsiteY50" fmla="*/ 1741394 h 2293365"/>
              <a:gd name="connsiteX51" fmla="*/ 8910105 w 9143999"/>
              <a:gd name="connsiteY51" fmla="*/ 1697397 h 2293365"/>
              <a:gd name="connsiteX52" fmla="*/ 8873224 w 9143999"/>
              <a:gd name="connsiteY52" fmla="*/ 1675649 h 2293365"/>
              <a:gd name="connsiteX53" fmla="*/ 4240040 w 9143999"/>
              <a:gd name="connsiteY53" fmla="*/ 1645199 h 2293365"/>
              <a:gd name="connsiteX54" fmla="*/ 4166546 w 9143999"/>
              <a:gd name="connsiteY54" fmla="*/ 1680935 h 2293365"/>
              <a:gd name="connsiteX55" fmla="*/ 4256787 w 9143999"/>
              <a:gd name="connsiteY55" fmla="*/ 1744468 h 2293365"/>
              <a:gd name="connsiteX56" fmla="*/ 4332282 w 9143999"/>
              <a:gd name="connsiteY56" fmla="*/ 1699707 h 2293365"/>
              <a:gd name="connsiteX57" fmla="*/ 4291549 w 9143999"/>
              <a:gd name="connsiteY57" fmla="*/ 1675649 h 2293365"/>
              <a:gd name="connsiteX58" fmla="*/ 1952908 w 9143999"/>
              <a:gd name="connsiteY58" fmla="*/ 1606988 h 2293365"/>
              <a:gd name="connsiteX59" fmla="*/ 1893706 w 9143999"/>
              <a:gd name="connsiteY59" fmla="*/ 1635786 h 2293365"/>
              <a:gd name="connsiteX60" fmla="*/ 1972072 w 9143999"/>
              <a:gd name="connsiteY60" fmla="*/ 1691039 h 2293365"/>
              <a:gd name="connsiteX61" fmla="*/ 2000506 w 9143999"/>
              <a:gd name="connsiteY61" fmla="*/ 1674175 h 2293365"/>
              <a:gd name="connsiteX62" fmla="*/ 2033540 w 9143999"/>
              <a:gd name="connsiteY62" fmla="*/ 1654665 h 2293365"/>
              <a:gd name="connsiteX63" fmla="*/ 6537663 w 9143999"/>
              <a:gd name="connsiteY63" fmla="*/ 1605692 h 2293365"/>
              <a:gd name="connsiteX64" fmla="*/ 6474474 w 9143999"/>
              <a:gd name="connsiteY64" fmla="*/ 1636430 h 2293365"/>
              <a:gd name="connsiteX65" fmla="*/ 6552764 w 9143999"/>
              <a:gd name="connsiteY65" fmla="*/ 1691622 h 2293365"/>
              <a:gd name="connsiteX66" fmla="*/ 6582174 w 9143999"/>
              <a:gd name="connsiteY66" fmla="*/ 1674175 h 2293365"/>
              <a:gd name="connsiteX67" fmla="*/ 6617861 w 9143999"/>
              <a:gd name="connsiteY67" fmla="*/ 1653131 h 2293365"/>
              <a:gd name="connsiteX68" fmla="*/ 2125945 w 9143999"/>
              <a:gd name="connsiteY68" fmla="*/ 1604972 h 2293365"/>
              <a:gd name="connsiteX69" fmla="*/ 2041800 w 9143999"/>
              <a:gd name="connsiteY69" fmla="*/ 1654668 h 2293365"/>
              <a:gd name="connsiteX70" fmla="*/ 2076199 w 9143999"/>
              <a:gd name="connsiteY70" fmla="*/ 1675076 h 2293365"/>
              <a:gd name="connsiteX71" fmla="*/ 2111815 w 9143999"/>
              <a:gd name="connsiteY71" fmla="*/ 1696099 h 2293365"/>
              <a:gd name="connsiteX72" fmla="*/ 2194626 w 9143999"/>
              <a:gd name="connsiteY72" fmla="*/ 1638142 h 2293365"/>
              <a:gd name="connsiteX73" fmla="*/ 6709966 w 9143999"/>
              <a:gd name="connsiteY73" fmla="*/ 1603832 h 2293365"/>
              <a:gd name="connsiteX74" fmla="*/ 6626392 w 9143999"/>
              <a:gd name="connsiteY74" fmla="*/ 1653191 h 2293365"/>
              <a:gd name="connsiteX75" fmla="*/ 6663351 w 9143999"/>
              <a:gd name="connsiteY75" fmla="*/ 1675109 h 2293365"/>
              <a:gd name="connsiteX76" fmla="*/ 6695567 w 9143999"/>
              <a:gd name="connsiteY76" fmla="*/ 1694130 h 2293365"/>
              <a:gd name="connsiteX77" fmla="*/ 6777691 w 9143999"/>
              <a:gd name="connsiteY77" fmla="*/ 1636563 h 2293365"/>
              <a:gd name="connsiteX78" fmla="*/ 4331921 w 9143999"/>
              <a:gd name="connsiteY78" fmla="*/ 1600522 h 2293365"/>
              <a:gd name="connsiteX79" fmla="*/ 4244649 w 9143999"/>
              <a:gd name="connsiteY79" fmla="*/ 1642957 h 2293365"/>
              <a:gd name="connsiteX80" fmla="*/ 4293671 w 9143999"/>
              <a:gd name="connsiteY80" fmla="*/ 1672022 h 2293365"/>
              <a:gd name="connsiteX81" fmla="*/ 4336406 w 9143999"/>
              <a:gd name="connsiteY81" fmla="*/ 1697262 h 2293365"/>
              <a:gd name="connsiteX82" fmla="*/ 4370207 w 9143999"/>
              <a:gd name="connsiteY82" fmla="*/ 1677221 h 2293365"/>
              <a:gd name="connsiteX83" fmla="*/ 4424416 w 9143999"/>
              <a:gd name="connsiteY83" fmla="*/ 1645216 h 2293365"/>
              <a:gd name="connsiteX84" fmla="*/ 8913935 w 9143999"/>
              <a:gd name="connsiteY84" fmla="*/ 1600480 h 2293365"/>
              <a:gd name="connsiteX85" fmla="*/ 8826435 w 9143999"/>
              <a:gd name="connsiteY85" fmla="*/ 1643015 h 2293365"/>
              <a:gd name="connsiteX86" fmla="*/ 8875346 w 9143999"/>
              <a:gd name="connsiteY86" fmla="*/ 1672022 h 2293365"/>
              <a:gd name="connsiteX87" fmla="*/ 8914229 w 9143999"/>
              <a:gd name="connsiteY87" fmla="*/ 1694951 h 2293365"/>
              <a:gd name="connsiteX88" fmla="*/ 8952093 w 9143999"/>
              <a:gd name="connsiteY88" fmla="*/ 1672498 h 2293365"/>
              <a:gd name="connsiteX89" fmla="*/ 9001965 w 9143999"/>
              <a:gd name="connsiteY89" fmla="*/ 1643016 h 2293365"/>
              <a:gd name="connsiteX90" fmla="*/ 4535648 w 9143999"/>
              <a:gd name="connsiteY90" fmla="*/ 1584347 h 2293365"/>
              <a:gd name="connsiteX91" fmla="*/ 4432927 w 9143999"/>
              <a:gd name="connsiteY91" fmla="*/ 1644994 h 2293365"/>
              <a:gd name="connsiteX92" fmla="*/ 4503206 w 9143999"/>
              <a:gd name="connsiteY92" fmla="*/ 1678954 h 2293365"/>
              <a:gd name="connsiteX93" fmla="*/ 4603617 w 9143999"/>
              <a:gd name="connsiteY93" fmla="*/ 1608638 h 2293365"/>
              <a:gd name="connsiteX94" fmla="*/ 4561908 w 9143999"/>
              <a:gd name="connsiteY94" fmla="*/ 1594373 h 2293365"/>
              <a:gd name="connsiteX95" fmla="*/ 4133745 w 9143999"/>
              <a:gd name="connsiteY95" fmla="*/ 1582361 h 2293365"/>
              <a:gd name="connsiteX96" fmla="*/ 4061518 w 9143999"/>
              <a:gd name="connsiteY96" fmla="*/ 1607788 h 2293365"/>
              <a:gd name="connsiteX97" fmla="*/ 4074549 w 9143999"/>
              <a:gd name="connsiteY97" fmla="*/ 1616167 h 2293365"/>
              <a:gd name="connsiteX98" fmla="*/ 4162238 w 9143999"/>
              <a:gd name="connsiteY98" fmla="*/ 1677902 h 2293365"/>
              <a:gd name="connsiteX99" fmla="*/ 4235218 w 9143999"/>
              <a:gd name="connsiteY99" fmla="*/ 1642349 h 2293365"/>
              <a:gd name="connsiteX100" fmla="*/ 8712125 w 9143999"/>
              <a:gd name="connsiteY100" fmla="*/ 1580390 h 2293365"/>
              <a:gd name="connsiteX101" fmla="*/ 8640930 w 9143999"/>
              <a:gd name="connsiteY101" fmla="*/ 1605447 h 2293365"/>
              <a:gd name="connsiteX102" fmla="*/ 8656103 w 9143999"/>
              <a:gd name="connsiteY102" fmla="*/ 1615198 h 2293365"/>
              <a:gd name="connsiteX103" fmla="*/ 8746437 w 9143999"/>
              <a:gd name="connsiteY103" fmla="*/ 1678598 h 2293365"/>
              <a:gd name="connsiteX104" fmla="*/ 8818696 w 9143999"/>
              <a:gd name="connsiteY104" fmla="*/ 1643406 h 2293365"/>
              <a:gd name="connsiteX105" fmla="*/ 6371712 w 9143999"/>
              <a:gd name="connsiteY105" fmla="*/ 1573747 h 2293365"/>
              <a:gd name="connsiteX106" fmla="*/ 6208585 w 9143999"/>
              <a:gd name="connsiteY106" fmla="*/ 1632180 h 2293365"/>
              <a:gd name="connsiteX107" fmla="*/ 5708281 w 9143999"/>
              <a:gd name="connsiteY107" fmla="*/ 1758965 h 2293365"/>
              <a:gd name="connsiteX108" fmla="*/ 4721167 w 9143999"/>
              <a:gd name="connsiteY108" fmla="*/ 1648841 h 2293365"/>
              <a:gd name="connsiteX109" fmla="*/ 4609096 w 9143999"/>
              <a:gd name="connsiteY109" fmla="*/ 1610512 h 2293365"/>
              <a:gd name="connsiteX110" fmla="*/ 4507807 w 9143999"/>
              <a:gd name="connsiteY110" fmla="*/ 1681176 h 2293365"/>
              <a:gd name="connsiteX111" fmla="*/ 4562757 w 9143999"/>
              <a:gd name="connsiteY111" fmla="*/ 1707729 h 2293365"/>
              <a:gd name="connsiteX112" fmla="*/ 4561059 w 9143999"/>
              <a:gd name="connsiteY112" fmla="*/ 1711243 h 2293365"/>
              <a:gd name="connsiteX113" fmla="*/ 4504136 w 9143999"/>
              <a:gd name="connsiteY113" fmla="*/ 1683737 h 2293365"/>
              <a:gd name="connsiteX114" fmla="*/ 4416741 w 9143999"/>
              <a:gd name="connsiteY114" fmla="*/ 1744708 h 2293365"/>
              <a:gd name="connsiteX115" fmla="*/ 4562757 w 9143999"/>
              <a:gd name="connsiteY115" fmla="*/ 1830946 h 2293365"/>
              <a:gd name="connsiteX116" fmla="*/ 5706584 w 9143999"/>
              <a:gd name="connsiteY116" fmla="*/ 2083957 h 2293365"/>
              <a:gd name="connsiteX117" fmla="*/ 6363535 w 9143999"/>
              <a:gd name="connsiteY117" fmla="*/ 1803879 h 2293365"/>
              <a:gd name="connsiteX118" fmla="*/ 6548701 w 9143999"/>
              <a:gd name="connsiteY118" fmla="*/ 1694032 h 2293365"/>
              <a:gd name="connsiteX119" fmla="*/ 6469936 w 9143999"/>
              <a:gd name="connsiteY119" fmla="*/ 1638638 h 2293365"/>
              <a:gd name="connsiteX120" fmla="*/ 6366665 w 9143999"/>
              <a:gd name="connsiteY120" fmla="*/ 1688872 h 2293365"/>
              <a:gd name="connsiteX121" fmla="*/ 5708281 w 9143999"/>
              <a:gd name="connsiteY121" fmla="*/ 1920044 h 2293365"/>
              <a:gd name="connsiteX122" fmla="*/ 4561908 w 9143999"/>
              <a:gd name="connsiteY122" fmla="*/ 1711243 h 2293365"/>
              <a:gd name="connsiteX123" fmla="*/ 4563606 w 9143999"/>
              <a:gd name="connsiteY123" fmla="*/ 1707729 h 2293365"/>
              <a:gd name="connsiteX124" fmla="*/ 5707433 w 9143999"/>
              <a:gd name="connsiteY124" fmla="*/ 1915737 h 2293365"/>
              <a:gd name="connsiteX125" fmla="*/ 6364861 w 9143999"/>
              <a:gd name="connsiteY125" fmla="*/ 1684565 h 2293365"/>
              <a:gd name="connsiteX126" fmla="*/ 6465518 w 9143999"/>
              <a:gd name="connsiteY126" fmla="*/ 1635531 h 2293365"/>
              <a:gd name="connsiteX127" fmla="*/ 6441587 w 9143999"/>
              <a:gd name="connsiteY127" fmla="*/ 1618701 h 2293365"/>
              <a:gd name="connsiteX128" fmla="*/ 2041424 w 9143999"/>
              <a:gd name="connsiteY128" fmla="*/ 1564076 h 2293365"/>
              <a:gd name="connsiteX129" fmla="*/ 2005175 w 9143999"/>
              <a:gd name="connsiteY129" fmla="*/ 1581564 h 2293365"/>
              <a:gd name="connsiteX130" fmla="*/ 1957589 w 9143999"/>
              <a:gd name="connsiteY130" fmla="*/ 1604711 h 2293365"/>
              <a:gd name="connsiteX131" fmla="*/ 2037676 w 9143999"/>
              <a:gd name="connsiteY131" fmla="*/ 1652222 h 2293365"/>
              <a:gd name="connsiteX132" fmla="*/ 2121398 w 9143999"/>
              <a:gd name="connsiteY132" fmla="*/ 1602776 h 2293365"/>
              <a:gd name="connsiteX133" fmla="*/ 2076212 w 9143999"/>
              <a:gd name="connsiteY133" fmla="*/ 1580954 h 2293365"/>
              <a:gd name="connsiteX134" fmla="*/ 6625649 w 9143999"/>
              <a:gd name="connsiteY134" fmla="*/ 1563017 h 2293365"/>
              <a:gd name="connsiteX135" fmla="*/ 6587267 w 9143999"/>
              <a:gd name="connsiteY135" fmla="*/ 1581564 h 2293365"/>
              <a:gd name="connsiteX136" fmla="*/ 6542406 w 9143999"/>
              <a:gd name="connsiteY136" fmla="*/ 1603385 h 2293365"/>
              <a:gd name="connsiteX137" fmla="*/ 6622088 w 9143999"/>
              <a:gd name="connsiteY137" fmla="*/ 1650639 h 2293365"/>
              <a:gd name="connsiteX138" fmla="*/ 6705294 w 9143999"/>
              <a:gd name="connsiteY138" fmla="*/ 1601574 h 2293365"/>
              <a:gd name="connsiteX139" fmla="*/ 6662634 w 9143999"/>
              <a:gd name="connsiteY139" fmla="*/ 1580957 h 2293365"/>
              <a:gd name="connsiteX140" fmla="*/ 1854671 w 9143999"/>
              <a:gd name="connsiteY140" fmla="*/ 1548932 h 2293365"/>
              <a:gd name="connsiteX141" fmla="*/ 1796347 w 9143999"/>
              <a:gd name="connsiteY141" fmla="*/ 1571271 h 2293365"/>
              <a:gd name="connsiteX142" fmla="*/ 1863815 w 9143999"/>
              <a:gd name="connsiteY142" fmla="*/ 1614712 h 2293365"/>
              <a:gd name="connsiteX143" fmla="*/ 1889291 w 9143999"/>
              <a:gd name="connsiteY143" fmla="*/ 1632674 h 2293365"/>
              <a:gd name="connsiteX144" fmla="*/ 1947990 w 9143999"/>
              <a:gd name="connsiteY144" fmla="*/ 1604079 h 2293365"/>
              <a:gd name="connsiteX145" fmla="*/ 1855334 w 9143999"/>
              <a:gd name="connsiteY145" fmla="*/ 1549292 h 2293365"/>
              <a:gd name="connsiteX146" fmla="*/ 4224385 w 9143999"/>
              <a:gd name="connsiteY146" fmla="*/ 1548429 h 2293365"/>
              <a:gd name="connsiteX147" fmla="*/ 4159264 w 9143999"/>
              <a:gd name="connsiteY147" fmla="*/ 1573378 h 2293365"/>
              <a:gd name="connsiteX148" fmla="*/ 4139204 w 9143999"/>
              <a:gd name="connsiteY148" fmla="*/ 1580440 h 2293365"/>
              <a:gd name="connsiteX149" fmla="*/ 4239832 w 9143999"/>
              <a:gd name="connsiteY149" fmla="*/ 1640102 h 2293365"/>
              <a:gd name="connsiteX150" fmla="*/ 4326478 w 9143999"/>
              <a:gd name="connsiteY150" fmla="*/ 1597892 h 2293365"/>
              <a:gd name="connsiteX151" fmla="*/ 4294095 w 9143999"/>
              <a:gd name="connsiteY151" fmla="*/ 1582244 h 2293365"/>
              <a:gd name="connsiteX152" fmla="*/ 2222123 w 9143999"/>
              <a:gd name="connsiteY152" fmla="*/ 1548168 h 2293365"/>
              <a:gd name="connsiteX153" fmla="*/ 2129900 w 9143999"/>
              <a:gd name="connsiteY153" fmla="*/ 1602636 h 2293365"/>
              <a:gd name="connsiteX154" fmla="*/ 2198216 w 9143999"/>
              <a:gd name="connsiteY154" fmla="*/ 1635629 h 2293365"/>
              <a:gd name="connsiteX155" fmla="*/ 2270444 w 9143999"/>
              <a:gd name="connsiteY155" fmla="*/ 1585078 h 2293365"/>
              <a:gd name="connsiteX156" fmla="*/ 2289383 w 9143999"/>
              <a:gd name="connsiteY156" fmla="*/ 1573864 h 2293365"/>
              <a:gd name="connsiteX157" fmla="*/ 4440418 w 9143999"/>
              <a:gd name="connsiteY157" fmla="*/ 1547989 h 2293365"/>
              <a:gd name="connsiteX158" fmla="*/ 4373601 w 9143999"/>
              <a:gd name="connsiteY158" fmla="*/ 1580255 h 2293365"/>
              <a:gd name="connsiteX159" fmla="*/ 4336392 w 9143999"/>
              <a:gd name="connsiteY159" fmla="*/ 1598348 h 2293365"/>
              <a:gd name="connsiteX160" fmla="*/ 4428453 w 9143999"/>
              <a:gd name="connsiteY160" fmla="*/ 1642832 h 2293365"/>
              <a:gd name="connsiteX161" fmla="*/ 4530708 w 9143999"/>
              <a:gd name="connsiteY161" fmla="*/ 1582461 h 2293365"/>
              <a:gd name="connsiteX162" fmla="*/ 9022346 w 9143999"/>
              <a:gd name="connsiteY162" fmla="*/ 1547924 h 2293365"/>
              <a:gd name="connsiteX163" fmla="*/ 8954942 w 9143999"/>
              <a:gd name="connsiteY163" fmla="*/ 1580546 h 2293365"/>
              <a:gd name="connsiteX164" fmla="*/ 8918227 w 9143999"/>
              <a:gd name="connsiteY164" fmla="*/ 1598394 h 2293365"/>
              <a:gd name="connsiteX165" fmla="*/ 9005899 w 9143999"/>
              <a:gd name="connsiteY165" fmla="*/ 1640690 h 2293365"/>
              <a:gd name="connsiteX166" fmla="*/ 9107700 w 9143999"/>
              <a:gd name="connsiteY166" fmla="*/ 1580511 h 2293365"/>
              <a:gd name="connsiteX167" fmla="*/ 6439520 w 9143999"/>
              <a:gd name="connsiteY167" fmla="*/ 1547778 h 2293365"/>
              <a:gd name="connsiteX168" fmla="*/ 6376961 w 9143999"/>
              <a:gd name="connsiteY168" fmla="*/ 1571767 h 2293365"/>
              <a:gd name="connsiteX169" fmla="*/ 6443686 w 9143999"/>
              <a:gd name="connsiteY169" fmla="*/ 1614725 h 2293365"/>
              <a:gd name="connsiteX170" fmla="*/ 6470060 w 9143999"/>
              <a:gd name="connsiteY170" fmla="*/ 1633319 h 2293365"/>
              <a:gd name="connsiteX171" fmla="*/ 6532744 w 9143999"/>
              <a:gd name="connsiteY171" fmla="*/ 1602783 h 2293365"/>
              <a:gd name="connsiteX172" fmla="*/ 6442334 w 9143999"/>
              <a:gd name="connsiteY172" fmla="*/ 1549302 h 2293365"/>
              <a:gd name="connsiteX173" fmla="*/ 6806138 w 9143999"/>
              <a:gd name="connsiteY173" fmla="*/ 1547031 h 2293365"/>
              <a:gd name="connsiteX174" fmla="*/ 6713893 w 9143999"/>
              <a:gd name="connsiteY174" fmla="*/ 1601512 h 2293365"/>
              <a:gd name="connsiteX175" fmla="*/ 6781275 w 9143999"/>
              <a:gd name="connsiteY175" fmla="*/ 1634051 h 2293365"/>
              <a:gd name="connsiteX176" fmla="*/ 6852109 w 9143999"/>
              <a:gd name="connsiteY176" fmla="*/ 1584397 h 2293365"/>
              <a:gd name="connsiteX177" fmla="*/ 6872023 w 9143999"/>
              <a:gd name="connsiteY177" fmla="*/ 1572212 h 2293365"/>
              <a:gd name="connsiteX178" fmla="*/ 8802705 w 9143999"/>
              <a:gd name="connsiteY178" fmla="*/ 1546597 h 2293365"/>
              <a:gd name="connsiteX179" fmla="*/ 8741328 w 9143999"/>
              <a:gd name="connsiteY179" fmla="*/ 1570112 h 2293365"/>
              <a:gd name="connsiteX180" fmla="*/ 8717592 w 9143999"/>
              <a:gd name="connsiteY180" fmla="*/ 1578466 h 2293365"/>
              <a:gd name="connsiteX181" fmla="*/ 8823307 w 9143999"/>
              <a:gd name="connsiteY181" fmla="*/ 1641160 h 2293365"/>
              <a:gd name="connsiteX182" fmla="*/ 8910370 w 9143999"/>
              <a:gd name="connsiteY182" fmla="*/ 1598758 h 2293365"/>
              <a:gd name="connsiteX183" fmla="*/ 8876195 w 9143999"/>
              <a:gd name="connsiteY183" fmla="*/ 1582244 h 2293365"/>
              <a:gd name="connsiteX184" fmla="*/ 2139682 w 9143999"/>
              <a:gd name="connsiteY184" fmla="*/ 1516673 h 2293365"/>
              <a:gd name="connsiteX185" fmla="*/ 2045871 w 9143999"/>
              <a:gd name="connsiteY185" fmla="*/ 1561930 h 2293365"/>
              <a:gd name="connsiteX186" fmla="*/ 2077635 w 9143999"/>
              <a:gd name="connsiteY186" fmla="*/ 1577395 h 2293365"/>
              <a:gd name="connsiteX187" fmla="*/ 2125354 w 9143999"/>
              <a:gd name="connsiteY187" fmla="*/ 1600440 h 2293365"/>
              <a:gd name="connsiteX188" fmla="*/ 2217105 w 9143999"/>
              <a:gd name="connsiteY188" fmla="*/ 1546251 h 2293365"/>
              <a:gd name="connsiteX189" fmla="*/ 1941594 w 9143999"/>
              <a:gd name="connsiteY189" fmla="*/ 1515640 h 2293365"/>
              <a:gd name="connsiteX190" fmla="*/ 1860077 w 9143999"/>
              <a:gd name="connsiteY190" fmla="*/ 1546862 h 2293365"/>
              <a:gd name="connsiteX191" fmla="*/ 1952676 w 9143999"/>
              <a:gd name="connsiteY191" fmla="*/ 1601796 h 2293365"/>
              <a:gd name="connsiteX192" fmla="*/ 2003053 w 9143999"/>
              <a:gd name="connsiteY192" fmla="*/ 1577256 h 2293365"/>
              <a:gd name="connsiteX193" fmla="*/ 2035929 w 9143999"/>
              <a:gd name="connsiteY193" fmla="*/ 1561410 h 2293365"/>
              <a:gd name="connsiteX194" fmla="*/ 6723833 w 9143999"/>
              <a:gd name="connsiteY194" fmla="*/ 1515574 h 2293365"/>
              <a:gd name="connsiteX195" fmla="*/ 6630051 w 9143999"/>
              <a:gd name="connsiteY195" fmla="*/ 1560890 h 2293365"/>
              <a:gd name="connsiteX196" fmla="*/ 6663907 w 9143999"/>
              <a:gd name="connsiteY196" fmla="*/ 1577373 h 2293365"/>
              <a:gd name="connsiteX197" fmla="*/ 6709223 w 9143999"/>
              <a:gd name="connsiteY197" fmla="*/ 1599257 h 2293365"/>
              <a:gd name="connsiteX198" fmla="*/ 6801073 w 9143999"/>
              <a:gd name="connsiteY198" fmla="*/ 1545095 h 2293365"/>
              <a:gd name="connsiteX199" fmla="*/ 6525924 w 9143999"/>
              <a:gd name="connsiteY199" fmla="*/ 1514647 h 2293365"/>
              <a:gd name="connsiteX200" fmla="*/ 6445058 w 9143999"/>
              <a:gd name="connsiteY200" fmla="*/ 1545655 h 2293365"/>
              <a:gd name="connsiteX201" fmla="*/ 6537491 w 9143999"/>
              <a:gd name="connsiteY201" fmla="*/ 1600470 h 2293365"/>
              <a:gd name="connsiteX202" fmla="*/ 6585145 w 9143999"/>
              <a:gd name="connsiteY202" fmla="*/ 1577256 h 2293365"/>
              <a:gd name="connsiteX203" fmla="*/ 6620156 w 9143999"/>
              <a:gd name="connsiteY203" fmla="*/ 1560353 h 2293365"/>
              <a:gd name="connsiteX204" fmla="*/ 4002668 w 9143999"/>
              <a:gd name="connsiteY204" fmla="*/ 1508353 h 2293365"/>
              <a:gd name="connsiteX205" fmla="*/ 3938677 w 9143999"/>
              <a:gd name="connsiteY205" fmla="*/ 1525221 h 2293365"/>
              <a:gd name="connsiteX206" fmla="*/ 3934525 w 9143999"/>
              <a:gd name="connsiteY206" fmla="*/ 1526124 h 2293365"/>
              <a:gd name="connsiteX207" fmla="*/ 4057515 w 9143999"/>
              <a:gd name="connsiteY207" fmla="*/ 1605213 h 2293365"/>
              <a:gd name="connsiteX208" fmla="*/ 4129496 w 9143999"/>
              <a:gd name="connsiteY208" fmla="*/ 1579849 h 2293365"/>
              <a:gd name="connsiteX209" fmla="*/ 4072739 w 9143999"/>
              <a:gd name="connsiteY209" fmla="*/ 1546296 h 2293365"/>
              <a:gd name="connsiteX210" fmla="*/ 4668494 w 9143999"/>
              <a:gd name="connsiteY210" fmla="*/ 1507693 h 2293365"/>
              <a:gd name="connsiteX211" fmla="*/ 4641436 w 9143999"/>
              <a:gd name="connsiteY211" fmla="*/ 1521889 h 2293365"/>
              <a:gd name="connsiteX212" fmla="*/ 4539925 w 9143999"/>
              <a:gd name="connsiteY212" fmla="*/ 1581822 h 2293365"/>
              <a:gd name="connsiteX213" fmla="*/ 4563606 w 9143999"/>
              <a:gd name="connsiteY213" fmla="*/ 1590859 h 2293365"/>
              <a:gd name="connsiteX214" fmla="*/ 4607552 w 9143999"/>
              <a:gd name="connsiteY214" fmla="*/ 1605882 h 2293365"/>
              <a:gd name="connsiteX215" fmla="*/ 4639314 w 9143999"/>
              <a:gd name="connsiteY215" fmla="*/ 1583639 h 2293365"/>
              <a:gd name="connsiteX216" fmla="*/ 4739250 w 9143999"/>
              <a:gd name="connsiteY216" fmla="*/ 1524423 h 2293365"/>
              <a:gd name="connsiteX217" fmla="*/ 8582551 w 9143999"/>
              <a:gd name="connsiteY217" fmla="*/ 1507337 h 2293365"/>
              <a:gd name="connsiteX218" fmla="*/ 8521393 w 9143999"/>
              <a:gd name="connsiteY218" fmla="*/ 1523453 h 2293365"/>
              <a:gd name="connsiteX219" fmla="*/ 8515381 w 9143999"/>
              <a:gd name="connsiteY219" fmla="*/ 1524761 h 2293365"/>
              <a:gd name="connsiteX220" fmla="*/ 8636921 w 9143999"/>
              <a:gd name="connsiteY220" fmla="*/ 1602871 h 2293365"/>
              <a:gd name="connsiteX221" fmla="*/ 8707866 w 9143999"/>
              <a:gd name="connsiteY221" fmla="*/ 1577872 h 2293365"/>
              <a:gd name="connsiteX222" fmla="*/ 8654465 w 9143999"/>
              <a:gd name="connsiteY222" fmla="*/ 1546296 h 2293365"/>
              <a:gd name="connsiteX223" fmla="*/ 4332787 w 9143999"/>
              <a:gd name="connsiteY223" fmla="*/ 1506897 h 2293365"/>
              <a:gd name="connsiteX224" fmla="*/ 4229517 w 9143999"/>
              <a:gd name="connsiteY224" fmla="*/ 1546462 h 2293365"/>
              <a:gd name="connsiteX225" fmla="*/ 4295792 w 9143999"/>
              <a:gd name="connsiteY225" fmla="*/ 1578730 h 2293365"/>
              <a:gd name="connsiteX226" fmla="*/ 4330945 w 9143999"/>
              <a:gd name="connsiteY226" fmla="*/ 1595716 h 2293365"/>
              <a:gd name="connsiteX227" fmla="*/ 4371479 w 9143999"/>
              <a:gd name="connsiteY227" fmla="*/ 1575969 h 2293365"/>
              <a:gd name="connsiteX228" fmla="*/ 4434276 w 9143999"/>
              <a:gd name="connsiteY228" fmla="*/ 1545644 h 2293365"/>
              <a:gd name="connsiteX229" fmla="*/ 8910600 w 9143999"/>
              <a:gd name="connsiteY229" fmla="*/ 1505261 h 2293365"/>
              <a:gd name="connsiteX230" fmla="*/ 8807620 w 9143999"/>
              <a:gd name="connsiteY230" fmla="*/ 1544714 h 2293365"/>
              <a:gd name="connsiteX231" fmla="*/ 8877468 w 9143999"/>
              <a:gd name="connsiteY231" fmla="*/ 1578730 h 2293365"/>
              <a:gd name="connsiteX232" fmla="*/ 8914655 w 9143999"/>
              <a:gd name="connsiteY232" fmla="*/ 1596671 h 2293365"/>
              <a:gd name="connsiteX233" fmla="*/ 8953597 w 9143999"/>
              <a:gd name="connsiteY233" fmla="*/ 1577705 h 2293365"/>
              <a:gd name="connsiteX234" fmla="*/ 9018041 w 9143999"/>
              <a:gd name="connsiteY234" fmla="*/ 1546280 h 2293365"/>
              <a:gd name="connsiteX235" fmla="*/ 2421276 w 9143999"/>
              <a:gd name="connsiteY235" fmla="*/ 1500532 h 2293365"/>
              <a:gd name="connsiteX236" fmla="*/ 2298595 w 9143999"/>
              <a:gd name="connsiteY236" fmla="*/ 1573271 h 2293365"/>
              <a:gd name="connsiteX237" fmla="*/ 2344707 w 9143999"/>
              <a:gd name="connsiteY237" fmla="*/ 1590888 h 2293365"/>
              <a:gd name="connsiteX238" fmla="*/ 2343283 w 9143999"/>
              <a:gd name="connsiteY238" fmla="*/ 1594456 h 2293365"/>
              <a:gd name="connsiteX239" fmla="*/ 2294377 w 9143999"/>
              <a:gd name="connsiteY239" fmla="*/ 1575772 h 2293365"/>
              <a:gd name="connsiteX240" fmla="*/ 2272565 w 9143999"/>
              <a:gd name="connsiteY240" fmla="*/ 1588705 h 2293365"/>
              <a:gd name="connsiteX241" fmla="*/ 2202367 w 9143999"/>
              <a:gd name="connsiteY241" fmla="*/ 1637633 h 2293365"/>
              <a:gd name="connsiteX242" fmla="*/ 2344708 w 9143999"/>
              <a:gd name="connsiteY242" fmla="*/ 1706376 h 2293365"/>
              <a:gd name="connsiteX243" fmla="*/ 2343285 w 9143999"/>
              <a:gd name="connsiteY243" fmla="*/ 1709935 h 2293365"/>
              <a:gd name="connsiteX244" fmla="*/ 2198767 w 9143999"/>
              <a:gd name="connsiteY244" fmla="*/ 1640141 h 2293365"/>
              <a:gd name="connsiteX245" fmla="*/ 2115425 w 9143999"/>
              <a:gd name="connsiteY245" fmla="*/ 1698229 h 2293365"/>
              <a:gd name="connsiteX246" fmla="*/ 2345435 w 9143999"/>
              <a:gd name="connsiteY246" fmla="*/ 1833998 h 2293365"/>
              <a:gd name="connsiteX247" fmla="*/ 2343243 w 9143999"/>
              <a:gd name="connsiteY247" fmla="*/ 1837551 h 2293365"/>
              <a:gd name="connsiteX248" fmla="*/ 2111684 w 9143999"/>
              <a:gd name="connsiteY248" fmla="*/ 1700837 h 2293365"/>
              <a:gd name="connsiteX249" fmla="*/ 2048464 w 9143999"/>
              <a:gd name="connsiteY249" fmla="*/ 1744899 h 2293365"/>
              <a:gd name="connsiteX250" fmla="*/ 2080508 w 9143999"/>
              <a:gd name="connsiteY250" fmla="*/ 1767491 h 2293365"/>
              <a:gd name="connsiteX251" fmla="*/ 2352592 w 9143999"/>
              <a:gd name="connsiteY251" fmla="*/ 1957742 h 2293365"/>
              <a:gd name="connsiteX252" fmla="*/ 2352009 w 9143999"/>
              <a:gd name="connsiteY252" fmla="*/ 1958691 h 2293365"/>
              <a:gd name="connsiteX253" fmla="*/ 2594340 w 9143999"/>
              <a:gd name="connsiteY253" fmla="*/ 2102362 h 2293365"/>
              <a:gd name="connsiteX254" fmla="*/ 3494550 w 9143999"/>
              <a:gd name="connsiteY254" fmla="*/ 2258472 h 2293365"/>
              <a:gd name="connsiteX255" fmla="*/ 4150300 w 9143999"/>
              <a:gd name="connsiteY255" fmla="*/ 1927299 h 2293365"/>
              <a:gd name="connsiteX256" fmla="*/ 4330208 w 9143999"/>
              <a:gd name="connsiteY256" fmla="*/ 1800305 h 2293365"/>
              <a:gd name="connsiteX257" fmla="*/ 4289426 w 9143999"/>
              <a:gd name="connsiteY257" fmla="*/ 1771775 h 2293365"/>
              <a:gd name="connsiteX258" fmla="*/ 4257211 w 9143999"/>
              <a:gd name="connsiteY258" fmla="*/ 1749053 h 2293365"/>
              <a:gd name="connsiteX259" fmla="*/ 4153547 w 9143999"/>
              <a:gd name="connsiteY259" fmla="*/ 1810543 h 2293365"/>
              <a:gd name="connsiteX260" fmla="*/ 3496036 w 9143999"/>
              <a:gd name="connsiteY260" fmla="*/ 2091229 h 2293365"/>
              <a:gd name="connsiteX261" fmla="*/ 2348296 w 9143999"/>
              <a:gd name="connsiteY261" fmla="*/ 1837540 h 2293365"/>
              <a:gd name="connsiteX262" fmla="*/ 2350419 w 9143999"/>
              <a:gd name="connsiteY262" fmla="*/ 1833990 h 2293365"/>
              <a:gd name="connsiteX263" fmla="*/ 3494551 w 9143999"/>
              <a:gd name="connsiteY263" fmla="*/ 2086961 h 2293365"/>
              <a:gd name="connsiteX264" fmla="*/ 4151524 w 9143999"/>
              <a:gd name="connsiteY264" fmla="*/ 1806881 h 2293365"/>
              <a:gd name="connsiteX265" fmla="*/ 4253486 w 9143999"/>
              <a:gd name="connsiteY265" fmla="*/ 1746425 h 2293365"/>
              <a:gd name="connsiteX266" fmla="*/ 4163048 w 9143999"/>
              <a:gd name="connsiteY266" fmla="*/ 1682637 h 2293365"/>
              <a:gd name="connsiteX267" fmla="*/ 4152960 w 9143999"/>
              <a:gd name="connsiteY267" fmla="*/ 1687542 h 2293365"/>
              <a:gd name="connsiteX268" fmla="*/ 3494610 w 9143999"/>
              <a:gd name="connsiteY268" fmla="*/ 1918714 h 2293365"/>
              <a:gd name="connsiteX269" fmla="*/ 2348290 w 9143999"/>
              <a:gd name="connsiteY269" fmla="*/ 1709948 h 2293365"/>
              <a:gd name="connsiteX270" fmla="*/ 2349775 w 9143999"/>
              <a:gd name="connsiteY270" fmla="*/ 1706364 h 2293365"/>
              <a:gd name="connsiteX271" fmla="*/ 3493761 w 9143999"/>
              <a:gd name="connsiteY271" fmla="*/ 1914465 h 2293365"/>
              <a:gd name="connsiteX272" fmla="*/ 4151216 w 9143999"/>
              <a:gd name="connsiteY272" fmla="*/ 1683272 h 2293365"/>
              <a:gd name="connsiteX273" fmla="*/ 4158747 w 9143999"/>
              <a:gd name="connsiteY273" fmla="*/ 1679603 h 2293365"/>
              <a:gd name="connsiteX274" fmla="*/ 4073044 w 9143999"/>
              <a:gd name="connsiteY274" fmla="*/ 1619155 h 2293365"/>
              <a:gd name="connsiteX275" fmla="*/ 4057549 w 9143999"/>
              <a:gd name="connsiteY275" fmla="*/ 1609185 h 2293365"/>
              <a:gd name="connsiteX276" fmla="*/ 3939737 w 9143999"/>
              <a:gd name="connsiteY276" fmla="*/ 1650659 h 2293365"/>
              <a:gd name="connsiteX277" fmla="*/ 3494574 w 9143999"/>
              <a:gd name="connsiteY277" fmla="*/ 1759063 h 2293365"/>
              <a:gd name="connsiteX278" fmla="*/ 2348288 w 9143999"/>
              <a:gd name="connsiteY278" fmla="*/ 1594468 h 2293365"/>
              <a:gd name="connsiteX279" fmla="*/ 2349773 w 9143999"/>
              <a:gd name="connsiteY279" fmla="*/ 1590889 h 2293365"/>
              <a:gd name="connsiteX280" fmla="*/ 3493726 w 9143999"/>
              <a:gd name="connsiteY280" fmla="*/ 1755514 h 2293365"/>
              <a:gd name="connsiteX281" fmla="*/ 3938649 w 9143999"/>
              <a:gd name="connsiteY281" fmla="*/ 1647099 h 2293365"/>
              <a:gd name="connsiteX282" fmla="*/ 4053549 w 9143999"/>
              <a:gd name="connsiteY282" fmla="*/ 1606611 h 2293365"/>
              <a:gd name="connsiteX283" fmla="*/ 3929999 w 9143999"/>
              <a:gd name="connsiteY283" fmla="*/ 1527109 h 2293365"/>
              <a:gd name="connsiteX284" fmla="*/ 3716610 w 9143999"/>
              <a:gd name="connsiteY284" fmla="*/ 1573534 h 2293365"/>
              <a:gd name="connsiteX285" fmla="*/ 3493727 w 9143999"/>
              <a:gd name="connsiteY285" fmla="*/ 1606549 h 2293365"/>
              <a:gd name="connsiteX286" fmla="*/ 2661723 w 9143999"/>
              <a:gd name="connsiteY286" fmla="*/ 1557438 h 2293365"/>
              <a:gd name="connsiteX287" fmla="*/ 7004397 w 9143999"/>
              <a:gd name="connsiteY287" fmla="*/ 1499014 h 2293365"/>
              <a:gd name="connsiteX288" fmla="*/ 6881671 w 9143999"/>
              <a:gd name="connsiteY288" fmla="*/ 1571759 h 2293365"/>
              <a:gd name="connsiteX289" fmla="*/ 6930605 w 9143999"/>
              <a:gd name="connsiteY289" fmla="*/ 1590457 h 2293365"/>
              <a:gd name="connsiteX290" fmla="*/ 6931750 w 9143999"/>
              <a:gd name="connsiteY290" fmla="*/ 1587634 h 2293365"/>
              <a:gd name="connsiteX291" fmla="*/ 7815187 w 9143999"/>
              <a:gd name="connsiteY291" fmla="*/ 1768913 h 2293365"/>
              <a:gd name="connsiteX292" fmla="*/ 7944819 w 9143999"/>
              <a:gd name="connsiteY292" fmla="*/ 1765435 h 2293365"/>
              <a:gd name="connsiteX293" fmla="*/ 7848535 w 9143999"/>
              <a:gd name="connsiteY293" fmla="*/ 1772482 h 2293365"/>
              <a:gd name="connsiteX294" fmla="*/ 7089783 w 9143999"/>
              <a:gd name="connsiteY294" fmla="*/ 1645654 h 2293365"/>
              <a:gd name="connsiteX295" fmla="*/ 6931444 w 9143999"/>
              <a:gd name="connsiteY295" fmla="*/ 1591596 h 2293365"/>
              <a:gd name="connsiteX296" fmla="*/ 6930253 w 9143999"/>
              <a:gd name="connsiteY296" fmla="*/ 1594468 h 2293365"/>
              <a:gd name="connsiteX297" fmla="*/ 6877425 w 9143999"/>
              <a:gd name="connsiteY297" fmla="*/ 1574277 h 2293365"/>
              <a:gd name="connsiteX298" fmla="*/ 6854231 w 9143999"/>
              <a:gd name="connsiteY298" fmla="*/ 1588025 h 2293365"/>
              <a:gd name="connsiteX299" fmla="*/ 6785427 w 9143999"/>
              <a:gd name="connsiteY299" fmla="*/ 1636055 h 2293365"/>
              <a:gd name="connsiteX300" fmla="*/ 6931021 w 9143999"/>
              <a:gd name="connsiteY300" fmla="*/ 1706364 h 2293365"/>
              <a:gd name="connsiteX301" fmla="*/ 6929536 w 9143999"/>
              <a:gd name="connsiteY301" fmla="*/ 1709948 h 2293365"/>
              <a:gd name="connsiteX302" fmla="*/ 6781832 w 9143999"/>
              <a:gd name="connsiteY302" fmla="*/ 1638564 h 2293365"/>
              <a:gd name="connsiteX303" fmla="*/ 6699179 w 9143999"/>
              <a:gd name="connsiteY303" fmla="*/ 1696262 h 2293365"/>
              <a:gd name="connsiteX304" fmla="*/ 6930354 w 9143999"/>
              <a:gd name="connsiteY304" fmla="*/ 1832748 h 2293365"/>
              <a:gd name="connsiteX305" fmla="*/ 6932482 w 9143999"/>
              <a:gd name="connsiteY305" fmla="*/ 1829248 h 2293365"/>
              <a:gd name="connsiteX306" fmla="*/ 8076554 w 9143999"/>
              <a:gd name="connsiteY306" fmla="*/ 2082232 h 2293365"/>
              <a:gd name="connsiteX307" fmla="*/ 8733450 w 9143999"/>
              <a:gd name="connsiteY307" fmla="*/ 1802153 h 2293365"/>
              <a:gd name="connsiteX308" fmla="*/ 8832089 w 9143999"/>
              <a:gd name="connsiteY308" fmla="*/ 1743660 h 2293365"/>
              <a:gd name="connsiteX309" fmla="*/ 8745155 w 9143999"/>
              <a:gd name="connsiteY309" fmla="*/ 1682527 h 2293365"/>
              <a:gd name="connsiteX310" fmla="*/ 8734222 w 9143999"/>
              <a:gd name="connsiteY310" fmla="*/ 1687842 h 2293365"/>
              <a:gd name="connsiteX311" fmla="*/ 8075823 w 9143999"/>
              <a:gd name="connsiteY311" fmla="*/ 1919039 h 2293365"/>
              <a:gd name="connsiteX312" fmla="*/ 6930311 w 9143999"/>
              <a:gd name="connsiteY312" fmla="*/ 1711676 h 2293365"/>
              <a:gd name="connsiteX313" fmla="*/ 6931759 w 9143999"/>
              <a:gd name="connsiteY313" fmla="*/ 1708113 h 2293365"/>
              <a:gd name="connsiteX314" fmla="*/ 8075823 w 9143999"/>
              <a:gd name="connsiteY314" fmla="*/ 1916174 h 2293365"/>
              <a:gd name="connsiteX315" fmla="*/ 8733292 w 9143999"/>
              <a:gd name="connsiteY315" fmla="*/ 1685000 h 2293365"/>
              <a:gd name="connsiteX316" fmla="*/ 8742379 w 9143999"/>
              <a:gd name="connsiteY316" fmla="*/ 1680574 h 2293365"/>
              <a:gd name="connsiteX317" fmla="*/ 8654479 w 9143999"/>
              <a:gd name="connsiteY317" fmla="*/ 1618762 h 2293365"/>
              <a:gd name="connsiteX318" fmla="*/ 8636313 w 9143999"/>
              <a:gd name="connsiteY318" fmla="*/ 1607072 h 2293365"/>
              <a:gd name="connsiteX319" fmla="*/ 8521753 w 9143999"/>
              <a:gd name="connsiteY319" fmla="*/ 1647391 h 2293365"/>
              <a:gd name="connsiteX320" fmla="*/ 8076492 w 9143999"/>
              <a:gd name="connsiteY320" fmla="*/ 1755797 h 2293365"/>
              <a:gd name="connsiteX321" fmla="*/ 7951307 w 9143999"/>
              <a:gd name="connsiteY321" fmla="*/ 1764960 h 2293365"/>
              <a:gd name="connsiteX322" fmla="*/ 8075768 w 9143999"/>
              <a:gd name="connsiteY322" fmla="*/ 1752243 h 2293365"/>
              <a:gd name="connsiteX323" fmla="*/ 8520667 w 9143999"/>
              <a:gd name="connsiteY323" fmla="*/ 1643836 h 2293365"/>
              <a:gd name="connsiteX324" fmla="*/ 8632309 w 9143999"/>
              <a:gd name="connsiteY324" fmla="*/ 1604495 h 2293365"/>
              <a:gd name="connsiteX325" fmla="*/ 8510168 w 9143999"/>
              <a:gd name="connsiteY325" fmla="*/ 1525895 h 2293365"/>
              <a:gd name="connsiteX326" fmla="*/ 8299303 w 9143999"/>
              <a:gd name="connsiteY326" fmla="*/ 1571766 h 2293365"/>
              <a:gd name="connsiteX327" fmla="*/ 8076494 w 9143999"/>
              <a:gd name="connsiteY327" fmla="*/ 1604785 h 2293365"/>
              <a:gd name="connsiteX328" fmla="*/ 7244204 w 9143999"/>
              <a:gd name="connsiteY328" fmla="*/ 1555678 h 2293365"/>
              <a:gd name="connsiteX329" fmla="*/ 6253622 w 9143999"/>
              <a:gd name="connsiteY329" fmla="*/ 1497774 h 2293365"/>
              <a:gd name="connsiteX330" fmla="*/ 6152337 w 9143999"/>
              <a:gd name="connsiteY330" fmla="*/ 1524461 h 2293365"/>
              <a:gd name="connsiteX331" fmla="*/ 5707433 w 9143999"/>
              <a:gd name="connsiteY331" fmla="*/ 1605822 h 2293365"/>
              <a:gd name="connsiteX332" fmla="*/ 4875724 w 9143999"/>
              <a:gd name="connsiteY332" fmla="*/ 1556693 h 2293365"/>
              <a:gd name="connsiteX333" fmla="*/ 4745925 w 9143999"/>
              <a:gd name="connsiteY333" fmla="*/ 1526002 h 2293365"/>
              <a:gd name="connsiteX334" fmla="*/ 4641436 w 9143999"/>
              <a:gd name="connsiteY334" fmla="*/ 1587949 h 2293365"/>
              <a:gd name="connsiteX335" fmla="*/ 4613042 w 9143999"/>
              <a:gd name="connsiteY335" fmla="*/ 1607759 h 2293365"/>
              <a:gd name="connsiteX336" fmla="*/ 4722826 w 9143999"/>
              <a:gd name="connsiteY336" fmla="*/ 1645289 h 2293365"/>
              <a:gd name="connsiteX337" fmla="*/ 5707433 w 9143999"/>
              <a:gd name="connsiteY337" fmla="*/ 1755451 h 2293365"/>
              <a:gd name="connsiteX338" fmla="*/ 6207445 w 9143999"/>
              <a:gd name="connsiteY338" fmla="*/ 1628666 h 2293365"/>
              <a:gd name="connsiteX339" fmla="*/ 6367731 w 9143999"/>
              <a:gd name="connsiteY339" fmla="*/ 1571186 h 2293365"/>
              <a:gd name="connsiteX340" fmla="*/ 1673362 w 9143999"/>
              <a:gd name="connsiteY340" fmla="*/ 1497515 h 2293365"/>
              <a:gd name="connsiteX341" fmla="*/ 1571094 w 9143999"/>
              <a:gd name="connsiteY341" fmla="*/ 1524460 h 2293365"/>
              <a:gd name="connsiteX342" fmla="*/ 1126189 w 9143999"/>
              <a:gd name="connsiteY342" fmla="*/ 1605822 h 2293365"/>
              <a:gd name="connsiteX343" fmla="*/ 294122 w 9143999"/>
              <a:gd name="connsiteY343" fmla="*/ 1556693 h 2293365"/>
              <a:gd name="connsiteX344" fmla="*/ 165581 w 9143999"/>
              <a:gd name="connsiteY344" fmla="*/ 1526264 h 2293365"/>
              <a:gd name="connsiteX345" fmla="*/ 61630 w 9143999"/>
              <a:gd name="connsiteY345" fmla="*/ 1587892 h 2293365"/>
              <a:gd name="connsiteX346" fmla="*/ 31524 w 9143999"/>
              <a:gd name="connsiteY346" fmla="*/ 1607956 h 2293365"/>
              <a:gd name="connsiteX347" fmla="*/ 140733 w 9143999"/>
              <a:gd name="connsiteY347" fmla="*/ 1645289 h 2293365"/>
              <a:gd name="connsiteX348" fmla="*/ 1125341 w 9143999"/>
              <a:gd name="connsiteY348" fmla="*/ 1755451 h 2293365"/>
              <a:gd name="connsiteX349" fmla="*/ 1625354 w 9143999"/>
              <a:gd name="connsiteY349" fmla="*/ 1628666 h 2293365"/>
              <a:gd name="connsiteX350" fmla="*/ 1787078 w 9143999"/>
              <a:gd name="connsiteY350" fmla="*/ 1570670 h 2293365"/>
              <a:gd name="connsiteX351" fmla="*/ 4571402 w 9143999"/>
              <a:gd name="connsiteY351" fmla="*/ 1484736 h 2293365"/>
              <a:gd name="connsiteX352" fmla="*/ 4445206 w 9143999"/>
              <a:gd name="connsiteY352" fmla="*/ 1545677 h 2293365"/>
              <a:gd name="connsiteX353" fmla="*/ 4534984 w 9143999"/>
              <a:gd name="connsiteY353" fmla="*/ 1579936 h 2293365"/>
              <a:gd name="connsiteX354" fmla="*/ 4639314 w 9143999"/>
              <a:gd name="connsiteY354" fmla="*/ 1518339 h 2293365"/>
              <a:gd name="connsiteX355" fmla="*/ 4662389 w 9143999"/>
              <a:gd name="connsiteY355" fmla="*/ 1506250 h 2293365"/>
              <a:gd name="connsiteX356" fmla="*/ 4092790 w 9143999"/>
              <a:gd name="connsiteY356" fmla="*/ 1484595 h 2293365"/>
              <a:gd name="connsiteX357" fmla="*/ 4009109 w 9143999"/>
              <a:gd name="connsiteY357" fmla="*/ 1506655 h 2293365"/>
              <a:gd name="connsiteX358" fmla="*/ 4074835 w 9143999"/>
              <a:gd name="connsiteY358" fmla="*/ 1542275 h 2293365"/>
              <a:gd name="connsiteX359" fmla="*/ 4134960 w 9143999"/>
              <a:gd name="connsiteY359" fmla="*/ 1577924 h 2293365"/>
              <a:gd name="connsiteX360" fmla="*/ 4157968 w 9143999"/>
              <a:gd name="connsiteY360" fmla="*/ 1569816 h 2293365"/>
              <a:gd name="connsiteX361" fmla="*/ 4219691 w 9143999"/>
              <a:gd name="connsiteY361" fmla="*/ 1546152 h 2293365"/>
              <a:gd name="connsiteX362" fmla="*/ 8672758 w 9143999"/>
              <a:gd name="connsiteY362" fmla="*/ 1483565 h 2293365"/>
              <a:gd name="connsiteX363" fmla="*/ 8589007 w 9143999"/>
              <a:gd name="connsiteY363" fmla="*/ 1505635 h 2293365"/>
              <a:gd name="connsiteX364" fmla="*/ 8656568 w 9143999"/>
              <a:gd name="connsiteY364" fmla="*/ 1542275 h 2293365"/>
              <a:gd name="connsiteX365" fmla="*/ 8713338 w 9143999"/>
              <a:gd name="connsiteY365" fmla="*/ 1575943 h 2293365"/>
              <a:gd name="connsiteX366" fmla="*/ 8739994 w 9143999"/>
              <a:gd name="connsiteY366" fmla="*/ 1566550 h 2293365"/>
              <a:gd name="connsiteX367" fmla="*/ 8797997 w 9143999"/>
              <a:gd name="connsiteY367" fmla="*/ 1544314 h 2293365"/>
              <a:gd name="connsiteX368" fmla="*/ 1731476 w 9143999"/>
              <a:gd name="connsiteY368" fmla="*/ 1482203 h 2293365"/>
              <a:gd name="connsiteX369" fmla="*/ 1679348 w 9143999"/>
              <a:gd name="connsiteY369" fmla="*/ 1495938 h 2293365"/>
              <a:gd name="connsiteX370" fmla="*/ 1792362 w 9143999"/>
              <a:gd name="connsiteY370" fmla="*/ 1568706 h 2293365"/>
              <a:gd name="connsiteX371" fmla="*/ 1850224 w 9143999"/>
              <a:gd name="connsiteY371" fmla="*/ 1546524 h 2293365"/>
              <a:gd name="connsiteX372" fmla="*/ 6930820 w 9143999"/>
              <a:gd name="connsiteY372" fmla="*/ 1481628 h 2293365"/>
              <a:gd name="connsiteX373" fmla="*/ 6930253 w 9143999"/>
              <a:gd name="connsiteY373" fmla="*/ 1483259 h 2293365"/>
              <a:gd name="connsiteX374" fmla="*/ 6924670 w 9143999"/>
              <a:gd name="connsiteY374" fmla="*/ 1481673 h 2293365"/>
              <a:gd name="connsiteX375" fmla="*/ 6853806 w 9143999"/>
              <a:gd name="connsiteY375" fmla="*/ 1518878 h 2293365"/>
              <a:gd name="connsiteX376" fmla="*/ 6810386 w 9143999"/>
              <a:gd name="connsiteY376" fmla="*/ 1544522 h 2293365"/>
              <a:gd name="connsiteX377" fmla="*/ 6876188 w 9143999"/>
              <a:gd name="connsiteY377" fmla="*/ 1569664 h 2293365"/>
              <a:gd name="connsiteX378" fmla="*/ 6995202 w 9143999"/>
              <a:gd name="connsiteY378" fmla="*/ 1496841 h 2293365"/>
              <a:gd name="connsiteX379" fmla="*/ 2343392 w 9143999"/>
              <a:gd name="connsiteY379" fmla="*/ 1481276 h 2293365"/>
              <a:gd name="connsiteX380" fmla="*/ 2271717 w 9143999"/>
              <a:gd name="connsiteY380" fmla="*/ 1518878 h 2293365"/>
              <a:gd name="connsiteX381" fmla="*/ 2226351 w 9143999"/>
              <a:gd name="connsiteY381" fmla="*/ 1545671 h 2293365"/>
              <a:gd name="connsiteX382" fmla="*/ 2293605 w 9143999"/>
              <a:gd name="connsiteY382" fmla="*/ 1571365 h 2293365"/>
              <a:gd name="connsiteX383" fmla="*/ 2415537 w 9143999"/>
              <a:gd name="connsiteY383" fmla="*/ 1499174 h 2293365"/>
              <a:gd name="connsiteX384" fmla="*/ 2348289 w 9143999"/>
              <a:gd name="connsiteY384" fmla="*/ 1483259 h 2293365"/>
              <a:gd name="connsiteX385" fmla="*/ 2348476 w 9143999"/>
              <a:gd name="connsiteY385" fmla="*/ 1482720 h 2293365"/>
              <a:gd name="connsiteX386" fmla="*/ 6316594 w 9143999"/>
              <a:gd name="connsiteY386" fmla="*/ 1481182 h 2293365"/>
              <a:gd name="connsiteX387" fmla="*/ 6259589 w 9143999"/>
              <a:gd name="connsiteY387" fmla="*/ 1496202 h 2293365"/>
              <a:gd name="connsiteX388" fmla="*/ 6373045 w 9143999"/>
              <a:gd name="connsiteY388" fmla="*/ 1569246 h 2293365"/>
              <a:gd name="connsiteX389" fmla="*/ 6435179 w 9143999"/>
              <a:gd name="connsiteY389" fmla="*/ 1545426 h 2293365"/>
              <a:gd name="connsiteX390" fmla="*/ 2039304 w 9143999"/>
              <a:gd name="connsiteY390" fmla="*/ 1478254 h 2293365"/>
              <a:gd name="connsiteX391" fmla="*/ 2007722 w 9143999"/>
              <a:gd name="connsiteY391" fmla="*/ 1490312 h 2293365"/>
              <a:gd name="connsiteX392" fmla="*/ 1946742 w 9143999"/>
              <a:gd name="connsiteY392" fmla="*/ 1513668 h 2293365"/>
              <a:gd name="connsiteX393" fmla="*/ 2040388 w 9143999"/>
              <a:gd name="connsiteY393" fmla="*/ 1559260 h 2293365"/>
              <a:gd name="connsiteX394" fmla="*/ 2133578 w 9143999"/>
              <a:gd name="connsiteY394" fmla="*/ 1514341 h 2293365"/>
              <a:gd name="connsiteX395" fmla="*/ 2078402 w 9143999"/>
              <a:gd name="connsiteY395" fmla="*/ 1493262 h 2293365"/>
              <a:gd name="connsiteX396" fmla="*/ 6931453 w 9143999"/>
              <a:gd name="connsiteY396" fmla="*/ 1478112 h 2293365"/>
              <a:gd name="connsiteX397" fmla="*/ 6930470 w 9143999"/>
              <a:gd name="connsiteY397" fmla="*/ 1478629 h 2293365"/>
              <a:gd name="connsiteX398" fmla="*/ 6931207 w 9143999"/>
              <a:gd name="connsiteY398" fmla="*/ 1478839 h 2293365"/>
              <a:gd name="connsiteX399" fmla="*/ 6623674 w 9143999"/>
              <a:gd name="connsiteY399" fmla="*/ 1477223 h 2293365"/>
              <a:gd name="connsiteX400" fmla="*/ 6589389 w 9143999"/>
              <a:gd name="connsiteY400" fmla="*/ 1490312 h 2293365"/>
              <a:gd name="connsiteX401" fmla="*/ 6531040 w 9143999"/>
              <a:gd name="connsiteY401" fmla="*/ 1512686 h 2293365"/>
              <a:gd name="connsiteX402" fmla="*/ 6624572 w 9143999"/>
              <a:gd name="connsiteY402" fmla="*/ 1558222 h 2293365"/>
              <a:gd name="connsiteX403" fmla="*/ 6717736 w 9143999"/>
              <a:gd name="connsiteY403" fmla="*/ 1513244 h 2293365"/>
              <a:gd name="connsiteX404" fmla="*/ 6665431 w 9143999"/>
              <a:gd name="connsiteY404" fmla="*/ 1493253 h 2293365"/>
              <a:gd name="connsiteX405" fmla="*/ 6842376 w 9143999"/>
              <a:gd name="connsiteY405" fmla="*/ 1458293 h 2293365"/>
              <a:gd name="connsiteX406" fmla="*/ 6728598 w 9143999"/>
              <a:gd name="connsiteY406" fmla="*/ 1513272 h 2293365"/>
              <a:gd name="connsiteX407" fmla="*/ 6805325 w 9143999"/>
              <a:gd name="connsiteY407" fmla="*/ 1542588 h 2293365"/>
              <a:gd name="connsiteX408" fmla="*/ 6851684 w 9143999"/>
              <a:gd name="connsiteY408" fmla="*/ 1515250 h 2293365"/>
              <a:gd name="connsiteX409" fmla="*/ 6918908 w 9143999"/>
              <a:gd name="connsiteY409" fmla="*/ 1480036 h 2293365"/>
              <a:gd name="connsiteX410" fmla="*/ 1820187 w 9143999"/>
              <a:gd name="connsiteY410" fmla="*/ 1458179 h 2293365"/>
              <a:gd name="connsiteX411" fmla="*/ 1791438 w 9143999"/>
              <a:gd name="connsiteY411" fmla="*/ 1466405 h 2293365"/>
              <a:gd name="connsiteX412" fmla="*/ 1737953 w 9143999"/>
              <a:gd name="connsiteY412" fmla="*/ 1480497 h 2293365"/>
              <a:gd name="connsiteX413" fmla="*/ 1855775 w 9143999"/>
              <a:gd name="connsiteY413" fmla="*/ 1544396 h 2293365"/>
              <a:gd name="connsiteX414" fmla="*/ 1936824 w 9143999"/>
              <a:gd name="connsiteY414" fmla="*/ 1513326 h 2293365"/>
              <a:gd name="connsiteX415" fmla="*/ 1855919 w 9143999"/>
              <a:gd name="connsiteY415" fmla="*/ 1474073 h 2293365"/>
              <a:gd name="connsiteX416" fmla="*/ 2261348 w 9143999"/>
              <a:gd name="connsiteY416" fmla="*/ 1457976 h 2293365"/>
              <a:gd name="connsiteX417" fmla="*/ 2144438 w 9143999"/>
              <a:gd name="connsiteY417" fmla="*/ 1514378 h 2293365"/>
              <a:gd name="connsiteX418" fmla="*/ 2221333 w 9143999"/>
              <a:gd name="connsiteY418" fmla="*/ 1543754 h 2293365"/>
              <a:gd name="connsiteX419" fmla="*/ 2269595 w 9143999"/>
              <a:gd name="connsiteY419" fmla="*/ 1515250 h 2293365"/>
              <a:gd name="connsiteX420" fmla="*/ 2336775 w 9143999"/>
              <a:gd name="connsiteY420" fmla="*/ 1479397 h 2293365"/>
              <a:gd name="connsiteX421" fmla="*/ 6404535 w 9143999"/>
              <a:gd name="connsiteY421" fmla="*/ 1457291 h 2293365"/>
              <a:gd name="connsiteX422" fmla="*/ 6372680 w 9143999"/>
              <a:gd name="connsiteY422" fmla="*/ 1466405 h 2293365"/>
              <a:gd name="connsiteX423" fmla="*/ 6323054 w 9143999"/>
              <a:gd name="connsiteY423" fmla="*/ 1479480 h 2293365"/>
              <a:gd name="connsiteX424" fmla="*/ 6440749 w 9143999"/>
              <a:gd name="connsiteY424" fmla="*/ 1543291 h 2293365"/>
              <a:gd name="connsiteX425" fmla="*/ 6521309 w 9143999"/>
              <a:gd name="connsiteY425" fmla="*/ 1512409 h 2293365"/>
              <a:gd name="connsiteX426" fmla="*/ 6442246 w 9143999"/>
              <a:gd name="connsiteY426" fmla="*/ 1474060 h 2293365"/>
              <a:gd name="connsiteX427" fmla="*/ 4199144 w 9143999"/>
              <a:gd name="connsiteY427" fmla="*/ 1455648 h 2293365"/>
              <a:gd name="connsiteX428" fmla="*/ 4158954 w 9143999"/>
              <a:gd name="connsiteY428" fmla="*/ 1467154 h 2293365"/>
              <a:gd name="connsiteX429" fmla="*/ 4099054 w 9143999"/>
              <a:gd name="connsiteY429" fmla="*/ 1482944 h 2293365"/>
              <a:gd name="connsiteX430" fmla="*/ 4224831 w 9143999"/>
              <a:gd name="connsiteY430" fmla="*/ 1544181 h 2293365"/>
              <a:gd name="connsiteX431" fmla="*/ 4327420 w 9143999"/>
              <a:gd name="connsiteY431" fmla="*/ 1504848 h 2293365"/>
              <a:gd name="connsiteX432" fmla="*/ 4297065 w 9143999"/>
              <a:gd name="connsiteY432" fmla="*/ 1493259 h 2293365"/>
              <a:gd name="connsiteX433" fmla="*/ 8778887 w 9143999"/>
              <a:gd name="connsiteY433" fmla="*/ 1454754 h 2293365"/>
              <a:gd name="connsiteX434" fmla="*/ 8741738 w 9143999"/>
              <a:gd name="connsiteY434" fmla="*/ 1465388 h 2293365"/>
              <a:gd name="connsiteX435" fmla="*/ 8678791 w 9143999"/>
              <a:gd name="connsiteY435" fmla="*/ 1481975 h 2293365"/>
              <a:gd name="connsiteX436" fmla="*/ 8802921 w 9143999"/>
              <a:gd name="connsiteY436" fmla="*/ 1542426 h 2293365"/>
              <a:gd name="connsiteX437" fmla="*/ 8905221 w 9143999"/>
              <a:gd name="connsiteY437" fmla="*/ 1503207 h 2293365"/>
              <a:gd name="connsiteX438" fmla="*/ 8879165 w 9143999"/>
              <a:gd name="connsiteY438" fmla="*/ 1493259 h 2293365"/>
              <a:gd name="connsiteX439" fmla="*/ 1915769 w 9143999"/>
              <a:gd name="connsiteY439" fmla="*/ 1430834 h 2293365"/>
              <a:gd name="connsiteX440" fmla="*/ 1826456 w 9143999"/>
              <a:gd name="connsiteY440" fmla="*/ 1456386 h 2293365"/>
              <a:gd name="connsiteX441" fmla="*/ 1857239 w 9143999"/>
              <a:gd name="connsiteY441" fmla="*/ 1470092 h 2293365"/>
              <a:gd name="connsiteX442" fmla="*/ 1941979 w 9143999"/>
              <a:gd name="connsiteY442" fmla="*/ 1511349 h 2293365"/>
              <a:gd name="connsiteX443" fmla="*/ 2006024 w 9143999"/>
              <a:gd name="connsiteY443" fmla="*/ 1486798 h 2293365"/>
              <a:gd name="connsiteX444" fmla="*/ 2033853 w 9143999"/>
              <a:gd name="connsiteY444" fmla="*/ 1476162 h 2293365"/>
              <a:gd name="connsiteX445" fmla="*/ 6745410 w 9143999"/>
              <a:gd name="connsiteY445" fmla="*/ 1430745 h 2293365"/>
              <a:gd name="connsiteX446" fmla="*/ 6629081 w 9143999"/>
              <a:gd name="connsiteY446" fmla="*/ 1475158 h 2293365"/>
              <a:gd name="connsiteX447" fmla="*/ 6666916 w 9143999"/>
              <a:gd name="connsiteY447" fmla="*/ 1489704 h 2293365"/>
              <a:gd name="connsiteX448" fmla="*/ 6722502 w 9143999"/>
              <a:gd name="connsiteY448" fmla="*/ 1510942 h 2293365"/>
              <a:gd name="connsiteX449" fmla="*/ 6835565 w 9143999"/>
              <a:gd name="connsiteY449" fmla="*/ 1456358 h 2293365"/>
              <a:gd name="connsiteX450" fmla="*/ 2164475 w 9143999"/>
              <a:gd name="connsiteY450" fmla="*/ 1430466 h 2293365"/>
              <a:gd name="connsiteX451" fmla="*/ 2044710 w 9143999"/>
              <a:gd name="connsiteY451" fmla="*/ 1476191 h 2293365"/>
              <a:gd name="connsiteX452" fmla="*/ 2079826 w 9143999"/>
              <a:gd name="connsiteY452" fmla="*/ 1489694 h 2293365"/>
              <a:gd name="connsiteX453" fmla="*/ 2138338 w 9143999"/>
              <a:gd name="connsiteY453" fmla="*/ 1512047 h 2293365"/>
              <a:gd name="connsiteX454" fmla="*/ 2254531 w 9143999"/>
              <a:gd name="connsiteY454" fmla="*/ 1456041 h 2293365"/>
              <a:gd name="connsiteX455" fmla="*/ 6500349 w 9143999"/>
              <a:gd name="connsiteY455" fmla="*/ 1429879 h 2293365"/>
              <a:gd name="connsiteX456" fmla="*/ 6410790 w 9143999"/>
              <a:gd name="connsiteY456" fmla="*/ 1455502 h 2293365"/>
              <a:gd name="connsiteX457" fmla="*/ 6443542 w 9143999"/>
              <a:gd name="connsiteY457" fmla="*/ 1470086 h 2293365"/>
              <a:gd name="connsiteX458" fmla="*/ 6526435 w 9143999"/>
              <a:gd name="connsiteY458" fmla="*/ 1510443 h 2293365"/>
              <a:gd name="connsiteX459" fmla="*/ 6588116 w 9143999"/>
              <a:gd name="connsiteY459" fmla="*/ 1486798 h 2293365"/>
              <a:gd name="connsiteX460" fmla="*/ 6618433 w 9143999"/>
              <a:gd name="connsiteY460" fmla="*/ 1475210 h 2293365"/>
              <a:gd name="connsiteX461" fmla="*/ 3837704 w 9143999"/>
              <a:gd name="connsiteY461" fmla="*/ 1420865 h 2293365"/>
              <a:gd name="connsiteX462" fmla="*/ 3774471 w 9143999"/>
              <a:gd name="connsiteY462" fmla="*/ 1430230 h 2293365"/>
              <a:gd name="connsiteX463" fmla="*/ 3859333 w 9143999"/>
              <a:gd name="connsiteY463" fmla="*/ 1477772 h 2293365"/>
              <a:gd name="connsiteX464" fmla="*/ 3929893 w 9143999"/>
              <a:gd name="connsiteY464" fmla="*/ 1523146 h 2293365"/>
              <a:gd name="connsiteX465" fmla="*/ 3938784 w 9143999"/>
              <a:gd name="connsiteY465" fmla="*/ 1521216 h 2293365"/>
              <a:gd name="connsiteX466" fmla="*/ 3997731 w 9143999"/>
              <a:gd name="connsiteY466" fmla="*/ 1505679 h 2293365"/>
              <a:gd name="connsiteX467" fmla="*/ 3856310 w 9143999"/>
              <a:gd name="connsiteY467" fmla="*/ 1429100 h 2293365"/>
              <a:gd name="connsiteX468" fmla="*/ 4842691 w 9143999"/>
              <a:gd name="connsiteY468" fmla="*/ 1419830 h 2293365"/>
              <a:gd name="connsiteX469" fmla="*/ 4799208 w 9143999"/>
              <a:gd name="connsiteY469" fmla="*/ 1439113 h 2293365"/>
              <a:gd name="connsiteX470" fmla="*/ 4674541 w 9143999"/>
              <a:gd name="connsiteY470" fmla="*/ 1504520 h 2293365"/>
              <a:gd name="connsiteX471" fmla="*/ 4744808 w 9143999"/>
              <a:gd name="connsiteY471" fmla="*/ 1521130 h 2293365"/>
              <a:gd name="connsiteX472" fmla="*/ 4883488 w 9143999"/>
              <a:gd name="connsiteY472" fmla="*/ 1438955 h 2293365"/>
              <a:gd name="connsiteX473" fmla="*/ 4905625 w 9143999"/>
              <a:gd name="connsiteY473" fmla="*/ 1428534 h 2293365"/>
              <a:gd name="connsiteX474" fmla="*/ 4875366 w 9143999"/>
              <a:gd name="connsiteY474" fmla="*/ 1425120 h 2293365"/>
              <a:gd name="connsiteX475" fmla="*/ 257197 w 9143999"/>
              <a:gd name="connsiteY475" fmla="*/ 1419193 h 2293365"/>
              <a:gd name="connsiteX476" fmla="*/ 212263 w 9143999"/>
              <a:gd name="connsiteY476" fmla="*/ 1439112 h 2293365"/>
              <a:gd name="connsiteX477" fmla="*/ 89248 w 9143999"/>
              <a:gd name="connsiteY477" fmla="*/ 1503643 h 2293365"/>
              <a:gd name="connsiteX478" fmla="*/ 164435 w 9143999"/>
              <a:gd name="connsiteY478" fmla="*/ 1521403 h 2293365"/>
              <a:gd name="connsiteX479" fmla="*/ 303571 w 9143999"/>
              <a:gd name="connsiteY479" fmla="*/ 1438932 h 2293365"/>
              <a:gd name="connsiteX480" fmla="*/ 325341 w 9143999"/>
              <a:gd name="connsiteY480" fmla="*/ 1428683 h 2293365"/>
              <a:gd name="connsiteX481" fmla="*/ 293764 w 9143999"/>
              <a:gd name="connsiteY481" fmla="*/ 1425120 h 2293365"/>
              <a:gd name="connsiteX482" fmla="*/ 8412799 w 9143999"/>
              <a:gd name="connsiteY482" fmla="*/ 1417885 h 2293365"/>
              <a:gd name="connsiteX483" fmla="*/ 8351739 w 9143999"/>
              <a:gd name="connsiteY483" fmla="*/ 1426928 h 2293365"/>
              <a:gd name="connsiteX484" fmla="*/ 8441052 w 9143999"/>
              <a:gd name="connsiteY484" fmla="*/ 1476993 h 2293365"/>
              <a:gd name="connsiteX485" fmla="*/ 8510570 w 9143999"/>
              <a:gd name="connsiteY485" fmla="*/ 1521670 h 2293365"/>
              <a:gd name="connsiteX486" fmla="*/ 8520798 w 9143999"/>
              <a:gd name="connsiteY486" fmla="*/ 1519450 h 2293365"/>
              <a:gd name="connsiteX487" fmla="*/ 8577387 w 9143999"/>
              <a:gd name="connsiteY487" fmla="*/ 1504539 h 2293365"/>
              <a:gd name="connsiteX488" fmla="*/ 8438135 w 9143999"/>
              <a:gd name="connsiteY488" fmla="*/ 1429100 h 2293365"/>
              <a:gd name="connsiteX489" fmla="*/ 4333088 w 9143999"/>
              <a:gd name="connsiteY489" fmla="*/ 1417298 h 2293365"/>
              <a:gd name="connsiteX490" fmla="*/ 4205379 w 9143999"/>
              <a:gd name="connsiteY490" fmla="*/ 1453862 h 2293365"/>
              <a:gd name="connsiteX491" fmla="*/ 4298339 w 9143999"/>
              <a:gd name="connsiteY491" fmla="*/ 1489632 h 2293365"/>
              <a:gd name="connsiteX492" fmla="*/ 4332805 w 9143999"/>
              <a:gd name="connsiteY492" fmla="*/ 1502784 h 2293365"/>
              <a:gd name="connsiteX493" fmla="*/ 4374342 w 9143999"/>
              <a:gd name="connsiteY493" fmla="*/ 1486859 h 2293365"/>
              <a:gd name="connsiteX494" fmla="*/ 4461237 w 9143999"/>
              <a:gd name="connsiteY494" fmla="*/ 1453674 h 2293365"/>
              <a:gd name="connsiteX495" fmla="*/ 8912033 w 9143999"/>
              <a:gd name="connsiteY495" fmla="*/ 1416644 h 2293365"/>
              <a:gd name="connsiteX496" fmla="*/ 8785097 w 9143999"/>
              <a:gd name="connsiteY496" fmla="*/ 1452977 h 2293365"/>
              <a:gd name="connsiteX497" fmla="*/ 8880439 w 9143999"/>
              <a:gd name="connsiteY497" fmla="*/ 1489632 h 2293365"/>
              <a:gd name="connsiteX498" fmla="*/ 8910581 w 9143999"/>
              <a:gd name="connsiteY498" fmla="*/ 1501153 h 2293365"/>
              <a:gd name="connsiteX499" fmla="*/ 8956411 w 9143999"/>
              <a:gd name="connsiteY499" fmla="*/ 1483583 h 2293365"/>
              <a:gd name="connsiteX500" fmla="*/ 9037896 w 9143999"/>
              <a:gd name="connsiteY500" fmla="*/ 1452370 h 2293365"/>
              <a:gd name="connsiteX501" fmla="*/ 2580144 w 9143999"/>
              <a:gd name="connsiteY501" fmla="*/ 1414089 h 2293365"/>
              <a:gd name="connsiteX502" fmla="*/ 2516464 w 9143999"/>
              <a:gd name="connsiteY502" fmla="*/ 1444095 h 2293365"/>
              <a:gd name="connsiteX503" fmla="*/ 2426870 w 9143999"/>
              <a:gd name="connsiteY503" fmla="*/ 1497216 h 2293365"/>
              <a:gd name="connsiteX504" fmla="*/ 2663557 w 9143999"/>
              <a:gd name="connsiteY504" fmla="*/ 1553170 h 2293365"/>
              <a:gd name="connsiteX505" fmla="*/ 3494576 w 9143999"/>
              <a:gd name="connsiteY505" fmla="*/ 1602280 h 2293365"/>
              <a:gd name="connsiteX506" fmla="*/ 3716968 w 9143999"/>
              <a:gd name="connsiteY506" fmla="*/ 1569364 h 2293365"/>
              <a:gd name="connsiteX507" fmla="*/ 3925367 w 9143999"/>
              <a:gd name="connsiteY507" fmla="*/ 1524128 h 2293365"/>
              <a:gd name="connsiteX508" fmla="*/ 3858325 w 9143999"/>
              <a:gd name="connsiteY508" fmla="*/ 1480989 h 2293365"/>
              <a:gd name="connsiteX509" fmla="*/ 3769111 w 9143999"/>
              <a:gd name="connsiteY509" fmla="*/ 1431024 h 2293365"/>
              <a:gd name="connsiteX510" fmla="*/ 3716772 w 9143999"/>
              <a:gd name="connsiteY510" fmla="*/ 1438776 h 2293365"/>
              <a:gd name="connsiteX511" fmla="*/ 3494626 w 9143999"/>
              <a:gd name="connsiteY511" fmla="*/ 1461262 h 2293365"/>
              <a:gd name="connsiteX512" fmla="*/ 2662186 w 9143999"/>
              <a:gd name="connsiteY512" fmla="*/ 1427400 h 2293365"/>
              <a:gd name="connsiteX513" fmla="*/ 7166576 w 9143999"/>
              <a:gd name="connsiteY513" fmla="*/ 1411210 h 2293365"/>
              <a:gd name="connsiteX514" fmla="*/ 7098196 w 9143999"/>
              <a:gd name="connsiteY514" fmla="*/ 1443415 h 2293365"/>
              <a:gd name="connsiteX515" fmla="*/ 7009956 w 9143999"/>
              <a:gd name="connsiteY515" fmla="*/ 1495719 h 2293365"/>
              <a:gd name="connsiteX516" fmla="*/ 7245528 w 9143999"/>
              <a:gd name="connsiteY516" fmla="*/ 1551404 h 2293365"/>
              <a:gd name="connsiteX517" fmla="*/ 8076494 w 9143999"/>
              <a:gd name="connsiteY517" fmla="*/ 1600511 h 2293365"/>
              <a:gd name="connsiteX518" fmla="*/ 8298928 w 9143999"/>
              <a:gd name="connsiteY518" fmla="*/ 1567598 h 2293365"/>
              <a:gd name="connsiteX519" fmla="*/ 8505360 w 9143999"/>
              <a:gd name="connsiteY519" fmla="*/ 1522800 h 2293365"/>
              <a:gd name="connsiteX520" fmla="*/ 8439726 w 9143999"/>
              <a:gd name="connsiteY520" fmla="*/ 1480563 h 2293365"/>
              <a:gd name="connsiteX521" fmla="*/ 8345727 w 9143999"/>
              <a:gd name="connsiteY521" fmla="*/ 1427819 h 2293365"/>
              <a:gd name="connsiteX522" fmla="*/ 8298750 w 9143999"/>
              <a:gd name="connsiteY522" fmla="*/ 1434777 h 2293365"/>
              <a:gd name="connsiteX523" fmla="*/ 8076552 w 9143999"/>
              <a:gd name="connsiteY523" fmla="*/ 1457266 h 2293365"/>
              <a:gd name="connsiteX524" fmla="*/ 7244137 w 9143999"/>
              <a:gd name="connsiteY524" fmla="*/ 1423694 h 2293365"/>
              <a:gd name="connsiteX525" fmla="*/ 6100825 w 9143999"/>
              <a:gd name="connsiteY525" fmla="*/ 1411157 h 2293365"/>
              <a:gd name="connsiteX526" fmla="*/ 5929719 w 9143999"/>
              <a:gd name="connsiteY526" fmla="*/ 1436505 h 2293365"/>
              <a:gd name="connsiteX527" fmla="*/ 5707433 w 9143999"/>
              <a:gd name="connsiteY527" fmla="*/ 1459026 h 2293365"/>
              <a:gd name="connsiteX528" fmla="*/ 5097894 w 9143999"/>
              <a:gd name="connsiteY528" fmla="*/ 1450227 h 2293365"/>
              <a:gd name="connsiteX529" fmla="*/ 4914620 w 9143999"/>
              <a:gd name="connsiteY529" fmla="*/ 1429549 h 2293365"/>
              <a:gd name="connsiteX530" fmla="*/ 4885359 w 9143999"/>
              <a:gd name="connsiteY530" fmla="*/ 1443335 h 2293365"/>
              <a:gd name="connsiteX531" fmla="*/ 4751481 w 9143999"/>
              <a:gd name="connsiteY531" fmla="*/ 1522708 h 2293365"/>
              <a:gd name="connsiteX532" fmla="*/ 4877230 w 9143999"/>
              <a:gd name="connsiteY532" fmla="*/ 1552433 h 2293365"/>
              <a:gd name="connsiteX533" fmla="*/ 5708281 w 9143999"/>
              <a:gd name="connsiteY533" fmla="*/ 1601514 h 2293365"/>
              <a:gd name="connsiteX534" fmla="*/ 6152443 w 9143999"/>
              <a:gd name="connsiteY534" fmla="*/ 1520451 h 2293365"/>
              <a:gd name="connsiteX535" fmla="*/ 6249238 w 9143999"/>
              <a:gd name="connsiteY535" fmla="*/ 1494953 h 2293365"/>
              <a:gd name="connsiteX536" fmla="*/ 6226768 w 9143999"/>
              <a:gd name="connsiteY536" fmla="*/ 1480497 h 2293365"/>
              <a:gd name="connsiteX537" fmla="*/ 6118715 w 9143999"/>
              <a:gd name="connsiteY537" fmla="*/ 1419883 h 2293365"/>
              <a:gd name="connsiteX538" fmla="*/ 1520650 w 9143999"/>
              <a:gd name="connsiteY538" fmla="*/ 1410999 h 2293365"/>
              <a:gd name="connsiteX539" fmla="*/ 1348476 w 9143999"/>
              <a:gd name="connsiteY539" fmla="*/ 1436505 h 2293365"/>
              <a:gd name="connsiteX540" fmla="*/ 1126189 w 9143999"/>
              <a:gd name="connsiteY540" fmla="*/ 1459026 h 2293365"/>
              <a:gd name="connsiteX541" fmla="*/ 516297 w 9143999"/>
              <a:gd name="connsiteY541" fmla="*/ 1450227 h 2293365"/>
              <a:gd name="connsiteX542" fmla="*/ 334386 w 9143999"/>
              <a:gd name="connsiteY542" fmla="*/ 1429703 h 2293365"/>
              <a:gd name="connsiteX543" fmla="*/ 305516 w 9143999"/>
              <a:gd name="connsiteY543" fmla="*/ 1443304 h 2293365"/>
              <a:gd name="connsiteX544" fmla="*/ 171119 w 9143999"/>
              <a:gd name="connsiteY544" fmla="*/ 1522981 h 2293365"/>
              <a:gd name="connsiteX545" fmla="*/ 295806 w 9143999"/>
              <a:gd name="connsiteY545" fmla="*/ 1552433 h 2293365"/>
              <a:gd name="connsiteX546" fmla="*/ 1127037 w 9143999"/>
              <a:gd name="connsiteY546" fmla="*/ 1601514 h 2293365"/>
              <a:gd name="connsiteX547" fmla="*/ 1571201 w 9143999"/>
              <a:gd name="connsiteY547" fmla="*/ 1520451 h 2293365"/>
              <a:gd name="connsiteX548" fmla="*/ 1668977 w 9143999"/>
              <a:gd name="connsiteY548" fmla="*/ 1494694 h 2293365"/>
              <a:gd name="connsiteX549" fmla="*/ 1646878 w 9143999"/>
              <a:gd name="connsiteY549" fmla="*/ 1480478 h 2293365"/>
              <a:gd name="connsiteX550" fmla="*/ 1538825 w 9143999"/>
              <a:gd name="connsiteY550" fmla="*/ 1419864 h 2293365"/>
              <a:gd name="connsiteX551" fmla="*/ 3922868 w 9143999"/>
              <a:gd name="connsiteY551" fmla="*/ 1408251 h 2293365"/>
              <a:gd name="connsiteX552" fmla="*/ 3846269 w 9143999"/>
              <a:gd name="connsiteY552" fmla="*/ 1419596 h 2293365"/>
              <a:gd name="connsiteX553" fmla="*/ 3858219 w 9143999"/>
              <a:gd name="connsiteY553" fmla="*/ 1424877 h 2293365"/>
              <a:gd name="connsiteX554" fmla="*/ 4004176 w 9143999"/>
              <a:gd name="connsiteY554" fmla="*/ 1503981 h 2293365"/>
              <a:gd name="connsiteX555" fmla="*/ 4087487 w 9143999"/>
              <a:gd name="connsiteY555" fmla="*/ 1482023 h 2293365"/>
              <a:gd name="connsiteX556" fmla="*/ 4073821 w 9143999"/>
              <a:gd name="connsiteY556" fmla="*/ 1475393 h 2293365"/>
              <a:gd name="connsiteX557" fmla="*/ 8498183 w 9143999"/>
              <a:gd name="connsiteY557" fmla="*/ 1405238 h 2293365"/>
              <a:gd name="connsiteX558" fmla="*/ 8421403 w 9143999"/>
              <a:gd name="connsiteY558" fmla="*/ 1416610 h 2293365"/>
              <a:gd name="connsiteX559" fmla="*/ 8440097 w 9143999"/>
              <a:gd name="connsiteY559" fmla="*/ 1424877 h 2293365"/>
              <a:gd name="connsiteX560" fmla="*/ 8583847 w 9143999"/>
              <a:gd name="connsiteY560" fmla="*/ 1502837 h 2293365"/>
              <a:gd name="connsiteX561" fmla="*/ 8667204 w 9143999"/>
              <a:gd name="connsiteY561" fmla="*/ 1480871 h 2293365"/>
              <a:gd name="connsiteX562" fmla="*/ 8655911 w 9143999"/>
              <a:gd name="connsiteY562" fmla="*/ 1475393 h 2293365"/>
              <a:gd name="connsiteX563" fmla="*/ 4748850 w 9143999"/>
              <a:gd name="connsiteY563" fmla="*/ 1404638 h 2293365"/>
              <a:gd name="connsiteX564" fmla="*/ 4640715 w 9143999"/>
              <a:gd name="connsiteY564" fmla="*/ 1451264 h 2293365"/>
              <a:gd name="connsiteX565" fmla="*/ 4577792 w 9143999"/>
              <a:gd name="connsiteY565" fmla="*/ 1481650 h 2293365"/>
              <a:gd name="connsiteX566" fmla="*/ 4668442 w 9143999"/>
              <a:gd name="connsiteY566" fmla="*/ 1503078 h 2293365"/>
              <a:gd name="connsiteX567" fmla="*/ 4797360 w 9143999"/>
              <a:gd name="connsiteY567" fmla="*/ 1435533 h 2293365"/>
              <a:gd name="connsiteX568" fmla="*/ 4835451 w 9143999"/>
              <a:gd name="connsiteY568" fmla="*/ 1418658 h 2293365"/>
              <a:gd name="connsiteX569" fmla="*/ 1573407 w 9143999"/>
              <a:gd name="connsiteY569" fmla="*/ 1403079 h 2293365"/>
              <a:gd name="connsiteX570" fmla="*/ 1570724 w 9143999"/>
              <a:gd name="connsiteY570" fmla="*/ 1403581 h 2293365"/>
              <a:gd name="connsiteX571" fmla="*/ 1528678 w 9143999"/>
              <a:gd name="connsiteY571" fmla="*/ 1409809 h 2293365"/>
              <a:gd name="connsiteX572" fmla="*/ 1540615 w 9143999"/>
              <a:gd name="connsiteY572" fmla="*/ 1415622 h 2293365"/>
              <a:gd name="connsiteX573" fmla="*/ 1648837 w 9143999"/>
              <a:gd name="connsiteY573" fmla="*/ 1476293 h 2293365"/>
              <a:gd name="connsiteX574" fmla="*/ 1674965 w 9143999"/>
              <a:gd name="connsiteY574" fmla="*/ 1493117 h 2293365"/>
              <a:gd name="connsiteX575" fmla="*/ 1726541 w 9143999"/>
              <a:gd name="connsiteY575" fmla="*/ 1479530 h 2293365"/>
              <a:gd name="connsiteX576" fmla="*/ 1638967 w 9143999"/>
              <a:gd name="connsiteY576" fmla="*/ 1432095 h 2293365"/>
              <a:gd name="connsiteX577" fmla="*/ 6158714 w 9143999"/>
              <a:gd name="connsiteY577" fmla="*/ 1402320 h 2293365"/>
              <a:gd name="connsiteX578" fmla="*/ 6151965 w 9143999"/>
              <a:gd name="connsiteY578" fmla="*/ 1403581 h 2293365"/>
              <a:gd name="connsiteX579" fmla="*/ 6108816 w 9143999"/>
              <a:gd name="connsiteY579" fmla="*/ 1409973 h 2293365"/>
              <a:gd name="connsiteX580" fmla="*/ 6120474 w 9143999"/>
              <a:gd name="connsiteY580" fmla="*/ 1415649 h 2293365"/>
              <a:gd name="connsiteX581" fmla="*/ 6228704 w 9143999"/>
              <a:gd name="connsiteY581" fmla="*/ 1476318 h 2293365"/>
              <a:gd name="connsiteX582" fmla="*/ 6255207 w 9143999"/>
              <a:gd name="connsiteY582" fmla="*/ 1493380 h 2293365"/>
              <a:gd name="connsiteX583" fmla="*/ 6311660 w 9143999"/>
              <a:gd name="connsiteY583" fmla="*/ 1478509 h 2293365"/>
              <a:gd name="connsiteX584" fmla="*/ 6225998 w 9143999"/>
              <a:gd name="connsiteY584" fmla="*/ 1432102 h 2293365"/>
              <a:gd name="connsiteX585" fmla="*/ 2506189 w 9143999"/>
              <a:gd name="connsiteY585" fmla="*/ 1402090 h 2293365"/>
              <a:gd name="connsiteX586" fmla="*/ 2429527 w 9143999"/>
              <a:gd name="connsiteY586" fmla="*/ 1436090 h 2293365"/>
              <a:gd name="connsiteX587" fmla="*/ 2349184 w 9143999"/>
              <a:gd name="connsiteY587" fmla="*/ 1478238 h 2293365"/>
              <a:gd name="connsiteX588" fmla="*/ 2351869 w 9143999"/>
              <a:gd name="connsiteY588" fmla="*/ 1479002 h 2293365"/>
              <a:gd name="connsiteX589" fmla="*/ 2351719 w 9143999"/>
              <a:gd name="connsiteY589" fmla="*/ 1479450 h 2293365"/>
              <a:gd name="connsiteX590" fmla="*/ 2421136 w 9143999"/>
              <a:gd name="connsiteY590" fmla="*/ 1495860 h 2293365"/>
              <a:gd name="connsiteX591" fmla="*/ 2514746 w 9143999"/>
              <a:gd name="connsiteY591" fmla="*/ 1440437 h 2293365"/>
              <a:gd name="connsiteX592" fmla="*/ 2573135 w 9143999"/>
              <a:gd name="connsiteY592" fmla="*/ 1412952 h 2293365"/>
              <a:gd name="connsiteX593" fmla="*/ 7093926 w 9143999"/>
              <a:gd name="connsiteY593" fmla="*/ 1399516 h 2293365"/>
              <a:gd name="connsiteX594" fmla="*/ 7011494 w 9143999"/>
              <a:gd name="connsiteY594" fmla="*/ 1436090 h 2293365"/>
              <a:gd name="connsiteX595" fmla="*/ 6932702 w 9143999"/>
              <a:gd name="connsiteY595" fmla="*/ 1477457 h 2293365"/>
              <a:gd name="connsiteX596" fmla="*/ 7000638 w 9143999"/>
              <a:gd name="connsiteY596" fmla="*/ 1493516 h 2293365"/>
              <a:gd name="connsiteX597" fmla="*/ 7035017 w 9143999"/>
              <a:gd name="connsiteY597" fmla="*/ 1472479 h 2293365"/>
              <a:gd name="connsiteX598" fmla="*/ 7162143 w 9143999"/>
              <a:gd name="connsiteY598" fmla="*/ 1410496 h 2293365"/>
              <a:gd name="connsiteX599" fmla="*/ 6621328 w 9143999"/>
              <a:gd name="connsiteY599" fmla="*/ 1395337 h 2293365"/>
              <a:gd name="connsiteX600" fmla="*/ 6590238 w 9143999"/>
              <a:gd name="connsiteY600" fmla="*/ 1404162 h 2293365"/>
              <a:gd name="connsiteX601" fmla="*/ 6506626 w 9143999"/>
              <a:gd name="connsiteY601" fmla="*/ 1428083 h 2293365"/>
              <a:gd name="connsiteX602" fmla="*/ 6623840 w 9143999"/>
              <a:gd name="connsiteY602" fmla="*/ 1473144 h 2293365"/>
              <a:gd name="connsiteX603" fmla="*/ 6739306 w 9143999"/>
              <a:gd name="connsiteY603" fmla="*/ 1429011 h 2293365"/>
              <a:gd name="connsiteX604" fmla="*/ 6666916 w 9143999"/>
              <a:gd name="connsiteY604" fmla="*/ 1408444 h 2293365"/>
              <a:gd name="connsiteX605" fmla="*/ 2040729 w 9143999"/>
              <a:gd name="connsiteY605" fmla="*/ 1395154 h 2293365"/>
              <a:gd name="connsiteX606" fmla="*/ 2008995 w 9143999"/>
              <a:gd name="connsiteY606" fmla="*/ 1404162 h 2293365"/>
              <a:gd name="connsiteX607" fmla="*/ 1922068 w 9143999"/>
              <a:gd name="connsiteY607" fmla="*/ 1429031 h 2293365"/>
              <a:gd name="connsiteX608" fmla="*/ 2039259 w 9143999"/>
              <a:gd name="connsiteY608" fmla="*/ 1474095 h 2293365"/>
              <a:gd name="connsiteX609" fmla="*/ 2158126 w 9143999"/>
              <a:gd name="connsiteY609" fmla="*/ 1428663 h 2293365"/>
              <a:gd name="connsiteX610" fmla="*/ 2086987 w 9143999"/>
              <a:gd name="connsiteY610" fmla="*/ 1408460 h 2293365"/>
              <a:gd name="connsiteX611" fmla="*/ 4023619 w 9143999"/>
              <a:gd name="connsiteY611" fmla="*/ 1390033 h 2293365"/>
              <a:gd name="connsiteX612" fmla="*/ 3938977 w 9143999"/>
              <a:gd name="connsiteY612" fmla="*/ 1405866 h 2293365"/>
              <a:gd name="connsiteX613" fmla="*/ 3930861 w 9143999"/>
              <a:gd name="connsiteY613" fmla="*/ 1407068 h 2293365"/>
              <a:gd name="connsiteX614" fmla="*/ 4075385 w 9143999"/>
              <a:gd name="connsiteY614" fmla="*/ 1471421 h 2293365"/>
              <a:gd name="connsiteX615" fmla="*/ 4093763 w 9143999"/>
              <a:gd name="connsiteY615" fmla="*/ 1480368 h 2293365"/>
              <a:gd name="connsiteX616" fmla="*/ 4158967 w 9143999"/>
              <a:gd name="connsiteY616" fmla="*/ 1463183 h 2293365"/>
              <a:gd name="connsiteX617" fmla="*/ 4193154 w 9143999"/>
              <a:gd name="connsiteY617" fmla="*/ 1453347 h 2293365"/>
              <a:gd name="connsiteX618" fmla="*/ 4080996 w 9143999"/>
              <a:gd name="connsiteY618" fmla="*/ 1410267 h 2293365"/>
              <a:gd name="connsiteX619" fmla="*/ 2421441 w 9143999"/>
              <a:gd name="connsiteY619" fmla="*/ 1388340 h 2293365"/>
              <a:gd name="connsiteX620" fmla="*/ 2272565 w 9143999"/>
              <a:gd name="connsiteY620" fmla="*/ 1452565 h 2293365"/>
              <a:gd name="connsiteX621" fmla="*/ 2267533 w 9143999"/>
              <a:gd name="connsiteY621" fmla="*/ 1454992 h 2293365"/>
              <a:gd name="connsiteX622" fmla="*/ 2342509 w 9143999"/>
              <a:gd name="connsiteY622" fmla="*/ 1476337 h 2293365"/>
              <a:gd name="connsiteX623" fmla="*/ 2388478 w 9143999"/>
              <a:gd name="connsiteY623" fmla="*/ 1451805 h 2293365"/>
              <a:gd name="connsiteX624" fmla="*/ 2496676 w 9143999"/>
              <a:gd name="connsiteY624" fmla="*/ 1400546 h 2293365"/>
              <a:gd name="connsiteX625" fmla="*/ 4644820 w 9143999"/>
              <a:gd name="connsiteY625" fmla="*/ 1387796 h 2293365"/>
              <a:gd name="connsiteX626" fmla="*/ 4640649 w 9143999"/>
              <a:gd name="connsiteY626" fmla="*/ 1389222 h 2293365"/>
              <a:gd name="connsiteX627" fmla="*/ 4474416 w 9143999"/>
              <a:gd name="connsiteY627" fmla="*/ 1452738 h 2293365"/>
              <a:gd name="connsiteX628" fmla="*/ 4564029 w 9143999"/>
              <a:gd name="connsiteY628" fmla="*/ 1478296 h 2293365"/>
              <a:gd name="connsiteX629" fmla="*/ 4564001 w 9143999"/>
              <a:gd name="connsiteY629" fmla="*/ 1478390 h 2293365"/>
              <a:gd name="connsiteX630" fmla="*/ 4563606 w 9143999"/>
              <a:gd name="connsiteY630" fmla="*/ 1478296 h 2293365"/>
              <a:gd name="connsiteX631" fmla="*/ 4561995 w 9143999"/>
              <a:gd name="connsiteY631" fmla="*/ 1482274 h 2293365"/>
              <a:gd name="connsiteX632" fmla="*/ 4467393 w 9143999"/>
              <a:gd name="connsiteY632" fmla="*/ 1455421 h 2293365"/>
              <a:gd name="connsiteX633" fmla="*/ 4375828 w 9143999"/>
              <a:gd name="connsiteY633" fmla="*/ 1490408 h 2293365"/>
              <a:gd name="connsiteX634" fmla="*/ 4338175 w 9143999"/>
              <a:gd name="connsiteY634" fmla="*/ 1504833 h 2293365"/>
              <a:gd name="connsiteX635" fmla="*/ 4439063 w 9143999"/>
              <a:gd name="connsiteY635" fmla="*/ 1543333 h 2293365"/>
              <a:gd name="connsiteX636" fmla="*/ 4564019 w 9143999"/>
              <a:gd name="connsiteY636" fmla="*/ 1482990 h 2293365"/>
              <a:gd name="connsiteX637" fmla="*/ 4561908 w 9143999"/>
              <a:gd name="connsiteY637" fmla="*/ 1482491 h 2293365"/>
              <a:gd name="connsiteX638" fmla="*/ 4561995 w 9143999"/>
              <a:gd name="connsiteY638" fmla="*/ 1482274 h 2293365"/>
              <a:gd name="connsiteX639" fmla="*/ 4562757 w 9143999"/>
              <a:gd name="connsiteY639" fmla="*/ 1482491 h 2293365"/>
              <a:gd name="connsiteX640" fmla="*/ 4564001 w 9143999"/>
              <a:gd name="connsiteY640" fmla="*/ 1478390 h 2293365"/>
              <a:gd name="connsiteX641" fmla="*/ 4570408 w 9143999"/>
              <a:gd name="connsiteY641" fmla="*/ 1479905 h 2293365"/>
              <a:gd name="connsiteX642" fmla="*/ 4638593 w 9143999"/>
              <a:gd name="connsiteY642" fmla="*/ 1446978 h 2293365"/>
              <a:gd name="connsiteX643" fmla="*/ 4740209 w 9143999"/>
              <a:gd name="connsiteY643" fmla="*/ 1403239 h 2293365"/>
              <a:gd name="connsiteX644" fmla="*/ 8598202 w 9143999"/>
              <a:gd name="connsiteY644" fmla="*/ 1387417 h 2293365"/>
              <a:gd name="connsiteX645" fmla="*/ 8520958 w 9143999"/>
              <a:gd name="connsiteY645" fmla="*/ 1401865 h 2293365"/>
              <a:gd name="connsiteX646" fmla="*/ 8505989 w 9143999"/>
              <a:gd name="connsiteY646" fmla="*/ 1404082 h 2293365"/>
              <a:gd name="connsiteX647" fmla="*/ 8657117 w 9143999"/>
              <a:gd name="connsiteY647" fmla="*/ 1471421 h 2293365"/>
              <a:gd name="connsiteX648" fmla="*/ 8673252 w 9143999"/>
              <a:gd name="connsiteY648" fmla="*/ 1479278 h 2293365"/>
              <a:gd name="connsiteX649" fmla="*/ 8741040 w 9143999"/>
              <a:gd name="connsiteY649" fmla="*/ 1461415 h 2293365"/>
              <a:gd name="connsiteX650" fmla="*/ 8772594 w 9143999"/>
              <a:gd name="connsiteY650" fmla="*/ 1452338 h 2293365"/>
              <a:gd name="connsiteX651" fmla="*/ 8663027 w 9143999"/>
              <a:gd name="connsiteY651" fmla="*/ 1410267 h 2293365"/>
              <a:gd name="connsiteX652" fmla="*/ 1659952 w 9143999"/>
              <a:gd name="connsiteY652" fmla="*/ 1386907 h 2293365"/>
              <a:gd name="connsiteX653" fmla="*/ 1581432 w 9143999"/>
              <a:gd name="connsiteY653" fmla="*/ 1401580 h 2293365"/>
              <a:gd name="connsiteX654" fmla="*/ 1640967 w 9143999"/>
              <a:gd name="connsiteY654" fmla="*/ 1427900 h 2293365"/>
              <a:gd name="connsiteX655" fmla="*/ 1733022 w 9143999"/>
              <a:gd name="connsiteY655" fmla="*/ 1477823 h 2293365"/>
              <a:gd name="connsiteX656" fmla="*/ 1791452 w 9143999"/>
              <a:gd name="connsiteY656" fmla="*/ 1462432 h 2293365"/>
              <a:gd name="connsiteX657" fmla="*/ 1814707 w 9143999"/>
              <a:gd name="connsiteY657" fmla="*/ 1455742 h 2293365"/>
              <a:gd name="connsiteX658" fmla="*/ 6244757 w 9143999"/>
              <a:gd name="connsiteY658" fmla="*/ 1386241 h 2293365"/>
              <a:gd name="connsiteX659" fmla="*/ 6166675 w 9143999"/>
              <a:gd name="connsiteY659" fmla="*/ 1400832 h 2293365"/>
              <a:gd name="connsiteX660" fmla="*/ 6227961 w 9143999"/>
              <a:gd name="connsiteY660" fmla="*/ 1427924 h 2293365"/>
              <a:gd name="connsiteX661" fmla="*/ 6318123 w 9143999"/>
              <a:gd name="connsiteY661" fmla="*/ 1476807 h 2293365"/>
              <a:gd name="connsiteX662" fmla="*/ 6372693 w 9143999"/>
              <a:gd name="connsiteY662" fmla="*/ 1462432 h 2293365"/>
              <a:gd name="connsiteX663" fmla="*/ 6399048 w 9143999"/>
              <a:gd name="connsiteY663" fmla="*/ 1454851 h 2293365"/>
              <a:gd name="connsiteX664" fmla="*/ 7009020 w 9143999"/>
              <a:gd name="connsiteY664" fmla="*/ 1385848 h 2293365"/>
              <a:gd name="connsiteX665" fmla="*/ 6854231 w 9143999"/>
              <a:gd name="connsiteY665" fmla="*/ 1452565 h 2293365"/>
              <a:gd name="connsiteX666" fmla="*/ 6848564 w 9143999"/>
              <a:gd name="connsiteY666" fmla="*/ 1455303 h 2293365"/>
              <a:gd name="connsiteX667" fmla="*/ 6924720 w 9143999"/>
              <a:gd name="connsiteY667" fmla="*/ 1476991 h 2293365"/>
              <a:gd name="connsiteX668" fmla="*/ 7009709 w 9143999"/>
              <a:gd name="connsiteY668" fmla="*/ 1432470 h 2293365"/>
              <a:gd name="connsiteX669" fmla="*/ 7086723 w 9143999"/>
              <a:gd name="connsiteY669" fmla="*/ 1398356 h 2293365"/>
              <a:gd name="connsiteX670" fmla="*/ 6903915 w 9143999"/>
              <a:gd name="connsiteY670" fmla="*/ 1372217 h 2293365"/>
              <a:gd name="connsiteX671" fmla="*/ 6854231 w 9143999"/>
              <a:gd name="connsiteY671" fmla="*/ 1389199 h 2293365"/>
              <a:gd name="connsiteX672" fmla="*/ 6752640 w 9143999"/>
              <a:gd name="connsiteY672" fmla="*/ 1427985 h 2293365"/>
              <a:gd name="connsiteX673" fmla="*/ 6841762 w 9143999"/>
              <a:gd name="connsiteY673" fmla="*/ 1453366 h 2293365"/>
              <a:gd name="connsiteX674" fmla="*/ 6852109 w 9143999"/>
              <a:gd name="connsiteY674" fmla="*/ 1448370 h 2293365"/>
              <a:gd name="connsiteX675" fmla="*/ 7004780 w 9143999"/>
              <a:gd name="connsiteY675" fmla="*/ 1385166 h 2293365"/>
              <a:gd name="connsiteX676" fmla="*/ 6930341 w 9143999"/>
              <a:gd name="connsiteY676" fmla="*/ 1373184 h 2293365"/>
              <a:gd name="connsiteX677" fmla="*/ 6929547 w 9143999"/>
              <a:gd name="connsiteY677" fmla="*/ 1377182 h 2293365"/>
              <a:gd name="connsiteX678" fmla="*/ 2322883 w 9143999"/>
              <a:gd name="connsiteY678" fmla="*/ 1371986 h 2293365"/>
              <a:gd name="connsiteX679" fmla="*/ 2272565 w 9143999"/>
              <a:gd name="connsiteY679" fmla="*/ 1389199 h 2293365"/>
              <a:gd name="connsiteX680" fmla="*/ 2171698 w 9143999"/>
              <a:gd name="connsiteY680" fmla="*/ 1427708 h 2293365"/>
              <a:gd name="connsiteX681" fmla="*/ 2260728 w 9143999"/>
              <a:gd name="connsiteY681" fmla="*/ 1453054 h 2293365"/>
              <a:gd name="connsiteX682" fmla="*/ 2270444 w 9143999"/>
              <a:gd name="connsiteY682" fmla="*/ 1448370 h 2293365"/>
              <a:gd name="connsiteX683" fmla="*/ 2417048 w 9143999"/>
              <a:gd name="connsiteY683" fmla="*/ 1387627 h 2293365"/>
              <a:gd name="connsiteX684" fmla="*/ 2349817 w 9143999"/>
              <a:gd name="connsiteY684" fmla="*/ 1376719 h 2293365"/>
              <a:gd name="connsiteX685" fmla="*/ 2349745 w 9143999"/>
              <a:gd name="connsiteY685" fmla="*/ 1377186 h 2293365"/>
              <a:gd name="connsiteX686" fmla="*/ 1748796 w 9143999"/>
              <a:gd name="connsiteY686" fmla="*/ 1370306 h 2293365"/>
              <a:gd name="connsiteX687" fmla="*/ 1667326 w 9143999"/>
              <a:gd name="connsiteY687" fmla="*/ 1385529 h 2293365"/>
              <a:gd name="connsiteX688" fmla="*/ 1820968 w 9143999"/>
              <a:gd name="connsiteY688" fmla="*/ 1453941 h 2293365"/>
              <a:gd name="connsiteX689" fmla="*/ 1909570 w 9143999"/>
              <a:gd name="connsiteY689" fmla="*/ 1428454 h 2293365"/>
              <a:gd name="connsiteX690" fmla="*/ 1862265 w 9143999"/>
              <a:gd name="connsiteY690" fmla="*/ 1410296 h 2293365"/>
              <a:gd name="connsiteX691" fmla="*/ 6333849 w 9143999"/>
              <a:gd name="connsiteY691" fmla="*/ 1369593 h 2293365"/>
              <a:gd name="connsiteX692" fmla="*/ 6252152 w 9143999"/>
              <a:gd name="connsiteY692" fmla="*/ 1384859 h 2293365"/>
              <a:gd name="connsiteX693" fmla="*/ 6405294 w 9143999"/>
              <a:gd name="connsiteY693" fmla="*/ 1453054 h 2293365"/>
              <a:gd name="connsiteX694" fmla="*/ 6494143 w 9143999"/>
              <a:gd name="connsiteY694" fmla="*/ 1427496 h 2293365"/>
              <a:gd name="connsiteX695" fmla="*/ 6449335 w 9143999"/>
              <a:gd name="connsiteY695" fmla="*/ 1410295 h 2293365"/>
              <a:gd name="connsiteX696" fmla="*/ 4153446 w 9143999"/>
              <a:gd name="connsiteY696" fmla="*/ 1365750 h 2293365"/>
              <a:gd name="connsiteX697" fmla="*/ 4031394 w 9143999"/>
              <a:gd name="connsiteY697" fmla="*/ 1388579 h 2293365"/>
              <a:gd name="connsiteX698" fmla="*/ 4081951 w 9143999"/>
              <a:gd name="connsiteY698" fmla="*/ 1406368 h 2293365"/>
              <a:gd name="connsiteX699" fmla="*/ 4199383 w 9143999"/>
              <a:gd name="connsiteY699" fmla="*/ 1451555 h 2293365"/>
              <a:gd name="connsiteX700" fmla="*/ 4325724 w 9143999"/>
              <a:gd name="connsiteY700" fmla="*/ 1415208 h 2293365"/>
              <a:gd name="connsiteX701" fmla="*/ 4299187 w 9143999"/>
              <a:gd name="connsiteY701" fmla="*/ 1407676 h 2293365"/>
              <a:gd name="connsiteX702" fmla="*/ 8726555 w 9143999"/>
              <a:gd name="connsiteY702" fmla="*/ 1363410 h 2293365"/>
              <a:gd name="connsiteX703" fmla="*/ 8605911 w 9143999"/>
              <a:gd name="connsiteY703" fmla="*/ 1385975 h 2293365"/>
              <a:gd name="connsiteX704" fmla="*/ 8663863 w 9143999"/>
              <a:gd name="connsiteY704" fmla="*/ 1406368 h 2293365"/>
              <a:gd name="connsiteX705" fmla="*/ 8778795 w 9143999"/>
              <a:gd name="connsiteY705" fmla="*/ 1450554 h 2293365"/>
              <a:gd name="connsiteX706" fmla="*/ 8904307 w 9143999"/>
              <a:gd name="connsiteY706" fmla="*/ 1414451 h 2293365"/>
              <a:gd name="connsiteX707" fmla="*/ 8880439 w 9143999"/>
              <a:gd name="connsiteY707" fmla="*/ 1407676 h 2293365"/>
              <a:gd name="connsiteX708" fmla="*/ 6784358 w 9143999"/>
              <a:gd name="connsiteY708" fmla="*/ 1349060 h 2293365"/>
              <a:gd name="connsiteX709" fmla="*/ 6629866 w 9143999"/>
              <a:gd name="connsiteY709" fmla="*/ 1392913 h 2293365"/>
              <a:gd name="connsiteX710" fmla="*/ 6669038 w 9143999"/>
              <a:gd name="connsiteY710" fmla="*/ 1404176 h 2293365"/>
              <a:gd name="connsiteX711" fmla="*/ 6746538 w 9143999"/>
              <a:gd name="connsiteY711" fmla="*/ 1426247 h 2293365"/>
              <a:gd name="connsiteX712" fmla="*/ 6852957 w 9143999"/>
              <a:gd name="connsiteY712" fmla="*/ 1385571 h 2293365"/>
              <a:gd name="connsiteX713" fmla="*/ 6897423 w 9143999"/>
              <a:gd name="connsiteY713" fmla="*/ 1370960 h 2293365"/>
              <a:gd name="connsiteX714" fmla="*/ 2203667 w 9143999"/>
              <a:gd name="connsiteY714" fmla="*/ 1348904 h 2293365"/>
              <a:gd name="connsiteX715" fmla="*/ 2049258 w 9143999"/>
              <a:gd name="connsiteY715" fmla="*/ 1392733 h 2293365"/>
              <a:gd name="connsiteX716" fmla="*/ 2089069 w 9143999"/>
              <a:gd name="connsiteY716" fmla="*/ 1404183 h 2293365"/>
              <a:gd name="connsiteX717" fmla="*/ 2165352 w 9143999"/>
              <a:gd name="connsiteY717" fmla="*/ 1425901 h 2293365"/>
              <a:gd name="connsiteX718" fmla="*/ 2270869 w 9143999"/>
              <a:gd name="connsiteY718" fmla="*/ 1385571 h 2293365"/>
              <a:gd name="connsiteX719" fmla="*/ 2316168 w 9143999"/>
              <a:gd name="connsiteY719" fmla="*/ 1370685 h 2293365"/>
              <a:gd name="connsiteX720" fmla="*/ 6453823 w 9143999"/>
              <a:gd name="connsiteY720" fmla="*/ 1347175 h 2293365"/>
              <a:gd name="connsiteX721" fmla="*/ 6341511 w 9143999"/>
              <a:gd name="connsiteY721" fmla="*/ 1368162 h 2293365"/>
              <a:gd name="connsiteX722" fmla="*/ 6450320 w 9143999"/>
              <a:gd name="connsiteY722" fmla="*/ 1406437 h 2293365"/>
              <a:gd name="connsiteX723" fmla="*/ 6500411 w 9143999"/>
              <a:gd name="connsiteY723" fmla="*/ 1425693 h 2293365"/>
              <a:gd name="connsiteX724" fmla="*/ 6590238 w 9143999"/>
              <a:gd name="connsiteY724" fmla="*/ 1399854 h 2293365"/>
              <a:gd name="connsiteX725" fmla="*/ 6613789 w 9143999"/>
              <a:gd name="connsiteY725" fmla="*/ 1393169 h 2293365"/>
              <a:gd name="connsiteX726" fmla="*/ 1873400 w 9143999"/>
              <a:gd name="connsiteY726" fmla="*/ 1347022 h 2293365"/>
              <a:gd name="connsiteX727" fmla="*/ 1756517 w 9143999"/>
              <a:gd name="connsiteY727" fmla="*/ 1368863 h 2293365"/>
              <a:gd name="connsiteX728" fmla="*/ 1863298 w 9143999"/>
              <a:gd name="connsiteY728" fmla="*/ 1406432 h 2293365"/>
              <a:gd name="connsiteX729" fmla="*/ 1915862 w 9143999"/>
              <a:gd name="connsiteY729" fmla="*/ 1426644 h 2293365"/>
              <a:gd name="connsiteX730" fmla="*/ 2008995 w 9143999"/>
              <a:gd name="connsiteY730" fmla="*/ 1399854 h 2293365"/>
              <a:gd name="connsiteX731" fmla="*/ 2033192 w 9143999"/>
              <a:gd name="connsiteY731" fmla="*/ 1392986 h 2293365"/>
              <a:gd name="connsiteX732" fmla="*/ 4336729 w 9143999"/>
              <a:gd name="connsiteY732" fmla="*/ 1331466 h 2293365"/>
              <a:gd name="connsiteX733" fmla="*/ 4163738 w 9143999"/>
              <a:gd name="connsiteY733" fmla="*/ 1363825 h 2293365"/>
              <a:gd name="connsiteX734" fmla="*/ 4301310 w 9143999"/>
              <a:gd name="connsiteY734" fmla="*/ 1403368 h 2293365"/>
              <a:gd name="connsiteX735" fmla="*/ 4334237 w 9143999"/>
              <a:gd name="connsiteY735" fmla="*/ 1412759 h 2293365"/>
              <a:gd name="connsiteX736" fmla="*/ 4376464 w 9143999"/>
              <a:gd name="connsiteY736" fmla="*/ 1400611 h 2293365"/>
              <a:gd name="connsiteX737" fmla="*/ 4505136 w 9143999"/>
              <a:gd name="connsiteY737" fmla="*/ 1364084 h 2293365"/>
              <a:gd name="connsiteX738" fmla="*/ 8907863 w 9143999"/>
              <a:gd name="connsiteY738" fmla="*/ 1329498 h 2293365"/>
              <a:gd name="connsiteX739" fmla="*/ 8736842 w 9143999"/>
              <a:gd name="connsiteY739" fmla="*/ 1361486 h 2293365"/>
              <a:gd name="connsiteX740" fmla="*/ 8882561 w 9143999"/>
              <a:gd name="connsiteY740" fmla="*/ 1403368 h 2293365"/>
              <a:gd name="connsiteX741" fmla="*/ 8912827 w 9143999"/>
              <a:gd name="connsiteY741" fmla="*/ 1412000 h 2293365"/>
              <a:gd name="connsiteX742" fmla="*/ 8958585 w 9143999"/>
              <a:gd name="connsiteY742" fmla="*/ 1398838 h 2293365"/>
              <a:gd name="connsiteX743" fmla="*/ 9082549 w 9143999"/>
              <a:gd name="connsiteY743" fmla="*/ 1363278 h 2293365"/>
              <a:gd name="connsiteX744" fmla="*/ 6615733 w 9143999"/>
              <a:gd name="connsiteY744" fmla="*/ 1316756 h 2293365"/>
              <a:gd name="connsiteX745" fmla="*/ 6591087 w 9143999"/>
              <a:gd name="connsiteY745" fmla="*/ 1321525 h 2293365"/>
              <a:gd name="connsiteX746" fmla="*/ 6464102 w 9143999"/>
              <a:gd name="connsiteY746" fmla="*/ 1345254 h 2293365"/>
              <a:gd name="connsiteX747" fmla="*/ 6622327 w 9143999"/>
              <a:gd name="connsiteY747" fmla="*/ 1390746 h 2293365"/>
              <a:gd name="connsiteX748" fmla="*/ 6775337 w 9143999"/>
              <a:gd name="connsiteY748" fmla="*/ 1347313 h 2293365"/>
              <a:gd name="connsiteX749" fmla="*/ 6668374 w 9143999"/>
              <a:gd name="connsiteY749" fmla="*/ 1326595 h 2293365"/>
              <a:gd name="connsiteX750" fmla="*/ 2035134 w 9143999"/>
              <a:gd name="connsiteY750" fmla="*/ 1316632 h 2293365"/>
              <a:gd name="connsiteX751" fmla="*/ 2009844 w 9143999"/>
              <a:gd name="connsiteY751" fmla="*/ 1321525 h 2293365"/>
              <a:gd name="connsiteX752" fmla="*/ 1883657 w 9143999"/>
              <a:gd name="connsiteY752" fmla="*/ 1345105 h 2293365"/>
              <a:gd name="connsiteX753" fmla="*/ 2041720 w 9143999"/>
              <a:gd name="connsiteY753" fmla="*/ 1390565 h 2293365"/>
              <a:gd name="connsiteX754" fmla="*/ 2194645 w 9143999"/>
              <a:gd name="connsiteY754" fmla="*/ 1347157 h 2293365"/>
              <a:gd name="connsiteX755" fmla="*/ 2088449 w 9143999"/>
              <a:gd name="connsiteY755" fmla="*/ 1326597 h 2293365"/>
              <a:gd name="connsiteX756" fmla="*/ 5137866 w 9143999"/>
              <a:gd name="connsiteY756" fmla="*/ 1307894 h 2293365"/>
              <a:gd name="connsiteX757" fmla="*/ 5102663 w 9143999"/>
              <a:gd name="connsiteY757" fmla="*/ 1317327 h 2293365"/>
              <a:gd name="connsiteX758" fmla="*/ 4952987 w 9143999"/>
              <a:gd name="connsiteY758" fmla="*/ 1370920 h 2293365"/>
              <a:gd name="connsiteX759" fmla="*/ 4850381 w 9143999"/>
              <a:gd name="connsiteY759" fmla="*/ 1416420 h 2293365"/>
              <a:gd name="connsiteX760" fmla="*/ 4875293 w 9143999"/>
              <a:gd name="connsiteY760" fmla="*/ 1420435 h 2293365"/>
              <a:gd name="connsiteX761" fmla="*/ 4913671 w 9143999"/>
              <a:gd name="connsiteY761" fmla="*/ 1424747 h 2293365"/>
              <a:gd name="connsiteX762" fmla="*/ 5021056 w 9143999"/>
              <a:gd name="connsiteY762" fmla="*/ 1374198 h 2293365"/>
              <a:gd name="connsiteX763" fmla="*/ 5166361 w 9143999"/>
              <a:gd name="connsiteY763" fmla="*/ 1319718 h 2293365"/>
              <a:gd name="connsiteX764" fmla="*/ 5205743 w 9143999"/>
              <a:gd name="connsiteY764" fmla="*/ 1309219 h 2293365"/>
              <a:gd name="connsiteX765" fmla="*/ 5171424 w 9143999"/>
              <a:gd name="connsiteY765" fmla="*/ 1309260 h 2293365"/>
              <a:gd name="connsiteX766" fmla="*/ 551793 w 9143999"/>
              <a:gd name="connsiteY766" fmla="*/ 1307697 h 2293365"/>
              <a:gd name="connsiteX767" fmla="*/ 515842 w 9143999"/>
              <a:gd name="connsiteY767" fmla="*/ 1317327 h 2293365"/>
              <a:gd name="connsiteX768" fmla="*/ 366098 w 9143999"/>
              <a:gd name="connsiteY768" fmla="*/ 1370920 h 2293365"/>
              <a:gd name="connsiteX769" fmla="*/ 264954 w 9143999"/>
              <a:gd name="connsiteY769" fmla="*/ 1415755 h 2293365"/>
              <a:gd name="connsiteX770" fmla="*/ 293989 w 9143999"/>
              <a:gd name="connsiteY770" fmla="*/ 1420435 h 2293365"/>
              <a:gd name="connsiteX771" fmla="*/ 333441 w 9143999"/>
              <a:gd name="connsiteY771" fmla="*/ 1424869 h 2293365"/>
              <a:gd name="connsiteX772" fmla="*/ 441134 w 9143999"/>
              <a:gd name="connsiteY772" fmla="*/ 1374170 h 2293365"/>
              <a:gd name="connsiteX773" fmla="*/ 586443 w 9143999"/>
              <a:gd name="connsiteY773" fmla="*/ 1319689 h 2293365"/>
              <a:gd name="connsiteX774" fmla="*/ 625728 w 9143999"/>
              <a:gd name="connsiteY774" fmla="*/ 1309217 h 2293365"/>
              <a:gd name="connsiteX775" fmla="*/ 590180 w 9143999"/>
              <a:gd name="connsiteY775" fmla="*/ 1309260 h 2293365"/>
              <a:gd name="connsiteX776" fmla="*/ 3475035 w 9143999"/>
              <a:gd name="connsiteY776" fmla="*/ 1305924 h 2293365"/>
              <a:gd name="connsiteX777" fmla="*/ 3443839 w 9143999"/>
              <a:gd name="connsiteY777" fmla="*/ 1307361 h 2293365"/>
              <a:gd name="connsiteX778" fmla="*/ 2890335 w 9143999"/>
              <a:gd name="connsiteY778" fmla="*/ 1309965 h 2293365"/>
              <a:gd name="connsiteX779" fmla="*/ 2860082 w 9143999"/>
              <a:gd name="connsiteY779" fmla="*/ 1308599 h 2293365"/>
              <a:gd name="connsiteX780" fmla="*/ 2798640 w 9143999"/>
              <a:gd name="connsiteY780" fmla="*/ 1325011 h 2293365"/>
              <a:gd name="connsiteX781" fmla="*/ 2653728 w 9143999"/>
              <a:gd name="connsiteY781" fmla="*/ 1379416 h 2293365"/>
              <a:gd name="connsiteX782" fmla="*/ 2587435 w 9143999"/>
              <a:gd name="connsiteY782" fmla="*/ 1410653 h 2293365"/>
              <a:gd name="connsiteX783" fmla="*/ 2662352 w 9143999"/>
              <a:gd name="connsiteY783" fmla="*/ 1422728 h 2293365"/>
              <a:gd name="connsiteX784" fmla="*/ 3493776 w 9143999"/>
              <a:gd name="connsiteY784" fmla="*/ 1456292 h 2293365"/>
              <a:gd name="connsiteX785" fmla="*/ 3716012 w 9143999"/>
              <a:gd name="connsiteY785" fmla="*/ 1433803 h 2293365"/>
              <a:gd name="connsiteX786" fmla="*/ 3761929 w 9143999"/>
              <a:gd name="connsiteY786" fmla="*/ 1427002 h 2293365"/>
              <a:gd name="connsiteX787" fmla="*/ 3750224 w 9143999"/>
              <a:gd name="connsiteY787" fmla="*/ 1420447 h 2293365"/>
              <a:gd name="connsiteX788" fmla="*/ 3529804 w 9143999"/>
              <a:gd name="connsiteY788" fmla="*/ 1322690 h 2293365"/>
              <a:gd name="connsiteX789" fmla="*/ 8050675 w 9143999"/>
              <a:gd name="connsiteY789" fmla="*/ 1304576 h 2293365"/>
              <a:gd name="connsiteX790" fmla="*/ 7999638 w 9143999"/>
              <a:gd name="connsiteY790" fmla="*/ 1307363 h 2293365"/>
              <a:gd name="connsiteX791" fmla="*/ 7459228 w 9143999"/>
              <a:gd name="connsiteY791" fmla="*/ 1308910 h 2293365"/>
              <a:gd name="connsiteX792" fmla="*/ 7441354 w 9143999"/>
              <a:gd name="connsiteY792" fmla="*/ 1308089 h 2293365"/>
              <a:gd name="connsiteX793" fmla="*/ 7380519 w 9143999"/>
              <a:gd name="connsiteY793" fmla="*/ 1324331 h 2293365"/>
              <a:gd name="connsiteX794" fmla="*/ 7235528 w 9143999"/>
              <a:gd name="connsiteY794" fmla="*/ 1378736 h 2293365"/>
              <a:gd name="connsiteX795" fmla="*/ 7173433 w 9143999"/>
              <a:gd name="connsiteY795" fmla="*/ 1407980 h 2293365"/>
              <a:gd name="connsiteX796" fmla="*/ 7244430 w 9143999"/>
              <a:gd name="connsiteY796" fmla="*/ 1419425 h 2293365"/>
              <a:gd name="connsiteX797" fmla="*/ 8075827 w 9143999"/>
              <a:gd name="connsiteY797" fmla="*/ 1452995 h 2293365"/>
              <a:gd name="connsiteX798" fmla="*/ 8298026 w 9143999"/>
              <a:gd name="connsiteY798" fmla="*/ 1430505 h 2293365"/>
              <a:gd name="connsiteX799" fmla="*/ 8339553 w 9143999"/>
              <a:gd name="connsiteY799" fmla="*/ 1424355 h 2293365"/>
              <a:gd name="connsiteX800" fmla="*/ 8331696 w 9143999"/>
              <a:gd name="connsiteY800" fmla="*/ 1419946 h 2293365"/>
              <a:gd name="connsiteX801" fmla="*/ 8167308 w 9143999"/>
              <a:gd name="connsiteY801" fmla="*/ 1343201 h 2293365"/>
              <a:gd name="connsiteX802" fmla="*/ 2769441 w 9143999"/>
              <a:gd name="connsiteY802" fmla="*/ 1304506 h 2293365"/>
              <a:gd name="connsiteX803" fmla="*/ 2732953 w 9143999"/>
              <a:gd name="connsiteY803" fmla="*/ 1314287 h 2293365"/>
              <a:gd name="connsiteX804" fmla="*/ 2583305 w 9143999"/>
              <a:gd name="connsiteY804" fmla="*/ 1367888 h 2293365"/>
              <a:gd name="connsiteX805" fmla="*/ 2513684 w 9143999"/>
              <a:gd name="connsiteY805" fmla="*/ 1398765 h 2293365"/>
              <a:gd name="connsiteX806" fmla="*/ 2580422 w 9143999"/>
              <a:gd name="connsiteY806" fmla="*/ 1409522 h 2293365"/>
              <a:gd name="connsiteX807" fmla="*/ 2652285 w 9143999"/>
              <a:gd name="connsiteY807" fmla="*/ 1375695 h 2293365"/>
              <a:gd name="connsiteX808" fmla="*/ 2797528 w 9143999"/>
              <a:gd name="connsiteY808" fmla="*/ 1321228 h 2293365"/>
              <a:gd name="connsiteX809" fmla="*/ 2847086 w 9143999"/>
              <a:gd name="connsiteY809" fmla="*/ 1308012 h 2293365"/>
              <a:gd name="connsiteX810" fmla="*/ 7353086 w 9143999"/>
              <a:gd name="connsiteY810" fmla="*/ 1304033 h 2293365"/>
              <a:gd name="connsiteX811" fmla="*/ 7314834 w 9143999"/>
              <a:gd name="connsiteY811" fmla="*/ 1314287 h 2293365"/>
              <a:gd name="connsiteX812" fmla="*/ 7165209 w 9143999"/>
              <a:gd name="connsiteY812" fmla="*/ 1367888 h 2293365"/>
              <a:gd name="connsiteX813" fmla="*/ 7101119 w 9143999"/>
              <a:gd name="connsiteY813" fmla="*/ 1396324 h 2293365"/>
              <a:gd name="connsiteX814" fmla="*/ 7168826 w 9143999"/>
              <a:gd name="connsiteY814" fmla="*/ 1407238 h 2293365"/>
              <a:gd name="connsiteX815" fmla="*/ 7242776 w 9143999"/>
              <a:gd name="connsiteY815" fmla="*/ 1371182 h 2293365"/>
              <a:gd name="connsiteX816" fmla="*/ 7353797 w 9143999"/>
              <a:gd name="connsiteY816" fmla="*/ 1328911 h 2293365"/>
              <a:gd name="connsiteX817" fmla="*/ 7425690 w 9143999"/>
              <a:gd name="connsiteY817" fmla="*/ 1307370 h 2293365"/>
              <a:gd name="connsiteX818" fmla="*/ 5032318 w 9143999"/>
              <a:gd name="connsiteY818" fmla="*/ 1303597 h 2293365"/>
              <a:gd name="connsiteX819" fmla="*/ 4952291 w 9143999"/>
              <a:gd name="connsiteY819" fmla="*/ 1327163 h 2293365"/>
              <a:gd name="connsiteX820" fmla="*/ 4798507 w 9143999"/>
              <a:gd name="connsiteY820" fmla="*/ 1383226 h 2293365"/>
              <a:gd name="connsiteX821" fmla="*/ 4756583 w 9143999"/>
              <a:gd name="connsiteY821" fmla="*/ 1401303 h 2293365"/>
              <a:gd name="connsiteX822" fmla="*/ 4843137 w 9143999"/>
              <a:gd name="connsiteY822" fmla="*/ 1415253 h 2293365"/>
              <a:gd name="connsiteX823" fmla="*/ 4951475 w 9143999"/>
              <a:gd name="connsiteY823" fmla="*/ 1367258 h 2293365"/>
              <a:gd name="connsiteX824" fmla="*/ 5101525 w 9143999"/>
              <a:gd name="connsiteY824" fmla="*/ 1313550 h 2293365"/>
              <a:gd name="connsiteX825" fmla="*/ 5124628 w 9143999"/>
              <a:gd name="connsiteY825" fmla="*/ 1307355 h 2293365"/>
              <a:gd name="connsiteX826" fmla="*/ 446764 w 9143999"/>
              <a:gd name="connsiteY826" fmla="*/ 1303422 h 2293365"/>
              <a:gd name="connsiteX827" fmla="*/ 366070 w 9143999"/>
              <a:gd name="connsiteY827" fmla="*/ 1327171 h 2293365"/>
              <a:gd name="connsiteX828" fmla="*/ 212229 w 9143999"/>
              <a:gd name="connsiteY828" fmla="*/ 1383240 h 2293365"/>
              <a:gd name="connsiteX829" fmla="*/ 171691 w 9143999"/>
              <a:gd name="connsiteY829" fmla="*/ 1400721 h 2293365"/>
              <a:gd name="connsiteX830" fmla="*/ 257626 w 9143999"/>
              <a:gd name="connsiteY830" fmla="*/ 1414574 h 2293365"/>
              <a:gd name="connsiteX831" fmla="*/ 364492 w 9143999"/>
              <a:gd name="connsiteY831" fmla="*/ 1367242 h 2293365"/>
              <a:gd name="connsiteX832" fmla="*/ 514548 w 9143999"/>
              <a:gd name="connsiteY832" fmla="*/ 1313540 h 2293365"/>
              <a:gd name="connsiteX833" fmla="*/ 538377 w 9143999"/>
              <a:gd name="connsiteY833" fmla="*/ 1307151 h 2293365"/>
              <a:gd name="connsiteX834" fmla="*/ 3549853 w 9143999"/>
              <a:gd name="connsiteY834" fmla="*/ 1302476 h 2293365"/>
              <a:gd name="connsiteX835" fmla="*/ 3485655 w 9143999"/>
              <a:gd name="connsiteY835" fmla="*/ 1305434 h 2293365"/>
              <a:gd name="connsiteX836" fmla="*/ 3530553 w 9143999"/>
              <a:gd name="connsiteY836" fmla="*/ 1319200 h 2293365"/>
              <a:gd name="connsiteX837" fmla="*/ 3751066 w 9143999"/>
              <a:gd name="connsiteY837" fmla="*/ 1417118 h 2293365"/>
              <a:gd name="connsiteX838" fmla="*/ 3767290 w 9143999"/>
              <a:gd name="connsiteY838" fmla="*/ 1426207 h 2293365"/>
              <a:gd name="connsiteX839" fmla="*/ 3829093 w 9143999"/>
              <a:gd name="connsiteY839" fmla="*/ 1417053 h 2293365"/>
              <a:gd name="connsiteX840" fmla="*/ 3638606 w 9143999"/>
              <a:gd name="connsiteY840" fmla="*/ 1332733 h 2293365"/>
              <a:gd name="connsiteX841" fmla="*/ 8125779 w 9143999"/>
              <a:gd name="connsiteY841" fmla="*/ 1300475 h 2293365"/>
              <a:gd name="connsiteX842" fmla="*/ 8060829 w 9143999"/>
              <a:gd name="connsiteY842" fmla="*/ 1304021 h 2293365"/>
              <a:gd name="connsiteX843" fmla="*/ 8168360 w 9143999"/>
              <a:gd name="connsiteY843" fmla="*/ 1339617 h 2293365"/>
              <a:gd name="connsiteX844" fmla="*/ 8332910 w 9143999"/>
              <a:gd name="connsiteY844" fmla="*/ 1416374 h 2293365"/>
              <a:gd name="connsiteX845" fmla="*/ 8345560 w 9143999"/>
              <a:gd name="connsiteY845" fmla="*/ 1423465 h 2293365"/>
              <a:gd name="connsiteX846" fmla="*/ 8405388 w 9143999"/>
              <a:gd name="connsiteY846" fmla="*/ 1414603 h 2293365"/>
              <a:gd name="connsiteX847" fmla="*/ 8220450 w 9143999"/>
              <a:gd name="connsiteY847" fmla="*/ 1332733 h 2293365"/>
              <a:gd name="connsiteX848" fmla="*/ 2679220 w 9143999"/>
              <a:gd name="connsiteY848" fmla="*/ 1300433 h 2293365"/>
              <a:gd name="connsiteX849" fmla="*/ 2583967 w 9143999"/>
              <a:gd name="connsiteY849" fmla="*/ 1328484 h 2293365"/>
              <a:gd name="connsiteX850" fmla="*/ 2430253 w 9143999"/>
              <a:gd name="connsiteY850" fmla="*/ 1384538 h 2293365"/>
              <a:gd name="connsiteX851" fmla="*/ 2428939 w 9143999"/>
              <a:gd name="connsiteY851" fmla="*/ 1385105 h 2293365"/>
              <a:gd name="connsiteX852" fmla="*/ 2503799 w 9143999"/>
              <a:gd name="connsiteY852" fmla="*/ 1397172 h 2293365"/>
              <a:gd name="connsiteX853" fmla="*/ 2505161 w 9143999"/>
              <a:gd name="connsiteY853" fmla="*/ 1396526 h 2293365"/>
              <a:gd name="connsiteX854" fmla="*/ 2731710 w 9143999"/>
              <a:gd name="connsiteY854" fmla="*/ 1310524 h 2293365"/>
              <a:gd name="connsiteX855" fmla="*/ 2755484 w 9143999"/>
              <a:gd name="connsiteY855" fmla="*/ 1303876 h 2293365"/>
              <a:gd name="connsiteX856" fmla="*/ 7263009 w 9143999"/>
              <a:gd name="connsiteY856" fmla="*/ 1299895 h 2293365"/>
              <a:gd name="connsiteX857" fmla="*/ 7165879 w 9143999"/>
              <a:gd name="connsiteY857" fmla="*/ 1328484 h 2293365"/>
              <a:gd name="connsiteX858" fmla="*/ 7016949 w 9143999"/>
              <a:gd name="connsiteY858" fmla="*/ 1382756 h 2293365"/>
              <a:gd name="connsiteX859" fmla="*/ 7093927 w 9143999"/>
              <a:gd name="connsiteY859" fmla="*/ 1395165 h 2293365"/>
              <a:gd name="connsiteX860" fmla="*/ 7163789 w 9143999"/>
              <a:gd name="connsiteY860" fmla="*/ 1364218 h 2293365"/>
              <a:gd name="connsiteX861" fmla="*/ 7276687 w 9143999"/>
              <a:gd name="connsiteY861" fmla="*/ 1322581 h 2293365"/>
              <a:gd name="connsiteX862" fmla="*/ 7340006 w 9143999"/>
              <a:gd name="connsiteY862" fmla="*/ 1303432 h 2293365"/>
              <a:gd name="connsiteX863" fmla="*/ 4922734 w 9143999"/>
              <a:gd name="connsiteY863" fmla="*/ 1299136 h 2293365"/>
              <a:gd name="connsiteX864" fmla="*/ 4799929 w 9143999"/>
              <a:gd name="connsiteY864" fmla="*/ 1334769 h 2293365"/>
              <a:gd name="connsiteX865" fmla="*/ 4653776 w 9143999"/>
              <a:gd name="connsiteY865" fmla="*/ 1384734 h 2293365"/>
              <a:gd name="connsiteX866" fmla="*/ 4747941 w 9143999"/>
              <a:gd name="connsiteY866" fmla="*/ 1399911 h 2293365"/>
              <a:gd name="connsiteX867" fmla="*/ 4796661 w 9143999"/>
              <a:gd name="connsiteY867" fmla="*/ 1378940 h 2293365"/>
              <a:gd name="connsiteX868" fmla="*/ 4950783 w 9143999"/>
              <a:gd name="connsiteY868" fmla="*/ 1322877 h 2293365"/>
              <a:gd name="connsiteX869" fmla="*/ 5018359 w 9143999"/>
              <a:gd name="connsiteY869" fmla="*/ 1303029 h 2293365"/>
              <a:gd name="connsiteX870" fmla="*/ 336802 w 9143999"/>
              <a:gd name="connsiteY870" fmla="*/ 1298946 h 2293365"/>
              <a:gd name="connsiteX871" fmla="*/ 213174 w 9143999"/>
              <a:gd name="connsiteY871" fmla="*/ 1334774 h 2293365"/>
              <a:gd name="connsiteX872" fmla="*/ 68644 w 9143999"/>
              <a:gd name="connsiteY872" fmla="*/ 1384110 h 2293365"/>
              <a:gd name="connsiteX873" fmla="*/ 163001 w 9143999"/>
              <a:gd name="connsiteY873" fmla="*/ 1399320 h 2293365"/>
              <a:gd name="connsiteX874" fmla="*/ 210322 w 9143999"/>
              <a:gd name="connsiteY874" fmla="*/ 1378952 h 2293365"/>
              <a:gd name="connsiteX875" fmla="*/ 364447 w 9143999"/>
              <a:gd name="connsiteY875" fmla="*/ 1322890 h 2293365"/>
              <a:gd name="connsiteX876" fmla="*/ 432683 w 9143999"/>
              <a:gd name="connsiteY876" fmla="*/ 1302849 h 2293365"/>
              <a:gd name="connsiteX877" fmla="*/ 3635544 w 9143999"/>
              <a:gd name="connsiteY877" fmla="*/ 1298527 h 2293365"/>
              <a:gd name="connsiteX878" fmla="*/ 3561949 w 9143999"/>
              <a:gd name="connsiteY878" fmla="*/ 1301919 h 2293365"/>
              <a:gd name="connsiteX879" fmla="*/ 3640012 w 9143999"/>
              <a:gd name="connsiteY879" fmla="*/ 1328437 h 2293365"/>
              <a:gd name="connsiteX880" fmla="*/ 3837648 w 9143999"/>
              <a:gd name="connsiteY880" fmla="*/ 1415785 h 2293365"/>
              <a:gd name="connsiteX881" fmla="*/ 3914284 w 9143999"/>
              <a:gd name="connsiteY881" fmla="*/ 1404433 h 2293365"/>
              <a:gd name="connsiteX882" fmla="*/ 3856363 w 9143999"/>
              <a:gd name="connsiteY882" fmla="*/ 1378671 h 2293365"/>
              <a:gd name="connsiteX883" fmla="*/ 3638347 w 9143999"/>
              <a:gd name="connsiteY883" fmla="*/ 1299313 h 2293365"/>
              <a:gd name="connsiteX884" fmla="*/ 5819724 w 9143999"/>
              <a:gd name="connsiteY884" fmla="*/ 1297722 h 2293365"/>
              <a:gd name="connsiteX885" fmla="*/ 5516424 w 9143999"/>
              <a:gd name="connsiteY885" fmla="*/ 1308850 h 2293365"/>
              <a:gd name="connsiteX886" fmla="*/ 5223978 w 9143999"/>
              <a:gd name="connsiteY886" fmla="*/ 1309197 h 2293365"/>
              <a:gd name="connsiteX887" fmla="*/ 5167581 w 9143999"/>
              <a:gd name="connsiteY887" fmla="*/ 1324256 h 2293365"/>
              <a:gd name="connsiteX888" fmla="*/ 5022640 w 9143999"/>
              <a:gd name="connsiteY888" fmla="*/ 1378658 h 2293365"/>
              <a:gd name="connsiteX889" fmla="*/ 4922668 w 9143999"/>
              <a:gd name="connsiteY889" fmla="*/ 1425758 h 2293365"/>
              <a:gd name="connsiteX890" fmla="*/ 5097484 w 9143999"/>
              <a:gd name="connsiteY890" fmla="*/ 1445397 h 2293365"/>
              <a:gd name="connsiteX891" fmla="*/ 5706584 w 9143999"/>
              <a:gd name="connsiteY891" fmla="*/ 1454038 h 2293365"/>
              <a:gd name="connsiteX892" fmla="*/ 5928870 w 9143999"/>
              <a:gd name="connsiteY892" fmla="*/ 1431534 h 2293365"/>
              <a:gd name="connsiteX893" fmla="*/ 6092841 w 9143999"/>
              <a:gd name="connsiteY893" fmla="*/ 1407262 h 2293365"/>
              <a:gd name="connsiteX894" fmla="*/ 6009520 w 9143999"/>
              <a:gd name="connsiteY894" fmla="*/ 1366620 h 2293365"/>
              <a:gd name="connsiteX895" fmla="*/ 5898650 w 9143999"/>
              <a:gd name="connsiteY895" fmla="*/ 1321978 h 2293365"/>
              <a:gd name="connsiteX896" fmla="*/ 1239746 w 9143999"/>
              <a:gd name="connsiteY896" fmla="*/ 1297676 h 2293365"/>
              <a:gd name="connsiteX897" fmla="*/ 935181 w 9143999"/>
              <a:gd name="connsiteY897" fmla="*/ 1308850 h 2293365"/>
              <a:gd name="connsiteX898" fmla="*/ 644046 w 9143999"/>
              <a:gd name="connsiteY898" fmla="*/ 1309196 h 2293365"/>
              <a:gd name="connsiteX899" fmla="*/ 587731 w 9143999"/>
              <a:gd name="connsiteY899" fmla="*/ 1324234 h 2293365"/>
              <a:gd name="connsiteX900" fmla="*/ 442794 w 9143999"/>
              <a:gd name="connsiteY900" fmla="*/ 1378633 h 2293365"/>
              <a:gd name="connsiteX901" fmla="*/ 342489 w 9143999"/>
              <a:gd name="connsiteY901" fmla="*/ 1425886 h 2293365"/>
              <a:gd name="connsiteX902" fmla="*/ 516103 w 9143999"/>
              <a:gd name="connsiteY902" fmla="*/ 1445397 h 2293365"/>
              <a:gd name="connsiteX903" fmla="*/ 1125341 w 9143999"/>
              <a:gd name="connsiteY903" fmla="*/ 1454038 h 2293365"/>
              <a:gd name="connsiteX904" fmla="*/ 1347628 w 9143999"/>
              <a:gd name="connsiteY904" fmla="*/ 1431534 h 2293365"/>
              <a:gd name="connsiteX905" fmla="*/ 1512665 w 9143999"/>
              <a:gd name="connsiteY905" fmla="*/ 1407104 h 2293365"/>
              <a:gd name="connsiteX906" fmla="*/ 1429624 w 9143999"/>
              <a:gd name="connsiteY906" fmla="*/ 1366599 h 2293365"/>
              <a:gd name="connsiteX907" fmla="*/ 1318740 w 9143999"/>
              <a:gd name="connsiteY907" fmla="*/ 1321952 h 2293365"/>
              <a:gd name="connsiteX908" fmla="*/ 8208471 w 9143999"/>
              <a:gd name="connsiteY908" fmla="*/ 1295959 h 2293365"/>
              <a:gd name="connsiteX909" fmla="*/ 8137825 w 9143999"/>
              <a:gd name="connsiteY909" fmla="*/ 1299817 h 2293365"/>
              <a:gd name="connsiteX910" fmla="*/ 8222036 w 9143999"/>
              <a:gd name="connsiteY910" fmla="*/ 1328437 h 2293365"/>
              <a:gd name="connsiteX911" fmla="*/ 8413987 w 9143999"/>
              <a:gd name="connsiteY911" fmla="*/ 1413330 h 2293365"/>
              <a:gd name="connsiteX912" fmla="*/ 8490797 w 9143999"/>
              <a:gd name="connsiteY912" fmla="*/ 1401953 h 2293365"/>
              <a:gd name="connsiteX913" fmla="*/ 8438452 w 9143999"/>
              <a:gd name="connsiteY913" fmla="*/ 1378671 h 2293365"/>
              <a:gd name="connsiteX914" fmla="*/ 8220437 w 9143999"/>
              <a:gd name="connsiteY914" fmla="*/ 1299313 h 2293365"/>
              <a:gd name="connsiteX915" fmla="*/ 1299501 w 9143999"/>
              <a:gd name="connsiteY915" fmla="*/ 1295177 h 2293365"/>
              <a:gd name="connsiteX916" fmla="*/ 1288812 w 9143999"/>
              <a:gd name="connsiteY916" fmla="*/ 1295875 h 2293365"/>
              <a:gd name="connsiteX917" fmla="*/ 1253060 w 9143999"/>
              <a:gd name="connsiteY917" fmla="*/ 1297187 h 2293365"/>
              <a:gd name="connsiteX918" fmla="*/ 1319945 w 9143999"/>
              <a:gd name="connsiteY918" fmla="*/ 1317665 h 2293365"/>
              <a:gd name="connsiteX919" fmla="*/ 1431168 w 9143999"/>
              <a:gd name="connsiteY919" fmla="*/ 1362325 h 2293365"/>
              <a:gd name="connsiteX920" fmla="*/ 1520685 w 9143999"/>
              <a:gd name="connsiteY920" fmla="*/ 1405917 h 2293365"/>
              <a:gd name="connsiteX921" fmla="*/ 1564997 w 9143999"/>
              <a:gd name="connsiteY921" fmla="*/ 1399358 h 2293365"/>
              <a:gd name="connsiteX922" fmla="*/ 1421263 w 9143999"/>
              <a:gd name="connsiteY922" fmla="*/ 1335745 h 2293365"/>
              <a:gd name="connsiteX923" fmla="*/ 1310738 w 9143999"/>
              <a:gd name="connsiteY923" fmla="*/ 1298099 h 2293365"/>
              <a:gd name="connsiteX924" fmla="*/ 5885398 w 9143999"/>
              <a:gd name="connsiteY924" fmla="*/ 1294873 h 2293365"/>
              <a:gd name="connsiteX925" fmla="*/ 5870055 w 9143999"/>
              <a:gd name="connsiteY925" fmla="*/ 1295876 h 2293365"/>
              <a:gd name="connsiteX926" fmla="*/ 5832979 w 9143999"/>
              <a:gd name="connsiteY926" fmla="*/ 1297236 h 2293365"/>
              <a:gd name="connsiteX927" fmla="*/ 5899776 w 9143999"/>
              <a:gd name="connsiteY927" fmla="*/ 1317687 h 2293365"/>
              <a:gd name="connsiteX928" fmla="*/ 6011015 w 9143999"/>
              <a:gd name="connsiteY928" fmla="*/ 1362352 h 2293365"/>
              <a:gd name="connsiteX929" fmla="*/ 6100822 w 9143999"/>
              <a:gd name="connsiteY929" fmla="*/ 1406080 h 2293365"/>
              <a:gd name="connsiteX930" fmla="*/ 6150573 w 9143999"/>
              <a:gd name="connsiteY930" fmla="*/ 1398716 h 2293365"/>
              <a:gd name="connsiteX931" fmla="*/ 6008309 w 9143999"/>
              <a:gd name="connsiteY931" fmla="*/ 1335746 h 2293365"/>
              <a:gd name="connsiteX932" fmla="*/ 5897802 w 9143999"/>
              <a:gd name="connsiteY932" fmla="*/ 1298098 h 2293365"/>
              <a:gd name="connsiteX933" fmla="*/ 3728439 w 9143999"/>
              <a:gd name="connsiteY933" fmla="*/ 1294247 h 2293365"/>
              <a:gd name="connsiteX934" fmla="*/ 3647464 w 9143999"/>
              <a:gd name="connsiteY934" fmla="*/ 1297978 h 2293365"/>
              <a:gd name="connsiteX935" fmla="*/ 3857635 w 9143999"/>
              <a:gd name="connsiteY935" fmla="*/ 1374462 h 2293365"/>
              <a:gd name="connsiteX936" fmla="*/ 3922283 w 9143999"/>
              <a:gd name="connsiteY936" fmla="*/ 1403248 h 2293365"/>
              <a:gd name="connsiteX937" fmla="*/ 3938208 w 9143999"/>
              <a:gd name="connsiteY937" fmla="*/ 1400889 h 2293365"/>
              <a:gd name="connsiteX938" fmla="*/ 4014130 w 9143999"/>
              <a:gd name="connsiteY938" fmla="*/ 1386687 h 2293365"/>
              <a:gd name="connsiteX939" fmla="*/ 3861774 w 9143999"/>
              <a:gd name="connsiteY939" fmla="*/ 1332960 h 2293365"/>
              <a:gd name="connsiteX940" fmla="*/ 2572577 w 9143999"/>
              <a:gd name="connsiteY940" fmla="*/ 1293860 h 2293365"/>
              <a:gd name="connsiteX941" fmla="*/ 2431787 w 9143999"/>
              <a:gd name="connsiteY941" fmla="*/ 1334731 h 2293365"/>
              <a:gd name="connsiteX942" fmla="*/ 2331098 w 9143999"/>
              <a:gd name="connsiteY942" fmla="*/ 1369175 h 2293365"/>
              <a:gd name="connsiteX943" fmla="*/ 2348882 w 9143999"/>
              <a:gd name="connsiteY943" fmla="*/ 1372618 h 2293365"/>
              <a:gd name="connsiteX944" fmla="*/ 2348944 w 9143999"/>
              <a:gd name="connsiteY944" fmla="*/ 1372211 h 2293365"/>
              <a:gd name="connsiteX945" fmla="*/ 2424759 w 9143999"/>
              <a:gd name="connsiteY945" fmla="*/ 1384432 h 2293365"/>
              <a:gd name="connsiteX946" fmla="*/ 2506009 w 9143999"/>
              <a:gd name="connsiteY946" fmla="*/ 1350767 h 2293365"/>
              <a:gd name="connsiteX947" fmla="*/ 2668954 w 9143999"/>
              <a:gd name="connsiteY947" fmla="*/ 1299969 h 2293365"/>
              <a:gd name="connsiteX948" fmla="*/ 2618951 w 9143999"/>
              <a:gd name="connsiteY948" fmla="*/ 1297712 h 2293365"/>
              <a:gd name="connsiteX949" fmla="*/ 7158880 w 9143999"/>
              <a:gd name="connsiteY949" fmla="*/ 1293807 h 2293365"/>
              <a:gd name="connsiteX950" fmla="*/ 7013593 w 9143999"/>
              <a:gd name="connsiteY950" fmla="*/ 1334731 h 2293365"/>
              <a:gd name="connsiteX951" fmla="*/ 6912204 w 9143999"/>
              <a:gd name="connsiteY951" fmla="*/ 1369384 h 2293365"/>
              <a:gd name="connsiteX952" fmla="*/ 6930363 w 9143999"/>
              <a:gd name="connsiteY952" fmla="*/ 1372898 h 2293365"/>
              <a:gd name="connsiteX953" fmla="*/ 6931039 w 9143999"/>
              <a:gd name="connsiteY953" fmla="*/ 1368909 h 2293365"/>
              <a:gd name="connsiteX954" fmla="*/ 7012380 w 9143999"/>
              <a:gd name="connsiteY954" fmla="*/ 1382020 h 2293365"/>
              <a:gd name="connsiteX955" fmla="*/ 7087871 w 9143999"/>
              <a:gd name="connsiteY955" fmla="*/ 1350767 h 2293365"/>
              <a:gd name="connsiteX956" fmla="*/ 7246793 w 9143999"/>
              <a:gd name="connsiteY956" fmla="*/ 1299149 h 2293365"/>
              <a:gd name="connsiteX957" fmla="*/ 7194101 w 9143999"/>
              <a:gd name="connsiteY957" fmla="*/ 1296728 h 2293365"/>
              <a:gd name="connsiteX958" fmla="*/ 4798119 w 9143999"/>
              <a:gd name="connsiteY958" fmla="*/ 1292635 h 2293365"/>
              <a:gd name="connsiteX959" fmla="*/ 4640013 w 9143999"/>
              <a:gd name="connsiteY959" fmla="*/ 1330065 h 2293365"/>
              <a:gd name="connsiteX960" fmla="*/ 4523414 w 9143999"/>
              <a:gd name="connsiteY960" fmla="*/ 1363165 h 2293365"/>
              <a:gd name="connsiteX961" fmla="*/ 4561778 w 9143999"/>
              <a:gd name="connsiteY961" fmla="*/ 1370583 h 2293365"/>
              <a:gd name="connsiteX962" fmla="*/ 4561059 w 9143999"/>
              <a:gd name="connsiteY962" fmla="*/ 1374236 h 2293365"/>
              <a:gd name="connsiteX963" fmla="*/ 4561188 w 9143999"/>
              <a:gd name="connsiteY963" fmla="*/ 1374257 h 2293365"/>
              <a:gd name="connsiteX964" fmla="*/ 4561059 w 9143999"/>
              <a:gd name="connsiteY964" fmla="*/ 1374916 h 2293365"/>
              <a:gd name="connsiteX965" fmla="*/ 4514075 w 9143999"/>
              <a:gd name="connsiteY965" fmla="*/ 1365816 h 2293365"/>
              <a:gd name="connsiteX966" fmla="*/ 4376464 w 9143999"/>
              <a:gd name="connsiteY966" fmla="*/ 1404880 h 2293365"/>
              <a:gd name="connsiteX967" fmla="*/ 4341605 w 9143999"/>
              <a:gd name="connsiteY967" fmla="*/ 1414860 h 2293365"/>
              <a:gd name="connsiteX968" fmla="*/ 4468274 w 9143999"/>
              <a:gd name="connsiteY968" fmla="*/ 1450987 h 2293365"/>
              <a:gd name="connsiteX969" fmla="*/ 4637039 w 9143999"/>
              <a:gd name="connsiteY969" fmla="*/ 1386536 h 2293365"/>
              <a:gd name="connsiteX970" fmla="*/ 4561188 w 9143999"/>
              <a:gd name="connsiteY970" fmla="*/ 1374257 h 2293365"/>
              <a:gd name="connsiteX971" fmla="*/ 4561908 w 9143999"/>
              <a:gd name="connsiteY971" fmla="*/ 1370608 h 2293365"/>
              <a:gd name="connsiteX972" fmla="*/ 4561778 w 9143999"/>
              <a:gd name="connsiteY972" fmla="*/ 1370583 h 2293365"/>
              <a:gd name="connsiteX973" fmla="*/ 4561908 w 9143999"/>
              <a:gd name="connsiteY973" fmla="*/ 1369928 h 2293365"/>
              <a:gd name="connsiteX974" fmla="*/ 4645803 w 9143999"/>
              <a:gd name="connsiteY974" fmla="*/ 1383449 h 2293365"/>
              <a:gd name="connsiteX975" fmla="*/ 4798832 w 9143999"/>
              <a:gd name="connsiteY975" fmla="*/ 1331200 h 2293365"/>
              <a:gd name="connsiteX976" fmla="*/ 4911131 w 9143999"/>
              <a:gd name="connsiteY976" fmla="*/ 1298664 h 2293365"/>
              <a:gd name="connsiteX977" fmla="*/ 4831838 w 9143999"/>
              <a:gd name="connsiteY977" fmla="*/ 1295436 h 2293365"/>
              <a:gd name="connsiteX978" fmla="*/ 8299193 w 9143999"/>
              <a:gd name="connsiteY978" fmla="*/ 1291005 h 2293365"/>
              <a:gd name="connsiteX979" fmla="*/ 8221921 w 9143999"/>
              <a:gd name="connsiteY979" fmla="*/ 1295225 h 2293365"/>
              <a:gd name="connsiteX980" fmla="*/ 8439513 w 9143999"/>
              <a:gd name="connsiteY980" fmla="*/ 1374462 h 2293365"/>
              <a:gd name="connsiteX981" fmla="*/ 8498612 w 9143999"/>
              <a:gd name="connsiteY981" fmla="*/ 1400795 h 2293365"/>
              <a:gd name="connsiteX982" fmla="*/ 8520233 w 9143999"/>
              <a:gd name="connsiteY982" fmla="*/ 1397593 h 2293365"/>
              <a:gd name="connsiteX983" fmla="*/ 8590030 w 9143999"/>
              <a:gd name="connsiteY983" fmla="*/ 1384537 h 2293365"/>
              <a:gd name="connsiteX984" fmla="*/ 8443705 w 9143999"/>
              <a:gd name="connsiteY984" fmla="*/ 1332960 h 2293365"/>
              <a:gd name="connsiteX985" fmla="*/ 1389489 w 9143999"/>
              <a:gd name="connsiteY985" fmla="*/ 1289300 h 2293365"/>
              <a:gd name="connsiteX986" fmla="*/ 1313310 w 9143999"/>
              <a:gd name="connsiteY986" fmla="*/ 1294275 h 2293365"/>
              <a:gd name="connsiteX987" fmla="*/ 1422851 w 9143999"/>
              <a:gd name="connsiteY987" fmla="*/ 1331473 h 2293365"/>
              <a:gd name="connsiteX988" fmla="*/ 1573316 w 9143999"/>
              <a:gd name="connsiteY988" fmla="*/ 1397992 h 2293365"/>
              <a:gd name="connsiteX989" fmla="*/ 1651858 w 9143999"/>
              <a:gd name="connsiteY989" fmla="*/ 1383308 h 2293365"/>
              <a:gd name="connsiteX990" fmla="*/ 1638440 w 9143999"/>
              <a:gd name="connsiteY990" fmla="*/ 1377339 h 2293365"/>
              <a:gd name="connsiteX991" fmla="*/ 1420427 w 9143999"/>
              <a:gd name="connsiteY991" fmla="*/ 1297974 h 2293365"/>
              <a:gd name="connsiteX992" fmla="*/ 5974820 w 9143999"/>
              <a:gd name="connsiteY992" fmla="*/ 1289033 h 2293365"/>
              <a:gd name="connsiteX993" fmla="*/ 5899320 w 9143999"/>
              <a:gd name="connsiteY993" fmla="*/ 1293964 h 2293365"/>
              <a:gd name="connsiteX994" fmla="*/ 6009808 w 9143999"/>
              <a:gd name="connsiteY994" fmla="*/ 1331489 h 2293365"/>
              <a:gd name="connsiteX995" fmla="*/ 6158559 w 9143999"/>
              <a:gd name="connsiteY995" fmla="*/ 1397244 h 2293365"/>
              <a:gd name="connsiteX996" fmla="*/ 6236663 w 9143999"/>
              <a:gd name="connsiteY996" fmla="*/ 1382642 h 2293365"/>
              <a:gd name="connsiteX997" fmla="*/ 6224702 w 9143999"/>
              <a:gd name="connsiteY997" fmla="*/ 1377323 h 2293365"/>
              <a:gd name="connsiteX998" fmla="*/ 6006641 w 9143999"/>
              <a:gd name="connsiteY998" fmla="*/ 1297955 h 2293365"/>
              <a:gd name="connsiteX999" fmla="*/ 3854942 w 9143999"/>
              <a:gd name="connsiteY999" fmla="*/ 1285678 h 2293365"/>
              <a:gd name="connsiteX1000" fmla="*/ 3739327 w 9143999"/>
              <a:gd name="connsiteY1000" fmla="*/ 1293526 h 2293365"/>
              <a:gd name="connsiteX1001" fmla="*/ 3862411 w 9143999"/>
              <a:gd name="connsiteY1001" fmla="*/ 1329120 h 2293365"/>
              <a:gd name="connsiteX1002" fmla="*/ 4021890 w 9143999"/>
              <a:gd name="connsiteY1002" fmla="*/ 1385235 h 2293365"/>
              <a:gd name="connsiteX1003" fmla="*/ 4142652 w 9143999"/>
              <a:gd name="connsiteY1003" fmla="*/ 1362645 h 2293365"/>
              <a:gd name="connsiteX1004" fmla="*/ 4081651 w 9143999"/>
              <a:gd name="connsiteY1004" fmla="*/ 1345098 h 2293365"/>
              <a:gd name="connsiteX1005" fmla="*/ 3861402 w 9143999"/>
              <a:gd name="connsiteY1005" fmla="*/ 1287079 h 2293365"/>
              <a:gd name="connsiteX1006" fmla="*/ 2461404 w 9143999"/>
              <a:gd name="connsiteY1006" fmla="*/ 1284626 h 2293365"/>
              <a:gd name="connsiteX1007" fmla="*/ 2272565 w 9143999"/>
              <a:gd name="connsiteY1007" fmla="*/ 1329347 h 2293365"/>
              <a:gd name="connsiteX1008" fmla="*/ 2212884 w 9143999"/>
              <a:gd name="connsiteY1008" fmla="*/ 1346288 h 2293365"/>
              <a:gd name="connsiteX1009" fmla="*/ 2324596 w 9143999"/>
              <a:gd name="connsiteY1009" fmla="*/ 1367916 h 2293365"/>
              <a:gd name="connsiteX1010" fmla="*/ 2508237 w 9143999"/>
              <a:gd name="connsiteY1010" fmla="*/ 1307572 h 2293365"/>
              <a:gd name="connsiteX1011" fmla="*/ 2565737 w 9143999"/>
              <a:gd name="connsiteY1011" fmla="*/ 1293292 h 2293365"/>
              <a:gd name="connsiteX1012" fmla="*/ 8422245 w 9143999"/>
              <a:gd name="connsiteY1012" fmla="*/ 1284286 h 2293365"/>
              <a:gd name="connsiteX1013" fmla="*/ 8310472 w 9143999"/>
              <a:gd name="connsiteY1013" fmla="*/ 1290389 h 2293365"/>
              <a:gd name="connsiteX1014" fmla="*/ 8444342 w 9143999"/>
              <a:gd name="connsiteY1014" fmla="*/ 1329120 h 2293365"/>
              <a:gd name="connsiteX1015" fmla="*/ 8597730 w 9143999"/>
              <a:gd name="connsiteY1015" fmla="*/ 1383096 h 2293365"/>
              <a:gd name="connsiteX1016" fmla="*/ 8717262 w 9143999"/>
              <a:gd name="connsiteY1016" fmla="*/ 1360737 h 2293365"/>
              <a:gd name="connsiteX1017" fmla="*/ 8662894 w 9143999"/>
              <a:gd name="connsiteY1017" fmla="*/ 1345098 h 2293365"/>
              <a:gd name="connsiteX1018" fmla="*/ 7038531 w 9143999"/>
              <a:gd name="connsiteY1018" fmla="*/ 1283826 h 2293365"/>
              <a:gd name="connsiteX1019" fmla="*/ 6853806 w 9143999"/>
              <a:gd name="connsiteY1019" fmla="*/ 1329347 h 2293365"/>
              <a:gd name="connsiteX1020" fmla="*/ 6793613 w 9143999"/>
              <a:gd name="connsiteY1020" fmla="*/ 1346433 h 2293365"/>
              <a:gd name="connsiteX1021" fmla="*/ 6905920 w 9143999"/>
              <a:gd name="connsiteY1021" fmla="*/ 1368168 h 2293365"/>
              <a:gd name="connsiteX1022" fmla="*/ 7090327 w 9143999"/>
              <a:gd name="connsiteY1022" fmla="*/ 1307572 h 2293365"/>
              <a:gd name="connsiteX1023" fmla="*/ 7147234 w 9143999"/>
              <a:gd name="connsiteY1023" fmla="*/ 1292841 h 2293365"/>
              <a:gd name="connsiteX1024" fmla="*/ 1473511 w 9143999"/>
              <a:gd name="connsiteY1024" fmla="*/ 1283812 h 2293365"/>
              <a:gd name="connsiteX1025" fmla="*/ 1402478 w 9143999"/>
              <a:gd name="connsiteY1025" fmla="*/ 1288451 h 2293365"/>
              <a:gd name="connsiteX1026" fmla="*/ 1421251 w 9143999"/>
              <a:gd name="connsiteY1026" fmla="*/ 1293711 h 2293365"/>
              <a:gd name="connsiteX1027" fmla="*/ 1639522 w 9143999"/>
              <a:gd name="connsiteY1027" fmla="*/ 1373148 h 2293365"/>
              <a:gd name="connsiteX1028" fmla="*/ 1659239 w 9143999"/>
              <a:gd name="connsiteY1028" fmla="*/ 1381928 h 2293365"/>
              <a:gd name="connsiteX1029" fmla="*/ 1739302 w 9143999"/>
              <a:gd name="connsiteY1029" fmla="*/ 1366959 h 2293365"/>
              <a:gd name="connsiteX1030" fmla="*/ 1642986 w 9143999"/>
              <a:gd name="connsiteY1030" fmla="*/ 1333014 h 2293365"/>
              <a:gd name="connsiteX1031" fmla="*/ 6059505 w 9143999"/>
              <a:gd name="connsiteY1031" fmla="*/ 1283502 h 2293365"/>
              <a:gd name="connsiteX1032" fmla="*/ 5987885 w 9143999"/>
              <a:gd name="connsiteY1032" fmla="*/ 1288180 h 2293365"/>
              <a:gd name="connsiteX1033" fmla="*/ 6007586 w 9143999"/>
              <a:gd name="connsiteY1033" fmla="*/ 1293700 h 2293365"/>
              <a:gd name="connsiteX1034" fmla="*/ 6225842 w 9143999"/>
              <a:gd name="connsiteY1034" fmla="*/ 1373143 h 2293365"/>
              <a:gd name="connsiteX1035" fmla="*/ 6244066 w 9143999"/>
              <a:gd name="connsiteY1035" fmla="*/ 1381258 h 2293365"/>
              <a:gd name="connsiteX1036" fmla="*/ 6324355 w 9143999"/>
              <a:gd name="connsiteY1036" fmla="*/ 1366247 h 2293365"/>
              <a:gd name="connsiteX1037" fmla="*/ 6230056 w 9143999"/>
              <a:gd name="connsiteY1037" fmla="*/ 1333012 h 2293365"/>
              <a:gd name="connsiteX1038" fmla="*/ 4617065 w 9143999"/>
              <a:gd name="connsiteY1038" fmla="*/ 1277592 h 2293365"/>
              <a:gd name="connsiteX1039" fmla="*/ 4378067 w 9143999"/>
              <a:gd name="connsiteY1039" fmla="*/ 1323734 h 2293365"/>
              <a:gd name="connsiteX1040" fmla="*/ 4348298 w 9143999"/>
              <a:gd name="connsiteY1040" fmla="*/ 1329302 h 2293365"/>
              <a:gd name="connsiteX1041" fmla="*/ 4514469 w 9143999"/>
              <a:gd name="connsiteY1041" fmla="*/ 1361435 h 2293365"/>
              <a:gd name="connsiteX1042" fmla="*/ 4640013 w 9143999"/>
              <a:gd name="connsiteY1042" fmla="*/ 1325796 h 2293365"/>
              <a:gd name="connsiteX1043" fmla="*/ 4784973 w 9143999"/>
              <a:gd name="connsiteY1043" fmla="*/ 1291543 h 2293365"/>
              <a:gd name="connsiteX1044" fmla="*/ 6174468 w 9143999"/>
              <a:gd name="connsiteY1044" fmla="*/ 1275993 h 2293365"/>
              <a:gd name="connsiteX1045" fmla="*/ 6070284 w 9143999"/>
              <a:gd name="connsiteY1045" fmla="*/ 1282798 h 2293365"/>
              <a:gd name="connsiteX1046" fmla="*/ 6230719 w 9143999"/>
              <a:gd name="connsiteY1046" fmla="*/ 1329189 h 2293365"/>
              <a:gd name="connsiteX1047" fmla="*/ 6332004 w 9143999"/>
              <a:gd name="connsiteY1047" fmla="*/ 1364817 h 2293365"/>
              <a:gd name="connsiteX1048" fmla="*/ 6442670 w 9143999"/>
              <a:gd name="connsiteY1048" fmla="*/ 1344127 h 2293365"/>
              <a:gd name="connsiteX1049" fmla="*/ 6229047 w 9143999"/>
              <a:gd name="connsiteY1049" fmla="*/ 1287839 h 2293365"/>
              <a:gd name="connsiteX1050" fmla="*/ 1594240 w 9143999"/>
              <a:gd name="connsiteY1050" fmla="*/ 1275927 h 2293365"/>
              <a:gd name="connsiteX1051" fmla="*/ 1484391 w 9143999"/>
              <a:gd name="connsiteY1051" fmla="*/ 1283101 h 2293365"/>
              <a:gd name="connsiteX1052" fmla="*/ 1643739 w 9143999"/>
              <a:gd name="connsiteY1052" fmla="*/ 1329183 h 2293365"/>
              <a:gd name="connsiteX1053" fmla="*/ 1747011 w 9143999"/>
              <a:gd name="connsiteY1053" fmla="*/ 1365518 h 2293365"/>
              <a:gd name="connsiteX1054" fmla="*/ 1862216 w 9143999"/>
              <a:gd name="connsiteY1054" fmla="*/ 1343979 h 2293365"/>
              <a:gd name="connsiteX1055" fmla="*/ 1649202 w 9143999"/>
              <a:gd name="connsiteY1055" fmla="*/ 1287853 h 2293365"/>
              <a:gd name="connsiteX1056" fmla="*/ 4029091 w 9143999"/>
              <a:gd name="connsiteY1056" fmla="*/ 1273703 h 2293365"/>
              <a:gd name="connsiteX1057" fmla="*/ 4022685 w 9143999"/>
              <a:gd name="connsiteY1057" fmla="*/ 1274292 h 2293365"/>
              <a:gd name="connsiteX1058" fmla="*/ 3870328 w 9143999"/>
              <a:gd name="connsiteY1058" fmla="*/ 1284634 h 2293365"/>
              <a:gd name="connsiteX1059" fmla="*/ 4083761 w 9143999"/>
              <a:gd name="connsiteY1059" fmla="*/ 1340838 h 2293365"/>
              <a:gd name="connsiteX1060" fmla="*/ 4152937 w 9143999"/>
              <a:gd name="connsiteY1060" fmla="*/ 1360721 h 2293365"/>
              <a:gd name="connsiteX1061" fmla="*/ 4323260 w 9143999"/>
              <a:gd name="connsiteY1061" fmla="*/ 1328857 h 2293365"/>
              <a:gd name="connsiteX1062" fmla="*/ 4300036 w 9143999"/>
              <a:gd name="connsiteY1062" fmla="*/ 1324359 h 2293365"/>
              <a:gd name="connsiteX1063" fmla="*/ 8605589 w 9143999"/>
              <a:gd name="connsiteY1063" fmla="*/ 1272816 h 2293365"/>
              <a:gd name="connsiteX1064" fmla="*/ 8563819 w 9143999"/>
              <a:gd name="connsiteY1064" fmla="*/ 1276555 h 2293365"/>
              <a:gd name="connsiteX1065" fmla="*/ 8437771 w 9143999"/>
              <a:gd name="connsiteY1065" fmla="*/ 1283438 h 2293365"/>
              <a:gd name="connsiteX1066" fmla="*/ 8665003 w 9143999"/>
              <a:gd name="connsiteY1066" fmla="*/ 1340838 h 2293365"/>
              <a:gd name="connsiteX1067" fmla="*/ 8727544 w 9143999"/>
              <a:gd name="connsiteY1067" fmla="*/ 1358813 h 2293365"/>
              <a:gd name="connsiteX1068" fmla="*/ 8896257 w 9143999"/>
              <a:gd name="connsiteY1068" fmla="*/ 1327254 h 2293365"/>
              <a:gd name="connsiteX1069" fmla="*/ 8881287 w 9143999"/>
              <a:gd name="connsiteY1069" fmla="*/ 1324359 h 2293365"/>
              <a:gd name="connsiteX1070" fmla="*/ 6863982 w 9143999"/>
              <a:gd name="connsiteY1070" fmla="*/ 1269107 h 2293365"/>
              <a:gd name="connsiteX1071" fmla="*/ 6852957 w 9143999"/>
              <a:gd name="connsiteY1071" fmla="*/ 1270855 h 2293365"/>
              <a:gd name="connsiteX1072" fmla="*/ 6627503 w 9143999"/>
              <a:gd name="connsiteY1072" fmla="*/ 1314479 h 2293365"/>
              <a:gd name="connsiteX1073" fmla="*/ 6669010 w 9143999"/>
              <a:gd name="connsiteY1073" fmla="*/ 1322318 h 2293365"/>
              <a:gd name="connsiteX1074" fmla="*/ 6784591 w 9143999"/>
              <a:gd name="connsiteY1074" fmla="*/ 1344686 h 2293365"/>
              <a:gd name="connsiteX1075" fmla="*/ 6853806 w 9143999"/>
              <a:gd name="connsiteY1075" fmla="*/ 1325039 h 2293365"/>
              <a:gd name="connsiteX1076" fmla="*/ 7025707 w 9143999"/>
              <a:gd name="connsiteY1076" fmla="*/ 1282763 h 2293365"/>
              <a:gd name="connsiteX1077" fmla="*/ 6930459 w 9143999"/>
              <a:gd name="connsiteY1077" fmla="*/ 1274863 h 2293365"/>
              <a:gd name="connsiteX1078" fmla="*/ 6930396 w 9143999"/>
              <a:gd name="connsiteY1078" fmla="*/ 1275285 h 2293365"/>
              <a:gd name="connsiteX1079" fmla="*/ 2283184 w 9143999"/>
              <a:gd name="connsiteY1079" fmla="*/ 1269037 h 2293365"/>
              <a:gd name="connsiteX1080" fmla="*/ 2271717 w 9143999"/>
              <a:gd name="connsiteY1080" fmla="*/ 1270855 h 2293365"/>
              <a:gd name="connsiteX1081" fmla="*/ 2046904 w 9143999"/>
              <a:gd name="connsiteY1081" fmla="*/ 1314354 h 2293365"/>
              <a:gd name="connsiteX1082" fmla="*/ 2089106 w 9143999"/>
              <a:gd name="connsiteY1082" fmla="*/ 1322323 h 2293365"/>
              <a:gd name="connsiteX1083" fmla="*/ 2203864 w 9143999"/>
              <a:gd name="connsiteY1083" fmla="*/ 1344541 h 2293365"/>
              <a:gd name="connsiteX1084" fmla="*/ 2272565 w 9143999"/>
              <a:gd name="connsiteY1084" fmla="*/ 1325039 h 2293365"/>
              <a:gd name="connsiteX1085" fmla="*/ 2443059 w 9143999"/>
              <a:gd name="connsiteY1085" fmla="*/ 1283102 h 2293365"/>
              <a:gd name="connsiteX1086" fmla="*/ 2348944 w 9143999"/>
              <a:gd name="connsiteY1086" fmla="*/ 1275285 h 2293365"/>
              <a:gd name="connsiteX1087" fmla="*/ 2348968 w 9143999"/>
              <a:gd name="connsiteY1087" fmla="*/ 1275158 h 2293365"/>
              <a:gd name="connsiteX1088" fmla="*/ 6329918 w 9143999"/>
              <a:gd name="connsiteY1088" fmla="*/ 1263338 h 2293365"/>
              <a:gd name="connsiteX1089" fmla="*/ 6235531 w 9143999"/>
              <a:gd name="connsiteY1089" fmla="*/ 1272005 h 2293365"/>
              <a:gd name="connsiteX1090" fmla="*/ 6191130 w 9143999"/>
              <a:gd name="connsiteY1090" fmla="*/ 1274905 h 2293365"/>
              <a:gd name="connsiteX1091" fmla="*/ 6231091 w 9143999"/>
              <a:gd name="connsiteY1091" fmla="*/ 1283570 h 2293365"/>
              <a:gd name="connsiteX1092" fmla="*/ 6451407 w 9143999"/>
              <a:gd name="connsiteY1092" fmla="*/ 1341604 h 2293365"/>
              <a:gd name="connsiteX1093" fmla="*/ 6453282 w 9143999"/>
              <a:gd name="connsiteY1093" fmla="*/ 1342143 h 2293365"/>
              <a:gd name="connsiteX1094" fmla="*/ 6590238 w 9143999"/>
              <a:gd name="connsiteY1094" fmla="*/ 1316538 h 2293365"/>
              <a:gd name="connsiteX1095" fmla="*/ 6602190 w 9143999"/>
              <a:gd name="connsiteY1095" fmla="*/ 1314225 h 2293365"/>
              <a:gd name="connsiteX1096" fmla="*/ 1749579 w 9143999"/>
              <a:gd name="connsiteY1096" fmla="*/ 1263255 h 2293365"/>
              <a:gd name="connsiteX1097" fmla="*/ 1654288 w 9143999"/>
              <a:gd name="connsiteY1097" fmla="*/ 1272005 h 2293365"/>
              <a:gd name="connsiteX1098" fmla="*/ 1610883 w 9143999"/>
              <a:gd name="connsiteY1098" fmla="*/ 1274840 h 2293365"/>
              <a:gd name="connsiteX1099" fmla="*/ 1651201 w 9143999"/>
              <a:gd name="connsiteY1099" fmla="*/ 1283581 h 2293365"/>
              <a:gd name="connsiteX1100" fmla="*/ 1871516 w 9143999"/>
              <a:gd name="connsiteY1100" fmla="*/ 1341613 h 2293365"/>
              <a:gd name="connsiteX1101" fmla="*/ 1872838 w 9143999"/>
              <a:gd name="connsiteY1101" fmla="*/ 1341993 h 2293365"/>
              <a:gd name="connsiteX1102" fmla="*/ 2008995 w 9143999"/>
              <a:gd name="connsiteY1102" fmla="*/ 1316538 h 2293365"/>
              <a:gd name="connsiteX1103" fmla="*/ 2021592 w 9143999"/>
              <a:gd name="connsiteY1103" fmla="*/ 1314100 h 2293365"/>
              <a:gd name="connsiteX1104" fmla="*/ 3260080 w 9143999"/>
              <a:gd name="connsiteY1104" fmla="*/ 1262360 h 2293365"/>
              <a:gd name="connsiteX1105" fmla="*/ 2949284 w 9143999"/>
              <a:gd name="connsiteY1105" fmla="*/ 1284772 h 2293365"/>
              <a:gd name="connsiteX1106" fmla="*/ 2873807 w 9143999"/>
              <a:gd name="connsiteY1106" fmla="*/ 1304933 h 2293365"/>
              <a:gd name="connsiteX1107" fmla="*/ 2890694 w 9143999"/>
              <a:gd name="connsiteY1107" fmla="*/ 1305696 h 2293365"/>
              <a:gd name="connsiteX1108" fmla="*/ 3443946 w 9143999"/>
              <a:gd name="connsiteY1108" fmla="*/ 1303091 h 2293365"/>
              <a:gd name="connsiteX1109" fmla="*/ 3462925 w 9143999"/>
              <a:gd name="connsiteY1109" fmla="*/ 1302217 h 2293365"/>
              <a:gd name="connsiteX1110" fmla="*/ 3416392 w 9143999"/>
              <a:gd name="connsiteY1110" fmla="*/ 1287972 h 2293365"/>
              <a:gd name="connsiteX1111" fmla="*/ 3260080 w 9143999"/>
              <a:gd name="connsiteY1111" fmla="*/ 1262360 h 2293365"/>
              <a:gd name="connsiteX1112" fmla="*/ 7842152 w 9143999"/>
              <a:gd name="connsiteY1112" fmla="*/ 1261680 h 2293365"/>
              <a:gd name="connsiteX1113" fmla="*/ 7531239 w 9143999"/>
              <a:gd name="connsiteY1113" fmla="*/ 1284092 h 2293365"/>
              <a:gd name="connsiteX1114" fmla="*/ 7455043 w 9143999"/>
              <a:gd name="connsiteY1114" fmla="*/ 1304434 h 2293365"/>
              <a:gd name="connsiteX1115" fmla="*/ 7459533 w 9143999"/>
              <a:gd name="connsiteY1115" fmla="*/ 1304641 h 2293365"/>
              <a:gd name="connsiteX1116" fmla="*/ 7999728 w 9143999"/>
              <a:gd name="connsiteY1116" fmla="*/ 1303094 h 2293365"/>
              <a:gd name="connsiteX1117" fmla="*/ 8039621 w 9143999"/>
              <a:gd name="connsiteY1117" fmla="*/ 1300915 h 2293365"/>
              <a:gd name="connsiteX1118" fmla="*/ 7998483 w 9143999"/>
              <a:gd name="connsiteY1118" fmla="*/ 1287292 h 2293365"/>
              <a:gd name="connsiteX1119" fmla="*/ 7842152 w 9143999"/>
              <a:gd name="connsiteY1119" fmla="*/ 1261680 h 2293365"/>
              <a:gd name="connsiteX1120" fmla="*/ 5629172 w 9143999"/>
              <a:gd name="connsiteY1120" fmla="*/ 1261614 h 2293365"/>
              <a:gd name="connsiteX1121" fmla="*/ 5318262 w 9143999"/>
              <a:gd name="connsiteY1121" fmla="*/ 1284021 h 2293365"/>
              <a:gd name="connsiteX1122" fmla="*/ 5240094 w 9143999"/>
              <a:gd name="connsiteY1122" fmla="*/ 1304894 h 2293365"/>
              <a:gd name="connsiteX1123" fmla="*/ 5516576 w 9143999"/>
              <a:gd name="connsiteY1123" fmla="*/ 1304579 h 2293365"/>
              <a:gd name="connsiteX1124" fmla="*/ 5807346 w 9143999"/>
              <a:gd name="connsiteY1124" fmla="*/ 1293918 h 2293365"/>
              <a:gd name="connsiteX1125" fmla="*/ 5785568 w 9143999"/>
              <a:gd name="connsiteY1125" fmla="*/ 1287225 h 2293365"/>
              <a:gd name="connsiteX1126" fmla="*/ 5629172 w 9143999"/>
              <a:gd name="connsiteY1126" fmla="*/ 1261614 h 2293365"/>
              <a:gd name="connsiteX1127" fmla="*/ 1049279 w 9143999"/>
              <a:gd name="connsiteY1127" fmla="*/ 1261585 h 2293365"/>
              <a:gd name="connsiteX1128" fmla="*/ 738406 w 9143999"/>
              <a:gd name="connsiteY1128" fmla="*/ 1283998 h 2293365"/>
              <a:gd name="connsiteX1129" fmla="*/ 660161 w 9143999"/>
              <a:gd name="connsiteY1129" fmla="*/ 1304892 h 2293365"/>
              <a:gd name="connsiteX1130" fmla="*/ 935331 w 9143999"/>
              <a:gd name="connsiteY1130" fmla="*/ 1304579 h 2293365"/>
              <a:gd name="connsiteX1131" fmla="*/ 1227370 w 9143999"/>
              <a:gd name="connsiteY1131" fmla="*/ 1293872 h 2293365"/>
              <a:gd name="connsiteX1132" fmla="*/ 1205632 w 9143999"/>
              <a:gd name="connsiteY1132" fmla="*/ 1287191 h 2293365"/>
              <a:gd name="connsiteX1133" fmla="*/ 1049279 w 9143999"/>
              <a:gd name="connsiteY1133" fmla="*/ 1261585 h 2293365"/>
              <a:gd name="connsiteX1134" fmla="*/ 4300957 w 9143999"/>
              <a:gd name="connsiteY1134" fmla="*/ 1248728 h 2293365"/>
              <a:gd name="connsiteX1135" fmla="*/ 4046609 w 9143999"/>
              <a:gd name="connsiteY1135" fmla="*/ 1272094 h 2293365"/>
              <a:gd name="connsiteX1136" fmla="*/ 4300461 w 9143999"/>
              <a:gd name="connsiteY1136" fmla="*/ 1320052 h 2293365"/>
              <a:gd name="connsiteX1137" fmla="*/ 4334818 w 9143999"/>
              <a:gd name="connsiteY1137" fmla="*/ 1326695 h 2293365"/>
              <a:gd name="connsiteX1138" fmla="*/ 4377218 w 9143999"/>
              <a:gd name="connsiteY1138" fmla="*/ 1318763 h 2293365"/>
              <a:gd name="connsiteX1139" fmla="*/ 4598473 w 9143999"/>
              <a:gd name="connsiteY1139" fmla="*/ 1276047 h 2293365"/>
              <a:gd name="connsiteX1140" fmla="*/ 4561908 w 9143999"/>
              <a:gd name="connsiteY1140" fmla="*/ 1273009 h 2293365"/>
              <a:gd name="connsiteX1141" fmla="*/ 5525947 w 9143999"/>
              <a:gd name="connsiteY1141" fmla="*/ 1244305 h 2293365"/>
              <a:gd name="connsiteX1142" fmla="*/ 5248123 w 9143999"/>
              <a:gd name="connsiteY1142" fmla="*/ 1278349 h 2293365"/>
              <a:gd name="connsiteX1143" fmla="*/ 5151804 w 9143999"/>
              <a:gd name="connsiteY1143" fmla="*/ 1304159 h 2293365"/>
              <a:gd name="connsiteX1144" fmla="*/ 5171739 w 9143999"/>
              <a:gd name="connsiteY1144" fmla="*/ 1304971 h 2293365"/>
              <a:gd name="connsiteX1145" fmla="*/ 5221890 w 9143999"/>
              <a:gd name="connsiteY1145" fmla="*/ 1304914 h 2293365"/>
              <a:gd name="connsiteX1146" fmla="*/ 5317466 w 9143999"/>
              <a:gd name="connsiteY1146" fmla="*/ 1279434 h 2293365"/>
              <a:gd name="connsiteX1147" fmla="*/ 5786204 w 9143999"/>
              <a:gd name="connsiteY1147" fmla="*/ 1282915 h 2293365"/>
              <a:gd name="connsiteX1148" fmla="*/ 5820560 w 9143999"/>
              <a:gd name="connsiteY1148" fmla="*/ 1293434 h 2293365"/>
              <a:gd name="connsiteX1149" fmla="*/ 5870111 w 9143999"/>
              <a:gd name="connsiteY1149" fmla="*/ 1291617 h 2293365"/>
              <a:gd name="connsiteX1150" fmla="*/ 5872318 w 9143999"/>
              <a:gd name="connsiteY1150" fmla="*/ 1291473 h 2293365"/>
              <a:gd name="connsiteX1151" fmla="*/ 5785568 w 9143999"/>
              <a:gd name="connsiteY1151" fmla="*/ 1268919 h 2293365"/>
              <a:gd name="connsiteX1152" fmla="*/ 5525947 w 9143999"/>
              <a:gd name="connsiteY1152" fmla="*/ 1244305 h 2293365"/>
              <a:gd name="connsiteX1153" fmla="*/ 939177 w 9143999"/>
              <a:gd name="connsiteY1153" fmla="*/ 1244304 h 2293365"/>
              <a:gd name="connsiteX1154" fmla="*/ 661359 w 9143999"/>
              <a:gd name="connsiteY1154" fmla="*/ 1278349 h 2293365"/>
              <a:gd name="connsiteX1155" fmla="*/ 565737 w 9143999"/>
              <a:gd name="connsiteY1155" fmla="*/ 1303962 h 2293365"/>
              <a:gd name="connsiteX1156" fmla="*/ 590495 w 9143999"/>
              <a:gd name="connsiteY1156" fmla="*/ 1304971 h 2293365"/>
              <a:gd name="connsiteX1157" fmla="*/ 641875 w 9143999"/>
              <a:gd name="connsiteY1157" fmla="*/ 1304913 h 2293365"/>
              <a:gd name="connsiteX1158" fmla="*/ 737563 w 9143999"/>
              <a:gd name="connsiteY1158" fmla="*/ 1279406 h 2293365"/>
              <a:gd name="connsiteX1159" fmla="*/ 1206400 w 9143999"/>
              <a:gd name="connsiteY1159" fmla="*/ 1282901 h 2293365"/>
              <a:gd name="connsiteX1160" fmla="*/ 1240642 w 9143999"/>
              <a:gd name="connsiteY1160" fmla="*/ 1293385 h 2293365"/>
              <a:gd name="connsiteX1161" fmla="*/ 1286180 w 9143999"/>
              <a:gd name="connsiteY1161" fmla="*/ 1291715 h 2293365"/>
              <a:gd name="connsiteX1162" fmla="*/ 1198473 w 9143999"/>
              <a:gd name="connsiteY1162" fmla="*/ 1268918 h 2293365"/>
              <a:gd name="connsiteX1163" fmla="*/ 939177 w 9143999"/>
              <a:gd name="connsiteY1163" fmla="*/ 1244304 h 2293365"/>
              <a:gd name="connsiteX1164" fmla="*/ 6567467 w 9143999"/>
              <a:gd name="connsiteY1164" fmla="*/ 1241525 h 2293365"/>
              <a:gd name="connsiteX1165" fmla="*/ 6347951 w 9143999"/>
              <a:gd name="connsiteY1165" fmla="*/ 1261682 h 2293365"/>
              <a:gd name="connsiteX1166" fmla="*/ 6614030 w 9143999"/>
              <a:gd name="connsiteY1166" fmla="*/ 1311934 h 2293365"/>
              <a:gd name="connsiteX1167" fmla="*/ 6844655 w 9143999"/>
              <a:gd name="connsiteY1167" fmla="*/ 1267310 h 2293365"/>
              <a:gd name="connsiteX1168" fmla="*/ 1986858 w 9143999"/>
              <a:gd name="connsiteY1168" fmla="*/ 1241467 h 2293365"/>
              <a:gd name="connsiteX1169" fmla="*/ 1767560 w 9143999"/>
              <a:gd name="connsiteY1169" fmla="*/ 1261604 h 2293365"/>
              <a:gd name="connsiteX1170" fmla="*/ 2033429 w 9143999"/>
              <a:gd name="connsiteY1170" fmla="*/ 1311810 h 2293365"/>
              <a:gd name="connsiteX1171" fmla="*/ 2263806 w 9143999"/>
              <a:gd name="connsiteY1171" fmla="*/ 1267234 h 2293365"/>
              <a:gd name="connsiteX1172" fmla="*/ 7738038 w 9143999"/>
              <a:gd name="connsiteY1172" fmla="*/ 1241255 h 2293365"/>
              <a:gd name="connsiteX1173" fmla="*/ 7460258 w 9143999"/>
              <a:gd name="connsiteY1173" fmla="*/ 1275304 h 2293365"/>
              <a:gd name="connsiteX1174" fmla="*/ 7366739 w 9143999"/>
              <a:gd name="connsiteY1174" fmla="*/ 1300373 h 2293365"/>
              <a:gd name="connsiteX1175" fmla="*/ 7438089 w 9143999"/>
              <a:gd name="connsiteY1175" fmla="*/ 1303655 h 2293365"/>
              <a:gd name="connsiteX1176" fmla="*/ 7468418 w 9143999"/>
              <a:gd name="connsiteY1176" fmla="*/ 1294567 h 2293365"/>
              <a:gd name="connsiteX1177" fmla="*/ 7704982 w 9143999"/>
              <a:gd name="connsiteY1177" fmla="*/ 1256694 h 2293365"/>
              <a:gd name="connsiteX1178" fmla="*/ 7842385 w 9143999"/>
              <a:gd name="connsiteY1178" fmla="*/ 1257857 h 2293365"/>
              <a:gd name="connsiteX1179" fmla="*/ 7999332 w 9143999"/>
              <a:gd name="connsiteY1179" fmla="*/ 1283664 h 2293365"/>
              <a:gd name="connsiteX1180" fmla="*/ 8049770 w 9143999"/>
              <a:gd name="connsiteY1180" fmla="*/ 1300361 h 2293365"/>
              <a:gd name="connsiteX1181" fmla="*/ 8114990 w 9143999"/>
              <a:gd name="connsiteY1181" fmla="*/ 1296799 h 2293365"/>
              <a:gd name="connsiteX1182" fmla="*/ 8109921 w 9143999"/>
              <a:gd name="connsiteY1182" fmla="*/ 1295071 h 2293365"/>
              <a:gd name="connsiteX1183" fmla="*/ 7997634 w 9143999"/>
              <a:gd name="connsiteY1183" fmla="*/ 1265868 h 2293365"/>
              <a:gd name="connsiteX1184" fmla="*/ 7738038 w 9143999"/>
              <a:gd name="connsiteY1184" fmla="*/ 1241255 h 2293365"/>
              <a:gd name="connsiteX1185" fmla="*/ 3156186 w 9143999"/>
              <a:gd name="connsiteY1185" fmla="*/ 1241255 h 2293365"/>
              <a:gd name="connsiteX1186" fmla="*/ 2878380 w 9143999"/>
              <a:gd name="connsiteY1186" fmla="*/ 1275304 h 2293365"/>
              <a:gd name="connsiteX1187" fmla="*/ 2783131 w 9143999"/>
              <a:gd name="connsiteY1187" fmla="*/ 1300837 h 2293365"/>
              <a:gd name="connsiteX1188" fmla="*/ 2860832 w 9143999"/>
              <a:gd name="connsiteY1188" fmla="*/ 1304347 h 2293365"/>
              <a:gd name="connsiteX1189" fmla="*/ 2948559 w 9143999"/>
              <a:gd name="connsiteY1189" fmla="*/ 1280953 h 2293365"/>
              <a:gd name="connsiteX1190" fmla="*/ 3417241 w 9143999"/>
              <a:gd name="connsiteY1190" fmla="*/ 1284458 h 2293365"/>
              <a:gd name="connsiteX1191" fmla="*/ 3473562 w 9143999"/>
              <a:gd name="connsiteY1191" fmla="*/ 1301726 h 2293365"/>
              <a:gd name="connsiteX1192" fmla="*/ 3538830 w 9143999"/>
              <a:gd name="connsiteY1192" fmla="*/ 1298718 h 2293365"/>
              <a:gd name="connsiteX1193" fmla="*/ 3528132 w 9143999"/>
              <a:gd name="connsiteY1193" fmla="*/ 1295071 h 2293365"/>
              <a:gd name="connsiteX1194" fmla="*/ 3415967 w 9143999"/>
              <a:gd name="connsiteY1194" fmla="*/ 1265868 h 2293365"/>
              <a:gd name="connsiteX1195" fmla="*/ 3156186 w 9143999"/>
              <a:gd name="connsiteY1195" fmla="*/ 1241255 h 2293365"/>
              <a:gd name="connsiteX1196" fmla="*/ 7738880 w 9143999"/>
              <a:gd name="connsiteY1196" fmla="*/ 1224342 h 2293365"/>
              <a:gd name="connsiteX1197" fmla="*/ 7315580 w 9143999"/>
              <a:gd name="connsiteY1197" fmla="*/ 1284421 h 2293365"/>
              <a:gd name="connsiteX1198" fmla="*/ 7275618 w 9143999"/>
              <a:gd name="connsiteY1198" fmla="*/ 1296183 h 2293365"/>
              <a:gd name="connsiteX1199" fmla="*/ 7352315 w 9143999"/>
              <a:gd name="connsiteY1199" fmla="*/ 1299710 h 2293365"/>
              <a:gd name="connsiteX1200" fmla="*/ 7387243 w 9143999"/>
              <a:gd name="connsiteY1200" fmla="*/ 1289147 h 2293365"/>
              <a:gd name="connsiteX1201" fmla="*/ 7998483 w 9143999"/>
              <a:gd name="connsiteY1201" fmla="*/ 1261560 h 2293365"/>
              <a:gd name="connsiteX1202" fmla="*/ 8111189 w 9143999"/>
              <a:gd name="connsiteY1202" fmla="*/ 1290765 h 2293365"/>
              <a:gd name="connsiteX1203" fmla="*/ 8127011 w 9143999"/>
              <a:gd name="connsiteY1203" fmla="*/ 1296142 h 2293365"/>
              <a:gd name="connsiteX1204" fmla="*/ 8195732 w 9143999"/>
              <a:gd name="connsiteY1204" fmla="*/ 1292389 h 2293365"/>
              <a:gd name="connsiteX1205" fmla="*/ 8110164 w 9143999"/>
              <a:gd name="connsiteY1205" fmla="*/ 1268407 h 2293365"/>
              <a:gd name="connsiteX1206" fmla="*/ 7998483 w 9143999"/>
              <a:gd name="connsiteY1206" fmla="*/ 1244557 h 2293365"/>
              <a:gd name="connsiteX1207" fmla="*/ 7738880 w 9143999"/>
              <a:gd name="connsiteY1207" fmla="*/ 1224342 h 2293365"/>
              <a:gd name="connsiteX1208" fmla="*/ 3156796 w 9143999"/>
              <a:gd name="connsiteY1208" fmla="*/ 1224342 h 2293365"/>
              <a:gd name="connsiteX1209" fmla="*/ 2733594 w 9143999"/>
              <a:gd name="connsiteY1209" fmla="*/ 1284420 h 2293365"/>
              <a:gd name="connsiteX1210" fmla="*/ 2691853 w 9143999"/>
              <a:gd name="connsiteY1210" fmla="*/ 1296713 h 2293365"/>
              <a:gd name="connsiteX1211" fmla="*/ 2768685 w 9143999"/>
              <a:gd name="connsiteY1211" fmla="*/ 1300184 h 2293365"/>
              <a:gd name="connsiteX1212" fmla="*/ 2841476 w 9143999"/>
              <a:gd name="connsiteY1212" fmla="*/ 1279828 h 2293365"/>
              <a:gd name="connsiteX1213" fmla="*/ 3156093 w 9143999"/>
              <a:gd name="connsiteY1213" fmla="*/ 1237118 h 2293365"/>
              <a:gd name="connsiteX1214" fmla="*/ 3416392 w 9143999"/>
              <a:gd name="connsiteY1214" fmla="*/ 1261560 h 2293365"/>
              <a:gd name="connsiteX1215" fmla="*/ 3529116 w 9143999"/>
              <a:gd name="connsiteY1215" fmla="*/ 1290765 h 2293365"/>
              <a:gd name="connsiteX1216" fmla="*/ 3550891 w 9143999"/>
              <a:gd name="connsiteY1216" fmla="*/ 1298162 h 2293365"/>
              <a:gd name="connsiteX1217" fmla="*/ 3622470 w 9143999"/>
              <a:gd name="connsiteY1217" fmla="*/ 1294863 h 2293365"/>
              <a:gd name="connsiteX1218" fmla="*/ 3528073 w 9143999"/>
              <a:gd name="connsiteY1218" fmla="*/ 1268407 h 2293365"/>
              <a:gd name="connsiteX1219" fmla="*/ 3416392 w 9143999"/>
              <a:gd name="connsiteY1219" fmla="*/ 1244557 h 2293365"/>
              <a:gd name="connsiteX1220" fmla="*/ 3156796 w 9143999"/>
              <a:gd name="connsiteY1220" fmla="*/ 1224342 h 2293365"/>
              <a:gd name="connsiteX1221" fmla="*/ 939216 w 9143999"/>
              <a:gd name="connsiteY1221" fmla="*/ 1222996 h 2293365"/>
              <a:gd name="connsiteX1222" fmla="*/ 515827 w 9143999"/>
              <a:gd name="connsiteY1222" fmla="*/ 1283096 h 2293365"/>
              <a:gd name="connsiteX1223" fmla="*/ 459631 w 9143999"/>
              <a:gd name="connsiteY1223" fmla="*/ 1299635 h 2293365"/>
              <a:gd name="connsiteX1224" fmla="*/ 552313 w 9143999"/>
              <a:gd name="connsiteY1224" fmla="*/ 1303414 h 2293365"/>
              <a:gd name="connsiteX1225" fmla="*/ 660401 w 9143999"/>
              <a:gd name="connsiteY1225" fmla="*/ 1274434 h 2293365"/>
              <a:gd name="connsiteX1226" fmla="*/ 1199240 w 9143999"/>
              <a:gd name="connsiteY1226" fmla="*/ 1264649 h 2293365"/>
              <a:gd name="connsiteX1227" fmla="*/ 1300514 w 9143999"/>
              <a:gd name="connsiteY1227" fmla="*/ 1290856 h 2293365"/>
              <a:gd name="connsiteX1228" fmla="*/ 1377179 w 9143999"/>
              <a:gd name="connsiteY1228" fmla="*/ 1285848 h 2293365"/>
              <a:gd name="connsiteX1229" fmla="*/ 1310175 w 9143999"/>
              <a:gd name="connsiteY1229" fmla="*/ 1267061 h 2293365"/>
              <a:gd name="connsiteX1230" fmla="*/ 1198533 w 9143999"/>
              <a:gd name="connsiteY1230" fmla="*/ 1243198 h 2293365"/>
              <a:gd name="connsiteX1231" fmla="*/ 939216 w 9143999"/>
              <a:gd name="connsiteY1231" fmla="*/ 1222996 h 2293365"/>
              <a:gd name="connsiteX1232" fmla="*/ 5525159 w 9143999"/>
              <a:gd name="connsiteY1232" fmla="*/ 1222981 h 2293365"/>
              <a:gd name="connsiteX1233" fmla="*/ 5101957 w 9143999"/>
              <a:gd name="connsiteY1233" fmla="*/ 1283090 h 2293365"/>
              <a:gd name="connsiteX1234" fmla="*/ 5045177 w 9143999"/>
              <a:gd name="connsiteY1234" fmla="*/ 1299810 h 2293365"/>
              <a:gd name="connsiteX1235" fmla="*/ 5138561 w 9143999"/>
              <a:gd name="connsiteY1235" fmla="*/ 1303618 h 2293365"/>
              <a:gd name="connsiteX1236" fmla="*/ 5247379 w 9143999"/>
              <a:gd name="connsiteY1236" fmla="*/ 1274440 h 2293365"/>
              <a:gd name="connsiteX1237" fmla="*/ 5786204 w 9143999"/>
              <a:gd name="connsiteY1237" fmla="*/ 1264650 h 2293365"/>
              <a:gd name="connsiteX1238" fmla="*/ 5886292 w 9143999"/>
              <a:gd name="connsiteY1238" fmla="*/ 1290560 h 2293365"/>
              <a:gd name="connsiteX1239" fmla="*/ 5962508 w 9143999"/>
              <a:gd name="connsiteY1239" fmla="*/ 1285581 h 2293365"/>
              <a:gd name="connsiteX1240" fmla="*/ 5896366 w 9143999"/>
              <a:gd name="connsiteY1240" fmla="*/ 1267036 h 2293365"/>
              <a:gd name="connsiteX1241" fmla="*/ 5784701 w 9143999"/>
              <a:gd name="connsiteY1241" fmla="*/ 1243164 h 2293365"/>
              <a:gd name="connsiteX1242" fmla="*/ 5525159 w 9143999"/>
              <a:gd name="connsiteY1242" fmla="*/ 1222981 h 2293365"/>
              <a:gd name="connsiteX1243" fmla="*/ 937894 w 9143999"/>
              <a:gd name="connsiteY1243" fmla="*/ 1207950 h 2293365"/>
              <a:gd name="connsiteX1244" fmla="*/ 367487 w 9143999"/>
              <a:gd name="connsiteY1244" fmla="*/ 1290053 h 2293365"/>
              <a:gd name="connsiteX1245" fmla="*/ 349869 w 9143999"/>
              <a:gd name="connsiteY1245" fmla="*/ 1295159 h 2293365"/>
              <a:gd name="connsiteX1246" fmla="*/ 445577 w 9143999"/>
              <a:gd name="connsiteY1246" fmla="*/ 1299062 h 2293365"/>
              <a:gd name="connsiteX1247" fmla="*/ 514499 w 9143999"/>
              <a:gd name="connsiteY1247" fmla="*/ 1278819 h 2293365"/>
              <a:gd name="connsiteX1248" fmla="*/ 1199190 w 9143999"/>
              <a:gd name="connsiteY1248" fmla="*/ 1238927 h 2293365"/>
              <a:gd name="connsiteX1249" fmla="*/ 1310896 w 9143999"/>
              <a:gd name="connsiteY1249" fmla="*/ 1262791 h 2293365"/>
              <a:gd name="connsiteX1250" fmla="*/ 1390161 w 9143999"/>
              <a:gd name="connsiteY1250" fmla="*/ 1285000 h 2293365"/>
              <a:gd name="connsiteX1251" fmla="*/ 1461542 w 9143999"/>
              <a:gd name="connsiteY1251" fmla="*/ 1280337 h 2293365"/>
              <a:gd name="connsiteX1252" fmla="*/ 1421448 w 9143999"/>
              <a:gd name="connsiteY1252" fmla="*/ 1268696 h 2293365"/>
              <a:gd name="connsiteX1253" fmla="*/ 1198532 w 9143999"/>
              <a:gd name="connsiteY1253" fmla="*/ 1224621 h 2293365"/>
              <a:gd name="connsiteX1254" fmla="*/ 937894 w 9143999"/>
              <a:gd name="connsiteY1254" fmla="*/ 1207950 h 2293365"/>
              <a:gd name="connsiteX1255" fmla="*/ 5524425 w 9143999"/>
              <a:gd name="connsiteY1255" fmla="*/ 1207929 h 2293365"/>
              <a:gd name="connsiteX1256" fmla="*/ 4954074 w 9143999"/>
              <a:gd name="connsiteY1256" fmla="*/ 1290043 h 2293365"/>
              <a:gd name="connsiteX1257" fmla="*/ 4935786 w 9143999"/>
              <a:gd name="connsiteY1257" fmla="*/ 1295349 h 2293365"/>
              <a:gd name="connsiteX1258" fmla="*/ 5031252 w 9143999"/>
              <a:gd name="connsiteY1258" fmla="*/ 1299242 h 2293365"/>
              <a:gd name="connsiteX1259" fmla="*/ 5100831 w 9143999"/>
              <a:gd name="connsiteY1259" fmla="*/ 1278806 h 2293365"/>
              <a:gd name="connsiteX1260" fmla="*/ 5785550 w 9143999"/>
              <a:gd name="connsiteY1260" fmla="*/ 1238914 h 2293365"/>
              <a:gd name="connsiteX1261" fmla="*/ 5897242 w 9143999"/>
              <a:gd name="connsiteY1261" fmla="*/ 1262778 h 2293365"/>
              <a:gd name="connsiteX1262" fmla="*/ 5975568 w 9143999"/>
              <a:gd name="connsiteY1262" fmla="*/ 1284728 h 2293365"/>
              <a:gd name="connsiteX1263" fmla="*/ 6047535 w 9143999"/>
              <a:gd name="connsiteY1263" fmla="*/ 1280027 h 2293365"/>
              <a:gd name="connsiteX1264" fmla="*/ 6008469 w 9143999"/>
              <a:gd name="connsiteY1264" fmla="*/ 1268686 h 2293365"/>
              <a:gd name="connsiteX1265" fmla="*/ 5785451 w 9143999"/>
              <a:gd name="connsiteY1265" fmla="*/ 1224597 h 2293365"/>
              <a:gd name="connsiteX1266" fmla="*/ 5524425 w 9143999"/>
              <a:gd name="connsiteY1266" fmla="*/ 1207929 h 2293365"/>
              <a:gd name="connsiteX1267" fmla="*/ 3156200 w 9143999"/>
              <a:gd name="connsiteY1267" fmla="*/ 1207890 h 2293365"/>
              <a:gd name="connsiteX1268" fmla="*/ 2585890 w 9143999"/>
              <a:gd name="connsiteY1268" fmla="*/ 1289995 h 2293365"/>
              <a:gd name="connsiteX1269" fmla="*/ 2584137 w 9143999"/>
              <a:gd name="connsiteY1269" fmla="*/ 1290504 h 2293365"/>
              <a:gd name="connsiteX1270" fmla="*/ 2619519 w 9143999"/>
              <a:gd name="connsiteY1270" fmla="*/ 1293445 h 2293365"/>
              <a:gd name="connsiteX1271" fmla="*/ 2680976 w 9143999"/>
              <a:gd name="connsiteY1271" fmla="*/ 1296221 h 2293365"/>
              <a:gd name="connsiteX1272" fmla="*/ 2732560 w 9143999"/>
              <a:gd name="connsiteY1272" fmla="*/ 1280141 h 2293365"/>
              <a:gd name="connsiteX1273" fmla="*/ 3156942 w 9143999"/>
              <a:gd name="connsiteY1273" fmla="*/ 1220036 h 2293365"/>
              <a:gd name="connsiteX1274" fmla="*/ 3417241 w 9143999"/>
              <a:gd name="connsiteY1274" fmla="*/ 1240249 h 2293365"/>
              <a:gd name="connsiteX1275" fmla="*/ 3528959 w 9143999"/>
              <a:gd name="connsiteY1275" fmla="*/ 1264101 h 2293365"/>
              <a:gd name="connsiteX1276" fmla="*/ 3636473 w 9143999"/>
              <a:gd name="connsiteY1276" fmla="*/ 1294218 h 2293365"/>
              <a:gd name="connsiteX1277" fmla="*/ 3715754 w 9143999"/>
              <a:gd name="connsiteY1277" fmla="*/ 1290564 h 2293365"/>
              <a:gd name="connsiteX1278" fmla="*/ 3640243 w 9143999"/>
              <a:gd name="connsiteY1278" fmla="*/ 1268639 h 2293365"/>
              <a:gd name="connsiteX1279" fmla="*/ 3417241 w 9143999"/>
              <a:gd name="connsiteY1279" fmla="*/ 1224606 h 2293365"/>
              <a:gd name="connsiteX1280" fmla="*/ 3156200 w 9143999"/>
              <a:gd name="connsiteY1280" fmla="*/ 1207890 h 2293365"/>
              <a:gd name="connsiteX1281" fmla="*/ 7771716 w 9143999"/>
              <a:gd name="connsiteY1281" fmla="*/ 1207880 h 2293365"/>
              <a:gd name="connsiteX1282" fmla="*/ 7214977 w 9143999"/>
              <a:gd name="connsiteY1282" fmla="*/ 1278007 h 2293365"/>
              <a:gd name="connsiteX1283" fmla="*/ 7170713 w 9143999"/>
              <a:gd name="connsiteY1283" fmla="*/ 1290474 h 2293365"/>
              <a:gd name="connsiteX1284" fmla="*/ 7194586 w 9143999"/>
              <a:gd name="connsiteY1284" fmla="*/ 1292456 h 2293365"/>
              <a:gd name="connsiteX1285" fmla="*/ 7258369 w 9143999"/>
              <a:gd name="connsiteY1285" fmla="*/ 1295390 h 2293365"/>
              <a:gd name="connsiteX1286" fmla="*/ 7258752 w 9143999"/>
              <a:gd name="connsiteY1286" fmla="*/ 1295265 h 2293365"/>
              <a:gd name="connsiteX1287" fmla="*/ 7739026 w 9143999"/>
              <a:gd name="connsiteY1287" fmla="*/ 1220036 h 2293365"/>
              <a:gd name="connsiteX1288" fmla="*/ 7999332 w 9143999"/>
              <a:gd name="connsiteY1288" fmla="*/ 1240249 h 2293365"/>
              <a:gd name="connsiteX1289" fmla="*/ 8111031 w 9143999"/>
              <a:gd name="connsiteY1289" fmla="*/ 1264101 h 2293365"/>
              <a:gd name="connsiteX1290" fmla="*/ 8209322 w 9143999"/>
              <a:gd name="connsiteY1290" fmla="*/ 1291646 h 2293365"/>
              <a:gd name="connsiteX1291" fmla="*/ 8286822 w 9143999"/>
              <a:gd name="connsiteY1291" fmla="*/ 1287413 h 2293365"/>
              <a:gd name="connsiteX1292" fmla="*/ 8222155 w 9143999"/>
              <a:gd name="connsiteY1292" fmla="*/ 1268639 h 2293365"/>
              <a:gd name="connsiteX1293" fmla="*/ 7999332 w 9143999"/>
              <a:gd name="connsiteY1293" fmla="*/ 1224606 h 2293365"/>
              <a:gd name="connsiteX1294" fmla="*/ 7771716 w 9143999"/>
              <a:gd name="connsiteY1294" fmla="*/ 1207880 h 2293365"/>
              <a:gd name="connsiteX1295" fmla="*/ 943930 w 9143999"/>
              <a:gd name="connsiteY1295" fmla="*/ 1194383 h 2293365"/>
              <a:gd name="connsiteX1296" fmla="*/ 373834 w 9143999"/>
              <a:gd name="connsiteY1296" fmla="*/ 1255601 h 2293365"/>
              <a:gd name="connsiteX1297" fmla="*/ 230390 w 9143999"/>
              <a:gd name="connsiteY1297" fmla="*/ 1289406 h 2293365"/>
              <a:gd name="connsiteX1298" fmla="*/ 251163 w 9143999"/>
              <a:gd name="connsiteY1298" fmla="*/ 1291134 h 2293365"/>
              <a:gd name="connsiteX1299" fmla="*/ 337914 w 9143999"/>
              <a:gd name="connsiteY1299" fmla="*/ 1294671 h 2293365"/>
              <a:gd name="connsiteX1300" fmla="*/ 366177 w 9143999"/>
              <a:gd name="connsiteY1300" fmla="*/ 1286485 h 2293365"/>
              <a:gd name="connsiteX1301" fmla="*/ 1198532 w 9143999"/>
              <a:gd name="connsiteY1301" fmla="*/ 1221053 h 2293365"/>
              <a:gd name="connsiteX1302" fmla="*/ 1421901 w 9143999"/>
              <a:gd name="connsiteY1302" fmla="*/ 1265030 h 2293365"/>
              <a:gd name="connsiteX1303" fmla="*/ 1472384 w 9143999"/>
              <a:gd name="connsiteY1303" fmla="*/ 1279629 h 2293365"/>
              <a:gd name="connsiteX1304" fmla="*/ 1579158 w 9143999"/>
              <a:gd name="connsiteY1304" fmla="*/ 1272654 h 2293365"/>
              <a:gd name="connsiteX1305" fmla="*/ 1427336 w 9143999"/>
              <a:gd name="connsiteY1305" fmla="*/ 1239709 h 2293365"/>
              <a:gd name="connsiteX1306" fmla="*/ 1204926 w 9143999"/>
              <a:gd name="connsiteY1306" fmla="*/ 1206794 h 2293365"/>
              <a:gd name="connsiteX1307" fmla="*/ 943930 w 9143999"/>
              <a:gd name="connsiteY1307" fmla="*/ 1194383 h 2293365"/>
              <a:gd name="connsiteX1308" fmla="*/ 5523759 w 9143999"/>
              <a:gd name="connsiteY1308" fmla="*/ 1194375 h 2293365"/>
              <a:gd name="connsiteX1309" fmla="*/ 4953348 w 9143999"/>
              <a:gd name="connsiteY1309" fmla="*/ 1255886 h 2293365"/>
              <a:gd name="connsiteX1310" fmla="*/ 4811726 w 9143999"/>
              <a:gd name="connsiteY1310" fmla="*/ 1289413 h 2293365"/>
              <a:gd name="connsiteX1311" fmla="*/ 4832407 w 9143999"/>
              <a:gd name="connsiteY1311" fmla="*/ 1291134 h 2293365"/>
              <a:gd name="connsiteX1312" fmla="*/ 4924203 w 9143999"/>
              <a:gd name="connsiteY1312" fmla="*/ 1294877 h 2293365"/>
              <a:gd name="connsiteX1313" fmla="*/ 4953179 w 9143999"/>
              <a:gd name="connsiteY1313" fmla="*/ 1286482 h 2293365"/>
              <a:gd name="connsiteX1314" fmla="*/ 5785451 w 9143999"/>
              <a:gd name="connsiteY1314" fmla="*/ 1221048 h 2293365"/>
              <a:gd name="connsiteX1315" fmla="*/ 6008851 w 9143999"/>
              <a:gd name="connsiteY1315" fmla="*/ 1265034 h 2293365"/>
              <a:gd name="connsiteX1316" fmla="*/ 6058274 w 9143999"/>
              <a:gd name="connsiteY1316" fmla="*/ 1279325 h 2293365"/>
              <a:gd name="connsiteX1317" fmla="*/ 6159388 w 9143999"/>
              <a:gd name="connsiteY1317" fmla="*/ 1272720 h 2293365"/>
              <a:gd name="connsiteX1318" fmla="*/ 6007209 w 9143999"/>
              <a:gd name="connsiteY1318" fmla="*/ 1239691 h 2293365"/>
              <a:gd name="connsiteX1319" fmla="*/ 5784814 w 9143999"/>
              <a:gd name="connsiteY1319" fmla="*/ 1206775 h 2293365"/>
              <a:gd name="connsiteX1320" fmla="*/ 5523759 w 9143999"/>
              <a:gd name="connsiteY1320" fmla="*/ 1194375 h 2293365"/>
              <a:gd name="connsiteX1321" fmla="*/ 7737441 w 9143999"/>
              <a:gd name="connsiteY1321" fmla="*/ 1193628 h 2293365"/>
              <a:gd name="connsiteX1322" fmla="*/ 7090704 w 9143999"/>
              <a:gd name="connsiteY1322" fmla="*/ 1270970 h 2293365"/>
              <a:gd name="connsiteX1323" fmla="*/ 7051662 w 9143999"/>
              <a:gd name="connsiteY1323" fmla="*/ 1280590 h 2293365"/>
              <a:gd name="connsiteX1324" fmla="*/ 7159859 w 9143999"/>
              <a:gd name="connsiteY1324" fmla="*/ 1289573 h 2293365"/>
              <a:gd name="connsiteX1325" fmla="*/ 7260917 w 9143999"/>
              <a:gd name="connsiteY1325" fmla="*/ 1263413 h 2293365"/>
              <a:gd name="connsiteX1326" fmla="*/ 7738144 w 9143999"/>
              <a:gd name="connsiteY1326" fmla="*/ 1204326 h 2293365"/>
              <a:gd name="connsiteX1327" fmla="*/ 7999332 w 9143999"/>
              <a:gd name="connsiteY1327" fmla="*/ 1220979 h 2293365"/>
              <a:gd name="connsiteX1328" fmla="*/ 8222593 w 9143999"/>
              <a:gd name="connsiteY1328" fmla="*/ 1264964 h 2293365"/>
              <a:gd name="connsiteX1329" fmla="*/ 8298064 w 9143999"/>
              <a:gd name="connsiteY1329" fmla="*/ 1286799 h 2293365"/>
              <a:gd name="connsiteX1330" fmla="*/ 8408354 w 9143999"/>
              <a:gd name="connsiteY1330" fmla="*/ 1280775 h 2293365"/>
              <a:gd name="connsiteX1331" fmla="*/ 8331853 w 9143999"/>
              <a:gd name="connsiteY1331" fmla="*/ 1261443 h 2293365"/>
              <a:gd name="connsiteX1332" fmla="*/ 7998483 w 9143999"/>
              <a:gd name="connsiteY1332" fmla="*/ 1206016 h 2293365"/>
              <a:gd name="connsiteX1333" fmla="*/ 7737441 w 9143999"/>
              <a:gd name="connsiteY1333" fmla="*/ 1193628 h 2293365"/>
              <a:gd name="connsiteX1334" fmla="*/ 3156200 w 9143999"/>
              <a:gd name="connsiteY1334" fmla="*/ 1193628 h 2293365"/>
              <a:gd name="connsiteX1335" fmla="*/ 2585890 w 9143999"/>
              <a:gd name="connsiteY1335" fmla="*/ 1255145 h 2293365"/>
              <a:gd name="connsiteX1336" fmla="*/ 2474922 w 9143999"/>
              <a:gd name="connsiteY1336" fmla="*/ 1281425 h 2293365"/>
              <a:gd name="connsiteX1337" fmla="*/ 2578761 w 9143999"/>
              <a:gd name="connsiteY1337" fmla="*/ 1290057 h 2293365"/>
              <a:gd name="connsiteX1338" fmla="*/ 2734342 w 9143999"/>
              <a:gd name="connsiteY1338" fmla="*/ 1251419 h 2293365"/>
              <a:gd name="connsiteX1339" fmla="*/ 3156052 w 9143999"/>
              <a:gd name="connsiteY1339" fmla="*/ 1204326 h 2293365"/>
              <a:gd name="connsiteX1340" fmla="*/ 3417241 w 9143999"/>
              <a:gd name="connsiteY1340" fmla="*/ 1220979 h 2293365"/>
              <a:gd name="connsiteX1341" fmla="*/ 3640562 w 9143999"/>
              <a:gd name="connsiteY1341" fmla="*/ 1264964 h 2293365"/>
              <a:gd name="connsiteX1342" fmla="*/ 3727251 w 9143999"/>
              <a:gd name="connsiteY1342" fmla="*/ 1290034 h 2293365"/>
              <a:gd name="connsiteX1343" fmla="*/ 3729313 w 9143999"/>
              <a:gd name="connsiteY1343" fmla="*/ 1289939 h 2293365"/>
              <a:gd name="connsiteX1344" fmla="*/ 3839961 w 9143999"/>
              <a:gd name="connsiteY1344" fmla="*/ 1282427 h 2293365"/>
              <a:gd name="connsiteX1345" fmla="*/ 3639561 w 9143999"/>
              <a:gd name="connsiteY1345" fmla="*/ 1238944 h 2293365"/>
              <a:gd name="connsiteX1346" fmla="*/ 3417241 w 9143999"/>
              <a:gd name="connsiteY1346" fmla="*/ 1206016 h 2293365"/>
              <a:gd name="connsiteX1347" fmla="*/ 3156200 w 9143999"/>
              <a:gd name="connsiteY1347" fmla="*/ 1193628 h 2293365"/>
              <a:gd name="connsiteX1348" fmla="*/ 1275864 w 9143999"/>
              <a:gd name="connsiteY1348" fmla="*/ 1190492 h 2293365"/>
              <a:gd name="connsiteX1349" fmla="*/ 1684867 w 9143999"/>
              <a:gd name="connsiteY1349" fmla="*/ 1245988 h 2293365"/>
              <a:gd name="connsiteX1350" fmla="*/ 1752359 w 9143999"/>
              <a:gd name="connsiteY1350" fmla="*/ 1258733 h 2293365"/>
              <a:gd name="connsiteX1351" fmla="*/ 1963690 w 9143999"/>
              <a:gd name="connsiteY1351" fmla="*/ 1239312 h 2293365"/>
              <a:gd name="connsiteX1352" fmla="*/ 1797035 w 9143999"/>
              <a:gd name="connsiteY1352" fmla="*/ 1223806 h 2293365"/>
              <a:gd name="connsiteX1353" fmla="*/ 1275864 w 9143999"/>
              <a:gd name="connsiteY1353" fmla="*/ 1190492 h 2293365"/>
              <a:gd name="connsiteX1354" fmla="*/ 5855786 w 9143999"/>
              <a:gd name="connsiteY1354" fmla="*/ 1190483 h 2293365"/>
              <a:gd name="connsiteX1355" fmla="*/ 6264786 w 9143999"/>
              <a:gd name="connsiteY1355" fmla="*/ 1245975 h 2293365"/>
              <a:gd name="connsiteX1356" fmla="*/ 6332752 w 9143999"/>
              <a:gd name="connsiteY1356" fmla="*/ 1258811 h 2293365"/>
              <a:gd name="connsiteX1357" fmla="*/ 6544295 w 9143999"/>
              <a:gd name="connsiteY1357" fmla="*/ 1239370 h 2293365"/>
              <a:gd name="connsiteX1358" fmla="*/ 6376941 w 9143999"/>
              <a:gd name="connsiteY1358" fmla="*/ 1223803 h 2293365"/>
              <a:gd name="connsiteX1359" fmla="*/ 5855786 w 9143999"/>
              <a:gd name="connsiteY1359" fmla="*/ 1190483 h 2293365"/>
              <a:gd name="connsiteX1360" fmla="*/ 8068513 w 9143999"/>
              <a:gd name="connsiteY1360" fmla="*/ 1188219 h 2293365"/>
              <a:gd name="connsiteX1361" fmla="*/ 8477712 w 9143999"/>
              <a:gd name="connsiteY1361" fmla="*/ 1243721 h 2293365"/>
              <a:gd name="connsiteX1362" fmla="*/ 8608067 w 9143999"/>
              <a:gd name="connsiteY1362" fmla="*/ 1268324 h 2293365"/>
              <a:gd name="connsiteX1363" fmla="*/ 8855129 w 9143999"/>
              <a:gd name="connsiteY1363" fmla="*/ 1246209 h 2293365"/>
              <a:gd name="connsiteX1364" fmla="*/ 8589761 w 9143999"/>
              <a:gd name="connsiteY1364" fmla="*/ 1221517 h 2293365"/>
              <a:gd name="connsiteX1365" fmla="*/ 8068513 w 9143999"/>
              <a:gd name="connsiteY1365" fmla="*/ 1188219 h 2293365"/>
              <a:gd name="connsiteX1366" fmla="*/ 3487271 w 9143999"/>
              <a:gd name="connsiteY1366" fmla="*/ 1188219 h 2293365"/>
              <a:gd name="connsiteX1367" fmla="*/ 3896417 w 9143999"/>
              <a:gd name="connsiteY1367" fmla="*/ 1243721 h 2293365"/>
              <a:gd name="connsiteX1368" fmla="*/ 4031403 w 9143999"/>
              <a:gd name="connsiteY1368" fmla="*/ 1269221 h 2293365"/>
              <a:gd name="connsiteX1369" fmla="*/ 4277851 w 9143999"/>
              <a:gd name="connsiteY1369" fmla="*/ 1246578 h 2293365"/>
              <a:gd name="connsiteX1370" fmla="*/ 4008518 w 9143999"/>
              <a:gd name="connsiteY1370" fmla="*/ 1221517 h 2293365"/>
              <a:gd name="connsiteX1371" fmla="*/ 3487271 w 9143999"/>
              <a:gd name="connsiteY1371" fmla="*/ 1188219 h 2293365"/>
              <a:gd name="connsiteX1372" fmla="*/ 788204 w 9143999"/>
              <a:gd name="connsiteY1372" fmla="*/ 1185971 h 2293365"/>
              <a:gd name="connsiteX1373" fmla="*/ 724403 w 9143999"/>
              <a:gd name="connsiteY1373" fmla="*/ 1188161 h 2293365"/>
              <a:gd name="connsiteX1374" fmla="*/ 60825 w 9143999"/>
              <a:gd name="connsiteY1374" fmla="*/ 1272451 h 2293365"/>
              <a:gd name="connsiteX1375" fmla="*/ 50385 w 9143999"/>
              <a:gd name="connsiteY1375" fmla="*/ 1274431 h 2293365"/>
              <a:gd name="connsiteX1376" fmla="*/ 218413 w 9143999"/>
              <a:gd name="connsiteY1376" fmla="*/ 1288409 h 2293365"/>
              <a:gd name="connsiteX1377" fmla="*/ 374057 w 9143999"/>
              <a:gd name="connsiteY1377" fmla="*/ 1251627 h 2293365"/>
              <a:gd name="connsiteX1378" fmla="*/ 1206350 w 9143999"/>
              <a:gd name="connsiteY1378" fmla="*/ 1202517 h 2293365"/>
              <a:gd name="connsiteX1379" fmla="*/ 1429140 w 9143999"/>
              <a:gd name="connsiteY1379" fmla="*/ 1235434 h 2293365"/>
              <a:gd name="connsiteX1380" fmla="*/ 1595791 w 9143999"/>
              <a:gd name="connsiteY1380" fmla="*/ 1271567 h 2293365"/>
              <a:gd name="connsiteX1381" fmla="*/ 1654303 w 9143999"/>
              <a:gd name="connsiteY1381" fmla="*/ 1267745 h 2293365"/>
              <a:gd name="connsiteX1382" fmla="*/ 1734279 w 9143999"/>
              <a:gd name="connsiteY1382" fmla="*/ 1260395 h 2293365"/>
              <a:gd name="connsiteX1383" fmla="*/ 1649097 w 9143999"/>
              <a:gd name="connsiteY1383" fmla="*/ 1244473 h 2293365"/>
              <a:gd name="connsiteX1384" fmla="*/ 1204902 w 9143999"/>
              <a:gd name="connsiteY1384" fmla="*/ 1189067 h 2293365"/>
              <a:gd name="connsiteX1385" fmla="*/ 1157871 w 9143999"/>
              <a:gd name="connsiteY1385" fmla="*/ 1186430 h 2293365"/>
              <a:gd name="connsiteX1386" fmla="*/ 1129744 w 9143999"/>
              <a:gd name="connsiteY1386" fmla="*/ 1186674 h 2293365"/>
              <a:gd name="connsiteX1387" fmla="*/ 5368401 w 9143999"/>
              <a:gd name="connsiteY1387" fmla="*/ 1185968 h 2293365"/>
              <a:gd name="connsiteX1388" fmla="*/ 5304437 w 9143999"/>
              <a:gd name="connsiteY1388" fmla="*/ 1188170 h 2293365"/>
              <a:gd name="connsiteX1389" fmla="*/ 4640089 w 9143999"/>
              <a:gd name="connsiteY1389" fmla="*/ 1273147 h 2293365"/>
              <a:gd name="connsiteX1390" fmla="*/ 4632893 w 9143999"/>
              <a:gd name="connsiteY1390" fmla="*/ 1274536 h 2293365"/>
              <a:gd name="connsiteX1391" fmla="*/ 4798605 w 9143999"/>
              <a:gd name="connsiteY1391" fmla="*/ 1288322 h 2293365"/>
              <a:gd name="connsiteX1392" fmla="*/ 4953937 w 9143999"/>
              <a:gd name="connsiteY1392" fmla="*/ 1251617 h 2293365"/>
              <a:gd name="connsiteX1393" fmla="*/ 5786300 w 9143999"/>
              <a:gd name="connsiteY1393" fmla="*/ 1202506 h 2293365"/>
              <a:gd name="connsiteX1394" fmla="*/ 6009063 w 9143999"/>
              <a:gd name="connsiteY1394" fmla="*/ 1235422 h 2293365"/>
              <a:gd name="connsiteX1395" fmla="*/ 6176040 w 9143999"/>
              <a:gd name="connsiteY1395" fmla="*/ 1271632 h 2293365"/>
              <a:gd name="connsiteX1396" fmla="*/ 6235544 w 9143999"/>
              <a:gd name="connsiteY1396" fmla="*/ 1267745 h 2293365"/>
              <a:gd name="connsiteX1397" fmla="*/ 6314616 w 9143999"/>
              <a:gd name="connsiteY1397" fmla="*/ 1260478 h 2293365"/>
              <a:gd name="connsiteX1398" fmla="*/ 6228930 w 9143999"/>
              <a:gd name="connsiteY1398" fmla="*/ 1244463 h 2293365"/>
              <a:gd name="connsiteX1399" fmla="*/ 5784712 w 9143999"/>
              <a:gd name="connsiteY1399" fmla="*/ 1189067 h 2293365"/>
              <a:gd name="connsiteX1400" fmla="*/ 5738197 w 9143999"/>
              <a:gd name="connsiteY1400" fmla="*/ 1186442 h 2293365"/>
              <a:gd name="connsiteX1401" fmla="*/ 5711465 w 9143999"/>
              <a:gd name="connsiteY1401" fmla="*/ 1186674 h 2293365"/>
              <a:gd name="connsiteX1402" fmla="*/ 5161181 w 9143999"/>
              <a:gd name="connsiteY1402" fmla="*/ 1185542 h 2293365"/>
              <a:gd name="connsiteX1403" fmla="*/ 5003234 w 9143999"/>
              <a:gd name="connsiteY1403" fmla="*/ 1189874 h 2293365"/>
              <a:gd name="connsiteX1404" fmla="*/ 4640089 w 9143999"/>
              <a:gd name="connsiteY1404" fmla="*/ 1217575 h 2293365"/>
              <a:gd name="connsiteX1405" fmla="*/ 4322838 w 9143999"/>
              <a:gd name="connsiteY1405" fmla="*/ 1246718 h 2293365"/>
              <a:gd name="connsiteX1406" fmla="*/ 4562757 w 9143999"/>
              <a:gd name="connsiteY1406" fmla="*/ 1268702 h 2293365"/>
              <a:gd name="connsiteX1407" fmla="*/ 4614308 w 9143999"/>
              <a:gd name="connsiteY1407" fmla="*/ 1272990 h 2293365"/>
              <a:gd name="connsiteX1408" fmla="*/ 4639240 w 9143999"/>
              <a:gd name="connsiteY1408" fmla="*/ 1268176 h 2293365"/>
              <a:gd name="connsiteX1409" fmla="*/ 5019040 w 9143999"/>
              <a:gd name="connsiteY1409" fmla="*/ 1209295 h 2293365"/>
              <a:gd name="connsiteX1410" fmla="*/ 5298641 w 9143999"/>
              <a:gd name="connsiteY1410" fmla="*/ 1185825 h 2293365"/>
              <a:gd name="connsiteX1411" fmla="*/ 2967035 w 9143999"/>
              <a:gd name="connsiteY1411" fmla="*/ 1184807 h 2293365"/>
              <a:gd name="connsiteX1412" fmla="*/ 2936009 w 9143999"/>
              <a:gd name="connsiteY1412" fmla="*/ 1185875 h 2293365"/>
              <a:gd name="connsiteX1413" fmla="*/ 2615637 w 9143999"/>
              <a:gd name="connsiteY1413" fmla="*/ 1216332 h 2293365"/>
              <a:gd name="connsiteX1414" fmla="*/ 2300190 w 9143999"/>
              <a:gd name="connsiteY1414" fmla="*/ 1266341 h 2293365"/>
              <a:gd name="connsiteX1415" fmla="*/ 2351168 w 9143999"/>
              <a:gd name="connsiteY1415" fmla="*/ 1271017 h 2293365"/>
              <a:gd name="connsiteX1416" fmla="*/ 2351148 w 9143999"/>
              <a:gd name="connsiteY1416" fmla="*/ 1271136 h 2293365"/>
              <a:gd name="connsiteX1417" fmla="*/ 2456205 w 9143999"/>
              <a:gd name="connsiteY1417" fmla="*/ 1279869 h 2293365"/>
              <a:gd name="connsiteX1418" fmla="*/ 2509895 w 9143999"/>
              <a:gd name="connsiteY1418" fmla="*/ 1266662 h 2293365"/>
              <a:gd name="connsiteX1419" fmla="*/ 3157394 w 9143999"/>
              <a:gd name="connsiteY1419" fmla="*/ 1189320 h 2293365"/>
              <a:gd name="connsiteX1420" fmla="*/ 3418515 w 9143999"/>
              <a:gd name="connsiteY1420" fmla="*/ 1201708 h 2293365"/>
              <a:gd name="connsiteX1421" fmla="*/ 3641324 w 9143999"/>
              <a:gd name="connsiteY1421" fmla="*/ 1234652 h 2293365"/>
              <a:gd name="connsiteX1422" fmla="*/ 3856465 w 9143999"/>
              <a:gd name="connsiteY1422" fmla="*/ 1281306 h 2293365"/>
              <a:gd name="connsiteX1423" fmla="*/ 4012939 w 9143999"/>
              <a:gd name="connsiteY1423" fmla="*/ 1270684 h 2293365"/>
              <a:gd name="connsiteX1424" fmla="*/ 3860607 w 9143999"/>
              <a:gd name="connsiteY1424" fmla="*/ 1242204 h 2293365"/>
              <a:gd name="connsiteX1425" fmla="*/ 3416392 w 9143999"/>
              <a:gd name="connsiteY1425" fmla="*/ 1186745 h 2293365"/>
              <a:gd name="connsiteX1426" fmla="*/ 3397280 w 9143999"/>
              <a:gd name="connsiteY1426" fmla="*/ 1185682 h 2293365"/>
              <a:gd name="connsiteX1427" fmla="*/ 2805521 w 9143999"/>
              <a:gd name="connsiteY1427" fmla="*/ 1182936 h 2293365"/>
              <a:gd name="connsiteX1428" fmla="*/ 2635027 w 9143999"/>
              <a:gd name="connsiteY1428" fmla="*/ 1187595 h 2293365"/>
              <a:gd name="connsiteX1429" fmla="*/ 2271717 w 9143999"/>
              <a:gd name="connsiteY1429" fmla="*/ 1215311 h 2293365"/>
              <a:gd name="connsiteX1430" fmla="*/ 2007933 w 9143999"/>
              <a:gd name="connsiteY1430" fmla="*/ 1239532 h 2293365"/>
              <a:gd name="connsiteX1431" fmla="*/ 2279856 w 9143999"/>
              <a:gd name="connsiteY1431" fmla="*/ 1264476 h 2293365"/>
              <a:gd name="connsiteX1432" fmla="*/ 2650676 w 9143999"/>
              <a:gd name="connsiteY1432" fmla="*/ 1207050 h 2293365"/>
              <a:gd name="connsiteX1433" fmla="*/ 2917799 w 9143999"/>
              <a:gd name="connsiteY1433" fmla="*/ 1184640 h 2293365"/>
              <a:gd name="connsiteX1434" fmla="*/ 7626398 w 9143999"/>
              <a:gd name="connsiteY1434" fmla="*/ 1182118 h 2293365"/>
              <a:gd name="connsiteX1435" fmla="*/ 7517250 w 9143999"/>
              <a:gd name="connsiteY1435" fmla="*/ 1185875 h 2293365"/>
              <a:gd name="connsiteX1436" fmla="*/ 7196876 w 9143999"/>
              <a:gd name="connsiteY1436" fmla="*/ 1216332 h 2293365"/>
              <a:gd name="connsiteX1437" fmla="*/ 6880908 w 9143999"/>
              <a:gd name="connsiteY1437" fmla="*/ 1266424 h 2293365"/>
              <a:gd name="connsiteX1438" fmla="*/ 6930964 w 9143999"/>
              <a:gd name="connsiteY1438" fmla="*/ 1271017 h 2293365"/>
              <a:gd name="connsiteX1439" fmla="*/ 6931039 w 9143999"/>
              <a:gd name="connsiteY1439" fmla="*/ 1270576 h 2293365"/>
              <a:gd name="connsiteX1440" fmla="*/ 7038861 w 9143999"/>
              <a:gd name="connsiteY1440" fmla="*/ 1279527 h 2293365"/>
              <a:gd name="connsiteX1441" fmla="*/ 7091173 w 9143999"/>
              <a:gd name="connsiteY1441" fmla="*/ 1266662 h 2293365"/>
              <a:gd name="connsiteX1442" fmla="*/ 7738814 w 9143999"/>
              <a:gd name="connsiteY1442" fmla="*/ 1189320 h 2293365"/>
              <a:gd name="connsiteX1443" fmla="*/ 7999757 w 9143999"/>
              <a:gd name="connsiteY1443" fmla="*/ 1201708 h 2293365"/>
              <a:gd name="connsiteX1444" fmla="*/ 8333768 w 9143999"/>
              <a:gd name="connsiteY1444" fmla="*/ 1257166 h 2293365"/>
              <a:gd name="connsiteX1445" fmla="*/ 8423875 w 9143999"/>
              <a:gd name="connsiteY1445" fmla="*/ 1279928 h 2293365"/>
              <a:gd name="connsiteX1446" fmla="*/ 8563831 w 9143999"/>
              <a:gd name="connsiteY1446" fmla="*/ 1272283 h 2293365"/>
              <a:gd name="connsiteX1447" fmla="*/ 8590141 w 9143999"/>
              <a:gd name="connsiteY1447" fmla="*/ 1269928 h 2293365"/>
              <a:gd name="connsiteX1448" fmla="*/ 8441848 w 9143999"/>
              <a:gd name="connsiteY1448" fmla="*/ 1242204 h 2293365"/>
              <a:gd name="connsiteX1449" fmla="*/ 7997634 w 9143999"/>
              <a:gd name="connsiteY1449" fmla="*/ 1186745 h 2293365"/>
              <a:gd name="connsiteX1450" fmla="*/ 7947127 w 9143999"/>
              <a:gd name="connsiteY1450" fmla="*/ 1183911 h 2293365"/>
              <a:gd name="connsiteX1451" fmla="*/ 7896270 w 9143999"/>
              <a:gd name="connsiteY1451" fmla="*/ 1182798 h 2293365"/>
              <a:gd name="connsiteX1452" fmla="*/ 926411 w 9143999"/>
              <a:gd name="connsiteY1452" fmla="*/ 1181227 h 2293365"/>
              <a:gd name="connsiteX1453" fmla="*/ 904354 w 9143999"/>
              <a:gd name="connsiteY1453" fmla="*/ 1181984 h 2293365"/>
              <a:gd name="connsiteX1454" fmla="*/ 966669 w 9143999"/>
              <a:gd name="connsiteY1454" fmla="*/ 1182110 h 2293365"/>
              <a:gd name="connsiteX1455" fmla="*/ 7451598 w 9143999"/>
              <a:gd name="connsiteY1455" fmla="*/ 1181165 h 2293365"/>
              <a:gd name="connsiteX1456" fmla="*/ 7216266 w 9143999"/>
              <a:gd name="connsiteY1456" fmla="*/ 1187595 h 2293365"/>
              <a:gd name="connsiteX1457" fmla="*/ 6852957 w 9143999"/>
              <a:gd name="connsiteY1457" fmla="*/ 1215311 h 2293365"/>
              <a:gd name="connsiteX1458" fmla="*/ 6588490 w 9143999"/>
              <a:gd name="connsiteY1458" fmla="*/ 1239595 h 2293365"/>
              <a:gd name="connsiteX1459" fmla="*/ 6860567 w 9143999"/>
              <a:gd name="connsiteY1459" fmla="*/ 1264558 h 2293365"/>
              <a:gd name="connsiteX1460" fmla="*/ 7231917 w 9143999"/>
              <a:gd name="connsiteY1460" fmla="*/ 1207050 h 2293365"/>
              <a:gd name="connsiteX1461" fmla="*/ 7531935 w 9143999"/>
              <a:gd name="connsiteY1461" fmla="*/ 1181880 h 2293365"/>
              <a:gd name="connsiteX1462" fmla="*/ 7490363 w 9143999"/>
              <a:gd name="connsiteY1462" fmla="*/ 1181776 h 2293365"/>
              <a:gd name="connsiteX1463" fmla="*/ 791162 w 9143999"/>
              <a:gd name="connsiteY1463" fmla="*/ 1179812 h 2293365"/>
              <a:gd name="connsiteX1464" fmla="*/ 725089 w 9143999"/>
              <a:gd name="connsiteY1464" fmla="*/ 1181623 h 2293365"/>
              <a:gd name="connsiteX1465" fmla="*/ 768539 w 9143999"/>
              <a:gd name="connsiteY1465" fmla="*/ 1181711 h 2293365"/>
              <a:gd name="connsiteX1466" fmla="*/ 5370356 w 9143999"/>
              <a:gd name="connsiteY1466" fmla="*/ 1179805 h 2293365"/>
              <a:gd name="connsiteX1467" fmla="*/ 5318718 w 9143999"/>
              <a:gd name="connsiteY1467" fmla="*/ 1181221 h 2293365"/>
              <a:gd name="connsiteX1468" fmla="*/ 5353617 w 9143999"/>
              <a:gd name="connsiteY1468" fmla="*/ 1181210 h 2293365"/>
              <a:gd name="connsiteX1469" fmla="*/ 3137969 w 9143999"/>
              <a:gd name="connsiteY1469" fmla="*/ 1178924 h 2293365"/>
              <a:gd name="connsiteX1470" fmla="*/ 3084202 w 9143999"/>
              <a:gd name="connsiteY1470" fmla="*/ 1180774 h 2293365"/>
              <a:gd name="connsiteX1471" fmla="*/ 3236499 w 9143999"/>
              <a:gd name="connsiteY1471" fmla="*/ 1181084 h 2293365"/>
              <a:gd name="connsiteX1472" fmla="*/ 7583394 w 9143999"/>
              <a:gd name="connsiteY1472" fmla="*/ 1177563 h 2293365"/>
              <a:gd name="connsiteX1473" fmla="*/ 7577472 w 9143999"/>
              <a:gd name="connsiteY1473" fmla="*/ 1177725 h 2293365"/>
              <a:gd name="connsiteX1474" fmla="*/ 7581349 w 9143999"/>
              <a:gd name="connsiteY1474" fmla="*/ 1177735 h 2293365"/>
              <a:gd name="connsiteX1475" fmla="*/ 3002153 w 9143999"/>
              <a:gd name="connsiteY1475" fmla="*/ 1177563 h 2293365"/>
              <a:gd name="connsiteX1476" fmla="*/ 2905902 w 9143999"/>
              <a:gd name="connsiteY1476" fmla="*/ 1180193 h 2293365"/>
              <a:gd name="connsiteX1477" fmla="*/ 2922527 w 9143999"/>
              <a:gd name="connsiteY1477" fmla="*/ 1180446 h 2293365"/>
              <a:gd name="connsiteX1478" fmla="*/ 2966723 w 9143999"/>
              <a:gd name="connsiteY1478" fmla="*/ 1180536 h 2293365"/>
              <a:gd name="connsiteX1479" fmla="*/ 4561908 w 9143999"/>
              <a:gd name="connsiteY1479" fmla="*/ 1176665 h 2293365"/>
              <a:gd name="connsiteX1480" fmla="*/ 4561059 w 9143999"/>
              <a:gd name="connsiteY1480" fmla="*/ 1176672 h 2293365"/>
              <a:gd name="connsiteX1481" fmla="*/ 4561059 w 9143999"/>
              <a:gd name="connsiteY1481" fmla="*/ 1176757 h 2293365"/>
              <a:gd name="connsiteX1482" fmla="*/ 4557500 w 9143999"/>
              <a:gd name="connsiteY1482" fmla="*/ 1176703 h 2293365"/>
              <a:gd name="connsiteX1483" fmla="*/ 3498583 w 9143999"/>
              <a:gd name="connsiteY1483" fmla="*/ 1185887 h 2293365"/>
              <a:gd name="connsiteX1484" fmla="*/ 3487358 w 9143999"/>
              <a:gd name="connsiteY1484" fmla="*/ 1185865 h 2293365"/>
              <a:gd name="connsiteX1485" fmla="*/ 3945280 w 9143999"/>
              <a:gd name="connsiteY1485" fmla="*/ 1212123 h 2293365"/>
              <a:gd name="connsiteX1486" fmla="*/ 4299551 w 9143999"/>
              <a:gd name="connsiteY1486" fmla="*/ 1244585 h 2293365"/>
              <a:gd name="connsiteX1487" fmla="*/ 4640089 w 9143999"/>
              <a:gd name="connsiteY1487" fmla="*/ 1213298 h 2293365"/>
              <a:gd name="connsiteX1488" fmla="*/ 5049942 w 9143999"/>
              <a:gd name="connsiteY1488" fmla="*/ 1184187 h 2293365"/>
              <a:gd name="connsiteX1489" fmla="*/ 4561059 w 9143999"/>
              <a:gd name="connsiteY1489" fmla="*/ 1176770 h 2293365"/>
              <a:gd name="connsiteX1490" fmla="*/ 4561059 w 9143999"/>
              <a:gd name="connsiteY1490" fmla="*/ 1176757 h 2293365"/>
              <a:gd name="connsiteX1491" fmla="*/ 4561908 w 9143999"/>
              <a:gd name="connsiteY1491" fmla="*/ 1176770 h 2293365"/>
              <a:gd name="connsiteX1492" fmla="*/ 2348381 w 9143999"/>
              <a:gd name="connsiteY1492" fmla="*/ 1176000 h 2293365"/>
              <a:gd name="connsiteX1493" fmla="*/ 2270444 w 9143999"/>
              <a:gd name="connsiteY1493" fmla="*/ 1176770 h 2293365"/>
              <a:gd name="connsiteX1494" fmla="*/ 1234024 w 9143999"/>
              <a:gd name="connsiteY1494" fmla="*/ 1185769 h 2293365"/>
              <a:gd name="connsiteX1495" fmla="*/ 1733669 w 9143999"/>
              <a:gd name="connsiteY1495" fmla="*/ 1214374 h 2293365"/>
              <a:gd name="connsiteX1496" fmla="*/ 1984590 w 9143999"/>
              <a:gd name="connsiteY1496" fmla="*/ 1237391 h 2293365"/>
              <a:gd name="connsiteX1497" fmla="*/ 2271717 w 9143999"/>
              <a:gd name="connsiteY1497" fmla="*/ 1211003 h 2293365"/>
              <a:gd name="connsiteX1498" fmla="*/ 2691326 w 9143999"/>
              <a:gd name="connsiteY1498" fmla="*/ 1181204 h 2293365"/>
              <a:gd name="connsiteX1499" fmla="*/ 7059014 w 9143999"/>
              <a:gd name="connsiteY1499" fmla="*/ 1174978 h 2293365"/>
              <a:gd name="connsiteX1500" fmla="*/ 6851684 w 9143999"/>
              <a:gd name="connsiteY1500" fmla="*/ 1176770 h 2293365"/>
              <a:gd name="connsiteX1501" fmla="*/ 5814102 w 9143999"/>
              <a:gd name="connsiteY1501" fmla="*/ 1185783 h 2293365"/>
              <a:gd name="connsiteX1502" fmla="*/ 6313503 w 9143999"/>
              <a:gd name="connsiteY1502" fmla="*/ 1214365 h 2293365"/>
              <a:gd name="connsiteX1503" fmla="*/ 6565149 w 9143999"/>
              <a:gd name="connsiteY1503" fmla="*/ 1237454 h 2293365"/>
              <a:gd name="connsiteX1504" fmla="*/ 6852957 w 9143999"/>
              <a:gd name="connsiteY1504" fmla="*/ 1211003 h 2293365"/>
              <a:gd name="connsiteX1505" fmla="*/ 7283325 w 9143999"/>
              <a:gd name="connsiteY1505" fmla="*/ 1180440 h 2293365"/>
              <a:gd name="connsiteX1506" fmla="*/ 7346192 w 9143999"/>
              <a:gd name="connsiteY1506" fmla="*/ 1179504 h 2293365"/>
              <a:gd name="connsiteX1507" fmla="*/ 3987157 w 9143999"/>
              <a:gd name="connsiteY1507" fmla="*/ 1168066 h 2293365"/>
              <a:gd name="connsiteX1508" fmla="*/ 3123989 w 9143999"/>
              <a:gd name="connsiteY1508" fmla="*/ 1168341 h 2293365"/>
              <a:gd name="connsiteX1509" fmla="*/ 2518836 w 9143999"/>
              <a:gd name="connsiteY1509" fmla="*/ 1174317 h 2293365"/>
              <a:gd name="connsiteX1510" fmla="*/ 2813167 w 9143999"/>
              <a:gd name="connsiteY1510" fmla="*/ 1178785 h 2293365"/>
              <a:gd name="connsiteX1511" fmla="*/ 3138817 w 9143999"/>
              <a:gd name="connsiteY1511" fmla="*/ 1173936 h 2293365"/>
              <a:gd name="connsiteX1512" fmla="*/ 3366310 w 9143999"/>
              <a:gd name="connsiteY1512" fmla="*/ 1178924 h 2293365"/>
              <a:gd name="connsiteX1513" fmla="*/ 3410136 w 9143999"/>
              <a:gd name="connsiteY1513" fmla="*/ 1181437 h 2293365"/>
              <a:gd name="connsiteX1514" fmla="*/ 3497920 w 9143999"/>
              <a:gd name="connsiteY1514" fmla="*/ 1181615 h 2293365"/>
              <a:gd name="connsiteX1515" fmla="*/ 4377862 w 9143999"/>
              <a:gd name="connsiteY1515" fmla="*/ 1173983 h 2293365"/>
              <a:gd name="connsiteX1516" fmla="*/ 7992488 w 9143999"/>
              <a:gd name="connsiteY1516" fmla="*/ 1166908 h 2293365"/>
              <a:gd name="connsiteX1517" fmla="*/ 7234036 w 9143999"/>
              <a:gd name="connsiteY1517" fmla="*/ 1173464 h 2293365"/>
              <a:gd name="connsiteX1518" fmla="*/ 7485498 w 9143999"/>
              <a:gd name="connsiteY1518" fmla="*/ 1177429 h 2293365"/>
              <a:gd name="connsiteX1519" fmla="*/ 7720060 w 9143999"/>
              <a:gd name="connsiteY1519" fmla="*/ 1173936 h 2293365"/>
              <a:gd name="connsiteX1520" fmla="*/ 7933834 w 9143999"/>
              <a:gd name="connsiteY1520" fmla="*/ 1178623 h 2293365"/>
              <a:gd name="connsiteX1521" fmla="*/ 8051486 w 9143999"/>
              <a:gd name="connsiteY1521" fmla="*/ 1178919 h 2293365"/>
              <a:gd name="connsiteX1522" fmla="*/ 8839296 w 9143999"/>
              <a:gd name="connsiteY1522" fmla="*/ 1172168 h 2293365"/>
              <a:gd name="connsiteX1523" fmla="*/ 8568400 w 9143999"/>
              <a:gd name="connsiteY1523" fmla="*/ 1168066 h 2293365"/>
              <a:gd name="connsiteX1524" fmla="*/ 7992488 w 9143999"/>
              <a:gd name="connsiteY1524" fmla="*/ 1166908 h 2293365"/>
              <a:gd name="connsiteX1525" fmla="*/ 5779640 w 9143999"/>
              <a:gd name="connsiteY1525" fmla="*/ 1166112 h 2293365"/>
              <a:gd name="connsiteX1526" fmla="*/ 4733021 w 9143999"/>
              <a:gd name="connsiteY1526" fmla="*/ 1175181 h 2293365"/>
              <a:gd name="connsiteX1527" fmla="*/ 5135433 w 9143999"/>
              <a:gd name="connsiteY1527" fmla="*/ 1181279 h 2293365"/>
              <a:gd name="connsiteX1528" fmla="*/ 5169238 w 9143999"/>
              <a:gd name="connsiteY1528" fmla="*/ 1181269 h 2293365"/>
              <a:gd name="connsiteX1529" fmla="*/ 5506990 w 9143999"/>
              <a:gd name="connsiteY1529" fmla="*/ 1176236 h 2293365"/>
              <a:gd name="connsiteX1530" fmla="*/ 5728057 w 9143999"/>
              <a:gd name="connsiteY1530" fmla="*/ 1181090 h 2293365"/>
              <a:gd name="connsiteX1531" fmla="*/ 5997902 w 9143999"/>
              <a:gd name="connsiteY1531" fmla="*/ 1181004 h 2293365"/>
              <a:gd name="connsiteX1532" fmla="*/ 6762303 w 9143999"/>
              <a:gd name="connsiteY1532" fmla="*/ 1173451 h 2293365"/>
              <a:gd name="connsiteX1533" fmla="*/ 6355585 w 9143999"/>
              <a:gd name="connsiteY1533" fmla="*/ 1167281 h 2293365"/>
              <a:gd name="connsiteX1534" fmla="*/ 5779640 w 9143999"/>
              <a:gd name="connsiteY1534" fmla="*/ 1166112 h 2293365"/>
              <a:gd name="connsiteX1535" fmla="*/ 1193935 w 9143999"/>
              <a:gd name="connsiteY1535" fmla="*/ 1165845 h 2293365"/>
              <a:gd name="connsiteX1536" fmla="*/ 148963 w 9143999"/>
              <a:gd name="connsiteY1536" fmla="*/ 1175139 h 2293365"/>
              <a:gd name="connsiteX1537" fmla="*/ 554188 w 9143999"/>
              <a:gd name="connsiteY1537" fmla="*/ 1181279 h 2293365"/>
              <a:gd name="connsiteX1538" fmla="*/ 584989 w 9143999"/>
              <a:gd name="connsiteY1538" fmla="*/ 1181341 h 2293365"/>
              <a:gd name="connsiteX1539" fmla="*/ 927177 w 9143999"/>
              <a:gd name="connsiteY1539" fmla="*/ 1176245 h 2293365"/>
              <a:gd name="connsiteX1540" fmla="*/ 1154855 w 9143999"/>
              <a:gd name="connsiteY1540" fmla="*/ 1181236 h 2293365"/>
              <a:gd name="connsiteX1541" fmla="*/ 1169769 w 9143999"/>
              <a:gd name="connsiteY1541" fmla="*/ 1182090 h 2293365"/>
              <a:gd name="connsiteX1542" fmla="*/ 2174969 w 9143999"/>
              <a:gd name="connsiteY1542" fmla="*/ 1173394 h 2293365"/>
              <a:gd name="connsiteX1543" fmla="*/ 1769983 w 9143999"/>
              <a:gd name="connsiteY1543" fmla="*/ 1167181 h 2293365"/>
              <a:gd name="connsiteX1544" fmla="*/ 1193935 w 9143999"/>
              <a:gd name="connsiteY1544" fmla="*/ 1165845 h 2293365"/>
              <a:gd name="connsiteX1545" fmla="*/ 1193935 w 9143999"/>
              <a:gd name="connsiteY1545" fmla="*/ 1161839 h 2293365"/>
              <a:gd name="connsiteX1546" fmla="*/ 2344727 w 9143999"/>
              <a:gd name="connsiteY1546" fmla="*/ 1171726 h 2293365"/>
              <a:gd name="connsiteX1547" fmla="*/ 2344727 w 9143999"/>
              <a:gd name="connsiteY1547" fmla="*/ 1171921 h 2293365"/>
              <a:gd name="connsiteX1548" fmla="*/ 2348307 w 9143999"/>
              <a:gd name="connsiteY1548" fmla="*/ 1171890 h 2293365"/>
              <a:gd name="connsiteX1549" fmla="*/ 2348307 w 9143999"/>
              <a:gd name="connsiteY1549" fmla="*/ 1171728 h 2293365"/>
              <a:gd name="connsiteX1550" fmla="*/ 2355077 w 9143999"/>
              <a:gd name="connsiteY1550" fmla="*/ 1171831 h 2293365"/>
              <a:gd name="connsiteX1551" fmla="*/ 3411140 w 9143999"/>
              <a:gd name="connsiteY1551" fmla="*/ 1162629 h 2293365"/>
              <a:gd name="connsiteX1552" fmla="*/ 3987145 w 9143999"/>
              <a:gd name="connsiteY1552" fmla="*/ 1163808 h 2293365"/>
              <a:gd name="connsiteX1553" fmla="*/ 4554000 w 9143999"/>
              <a:gd name="connsiteY1553" fmla="*/ 1172455 h 2293365"/>
              <a:gd name="connsiteX1554" fmla="*/ 4637821 w 9143999"/>
              <a:gd name="connsiteY1554" fmla="*/ 1171728 h 2293365"/>
              <a:gd name="connsiteX1555" fmla="*/ 5779534 w 9143999"/>
              <a:gd name="connsiteY1555" fmla="*/ 1161840 h 2293365"/>
              <a:gd name="connsiteX1556" fmla="*/ 6355572 w 9143999"/>
              <a:gd name="connsiteY1556" fmla="*/ 1163009 h 2293365"/>
              <a:gd name="connsiteX1557" fmla="*/ 6930315 w 9143999"/>
              <a:gd name="connsiteY1557" fmla="*/ 1171728 h 2293365"/>
              <a:gd name="connsiteX1558" fmla="*/ 6930315 w 9143999"/>
              <a:gd name="connsiteY1558" fmla="*/ 1168676 h 2293365"/>
              <a:gd name="connsiteX1559" fmla="*/ 7061326 w 9143999"/>
              <a:gd name="connsiteY1559" fmla="*/ 1170742 h 2293365"/>
              <a:gd name="connsiteX1560" fmla="*/ 7992382 w 9143999"/>
              <a:gd name="connsiteY1560" fmla="*/ 1162629 h 2293365"/>
              <a:gd name="connsiteX1561" fmla="*/ 8568387 w 9143999"/>
              <a:gd name="connsiteY1561" fmla="*/ 1163808 h 2293365"/>
              <a:gd name="connsiteX1562" fmla="*/ 9016761 w 9143999"/>
              <a:gd name="connsiteY1562" fmla="*/ 1170648 h 2293365"/>
              <a:gd name="connsiteX1563" fmla="*/ 9143999 w 9143999"/>
              <a:gd name="connsiteY1563" fmla="*/ 1169558 h 2293365"/>
              <a:gd name="connsiteX1564" fmla="*/ 9143999 w 9143999"/>
              <a:gd name="connsiteY1564" fmla="*/ 1173831 h 2293365"/>
              <a:gd name="connsiteX1565" fmla="*/ 9143159 w 9143999"/>
              <a:gd name="connsiteY1565" fmla="*/ 1173838 h 2293365"/>
              <a:gd name="connsiteX1566" fmla="*/ 9143159 w 9143999"/>
              <a:gd name="connsiteY1566" fmla="*/ 1176770 h 2293365"/>
              <a:gd name="connsiteX1567" fmla="*/ 9019486 w 9143999"/>
              <a:gd name="connsiteY1567" fmla="*/ 1174897 h 2293365"/>
              <a:gd name="connsiteX1568" fmla="*/ 8051486 w 9143999"/>
              <a:gd name="connsiteY1568" fmla="*/ 1183189 h 2293365"/>
              <a:gd name="connsiteX1569" fmla="*/ 8020585 w 9143999"/>
              <a:gd name="connsiteY1569" fmla="*/ 1183111 h 2293365"/>
              <a:gd name="connsiteX1570" fmla="*/ 8526521 w 9143999"/>
              <a:gd name="connsiteY1570" fmla="*/ 1212123 h 2293365"/>
              <a:gd name="connsiteX1571" fmla="*/ 8877082 w 9143999"/>
              <a:gd name="connsiteY1571" fmla="*/ 1244244 h 2293365"/>
              <a:gd name="connsiteX1572" fmla="*/ 9143999 w 9143999"/>
              <a:gd name="connsiteY1572" fmla="*/ 1220352 h 2293365"/>
              <a:gd name="connsiteX1573" fmla="*/ 9143999 w 9143999"/>
              <a:gd name="connsiteY1573" fmla="*/ 1224628 h 2293365"/>
              <a:gd name="connsiteX1574" fmla="*/ 8900673 w 9143999"/>
              <a:gd name="connsiteY1574" fmla="*/ 1246405 h 2293365"/>
              <a:gd name="connsiteX1575" fmla="*/ 9143999 w 9143999"/>
              <a:gd name="connsiteY1575" fmla="*/ 1268701 h 2293365"/>
              <a:gd name="connsiteX1576" fmla="*/ 9143999 w 9143999"/>
              <a:gd name="connsiteY1576" fmla="*/ 1268748 h 2293365"/>
              <a:gd name="connsiteX1577" fmla="*/ 9143159 w 9143999"/>
              <a:gd name="connsiteY1577" fmla="*/ 1273009 h 2293365"/>
              <a:gd name="connsiteX1578" fmla="*/ 8878536 w 9143999"/>
              <a:gd name="connsiteY1578" fmla="*/ 1248387 h 2293365"/>
              <a:gd name="connsiteX1579" fmla="*/ 8623416 w 9143999"/>
              <a:gd name="connsiteY1579" fmla="*/ 1271221 h 2293365"/>
              <a:gd name="connsiteX1580" fmla="*/ 8882136 w 9143999"/>
              <a:gd name="connsiteY1580" fmla="*/ 1320052 h 2293365"/>
              <a:gd name="connsiteX1581" fmla="*/ 8907990 w 9143999"/>
              <a:gd name="connsiteY1581" fmla="*/ 1325059 h 2293365"/>
              <a:gd name="connsiteX1582" fmla="*/ 8959289 w 9143999"/>
              <a:gd name="connsiteY1582" fmla="*/ 1315463 h 2293365"/>
              <a:gd name="connsiteX1583" fmla="*/ 9143999 w 9143999"/>
              <a:gd name="connsiteY1583" fmla="*/ 1279472 h 2293365"/>
              <a:gd name="connsiteX1584" fmla="*/ 9143999 w 9143999"/>
              <a:gd name="connsiteY1584" fmla="*/ 1283758 h 2293365"/>
              <a:gd name="connsiteX1585" fmla="*/ 8960013 w 9143999"/>
              <a:gd name="connsiteY1585" fmla="*/ 1319744 h 2293365"/>
              <a:gd name="connsiteX1586" fmla="*/ 8919586 w 9143999"/>
              <a:gd name="connsiteY1586" fmla="*/ 1327305 h 2293365"/>
              <a:gd name="connsiteX1587" fmla="*/ 9091724 w 9143999"/>
              <a:gd name="connsiteY1587" fmla="*/ 1360646 h 2293365"/>
              <a:gd name="connsiteX1588" fmla="*/ 9143999 w 9143999"/>
              <a:gd name="connsiteY1588" fmla="*/ 1345651 h 2293365"/>
              <a:gd name="connsiteX1589" fmla="*/ 9143999 w 9143999"/>
              <a:gd name="connsiteY1589" fmla="*/ 1349946 h 2293365"/>
              <a:gd name="connsiteX1590" fmla="*/ 9100753 w 9143999"/>
              <a:gd name="connsiteY1590" fmla="*/ 1362395 h 2293365"/>
              <a:gd name="connsiteX1591" fmla="*/ 9143159 w 9143999"/>
              <a:gd name="connsiteY1591" fmla="*/ 1370608 h 2293365"/>
              <a:gd name="connsiteX1592" fmla="*/ 9142734 w 9143999"/>
              <a:gd name="connsiteY1592" fmla="*/ 1374916 h 2293365"/>
              <a:gd name="connsiteX1593" fmla="*/ 9091604 w 9143999"/>
              <a:gd name="connsiteY1593" fmla="*/ 1365029 h 2293365"/>
              <a:gd name="connsiteX1594" fmla="*/ 8959309 w 9143999"/>
              <a:gd name="connsiteY1594" fmla="*/ 1403112 h 2293365"/>
              <a:gd name="connsiteX1595" fmla="*/ 8920556 w 9143999"/>
              <a:gd name="connsiteY1595" fmla="*/ 1414204 h 2293365"/>
              <a:gd name="connsiteX1596" fmla="*/ 9044929 w 9143999"/>
              <a:gd name="connsiteY1596" fmla="*/ 1449676 h 2293365"/>
              <a:gd name="connsiteX1597" fmla="*/ 9143999 w 9143999"/>
              <a:gd name="connsiteY1597" fmla="*/ 1411727 h 2293365"/>
              <a:gd name="connsiteX1598" fmla="*/ 9143999 w 9143999"/>
              <a:gd name="connsiteY1598" fmla="*/ 1415987 h 2293365"/>
              <a:gd name="connsiteX1599" fmla="*/ 9051205 w 9143999"/>
              <a:gd name="connsiteY1599" fmla="*/ 1451466 h 2293365"/>
              <a:gd name="connsiteX1600" fmla="*/ 9143999 w 9143999"/>
              <a:gd name="connsiteY1600" fmla="*/ 1477931 h 2293365"/>
              <a:gd name="connsiteX1601" fmla="*/ 9143999 w 9143999"/>
              <a:gd name="connsiteY1601" fmla="*/ 1482489 h 2293365"/>
              <a:gd name="connsiteX1602" fmla="*/ 9044176 w 9143999"/>
              <a:gd name="connsiteY1602" fmla="*/ 1454153 h 2293365"/>
              <a:gd name="connsiteX1603" fmla="*/ 8957858 w 9143999"/>
              <a:gd name="connsiteY1603" fmla="*/ 1487155 h 2293365"/>
              <a:gd name="connsiteX1604" fmla="*/ 8915958 w 9143999"/>
              <a:gd name="connsiteY1604" fmla="*/ 1503208 h 2293365"/>
              <a:gd name="connsiteX1605" fmla="*/ 9022702 w 9143999"/>
              <a:gd name="connsiteY1605" fmla="*/ 1544007 h 2293365"/>
              <a:gd name="connsiteX1606" fmla="*/ 9143999 w 9143999"/>
              <a:gd name="connsiteY1606" fmla="*/ 1484858 h 2293365"/>
              <a:gd name="connsiteX1607" fmla="*/ 9143999 w 9143999"/>
              <a:gd name="connsiteY1607" fmla="*/ 1489046 h 2293365"/>
              <a:gd name="connsiteX1608" fmla="*/ 9027025 w 9143999"/>
              <a:gd name="connsiteY1608" fmla="*/ 1545659 h 2293365"/>
              <a:gd name="connsiteX1609" fmla="*/ 9111825 w 9143999"/>
              <a:gd name="connsiteY1609" fmla="*/ 1578072 h 2293365"/>
              <a:gd name="connsiteX1610" fmla="*/ 9143999 w 9143999"/>
              <a:gd name="connsiteY1610" fmla="*/ 1559052 h 2293365"/>
              <a:gd name="connsiteX1611" fmla="*/ 9143999 w 9143999"/>
              <a:gd name="connsiteY1611" fmla="*/ 1564101 h 2293365"/>
              <a:gd name="connsiteX1612" fmla="*/ 9117084 w 9143999"/>
              <a:gd name="connsiteY1612" fmla="*/ 1580082 h 2293365"/>
              <a:gd name="connsiteX1613" fmla="*/ 9143999 w 9143999"/>
              <a:gd name="connsiteY1613" fmla="*/ 1590369 h 2293365"/>
              <a:gd name="connsiteX1614" fmla="*/ 9143999 w 9143999"/>
              <a:gd name="connsiteY1614" fmla="*/ 1594370 h 2293365"/>
              <a:gd name="connsiteX1615" fmla="*/ 9112972 w 9143999"/>
              <a:gd name="connsiteY1615" fmla="*/ 1582523 h 2293365"/>
              <a:gd name="connsiteX1616" fmla="*/ 9010923 w 9143999"/>
              <a:gd name="connsiteY1616" fmla="*/ 1643114 h 2293365"/>
              <a:gd name="connsiteX1617" fmla="*/ 9086808 w 9143999"/>
              <a:gd name="connsiteY1617" fmla="*/ 1679724 h 2293365"/>
              <a:gd name="connsiteX1618" fmla="*/ 9143999 w 9143999"/>
              <a:gd name="connsiteY1618" fmla="*/ 1639384 h 2293365"/>
              <a:gd name="connsiteX1619" fmla="*/ 9143999 w 9143999"/>
              <a:gd name="connsiteY1619" fmla="*/ 1643678 h 2293365"/>
              <a:gd name="connsiteX1620" fmla="*/ 9090441 w 9143999"/>
              <a:gd name="connsiteY1620" fmla="*/ 1681476 h 2293365"/>
              <a:gd name="connsiteX1621" fmla="*/ 9143999 w 9143999"/>
              <a:gd name="connsiteY1621" fmla="*/ 1707315 h 2293365"/>
              <a:gd name="connsiteX1622" fmla="*/ 9143999 w 9143999"/>
              <a:gd name="connsiteY1622" fmla="*/ 1709505 h 2293365"/>
              <a:gd name="connsiteX1623" fmla="*/ 9143159 w 9143999"/>
              <a:gd name="connsiteY1623" fmla="*/ 1711243 h 2293365"/>
              <a:gd name="connsiteX1624" fmla="*/ 9086830 w 9143999"/>
              <a:gd name="connsiteY1624" fmla="*/ 1684024 h 2293365"/>
              <a:gd name="connsiteX1625" fmla="*/ 8999828 w 9143999"/>
              <a:gd name="connsiteY1625" fmla="*/ 1745426 h 2293365"/>
              <a:gd name="connsiteX1626" fmla="*/ 9143999 w 9143999"/>
              <a:gd name="connsiteY1626" fmla="*/ 1830440 h 2293365"/>
              <a:gd name="connsiteX1627" fmla="*/ 9143999 w 9143999"/>
              <a:gd name="connsiteY1627" fmla="*/ 1832412 h 2293365"/>
              <a:gd name="connsiteX1628" fmla="*/ 9142734 w 9143999"/>
              <a:gd name="connsiteY1628" fmla="*/ 1834574 h 2293365"/>
              <a:gd name="connsiteX1629" fmla="*/ 8996062 w 9143999"/>
              <a:gd name="connsiteY1629" fmla="*/ 1748084 h 2293365"/>
              <a:gd name="connsiteX1630" fmla="*/ 8950730 w 9143999"/>
              <a:gd name="connsiteY1630" fmla="*/ 1780077 h 2293365"/>
              <a:gd name="connsiteX1631" fmla="*/ 8921034 w 9143999"/>
              <a:gd name="connsiteY1631" fmla="*/ 1801008 h 2293365"/>
              <a:gd name="connsiteX1632" fmla="*/ 9143999 w 9143999"/>
              <a:gd name="connsiteY1632" fmla="*/ 1956896 h 2293365"/>
              <a:gd name="connsiteX1633" fmla="*/ 9143999 w 9143999"/>
              <a:gd name="connsiteY1633" fmla="*/ 1959983 h 2293365"/>
              <a:gd name="connsiteX1634" fmla="*/ 9143159 w 9143999"/>
              <a:gd name="connsiteY1634" fmla="*/ 1961419 h 2293365"/>
              <a:gd name="connsiteX1635" fmla="*/ 8917462 w 9143999"/>
              <a:gd name="connsiteY1635" fmla="*/ 1803526 h 2293365"/>
              <a:gd name="connsiteX1636" fmla="*/ 8733988 w 9143999"/>
              <a:gd name="connsiteY1636" fmla="*/ 1932848 h 2293365"/>
              <a:gd name="connsiteX1637" fmla="*/ 8077226 w 9143999"/>
              <a:gd name="connsiteY1637" fmla="*/ 2264623 h 2293365"/>
              <a:gd name="connsiteX1638" fmla="*/ 6930310 w 9143999"/>
              <a:gd name="connsiteY1638" fmla="*/ 1963938 h 2293365"/>
              <a:gd name="connsiteX1639" fmla="*/ 6932482 w 9143999"/>
              <a:gd name="connsiteY1639" fmla="*/ 1960377 h 2293365"/>
              <a:gd name="connsiteX1640" fmla="*/ 8076501 w 9143999"/>
              <a:gd name="connsiteY1640" fmla="*/ 2261062 h 2293365"/>
              <a:gd name="connsiteX1641" fmla="*/ 8732260 w 9143999"/>
              <a:gd name="connsiteY1641" fmla="*/ 1929899 h 2293365"/>
              <a:gd name="connsiteX1642" fmla="*/ 8914375 w 9143999"/>
              <a:gd name="connsiteY1642" fmla="*/ 1801367 h 2293365"/>
              <a:gd name="connsiteX1643" fmla="*/ 8871102 w 9143999"/>
              <a:gd name="connsiteY1643" fmla="*/ 1771094 h 2293365"/>
              <a:gd name="connsiteX1644" fmla="*/ 8836386 w 9143999"/>
              <a:gd name="connsiteY1644" fmla="*/ 1746682 h 2293365"/>
              <a:gd name="connsiteX1645" fmla="*/ 8735511 w 9143999"/>
              <a:gd name="connsiteY1645" fmla="*/ 1806523 h 2293365"/>
              <a:gd name="connsiteX1646" fmla="*/ 8078001 w 9143999"/>
              <a:gd name="connsiteY1646" fmla="*/ 2087197 h 2293365"/>
              <a:gd name="connsiteX1647" fmla="*/ 7088613 w 9143999"/>
              <a:gd name="connsiteY1647" fmla="*/ 1915853 h 2293365"/>
              <a:gd name="connsiteX1648" fmla="*/ 6931838 w 9143999"/>
              <a:gd name="connsiteY1648" fmla="*/ 1833624 h 2293365"/>
              <a:gd name="connsiteX1649" fmla="*/ 6932458 w 9143999"/>
              <a:gd name="connsiteY1649" fmla="*/ 1833990 h 2293365"/>
              <a:gd name="connsiteX1650" fmla="*/ 6930336 w 9143999"/>
              <a:gd name="connsiteY1650" fmla="*/ 1837540 h 2293365"/>
              <a:gd name="connsiteX1651" fmla="*/ 6695366 w 9143999"/>
              <a:gd name="connsiteY1651" fmla="*/ 1698923 h 2293365"/>
              <a:gd name="connsiteX1652" fmla="*/ 6628918 w 9143999"/>
              <a:gd name="connsiteY1652" fmla="*/ 1745309 h 2293365"/>
              <a:gd name="connsiteX1653" fmla="*/ 6660380 w 9143999"/>
              <a:gd name="connsiteY1653" fmla="*/ 1767489 h 2293365"/>
              <a:gd name="connsiteX1654" fmla="*/ 6932458 w 9143999"/>
              <a:gd name="connsiteY1654" fmla="*/ 1957748 h 2293365"/>
              <a:gd name="connsiteX1655" fmla="*/ 6930336 w 9143999"/>
              <a:gd name="connsiteY1655" fmla="*/ 1961340 h 2293365"/>
              <a:gd name="connsiteX1656" fmla="*/ 6658257 w 9143999"/>
              <a:gd name="connsiteY1656" fmla="*/ 1771080 h 2293365"/>
              <a:gd name="connsiteX1657" fmla="*/ 6625252 w 9143999"/>
              <a:gd name="connsiteY1657" fmla="*/ 1747868 h 2293365"/>
              <a:gd name="connsiteX1658" fmla="*/ 6581749 w 9143999"/>
              <a:gd name="connsiteY1658" fmla="*/ 1778236 h 2293365"/>
              <a:gd name="connsiteX1659" fmla="*/ 5708281 w 9143999"/>
              <a:gd name="connsiteY1659" fmla="*/ 2262832 h 2293365"/>
              <a:gd name="connsiteX1660" fmla="*/ 4561483 w 9143999"/>
              <a:gd name="connsiteY1660" fmla="*/ 1962099 h 2293365"/>
              <a:gd name="connsiteX1661" fmla="*/ 4333801 w 9143999"/>
              <a:gd name="connsiteY1661" fmla="*/ 1802818 h 2293365"/>
              <a:gd name="connsiteX1662" fmla="*/ 4151952 w 9143999"/>
              <a:gd name="connsiteY1662" fmla="*/ 1930972 h 2293365"/>
              <a:gd name="connsiteX1663" fmla="*/ 3495187 w 9143999"/>
              <a:gd name="connsiteY1663" fmla="*/ 2262782 h 2293365"/>
              <a:gd name="connsiteX1664" fmla="*/ 2348296 w 9143999"/>
              <a:gd name="connsiteY1664" fmla="*/ 1961340 h 2293365"/>
              <a:gd name="connsiteX1665" fmla="*/ 2348927 w 9143999"/>
              <a:gd name="connsiteY1665" fmla="*/ 1960273 h 2293365"/>
              <a:gd name="connsiteX1666" fmla="*/ 2078426 w 9143999"/>
              <a:gd name="connsiteY1666" fmla="*/ 1771054 h 2293365"/>
              <a:gd name="connsiteX1667" fmla="*/ 2044829 w 9143999"/>
              <a:gd name="connsiteY1667" fmla="*/ 1747432 h 2293365"/>
              <a:gd name="connsiteX1668" fmla="*/ 1999658 w 9143999"/>
              <a:gd name="connsiteY1668" fmla="*/ 1778916 h 2293365"/>
              <a:gd name="connsiteX1669" fmla="*/ 1126189 w 9143999"/>
              <a:gd name="connsiteY1669" fmla="*/ 2263512 h 2293365"/>
              <a:gd name="connsiteX1670" fmla="*/ 95653 w 9143999"/>
              <a:gd name="connsiteY1670" fmla="*/ 2036357 h 2293365"/>
              <a:gd name="connsiteX1671" fmla="*/ 0 w 9143999"/>
              <a:gd name="connsiteY1671" fmla="*/ 1975822 h 2293365"/>
              <a:gd name="connsiteX1672" fmla="*/ 0 w 9143999"/>
              <a:gd name="connsiteY1672" fmla="*/ 1970966 h 2293365"/>
              <a:gd name="connsiteX1673" fmla="*/ 97717 w 9143999"/>
              <a:gd name="connsiteY1673" fmla="*/ 2032810 h 2293365"/>
              <a:gd name="connsiteX1674" fmla="*/ 1125341 w 9143999"/>
              <a:gd name="connsiteY1674" fmla="*/ 2259998 h 2293365"/>
              <a:gd name="connsiteX1675" fmla="*/ 1997535 w 9143999"/>
              <a:gd name="connsiteY1675" fmla="*/ 1776082 h 2293365"/>
              <a:gd name="connsiteX1676" fmla="*/ 2041657 w 9143999"/>
              <a:gd name="connsiteY1676" fmla="*/ 1745202 h 2293365"/>
              <a:gd name="connsiteX1677" fmla="*/ 1971800 w 9143999"/>
              <a:gd name="connsiteY1677" fmla="*/ 1696086 h 2293365"/>
              <a:gd name="connsiteX1678" fmla="*/ 1783857 w 9143999"/>
              <a:gd name="connsiteY1678" fmla="*/ 1807549 h 2293365"/>
              <a:gd name="connsiteX1679" fmla="*/ 1126189 w 9143999"/>
              <a:gd name="connsiteY1679" fmla="*/ 2088264 h 2293365"/>
              <a:gd name="connsiteX1680" fmla="*/ 136846 w 9143999"/>
              <a:gd name="connsiteY1680" fmla="*/ 1917359 h 2293365"/>
              <a:gd name="connsiteX1681" fmla="*/ 0 w 9143999"/>
              <a:gd name="connsiteY1681" fmla="*/ 1845796 h 2293365"/>
              <a:gd name="connsiteX1682" fmla="*/ 0 w 9143999"/>
              <a:gd name="connsiteY1682" fmla="*/ 1841062 h 2293365"/>
              <a:gd name="connsiteX1683" fmla="*/ 138492 w 9143999"/>
              <a:gd name="connsiteY1683" fmla="*/ 1913506 h 2293365"/>
              <a:gd name="connsiteX1684" fmla="*/ 1124917 w 9143999"/>
              <a:gd name="connsiteY1684" fmla="*/ 2083957 h 2293365"/>
              <a:gd name="connsiteX1685" fmla="*/ 1781809 w 9143999"/>
              <a:gd name="connsiteY1685" fmla="*/ 1803879 h 2293365"/>
              <a:gd name="connsiteX1686" fmla="*/ 1968031 w 9143999"/>
              <a:gd name="connsiteY1686" fmla="*/ 1693435 h 2293365"/>
              <a:gd name="connsiteX1687" fmla="*/ 1889172 w 9143999"/>
              <a:gd name="connsiteY1687" fmla="*/ 1637991 h 2293365"/>
              <a:gd name="connsiteX1688" fmla="*/ 1784574 w 9143999"/>
              <a:gd name="connsiteY1688" fmla="*/ 1688872 h 2293365"/>
              <a:gd name="connsiteX1689" fmla="*/ 1126189 w 9143999"/>
              <a:gd name="connsiteY1689" fmla="*/ 1920044 h 2293365"/>
              <a:gd name="connsiteX1690" fmla="*/ 137699 w 9143999"/>
              <a:gd name="connsiteY1690" fmla="*/ 1779532 h 2293365"/>
              <a:gd name="connsiteX1691" fmla="*/ 0 w 9143999"/>
              <a:gd name="connsiteY1691" fmla="*/ 1719974 h 2293365"/>
              <a:gd name="connsiteX1692" fmla="*/ 0 w 9143999"/>
              <a:gd name="connsiteY1692" fmla="*/ 1715705 h 2293365"/>
              <a:gd name="connsiteX1693" fmla="*/ 139200 w 9143999"/>
              <a:gd name="connsiteY1693" fmla="*/ 1775756 h 2293365"/>
              <a:gd name="connsiteX1694" fmla="*/ 1125341 w 9143999"/>
              <a:gd name="connsiteY1694" fmla="*/ 1915737 h 2293365"/>
              <a:gd name="connsiteX1695" fmla="*/ 1782769 w 9143999"/>
              <a:gd name="connsiteY1695" fmla="*/ 1684565 h 2293365"/>
              <a:gd name="connsiteX1696" fmla="*/ 1884754 w 9143999"/>
              <a:gd name="connsiteY1696" fmla="*/ 1634884 h 2293365"/>
              <a:gd name="connsiteX1697" fmla="*/ 1861707 w 9143999"/>
              <a:gd name="connsiteY1697" fmla="*/ 1618680 h 2293365"/>
              <a:gd name="connsiteX1698" fmla="*/ 1791123 w 9143999"/>
              <a:gd name="connsiteY1698" fmla="*/ 1573272 h 2293365"/>
              <a:gd name="connsiteX1699" fmla="*/ 1791079 w 9143999"/>
              <a:gd name="connsiteY1699" fmla="*/ 1573289 h 2293365"/>
              <a:gd name="connsiteX1700" fmla="*/ 1126189 w 9143999"/>
              <a:gd name="connsiteY1700" fmla="*/ 1758965 h 2293365"/>
              <a:gd name="connsiteX1701" fmla="*/ 139353 w 9143999"/>
              <a:gd name="connsiteY1701" fmla="*/ 1648841 h 2293365"/>
              <a:gd name="connsiteX1702" fmla="*/ 27485 w 9143999"/>
              <a:gd name="connsiteY1702" fmla="*/ 1610648 h 2293365"/>
              <a:gd name="connsiteX1703" fmla="*/ 0 w 9143999"/>
              <a:gd name="connsiteY1703" fmla="*/ 1628965 h 2293365"/>
              <a:gd name="connsiteX1704" fmla="*/ 0 w 9143999"/>
              <a:gd name="connsiteY1704" fmla="*/ 1623841 h 2293365"/>
              <a:gd name="connsiteX1705" fmla="*/ 22182 w 9143999"/>
              <a:gd name="connsiteY1705" fmla="*/ 1608837 h 2293365"/>
              <a:gd name="connsiteX1706" fmla="*/ 0 w 9143999"/>
              <a:gd name="connsiteY1706" fmla="*/ 1601264 h 2293365"/>
              <a:gd name="connsiteX1707" fmla="*/ 0 w 9143999"/>
              <a:gd name="connsiteY1707" fmla="*/ 1597179 h 2293365"/>
              <a:gd name="connsiteX1708" fmla="*/ 26185 w 9143999"/>
              <a:gd name="connsiteY1708" fmla="*/ 1606130 h 2293365"/>
              <a:gd name="connsiteX1709" fmla="*/ 59438 w 9143999"/>
              <a:gd name="connsiteY1709" fmla="*/ 1583639 h 2293365"/>
              <a:gd name="connsiteX1710" fmla="*/ 158901 w 9143999"/>
              <a:gd name="connsiteY1710" fmla="*/ 1524683 h 2293365"/>
              <a:gd name="connsiteX1711" fmla="*/ 83269 w 9143999"/>
              <a:gd name="connsiteY1711" fmla="*/ 1506779 h 2293365"/>
              <a:gd name="connsiteX1712" fmla="*/ 54471 w 9143999"/>
              <a:gd name="connsiteY1712" fmla="*/ 1521886 h 2293365"/>
              <a:gd name="connsiteX1713" fmla="*/ 0 w 9143999"/>
              <a:gd name="connsiteY1713" fmla="*/ 1553068 h 2293365"/>
              <a:gd name="connsiteX1714" fmla="*/ 0 w 9143999"/>
              <a:gd name="connsiteY1714" fmla="*/ 1548125 h 2293365"/>
              <a:gd name="connsiteX1715" fmla="*/ 52280 w 9143999"/>
              <a:gd name="connsiteY1715" fmla="*/ 1518303 h 2293365"/>
              <a:gd name="connsiteX1716" fmla="*/ 77080 w 9143999"/>
              <a:gd name="connsiteY1716" fmla="*/ 1505314 h 2293365"/>
              <a:gd name="connsiteX1717" fmla="*/ 0 w 9143999"/>
              <a:gd name="connsiteY1717" fmla="*/ 1487068 h 2293365"/>
              <a:gd name="connsiteX1718" fmla="*/ 0 w 9143999"/>
              <a:gd name="connsiteY1718" fmla="*/ 1482563 h 2293365"/>
              <a:gd name="connsiteX1719" fmla="*/ 83061 w 9143999"/>
              <a:gd name="connsiteY1719" fmla="*/ 1502182 h 2293365"/>
              <a:gd name="connsiteX1720" fmla="*/ 210360 w 9143999"/>
              <a:gd name="connsiteY1720" fmla="*/ 1435508 h 2293365"/>
              <a:gd name="connsiteX1721" fmla="*/ 249876 w 9143999"/>
              <a:gd name="connsiteY1721" fmla="*/ 1418007 h 2293365"/>
              <a:gd name="connsiteX1722" fmla="*/ 163916 w 9143999"/>
              <a:gd name="connsiteY1722" fmla="*/ 1404074 h 2293365"/>
              <a:gd name="connsiteX1723" fmla="*/ 54439 w 9143999"/>
              <a:gd name="connsiteY1723" fmla="*/ 1451286 h 2293365"/>
              <a:gd name="connsiteX1724" fmla="*/ 0 w 9143999"/>
              <a:gd name="connsiteY1724" fmla="*/ 1476825 h 2293365"/>
              <a:gd name="connsiteX1725" fmla="*/ 0 w 9143999"/>
              <a:gd name="connsiteY1725" fmla="*/ 1471743 h 2293365"/>
              <a:gd name="connsiteX1726" fmla="*/ 52248 w 9143999"/>
              <a:gd name="connsiteY1726" fmla="*/ 1446990 h 2293365"/>
              <a:gd name="connsiteX1727" fmla="*/ 155227 w 9143999"/>
              <a:gd name="connsiteY1727" fmla="*/ 1402666 h 2293365"/>
              <a:gd name="connsiteX1728" fmla="*/ 59660 w 9143999"/>
              <a:gd name="connsiteY1728" fmla="*/ 1387177 h 2293365"/>
              <a:gd name="connsiteX1729" fmla="*/ 53671 w 9143999"/>
              <a:gd name="connsiteY1729" fmla="*/ 1389222 h 2293365"/>
              <a:gd name="connsiteX1730" fmla="*/ 0 w 9143999"/>
              <a:gd name="connsiteY1730" fmla="*/ 1409581 h 2293365"/>
              <a:gd name="connsiteX1731" fmla="*/ 0 w 9143999"/>
              <a:gd name="connsiteY1731" fmla="*/ 1405359 h 2293365"/>
              <a:gd name="connsiteX1732" fmla="*/ 51651 w 9143999"/>
              <a:gd name="connsiteY1732" fmla="*/ 1385879 h 2293365"/>
              <a:gd name="connsiteX1733" fmla="*/ 0 w 9143999"/>
              <a:gd name="connsiteY1733" fmla="*/ 1377508 h 2293365"/>
              <a:gd name="connsiteX1734" fmla="*/ 0 w 9143999"/>
              <a:gd name="connsiteY1734" fmla="*/ 1373045 h 2293365"/>
              <a:gd name="connsiteX1735" fmla="*/ 60579 w 9143999"/>
              <a:gd name="connsiteY1735" fmla="*/ 1382810 h 2293365"/>
              <a:gd name="connsiteX1736" fmla="*/ 211780 w 9143999"/>
              <a:gd name="connsiteY1736" fmla="*/ 1331206 h 2293365"/>
              <a:gd name="connsiteX1737" fmla="*/ 324839 w 9143999"/>
              <a:gd name="connsiteY1737" fmla="*/ 1298459 h 2293365"/>
              <a:gd name="connsiteX1738" fmla="*/ 250594 w 9143999"/>
              <a:gd name="connsiteY1738" fmla="*/ 1295436 h 2293365"/>
              <a:gd name="connsiteX1739" fmla="*/ 216736 w 9143999"/>
              <a:gd name="connsiteY1739" fmla="*/ 1292623 h 2293365"/>
              <a:gd name="connsiteX1740" fmla="*/ 60832 w 9143999"/>
              <a:gd name="connsiteY1740" fmla="*/ 1329364 h 2293365"/>
              <a:gd name="connsiteX1741" fmla="*/ 0 w 9143999"/>
              <a:gd name="connsiteY1741" fmla="*/ 1346663 h 2293365"/>
              <a:gd name="connsiteX1742" fmla="*/ 0 w 9143999"/>
              <a:gd name="connsiteY1742" fmla="*/ 1342500 h 2293365"/>
              <a:gd name="connsiteX1743" fmla="*/ 60175 w 9143999"/>
              <a:gd name="connsiteY1743" fmla="*/ 1325805 h 2293365"/>
              <a:gd name="connsiteX1744" fmla="*/ 204784 w 9143999"/>
              <a:gd name="connsiteY1744" fmla="*/ 1291630 h 2293365"/>
              <a:gd name="connsiteX1745" fmla="*/ 34358 w 9143999"/>
              <a:gd name="connsiteY1745" fmla="*/ 1277470 h 2293365"/>
              <a:gd name="connsiteX1746" fmla="*/ 0 w 9143999"/>
              <a:gd name="connsiteY1746" fmla="*/ 1283986 h 2293365"/>
              <a:gd name="connsiteX1747" fmla="*/ 0 w 9143999"/>
              <a:gd name="connsiteY1747" fmla="*/ 1279689 h 2293365"/>
              <a:gd name="connsiteX1748" fmla="*/ 18486 w 9143999"/>
              <a:gd name="connsiteY1748" fmla="*/ 1276152 h 2293365"/>
              <a:gd name="connsiteX1749" fmla="*/ 0 w 9143999"/>
              <a:gd name="connsiteY1749" fmla="*/ 1274616 h 2293365"/>
              <a:gd name="connsiteX1750" fmla="*/ 0 w 9143999"/>
              <a:gd name="connsiteY1750" fmla="*/ 1270240 h 2293365"/>
              <a:gd name="connsiteX1751" fmla="*/ 34420 w 9143999"/>
              <a:gd name="connsiteY1751" fmla="*/ 1273103 h 2293365"/>
              <a:gd name="connsiteX1752" fmla="*/ 60168 w 9143999"/>
              <a:gd name="connsiteY1752" fmla="*/ 1268177 h 2293365"/>
              <a:gd name="connsiteX1753" fmla="*/ 439875 w 9143999"/>
              <a:gd name="connsiteY1753" fmla="*/ 1209298 h 2293365"/>
              <a:gd name="connsiteX1754" fmla="*/ 719468 w 9143999"/>
              <a:gd name="connsiteY1754" fmla="*/ 1185830 h 2293365"/>
              <a:gd name="connsiteX1755" fmla="*/ 581988 w 9143999"/>
              <a:gd name="connsiteY1755" fmla="*/ 1185547 h 2293365"/>
              <a:gd name="connsiteX1756" fmla="*/ 424105 w 9143999"/>
              <a:gd name="connsiteY1756" fmla="*/ 1189875 h 2293365"/>
              <a:gd name="connsiteX1757" fmla="*/ 60825 w 9143999"/>
              <a:gd name="connsiteY1757" fmla="*/ 1217579 h 2293365"/>
              <a:gd name="connsiteX1758" fmla="*/ 0 w 9143999"/>
              <a:gd name="connsiteY1758" fmla="*/ 1223919 h 2293365"/>
              <a:gd name="connsiteX1759" fmla="*/ 0 w 9143999"/>
              <a:gd name="connsiteY1759" fmla="*/ 1219640 h 2293365"/>
              <a:gd name="connsiteX1760" fmla="*/ 60168 w 9143999"/>
              <a:gd name="connsiteY1760" fmla="*/ 1213305 h 2293365"/>
              <a:gd name="connsiteX1761" fmla="*/ 469874 w 9143999"/>
              <a:gd name="connsiteY1761" fmla="*/ 1184209 h 2293365"/>
              <a:gd name="connsiteX1762" fmla="*/ 0 w 9143999"/>
              <a:gd name="connsiteY1762" fmla="*/ 1177077 h 2293365"/>
              <a:gd name="connsiteX1763" fmla="*/ 0 w 9143999"/>
              <a:gd name="connsiteY1763" fmla="*/ 1172230 h 2293365"/>
              <a:gd name="connsiteX1764" fmla="*/ 52265 w 9143999"/>
              <a:gd name="connsiteY1764" fmla="*/ 1171726 h 2293365"/>
              <a:gd name="connsiteX1765" fmla="*/ 1193935 w 9143999"/>
              <a:gd name="connsiteY1765" fmla="*/ 1161839 h 2293365"/>
              <a:gd name="connsiteX1766" fmla="*/ 8032861 w 9143999"/>
              <a:gd name="connsiteY1766" fmla="*/ 1101955 h 2293365"/>
              <a:gd name="connsiteX1767" fmla="*/ 7672100 w 9143999"/>
              <a:gd name="connsiteY1767" fmla="*/ 1112724 h 2293365"/>
              <a:gd name="connsiteX1768" fmla="*/ 7998483 w 9143999"/>
              <a:gd name="connsiteY1768" fmla="*/ 1104789 h 2293365"/>
              <a:gd name="connsiteX1769" fmla="*/ 8032861 w 9143999"/>
              <a:gd name="connsiteY1769" fmla="*/ 1101955 h 2293365"/>
              <a:gd name="connsiteX1770" fmla="*/ 3450771 w 9143999"/>
              <a:gd name="connsiteY1770" fmla="*/ 1101955 h 2293365"/>
              <a:gd name="connsiteX1771" fmla="*/ 3090008 w 9143999"/>
              <a:gd name="connsiteY1771" fmla="*/ 1112724 h 2293365"/>
              <a:gd name="connsiteX1772" fmla="*/ 3416392 w 9143999"/>
              <a:gd name="connsiteY1772" fmla="*/ 1104789 h 2293365"/>
              <a:gd name="connsiteX1773" fmla="*/ 3450771 w 9143999"/>
              <a:gd name="connsiteY1773" fmla="*/ 1101955 h 2293365"/>
              <a:gd name="connsiteX1774" fmla="*/ 5819082 w 9143999"/>
              <a:gd name="connsiteY1774" fmla="*/ 1101063 h 2293365"/>
              <a:gd name="connsiteX1775" fmla="*/ 5458404 w 9143999"/>
              <a:gd name="connsiteY1775" fmla="*/ 1111761 h 2293365"/>
              <a:gd name="connsiteX1776" fmla="*/ 5784712 w 9143999"/>
              <a:gd name="connsiteY1776" fmla="*/ 1103917 h 2293365"/>
              <a:gd name="connsiteX1777" fmla="*/ 5819082 w 9143999"/>
              <a:gd name="connsiteY1777" fmla="*/ 1101063 h 2293365"/>
              <a:gd name="connsiteX1778" fmla="*/ 1233601 w 9143999"/>
              <a:gd name="connsiteY1778" fmla="*/ 1098103 h 2293365"/>
              <a:gd name="connsiteX1779" fmla="*/ 872757 w 9143999"/>
              <a:gd name="connsiteY1779" fmla="*/ 1108792 h 2293365"/>
              <a:gd name="connsiteX1780" fmla="*/ 1199204 w 9143999"/>
              <a:gd name="connsiteY1780" fmla="*/ 1100961 h 2293365"/>
              <a:gd name="connsiteX1781" fmla="*/ 1233601 w 9143999"/>
              <a:gd name="connsiteY1781" fmla="*/ 1098103 h 2293365"/>
              <a:gd name="connsiteX1782" fmla="*/ 6035062 w 9143999"/>
              <a:gd name="connsiteY1782" fmla="*/ 1080229 h 2293365"/>
              <a:gd name="connsiteX1783" fmla="*/ 5997512 w 9143999"/>
              <a:gd name="connsiteY1783" fmla="*/ 1086114 h 2293365"/>
              <a:gd name="connsiteX1784" fmla="*/ 6058628 w 9143999"/>
              <a:gd name="connsiteY1784" fmla="*/ 1080969 h 2293365"/>
              <a:gd name="connsiteX1785" fmla="*/ 1435046 w 9143999"/>
              <a:gd name="connsiteY1785" fmla="*/ 1079412 h 2293365"/>
              <a:gd name="connsiteX1786" fmla="*/ 1411176 w 9143999"/>
              <a:gd name="connsiteY1786" fmla="*/ 1083155 h 2293365"/>
              <a:gd name="connsiteX1787" fmla="*/ 1450049 w 9143999"/>
              <a:gd name="connsiteY1787" fmla="*/ 1079883 h 2293365"/>
              <a:gd name="connsiteX1788" fmla="*/ 3787330 w 9143999"/>
              <a:gd name="connsiteY1788" fmla="*/ 1078284 h 2293365"/>
              <a:gd name="connsiteX1789" fmla="*/ 3552633 w 9143999"/>
              <a:gd name="connsiteY1789" fmla="*/ 1096967 h 2293365"/>
              <a:gd name="connsiteX1790" fmla="*/ 3417241 w 9143999"/>
              <a:gd name="connsiteY1790" fmla="*/ 1109096 h 2293365"/>
              <a:gd name="connsiteX1791" fmla="*/ 2976263 w 9143999"/>
              <a:gd name="connsiteY1791" fmla="*/ 1112610 h 2293365"/>
              <a:gd name="connsiteX1792" fmla="*/ 2621975 w 9143999"/>
              <a:gd name="connsiteY1792" fmla="*/ 1100467 h 2293365"/>
              <a:gd name="connsiteX1793" fmla="*/ 2425890 w 9143999"/>
              <a:gd name="connsiteY1793" fmla="*/ 1082623 h 2293365"/>
              <a:gd name="connsiteX1794" fmla="*/ 2351163 w 9143999"/>
              <a:gd name="connsiteY1794" fmla="*/ 1084871 h 2293365"/>
              <a:gd name="connsiteX1795" fmla="*/ 2351163 w 9143999"/>
              <a:gd name="connsiteY1795" fmla="*/ 1087428 h 2293365"/>
              <a:gd name="connsiteX1796" fmla="*/ 2066554 w 9143999"/>
              <a:gd name="connsiteY1796" fmla="*/ 1100849 h 2293365"/>
              <a:gd name="connsiteX1797" fmla="*/ 2271717 w 9143999"/>
              <a:gd name="connsiteY1797" fmla="*/ 1109777 h 2293365"/>
              <a:gd name="connsiteX1798" fmla="*/ 4025554 w 9143999"/>
              <a:gd name="connsiteY1798" fmla="*/ 1106604 h 2293365"/>
              <a:gd name="connsiteX1799" fmla="*/ 4259422 w 9143999"/>
              <a:gd name="connsiteY1799" fmla="*/ 1095581 h 2293365"/>
              <a:gd name="connsiteX1800" fmla="*/ 4102228 w 9143999"/>
              <a:gd name="connsiteY1800" fmla="*/ 1088166 h 2293365"/>
              <a:gd name="connsiteX1801" fmla="*/ 2603078 w 9143999"/>
              <a:gd name="connsiteY1801" fmla="*/ 1077292 h 2293365"/>
              <a:gd name="connsiteX1802" fmla="*/ 2456030 w 9143999"/>
              <a:gd name="connsiteY1802" fmla="*/ 1081716 h 2293365"/>
              <a:gd name="connsiteX1803" fmla="*/ 2578099 w 9143999"/>
              <a:gd name="connsiteY1803" fmla="*/ 1093312 h 2293365"/>
              <a:gd name="connsiteX1804" fmla="*/ 2886709 w 9143999"/>
              <a:gd name="connsiteY1804" fmla="*/ 1106943 h 2293365"/>
              <a:gd name="connsiteX1805" fmla="*/ 7183176 w 9143999"/>
              <a:gd name="connsiteY1805" fmla="*/ 1077083 h 2293365"/>
              <a:gd name="connsiteX1806" fmla="*/ 7036040 w 9143999"/>
              <a:gd name="connsiteY1806" fmla="*/ 1081544 h 2293365"/>
              <a:gd name="connsiteX1807" fmla="*/ 7160189 w 9143999"/>
              <a:gd name="connsiteY1807" fmla="*/ 1093354 h 2293365"/>
              <a:gd name="connsiteX1808" fmla="*/ 7468799 w 9143999"/>
              <a:gd name="connsiteY1808" fmla="*/ 1106943 h 2293365"/>
              <a:gd name="connsiteX1809" fmla="*/ 5914471 w 9143999"/>
              <a:gd name="connsiteY1809" fmla="*/ 1076441 h 2293365"/>
              <a:gd name="connsiteX1810" fmla="*/ 5784712 w 9143999"/>
              <a:gd name="connsiteY1810" fmla="*/ 1093957 h 2293365"/>
              <a:gd name="connsiteX1811" fmla="*/ 5678205 w 9143999"/>
              <a:gd name="connsiteY1811" fmla="*/ 1101781 h 2293365"/>
              <a:gd name="connsiteX1812" fmla="*/ 5920072 w 9143999"/>
              <a:gd name="connsiteY1812" fmla="*/ 1090385 h 2293365"/>
              <a:gd name="connsiteX1813" fmla="*/ 6006181 w 9143999"/>
              <a:gd name="connsiteY1813" fmla="*/ 1079322 h 2293365"/>
              <a:gd name="connsiteX1814" fmla="*/ 8287322 w 9143999"/>
              <a:gd name="connsiteY1814" fmla="*/ 1075829 h 2293365"/>
              <a:gd name="connsiteX1815" fmla="*/ 8211120 w 9143999"/>
              <a:gd name="connsiteY1815" fmla="*/ 1087785 h 2293365"/>
              <a:gd name="connsiteX1816" fmla="*/ 8335291 w 9143999"/>
              <a:gd name="connsiteY1816" fmla="*/ 1077264 h 2293365"/>
              <a:gd name="connsiteX1817" fmla="*/ 3705424 w 9143999"/>
              <a:gd name="connsiteY1817" fmla="*/ 1075714 h 2293365"/>
              <a:gd name="connsiteX1818" fmla="*/ 3629029 w 9143999"/>
              <a:gd name="connsiteY1818" fmla="*/ 1087672 h 2293365"/>
              <a:gd name="connsiteX1819" fmla="*/ 3752796 w 9143999"/>
              <a:gd name="connsiteY1819" fmla="*/ 1077201 h 2293365"/>
              <a:gd name="connsiteX1820" fmla="*/ 1312697 w 9143999"/>
              <a:gd name="connsiteY1820" fmla="*/ 1075575 h 2293365"/>
              <a:gd name="connsiteX1821" fmla="*/ 1198546 w 9143999"/>
              <a:gd name="connsiteY1821" fmla="*/ 1090986 h 2293365"/>
              <a:gd name="connsiteX1822" fmla="*/ 1091848 w 9143999"/>
              <a:gd name="connsiteY1822" fmla="*/ 1098831 h 2293365"/>
              <a:gd name="connsiteX1823" fmla="*/ 1333836 w 9143999"/>
              <a:gd name="connsiteY1823" fmla="*/ 1087428 h 2293365"/>
              <a:gd name="connsiteX1824" fmla="*/ 1403808 w 9143999"/>
              <a:gd name="connsiteY1824" fmla="*/ 1078432 h 2293365"/>
              <a:gd name="connsiteX1825" fmla="*/ 1272160 w 9143999"/>
              <a:gd name="connsiteY1825" fmla="*/ 1074303 h 2293365"/>
              <a:gd name="connsiteX1826" fmla="*/ 1206365 w 9143999"/>
              <a:gd name="connsiteY1826" fmla="*/ 1085297 h 2293365"/>
              <a:gd name="connsiteX1827" fmla="*/ 1180287 w 9143999"/>
              <a:gd name="connsiteY1827" fmla="*/ 1087515 h 2293365"/>
              <a:gd name="connsiteX1828" fmla="*/ 1198546 w 9143999"/>
              <a:gd name="connsiteY1828" fmla="*/ 1086713 h 2293365"/>
              <a:gd name="connsiteX1829" fmla="*/ 1286971 w 9143999"/>
              <a:gd name="connsiteY1829" fmla="*/ 1074768 h 2293365"/>
              <a:gd name="connsiteX1830" fmla="*/ 4957748 w 9143999"/>
              <a:gd name="connsiteY1830" fmla="*/ 1073795 h 2293365"/>
              <a:gd name="connsiteX1831" fmla="*/ 4811475 w 9143999"/>
              <a:gd name="connsiteY1831" fmla="*/ 1078179 h 2293365"/>
              <a:gd name="connsiteX1832" fmla="*/ 4946399 w 9143999"/>
              <a:gd name="connsiteY1832" fmla="*/ 1091006 h 2293365"/>
              <a:gd name="connsiteX1833" fmla="*/ 5254938 w 9143999"/>
              <a:gd name="connsiteY1833" fmla="*/ 1104635 h 2293365"/>
              <a:gd name="connsiteX1834" fmla="*/ 2728315 w 9143999"/>
              <a:gd name="connsiteY1834" fmla="*/ 1073524 h 2293365"/>
              <a:gd name="connsiteX1835" fmla="*/ 2629125 w 9143999"/>
              <a:gd name="connsiteY1835" fmla="*/ 1076508 h 2293365"/>
              <a:gd name="connsiteX1836" fmla="*/ 2637359 w 9143999"/>
              <a:gd name="connsiteY1836" fmla="*/ 1077810 h 2293365"/>
              <a:gd name="connsiteX1837" fmla="*/ 2976263 w 9143999"/>
              <a:gd name="connsiteY1837" fmla="*/ 1108416 h 2293365"/>
              <a:gd name="connsiteX1838" fmla="*/ 3168951 w 9143999"/>
              <a:gd name="connsiteY1838" fmla="*/ 1106943 h 2293365"/>
              <a:gd name="connsiteX1839" fmla="*/ 2741343 w 9143999"/>
              <a:gd name="connsiteY1839" fmla="*/ 1075713 h 2293365"/>
              <a:gd name="connsiteX1840" fmla="*/ 7305103 w 9143999"/>
              <a:gd name="connsiteY1840" fmla="*/ 1073387 h 2293365"/>
              <a:gd name="connsiteX1841" fmla="*/ 7209536 w 9143999"/>
              <a:gd name="connsiteY1841" fmla="*/ 1076284 h 2293365"/>
              <a:gd name="connsiteX1842" fmla="*/ 7219450 w 9143999"/>
              <a:gd name="connsiteY1842" fmla="*/ 1077853 h 2293365"/>
              <a:gd name="connsiteX1843" fmla="*/ 7558353 w 9143999"/>
              <a:gd name="connsiteY1843" fmla="*/ 1108416 h 2293365"/>
              <a:gd name="connsiteX1844" fmla="*/ 7750618 w 9143999"/>
              <a:gd name="connsiteY1844" fmla="*/ 1107736 h 2293365"/>
              <a:gd name="connsiteX1845" fmla="*/ 7323168 w 9143999"/>
              <a:gd name="connsiteY1845" fmla="*/ 1076422 h 2293365"/>
              <a:gd name="connsiteX1846" fmla="*/ 399859 w 9143999"/>
              <a:gd name="connsiteY1846" fmla="*/ 1072998 h 2293365"/>
              <a:gd name="connsiteX1847" fmla="*/ 255719 w 9143999"/>
              <a:gd name="connsiteY1847" fmla="*/ 1077342 h 2293365"/>
              <a:gd name="connsiteX1848" fmla="*/ 360836 w 9143999"/>
              <a:gd name="connsiteY1848" fmla="*/ 1087337 h 2293365"/>
              <a:gd name="connsiteX1849" fmla="*/ 669440 w 9143999"/>
              <a:gd name="connsiteY1849" fmla="*/ 1100961 h 2293365"/>
              <a:gd name="connsiteX1850" fmla="*/ 8170854 w 9143999"/>
              <a:gd name="connsiteY1850" fmla="*/ 1072346 h 2293365"/>
              <a:gd name="connsiteX1851" fmla="*/ 7998483 w 9143999"/>
              <a:gd name="connsiteY1851" fmla="*/ 1095607 h 2293365"/>
              <a:gd name="connsiteX1852" fmla="*/ 7891952 w 9143999"/>
              <a:gd name="connsiteY1852" fmla="*/ 1103429 h 2293365"/>
              <a:gd name="connsiteX1853" fmla="*/ 8133875 w 9143999"/>
              <a:gd name="connsiteY1853" fmla="*/ 1091980 h 2293365"/>
              <a:gd name="connsiteX1854" fmla="*/ 8264292 w 9143999"/>
              <a:gd name="connsiteY1854" fmla="*/ 1075141 h 2293365"/>
              <a:gd name="connsiteX1855" fmla="*/ 3590278 w 9143999"/>
              <a:gd name="connsiteY1855" fmla="*/ 1072101 h 2293365"/>
              <a:gd name="connsiteX1856" fmla="*/ 3416392 w 9143999"/>
              <a:gd name="connsiteY1856" fmla="*/ 1095607 h 2293365"/>
              <a:gd name="connsiteX1857" fmla="*/ 3309861 w 9143999"/>
              <a:gd name="connsiteY1857" fmla="*/ 1103429 h 2293365"/>
              <a:gd name="connsiteX1858" fmla="*/ 3551783 w 9143999"/>
              <a:gd name="connsiteY1858" fmla="*/ 1091980 h 2293365"/>
              <a:gd name="connsiteX1859" fmla="*/ 3683169 w 9143999"/>
              <a:gd name="connsiteY1859" fmla="*/ 1075016 h 2293365"/>
              <a:gd name="connsiteX1860" fmla="*/ 3497120 w 9143999"/>
              <a:gd name="connsiteY1860" fmla="*/ 1070136 h 2293365"/>
              <a:gd name="connsiteX1861" fmla="*/ 3417241 w 9143999"/>
              <a:gd name="connsiteY1861" fmla="*/ 1083478 h 2293365"/>
              <a:gd name="connsiteX1862" fmla="*/ 2879228 w 9143999"/>
              <a:gd name="connsiteY1862" fmla="*/ 1078944 h 2293365"/>
              <a:gd name="connsiteX1863" fmla="*/ 2823127 w 9143999"/>
              <a:gd name="connsiteY1863" fmla="*/ 1070671 h 2293365"/>
              <a:gd name="connsiteX1864" fmla="*/ 2768099 w 9143999"/>
              <a:gd name="connsiteY1864" fmla="*/ 1072327 h 2293365"/>
              <a:gd name="connsiteX1865" fmla="*/ 2878910 w 9143999"/>
              <a:gd name="connsiteY1865" fmla="*/ 1087899 h 2293365"/>
              <a:gd name="connsiteX1866" fmla="*/ 3416392 w 9143999"/>
              <a:gd name="connsiteY1866" fmla="*/ 1091300 h 2293365"/>
              <a:gd name="connsiteX1867" fmla="*/ 3564670 w 9143999"/>
              <a:gd name="connsiteY1867" fmla="*/ 1071297 h 2293365"/>
              <a:gd name="connsiteX1868" fmla="*/ 3534533 w 9143999"/>
              <a:gd name="connsiteY1868" fmla="*/ 1070351 h 2293365"/>
              <a:gd name="connsiteX1869" fmla="*/ 5083402 w 9143999"/>
              <a:gd name="connsiteY1869" fmla="*/ 1070030 h 2293365"/>
              <a:gd name="connsiteX1870" fmla="*/ 4988446 w 9143999"/>
              <a:gd name="connsiteY1870" fmla="*/ 1072875 h 2293365"/>
              <a:gd name="connsiteX1871" fmla="*/ 5005169 w 9143999"/>
              <a:gd name="connsiteY1871" fmla="*/ 1075523 h 2293365"/>
              <a:gd name="connsiteX1872" fmla="*/ 5344472 w 9143999"/>
              <a:gd name="connsiteY1872" fmla="*/ 1106072 h 2293365"/>
              <a:gd name="connsiteX1873" fmla="*/ 5537117 w 9143999"/>
              <a:gd name="connsiteY1873" fmla="*/ 1105354 h 2293365"/>
              <a:gd name="connsiteX1874" fmla="*/ 5109023 w 9143999"/>
              <a:gd name="connsiteY1874" fmla="*/ 1074356 h 2293365"/>
              <a:gd name="connsiteX1875" fmla="*/ 8081446 w 9143999"/>
              <a:gd name="connsiteY1875" fmla="*/ 1069762 h 2293365"/>
              <a:gd name="connsiteX1876" fmla="*/ 7999332 w 9143999"/>
              <a:gd name="connsiteY1876" fmla="*/ 1083478 h 2293365"/>
              <a:gd name="connsiteX1877" fmla="*/ 7461319 w 9143999"/>
              <a:gd name="connsiteY1877" fmla="*/ 1078944 h 2293365"/>
              <a:gd name="connsiteX1878" fmla="*/ 7403425 w 9143999"/>
              <a:gd name="connsiteY1878" fmla="*/ 1070407 h 2293365"/>
              <a:gd name="connsiteX1879" fmla="*/ 7343968 w 9143999"/>
              <a:gd name="connsiteY1879" fmla="*/ 1072209 h 2293365"/>
              <a:gd name="connsiteX1880" fmla="*/ 7461001 w 9143999"/>
              <a:gd name="connsiteY1880" fmla="*/ 1088664 h 2293365"/>
              <a:gd name="connsiteX1881" fmla="*/ 7998483 w 9143999"/>
              <a:gd name="connsiteY1881" fmla="*/ 1091980 h 2293365"/>
              <a:gd name="connsiteX1882" fmla="*/ 8148797 w 9143999"/>
              <a:gd name="connsiteY1882" fmla="*/ 1071686 h 2293365"/>
              <a:gd name="connsiteX1883" fmla="*/ 8085031 w 9143999"/>
              <a:gd name="connsiteY1883" fmla="*/ 1069779 h 2293365"/>
              <a:gd name="connsiteX1884" fmla="*/ 512773 w 9143999"/>
              <a:gd name="connsiteY1884" fmla="*/ 1069594 h 2293365"/>
              <a:gd name="connsiteX1885" fmla="*/ 418735 w 9143999"/>
              <a:gd name="connsiteY1885" fmla="*/ 1072429 h 2293365"/>
              <a:gd name="connsiteX1886" fmla="*/ 419553 w 9143999"/>
              <a:gd name="connsiteY1886" fmla="*/ 1072558 h 2293365"/>
              <a:gd name="connsiteX1887" fmla="*/ 758939 w 9143999"/>
              <a:gd name="connsiteY1887" fmla="*/ 1103104 h 2293365"/>
              <a:gd name="connsiteX1888" fmla="*/ 951520 w 9143999"/>
              <a:gd name="connsiteY1888" fmla="*/ 1102403 h 2293365"/>
              <a:gd name="connsiteX1889" fmla="*/ 523471 w 9143999"/>
              <a:gd name="connsiteY1889" fmla="*/ 1071401 h 2293365"/>
              <a:gd name="connsiteX1890" fmla="*/ 5457018 w 9143999"/>
              <a:gd name="connsiteY1890" fmla="*/ 1069494 h 2293365"/>
              <a:gd name="connsiteX1891" fmla="*/ 5523501 w 9143999"/>
              <a:gd name="connsiteY1891" fmla="*/ 1072824 h 2293365"/>
              <a:gd name="connsiteX1892" fmla="*/ 5605031 w 9143999"/>
              <a:gd name="connsiteY1892" fmla="*/ 1070383 h 2293365"/>
              <a:gd name="connsiteX1893" fmla="*/ 5600486 w 9143999"/>
              <a:gd name="connsiteY1893" fmla="*/ 1070356 h 2293365"/>
              <a:gd name="connsiteX1894" fmla="*/ 5525265 w 9143999"/>
              <a:gd name="connsiteY1894" fmla="*/ 1072630 h 2293365"/>
              <a:gd name="connsiteX1895" fmla="*/ 5472507 w 9143999"/>
              <a:gd name="connsiteY1895" fmla="*/ 1069587 h 2293365"/>
              <a:gd name="connsiteX1896" fmla="*/ 807496 w 9143999"/>
              <a:gd name="connsiteY1896" fmla="*/ 1068932 h 2293365"/>
              <a:gd name="connsiteX1897" fmla="*/ 937860 w 9143999"/>
              <a:gd name="connsiteY1897" fmla="*/ 1075462 h 2293365"/>
              <a:gd name="connsiteX1898" fmla="*/ 1070003 w 9143999"/>
              <a:gd name="connsiteY1898" fmla="*/ 1071504 h 2293365"/>
              <a:gd name="connsiteX1899" fmla="*/ 1078867 w 9143999"/>
              <a:gd name="connsiteY1899" fmla="*/ 1070491 h 2293365"/>
              <a:gd name="connsiteX1900" fmla="*/ 5330845 w 9143999"/>
              <a:gd name="connsiteY1900" fmla="*/ 1068735 h 2293365"/>
              <a:gd name="connsiteX1901" fmla="*/ 5388809 w 9143999"/>
              <a:gd name="connsiteY1901" fmla="*/ 1075135 h 2293365"/>
              <a:gd name="connsiteX1902" fmla="*/ 5657064 w 9143999"/>
              <a:gd name="connsiteY1902" fmla="*/ 1077648 h 2293365"/>
              <a:gd name="connsiteX1903" fmla="*/ 5722295 w 9143999"/>
              <a:gd name="connsiteY1903" fmla="*/ 1071088 h 2293365"/>
              <a:gd name="connsiteX1904" fmla="*/ 5670934 w 9143999"/>
              <a:gd name="connsiteY1904" fmla="*/ 1070779 h 2293365"/>
              <a:gd name="connsiteX1905" fmla="*/ 5656500 w 9143999"/>
              <a:gd name="connsiteY1905" fmla="*/ 1072423 h 2293365"/>
              <a:gd name="connsiteX1906" fmla="*/ 5387487 w 9143999"/>
              <a:gd name="connsiteY1906" fmla="*/ 1069563 h 2293365"/>
              <a:gd name="connsiteX1907" fmla="*/ 5383402 w 9143999"/>
              <a:gd name="connsiteY1907" fmla="*/ 1069051 h 2293365"/>
              <a:gd name="connsiteX1908" fmla="*/ 2888474 w 9143999"/>
              <a:gd name="connsiteY1908" fmla="*/ 1068705 h 2293365"/>
              <a:gd name="connsiteX1909" fmla="*/ 2847171 w 9143999"/>
              <a:gd name="connsiteY1909" fmla="*/ 1069948 h 2293365"/>
              <a:gd name="connsiteX1910" fmla="*/ 2878910 w 9143999"/>
              <a:gd name="connsiteY1910" fmla="*/ 1074636 h 2293365"/>
              <a:gd name="connsiteX1911" fmla="*/ 3416392 w 9143999"/>
              <a:gd name="connsiteY1911" fmla="*/ 1079170 h 2293365"/>
              <a:gd name="connsiteX1912" fmla="*/ 3471353 w 9143999"/>
              <a:gd name="connsiteY1912" fmla="*/ 1069988 h 2293365"/>
              <a:gd name="connsiteX1913" fmla="*/ 3433220 w 9143999"/>
              <a:gd name="connsiteY1913" fmla="*/ 1069768 h 2293365"/>
              <a:gd name="connsiteX1914" fmla="*/ 3416392 w 9143999"/>
              <a:gd name="connsiteY1914" fmla="*/ 1072823 h 2293365"/>
              <a:gd name="connsiteX1915" fmla="*/ 3018890 w 9143999"/>
              <a:gd name="connsiteY1915" fmla="*/ 1083134 h 2293365"/>
              <a:gd name="connsiteX1916" fmla="*/ 7468157 w 9143999"/>
              <a:gd name="connsiteY1916" fmla="*/ 1068444 h 2293365"/>
              <a:gd name="connsiteX1917" fmla="*/ 7427440 w 9143999"/>
              <a:gd name="connsiteY1917" fmla="*/ 1069679 h 2293365"/>
              <a:gd name="connsiteX1918" fmla="*/ 7461001 w 9143999"/>
              <a:gd name="connsiteY1918" fmla="*/ 1074636 h 2293365"/>
              <a:gd name="connsiteX1919" fmla="*/ 7998483 w 9143999"/>
              <a:gd name="connsiteY1919" fmla="*/ 1079170 h 2293365"/>
              <a:gd name="connsiteX1920" fmla="*/ 8055500 w 9143999"/>
              <a:gd name="connsiteY1920" fmla="*/ 1069642 h 2293365"/>
              <a:gd name="connsiteX1921" fmla="*/ 8015769 w 9143999"/>
              <a:gd name="connsiteY1921" fmla="*/ 1069456 h 2293365"/>
              <a:gd name="connsiteX1922" fmla="*/ 7998483 w 9143999"/>
              <a:gd name="connsiteY1922" fmla="*/ 1072823 h 2293365"/>
              <a:gd name="connsiteX1923" fmla="*/ 7600959 w 9143999"/>
              <a:gd name="connsiteY1923" fmla="*/ 1083134 h 2293365"/>
              <a:gd name="connsiteX1924" fmla="*/ 688705 w 9143999"/>
              <a:gd name="connsiteY1924" fmla="*/ 1068251 h 2293365"/>
              <a:gd name="connsiteX1925" fmla="*/ 801782 w 9143999"/>
              <a:gd name="connsiteY1925" fmla="*/ 1080736 h 2293365"/>
              <a:gd name="connsiteX1926" fmla="*/ 1070019 w 9143999"/>
              <a:gd name="connsiteY1926" fmla="*/ 1083250 h 2293365"/>
              <a:gd name="connsiteX1927" fmla="*/ 1185886 w 9143999"/>
              <a:gd name="connsiteY1927" fmla="*/ 1071597 h 2293365"/>
              <a:gd name="connsiteX1928" fmla="*/ 1166670 w 9143999"/>
              <a:gd name="connsiteY1928" fmla="*/ 1070995 h 2293365"/>
              <a:gd name="connsiteX1929" fmla="*/ 1108957 w 9143999"/>
              <a:gd name="connsiteY1929" fmla="*/ 1070663 h 2293365"/>
              <a:gd name="connsiteX1930" fmla="*/ 1070265 w 9143999"/>
              <a:gd name="connsiteY1930" fmla="*/ 1075069 h 2293365"/>
              <a:gd name="connsiteX1931" fmla="*/ 801218 w 9143999"/>
              <a:gd name="connsiteY1931" fmla="*/ 1072213 h 2293365"/>
              <a:gd name="connsiteX1932" fmla="*/ 773503 w 9143999"/>
              <a:gd name="connsiteY1932" fmla="*/ 1068737 h 2293365"/>
              <a:gd name="connsiteX1933" fmla="*/ 3152109 w 9143999"/>
              <a:gd name="connsiteY1933" fmla="*/ 1068150 h 2293365"/>
              <a:gd name="connsiteX1934" fmla="*/ 3157638 w 9143999"/>
              <a:gd name="connsiteY1934" fmla="*/ 1068471 h 2293365"/>
              <a:gd name="connsiteX1935" fmla="*/ 3165665 w 9143999"/>
              <a:gd name="connsiteY1935" fmla="*/ 1068228 h 2293365"/>
              <a:gd name="connsiteX1936" fmla="*/ 7733157 w 9143999"/>
              <a:gd name="connsiteY1936" fmla="*/ 1068139 h 2293365"/>
              <a:gd name="connsiteX1937" fmla="*/ 7738880 w 9143999"/>
              <a:gd name="connsiteY1937" fmla="*/ 1068471 h 2293365"/>
              <a:gd name="connsiteX1938" fmla="*/ 7747628 w 9143999"/>
              <a:gd name="connsiteY1938" fmla="*/ 1068207 h 2293365"/>
              <a:gd name="connsiteX1939" fmla="*/ 5217045 w 9143999"/>
              <a:gd name="connsiteY1939" fmla="*/ 1068051 h 2293365"/>
              <a:gd name="connsiteX1940" fmla="*/ 5247994 w 9143999"/>
              <a:gd name="connsiteY1940" fmla="*/ 1072622 h 2293365"/>
              <a:gd name="connsiteX1941" fmla="*/ 5785462 w 9143999"/>
              <a:gd name="connsiteY1941" fmla="*/ 1077178 h 2293365"/>
              <a:gd name="connsiteX1942" fmla="*/ 5809573 w 9143999"/>
              <a:gd name="connsiteY1942" fmla="*/ 1073147 h 2293365"/>
              <a:gd name="connsiteX1943" fmla="*/ 5765273 w 9143999"/>
              <a:gd name="connsiteY1943" fmla="*/ 1071755 h 2293365"/>
              <a:gd name="connsiteX1944" fmla="*/ 5656817 w 9143999"/>
              <a:gd name="connsiteY1944" fmla="*/ 1082640 h 2293365"/>
              <a:gd name="connsiteX1945" fmla="*/ 5388059 w 9143999"/>
              <a:gd name="connsiteY1945" fmla="*/ 1080090 h 2293365"/>
              <a:gd name="connsiteX1946" fmla="*/ 5282781 w 9143999"/>
              <a:gd name="connsiteY1946" fmla="*/ 1068446 h 2293365"/>
              <a:gd name="connsiteX1947" fmla="*/ 609350 w 9143999"/>
              <a:gd name="connsiteY1947" fmla="*/ 1067795 h 2293365"/>
              <a:gd name="connsiteX1948" fmla="*/ 668153 w 9143999"/>
              <a:gd name="connsiteY1948" fmla="*/ 1076479 h 2293365"/>
              <a:gd name="connsiteX1949" fmla="*/ 1205707 w 9143999"/>
              <a:gd name="connsiteY1949" fmla="*/ 1081033 h 2293365"/>
              <a:gd name="connsiteX1950" fmla="*/ 1250092 w 9143999"/>
              <a:gd name="connsiteY1950" fmla="*/ 1073611 h 2293365"/>
              <a:gd name="connsiteX1951" fmla="*/ 1210068 w 9143999"/>
              <a:gd name="connsiteY1951" fmla="*/ 1072356 h 2293365"/>
              <a:gd name="connsiteX1952" fmla="*/ 1198505 w 9143999"/>
              <a:gd name="connsiteY1952" fmla="*/ 1074605 h 2293365"/>
              <a:gd name="connsiteX1953" fmla="*/ 660565 w 9143999"/>
              <a:gd name="connsiteY1953" fmla="*/ 1069437 h 2293365"/>
              <a:gd name="connsiteX1954" fmla="*/ 652513 w 9143999"/>
              <a:gd name="connsiteY1954" fmla="*/ 1068043 h 2293365"/>
              <a:gd name="connsiteX1955" fmla="*/ 5160726 w 9143999"/>
              <a:gd name="connsiteY1955" fmla="*/ 1067713 h 2293365"/>
              <a:gd name="connsiteX1956" fmla="*/ 5123035 w 9143999"/>
              <a:gd name="connsiteY1956" fmla="*/ 1068842 h 2293365"/>
              <a:gd name="connsiteX1957" fmla="*/ 5247248 w 9143999"/>
              <a:gd name="connsiteY1957" fmla="*/ 1086301 h 2293365"/>
              <a:gd name="connsiteX1958" fmla="*/ 5784712 w 9143999"/>
              <a:gd name="connsiteY1958" fmla="*/ 1089686 h 2293365"/>
              <a:gd name="connsiteX1959" fmla="*/ 5888746 w 9143999"/>
              <a:gd name="connsiteY1959" fmla="*/ 1075633 h 2293365"/>
              <a:gd name="connsiteX1960" fmla="*/ 5831736 w 9143999"/>
              <a:gd name="connsiteY1960" fmla="*/ 1073843 h 2293365"/>
              <a:gd name="connsiteX1961" fmla="*/ 5786311 w 9143999"/>
              <a:gd name="connsiteY1961" fmla="*/ 1081434 h 2293365"/>
              <a:gd name="connsiteX1962" fmla="*/ 5248339 w 9143999"/>
              <a:gd name="connsiteY1962" fmla="*/ 1076897 h 2293365"/>
              <a:gd name="connsiteX1963" fmla="*/ 5187141 w 9143999"/>
              <a:gd name="connsiteY1963" fmla="*/ 1067871 h 2293365"/>
              <a:gd name="connsiteX1964" fmla="*/ 578380 w 9143999"/>
              <a:gd name="connsiteY1964" fmla="*/ 1067617 h 2293365"/>
              <a:gd name="connsiteX1965" fmla="*/ 554327 w 9143999"/>
              <a:gd name="connsiteY1965" fmla="*/ 1068342 h 2293365"/>
              <a:gd name="connsiteX1966" fmla="*/ 660992 w 9143999"/>
              <a:gd name="connsiteY1966" fmla="*/ 1083332 h 2293365"/>
              <a:gd name="connsiteX1967" fmla="*/ 741758 w 9143999"/>
              <a:gd name="connsiteY1967" fmla="*/ 1087670 h 2293365"/>
              <a:gd name="connsiteX1968" fmla="*/ 668441 w 9143999"/>
              <a:gd name="connsiteY1968" fmla="*/ 1080755 h 2293365"/>
              <a:gd name="connsiteX1969" fmla="*/ 579394 w 9143999"/>
              <a:gd name="connsiteY1969" fmla="*/ 1067623 h 2293365"/>
              <a:gd name="connsiteX1970" fmla="*/ 7584234 w 9143999"/>
              <a:gd name="connsiteY1970" fmla="*/ 1067445 h 2293365"/>
              <a:gd name="connsiteX1971" fmla="*/ 7601891 w 9143999"/>
              <a:gd name="connsiteY1971" fmla="*/ 1069666 h 2293365"/>
              <a:gd name="connsiteX1972" fmla="*/ 7870039 w 9143999"/>
              <a:gd name="connsiteY1972" fmla="*/ 1072534 h 2293365"/>
              <a:gd name="connsiteX1973" fmla="*/ 7901631 w 9143999"/>
              <a:gd name="connsiteY1973" fmla="*/ 1068924 h 2293365"/>
              <a:gd name="connsiteX1974" fmla="*/ 7849347 w 9143999"/>
              <a:gd name="connsiteY1974" fmla="*/ 1068681 h 2293365"/>
              <a:gd name="connsiteX1975" fmla="*/ 7738184 w 9143999"/>
              <a:gd name="connsiteY1975" fmla="*/ 1072050 h 2293365"/>
              <a:gd name="connsiteX1976" fmla="*/ 7664770 w 9143999"/>
              <a:gd name="connsiteY1976" fmla="*/ 1067821 h 2293365"/>
              <a:gd name="connsiteX1977" fmla="*/ 2996049 w 9143999"/>
              <a:gd name="connsiteY1977" fmla="*/ 1067252 h 2293365"/>
              <a:gd name="connsiteX1978" fmla="*/ 3020651 w 9143999"/>
              <a:gd name="connsiteY1978" fmla="*/ 1070346 h 2293365"/>
              <a:gd name="connsiteX1979" fmla="*/ 3288798 w 9143999"/>
              <a:gd name="connsiteY1979" fmla="*/ 1073214 h 2293365"/>
              <a:gd name="connsiteX1980" fmla="*/ 3324437 w 9143999"/>
              <a:gd name="connsiteY1980" fmla="*/ 1069142 h 2293365"/>
              <a:gd name="connsiteX1981" fmla="*/ 3264301 w 9143999"/>
              <a:gd name="connsiteY1981" fmla="*/ 1068796 h 2293365"/>
              <a:gd name="connsiteX1982" fmla="*/ 3156942 w 9143999"/>
              <a:gd name="connsiteY1982" fmla="*/ 1072050 h 2293365"/>
              <a:gd name="connsiteX1983" fmla="*/ 3082279 w 9143999"/>
              <a:gd name="connsiteY1983" fmla="*/ 1067749 h 2293365"/>
              <a:gd name="connsiteX1984" fmla="*/ 7512191 w 9143999"/>
              <a:gd name="connsiteY1984" fmla="*/ 1067109 h 2293365"/>
              <a:gd name="connsiteX1985" fmla="*/ 7503906 w 9143999"/>
              <a:gd name="connsiteY1985" fmla="*/ 1067361 h 2293365"/>
              <a:gd name="connsiteX1986" fmla="*/ 7601869 w 9143999"/>
              <a:gd name="connsiteY1986" fmla="*/ 1078182 h 2293365"/>
              <a:gd name="connsiteX1987" fmla="*/ 7870038 w 9143999"/>
              <a:gd name="connsiteY1987" fmla="*/ 1080726 h 2293365"/>
              <a:gd name="connsiteX1988" fmla="*/ 7983810 w 9143999"/>
              <a:gd name="connsiteY1988" fmla="*/ 1069307 h 2293365"/>
              <a:gd name="connsiteX1989" fmla="*/ 7931699 w 9143999"/>
              <a:gd name="connsiteY1989" fmla="*/ 1069065 h 2293365"/>
              <a:gd name="connsiteX1990" fmla="*/ 7870290 w 9143999"/>
              <a:gd name="connsiteY1990" fmla="*/ 1076048 h 2293365"/>
              <a:gd name="connsiteX1991" fmla="*/ 7601166 w 9143999"/>
              <a:gd name="connsiteY1991" fmla="*/ 1073186 h 2293365"/>
              <a:gd name="connsiteX1992" fmla="*/ 7554253 w 9143999"/>
              <a:gd name="connsiteY1992" fmla="*/ 1067306 h 2293365"/>
              <a:gd name="connsiteX1993" fmla="*/ 2946278 w 9143999"/>
              <a:gd name="connsiteY1993" fmla="*/ 1066966 h 2293365"/>
              <a:gd name="connsiteX1994" fmla="*/ 2918387 w 9143999"/>
              <a:gd name="connsiteY1994" fmla="*/ 1067805 h 2293365"/>
              <a:gd name="connsiteX1995" fmla="*/ 3019033 w 9143999"/>
              <a:gd name="connsiteY1995" fmla="*/ 1078918 h 2293365"/>
              <a:gd name="connsiteX1996" fmla="*/ 3287383 w 9143999"/>
              <a:gd name="connsiteY1996" fmla="*/ 1081439 h 2293365"/>
              <a:gd name="connsiteX1997" fmla="*/ 3405109 w 9143999"/>
              <a:gd name="connsiteY1997" fmla="*/ 1069606 h 2293365"/>
              <a:gd name="connsiteX1998" fmla="*/ 3360081 w 9143999"/>
              <a:gd name="connsiteY1998" fmla="*/ 1069347 h 2293365"/>
              <a:gd name="connsiteX1999" fmla="*/ 3288201 w 9143999"/>
              <a:gd name="connsiteY1999" fmla="*/ 1077521 h 2293365"/>
              <a:gd name="connsiteX2000" fmla="*/ 3019097 w 9143999"/>
              <a:gd name="connsiteY2000" fmla="*/ 1074653 h 2293365"/>
              <a:gd name="connsiteX2001" fmla="*/ 2958362 w 9143999"/>
              <a:gd name="connsiteY2001" fmla="*/ 1067035 h 2293365"/>
              <a:gd name="connsiteX2002" fmla="*/ 830124 w 9143999"/>
              <a:gd name="connsiteY2002" fmla="*/ 1050074 h 2293365"/>
              <a:gd name="connsiteX2003" fmla="*/ 878277 w 9143999"/>
              <a:gd name="connsiteY2003" fmla="*/ 1055832 h 2293365"/>
              <a:gd name="connsiteX2004" fmla="*/ 918164 w 9143999"/>
              <a:gd name="connsiteY2004" fmla="*/ 1055982 h 2293365"/>
              <a:gd name="connsiteX2005" fmla="*/ 5476408 w 9143999"/>
              <a:gd name="connsiteY2005" fmla="*/ 1042340 h 2293365"/>
              <a:gd name="connsiteX2006" fmla="*/ 5525133 w 9143999"/>
              <a:gd name="connsiteY2006" fmla="*/ 1046018 h 2293365"/>
              <a:gd name="connsiteX2007" fmla="*/ 5593118 w 9143999"/>
              <a:gd name="connsiteY2007" fmla="*/ 1043383 h 2293365"/>
              <a:gd name="connsiteX2008" fmla="*/ 1053908 w 9143999"/>
              <a:gd name="connsiteY2008" fmla="*/ 1039365 h 2293365"/>
              <a:gd name="connsiteX2009" fmla="*/ 997699 w 9143999"/>
              <a:gd name="connsiteY2009" fmla="*/ 1041412 h 2293365"/>
              <a:gd name="connsiteX2010" fmla="*/ 1038444 w 9143999"/>
              <a:gd name="connsiteY2010" fmla="*/ 1041616 h 2293365"/>
              <a:gd name="connsiteX2011" fmla="*/ 6573410 w 9143999"/>
              <a:gd name="connsiteY2011" fmla="*/ 1038085 h 2293365"/>
              <a:gd name="connsiteX2012" fmla="*/ 6411736 w 9143999"/>
              <a:gd name="connsiteY2012" fmla="*/ 1056001 h 2293365"/>
              <a:gd name="connsiteX2013" fmla="*/ 6132499 w 9143999"/>
              <a:gd name="connsiteY2013" fmla="*/ 1078402 h 2293365"/>
              <a:gd name="connsiteX2014" fmla="*/ 6572264 w 9143999"/>
              <a:gd name="connsiteY2014" fmla="*/ 1097530 h 2293365"/>
              <a:gd name="connsiteX2015" fmla="*/ 6929596 w 9143999"/>
              <a:gd name="connsiteY2015" fmla="*/ 1080682 h 2293365"/>
              <a:gd name="connsiteX2016" fmla="*/ 6929596 w 9143999"/>
              <a:gd name="connsiteY2016" fmla="*/ 1084957 h 2293365"/>
              <a:gd name="connsiteX2017" fmla="*/ 6617501 w 9143999"/>
              <a:gd name="connsiteY2017" fmla="*/ 1099498 h 2293365"/>
              <a:gd name="connsiteX2018" fmla="*/ 6853806 w 9143999"/>
              <a:gd name="connsiteY2018" fmla="*/ 1109777 h 2293365"/>
              <a:gd name="connsiteX2019" fmla="*/ 8607646 w 9143999"/>
              <a:gd name="connsiteY2019" fmla="*/ 1106604 h 2293365"/>
              <a:gd name="connsiteX2020" fmla="*/ 8841045 w 9143999"/>
              <a:gd name="connsiteY2020" fmla="*/ 1095604 h 2293365"/>
              <a:gd name="connsiteX2021" fmla="*/ 8638946 w 9143999"/>
              <a:gd name="connsiteY2021" fmla="*/ 1086346 h 2293365"/>
              <a:gd name="connsiteX2022" fmla="*/ 8369415 w 9143999"/>
              <a:gd name="connsiteY2022" fmla="*/ 1078285 h 2293365"/>
              <a:gd name="connsiteX2023" fmla="*/ 8134723 w 9143999"/>
              <a:gd name="connsiteY2023" fmla="*/ 1096967 h 2293365"/>
              <a:gd name="connsiteX2024" fmla="*/ 7999332 w 9143999"/>
              <a:gd name="connsiteY2024" fmla="*/ 1109096 h 2293365"/>
              <a:gd name="connsiteX2025" fmla="*/ 7558353 w 9143999"/>
              <a:gd name="connsiteY2025" fmla="*/ 1112610 h 2293365"/>
              <a:gd name="connsiteX2026" fmla="*/ 7204064 w 9143999"/>
              <a:gd name="connsiteY2026" fmla="*/ 1100467 h 2293365"/>
              <a:gd name="connsiteX2027" fmla="*/ 7006097 w 9143999"/>
              <a:gd name="connsiteY2027" fmla="*/ 1082451 h 2293365"/>
              <a:gd name="connsiteX2028" fmla="*/ 6930315 w 9143999"/>
              <a:gd name="connsiteY2028" fmla="*/ 1084749 h 2293365"/>
              <a:gd name="connsiteX2029" fmla="*/ 6930315 w 9143999"/>
              <a:gd name="connsiteY2029" fmla="*/ 1080475 h 2293365"/>
              <a:gd name="connsiteX2030" fmla="*/ 6970863 w 9143999"/>
              <a:gd name="connsiteY2030" fmla="*/ 1079245 h 2293365"/>
              <a:gd name="connsiteX2031" fmla="*/ 6852957 w 9143999"/>
              <a:gd name="connsiteY2031" fmla="*/ 1068515 h 2293365"/>
              <a:gd name="connsiteX2032" fmla="*/ 1975700 w 9143999"/>
              <a:gd name="connsiteY2032" fmla="*/ 1036382 h 2293365"/>
              <a:gd name="connsiteX2033" fmla="*/ 1825394 w 9143999"/>
              <a:gd name="connsiteY2033" fmla="*/ 1053034 h 2293365"/>
              <a:gd name="connsiteX2034" fmla="*/ 1523701 w 9143999"/>
              <a:gd name="connsiteY2034" fmla="*/ 1077228 h 2293365"/>
              <a:gd name="connsiteX2035" fmla="*/ 2019436 w 9143999"/>
              <a:gd name="connsiteY2035" fmla="*/ 1098799 h 2293365"/>
              <a:gd name="connsiteX2036" fmla="*/ 2348299 w 9143999"/>
              <a:gd name="connsiteY2036" fmla="*/ 1083292 h 2293365"/>
              <a:gd name="connsiteX2037" fmla="*/ 2348299 w 9143999"/>
              <a:gd name="connsiteY2037" fmla="*/ 1080682 h 2293365"/>
              <a:gd name="connsiteX2038" fmla="*/ 2390582 w 9143999"/>
              <a:gd name="connsiteY2038" fmla="*/ 1079410 h 2293365"/>
              <a:gd name="connsiteX2039" fmla="*/ 2270869 w 9143999"/>
              <a:gd name="connsiteY2039" fmla="*/ 1068515 h 2293365"/>
              <a:gd name="connsiteX2040" fmla="*/ 821003 w 9143999"/>
              <a:gd name="connsiteY2040" fmla="*/ 1033611 h 2293365"/>
              <a:gd name="connsiteX2041" fmla="*/ 871117 w 9143999"/>
              <a:gd name="connsiteY2041" fmla="*/ 1040777 h 2293365"/>
              <a:gd name="connsiteX2042" fmla="*/ 911338 w 9143999"/>
              <a:gd name="connsiteY2042" fmla="*/ 1040979 h 2293365"/>
              <a:gd name="connsiteX2043" fmla="*/ 4297211 w 9143999"/>
              <a:gd name="connsiteY2043" fmla="*/ 1029627 h 2293365"/>
              <a:gd name="connsiteX2044" fmla="*/ 4043372 w 9143999"/>
              <a:gd name="connsiteY2044" fmla="*/ 1057902 h 2293365"/>
              <a:gd name="connsiteX2045" fmla="*/ 3825991 w 9143999"/>
              <a:gd name="connsiteY2045" fmla="*/ 1075207 h 2293365"/>
              <a:gd name="connsiteX2046" fmla="*/ 4102854 w 9143999"/>
              <a:gd name="connsiteY2046" fmla="*/ 1083891 h 2293365"/>
              <a:gd name="connsiteX2047" fmla="*/ 4305114 w 9143999"/>
              <a:gd name="connsiteY2047" fmla="*/ 1093428 h 2293365"/>
              <a:gd name="connsiteX2048" fmla="*/ 4561908 w 9143999"/>
              <a:gd name="connsiteY2048" fmla="*/ 1081324 h 2293365"/>
              <a:gd name="connsiteX2049" fmla="*/ 4561908 w 9143999"/>
              <a:gd name="connsiteY2049" fmla="*/ 1085632 h 2293365"/>
              <a:gd name="connsiteX2050" fmla="*/ 4349594 w 9143999"/>
              <a:gd name="connsiteY2050" fmla="*/ 1095525 h 2293365"/>
              <a:gd name="connsiteX2051" fmla="*/ 4639369 w 9143999"/>
              <a:gd name="connsiteY2051" fmla="*/ 1109188 h 2293365"/>
              <a:gd name="connsiteX2052" fmla="*/ 6393089 w 9143999"/>
              <a:gd name="connsiteY2052" fmla="*/ 1105979 h 2293365"/>
              <a:gd name="connsiteX2053" fmla="*/ 6535553 w 9143999"/>
              <a:gd name="connsiteY2053" fmla="*/ 1099261 h 2293365"/>
              <a:gd name="connsiteX2054" fmla="*/ 6317194 w 9143999"/>
              <a:gd name="connsiteY2054" fmla="*/ 1089091 h 2293365"/>
              <a:gd name="connsiteX2055" fmla="*/ 6088712 w 9143999"/>
              <a:gd name="connsiteY2055" fmla="*/ 1081914 h 2293365"/>
              <a:gd name="connsiteX2056" fmla="*/ 5920921 w 9143999"/>
              <a:gd name="connsiteY2056" fmla="*/ 1095375 h 2293365"/>
              <a:gd name="connsiteX2057" fmla="*/ 5785560 w 9143999"/>
              <a:gd name="connsiteY2057" fmla="*/ 1107489 h 2293365"/>
              <a:gd name="connsiteX2058" fmla="*/ 5344472 w 9143999"/>
              <a:gd name="connsiteY2058" fmla="*/ 1111042 h 2293365"/>
              <a:gd name="connsiteX2059" fmla="*/ 4989946 w 9143999"/>
              <a:gd name="connsiteY2059" fmla="*/ 1098845 h 2293365"/>
              <a:gd name="connsiteX2060" fmla="*/ 4775179 w 9143999"/>
              <a:gd name="connsiteY2060" fmla="*/ 1079266 h 2293365"/>
              <a:gd name="connsiteX2061" fmla="*/ 4562757 w 9143999"/>
              <a:gd name="connsiteY2061" fmla="*/ 1085632 h 2293365"/>
              <a:gd name="connsiteX2062" fmla="*/ 4562757 w 9143999"/>
              <a:gd name="connsiteY2062" fmla="*/ 1081324 h 2293365"/>
              <a:gd name="connsiteX2063" fmla="*/ 4739383 w 9143999"/>
              <a:gd name="connsiteY2063" fmla="*/ 1076003 h 2293365"/>
              <a:gd name="connsiteX2064" fmla="*/ 4639239 w 9143999"/>
              <a:gd name="connsiteY2064" fmla="*/ 1066874 h 2293365"/>
              <a:gd name="connsiteX2065" fmla="*/ 693450 w 9143999"/>
              <a:gd name="connsiteY2065" fmla="*/ 1027529 h 2293365"/>
              <a:gd name="connsiteX2066" fmla="*/ 696794 w 9143999"/>
              <a:gd name="connsiteY2066" fmla="*/ 1028344 h 2293365"/>
              <a:gd name="connsiteX2067" fmla="*/ 702141 w 9143999"/>
              <a:gd name="connsiteY2067" fmla="*/ 1029033 h 2293365"/>
              <a:gd name="connsiteX2068" fmla="*/ 5777221 w 9143999"/>
              <a:gd name="connsiteY2068" fmla="*/ 1021520 h 2293365"/>
              <a:gd name="connsiteX2069" fmla="*/ 5643785 w 9143999"/>
              <a:gd name="connsiteY2069" fmla="*/ 1041420 h 2293365"/>
              <a:gd name="connsiteX2070" fmla="*/ 5657249 w 9143999"/>
              <a:gd name="connsiteY2070" fmla="*/ 1040898 h 2293365"/>
              <a:gd name="connsiteX2071" fmla="*/ 6404637 w 9143999"/>
              <a:gd name="connsiteY2071" fmla="*/ 1019714 h 2293365"/>
              <a:gd name="connsiteX2072" fmla="*/ 6335092 w 9143999"/>
              <a:gd name="connsiteY2072" fmla="*/ 1033209 h 2293365"/>
              <a:gd name="connsiteX2073" fmla="*/ 6065357 w 9143999"/>
              <a:gd name="connsiteY2073" fmla="*/ 1075481 h 2293365"/>
              <a:gd name="connsiteX2074" fmla="*/ 6103907 w 9143999"/>
              <a:gd name="connsiteY2074" fmla="*/ 1077158 h 2293365"/>
              <a:gd name="connsiteX2075" fmla="*/ 6451544 w 9143999"/>
              <a:gd name="connsiteY2075" fmla="*/ 1047896 h 2293365"/>
              <a:gd name="connsiteX2076" fmla="*/ 6555950 w 9143999"/>
              <a:gd name="connsiteY2076" fmla="*/ 1036185 h 2293365"/>
              <a:gd name="connsiteX2077" fmla="*/ 1809992 w 9143999"/>
              <a:gd name="connsiteY2077" fmla="*/ 1018343 h 2293365"/>
              <a:gd name="connsiteX2078" fmla="*/ 1748685 w 9143999"/>
              <a:gd name="connsiteY2078" fmla="*/ 1030239 h 2293365"/>
              <a:gd name="connsiteX2079" fmla="*/ 1465211 w 9143999"/>
              <a:gd name="connsiteY2079" fmla="*/ 1074683 h 2293365"/>
              <a:gd name="connsiteX2080" fmla="*/ 1495937 w 9143999"/>
              <a:gd name="connsiteY2080" fmla="*/ 1076020 h 2293365"/>
              <a:gd name="connsiteX2081" fmla="*/ 1865242 w 9143999"/>
              <a:gd name="connsiteY2081" fmla="*/ 1044934 h 2293365"/>
              <a:gd name="connsiteX2082" fmla="*/ 1958328 w 9143999"/>
              <a:gd name="connsiteY2082" fmla="*/ 1034491 h 2293365"/>
              <a:gd name="connsiteX2083" fmla="*/ 6796686 w 9143999"/>
              <a:gd name="connsiteY2083" fmla="*/ 1013343 h 2293365"/>
              <a:gd name="connsiteX2084" fmla="*/ 6593332 w 9143999"/>
              <a:gd name="connsiteY2084" fmla="*/ 1035878 h 2293365"/>
              <a:gd name="connsiteX2085" fmla="*/ 6853806 w 9143999"/>
              <a:gd name="connsiteY2085" fmla="*/ 1064207 h 2293365"/>
              <a:gd name="connsiteX2086" fmla="*/ 7001964 w 9143999"/>
              <a:gd name="connsiteY2086" fmla="*/ 1078302 h 2293365"/>
              <a:gd name="connsiteX2087" fmla="*/ 7157224 w 9143999"/>
              <a:gd name="connsiteY2087" fmla="*/ 1073594 h 2293365"/>
              <a:gd name="connsiteX2088" fmla="*/ 6852957 w 9143999"/>
              <a:gd name="connsiteY2088" fmla="*/ 1024306 h 2293365"/>
              <a:gd name="connsiteX2089" fmla="*/ 2203452 w 9143999"/>
              <a:gd name="connsiteY2089" fmla="*/ 1011151 h 2293365"/>
              <a:gd name="connsiteX2090" fmla="*/ 1995617 w 9143999"/>
              <a:gd name="connsiteY2090" fmla="*/ 1034176 h 2293365"/>
              <a:gd name="connsiteX2091" fmla="*/ 2271717 w 9143999"/>
              <a:gd name="connsiteY2091" fmla="*/ 1064207 h 2293365"/>
              <a:gd name="connsiteX2092" fmla="*/ 2421850 w 9143999"/>
              <a:gd name="connsiteY2092" fmla="*/ 1078469 h 2293365"/>
              <a:gd name="connsiteX2093" fmla="*/ 2576512 w 9143999"/>
              <a:gd name="connsiteY2093" fmla="*/ 1073817 h 2293365"/>
              <a:gd name="connsiteX2094" fmla="*/ 2270869 w 9143999"/>
              <a:gd name="connsiteY2094" fmla="*/ 1024306 h 2293365"/>
              <a:gd name="connsiteX2095" fmla="*/ 4102631 w 9143999"/>
              <a:gd name="connsiteY2095" fmla="*/ 1008436 h 2293365"/>
              <a:gd name="connsiteX2096" fmla="*/ 3966765 w 9143999"/>
              <a:gd name="connsiteY2096" fmla="*/ 1034806 h 2293365"/>
              <a:gd name="connsiteX2097" fmla="*/ 3728249 w 9143999"/>
              <a:gd name="connsiteY2097" fmla="*/ 1072141 h 2293365"/>
              <a:gd name="connsiteX2098" fmla="*/ 3789784 w 9143999"/>
              <a:gd name="connsiteY2098" fmla="*/ 1074071 h 2293365"/>
              <a:gd name="connsiteX2099" fmla="*/ 4083216 w 9143999"/>
              <a:gd name="connsiteY2099" fmla="*/ 1049245 h 2293365"/>
              <a:gd name="connsiteX2100" fmla="*/ 4277929 w 9143999"/>
              <a:gd name="connsiteY2100" fmla="*/ 1027527 h 2293365"/>
              <a:gd name="connsiteX2101" fmla="*/ 8688704 w 9143999"/>
              <a:gd name="connsiteY2101" fmla="*/ 1007654 h 2293365"/>
              <a:gd name="connsiteX2102" fmla="*/ 8548698 w 9143999"/>
              <a:gd name="connsiteY2102" fmla="*/ 1034820 h 2293365"/>
              <a:gd name="connsiteX2103" fmla="*/ 8310153 w 9143999"/>
              <a:gd name="connsiteY2103" fmla="*/ 1072247 h 2293365"/>
              <a:gd name="connsiteX2104" fmla="*/ 8372498 w 9143999"/>
              <a:gd name="connsiteY2104" fmla="*/ 1074112 h 2293365"/>
              <a:gd name="connsiteX2105" fmla="*/ 8665309 w 9143999"/>
              <a:gd name="connsiteY2105" fmla="*/ 1049301 h 2293365"/>
              <a:gd name="connsiteX2106" fmla="*/ 8867808 w 9143999"/>
              <a:gd name="connsiteY2106" fmla="*/ 1026692 h 2293365"/>
              <a:gd name="connsiteX2107" fmla="*/ 6284296 w 9143999"/>
              <a:gd name="connsiteY2107" fmla="*/ 1006614 h 2293365"/>
              <a:gd name="connsiteX2108" fmla="*/ 6229381 w 9143999"/>
              <a:gd name="connsiteY2108" fmla="*/ 1019851 h 2293365"/>
              <a:gd name="connsiteX2109" fmla="*/ 6007235 w 9143999"/>
              <a:gd name="connsiteY2109" fmla="*/ 1063919 h 2293365"/>
              <a:gd name="connsiteX2110" fmla="*/ 5946332 w 9143999"/>
              <a:gd name="connsiteY2110" fmla="*/ 1072141 h 2293365"/>
              <a:gd name="connsiteX2111" fmla="*/ 6036430 w 9143999"/>
              <a:gd name="connsiteY2111" fmla="*/ 1074223 h 2293365"/>
              <a:gd name="connsiteX2112" fmla="*/ 6043482 w 9143999"/>
              <a:gd name="connsiteY2112" fmla="*/ 1074530 h 2293365"/>
              <a:gd name="connsiteX2113" fmla="*/ 6108497 w 9143999"/>
              <a:gd name="connsiteY2113" fmla="*/ 1066177 h 2293365"/>
              <a:gd name="connsiteX2114" fmla="*/ 6296266 w 9143999"/>
              <a:gd name="connsiteY2114" fmla="*/ 1035619 h 2293365"/>
              <a:gd name="connsiteX2115" fmla="*/ 6388284 w 9143999"/>
              <a:gd name="connsiteY2115" fmla="*/ 1017934 h 2293365"/>
              <a:gd name="connsiteX2116" fmla="*/ 1690859 w 9143999"/>
              <a:gd name="connsiteY2116" fmla="*/ 1005373 h 2293365"/>
              <a:gd name="connsiteX2117" fmla="*/ 1643110 w 9143999"/>
              <a:gd name="connsiteY2117" fmla="*/ 1016884 h 2293365"/>
              <a:gd name="connsiteX2118" fmla="*/ 1421013 w 9143999"/>
              <a:gd name="connsiteY2118" fmla="*/ 1060951 h 2293365"/>
              <a:gd name="connsiteX2119" fmla="*/ 1341996 w 9143999"/>
              <a:gd name="connsiteY2119" fmla="*/ 1071619 h 2293365"/>
              <a:gd name="connsiteX2120" fmla="*/ 1439307 w 9143999"/>
              <a:gd name="connsiteY2120" fmla="*/ 1073869 h 2293365"/>
              <a:gd name="connsiteX2121" fmla="*/ 1522209 w 9143999"/>
              <a:gd name="connsiteY2121" fmla="*/ 1063211 h 2293365"/>
              <a:gd name="connsiteX2122" fmla="*/ 1709975 w 9143999"/>
              <a:gd name="connsiteY2122" fmla="*/ 1032650 h 2293365"/>
              <a:gd name="connsiteX2123" fmla="*/ 1793674 w 9143999"/>
              <a:gd name="connsiteY2123" fmla="*/ 1016566 h 2293365"/>
              <a:gd name="connsiteX2124" fmla="*/ 4539793 w 9143999"/>
              <a:gd name="connsiteY2124" fmla="*/ 1002606 h 2293365"/>
              <a:gd name="connsiteX2125" fmla="*/ 4320188 w 9143999"/>
              <a:gd name="connsiteY2125" fmla="*/ 1027068 h 2293365"/>
              <a:gd name="connsiteX2126" fmla="*/ 4640087 w 9143999"/>
              <a:gd name="connsiteY2126" fmla="*/ 1061884 h 2293365"/>
              <a:gd name="connsiteX2127" fmla="*/ 4776753 w 9143999"/>
              <a:gd name="connsiteY2127" fmla="*/ 1074877 h 2293365"/>
              <a:gd name="connsiteX2128" fmla="*/ 4934896 w 9143999"/>
              <a:gd name="connsiteY2128" fmla="*/ 1070113 h 2293365"/>
              <a:gd name="connsiteX2129" fmla="*/ 4639239 w 9143999"/>
              <a:gd name="connsiteY2129" fmla="*/ 1021987 h 2293365"/>
              <a:gd name="connsiteX2130" fmla="*/ 6922189 w 9143999"/>
              <a:gd name="connsiteY2130" fmla="*/ 999436 h 2293365"/>
              <a:gd name="connsiteX2131" fmla="*/ 6811349 w 9143999"/>
              <a:gd name="connsiteY2131" fmla="*/ 1011718 h 2293365"/>
              <a:gd name="connsiteX2132" fmla="*/ 6853806 w 9143999"/>
              <a:gd name="connsiteY2132" fmla="*/ 1019999 h 2293365"/>
              <a:gd name="connsiteX2133" fmla="*/ 7186852 w 9143999"/>
              <a:gd name="connsiteY2133" fmla="*/ 1072695 h 2293365"/>
              <a:gd name="connsiteX2134" fmla="*/ 7283528 w 9143999"/>
              <a:gd name="connsiteY2134" fmla="*/ 1069763 h 2293365"/>
              <a:gd name="connsiteX2135" fmla="*/ 7093547 w 9143999"/>
              <a:gd name="connsiteY2135" fmla="*/ 1037852 h 2293365"/>
              <a:gd name="connsiteX2136" fmla="*/ 1628694 w 9143999"/>
              <a:gd name="connsiteY2136" fmla="*/ 999312 h 2293365"/>
              <a:gd name="connsiteX2137" fmla="*/ 1429042 w 9143999"/>
              <a:gd name="connsiteY2137" fmla="*/ 1048090 h 2293365"/>
              <a:gd name="connsiteX2138" fmla="*/ 1294758 w 9143999"/>
              <a:gd name="connsiteY2138" fmla="*/ 1070527 h 2293365"/>
              <a:gd name="connsiteX2139" fmla="*/ 1314912 w 9143999"/>
              <a:gd name="connsiteY2139" fmla="*/ 1070993 h 2293365"/>
              <a:gd name="connsiteX2140" fmla="*/ 1420894 w 9143999"/>
              <a:gd name="connsiteY2140" fmla="*/ 1056676 h 2293365"/>
              <a:gd name="connsiteX2141" fmla="*/ 1642727 w 9143999"/>
              <a:gd name="connsiteY2141" fmla="*/ 1012606 h 2293365"/>
              <a:gd name="connsiteX2142" fmla="*/ 1678340 w 9143999"/>
              <a:gd name="connsiteY2142" fmla="*/ 1004011 h 2293365"/>
              <a:gd name="connsiteX2143" fmla="*/ 1653512 w 9143999"/>
              <a:gd name="connsiteY2143" fmla="*/ 1001308 h 2293365"/>
              <a:gd name="connsiteX2144" fmla="*/ 6197222 w 9143999"/>
              <a:gd name="connsiteY2144" fmla="*/ 998227 h 2293365"/>
              <a:gd name="connsiteX2145" fmla="*/ 6008962 w 9143999"/>
              <a:gd name="connsiteY2145" fmla="*/ 1044226 h 2293365"/>
              <a:gd name="connsiteX2146" fmla="*/ 5854608 w 9143999"/>
              <a:gd name="connsiteY2146" fmla="*/ 1070020 h 2293365"/>
              <a:gd name="connsiteX2147" fmla="*/ 5919240 w 9143999"/>
              <a:gd name="connsiteY2147" fmla="*/ 1071514 h 2293365"/>
              <a:gd name="connsiteX2148" fmla="*/ 6007106 w 9143999"/>
              <a:gd name="connsiteY2148" fmla="*/ 1059645 h 2293365"/>
              <a:gd name="connsiteX2149" fmla="*/ 6228983 w 9143999"/>
              <a:gd name="connsiteY2149" fmla="*/ 1015573 h 2293365"/>
              <a:gd name="connsiteX2150" fmla="*/ 6271762 w 9143999"/>
              <a:gd name="connsiteY2150" fmla="*/ 1005250 h 2293365"/>
              <a:gd name="connsiteX2151" fmla="*/ 6235544 w 9143999"/>
              <a:gd name="connsiteY2151" fmla="*/ 1001308 h 2293365"/>
              <a:gd name="connsiteX2152" fmla="*/ 2332451 w 9143999"/>
              <a:gd name="connsiteY2152" fmla="*/ 996859 h 2293365"/>
              <a:gd name="connsiteX2153" fmla="*/ 2218053 w 9143999"/>
              <a:gd name="connsiteY2153" fmla="*/ 1009533 h 2293365"/>
              <a:gd name="connsiteX2154" fmla="*/ 2271717 w 9143999"/>
              <a:gd name="connsiteY2154" fmla="*/ 1019999 h 2293365"/>
              <a:gd name="connsiteX2155" fmla="*/ 2606412 w 9143999"/>
              <a:gd name="connsiteY2155" fmla="*/ 1072917 h 2293365"/>
              <a:gd name="connsiteX2156" fmla="*/ 2706746 w 9143999"/>
              <a:gd name="connsiteY2156" fmla="*/ 1069899 h 2293365"/>
              <a:gd name="connsiteX2157" fmla="*/ 2511703 w 9143999"/>
              <a:gd name="connsiteY2157" fmla="*/ 1037123 h 2293365"/>
              <a:gd name="connsiteX2158" fmla="*/ 3971557 w 9143999"/>
              <a:gd name="connsiteY2158" fmla="*/ 995594 h 2293365"/>
              <a:gd name="connsiteX2159" fmla="*/ 3971265 w 9143999"/>
              <a:gd name="connsiteY2159" fmla="*/ 995669 h 2293365"/>
              <a:gd name="connsiteX2160" fmla="*/ 3638903 w 9143999"/>
              <a:gd name="connsiteY2160" fmla="*/ 1065527 h 2293365"/>
              <a:gd name="connsiteX2161" fmla="*/ 3616018 w 9143999"/>
              <a:gd name="connsiteY2161" fmla="*/ 1068621 h 2293365"/>
              <a:gd name="connsiteX2162" fmla="*/ 3709893 w 9143999"/>
              <a:gd name="connsiteY2162" fmla="*/ 1071565 h 2293365"/>
              <a:gd name="connsiteX2163" fmla="*/ 3740130 w 9143999"/>
              <a:gd name="connsiteY2163" fmla="*/ 1067661 h 2293365"/>
              <a:gd name="connsiteX2164" fmla="*/ 4021342 w 9143999"/>
              <a:gd name="connsiteY2164" fmla="*/ 1019939 h 2293365"/>
              <a:gd name="connsiteX2165" fmla="*/ 4088456 w 9143999"/>
              <a:gd name="connsiteY2165" fmla="*/ 1006893 h 2293365"/>
              <a:gd name="connsiteX2166" fmla="*/ 4021963 w 9143999"/>
              <a:gd name="connsiteY2166" fmla="*/ 999652 h 2293365"/>
              <a:gd name="connsiteX2167" fmla="*/ 8560582 w 9143999"/>
              <a:gd name="connsiteY2167" fmla="*/ 994131 h 2293365"/>
              <a:gd name="connsiteX2168" fmla="*/ 8553842 w 9143999"/>
              <a:gd name="connsiteY2168" fmla="*/ 995863 h 2293365"/>
              <a:gd name="connsiteX2169" fmla="*/ 8221293 w 9143999"/>
              <a:gd name="connsiteY2169" fmla="*/ 1065540 h 2293365"/>
              <a:gd name="connsiteX2170" fmla="*/ 8196720 w 9143999"/>
              <a:gd name="connsiteY2170" fmla="*/ 1068856 h 2293365"/>
              <a:gd name="connsiteX2171" fmla="*/ 8291112 w 9143999"/>
              <a:gd name="connsiteY2171" fmla="*/ 1071678 h 2293365"/>
              <a:gd name="connsiteX2172" fmla="*/ 8322220 w 9143999"/>
              <a:gd name="connsiteY2172" fmla="*/ 1067661 h 2293365"/>
              <a:gd name="connsiteX2173" fmla="*/ 8603432 w 9143999"/>
              <a:gd name="connsiteY2173" fmla="*/ 1019939 h 2293365"/>
              <a:gd name="connsiteX2174" fmla="*/ 8674434 w 9143999"/>
              <a:gd name="connsiteY2174" fmla="*/ 1006137 h 2293365"/>
              <a:gd name="connsiteX2175" fmla="*/ 8563929 w 9143999"/>
              <a:gd name="connsiteY2175" fmla="*/ 994391 h 2293365"/>
              <a:gd name="connsiteX2176" fmla="*/ 1553860 w 9143999"/>
              <a:gd name="connsiteY2176" fmla="*/ 993294 h 2293365"/>
              <a:gd name="connsiteX2177" fmla="*/ 1421767 w 9143999"/>
              <a:gd name="connsiteY2177" fmla="*/ 1031173 h 2293365"/>
              <a:gd name="connsiteX2178" fmla="*/ 1227462 w 9143999"/>
              <a:gd name="connsiteY2178" fmla="*/ 1068972 h 2293365"/>
              <a:gd name="connsiteX2179" fmla="*/ 1271717 w 9143999"/>
              <a:gd name="connsiteY2179" fmla="*/ 1069995 h 2293365"/>
              <a:gd name="connsiteX2180" fmla="*/ 1428265 w 9143999"/>
              <a:gd name="connsiteY2180" fmla="*/ 1043817 h 2293365"/>
              <a:gd name="connsiteX2181" fmla="*/ 1614772 w 9143999"/>
              <a:gd name="connsiteY2181" fmla="*/ 998192 h 2293365"/>
              <a:gd name="connsiteX2182" fmla="*/ 6126515 w 9143999"/>
              <a:gd name="connsiteY2182" fmla="*/ 992542 h 2293365"/>
              <a:gd name="connsiteX2183" fmla="*/ 6008820 w 9143999"/>
              <a:gd name="connsiteY2183" fmla="*/ 1026292 h 2293365"/>
              <a:gd name="connsiteX2184" fmla="*/ 5791507 w 9143999"/>
              <a:gd name="connsiteY2184" fmla="*/ 1068562 h 2293365"/>
              <a:gd name="connsiteX2185" fmla="*/ 5831468 w 9143999"/>
              <a:gd name="connsiteY2185" fmla="*/ 1069486 h 2293365"/>
              <a:gd name="connsiteX2186" fmla="*/ 6008013 w 9143999"/>
              <a:gd name="connsiteY2186" fmla="*/ 1039966 h 2293365"/>
              <a:gd name="connsiteX2187" fmla="*/ 6183240 w 9143999"/>
              <a:gd name="connsiteY2187" fmla="*/ 997102 h 2293365"/>
              <a:gd name="connsiteX2188" fmla="*/ 2433430 w 9143999"/>
              <a:gd name="connsiteY2188" fmla="*/ 989530 h 2293365"/>
              <a:gd name="connsiteX2189" fmla="*/ 2356245 w 9143999"/>
              <a:gd name="connsiteY2189" fmla="*/ 997046 h 2293365"/>
              <a:gd name="connsiteX2190" fmla="*/ 2585042 w 9143999"/>
              <a:gd name="connsiteY2190" fmla="*/ 1046602 h 2293365"/>
              <a:gd name="connsiteX2191" fmla="*/ 2743051 w 9143999"/>
              <a:gd name="connsiteY2191" fmla="*/ 1068807 h 2293365"/>
              <a:gd name="connsiteX2192" fmla="*/ 2799060 w 9143999"/>
              <a:gd name="connsiteY2192" fmla="*/ 1067122 h 2293365"/>
              <a:gd name="connsiteX2193" fmla="*/ 2734342 w 9143999"/>
              <a:gd name="connsiteY2193" fmla="*/ 1057579 h 2293365"/>
              <a:gd name="connsiteX2194" fmla="*/ 2508237 w 9143999"/>
              <a:gd name="connsiteY2194" fmla="*/ 1010250 h 2293365"/>
              <a:gd name="connsiteX2195" fmla="*/ 4673291 w 9143999"/>
              <a:gd name="connsiteY2195" fmla="*/ 989180 h 2293365"/>
              <a:gd name="connsiteX2196" fmla="*/ 4562757 w 9143999"/>
              <a:gd name="connsiteY2196" fmla="*/ 1000048 h 2293365"/>
              <a:gd name="connsiteX2197" fmla="*/ 4554366 w 9143999"/>
              <a:gd name="connsiteY2197" fmla="*/ 1000983 h 2293365"/>
              <a:gd name="connsiteX2198" fmla="*/ 4640087 w 9143999"/>
              <a:gd name="connsiteY2198" fmla="*/ 1017716 h 2293365"/>
              <a:gd name="connsiteX2199" fmla="*/ 4965229 w 9143999"/>
              <a:gd name="connsiteY2199" fmla="*/ 1069199 h 2293365"/>
              <a:gd name="connsiteX2200" fmla="*/ 5061333 w 9143999"/>
              <a:gd name="connsiteY2200" fmla="*/ 1066304 h 2293365"/>
              <a:gd name="connsiteX2201" fmla="*/ 4879540 w 9143999"/>
              <a:gd name="connsiteY2201" fmla="*/ 1035611 h 2293365"/>
              <a:gd name="connsiteX2202" fmla="*/ 7012782 w 9143999"/>
              <a:gd name="connsiteY2202" fmla="*/ 988772 h 2293365"/>
              <a:gd name="connsiteX2203" fmla="*/ 6933365 w 9143999"/>
              <a:gd name="connsiteY2203" fmla="*/ 996666 h 2293365"/>
              <a:gd name="connsiteX2204" fmla="*/ 7167132 w 9143999"/>
              <a:gd name="connsiteY2204" fmla="*/ 1047346 h 2293365"/>
              <a:gd name="connsiteX2205" fmla="*/ 7318936 w 9143999"/>
              <a:gd name="connsiteY2205" fmla="*/ 1068690 h 2293365"/>
              <a:gd name="connsiteX2206" fmla="*/ 7379354 w 9143999"/>
              <a:gd name="connsiteY2206" fmla="*/ 1066857 h 2293365"/>
              <a:gd name="connsiteX2207" fmla="*/ 7316433 w 9143999"/>
              <a:gd name="connsiteY2207" fmla="*/ 1057579 h 2293365"/>
              <a:gd name="connsiteX2208" fmla="*/ 7090327 w 9143999"/>
              <a:gd name="connsiteY2208" fmla="*/ 1010250 h 2293365"/>
              <a:gd name="connsiteX2209" fmla="*/ 1493423 w 9143999"/>
              <a:gd name="connsiteY2209" fmla="*/ 988435 h 2293365"/>
              <a:gd name="connsiteX2210" fmla="*/ 1420994 w 9143999"/>
              <a:gd name="connsiteY2210" fmla="*/ 1011871 h 2293365"/>
              <a:gd name="connsiteX2211" fmla="*/ 1199250 w 9143999"/>
              <a:gd name="connsiteY2211" fmla="*/ 1060382 h 2293365"/>
              <a:gd name="connsiteX2212" fmla="*/ 1141299 w 9143999"/>
              <a:gd name="connsiteY2212" fmla="*/ 1066980 h 2293365"/>
              <a:gd name="connsiteX2213" fmla="*/ 1207819 w 9143999"/>
              <a:gd name="connsiteY2213" fmla="*/ 1068518 h 2293365"/>
              <a:gd name="connsiteX2214" fmla="*/ 1421389 w 9143999"/>
              <a:gd name="connsiteY2214" fmla="*/ 1027007 h 2293365"/>
              <a:gd name="connsiteX2215" fmla="*/ 1542499 w 9143999"/>
              <a:gd name="connsiteY2215" fmla="*/ 992381 h 2293365"/>
              <a:gd name="connsiteX2216" fmla="*/ 6072327 w 9143999"/>
              <a:gd name="connsiteY2216" fmla="*/ 988185 h 2293365"/>
              <a:gd name="connsiteX2217" fmla="*/ 6007287 w 9143999"/>
              <a:gd name="connsiteY2217" fmla="*/ 1009226 h 2293365"/>
              <a:gd name="connsiteX2218" fmla="*/ 5785462 w 9143999"/>
              <a:gd name="connsiteY2218" fmla="*/ 1057736 h 2293365"/>
              <a:gd name="connsiteX2219" fmla="*/ 5707461 w 9143999"/>
              <a:gd name="connsiteY2219" fmla="*/ 1066619 h 2293365"/>
              <a:gd name="connsiteX2220" fmla="*/ 5755653 w 9143999"/>
              <a:gd name="connsiteY2220" fmla="*/ 1067733 h 2293365"/>
              <a:gd name="connsiteX2221" fmla="*/ 5785558 w 9143999"/>
              <a:gd name="connsiteY2221" fmla="*/ 1064726 h 2293365"/>
              <a:gd name="connsiteX2222" fmla="*/ 6008423 w 9143999"/>
              <a:gd name="connsiteY2222" fmla="*/ 1021399 h 2293365"/>
              <a:gd name="connsiteX2223" fmla="*/ 6113109 w 9143999"/>
              <a:gd name="connsiteY2223" fmla="*/ 991464 h 2293365"/>
              <a:gd name="connsiteX2224" fmla="*/ 3874587 w 9143999"/>
              <a:gd name="connsiteY2224" fmla="*/ 987788 h 2293365"/>
              <a:gd name="connsiteX2225" fmla="*/ 3806329 w 9143999"/>
              <a:gd name="connsiteY2225" fmla="*/ 1006920 h 2293365"/>
              <a:gd name="connsiteX2226" fmla="*/ 3639905 w 9143999"/>
              <a:gd name="connsiteY2226" fmla="*/ 1046287 h 2293365"/>
              <a:gd name="connsiteX2227" fmla="*/ 3521875 w 9143999"/>
              <a:gd name="connsiteY2227" fmla="*/ 1066001 h 2293365"/>
              <a:gd name="connsiteX2228" fmla="*/ 3534877 w 9143999"/>
              <a:gd name="connsiteY2228" fmla="*/ 1066076 h 2293365"/>
              <a:gd name="connsiteX2229" fmla="*/ 3590454 w 9143999"/>
              <a:gd name="connsiteY2229" fmla="*/ 1067819 h 2293365"/>
              <a:gd name="connsiteX2230" fmla="*/ 3638891 w 9143999"/>
              <a:gd name="connsiteY2230" fmla="*/ 1061285 h 2293365"/>
              <a:gd name="connsiteX2231" fmla="*/ 3805375 w 9143999"/>
              <a:gd name="connsiteY2231" fmla="*/ 1029284 h 2293365"/>
              <a:gd name="connsiteX2232" fmla="*/ 3957828 w 9143999"/>
              <a:gd name="connsiteY2232" fmla="*/ 994489 h 2293365"/>
              <a:gd name="connsiteX2233" fmla="*/ 8461491 w 9143999"/>
              <a:gd name="connsiteY2233" fmla="*/ 986439 h 2293365"/>
              <a:gd name="connsiteX2234" fmla="*/ 8388420 w 9143999"/>
              <a:gd name="connsiteY2234" fmla="*/ 1006920 h 2293365"/>
              <a:gd name="connsiteX2235" fmla="*/ 8221996 w 9143999"/>
              <a:gd name="connsiteY2235" fmla="*/ 1046287 h 2293365"/>
              <a:gd name="connsiteX2236" fmla="*/ 8103555 w 9143999"/>
              <a:gd name="connsiteY2236" fmla="*/ 1066070 h 2293365"/>
              <a:gd name="connsiteX2237" fmla="*/ 8174653 w 9143999"/>
              <a:gd name="connsiteY2237" fmla="*/ 1068196 h 2293365"/>
              <a:gd name="connsiteX2238" fmla="*/ 8220802 w 9143999"/>
              <a:gd name="connsiteY2238" fmla="*/ 1061965 h 2293365"/>
              <a:gd name="connsiteX2239" fmla="*/ 8387289 w 9143999"/>
              <a:gd name="connsiteY2239" fmla="*/ 1029964 h 2293365"/>
              <a:gd name="connsiteX2240" fmla="*/ 8548470 w 9143999"/>
              <a:gd name="connsiteY2240" fmla="*/ 993191 h 2293365"/>
              <a:gd name="connsiteX2241" fmla="*/ 6043031 w 9143999"/>
              <a:gd name="connsiteY2241" fmla="*/ 985830 h 2293365"/>
              <a:gd name="connsiteX2242" fmla="*/ 6007542 w 9143999"/>
              <a:gd name="connsiteY2242" fmla="*/ 998576 h 2293365"/>
              <a:gd name="connsiteX2243" fmla="*/ 5785458 w 9143999"/>
              <a:gd name="connsiteY2243" fmla="*/ 1052686 h 2293365"/>
              <a:gd name="connsiteX2244" fmla="*/ 5679062 w 9143999"/>
              <a:gd name="connsiteY2244" fmla="*/ 1065963 h 2293365"/>
              <a:gd name="connsiteX2245" fmla="*/ 5680748 w 9143999"/>
              <a:gd name="connsiteY2245" fmla="*/ 1066002 h 2293365"/>
              <a:gd name="connsiteX2246" fmla="*/ 5784188 w 9143999"/>
              <a:gd name="connsiteY2246" fmla="*/ 1054180 h 2293365"/>
              <a:gd name="connsiteX2247" fmla="*/ 6005420 w 9143999"/>
              <a:gd name="connsiteY2247" fmla="*/ 1005681 h 2293365"/>
              <a:gd name="connsiteX2248" fmla="*/ 6062034 w 9143999"/>
              <a:gd name="connsiteY2248" fmla="*/ 987358 h 2293365"/>
              <a:gd name="connsiteX2249" fmla="*/ 1447423 w 9143999"/>
              <a:gd name="connsiteY2249" fmla="*/ 984736 h 2293365"/>
              <a:gd name="connsiteX2250" fmla="*/ 1421258 w 9143999"/>
              <a:gd name="connsiteY2250" fmla="*/ 994134 h 2293365"/>
              <a:gd name="connsiteX2251" fmla="*/ 1199245 w 9143999"/>
              <a:gd name="connsiteY2251" fmla="*/ 1048252 h 2293365"/>
              <a:gd name="connsiteX2252" fmla="*/ 1071476 w 9143999"/>
              <a:gd name="connsiteY2252" fmla="*/ 1064187 h 2293365"/>
              <a:gd name="connsiteX2253" fmla="*/ 1049350 w 9143999"/>
              <a:gd name="connsiteY2253" fmla="*/ 1064855 h 2293365"/>
              <a:gd name="connsiteX2254" fmla="*/ 1114909 w 9143999"/>
              <a:gd name="connsiteY2254" fmla="*/ 1066370 h 2293365"/>
              <a:gd name="connsiteX2255" fmla="*/ 1198484 w 9143999"/>
              <a:gd name="connsiteY2255" fmla="*/ 1056816 h 2293365"/>
              <a:gd name="connsiteX2256" fmla="*/ 1419836 w 9143999"/>
              <a:gd name="connsiteY2256" fmla="*/ 1008326 h 2293365"/>
              <a:gd name="connsiteX2257" fmla="*/ 1483713 w 9143999"/>
              <a:gd name="connsiteY2257" fmla="*/ 987654 h 2293365"/>
              <a:gd name="connsiteX2258" fmla="*/ 2496785 w 9143999"/>
              <a:gd name="connsiteY2258" fmla="*/ 983361 h 2293365"/>
              <a:gd name="connsiteX2259" fmla="*/ 2445308 w 9143999"/>
              <a:gd name="connsiteY2259" fmla="*/ 988373 h 2293365"/>
              <a:gd name="connsiteX2260" fmla="*/ 2508613 w 9143999"/>
              <a:gd name="connsiteY2260" fmla="*/ 1005943 h 2293365"/>
              <a:gd name="connsiteX2261" fmla="*/ 2734282 w 9143999"/>
              <a:gd name="connsiteY2261" fmla="*/ 1053271 h 2293365"/>
              <a:gd name="connsiteX2262" fmla="*/ 2823140 w 9143999"/>
              <a:gd name="connsiteY2262" fmla="*/ 1066398 h 2293365"/>
              <a:gd name="connsiteX2263" fmla="*/ 2864368 w 9143999"/>
              <a:gd name="connsiteY2263" fmla="*/ 1065158 h 2293365"/>
              <a:gd name="connsiteX2264" fmla="*/ 2733597 w 9143999"/>
              <a:gd name="connsiteY2264" fmla="*/ 1042505 h 2293365"/>
              <a:gd name="connsiteX2265" fmla="*/ 2507617 w 9143999"/>
              <a:gd name="connsiteY2265" fmla="*/ 986891 h 2293365"/>
              <a:gd name="connsiteX2266" fmla="*/ 6010736 w 9143999"/>
              <a:gd name="connsiteY2266" fmla="*/ 983234 h 2293365"/>
              <a:gd name="connsiteX2267" fmla="*/ 6008814 w 9143999"/>
              <a:gd name="connsiteY2267" fmla="*/ 983985 h 2293365"/>
              <a:gd name="connsiteX2268" fmla="*/ 5786204 w 9143999"/>
              <a:gd name="connsiteY2268" fmla="*/ 1042956 h 2293365"/>
              <a:gd name="connsiteX2269" fmla="*/ 5658451 w 9143999"/>
              <a:gd name="connsiteY2269" fmla="*/ 1060265 h 2293365"/>
              <a:gd name="connsiteX2270" fmla="*/ 5542102 w 9143999"/>
              <a:gd name="connsiteY2270" fmla="*/ 1064092 h 2293365"/>
              <a:gd name="connsiteX2271" fmla="*/ 5603560 w 9143999"/>
              <a:gd name="connsiteY2271" fmla="*/ 1064218 h 2293365"/>
              <a:gd name="connsiteX2272" fmla="*/ 5650200 w 9143999"/>
              <a:gd name="connsiteY2272" fmla="*/ 1065296 h 2293365"/>
              <a:gd name="connsiteX2273" fmla="*/ 5658000 w 9143999"/>
              <a:gd name="connsiteY2273" fmla="*/ 1065060 h 2293365"/>
              <a:gd name="connsiteX2274" fmla="*/ 5785458 w 9143999"/>
              <a:gd name="connsiteY2274" fmla="*/ 1049120 h 2293365"/>
              <a:gd name="connsiteX2275" fmla="*/ 6007429 w 9143999"/>
              <a:gd name="connsiteY2275" fmla="*/ 995112 h 2293365"/>
              <a:gd name="connsiteX2276" fmla="*/ 6035076 w 9143999"/>
              <a:gd name="connsiteY2276" fmla="*/ 985190 h 2293365"/>
              <a:gd name="connsiteX2277" fmla="*/ 7075970 w 9143999"/>
              <a:gd name="connsiteY2277" fmla="*/ 982492 h 2293365"/>
              <a:gd name="connsiteX2278" fmla="*/ 7024602 w 9143999"/>
              <a:gd name="connsiteY2278" fmla="*/ 987597 h 2293365"/>
              <a:gd name="connsiteX2279" fmla="*/ 7090704 w 9143999"/>
              <a:gd name="connsiteY2279" fmla="*/ 1005943 h 2293365"/>
              <a:gd name="connsiteX2280" fmla="*/ 7316372 w 9143999"/>
              <a:gd name="connsiteY2280" fmla="*/ 1053271 h 2293365"/>
              <a:gd name="connsiteX2281" fmla="*/ 7403404 w 9143999"/>
              <a:gd name="connsiteY2281" fmla="*/ 1066128 h 2293365"/>
              <a:gd name="connsiteX2282" fmla="*/ 7444761 w 9143999"/>
              <a:gd name="connsiteY2282" fmla="*/ 1064874 h 2293365"/>
              <a:gd name="connsiteX2283" fmla="*/ 7315584 w 9143999"/>
              <a:gd name="connsiteY2283" fmla="*/ 1042505 h 2293365"/>
              <a:gd name="connsiteX2284" fmla="*/ 7089479 w 9143999"/>
              <a:gd name="connsiteY2284" fmla="*/ 986891 h 2293365"/>
              <a:gd name="connsiteX2285" fmla="*/ 3805634 w 9143999"/>
              <a:gd name="connsiteY2285" fmla="*/ 982238 h 2293365"/>
              <a:gd name="connsiteX2286" fmla="*/ 3584069 w 9143999"/>
              <a:gd name="connsiteY2286" fmla="*/ 1042389 h 2293365"/>
              <a:gd name="connsiteX2287" fmla="*/ 3456062 w 9143999"/>
              <a:gd name="connsiteY2287" fmla="*/ 1065622 h 2293365"/>
              <a:gd name="connsiteX2288" fmla="*/ 3496101 w 9143999"/>
              <a:gd name="connsiteY2288" fmla="*/ 1065853 h 2293365"/>
              <a:gd name="connsiteX2289" fmla="*/ 3638991 w 9143999"/>
              <a:gd name="connsiteY2289" fmla="*/ 1041979 h 2293365"/>
              <a:gd name="connsiteX2290" fmla="*/ 3805307 w 9143999"/>
              <a:gd name="connsiteY2290" fmla="*/ 1002612 h 2293365"/>
              <a:gd name="connsiteX2291" fmla="*/ 3861824 w 9143999"/>
              <a:gd name="connsiteY2291" fmla="*/ 986761 h 2293365"/>
              <a:gd name="connsiteX2292" fmla="*/ 8394064 w 9143999"/>
              <a:gd name="connsiteY2292" fmla="*/ 981205 h 2293365"/>
              <a:gd name="connsiteX2293" fmla="*/ 8388064 w 9143999"/>
              <a:gd name="connsiteY2293" fmla="*/ 983183 h 2293365"/>
              <a:gd name="connsiteX2294" fmla="*/ 8221678 w 9143999"/>
              <a:gd name="connsiteY2294" fmla="*/ 1029359 h 2293365"/>
              <a:gd name="connsiteX2295" fmla="*/ 8037181 w 9143999"/>
              <a:gd name="connsiteY2295" fmla="*/ 1065287 h 2293365"/>
              <a:gd name="connsiteX2296" fmla="*/ 8080352 w 9143999"/>
              <a:gd name="connsiteY2296" fmla="*/ 1065488 h 2293365"/>
              <a:gd name="connsiteX2297" fmla="*/ 8221021 w 9143999"/>
              <a:gd name="connsiteY2297" fmla="*/ 1041979 h 2293365"/>
              <a:gd name="connsiteX2298" fmla="*/ 8387261 w 9143999"/>
              <a:gd name="connsiteY2298" fmla="*/ 1002612 h 2293365"/>
              <a:gd name="connsiteX2299" fmla="*/ 8448500 w 9143999"/>
              <a:gd name="connsiteY2299" fmla="*/ 985431 h 2293365"/>
              <a:gd name="connsiteX2300" fmla="*/ 179126 w 9143999"/>
              <a:gd name="connsiteY2300" fmla="*/ 980544 h 2293365"/>
              <a:gd name="connsiteX2301" fmla="*/ 113184 w 9143999"/>
              <a:gd name="connsiteY2301" fmla="*/ 987025 h 2293365"/>
              <a:gd name="connsiteX2302" fmla="*/ 367069 w 9143999"/>
              <a:gd name="connsiteY2302" fmla="*/ 1042026 h 2293365"/>
              <a:gd name="connsiteX2303" fmla="*/ 529167 w 9143999"/>
              <a:gd name="connsiteY2303" fmla="*/ 1064806 h 2293365"/>
              <a:gd name="connsiteX2304" fmla="*/ 555017 w 9143999"/>
              <a:gd name="connsiteY2304" fmla="*/ 1064028 h 2293365"/>
              <a:gd name="connsiteX2305" fmla="*/ 523575 w 9143999"/>
              <a:gd name="connsiteY2305" fmla="*/ 1059391 h 2293365"/>
              <a:gd name="connsiteX2306" fmla="*/ 219691 w 9143999"/>
              <a:gd name="connsiteY2306" fmla="*/ 992209 h 2293365"/>
              <a:gd name="connsiteX2307" fmla="*/ 1392310 w 9143999"/>
              <a:gd name="connsiteY2307" fmla="*/ 980304 h 2293365"/>
              <a:gd name="connsiteX2308" fmla="*/ 1311528 w 9143999"/>
              <a:gd name="connsiteY2308" fmla="*/ 1006355 h 2293365"/>
              <a:gd name="connsiteX2309" fmla="*/ 1199233 w 9143999"/>
              <a:gd name="connsiteY2309" fmla="*/ 1033968 h 2293365"/>
              <a:gd name="connsiteX2310" fmla="*/ 1071463 w 9143999"/>
              <a:gd name="connsiteY2310" fmla="*/ 1052646 h 2293365"/>
              <a:gd name="connsiteX2311" fmla="*/ 972399 w 9143999"/>
              <a:gd name="connsiteY2311" fmla="*/ 1056185 h 2293365"/>
              <a:gd name="connsiteX2312" fmla="*/ 1045574 w 9143999"/>
              <a:gd name="connsiteY2312" fmla="*/ 1056459 h 2293365"/>
              <a:gd name="connsiteX2313" fmla="*/ 1205624 w 9143999"/>
              <a:gd name="connsiteY2313" fmla="*/ 1036852 h 2293365"/>
              <a:gd name="connsiteX2314" fmla="*/ 1317483 w 9143999"/>
              <a:gd name="connsiteY2314" fmla="*/ 1011123 h 2293365"/>
              <a:gd name="connsiteX2315" fmla="*/ 1413975 w 9143999"/>
              <a:gd name="connsiteY2315" fmla="*/ 982046 h 2293365"/>
              <a:gd name="connsiteX2316" fmla="*/ 4769537 w 9143999"/>
              <a:gd name="connsiteY2316" fmla="*/ 979718 h 2293365"/>
              <a:gd name="connsiteX2317" fmla="*/ 4688796 w 9143999"/>
              <a:gd name="connsiteY2317" fmla="*/ 987656 h 2293365"/>
              <a:gd name="connsiteX2318" fmla="*/ 4953374 w 9143999"/>
              <a:gd name="connsiteY2318" fmla="*/ 1044996 h 2293365"/>
              <a:gd name="connsiteX2319" fmla="*/ 5097271 w 9143999"/>
              <a:gd name="connsiteY2319" fmla="*/ 1065221 h 2293365"/>
              <a:gd name="connsiteX2320" fmla="*/ 5156972 w 9143999"/>
              <a:gd name="connsiteY2320" fmla="*/ 1063423 h 2293365"/>
              <a:gd name="connsiteX2321" fmla="*/ 5103463 w 9143999"/>
              <a:gd name="connsiteY2321" fmla="*/ 1055531 h 2293365"/>
              <a:gd name="connsiteX2322" fmla="*/ 4799550 w 9143999"/>
              <a:gd name="connsiteY2322" fmla="*/ 988347 h 2293365"/>
              <a:gd name="connsiteX2323" fmla="*/ 5966170 w 9143999"/>
              <a:gd name="connsiteY2323" fmla="*/ 979651 h 2293365"/>
              <a:gd name="connsiteX2324" fmla="*/ 5921120 w 9143999"/>
              <a:gd name="connsiteY2324" fmla="*/ 995010 h 2293365"/>
              <a:gd name="connsiteX2325" fmla="*/ 5968212 w 9143999"/>
              <a:gd name="connsiteY2325" fmla="*/ 979815 h 2293365"/>
              <a:gd name="connsiteX2326" fmla="*/ 1378418 w 9143999"/>
              <a:gd name="connsiteY2326" fmla="*/ 979187 h 2293365"/>
              <a:gd name="connsiteX2327" fmla="*/ 1311713 w 9143999"/>
              <a:gd name="connsiteY2327" fmla="*/ 1001936 h 2293365"/>
              <a:gd name="connsiteX2328" fmla="*/ 1266905 w 9143999"/>
              <a:gd name="connsiteY2328" fmla="*/ 1013573 h 2293365"/>
              <a:gd name="connsiteX2329" fmla="*/ 1310731 w 9143999"/>
              <a:gd name="connsiteY2329" fmla="*/ 1002793 h 2293365"/>
              <a:gd name="connsiteX2330" fmla="*/ 1382787 w 9143999"/>
              <a:gd name="connsiteY2330" fmla="*/ 979538 h 2293365"/>
              <a:gd name="connsiteX2331" fmla="*/ 6617440 w 9143999"/>
              <a:gd name="connsiteY2331" fmla="*/ 978421 h 2293365"/>
              <a:gd name="connsiteX2332" fmla="*/ 6419033 w 9143999"/>
              <a:gd name="connsiteY2332" fmla="*/ 1016921 h 2293365"/>
              <a:gd name="connsiteX2333" fmla="*/ 6575742 w 9143999"/>
              <a:gd name="connsiteY2333" fmla="*/ 1033965 h 2293365"/>
              <a:gd name="connsiteX2334" fmla="*/ 6783133 w 9143999"/>
              <a:gd name="connsiteY2334" fmla="*/ 1010703 h 2293365"/>
              <a:gd name="connsiteX2335" fmla="*/ 3756973 w 9143999"/>
              <a:gd name="connsiteY2335" fmla="*/ 978320 h 2293365"/>
              <a:gd name="connsiteX2336" fmla="*/ 3748447 w 9143999"/>
              <a:gd name="connsiteY2336" fmla="*/ 981351 h 2293365"/>
              <a:gd name="connsiteX2337" fmla="*/ 3417241 w 9143999"/>
              <a:gd name="connsiteY2337" fmla="*/ 1062847 h 2293365"/>
              <a:gd name="connsiteX2338" fmla="*/ 3395882 w 9143999"/>
              <a:gd name="connsiteY2338" fmla="*/ 1065276 h 2293365"/>
              <a:gd name="connsiteX2339" fmla="*/ 3432632 w 9143999"/>
              <a:gd name="connsiteY2339" fmla="*/ 1065488 h 2293365"/>
              <a:gd name="connsiteX2340" fmla="*/ 3583094 w 9143999"/>
              <a:gd name="connsiteY2340" fmla="*/ 1038154 h 2293365"/>
              <a:gd name="connsiteX2341" fmla="*/ 3793289 w 9143999"/>
              <a:gd name="connsiteY2341" fmla="*/ 981244 h 2293365"/>
              <a:gd name="connsiteX2342" fmla="*/ 2550393 w 9143999"/>
              <a:gd name="connsiteY2342" fmla="*/ 978141 h 2293365"/>
              <a:gd name="connsiteX2343" fmla="*/ 2508810 w 9143999"/>
              <a:gd name="connsiteY2343" fmla="*/ 982190 h 2293365"/>
              <a:gd name="connsiteX2344" fmla="*/ 2584677 w 9143999"/>
              <a:gd name="connsiteY2344" fmla="*/ 1003876 h 2293365"/>
              <a:gd name="connsiteX2345" fmla="*/ 2878751 w 9143999"/>
              <a:gd name="connsiteY2345" fmla="*/ 1063428 h 2293365"/>
              <a:gd name="connsiteX2346" fmla="*/ 2887980 w 9143999"/>
              <a:gd name="connsiteY2346" fmla="*/ 1064447 h 2293365"/>
              <a:gd name="connsiteX2347" fmla="*/ 2928104 w 9143999"/>
              <a:gd name="connsiteY2347" fmla="*/ 1063240 h 2293365"/>
              <a:gd name="connsiteX2348" fmla="*/ 2878539 w 9143999"/>
              <a:gd name="connsiteY2348" fmla="*/ 1057024 h 2293365"/>
              <a:gd name="connsiteX2349" fmla="*/ 2584160 w 9143999"/>
              <a:gd name="connsiteY2349" fmla="*/ 989154 h 2293365"/>
              <a:gd name="connsiteX2350" fmla="*/ 5929903 w 9143999"/>
              <a:gd name="connsiteY2350" fmla="*/ 977051 h 2293365"/>
              <a:gd name="connsiteX2351" fmla="*/ 5900547 w 9143999"/>
              <a:gd name="connsiteY2351" fmla="*/ 987968 h 2293365"/>
              <a:gd name="connsiteX2352" fmla="*/ 5829465 w 9143999"/>
              <a:gd name="connsiteY2352" fmla="*/ 1008110 h 2293365"/>
              <a:gd name="connsiteX2353" fmla="*/ 5897474 w 9143999"/>
              <a:gd name="connsiteY2353" fmla="*/ 989568 h 2293365"/>
              <a:gd name="connsiteX2354" fmla="*/ 5932135 w 9143999"/>
              <a:gd name="connsiteY2354" fmla="*/ 977173 h 2293365"/>
              <a:gd name="connsiteX2355" fmla="*/ 1338013 w 9143999"/>
              <a:gd name="connsiteY2355" fmla="*/ 976510 h 2293365"/>
              <a:gd name="connsiteX2356" fmla="*/ 1313510 w 9143999"/>
              <a:gd name="connsiteY2356" fmla="*/ 985624 h 2293365"/>
              <a:gd name="connsiteX2357" fmla="*/ 1200593 w 9143999"/>
              <a:gd name="connsiteY2357" fmla="*/ 1017634 h 2293365"/>
              <a:gd name="connsiteX2358" fmla="*/ 1182426 w 9143999"/>
              <a:gd name="connsiteY2358" fmla="*/ 1020648 h 2293365"/>
              <a:gd name="connsiteX2359" fmla="*/ 1198543 w 9143999"/>
              <a:gd name="connsiteY2359" fmla="*/ 1018302 h 2293365"/>
              <a:gd name="connsiteX2360" fmla="*/ 1311244 w 9143999"/>
              <a:gd name="connsiteY2360" fmla="*/ 987565 h 2293365"/>
              <a:gd name="connsiteX2361" fmla="*/ 1341600 w 9143999"/>
              <a:gd name="connsiteY2361" fmla="*/ 976706 h 2293365"/>
              <a:gd name="connsiteX2362" fmla="*/ 8333436 w 9143999"/>
              <a:gd name="connsiteY2362" fmla="*/ 976499 h 2293365"/>
              <a:gd name="connsiteX2363" fmla="*/ 8221021 w 9143999"/>
              <a:gd name="connsiteY2363" fmla="*/ 1012875 h 2293365"/>
              <a:gd name="connsiteX2364" fmla="*/ 7999332 w 9143999"/>
              <a:gd name="connsiteY2364" fmla="*/ 1061374 h 2293365"/>
              <a:gd name="connsiteX2365" fmla="*/ 7967768 w 9143999"/>
              <a:gd name="connsiteY2365" fmla="*/ 1064963 h 2293365"/>
              <a:gd name="connsiteX2366" fmla="*/ 8012182 w 9143999"/>
              <a:gd name="connsiteY2366" fmla="*/ 1065170 h 2293365"/>
              <a:gd name="connsiteX2367" fmla="*/ 8221366 w 9143999"/>
              <a:gd name="connsiteY2367" fmla="*/ 1024478 h 2293365"/>
              <a:gd name="connsiteX2368" fmla="*/ 8381260 w 9143999"/>
              <a:gd name="connsiteY2368" fmla="*/ 980211 h 2293365"/>
              <a:gd name="connsiteX2369" fmla="*/ 2025754 w 9143999"/>
              <a:gd name="connsiteY2369" fmla="*/ 976475 h 2293365"/>
              <a:gd name="connsiteX2370" fmla="*/ 1824383 w 9143999"/>
              <a:gd name="connsiteY2370" fmla="*/ 1015550 h 2293365"/>
              <a:gd name="connsiteX2371" fmla="*/ 1978111 w 9143999"/>
              <a:gd name="connsiteY2371" fmla="*/ 1032271 h 2293365"/>
              <a:gd name="connsiteX2372" fmla="*/ 2189914 w 9143999"/>
              <a:gd name="connsiteY2372" fmla="*/ 1008509 h 2293365"/>
              <a:gd name="connsiteX2373" fmla="*/ 7137192 w 9143999"/>
              <a:gd name="connsiteY2373" fmla="*/ 976406 h 2293365"/>
              <a:gd name="connsiteX2374" fmla="*/ 7093170 w 9143999"/>
              <a:gd name="connsiteY2374" fmla="*/ 980782 h 2293365"/>
              <a:gd name="connsiteX2375" fmla="*/ 7242891 w 9143999"/>
              <a:gd name="connsiteY2375" fmla="*/ 1021603 h 2293365"/>
              <a:gd name="connsiteX2376" fmla="*/ 7461638 w 9143999"/>
              <a:gd name="connsiteY2376" fmla="*/ 1062691 h 2293365"/>
              <a:gd name="connsiteX2377" fmla="*/ 7473503 w 9143999"/>
              <a:gd name="connsiteY2377" fmla="*/ 1064002 h 2293365"/>
              <a:gd name="connsiteX2378" fmla="*/ 7511929 w 9143999"/>
              <a:gd name="connsiteY2378" fmla="*/ 1062837 h 2293365"/>
              <a:gd name="connsiteX2379" fmla="*/ 7518858 w 9143999"/>
              <a:gd name="connsiteY2379" fmla="*/ 1062869 h 2293365"/>
              <a:gd name="connsiteX2380" fmla="*/ 7460576 w 9143999"/>
              <a:gd name="connsiteY2380" fmla="*/ 1055564 h 2293365"/>
              <a:gd name="connsiteX2381" fmla="*/ 7241442 w 9143999"/>
              <a:gd name="connsiteY2381" fmla="*/ 1008774 h 2293365"/>
              <a:gd name="connsiteX2382" fmla="*/ 5917623 w 9143999"/>
              <a:gd name="connsiteY2382" fmla="*/ 976381 h 2293365"/>
              <a:gd name="connsiteX2383" fmla="*/ 5824109 w 9143999"/>
              <a:gd name="connsiteY2383" fmla="*/ 1006435 h 2293365"/>
              <a:gd name="connsiteX2384" fmla="*/ 5919884 w 9143999"/>
              <a:gd name="connsiteY2384" fmla="*/ 976504 h 2293365"/>
              <a:gd name="connsiteX2385" fmla="*/ 1325129 w 9143999"/>
              <a:gd name="connsiteY2385" fmla="*/ 975807 h 2293365"/>
              <a:gd name="connsiteX2386" fmla="*/ 1237204 w 9143999"/>
              <a:gd name="connsiteY2386" fmla="*/ 1004087 h 2293365"/>
              <a:gd name="connsiteX2387" fmla="*/ 1327261 w 9143999"/>
              <a:gd name="connsiteY2387" fmla="*/ 975923 h 2293365"/>
              <a:gd name="connsiteX2388" fmla="*/ 3706694 w 9143999"/>
              <a:gd name="connsiteY2388" fmla="*/ 974839 h 2293365"/>
              <a:gd name="connsiteX2389" fmla="*/ 3584290 w 9143999"/>
              <a:gd name="connsiteY2389" fmla="*/ 1014065 h 2293365"/>
              <a:gd name="connsiteX2390" fmla="*/ 3417241 w 9143999"/>
              <a:gd name="connsiteY2390" fmla="*/ 1052078 h 2293365"/>
              <a:gd name="connsiteX2391" fmla="*/ 3315243 w 9143999"/>
              <a:gd name="connsiteY2391" fmla="*/ 1064812 h 2293365"/>
              <a:gd name="connsiteX2392" fmla="*/ 3360078 w 9143999"/>
              <a:gd name="connsiteY2392" fmla="*/ 1065070 h 2293365"/>
              <a:gd name="connsiteX2393" fmla="*/ 3417241 w 9143999"/>
              <a:gd name="connsiteY2393" fmla="*/ 1058540 h 2293365"/>
              <a:gd name="connsiteX2394" fmla="*/ 3583584 w 9143999"/>
              <a:gd name="connsiteY2394" fmla="*/ 1024489 h 2293365"/>
              <a:gd name="connsiteX2395" fmla="*/ 3746440 w 9143999"/>
              <a:gd name="connsiteY2395" fmla="*/ 977473 h 2293365"/>
              <a:gd name="connsiteX2396" fmla="*/ 3728682 w 9143999"/>
              <a:gd name="connsiteY2396" fmla="*/ 976043 h 2293365"/>
              <a:gd name="connsiteX2397" fmla="*/ 242833 w 9143999"/>
              <a:gd name="connsiteY2397" fmla="*/ 974284 h 2293365"/>
              <a:gd name="connsiteX2398" fmla="*/ 190525 w 9143999"/>
              <a:gd name="connsiteY2398" fmla="*/ 979424 h 2293365"/>
              <a:gd name="connsiteX2399" fmla="*/ 220099 w 9143999"/>
              <a:gd name="connsiteY2399" fmla="*/ 987940 h 2293365"/>
              <a:gd name="connsiteX2400" fmla="*/ 523499 w 9143999"/>
              <a:gd name="connsiteY2400" fmla="*/ 1055116 h 2293365"/>
              <a:gd name="connsiteX2401" fmla="*/ 578981 w 9143999"/>
              <a:gd name="connsiteY2401" fmla="*/ 1063310 h 2293365"/>
              <a:gd name="connsiteX2402" fmla="*/ 625739 w 9143999"/>
              <a:gd name="connsiteY2402" fmla="*/ 1063406 h 2293365"/>
              <a:gd name="connsiteX2403" fmla="*/ 515689 w 9143999"/>
              <a:gd name="connsiteY2403" fmla="*/ 1044346 h 2293365"/>
              <a:gd name="connsiteX2404" fmla="*/ 366170 w 9143999"/>
              <a:gd name="connsiteY2404" fmla="*/ 1009669 h 2293365"/>
              <a:gd name="connsiteX2405" fmla="*/ 2597421 w 9143999"/>
              <a:gd name="connsiteY2405" fmla="*/ 973561 h 2293365"/>
              <a:gd name="connsiteX2406" fmla="*/ 2562416 w 9143999"/>
              <a:gd name="connsiteY2406" fmla="*/ 976970 h 2293365"/>
              <a:gd name="connsiteX2407" fmla="*/ 2586547 w 9143999"/>
              <a:gd name="connsiteY2407" fmla="*/ 984846 h 2293365"/>
              <a:gd name="connsiteX2408" fmla="*/ 2880449 w 9143999"/>
              <a:gd name="connsiteY2408" fmla="*/ 1052716 h 2293365"/>
              <a:gd name="connsiteX2409" fmla="*/ 2960412 w 9143999"/>
              <a:gd name="connsiteY2409" fmla="*/ 1062771 h 2293365"/>
              <a:gd name="connsiteX2410" fmla="*/ 3012121 w 9143999"/>
              <a:gd name="connsiteY2410" fmla="*/ 1063069 h 2293365"/>
              <a:gd name="connsiteX2411" fmla="*/ 2878380 w 9143999"/>
              <a:gd name="connsiteY2411" fmla="*/ 1044370 h 2293365"/>
              <a:gd name="connsiteX2412" fmla="*/ 2732560 w 9143999"/>
              <a:gd name="connsiteY2412" fmla="*/ 1012727 h 2293365"/>
              <a:gd name="connsiteX2413" fmla="*/ 8290921 w 9143999"/>
              <a:gd name="connsiteY2413" fmla="*/ 973199 h 2293365"/>
              <a:gd name="connsiteX2414" fmla="*/ 8248009 w 9143999"/>
              <a:gd name="connsiteY2414" fmla="*/ 989357 h 2293365"/>
              <a:gd name="connsiteX2415" fmla="*/ 7998483 w 9143999"/>
              <a:gd name="connsiteY2415" fmla="*/ 1052078 h 2293365"/>
              <a:gd name="connsiteX2416" fmla="*/ 7897889 w 9143999"/>
              <a:gd name="connsiteY2416" fmla="*/ 1064637 h 2293365"/>
              <a:gd name="connsiteX2417" fmla="*/ 7937541 w 9143999"/>
              <a:gd name="connsiteY2417" fmla="*/ 1064822 h 2293365"/>
              <a:gd name="connsiteX2418" fmla="*/ 7998483 w 9143999"/>
              <a:gd name="connsiteY2418" fmla="*/ 1057860 h 2293365"/>
              <a:gd name="connsiteX2419" fmla="*/ 8219735 w 9143999"/>
              <a:gd name="connsiteY2419" fmla="*/ 1009356 h 2293365"/>
              <a:gd name="connsiteX2420" fmla="*/ 8323608 w 9143999"/>
              <a:gd name="connsiteY2420" fmla="*/ 975736 h 2293365"/>
              <a:gd name="connsiteX2421" fmla="*/ 4842385 w 9143999"/>
              <a:gd name="connsiteY2421" fmla="*/ 973003 h 2293365"/>
              <a:gd name="connsiteX2422" fmla="*/ 4832407 w 9143999"/>
              <a:gd name="connsiteY2422" fmla="*/ 973536 h 2293365"/>
              <a:gd name="connsiteX2423" fmla="*/ 4780897 w 9143999"/>
              <a:gd name="connsiteY2423" fmla="*/ 978601 h 2293365"/>
              <a:gd name="connsiteX2424" fmla="*/ 4799939 w 9143999"/>
              <a:gd name="connsiteY2424" fmla="*/ 984083 h 2293365"/>
              <a:gd name="connsiteX2425" fmla="*/ 5103350 w 9143999"/>
              <a:gd name="connsiteY2425" fmla="*/ 1051258 h 2293365"/>
              <a:gd name="connsiteX2426" fmla="*/ 5185283 w 9143999"/>
              <a:gd name="connsiteY2426" fmla="*/ 1063360 h 2293365"/>
              <a:gd name="connsiteX2427" fmla="*/ 5241347 w 9143999"/>
              <a:gd name="connsiteY2427" fmla="*/ 1063475 h 2293365"/>
              <a:gd name="connsiteX2428" fmla="*/ 5102673 w 9143999"/>
              <a:gd name="connsiteY2428" fmla="*/ 1039460 h 2293365"/>
              <a:gd name="connsiteX2429" fmla="*/ 4953147 w 9143999"/>
              <a:gd name="connsiteY2429" fmla="*/ 1004782 h 2293365"/>
              <a:gd name="connsiteX2430" fmla="*/ 3670604 w 9143999"/>
              <a:gd name="connsiteY2430" fmla="*/ 972864 h 2293365"/>
              <a:gd name="connsiteX2431" fmla="*/ 3584760 w 9143999"/>
              <a:gd name="connsiteY2431" fmla="*/ 1002786 h 2293365"/>
              <a:gd name="connsiteX2432" fmla="*/ 3417241 w 9143999"/>
              <a:gd name="connsiteY2432" fmla="*/ 1044257 h 2293365"/>
              <a:gd name="connsiteX2433" fmla="*/ 3289438 w 9143999"/>
              <a:gd name="connsiteY2433" fmla="*/ 1061580 h 2293365"/>
              <a:gd name="connsiteX2434" fmla="*/ 3209774 w 9143999"/>
              <a:gd name="connsiteY2434" fmla="*/ 1064206 h 2293365"/>
              <a:gd name="connsiteX2435" fmla="*/ 3284675 w 9143999"/>
              <a:gd name="connsiteY2435" fmla="*/ 1064637 h 2293365"/>
              <a:gd name="connsiteX2436" fmla="*/ 3289772 w 9143999"/>
              <a:gd name="connsiteY2436" fmla="*/ 1064483 h 2293365"/>
              <a:gd name="connsiteX2437" fmla="*/ 3417241 w 9143999"/>
              <a:gd name="connsiteY2437" fmla="*/ 1048564 h 2293365"/>
              <a:gd name="connsiteX2438" fmla="*/ 3584209 w 9143999"/>
              <a:gd name="connsiteY2438" fmla="*/ 1010609 h 2293365"/>
              <a:gd name="connsiteX2439" fmla="*/ 3697514 w 9143999"/>
              <a:gd name="connsiteY2439" fmla="*/ 974337 h 2293365"/>
              <a:gd name="connsiteX2440" fmla="*/ 7179917 w 9143999"/>
              <a:gd name="connsiteY2440" fmla="*/ 972160 h 2293365"/>
              <a:gd name="connsiteX2441" fmla="*/ 7147209 w 9143999"/>
              <a:gd name="connsiteY2441" fmla="*/ 975411 h 2293365"/>
              <a:gd name="connsiteX2442" fmla="*/ 7243030 w 9143999"/>
              <a:gd name="connsiteY2442" fmla="*/ 1005223 h 2293365"/>
              <a:gd name="connsiteX2443" fmla="*/ 7461690 w 9143999"/>
              <a:gd name="connsiteY2443" fmla="*/ 1052036 h 2293365"/>
              <a:gd name="connsiteX2444" fmla="*/ 7548959 w 9143999"/>
              <a:gd name="connsiteY2444" fmla="*/ 1063010 h 2293365"/>
              <a:gd name="connsiteX2445" fmla="*/ 7594459 w 9143999"/>
              <a:gd name="connsiteY2445" fmla="*/ 1063222 h 2293365"/>
              <a:gd name="connsiteX2446" fmla="*/ 7459621 w 9143999"/>
              <a:gd name="connsiteY2446" fmla="*/ 1044370 h 2293365"/>
              <a:gd name="connsiteX2447" fmla="*/ 7239312 w 9143999"/>
              <a:gd name="connsiteY2447" fmla="*/ 992467 h 2293365"/>
              <a:gd name="connsiteX2448" fmla="*/ 8253373 w 9143999"/>
              <a:gd name="connsiteY2448" fmla="*/ 970925 h 2293365"/>
              <a:gd name="connsiteX2449" fmla="*/ 8166002 w 9143999"/>
              <a:gd name="connsiteY2449" fmla="*/ 1001383 h 2293365"/>
              <a:gd name="connsiteX2450" fmla="*/ 7998483 w 9143999"/>
              <a:gd name="connsiteY2450" fmla="*/ 1042897 h 2293365"/>
              <a:gd name="connsiteX2451" fmla="*/ 7870678 w 9143999"/>
              <a:gd name="connsiteY2451" fmla="*/ 1060183 h 2293365"/>
              <a:gd name="connsiteX2452" fmla="*/ 7755036 w 9143999"/>
              <a:gd name="connsiteY2452" fmla="*/ 1063971 h 2293365"/>
              <a:gd name="connsiteX2453" fmla="*/ 7870182 w 9143999"/>
              <a:gd name="connsiteY2453" fmla="*/ 1064508 h 2293365"/>
              <a:gd name="connsiteX2454" fmla="*/ 7871015 w 9143999"/>
              <a:gd name="connsiteY2454" fmla="*/ 1064483 h 2293365"/>
              <a:gd name="connsiteX2455" fmla="*/ 7998483 w 9143999"/>
              <a:gd name="connsiteY2455" fmla="*/ 1048564 h 2293365"/>
              <a:gd name="connsiteX2456" fmla="*/ 8247835 w 9143999"/>
              <a:gd name="connsiteY2456" fmla="*/ 985959 h 2293365"/>
              <a:gd name="connsiteX2457" fmla="*/ 8283299 w 9143999"/>
              <a:gd name="connsiteY2457" fmla="*/ 972607 h 2293365"/>
              <a:gd name="connsiteX2458" fmla="*/ 8278215 w 9143999"/>
              <a:gd name="connsiteY2458" fmla="*/ 972213 h 2293365"/>
              <a:gd name="connsiteX2459" fmla="*/ 2634275 w 9143999"/>
              <a:gd name="connsiteY2459" fmla="*/ 970658 h 2293365"/>
              <a:gd name="connsiteX2460" fmla="*/ 2618908 w 9143999"/>
              <a:gd name="connsiteY2460" fmla="*/ 971469 h 2293365"/>
              <a:gd name="connsiteX2461" fmla="*/ 2610455 w 9143999"/>
              <a:gd name="connsiteY2461" fmla="*/ 972292 h 2293365"/>
              <a:gd name="connsiteX2462" fmla="*/ 2660009 w 9143999"/>
              <a:gd name="connsiteY2462" fmla="*/ 988843 h 2293365"/>
              <a:gd name="connsiteX2463" fmla="*/ 3020948 w 9143999"/>
              <a:gd name="connsiteY2463" fmla="*/ 1060554 h 2293365"/>
              <a:gd name="connsiteX2464" fmla="*/ 3070130 w 9143999"/>
              <a:gd name="connsiteY2464" fmla="*/ 1063402 h 2293365"/>
              <a:gd name="connsiteX2465" fmla="*/ 3120981 w 9143999"/>
              <a:gd name="connsiteY2465" fmla="*/ 1063695 h 2293365"/>
              <a:gd name="connsiteX2466" fmla="*/ 3019881 w 9143999"/>
              <a:gd name="connsiteY2466" fmla="*/ 1057364 h 2293365"/>
              <a:gd name="connsiteX2467" fmla="*/ 2658071 w 9143999"/>
              <a:gd name="connsiteY2467" fmla="*/ 979307 h 2293365"/>
              <a:gd name="connsiteX2468" fmla="*/ 315141 w 9143999"/>
              <a:gd name="connsiteY2468" fmla="*/ 970080 h 2293365"/>
              <a:gd name="connsiteX2469" fmla="*/ 254284 w 9143999"/>
              <a:gd name="connsiteY2469" fmla="*/ 973331 h 2293365"/>
              <a:gd name="connsiteX2470" fmla="*/ 367465 w 9143999"/>
              <a:gd name="connsiteY2470" fmla="*/ 1005692 h 2293365"/>
              <a:gd name="connsiteX2471" fmla="*/ 516836 w 9143999"/>
              <a:gd name="connsiteY2471" fmla="*/ 1040243 h 2293365"/>
              <a:gd name="connsiteX2472" fmla="*/ 651158 w 9143999"/>
              <a:gd name="connsiteY2472" fmla="*/ 1063458 h 2293365"/>
              <a:gd name="connsiteX2473" fmla="*/ 732738 w 9143999"/>
              <a:gd name="connsiteY2473" fmla="*/ 1063625 h 2293365"/>
              <a:gd name="connsiteX2474" fmla="*/ 660655 w 9143999"/>
              <a:gd name="connsiteY2474" fmla="*/ 1054585 h 2293365"/>
              <a:gd name="connsiteX2475" fmla="*/ 366195 w 9143999"/>
              <a:gd name="connsiteY2475" fmla="*/ 986720 h 2293365"/>
              <a:gd name="connsiteX2476" fmla="*/ 7215593 w 9143999"/>
              <a:gd name="connsiteY2476" fmla="*/ 969534 h 2293365"/>
              <a:gd name="connsiteX2477" fmla="*/ 7194789 w 9143999"/>
              <a:gd name="connsiteY2477" fmla="*/ 970682 h 2293365"/>
              <a:gd name="connsiteX2478" fmla="*/ 7185382 w 9143999"/>
              <a:gd name="connsiteY2478" fmla="*/ 971617 h 2293365"/>
              <a:gd name="connsiteX2479" fmla="*/ 7194265 w 9143999"/>
              <a:gd name="connsiteY2479" fmla="*/ 974678 h 2293365"/>
              <a:gd name="connsiteX2480" fmla="*/ 7602190 w 9143999"/>
              <a:gd name="connsiteY2480" fmla="*/ 1060554 h 2293365"/>
              <a:gd name="connsiteX2481" fmla="*/ 7652966 w 9143999"/>
              <a:gd name="connsiteY2481" fmla="*/ 1063495 h 2293365"/>
              <a:gd name="connsiteX2482" fmla="*/ 7727325 w 9143999"/>
              <a:gd name="connsiteY2482" fmla="*/ 1063841 h 2293365"/>
              <a:gd name="connsiteX2483" fmla="*/ 7601123 w 9143999"/>
              <a:gd name="connsiteY2483" fmla="*/ 1055924 h 2293365"/>
              <a:gd name="connsiteX2484" fmla="*/ 7332261 w 9143999"/>
              <a:gd name="connsiteY2484" fmla="*/ 1004956 h 2293365"/>
              <a:gd name="connsiteX2485" fmla="*/ 4907812 w 9143999"/>
              <a:gd name="connsiteY2485" fmla="*/ 969508 h 2293365"/>
              <a:gd name="connsiteX2486" fmla="*/ 4857010 w 9143999"/>
              <a:gd name="connsiteY2486" fmla="*/ 972222 h 2293365"/>
              <a:gd name="connsiteX2487" fmla="*/ 4954490 w 9143999"/>
              <a:gd name="connsiteY2487" fmla="*/ 1000094 h 2293365"/>
              <a:gd name="connsiteX2488" fmla="*/ 5248546 w 9143999"/>
              <a:gd name="connsiteY2488" fmla="*/ 1059649 h 2293365"/>
              <a:gd name="connsiteX2489" fmla="*/ 5283992 w 9143999"/>
              <a:gd name="connsiteY2489" fmla="*/ 1063562 h 2293365"/>
              <a:gd name="connsiteX2490" fmla="*/ 5340570 w 9143999"/>
              <a:gd name="connsiteY2490" fmla="*/ 1063678 h 2293365"/>
              <a:gd name="connsiteX2491" fmla="*/ 5246932 w 9143999"/>
              <a:gd name="connsiteY2491" fmla="*/ 1051933 h 2293365"/>
              <a:gd name="connsiteX2492" fmla="*/ 4952472 w 9143999"/>
              <a:gd name="connsiteY2492" fmla="*/ 984063 h 2293365"/>
              <a:gd name="connsiteX2493" fmla="*/ 2666896 w 9143999"/>
              <a:gd name="connsiteY2493" fmla="*/ 968936 h 2293365"/>
              <a:gd name="connsiteX2494" fmla="*/ 2647793 w 9143999"/>
              <a:gd name="connsiteY2494" fmla="*/ 969944 h 2293365"/>
              <a:gd name="connsiteX2495" fmla="*/ 2733593 w 9143999"/>
              <a:gd name="connsiteY2495" fmla="*/ 997103 h 2293365"/>
              <a:gd name="connsiteX2496" fmla="*/ 3416392 w 9143999"/>
              <a:gd name="connsiteY2496" fmla="*/ 1039949 h 2293365"/>
              <a:gd name="connsiteX2497" fmla="*/ 3583672 w 9143999"/>
              <a:gd name="connsiteY2497" fmla="*/ 998493 h 2293365"/>
              <a:gd name="connsiteX2498" fmla="*/ 3658990 w 9143999"/>
              <a:gd name="connsiteY2498" fmla="*/ 972228 h 2293365"/>
              <a:gd name="connsiteX2499" fmla="*/ 3640448 w 9143999"/>
              <a:gd name="connsiteY2499" fmla="*/ 971213 h 2293365"/>
              <a:gd name="connsiteX2500" fmla="*/ 3585063 w 9143999"/>
              <a:gd name="connsiteY2500" fmla="*/ 991914 h 2293365"/>
              <a:gd name="connsiteX2501" fmla="*/ 3417241 w 9143999"/>
              <a:gd name="connsiteY2501" fmla="*/ 1036435 h 2293365"/>
              <a:gd name="connsiteX2502" fmla="*/ 2695446 w 9143999"/>
              <a:gd name="connsiteY2502" fmla="*/ 979064 h 2293365"/>
              <a:gd name="connsiteX2503" fmla="*/ 7247115 w 9143999"/>
              <a:gd name="connsiteY2503" fmla="*/ 967796 h 2293365"/>
              <a:gd name="connsiteX2504" fmla="*/ 7229414 w 9143999"/>
              <a:gd name="connsiteY2504" fmla="*/ 968772 h 2293365"/>
              <a:gd name="connsiteX2505" fmla="*/ 7388079 w 9143999"/>
              <a:gd name="connsiteY2505" fmla="*/ 1015920 h 2293365"/>
              <a:gd name="connsiteX2506" fmla="*/ 7601364 w 9143999"/>
              <a:gd name="connsiteY2506" fmla="*/ 1053057 h 2293365"/>
              <a:gd name="connsiteX2507" fmla="*/ 7680586 w 9143999"/>
              <a:gd name="connsiteY2507" fmla="*/ 1056181 h 2293365"/>
              <a:gd name="connsiteX2508" fmla="*/ 7705181 w 9143999"/>
              <a:gd name="connsiteY2508" fmla="*/ 1058137 h 2293365"/>
              <a:gd name="connsiteX2509" fmla="*/ 7732801 w 9143999"/>
              <a:gd name="connsiteY2509" fmla="*/ 1058240 h 2293365"/>
              <a:gd name="connsiteX2510" fmla="*/ 7804678 w 9143999"/>
              <a:gd name="connsiteY2510" fmla="*/ 1061075 h 2293365"/>
              <a:gd name="connsiteX2511" fmla="*/ 7878588 w 9143999"/>
              <a:gd name="connsiteY2511" fmla="*/ 1052983 h 2293365"/>
              <a:gd name="connsiteX2512" fmla="*/ 7903922 w 9143999"/>
              <a:gd name="connsiteY2512" fmla="*/ 1051056 h 2293365"/>
              <a:gd name="connsiteX2513" fmla="*/ 7920566 w 9143999"/>
              <a:gd name="connsiteY2513" fmla="*/ 1048387 h 2293365"/>
              <a:gd name="connsiteX2514" fmla="*/ 7997634 w 9143999"/>
              <a:gd name="connsiteY2514" fmla="*/ 1039949 h 2293365"/>
              <a:gd name="connsiteX2515" fmla="*/ 8164914 w 9143999"/>
              <a:gd name="connsiteY2515" fmla="*/ 998493 h 2293365"/>
              <a:gd name="connsiteX2516" fmla="*/ 8245186 w 9143999"/>
              <a:gd name="connsiteY2516" fmla="*/ 970501 h 2293365"/>
              <a:gd name="connsiteX2517" fmla="*/ 8225312 w 9143999"/>
              <a:gd name="connsiteY2517" fmla="*/ 969470 h 2293365"/>
              <a:gd name="connsiteX2518" fmla="*/ 8167118 w 9143999"/>
              <a:gd name="connsiteY2518" fmla="*/ 991233 h 2293365"/>
              <a:gd name="connsiteX2519" fmla="*/ 7999332 w 9143999"/>
              <a:gd name="connsiteY2519" fmla="*/ 1035755 h 2293365"/>
              <a:gd name="connsiteX2520" fmla="*/ 7920566 w 9143999"/>
              <a:gd name="connsiteY2520" fmla="*/ 1048387 h 2293365"/>
              <a:gd name="connsiteX2521" fmla="*/ 7878588 w 9143999"/>
              <a:gd name="connsiteY2521" fmla="*/ 1052983 h 2293365"/>
              <a:gd name="connsiteX2522" fmla="*/ 7805856 w 9143999"/>
              <a:gd name="connsiteY2522" fmla="*/ 1058515 h 2293365"/>
              <a:gd name="connsiteX2523" fmla="*/ 7732801 w 9143999"/>
              <a:gd name="connsiteY2523" fmla="*/ 1058240 h 2293365"/>
              <a:gd name="connsiteX2524" fmla="*/ 7680586 w 9143999"/>
              <a:gd name="connsiteY2524" fmla="*/ 1056181 h 2293365"/>
              <a:gd name="connsiteX2525" fmla="*/ 7601950 w 9143999"/>
              <a:gd name="connsiteY2525" fmla="*/ 1049928 h 2293365"/>
              <a:gd name="connsiteX2526" fmla="*/ 7277416 w 9143999"/>
              <a:gd name="connsiteY2526" fmla="*/ 978384 h 2293365"/>
              <a:gd name="connsiteX2527" fmla="*/ 3574775 w 9143999"/>
              <a:gd name="connsiteY2527" fmla="*/ 967618 h 2293365"/>
              <a:gd name="connsiteX2528" fmla="*/ 3455864 w 9143999"/>
              <a:gd name="connsiteY2528" fmla="*/ 1006509 h 2293365"/>
              <a:gd name="connsiteX2529" fmla="*/ 3576390 w 9143999"/>
              <a:gd name="connsiteY2529" fmla="*/ 968199 h 2293365"/>
              <a:gd name="connsiteX2530" fmla="*/ 3577452 w 9143999"/>
              <a:gd name="connsiteY2530" fmla="*/ 967765 h 2293365"/>
              <a:gd name="connsiteX2531" fmla="*/ 4944470 w 9143999"/>
              <a:gd name="connsiteY2531" fmla="*/ 967549 h 2293365"/>
              <a:gd name="connsiteX2532" fmla="*/ 4917996 w 9143999"/>
              <a:gd name="connsiteY2532" fmla="*/ 968963 h 2293365"/>
              <a:gd name="connsiteX2533" fmla="*/ 4953349 w 9143999"/>
              <a:gd name="connsiteY2533" fmla="*/ 980507 h 2293365"/>
              <a:gd name="connsiteX2534" fmla="*/ 5247197 w 9143999"/>
              <a:gd name="connsiteY2534" fmla="*/ 1048377 h 2293365"/>
              <a:gd name="connsiteX2535" fmla="*/ 5369366 w 9143999"/>
              <a:gd name="connsiteY2535" fmla="*/ 1063737 h 2293365"/>
              <a:gd name="connsiteX2536" fmla="*/ 5381327 w 9143999"/>
              <a:gd name="connsiteY2536" fmla="*/ 1063762 h 2293365"/>
              <a:gd name="connsiteX2537" fmla="*/ 5246691 w 9143999"/>
              <a:gd name="connsiteY2537" fmla="*/ 1044936 h 2293365"/>
              <a:gd name="connsiteX2538" fmla="*/ 4950769 w 9143999"/>
              <a:gd name="connsiteY2538" fmla="*/ 969809 h 2293365"/>
              <a:gd name="connsiteX2539" fmla="*/ 2693308 w 9143999"/>
              <a:gd name="connsiteY2539" fmla="*/ 967541 h 2293365"/>
              <a:gd name="connsiteX2540" fmla="*/ 2676837 w 9143999"/>
              <a:gd name="connsiteY2540" fmla="*/ 968411 h 2293365"/>
              <a:gd name="connsiteX2541" fmla="*/ 2695934 w 9143999"/>
              <a:gd name="connsiteY2541" fmla="*/ 975197 h 2293365"/>
              <a:gd name="connsiteX2542" fmla="*/ 3415967 w 9143999"/>
              <a:gd name="connsiteY2542" fmla="*/ 1032921 h 2293365"/>
              <a:gd name="connsiteX2543" fmla="*/ 3583555 w 9143999"/>
              <a:gd name="connsiteY2543" fmla="*/ 988399 h 2293365"/>
              <a:gd name="connsiteX2544" fmla="*/ 3630871 w 9143999"/>
              <a:gd name="connsiteY2544" fmla="*/ 970689 h 2293365"/>
              <a:gd name="connsiteX2545" fmla="*/ 3617257 w 9143999"/>
              <a:gd name="connsiteY2545" fmla="*/ 969944 h 2293365"/>
              <a:gd name="connsiteX2546" fmla="*/ 3544434 w 9143999"/>
              <a:gd name="connsiteY2546" fmla="*/ 995818 h 2293365"/>
              <a:gd name="connsiteX2547" fmla="*/ 3418090 w 9143999"/>
              <a:gd name="connsiteY2547" fmla="*/ 1029294 h 2293365"/>
              <a:gd name="connsiteX2548" fmla="*/ 2696174 w 9143999"/>
              <a:gd name="connsiteY2548" fmla="*/ 968618 h 2293365"/>
              <a:gd name="connsiteX2549" fmla="*/ 370520 w 9143999"/>
              <a:gd name="connsiteY2549" fmla="*/ 967122 h 2293365"/>
              <a:gd name="connsiteX2550" fmla="*/ 325989 w 9143999"/>
              <a:gd name="connsiteY2550" fmla="*/ 969501 h 2293365"/>
              <a:gd name="connsiteX2551" fmla="*/ 367801 w 9143999"/>
              <a:gd name="connsiteY2551" fmla="*/ 983154 h 2293365"/>
              <a:gd name="connsiteX2552" fmla="*/ 661614 w 9143999"/>
              <a:gd name="connsiteY2552" fmla="*/ 1051020 h 2293365"/>
              <a:gd name="connsiteX2553" fmla="*/ 762348 w 9143999"/>
              <a:gd name="connsiteY2553" fmla="*/ 1063686 h 2293365"/>
              <a:gd name="connsiteX2554" fmla="*/ 864529 w 9143999"/>
              <a:gd name="connsiteY2554" fmla="*/ 1063895 h 2293365"/>
              <a:gd name="connsiteX2555" fmla="*/ 801929 w 9143999"/>
              <a:gd name="connsiteY2555" fmla="*/ 1060285 h 2293365"/>
              <a:gd name="connsiteX2556" fmla="*/ 514553 w 9143999"/>
              <a:gd name="connsiteY2556" fmla="*/ 1008854 h 2293365"/>
              <a:gd name="connsiteX2557" fmla="*/ 7271557 w 9143999"/>
              <a:gd name="connsiteY2557" fmla="*/ 966448 h 2293365"/>
              <a:gd name="connsiteX2558" fmla="*/ 7255399 w 9143999"/>
              <a:gd name="connsiteY2558" fmla="*/ 967339 h 2293365"/>
              <a:gd name="connsiteX2559" fmla="*/ 7277817 w 9143999"/>
              <a:gd name="connsiteY2559" fmla="*/ 975193 h 2293365"/>
              <a:gd name="connsiteX2560" fmla="*/ 7997634 w 9143999"/>
              <a:gd name="connsiteY2560" fmla="*/ 1032808 h 2293365"/>
              <a:gd name="connsiteX2561" fmla="*/ 8165381 w 9143999"/>
              <a:gd name="connsiteY2561" fmla="*/ 988338 h 2293365"/>
              <a:gd name="connsiteX2562" fmla="*/ 8216986 w 9143999"/>
              <a:gd name="connsiteY2562" fmla="*/ 969039 h 2293365"/>
              <a:gd name="connsiteX2563" fmla="*/ 8202482 w 9143999"/>
              <a:gd name="connsiteY2563" fmla="*/ 968287 h 2293365"/>
              <a:gd name="connsiteX2564" fmla="*/ 8167270 w 9143999"/>
              <a:gd name="connsiteY2564" fmla="*/ 982219 h 2293365"/>
              <a:gd name="connsiteX2565" fmla="*/ 7999332 w 9143999"/>
              <a:gd name="connsiteY2565" fmla="*/ 1029294 h 2293365"/>
              <a:gd name="connsiteX2566" fmla="*/ 7277417 w 9143999"/>
              <a:gd name="connsiteY2566" fmla="*/ 968618 h 2293365"/>
              <a:gd name="connsiteX2567" fmla="*/ 2716157 w 9143999"/>
              <a:gd name="connsiteY2567" fmla="*/ 966335 h 2293365"/>
              <a:gd name="connsiteX2568" fmla="*/ 2707101 w 9143999"/>
              <a:gd name="connsiteY2568" fmla="*/ 966813 h 2293365"/>
              <a:gd name="connsiteX2569" fmla="*/ 2752002 w 9143999"/>
              <a:gd name="connsiteY2569" fmla="*/ 982354 h 2293365"/>
              <a:gd name="connsiteX2570" fmla="*/ 3020122 w 9143999"/>
              <a:gd name="connsiteY2570" fmla="*/ 1040405 h 2293365"/>
              <a:gd name="connsiteX2571" fmla="*/ 3122795 w 9143999"/>
              <a:gd name="connsiteY2571" fmla="*/ 1047807 h 2293365"/>
              <a:gd name="connsiteX2572" fmla="*/ 3157785 w 9143999"/>
              <a:gd name="connsiteY2572" fmla="*/ 1050419 h 2293365"/>
              <a:gd name="connsiteX2573" fmla="*/ 3222520 w 9143999"/>
              <a:gd name="connsiteY2573" fmla="*/ 1047837 h 2293365"/>
              <a:gd name="connsiteX2574" fmla="*/ 3288925 w 9143999"/>
              <a:gd name="connsiteY2574" fmla="*/ 1045391 h 2293365"/>
              <a:gd name="connsiteX2575" fmla="*/ 3416392 w 9143999"/>
              <a:gd name="connsiteY2575" fmla="*/ 1025780 h 2293365"/>
              <a:gd name="connsiteX2576" fmla="*/ 3542580 w 9143999"/>
              <a:gd name="connsiteY2576" fmla="*/ 992270 h 2293365"/>
              <a:gd name="connsiteX2577" fmla="*/ 3606941 w 9143999"/>
              <a:gd name="connsiteY2577" fmla="*/ 969379 h 2293365"/>
              <a:gd name="connsiteX2578" fmla="*/ 3598703 w 9143999"/>
              <a:gd name="connsiteY2578" fmla="*/ 968928 h 2293365"/>
              <a:gd name="connsiteX2579" fmla="*/ 3544698 w 9143999"/>
              <a:gd name="connsiteY2579" fmla="*/ 989061 h 2293365"/>
              <a:gd name="connsiteX2580" fmla="*/ 3418090 w 9143999"/>
              <a:gd name="connsiteY2580" fmla="*/ 1024306 h 2293365"/>
              <a:gd name="connsiteX2581" fmla="*/ 3290285 w 9143999"/>
              <a:gd name="connsiteY2581" fmla="*/ 1045134 h 2293365"/>
              <a:gd name="connsiteX2582" fmla="*/ 3222520 w 9143999"/>
              <a:gd name="connsiteY2582" fmla="*/ 1047837 h 2293365"/>
              <a:gd name="connsiteX2583" fmla="*/ 3156796 w 9143999"/>
              <a:gd name="connsiteY2583" fmla="*/ 1050258 h 2293365"/>
              <a:gd name="connsiteX2584" fmla="*/ 3122795 w 9143999"/>
              <a:gd name="connsiteY2584" fmla="*/ 1047807 h 2293365"/>
              <a:gd name="connsiteX2585" fmla="*/ 3020709 w 9143999"/>
              <a:gd name="connsiteY2585" fmla="*/ 1040185 h 2293365"/>
              <a:gd name="connsiteX2586" fmla="*/ 2751772 w 9143999"/>
              <a:gd name="connsiteY2586" fmla="*/ 979258 h 2293365"/>
              <a:gd name="connsiteX2587" fmla="*/ 8155657 w 9143999"/>
              <a:gd name="connsiteY2587" fmla="*/ 965860 h 2293365"/>
              <a:gd name="connsiteX2588" fmla="*/ 8037105 w 9143999"/>
              <a:gd name="connsiteY2588" fmla="*/ 1006509 h 2293365"/>
              <a:gd name="connsiteX2589" fmla="*/ 8158599 w 9143999"/>
              <a:gd name="connsiteY2589" fmla="*/ 966013 h 2293365"/>
              <a:gd name="connsiteX2590" fmla="*/ 2737150 w 9143999"/>
              <a:gd name="connsiteY2590" fmla="*/ 965227 h 2293365"/>
              <a:gd name="connsiteX2591" fmla="*/ 2731086 w 9143999"/>
              <a:gd name="connsiteY2591" fmla="*/ 965547 h 2293365"/>
              <a:gd name="connsiteX2592" fmla="*/ 2787988 w 9143999"/>
              <a:gd name="connsiteY2592" fmla="*/ 985849 h 2293365"/>
              <a:gd name="connsiteX2593" fmla="*/ 2879233 w 9143999"/>
              <a:gd name="connsiteY2593" fmla="*/ 1006833 h 2293365"/>
              <a:gd name="connsiteX2594" fmla="*/ 2889221 w 9143999"/>
              <a:gd name="connsiteY2594" fmla="*/ 1009662 h 2293365"/>
              <a:gd name="connsiteX2595" fmla="*/ 2901682 w 9143999"/>
              <a:gd name="connsiteY2595" fmla="*/ 1011995 h 2293365"/>
              <a:gd name="connsiteX2596" fmla="*/ 2975861 w 9143999"/>
              <a:gd name="connsiteY2596" fmla="*/ 1029054 h 2293365"/>
              <a:gd name="connsiteX2597" fmla="*/ 3009348 w 9143999"/>
              <a:gd name="connsiteY2597" fmla="*/ 1032153 h 2293365"/>
              <a:gd name="connsiteX2598" fmla="*/ 3022676 w 9143999"/>
              <a:gd name="connsiteY2598" fmla="*/ 1034648 h 2293365"/>
              <a:gd name="connsiteX2599" fmla="*/ 3136698 w 9143999"/>
              <a:gd name="connsiteY2599" fmla="*/ 1043936 h 2293365"/>
              <a:gd name="connsiteX2600" fmla="*/ 3156186 w 9143999"/>
              <a:gd name="connsiteY2600" fmla="*/ 1045739 h 2293365"/>
              <a:gd name="connsiteX2601" fmla="*/ 3157980 w 9143999"/>
              <a:gd name="connsiteY2601" fmla="*/ 1045670 h 2293365"/>
              <a:gd name="connsiteX2602" fmla="*/ 3160376 w 9143999"/>
              <a:gd name="connsiteY2602" fmla="*/ 1045865 h 2293365"/>
              <a:gd name="connsiteX2603" fmla="*/ 3419364 w 9143999"/>
              <a:gd name="connsiteY2603" fmla="*/ 1019999 h 2293365"/>
              <a:gd name="connsiteX2604" fmla="*/ 3505215 w 9143999"/>
              <a:gd name="connsiteY2604" fmla="*/ 995669 h 2293365"/>
              <a:gd name="connsiteX2605" fmla="*/ 3528635 w 9143999"/>
              <a:gd name="connsiteY2605" fmla="*/ 989285 h 2293365"/>
              <a:gd name="connsiteX2606" fmla="*/ 3532032 w 9143999"/>
              <a:gd name="connsiteY2606" fmla="*/ 988069 h 2293365"/>
              <a:gd name="connsiteX2607" fmla="*/ 3532292 w 9143999"/>
              <a:gd name="connsiteY2607" fmla="*/ 987996 h 2293365"/>
              <a:gd name="connsiteX2608" fmla="*/ 3533651 w 9143999"/>
              <a:gd name="connsiteY2608" fmla="*/ 987491 h 2293365"/>
              <a:gd name="connsiteX2609" fmla="*/ 3587292 w 9143999"/>
              <a:gd name="connsiteY2609" fmla="*/ 968303 h 2293365"/>
              <a:gd name="connsiteX2610" fmla="*/ 3585513 w 9143999"/>
              <a:gd name="connsiteY2610" fmla="*/ 968206 h 2293365"/>
              <a:gd name="connsiteX2611" fmla="*/ 3533651 w 9143999"/>
              <a:gd name="connsiteY2611" fmla="*/ 987491 h 2293365"/>
              <a:gd name="connsiteX2612" fmla="*/ 3532032 w 9143999"/>
              <a:gd name="connsiteY2612" fmla="*/ 988069 h 2293365"/>
              <a:gd name="connsiteX2613" fmla="*/ 3505215 w 9143999"/>
              <a:gd name="connsiteY2613" fmla="*/ 995669 h 2293365"/>
              <a:gd name="connsiteX2614" fmla="*/ 3415967 w 9143999"/>
              <a:gd name="connsiteY2614" fmla="*/ 1019999 h 2293365"/>
              <a:gd name="connsiteX2615" fmla="*/ 3288377 w 9143999"/>
              <a:gd name="connsiteY2615" fmla="*/ 1040605 h 2293365"/>
              <a:gd name="connsiteX2616" fmla="*/ 3157980 w 9143999"/>
              <a:gd name="connsiteY2616" fmla="*/ 1045670 h 2293365"/>
              <a:gd name="connsiteX2617" fmla="*/ 3136698 w 9143999"/>
              <a:gd name="connsiteY2617" fmla="*/ 1043936 h 2293365"/>
              <a:gd name="connsiteX2618" fmla="*/ 3009348 w 9143999"/>
              <a:gd name="connsiteY2618" fmla="*/ 1032153 h 2293365"/>
              <a:gd name="connsiteX2619" fmla="*/ 2901682 w 9143999"/>
              <a:gd name="connsiteY2619" fmla="*/ 1011995 h 2293365"/>
              <a:gd name="connsiteX2620" fmla="*/ 2879233 w 9143999"/>
              <a:gd name="connsiteY2620" fmla="*/ 1006833 h 2293365"/>
              <a:gd name="connsiteX2621" fmla="*/ 2751977 w 9143999"/>
              <a:gd name="connsiteY2621" fmla="*/ 970780 h 2293365"/>
              <a:gd name="connsiteX2622" fmla="*/ 4990717 w 9143999"/>
              <a:gd name="connsiteY2622" fmla="*/ 965078 h 2293365"/>
              <a:gd name="connsiteX2623" fmla="*/ 4955480 w 9143999"/>
              <a:gd name="connsiteY2623" fmla="*/ 966961 h 2293365"/>
              <a:gd name="connsiteX2624" fmla="*/ 5102660 w 9143999"/>
              <a:gd name="connsiteY2624" fmla="*/ 1009722 h 2293365"/>
              <a:gd name="connsiteX2625" fmla="*/ 5389207 w 9143999"/>
              <a:gd name="connsiteY2625" fmla="*/ 1061159 h 2293365"/>
              <a:gd name="connsiteX2626" fmla="*/ 5436163 w 9143999"/>
              <a:gd name="connsiteY2626" fmla="*/ 1063874 h 2293365"/>
              <a:gd name="connsiteX2627" fmla="*/ 5516675 w 9143999"/>
              <a:gd name="connsiteY2627" fmla="*/ 1064040 h 2293365"/>
              <a:gd name="connsiteX2628" fmla="*/ 5388907 w 9143999"/>
              <a:gd name="connsiteY2628" fmla="*/ 1056035 h 2293365"/>
              <a:gd name="connsiteX2629" fmla="*/ 5101525 w 9143999"/>
              <a:gd name="connsiteY2629" fmla="*/ 1000061 h 2293365"/>
              <a:gd name="connsiteX2630" fmla="*/ 7297042 w 9143999"/>
              <a:gd name="connsiteY2630" fmla="*/ 965043 h 2293365"/>
              <a:gd name="connsiteX2631" fmla="*/ 7286759 w 9143999"/>
              <a:gd name="connsiteY2631" fmla="*/ 965610 h 2293365"/>
              <a:gd name="connsiteX2632" fmla="*/ 7424302 w 9143999"/>
              <a:gd name="connsiteY2632" fmla="*/ 1007433 h 2293365"/>
              <a:gd name="connsiteX2633" fmla="*/ 7601364 w 9143999"/>
              <a:gd name="connsiteY2633" fmla="*/ 1040405 h 2293365"/>
              <a:gd name="connsiteX2634" fmla="*/ 7704040 w 9143999"/>
              <a:gd name="connsiteY2634" fmla="*/ 1047807 h 2293365"/>
              <a:gd name="connsiteX2635" fmla="*/ 7739026 w 9143999"/>
              <a:gd name="connsiteY2635" fmla="*/ 1050419 h 2293365"/>
              <a:gd name="connsiteX2636" fmla="*/ 7803763 w 9143999"/>
              <a:gd name="connsiteY2636" fmla="*/ 1047837 h 2293365"/>
              <a:gd name="connsiteX2637" fmla="*/ 7870166 w 9143999"/>
              <a:gd name="connsiteY2637" fmla="*/ 1045391 h 2293365"/>
              <a:gd name="connsiteX2638" fmla="*/ 7997634 w 9143999"/>
              <a:gd name="connsiteY2638" fmla="*/ 1025780 h 2293365"/>
              <a:gd name="connsiteX2639" fmla="*/ 8165373 w 9143999"/>
              <a:gd name="connsiteY2639" fmla="*/ 978667 h 2293365"/>
              <a:gd name="connsiteX2640" fmla="*/ 8192852 w 9143999"/>
              <a:gd name="connsiteY2640" fmla="*/ 967788 h 2293365"/>
              <a:gd name="connsiteX2641" fmla="*/ 8185346 w 9143999"/>
              <a:gd name="connsiteY2641" fmla="*/ 967399 h 2293365"/>
              <a:gd name="connsiteX2642" fmla="*/ 8167582 w 9143999"/>
              <a:gd name="connsiteY2642" fmla="*/ 974772 h 2293365"/>
              <a:gd name="connsiteX2643" fmla="*/ 7999332 w 9143999"/>
              <a:gd name="connsiteY2643" fmla="*/ 1024306 h 2293365"/>
              <a:gd name="connsiteX2644" fmla="*/ 7871526 w 9143999"/>
              <a:gd name="connsiteY2644" fmla="*/ 1045134 h 2293365"/>
              <a:gd name="connsiteX2645" fmla="*/ 7803763 w 9143999"/>
              <a:gd name="connsiteY2645" fmla="*/ 1047837 h 2293365"/>
              <a:gd name="connsiteX2646" fmla="*/ 7738038 w 9143999"/>
              <a:gd name="connsiteY2646" fmla="*/ 1050258 h 2293365"/>
              <a:gd name="connsiteX2647" fmla="*/ 7704040 w 9143999"/>
              <a:gd name="connsiteY2647" fmla="*/ 1047807 h 2293365"/>
              <a:gd name="connsiteX2648" fmla="*/ 7601950 w 9143999"/>
              <a:gd name="connsiteY2648" fmla="*/ 1040185 h 2293365"/>
              <a:gd name="connsiteX2649" fmla="*/ 7424351 w 9143999"/>
              <a:gd name="connsiteY2649" fmla="*/ 1005609 h 2293365"/>
              <a:gd name="connsiteX2650" fmla="*/ 417560 w 9143999"/>
              <a:gd name="connsiteY2650" fmla="*/ 964609 h 2293365"/>
              <a:gd name="connsiteX2651" fmla="*/ 382151 w 9143999"/>
              <a:gd name="connsiteY2651" fmla="*/ 966501 h 2293365"/>
              <a:gd name="connsiteX2652" fmla="*/ 515674 w 9143999"/>
              <a:gd name="connsiteY2652" fmla="*/ 1005289 h 2293365"/>
              <a:gd name="connsiteX2653" fmla="*/ 802232 w 9143999"/>
              <a:gd name="connsiteY2653" fmla="*/ 1056724 h 2293365"/>
              <a:gd name="connsiteX2654" fmla="*/ 928450 w 9143999"/>
              <a:gd name="connsiteY2654" fmla="*/ 1064027 h 2293365"/>
              <a:gd name="connsiteX2655" fmla="*/ 956950 w 9143999"/>
              <a:gd name="connsiteY2655" fmla="*/ 1064085 h 2293365"/>
              <a:gd name="connsiteX2656" fmla="*/ 1071025 w 9143999"/>
              <a:gd name="connsiteY2656" fmla="*/ 1060631 h 2293365"/>
              <a:gd name="connsiteX2657" fmla="*/ 1198479 w 9143999"/>
              <a:gd name="connsiteY2657" fmla="*/ 1044697 h 2293365"/>
              <a:gd name="connsiteX2658" fmla="*/ 1420422 w 9143999"/>
              <a:gd name="connsiteY2658" fmla="*/ 990678 h 2293365"/>
              <a:gd name="connsiteX2659" fmla="*/ 1438888 w 9143999"/>
              <a:gd name="connsiteY2659" fmla="*/ 984049 h 2293365"/>
              <a:gd name="connsiteX2660" fmla="*/ 1424177 w 9143999"/>
              <a:gd name="connsiteY2660" fmla="*/ 982866 h 2293365"/>
              <a:gd name="connsiteX2661" fmla="*/ 1318468 w 9143999"/>
              <a:gd name="connsiteY2661" fmla="*/ 1014680 h 2293365"/>
              <a:gd name="connsiteX2662" fmla="*/ 1206391 w 9143999"/>
              <a:gd name="connsiteY2662" fmla="*/ 1040410 h 2293365"/>
              <a:gd name="connsiteX2663" fmla="*/ 521698 w 9143999"/>
              <a:gd name="connsiteY2663" fmla="*/ 997487 h 2293365"/>
              <a:gd name="connsiteX2664" fmla="*/ 2751498 w 9143999"/>
              <a:gd name="connsiteY2664" fmla="*/ 964469 h 2293365"/>
              <a:gd name="connsiteX2665" fmla="*/ 2748974 w 9143999"/>
              <a:gd name="connsiteY2665" fmla="*/ 964602 h 2293365"/>
              <a:gd name="connsiteX2666" fmla="*/ 2787462 w 9143999"/>
              <a:gd name="connsiteY2666" fmla="*/ 977823 h 2293365"/>
              <a:gd name="connsiteX2667" fmla="*/ 2900290 w 9143999"/>
              <a:gd name="connsiteY2667" fmla="*/ 1007870 h 2293365"/>
              <a:gd name="connsiteX2668" fmla="*/ 2786704 w 9143999"/>
              <a:gd name="connsiteY2668" fmla="*/ 976892 h 2293365"/>
              <a:gd name="connsiteX2669" fmla="*/ 7320595 w 9143999"/>
              <a:gd name="connsiteY2669" fmla="*/ 963744 h 2293365"/>
              <a:gd name="connsiteX2670" fmla="*/ 7305610 w 9143999"/>
              <a:gd name="connsiteY2670" fmla="*/ 964570 h 2293365"/>
              <a:gd name="connsiteX2671" fmla="*/ 7341908 w 9143999"/>
              <a:gd name="connsiteY2671" fmla="*/ 977517 h 2293365"/>
              <a:gd name="connsiteX2672" fmla="*/ 7737607 w 9143999"/>
              <a:gd name="connsiteY2672" fmla="*/ 1045739 h 2293365"/>
              <a:gd name="connsiteX2673" fmla="*/ 7739319 w 9143999"/>
              <a:gd name="connsiteY2673" fmla="*/ 1045673 h 2293365"/>
              <a:gd name="connsiteX2674" fmla="*/ 7741679 w 9143999"/>
              <a:gd name="connsiteY2674" fmla="*/ 1045865 h 2293365"/>
              <a:gd name="connsiteX2675" fmla="*/ 8000604 w 9143999"/>
              <a:gd name="connsiteY2675" fmla="*/ 1019999 h 2293365"/>
              <a:gd name="connsiteX2676" fmla="*/ 8086454 w 9143999"/>
              <a:gd name="connsiteY2676" fmla="*/ 995670 h 2293365"/>
              <a:gd name="connsiteX2677" fmla="*/ 8109877 w 9143999"/>
              <a:gd name="connsiteY2677" fmla="*/ 989285 h 2293365"/>
              <a:gd name="connsiteX2678" fmla="*/ 8113275 w 9143999"/>
              <a:gd name="connsiteY2678" fmla="*/ 988069 h 2293365"/>
              <a:gd name="connsiteX2679" fmla="*/ 8113533 w 9143999"/>
              <a:gd name="connsiteY2679" fmla="*/ 987996 h 2293365"/>
              <a:gd name="connsiteX2680" fmla="*/ 8114889 w 9143999"/>
              <a:gd name="connsiteY2680" fmla="*/ 987492 h 2293365"/>
              <a:gd name="connsiteX2681" fmla="*/ 8172870 w 9143999"/>
              <a:gd name="connsiteY2681" fmla="*/ 966752 h 2293365"/>
              <a:gd name="connsiteX2682" fmla="*/ 8170934 w 9143999"/>
              <a:gd name="connsiteY2682" fmla="*/ 966652 h 2293365"/>
              <a:gd name="connsiteX2683" fmla="*/ 8114889 w 9143999"/>
              <a:gd name="connsiteY2683" fmla="*/ 987492 h 2293365"/>
              <a:gd name="connsiteX2684" fmla="*/ 8113275 w 9143999"/>
              <a:gd name="connsiteY2684" fmla="*/ 988069 h 2293365"/>
              <a:gd name="connsiteX2685" fmla="*/ 8086454 w 9143999"/>
              <a:gd name="connsiteY2685" fmla="*/ 995670 h 2293365"/>
              <a:gd name="connsiteX2686" fmla="*/ 7997210 w 9143999"/>
              <a:gd name="connsiteY2686" fmla="*/ 1019999 h 2293365"/>
              <a:gd name="connsiteX2687" fmla="*/ 7869741 w 9143999"/>
              <a:gd name="connsiteY2687" fmla="*/ 1040605 h 2293365"/>
              <a:gd name="connsiteX2688" fmla="*/ 7739319 w 9143999"/>
              <a:gd name="connsiteY2688" fmla="*/ 1045673 h 2293365"/>
              <a:gd name="connsiteX2689" fmla="*/ 7604028 w 9143999"/>
              <a:gd name="connsiteY2689" fmla="*/ 1034648 h 2293365"/>
              <a:gd name="connsiteX2690" fmla="*/ 7425282 w 9143999"/>
              <a:gd name="connsiteY2690" fmla="*/ 998240 h 2293365"/>
              <a:gd name="connsiteX2691" fmla="*/ 7327083 w 9143999"/>
              <a:gd name="connsiteY2691" fmla="*/ 963386 h 2293365"/>
              <a:gd name="connsiteX2692" fmla="*/ 7324835 w 9143999"/>
              <a:gd name="connsiteY2692" fmla="*/ 963510 h 2293365"/>
              <a:gd name="connsiteX2693" fmla="*/ 7330530 w 9143999"/>
              <a:gd name="connsiteY2693" fmla="*/ 965680 h 2293365"/>
              <a:gd name="connsiteX2694" fmla="*/ 7481532 w 9143999"/>
              <a:gd name="connsiteY2694" fmla="*/ 1007870 h 2293365"/>
              <a:gd name="connsiteX2695" fmla="*/ 7329587 w 9143999"/>
              <a:gd name="connsiteY2695" fmla="*/ 964368 h 2293365"/>
              <a:gd name="connsiteX2696" fmla="*/ 441573 w 9143999"/>
              <a:gd name="connsiteY2696" fmla="*/ 963326 h 2293365"/>
              <a:gd name="connsiteX2697" fmla="*/ 428340 w 9143999"/>
              <a:gd name="connsiteY2697" fmla="*/ 964033 h 2293365"/>
              <a:gd name="connsiteX2698" fmla="*/ 522819 w 9143999"/>
              <a:gd name="connsiteY2698" fmla="*/ 993940 h 2293365"/>
              <a:gd name="connsiteX2699" fmla="*/ 703953 w 9143999"/>
              <a:gd name="connsiteY2699" fmla="*/ 1034988 h 2293365"/>
              <a:gd name="connsiteX2700" fmla="*/ 768053 w 9143999"/>
              <a:gd name="connsiteY2700" fmla="*/ 1042652 h 2293365"/>
              <a:gd name="connsiteX2701" fmla="*/ 660393 w 9143999"/>
              <a:gd name="connsiteY2701" fmla="*/ 1025073 h 2293365"/>
              <a:gd name="connsiteX2702" fmla="*/ 514540 w 9143999"/>
              <a:gd name="connsiteY2702" fmla="*/ 988069 h 2293365"/>
              <a:gd name="connsiteX2703" fmla="*/ 8917074 w 9143999"/>
              <a:gd name="connsiteY2703" fmla="*/ 963308 h 2293365"/>
              <a:gd name="connsiteX2704" fmla="*/ 8882136 w 9143999"/>
              <a:gd name="connsiteY2704" fmla="*/ 970122 h 2293365"/>
              <a:gd name="connsiteX2705" fmla="*/ 8702900 w 9143999"/>
              <a:gd name="connsiteY2705" fmla="*/ 1004900 h 2293365"/>
              <a:gd name="connsiteX2706" fmla="*/ 8887387 w 9143999"/>
              <a:gd name="connsiteY2706" fmla="*/ 1024506 h 2293365"/>
              <a:gd name="connsiteX2707" fmla="*/ 9105601 w 9143999"/>
              <a:gd name="connsiteY2707" fmla="*/ 1000142 h 2293365"/>
              <a:gd name="connsiteX2708" fmla="*/ 8958596 w 9143999"/>
              <a:gd name="connsiteY2708" fmla="*/ 971176 h 2293365"/>
              <a:gd name="connsiteX2709" fmla="*/ 4336004 w 9143999"/>
              <a:gd name="connsiteY2709" fmla="*/ 963108 h 2293365"/>
              <a:gd name="connsiteX2710" fmla="*/ 4300036 w 9143999"/>
              <a:gd name="connsiteY2710" fmla="*/ 970122 h 2293365"/>
              <a:gd name="connsiteX2711" fmla="*/ 4119293 w 9143999"/>
              <a:gd name="connsiteY2711" fmla="*/ 1005202 h 2293365"/>
              <a:gd name="connsiteX2712" fmla="*/ 4300884 w 9143999"/>
              <a:gd name="connsiteY2712" fmla="*/ 1024967 h 2293365"/>
              <a:gd name="connsiteX2713" fmla="*/ 4525808 w 9143999"/>
              <a:gd name="connsiteY2713" fmla="*/ 999880 h 2293365"/>
              <a:gd name="connsiteX2714" fmla="*/ 4375943 w 9143999"/>
              <a:gd name="connsiteY2714" fmla="*/ 970673 h 2293365"/>
              <a:gd name="connsiteX2715" fmla="*/ 5029742 w 9143999"/>
              <a:gd name="connsiteY2715" fmla="*/ 962993 h 2293365"/>
              <a:gd name="connsiteX2716" fmla="*/ 4999638 w 9143999"/>
              <a:gd name="connsiteY2716" fmla="*/ 964602 h 2293365"/>
              <a:gd name="connsiteX2717" fmla="*/ 5102663 w 9143999"/>
              <a:gd name="connsiteY2717" fmla="*/ 997208 h 2293365"/>
              <a:gd name="connsiteX2718" fmla="*/ 5785568 w 9143999"/>
              <a:gd name="connsiteY2718" fmla="*/ 1040104 h 2293365"/>
              <a:gd name="connsiteX2719" fmla="*/ 5897439 w 9143999"/>
              <a:gd name="connsiteY2719" fmla="*/ 1014387 h 2293365"/>
              <a:gd name="connsiteX2720" fmla="*/ 6002937 w 9143999"/>
              <a:gd name="connsiteY2720" fmla="*/ 982607 h 2293365"/>
              <a:gd name="connsiteX2721" fmla="*/ 5976500 w 9143999"/>
              <a:gd name="connsiteY2721" fmla="*/ 980481 h 2293365"/>
              <a:gd name="connsiteX2722" fmla="*/ 5898523 w 9143999"/>
              <a:gd name="connsiteY2722" fmla="*/ 1005626 h 2293365"/>
              <a:gd name="connsiteX2723" fmla="*/ 5786198 w 9143999"/>
              <a:gd name="connsiteY2723" fmla="*/ 1033246 h 2293365"/>
              <a:gd name="connsiteX2724" fmla="*/ 5726831 w 9143999"/>
              <a:gd name="connsiteY2724" fmla="*/ 1041079 h 2293365"/>
              <a:gd name="connsiteX2725" fmla="*/ 5658443 w 9143999"/>
              <a:gd name="connsiteY2725" fmla="*/ 1051705 h 2293365"/>
              <a:gd name="connsiteX2726" fmla="*/ 5641372 w 9143999"/>
              <a:gd name="connsiteY2726" fmla="*/ 1052355 h 2293365"/>
              <a:gd name="connsiteX2727" fmla="*/ 5625763 w 9143999"/>
              <a:gd name="connsiteY2727" fmla="*/ 1054414 h 2293365"/>
              <a:gd name="connsiteX2728" fmla="*/ 5590671 w 9143999"/>
              <a:gd name="connsiteY2728" fmla="*/ 1054285 h 2293365"/>
              <a:gd name="connsiteX2729" fmla="*/ 5525967 w 9143999"/>
              <a:gd name="connsiteY2729" fmla="*/ 1056748 h 2293365"/>
              <a:gd name="connsiteX2730" fmla="*/ 5485857 w 9143999"/>
              <a:gd name="connsiteY2730" fmla="*/ 1053898 h 2293365"/>
              <a:gd name="connsiteX2731" fmla="*/ 5458000 w 9143999"/>
              <a:gd name="connsiteY2731" fmla="*/ 1053795 h 2293365"/>
              <a:gd name="connsiteX2732" fmla="*/ 5425026 w 9143999"/>
              <a:gd name="connsiteY2732" fmla="*/ 1049576 h 2293365"/>
              <a:gd name="connsiteX2733" fmla="*/ 5388899 w 9143999"/>
              <a:gd name="connsiteY2733" fmla="*/ 1047010 h 2293365"/>
              <a:gd name="connsiteX2734" fmla="*/ 5343334 w 9143999"/>
              <a:gd name="connsiteY2734" fmla="*/ 1039123 h 2293365"/>
              <a:gd name="connsiteX2735" fmla="*/ 5283165 w 9143999"/>
              <a:gd name="connsiteY2735" fmla="*/ 1031424 h 2293365"/>
              <a:gd name="connsiteX2736" fmla="*/ 5101518 w 9143999"/>
              <a:gd name="connsiteY2736" fmla="*/ 987335 h 2293365"/>
              <a:gd name="connsiteX2737" fmla="*/ 458462 w 9143999"/>
              <a:gd name="connsiteY2737" fmla="*/ 962424 h 2293365"/>
              <a:gd name="connsiteX2738" fmla="*/ 452538 w 9143999"/>
              <a:gd name="connsiteY2738" fmla="*/ 962741 h 2293365"/>
              <a:gd name="connsiteX2739" fmla="*/ 515660 w 9143999"/>
              <a:gd name="connsiteY2739" fmla="*/ 984196 h 2293365"/>
              <a:gd name="connsiteX2740" fmla="*/ 567774 w 9143999"/>
              <a:gd name="connsiteY2740" fmla="*/ 996898 h 2293365"/>
              <a:gd name="connsiteX2741" fmla="*/ 514538 w 9143999"/>
              <a:gd name="connsiteY2741" fmla="*/ 982580 h 2293365"/>
              <a:gd name="connsiteX2742" fmla="*/ 5043075 w 9143999"/>
              <a:gd name="connsiteY2742" fmla="*/ 962281 h 2293365"/>
              <a:gd name="connsiteX2743" fmla="*/ 5038274 w 9143999"/>
              <a:gd name="connsiteY2743" fmla="*/ 962537 h 2293365"/>
              <a:gd name="connsiteX2744" fmla="*/ 5101952 w 9143999"/>
              <a:gd name="connsiteY2744" fmla="*/ 984187 h 2293365"/>
              <a:gd name="connsiteX2745" fmla="*/ 5133044 w 9143999"/>
              <a:gd name="connsiteY2745" fmla="*/ 991766 h 2293365"/>
              <a:gd name="connsiteX2746" fmla="*/ 5101517 w 9143999"/>
              <a:gd name="connsiteY2746" fmla="*/ 983287 h 2293365"/>
              <a:gd name="connsiteX2747" fmla="*/ 484861 w 9143999"/>
              <a:gd name="connsiteY2747" fmla="*/ 961014 h 2293365"/>
              <a:gd name="connsiteX2748" fmla="*/ 471080 w 9143999"/>
              <a:gd name="connsiteY2748" fmla="*/ 961750 h 2293365"/>
              <a:gd name="connsiteX2749" fmla="*/ 515659 w 9143999"/>
              <a:gd name="connsiteY2749" fmla="*/ 977785 h 2293365"/>
              <a:gd name="connsiteX2750" fmla="*/ 802218 w 9143999"/>
              <a:gd name="connsiteY2750" fmla="*/ 1041507 h 2293365"/>
              <a:gd name="connsiteX2751" fmla="*/ 935320 w 9143999"/>
              <a:gd name="connsiteY2751" fmla="*/ 1051090 h 2293365"/>
              <a:gd name="connsiteX2752" fmla="*/ 944764 w 9143999"/>
              <a:gd name="connsiteY2752" fmla="*/ 1051130 h 2293365"/>
              <a:gd name="connsiteX2753" fmla="*/ 1071011 w 9143999"/>
              <a:gd name="connsiteY2753" fmla="*/ 1046473 h 2293365"/>
              <a:gd name="connsiteX2754" fmla="*/ 1198463 w 9143999"/>
              <a:gd name="connsiteY2754" fmla="*/ 1026860 h 2293365"/>
              <a:gd name="connsiteX2755" fmla="*/ 1310727 w 9143999"/>
              <a:gd name="connsiteY2755" fmla="*/ 997650 h 2293365"/>
              <a:gd name="connsiteX2756" fmla="*/ 1367395 w 9143999"/>
              <a:gd name="connsiteY2756" fmla="*/ 978301 h 2293365"/>
              <a:gd name="connsiteX2757" fmla="*/ 1360165 w 9143999"/>
              <a:gd name="connsiteY2757" fmla="*/ 977719 h 2293365"/>
              <a:gd name="connsiteX2758" fmla="*/ 1354268 w 9143999"/>
              <a:gd name="connsiteY2758" fmla="*/ 977397 h 2293365"/>
              <a:gd name="connsiteX2759" fmla="*/ 1311907 w 9143999"/>
              <a:gd name="connsiteY2759" fmla="*/ 992553 h 2293365"/>
              <a:gd name="connsiteX2760" fmla="*/ 1199200 w 9143999"/>
              <a:gd name="connsiteY2760" fmla="*/ 1023301 h 2293365"/>
              <a:gd name="connsiteX2761" fmla="*/ 514508 w 9143999"/>
              <a:gd name="connsiteY2761" fmla="*/ 972205 h 2293365"/>
              <a:gd name="connsiteX2762" fmla="*/ 5068898 w 9143999"/>
              <a:gd name="connsiteY2762" fmla="*/ 960901 h 2293365"/>
              <a:gd name="connsiteX2763" fmla="*/ 5053346 w 9143999"/>
              <a:gd name="connsiteY2763" fmla="*/ 961732 h 2293365"/>
              <a:gd name="connsiteX2764" fmla="*/ 5101951 w 9143999"/>
              <a:gd name="connsiteY2764" fmla="*/ 979217 h 2293365"/>
              <a:gd name="connsiteX2765" fmla="*/ 5247372 w 9143999"/>
              <a:gd name="connsiteY2765" fmla="*/ 1018411 h 2293365"/>
              <a:gd name="connsiteX2766" fmla="*/ 5365929 w 9143999"/>
              <a:gd name="connsiteY2766" fmla="*/ 1039022 h 2293365"/>
              <a:gd name="connsiteX2767" fmla="*/ 5406249 w 9143999"/>
              <a:gd name="connsiteY2767" fmla="*/ 1044220 h 2293365"/>
              <a:gd name="connsiteX2768" fmla="*/ 5500309 w 9143999"/>
              <a:gd name="connsiteY2768" fmla="*/ 1050993 h 2293365"/>
              <a:gd name="connsiteX2769" fmla="*/ 5565966 w 9143999"/>
              <a:gd name="connsiteY2769" fmla="*/ 1051273 h 2293365"/>
              <a:gd name="connsiteX2770" fmla="*/ 5650045 w 9143999"/>
              <a:gd name="connsiteY2770" fmla="*/ 1048171 h 2293365"/>
              <a:gd name="connsiteX2771" fmla="*/ 5688520 w 9143999"/>
              <a:gd name="connsiteY2771" fmla="*/ 1043093 h 2293365"/>
              <a:gd name="connsiteX2772" fmla="*/ 5784711 w 9143999"/>
              <a:gd name="connsiteY2772" fmla="*/ 1028292 h 2293365"/>
              <a:gd name="connsiteX2773" fmla="*/ 5897005 w 9143999"/>
              <a:gd name="connsiteY2773" fmla="*/ 999091 h 2293365"/>
              <a:gd name="connsiteX2774" fmla="*/ 5956285 w 9143999"/>
              <a:gd name="connsiteY2774" fmla="*/ 978856 h 2293365"/>
              <a:gd name="connsiteX2775" fmla="*/ 5944277 w 9143999"/>
              <a:gd name="connsiteY2775" fmla="*/ 977891 h 2293365"/>
              <a:gd name="connsiteX2776" fmla="*/ 5899740 w 9143999"/>
              <a:gd name="connsiteY2776" fmla="*/ 993827 h 2293365"/>
              <a:gd name="connsiteX2777" fmla="*/ 5787053 w 9143999"/>
              <a:gd name="connsiteY2777" fmla="*/ 1024570 h 2293365"/>
              <a:gd name="connsiteX2778" fmla="*/ 5102266 w 9143999"/>
              <a:gd name="connsiteY2778" fmla="*/ 973495 h 2293365"/>
              <a:gd name="connsiteX2779" fmla="*/ 5089711 w 9143999"/>
              <a:gd name="connsiteY2779" fmla="*/ 959789 h 2293365"/>
              <a:gd name="connsiteX2780" fmla="*/ 5079251 w 9143999"/>
              <a:gd name="connsiteY2780" fmla="*/ 960348 h 2293365"/>
              <a:gd name="connsiteX2781" fmla="*/ 5101958 w 9143999"/>
              <a:gd name="connsiteY2781" fmla="*/ 968908 h 2293365"/>
              <a:gd name="connsiteX2782" fmla="*/ 5388473 w 9143999"/>
              <a:gd name="connsiteY2782" fmla="*/ 1035703 h 2293365"/>
              <a:gd name="connsiteX2783" fmla="*/ 5446407 w 9143999"/>
              <a:gd name="connsiteY2783" fmla="*/ 1040076 h 2293365"/>
              <a:gd name="connsiteX2784" fmla="*/ 5284599 w 9143999"/>
              <a:gd name="connsiteY2784" fmla="*/ 1015713 h 2293365"/>
              <a:gd name="connsiteX2785" fmla="*/ 5101781 w 9143999"/>
              <a:gd name="connsiteY2785" fmla="*/ 964489 h 2293365"/>
              <a:gd name="connsiteX2786" fmla="*/ 508649 w 9143999"/>
              <a:gd name="connsiteY2786" fmla="*/ 959743 h 2293365"/>
              <a:gd name="connsiteX2787" fmla="*/ 498146 w 9143999"/>
              <a:gd name="connsiteY2787" fmla="*/ 960304 h 2293365"/>
              <a:gd name="connsiteX2788" fmla="*/ 515634 w 9143999"/>
              <a:gd name="connsiteY2788" fmla="*/ 966896 h 2293365"/>
              <a:gd name="connsiteX2789" fmla="*/ 696775 w 9143999"/>
              <a:gd name="connsiteY2789" fmla="*/ 1015848 h 2293365"/>
              <a:gd name="connsiteX2790" fmla="*/ 782051 w 9143999"/>
              <a:gd name="connsiteY2790" fmla="*/ 1028042 h 2293365"/>
              <a:gd name="connsiteX2791" fmla="*/ 661523 w 9143999"/>
              <a:gd name="connsiteY2791" fmla="*/ 1005072 h 2293365"/>
              <a:gd name="connsiteX2792" fmla="*/ 514752 w 9143999"/>
              <a:gd name="connsiteY2792" fmla="*/ 962120 h 2293365"/>
              <a:gd name="connsiteX2793" fmla="*/ 521188 w 9143999"/>
              <a:gd name="connsiteY2793" fmla="*/ 959074 h 2293365"/>
              <a:gd name="connsiteX2794" fmla="*/ 518651 w 9143999"/>
              <a:gd name="connsiteY2794" fmla="*/ 959209 h 2293365"/>
              <a:gd name="connsiteX2795" fmla="*/ 531258 w 9143999"/>
              <a:gd name="connsiteY2795" fmla="*/ 964015 h 2293365"/>
              <a:gd name="connsiteX2796" fmla="*/ 682350 w 9143999"/>
              <a:gd name="connsiteY2796" fmla="*/ 1006219 h 2293365"/>
              <a:gd name="connsiteX2797" fmla="*/ 530412 w 9143999"/>
              <a:gd name="connsiteY2797" fmla="*/ 962687 h 2293365"/>
              <a:gd name="connsiteX2798" fmla="*/ 5105663 w 9143999"/>
              <a:gd name="connsiteY2798" fmla="*/ 959024 h 2293365"/>
              <a:gd name="connsiteX2799" fmla="*/ 5103535 w 9143999"/>
              <a:gd name="connsiteY2799" fmla="*/ 959051 h 2293365"/>
              <a:gd name="connsiteX2800" fmla="*/ 5102865 w 9143999"/>
              <a:gd name="connsiteY2800" fmla="*/ 959086 h 2293365"/>
              <a:gd name="connsiteX2801" fmla="*/ 5118247 w 9143999"/>
              <a:gd name="connsiteY2801" fmla="*/ 964951 h 2293365"/>
              <a:gd name="connsiteX2802" fmla="*/ 5269252 w 9143999"/>
              <a:gd name="connsiteY2802" fmla="*/ 1007151 h 2293365"/>
              <a:gd name="connsiteX2803" fmla="*/ 5117368 w 9143999"/>
              <a:gd name="connsiteY2803" fmla="*/ 963610 h 2293365"/>
              <a:gd name="connsiteX2804" fmla="*/ 5377776 w 9143999"/>
              <a:gd name="connsiteY2804" fmla="*/ 955588 h 2293365"/>
              <a:gd name="connsiteX2805" fmla="*/ 5144325 w 9143999"/>
              <a:gd name="connsiteY2805" fmla="*/ 958536 h 2293365"/>
              <a:gd name="connsiteX2806" fmla="*/ 5167578 w 9143999"/>
              <a:gd name="connsiteY2806" fmla="*/ 967262 h 2293365"/>
              <a:gd name="connsiteX2807" fmla="*/ 5785478 w 9143999"/>
              <a:gd name="connsiteY2807" fmla="*/ 1004289 h 2293365"/>
              <a:gd name="connsiteX2808" fmla="*/ 5882603 w 9143999"/>
              <a:gd name="connsiteY2808" fmla="*/ 974470 h 2293365"/>
              <a:gd name="connsiteX2809" fmla="*/ 5656767 w 9143999"/>
              <a:gd name="connsiteY2809" fmla="*/ 962145 h 2293365"/>
              <a:gd name="connsiteX2810" fmla="*/ 5377776 w 9143999"/>
              <a:gd name="connsiteY2810" fmla="*/ 955588 h 2293365"/>
              <a:gd name="connsiteX2811" fmla="*/ 795869 w 9143999"/>
              <a:gd name="connsiteY2811" fmla="*/ 955588 h 2293365"/>
              <a:gd name="connsiteX2812" fmla="*/ 563601 w 9143999"/>
              <a:gd name="connsiteY2812" fmla="*/ 958521 h 2293365"/>
              <a:gd name="connsiteX2813" fmla="*/ 580575 w 9143999"/>
              <a:gd name="connsiteY2813" fmla="*/ 964891 h 2293365"/>
              <a:gd name="connsiteX2814" fmla="*/ 1198511 w 9143999"/>
              <a:gd name="connsiteY2814" fmla="*/ 1001956 h 2293365"/>
              <a:gd name="connsiteX2815" fmla="*/ 1289891 w 9143999"/>
              <a:gd name="connsiteY2815" fmla="*/ 973883 h 2293365"/>
              <a:gd name="connsiteX2816" fmla="*/ 1074833 w 9143999"/>
              <a:gd name="connsiteY2816" fmla="*/ 962145 h 2293365"/>
              <a:gd name="connsiteX2817" fmla="*/ 795869 w 9143999"/>
              <a:gd name="connsiteY2817" fmla="*/ 955588 h 2293365"/>
              <a:gd name="connsiteX2818" fmla="*/ 6494451 w 9143999"/>
              <a:gd name="connsiteY2818" fmla="*/ 954967 h 2293365"/>
              <a:gd name="connsiteX2819" fmla="*/ 6449896 w 9143999"/>
              <a:gd name="connsiteY2819" fmla="*/ 966697 h 2293365"/>
              <a:gd name="connsiteX2820" fmla="*/ 6296725 w 9143999"/>
              <a:gd name="connsiteY2820" fmla="*/ 1003618 h 2293365"/>
              <a:gd name="connsiteX2821" fmla="*/ 6402763 w 9143999"/>
              <a:gd name="connsiteY2821" fmla="*/ 1015151 h 2293365"/>
              <a:gd name="connsiteX2822" fmla="*/ 6605739 w 9143999"/>
              <a:gd name="connsiteY2822" fmla="*/ 976141 h 2293365"/>
              <a:gd name="connsiteX2823" fmla="*/ 6589389 w 9143999"/>
              <a:gd name="connsiteY2823" fmla="*/ 972956 h 2293365"/>
              <a:gd name="connsiteX2824" fmla="*/ 6740081 w 9143999"/>
              <a:gd name="connsiteY2824" fmla="*/ 954529 h 2293365"/>
              <a:gd name="connsiteX2825" fmla="*/ 6668374 w 9143999"/>
              <a:gd name="connsiteY2825" fmla="*/ 968538 h 2293365"/>
              <a:gd name="connsiteX2826" fmla="*/ 6629057 w 9143999"/>
              <a:gd name="connsiteY2826" fmla="*/ 976167 h 2293365"/>
              <a:gd name="connsiteX2827" fmla="*/ 6797739 w 9143999"/>
              <a:gd name="connsiteY2827" fmla="*/ 1009064 h 2293365"/>
              <a:gd name="connsiteX2828" fmla="*/ 6909314 w 9143999"/>
              <a:gd name="connsiteY2828" fmla="*/ 996549 h 2293365"/>
              <a:gd name="connsiteX2829" fmla="*/ 6852109 w 9143999"/>
              <a:gd name="connsiteY2829" fmla="*/ 983725 h 2293365"/>
              <a:gd name="connsiteX2830" fmla="*/ 3164473 w 9143999"/>
              <a:gd name="connsiteY2830" fmla="*/ 953797 h 2293365"/>
              <a:gd name="connsiteX2831" fmla="*/ 2890195 w 9143999"/>
              <a:gd name="connsiteY2831" fmla="*/ 957147 h 2293365"/>
              <a:gd name="connsiteX2832" fmla="*/ 2788029 w 9143999"/>
              <a:gd name="connsiteY2832" fmla="*/ 962541 h 2293365"/>
              <a:gd name="connsiteX2833" fmla="*/ 2836496 w 9143999"/>
              <a:gd name="connsiteY2833" fmla="*/ 978857 h 2293365"/>
              <a:gd name="connsiteX2834" fmla="*/ 3417241 w 9143999"/>
              <a:gd name="connsiteY2834" fmla="*/ 1004356 h 2293365"/>
              <a:gd name="connsiteX2835" fmla="*/ 3540502 w 9143999"/>
              <a:gd name="connsiteY2835" fmla="*/ 965742 h 2293365"/>
              <a:gd name="connsiteX2836" fmla="*/ 3443410 w 9143999"/>
              <a:gd name="connsiteY2836" fmla="*/ 960427 h 2293365"/>
              <a:gd name="connsiteX2837" fmla="*/ 3164473 w 9143999"/>
              <a:gd name="connsiteY2837" fmla="*/ 953797 h 2293365"/>
              <a:gd name="connsiteX2838" fmla="*/ 1903512 w 9143999"/>
              <a:gd name="connsiteY2838" fmla="*/ 953223 h 2293365"/>
              <a:gd name="connsiteX2839" fmla="*/ 1863606 w 9143999"/>
              <a:gd name="connsiteY2839" fmla="*/ 963729 h 2293365"/>
              <a:gd name="connsiteX2840" fmla="*/ 1703283 w 9143999"/>
              <a:gd name="connsiteY2840" fmla="*/ 1002378 h 2293365"/>
              <a:gd name="connsiteX2841" fmla="*/ 1808150 w 9143999"/>
              <a:gd name="connsiteY2841" fmla="*/ 1013784 h 2293365"/>
              <a:gd name="connsiteX2842" fmla="*/ 2014122 w 9143999"/>
              <a:gd name="connsiteY2842" fmla="*/ 974205 h 2293365"/>
              <a:gd name="connsiteX2843" fmla="*/ 2007722 w 9143999"/>
              <a:gd name="connsiteY2843" fmla="*/ 972956 h 2293365"/>
              <a:gd name="connsiteX2844" fmla="*/ 7727719 w 9143999"/>
              <a:gd name="connsiteY2844" fmla="*/ 952089 h 2293365"/>
              <a:gd name="connsiteX2845" fmla="*/ 7459834 w 9143999"/>
              <a:gd name="connsiteY2845" fmla="*/ 956066 h 2293365"/>
              <a:gd name="connsiteX2846" fmla="*/ 7368657 w 9143999"/>
              <a:gd name="connsiteY2846" fmla="*/ 961094 h 2293365"/>
              <a:gd name="connsiteX2847" fmla="*/ 7417737 w 9143999"/>
              <a:gd name="connsiteY2847" fmla="*/ 978857 h 2293365"/>
              <a:gd name="connsiteX2848" fmla="*/ 7998483 w 9143999"/>
              <a:gd name="connsiteY2848" fmla="*/ 1004356 h 2293365"/>
              <a:gd name="connsiteX2849" fmla="*/ 8120372 w 9143999"/>
              <a:gd name="connsiteY2849" fmla="*/ 964031 h 2293365"/>
              <a:gd name="connsiteX2850" fmla="*/ 7999996 w 9143999"/>
              <a:gd name="connsiteY2850" fmla="*/ 957792 h 2293365"/>
              <a:gd name="connsiteX2851" fmla="*/ 7727719 w 9143999"/>
              <a:gd name="connsiteY2851" fmla="*/ 952089 h 2293365"/>
              <a:gd name="connsiteX2852" fmla="*/ 2151512 w 9143999"/>
              <a:gd name="connsiteY2852" fmla="*/ 951988 h 2293365"/>
              <a:gd name="connsiteX2853" fmla="*/ 2081923 w 9143999"/>
              <a:gd name="connsiteY2853" fmla="*/ 965576 h 2293365"/>
              <a:gd name="connsiteX2854" fmla="*/ 2037178 w 9143999"/>
              <a:gd name="connsiteY2854" fmla="*/ 974258 h 2293365"/>
              <a:gd name="connsiteX2855" fmla="*/ 2204445 w 9143999"/>
              <a:gd name="connsiteY2855" fmla="*/ 1006879 h 2293365"/>
              <a:gd name="connsiteX2856" fmla="*/ 2319560 w 9143999"/>
              <a:gd name="connsiteY2856" fmla="*/ 993964 h 2293365"/>
              <a:gd name="connsiteX2857" fmla="*/ 2270444 w 9143999"/>
              <a:gd name="connsiteY2857" fmla="*/ 982931 h 2293365"/>
              <a:gd name="connsiteX2858" fmla="*/ 1833127 w 9143999"/>
              <a:gd name="connsiteY2858" fmla="*/ 939896 h 2293365"/>
              <a:gd name="connsiteX2859" fmla="*/ 1650792 w 9143999"/>
              <a:gd name="connsiteY2859" fmla="*/ 993913 h 2293365"/>
              <a:gd name="connsiteX2860" fmla="*/ 1642037 w 9143999"/>
              <a:gd name="connsiteY2860" fmla="*/ 996052 h 2293365"/>
              <a:gd name="connsiteX2861" fmla="*/ 1653857 w 9143999"/>
              <a:gd name="connsiteY2861" fmla="*/ 997002 h 2293365"/>
              <a:gd name="connsiteX2862" fmla="*/ 1690753 w 9143999"/>
              <a:gd name="connsiteY2862" fmla="*/ 1001015 h 2293365"/>
              <a:gd name="connsiteX2863" fmla="*/ 1862958 w 9143999"/>
              <a:gd name="connsiteY2863" fmla="*/ 959450 h 2293365"/>
              <a:gd name="connsiteX2864" fmla="*/ 1893675 w 9143999"/>
              <a:gd name="connsiteY2864" fmla="*/ 951361 h 2293365"/>
              <a:gd name="connsiteX2865" fmla="*/ 6405802 w 9143999"/>
              <a:gd name="connsiteY2865" fmla="*/ 938169 h 2293365"/>
              <a:gd name="connsiteX2866" fmla="*/ 6230677 w 9143999"/>
              <a:gd name="connsiteY2866" fmla="*/ 990052 h 2293365"/>
              <a:gd name="connsiteX2867" fmla="*/ 6210562 w 9143999"/>
              <a:gd name="connsiteY2867" fmla="*/ 994967 h 2293365"/>
              <a:gd name="connsiteX2868" fmla="*/ 6235889 w 9143999"/>
              <a:gd name="connsiteY2868" fmla="*/ 997002 h 2293365"/>
              <a:gd name="connsiteX2869" fmla="*/ 6284179 w 9143999"/>
              <a:gd name="connsiteY2869" fmla="*/ 1002254 h 2293365"/>
              <a:gd name="connsiteX2870" fmla="*/ 6449269 w 9143999"/>
              <a:gd name="connsiteY2870" fmla="*/ 962418 h 2293365"/>
              <a:gd name="connsiteX2871" fmla="*/ 6484636 w 9143999"/>
              <a:gd name="connsiteY2871" fmla="*/ 953107 h 2293365"/>
              <a:gd name="connsiteX2872" fmla="*/ 8780957 w 9143999"/>
              <a:gd name="connsiteY2872" fmla="*/ 937518 h 2293365"/>
              <a:gd name="connsiteX2873" fmla="*/ 8572577 w 9143999"/>
              <a:gd name="connsiteY2873" fmla="*/ 991050 h 2293365"/>
              <a:gd name="connsiteX2874" fmla="*/ 8688612 w 9143999"/>
              <a:gd name="connsiteY2874" fmla="*/ 1003381 h 2293365"/>
              <a:gd name="connsiteX2875" fmla="*/ 8881287 w 9143999"/>
              <a:gd name="connsiteY2875" fmla="*/ 965928 h 2293365"/>
              <a:gd name="connsiteX2876" fmla="*/ 8905709 w 9143999"/>
              <a:gd name="connsiteY2876" fmla="*/ 961155 h 2293365"/>
              <a:gd name="connsiteX2877" fmla="*/ 4468922 w 9143999"/>
              <a:gd name="connsiteY2877" fmla="*/ 937185 h 2293365"/>
              <a:gd name="connsiteX2878" fmla="*/ 4347742 w 9143999"/>
              <a:gd name="connsiteY2878" fmla="*/ 960818 h 2293365"/>
              <a:gd name="connsiteX2879" fmla="*/ 4377216 w 9143999"/>
              <a:gd name="connsiteY2879" fmla="*/ 966402 h 2293365"/>
              <a:gd name="connsiteX2880" fmla="*/ 4540388 w 9143999"/>
              <a:gd name="connsiteY2880" fmla="*/ 998254 h 2293365"/>
              <a:gd name="connsiteX2881" fmla="*/ 4561908 w 9143999"/>
              <a:gd name="connsiteY2881" fmla="*/ 995854 h 2293365"/>
              <a:gd name="connsiteX2882" fmla="*/ 4660055 w 9143999"/>
              <a:gd name="connsiteY2882" fmla="*/ 986201 h 2293365"/>
              <a:gd name="connsiteX2883" fmla="*/ 4638602 w 9143999"/>
              <a:gd name="connsiteY2883" fmla="*/ 981371 h 2293365"/>
              <a:gd name="connsiteX2884" fmla="*/ 6829675 w 9143999"/>
              <a:gd name="connsiteY2884" fmla="*/ 937026 h 2293365"/>
              <a:gd name="connsiteX2885" fmla="*/ 6750400 w 9143999"/>
              <a:gd name="connsiteY2885" fmla="*/ 952513 h 2293365"/>
              <a:gd name="connsiteX2886" fmla="*/ 6853806 w 9143999"/>
              <a:gd name="connsiteY2886" fmla="*/ 979417 h 2293365"/>
              <a:gd name="connsiteX2887" fmla="*/ 6924811 w 9143999"/>
              <a:gd name="connsiteY2887" fmla="*/ 994811 h 2293365"/>
              <a:gd name="connsiteX2888" fmla="*/ 6930397 w 9143999"/>
              <a:gd name="connsiteY2888" fmla="*/ 994185 h 2293365"/>
              <a:gd name="connsiteX2889" fmla="*/ 6930680 w 9143999"/>
              <a:gd name="connsiteY2889" fmla="*/ 996083 h 2293365"/>
              <a:gd name="connsiteX2890" fmla="*/ 6930906 w 9143999"/>
              <a:gd name="connsiteY2890" fmla="*/ 996132 h 2293365"/>
              <a:gd name="connsiteX2891" fmla="*/ 6930311 w 9143999"/>
              <a:gd name="connsiteY2891" fmla="*/ 992625 h 2293365"/>
              <a:gd name="connsiteX2892" fmla="*/ 7001241 w 9143999"/>
              <a:gd name="connsiteY2892" fmla="*/ 985575 h 2293365"/>
              <a:gd name="connsiteX2893" fmla="*/ 6852957 w 9143999"/>
              <a:gd name="connsiteY2893" fmla="*/ 944504 h 2293365"/>
              <a:gd name="connsiteX2894" fmla="*/ 4198284 w 9143999"/>
              <a:gd name="connsiteY2894" fmla="*/ 937019 h 2293365"/>
              <a:gd name="connsiteX2895" fmla="*/ 3986371 w 9143999"/>
              <a:gd name="connsiteY2895" fmla="*/ 991767 h 2293365"/>
              <a:gd name="connsiteX2896" fmla="*/ 4022550 w 9143999"/>
              <a:gd name="connsiteY2896" fmla="*/ 994673 h 2293365"/>
              <a:gd name="connsiteX2897" fmla="*/ 4105098 w 9143999"/>
              <a:gd name="connsiteY2897" fmla="*/ 1003658 h 2293365"/>
              <a:gd name="connsiteX2898" fmla="*/ 4299187 w 9143999"/>
              <a:gd name="connsiteY2898" fmla="*/ 965928 h 2293365"/>
              <a:gd name="connsiteX2899" fmla="*/ 4324636 w 9143999"/>
              <a:gd name="connsiteY2899" fmla="*/ 960954 h 2293365"/>
              <a:gd name="connsiteX2900" fmla="*/ 2240232 w 9143999"/>
              <a:gd name="connsiteY2900" fmla="*/ 934664 h 2293365"/>
              <a:gd name="connsiteX2901" fmla="*/ 2161552 w 9143999"/>
              <a:gd name="connsiteY2901" fmla="*/ 950027 h 2293365"/>
              <a:gd name="connsiteX2902" fmla="*/ 2271717 w 9143999"/>
              <a:gd name="connsiteY2902" fmla="*/ 978737 h 2293365"/>
              <a:gd name="connsiteX2903" fmla="*/ 2334354 w 9143999"/>
              <a:gd name="connsiteY2903" fmla="*/ 992304 h 2293365"/>
              <a:gd name="connsiteX2904" fmla="*/ 2343958 w 9143999"/>
              <a:gd name="connsiteY2904" fmla="*/ 991227 h 2293365"/>
              <a:gd name="connsiteX2905" fmla="*/ 2344548 w 9143999"/>
              <a:gd name="connsiteY2905" fmla="*/ 994512 h 2293365"/>
              <a:gd name="connsiteX2906" fmla="*/ 2348582 w 9143999"/>
              <a:gd name="connsiteY2906" fmla="*/ 995386 h 2293365"/>
              <a:gd name="connsiteX2907" fmla="*/ 2348299 w 9143999"/>
              <a:gd name="connsiteY2907" fmla="*/ 993486 h 2293365"/>
              <a:gd name="connsiteX2908" fmla="*/ 2421683 w 9143999"/>
              <a:gd name="connsiteY2908" fmla="*/ 986276 h 2293365"/>
              <a:gd name="connsiteX2909" fmla="*/ 2270869 w 9143999"/>
              <a:gd name="connsiteY2909" fmla="*/ 944504 h 2293365"/>
              <a:gd name="connsiteX2910" fmla="*/ 1761655 w 9143999"/>
              <a:gd name="connsiteY2910" fmla="*/ 926362 h 2293365"/>
              <a:gd name="connsiteX2911" fmla="*/ 1643358 w 9143999"/>
              <a:gd name="connsiteY2911" fmla="*/ 967630 h 2293365"/>
              <a:gd name="connsiteX2912" fmla="*/ 1565646 w 9143999"/>
              <a:gd name="connsiteY2912" fmla="*/ 989914 h 2293365"/>
              <a:gd name="connsiteX2913" fmla="*/ 1628098 w 9143999"/>
              <a:gd name="connsiteY2913" fmla="*/ 994932 h 2293365"/>
              <a:gd name="connsiteX2914" fmla="*/ 1649752 w 9143999"/>
              <a:gd name="connsiteY2914" fmla="*/ 989635 h 2293365"/>
              <a:gd name="connsiteX2915" fmla="*/ 1823552 w 9143999"/>
              <a:gd name="connsiteY2915" fmla="*/ 938083 h 2293365"/>
              <a:gd name="connsiteX2916" fmla="*/ 6337798 w 9143999"/>
              <a:gd name="connsiteY2916" fmla="*/ 925284 h 2293365"/>
              <a:gd name="connsiteX2917" fmla="*/ 6230412 w 9143999"/>
              <a:gd name="connsiteY2917" fmla="*/ 962748 h 2293365"/>
              <a:gd name="connsiteX2918" fmla="*/ 6138300 w 9143999"/>
              <a:gd name="connsiteY2918" fmla="*/ 989162 h 2293365"/>
              <a:gd name="connsiteX2919" fmla="*/ 6196566 w 9143999"/>
              <a:gd name="connsiteY2919" fmla="*/ 993843 h 2293365"/>
              <a:gd name="connsiteX2920" fmla="*/ 6229510 w 9143999"/>
              <a:gd name="connsiteY2920" fmla="*/ 985784 h 2293365"/>
              <a:gd name="connsiteX2921" fmla="*/ 6396189 w 9143999"/>
              <a:gd name="connsiteY2921" fmla="*/ 936348 h 2293365"/>
              <a:gd name="connsiteX2922" fmla="*/ 6896355 w 9143999"/>
              <a:gd name="connsiteY2922" fmla="*/ 923999 h 2293365"/>
              <a:gd name="connsiteX2923" fmla="*/ 6838527 w 9143999"/>
              <a:gd name="connsiteY2923" fmla="*/ 935297 h 2293365"/>
              <a:gd name="connsiteX2924" fmla="*/ 6853806 w 9143999"/>
              <a:gd name="connsiteY2924" fmla="*/ 940196 h 2293365"/>
              <a:gd name="connsiteX2925" fmla="*/ 7013079 w 9143999"/>
              <a:gd name="connsiteY2925" fmla="*/ 984399 h 2293365"/>
              <a:gd name="connsiteX2926" fmla="*/ 7065753 w 9143999"/>
              <a:gd name="connsiteY2926" fmla="*/ 979164 h 2293365"/>
              <a:gd name="connsiteX2927" fmla="*/ 6617476 w 9143999"/>
              <a:gd name="connsiteY2927" fmla="*/ 922578 h 2293365"/>
              <a:gd name="connsiteX2928" fmla="*/ 6504415 w 9143999"/>
              <a:gd name="connsiteY2928" fmla="*/ 952344 h 2293365"/>
              <a:gd name="connsiteX2929" fmla="*/ 6591087 w 9143999"/>
              <a:gd name="connsiteY2929" fmla="*/ 968762 h 2293365"/>
              <a:gd name="connsiteX2930" fmla="*/ 6617417 w 9143999"/>
              <a:gd name="connsiteY2930" fmla="*/ 973897 h 2293365"/>
              <a:gd name="connsiteX2931" fmla="*/ 6667526 w 9143999"/>
              <a:gd name="connsiteY2931" fmla="*/ 964267 h 2293365"/>
              <a:gd name="connsiteX2932" fmla="*/ 6730371 w 9143999"/>
              <a:gd name="connsiteY2932" fmla="*/ 951999 h 2293365"/>
              <a:gd name="connsiteX2933" fmla="*/ 2307234 w 9143999"/>
              <a:gd name="connsiteY2933" fmla="*/ 921581 h 2293365"/>
              <a:gd name="connsiteX2934" fmla="*/ 2249100 w 9143999"/>
              <a:gd name="connsiteY2934" fmla="*/ 932932 h 2293365"/>
              <a:gd name="connsiteX2935" fmla="*/ 2271717 w 9143999"/>
              <a:gd name="connsiteY2935" fmla="*/ 940196 h 2293365"/>
              <a:gd name="connsiteX2936" fmla="*/ 2433552 w 9143999"/>
              <a:gd name="connsiteY2936" fmla="*/ 985110 h 2293365"/>
              <a:gd name="connsiteX2937" fmla="*/ 2486264 w 9143999"/>
              <a:gd name="connsiteY2937" fmla="*/ 979931 h 2293365"/>
              <a:gd name="connsiteX2938" fmla="*/ 2029142 w 9143999"/>
              <a:gd name="connsiteY2938" fmla="*/ 920151 h 2293365"/>
              <a:gd name="connsiteX2939" fmla="*/ 1913363 w 9143999"/>
              <a:gd name="connsiteY2939" fmla="*/ 950630 h 2293365"/>
              <a:gd name="connsiteX2940" fmla="*/ 2008995 w 9143999"/>
              <a:gd name="connsiteY2940" fmla="*/ 968762 h 2293365"/>
              <a:gd name="connsiteX2941" fmla="*/ 2025598 w 9143999"/>
              <a:gd name="connsiteY2941" fmla="*/ 972000 h 2293365"/>
              <a:gd name="connsiteX2942" fmla="*/ 2081265 w 9143999"/>
              <a:gd name="connsiteY2942" fmla="*/ 961303 h 2293365"/>
              <a:gd name="connsiteX2943" fmla="*/ 2141837 w 9143999"/>
              <a:gd name="connsiteY2943" fmla="*/ 949471 h 2293365"/>
              <a:gd name="connsiteX2944" fmla="*/ 8684181 w 9143999"/>
              <a:gd name="connsiteY2944" fmla="*/ 919181 h 2293365"/>
              <a:gd name="connsiteX2945" fmla="*/ 8553903 w 9143999"/>
              <a:gd name="connsiteY2945" fmla="*/ 960538 h 2293365"/>
              <a:gd name="connsiteX2946" fmla="*/ 8473396 w 9143999"/>
              <a:gd name="connsiteY2946" fmla="*/ 983103 h 2293365"/>
              <a:gd name="connsiteX2947" fmla="*/ 8561562 w 9143999"/>
              <a:gd name="connsiteY2947" fmla="*/ 989944 h 2293365"/>
              <a:gd name="connsiteX2948" fmla="*/ 8771271 w 9143999"/>
              <a:gd name="connsiteY2948" fmla="*/ 935683 h 2293365"/>
              <a:gd name="connsiteX2949" fmla="*/ 4102852 w 9143999"/>
              <a:gd name="connsiteY2949" fmla="*/ 918939 h 2293365"/>
              <a:gd name="connsiteX2950" fmla="*/ 3971812 w 9143999"/>
              <a:gd name="connsiteY2950" fmla="*/ 960538 h 2293365"/>
              <a:gd name="connsiteX2951" fmla="*/ 3888456 w 9143999"/>
              <a:gd name="connsiteY2951" fmla="*/ 983901 h 2293365"/>
              <a:gd name="connsiteX2952" fmla="*/ 3973807 w 9143999"/>
              <a:gd name="connsiteY2952" fmla="*/ 990758 h 2293365"/>
              <a:gd name="connsiteX2953" fmla="*/ 4188553 w 9143999"/>
              <a:gd name="connsiteY2953" fmla="*/ 935174 h 2293365"/>
              <a:gd name="connsiteX2954" fmla="*/ 4565220 w 9143999"/>
              <a:gd name="connsiteY2954" fmla="*/ 918469 h 2293365"/>
              <a:gd name="connsiteX2955" fmla="*/ 4562757 w 9143999"/>
              <a:gd name="connsiteY2955" fmla="*/ 918885 h 2293365"/>
              <a:gd name="connsiteX2956" fmla="*/ 4479101 w 9143999"/>
              <a:gd name="connsiteY2956" fmla="*/ 935200 h 2293365"/>
              <a:gd name="connsiteX2957" fmla="*/ 4640087 w 9143999"/>
              <a:gd name="connsiteY2957" fmla="*/ 977100 h 2293365"/>
              <a:gd name="connsiteX2958" fmla="*/ 4675204 w 9143999"/>
              <a:gd name="connsiteY2958" fmla="*/ 984711 h 2293365"/>
              <a:gd name="connsiteX2959" fmla="*/ 4758432 w 9143999"/>
              <a:gd name="connsiteY2959" fmla="*/ 976525 h 2293365"/>
              <a:gd name="connsiteX2960" fmla="*/ 4640023 w 9143999"/>
              <a:gd name="connsiteY2960" fmla="*/ 942478 h 2293365"/>
              <a:gd name="connsiteX2961" fmla="*/ 1704302 w 9143999"/>
              <a:gd name="connsiteY2961" fmla="*/ 915502 h 2293365"/>
              <a:gd name="connsiteX2962" fmla="*/ 1639442 w 9143999"/>
              <a:gd name="connsiteY2962" fmla="*/ 941187 h 2293365"/>
              <a:gd name="connsiteX2963" fmla="*/ 1504126 w 9143999"/>
              <a:gd name="connsiteY2963" fmla="*/ 984971 h 2293365"/>
              <a:gd name="connsiteX2964" fmla="*/ 1554311 w 9143999"/>
              <a:gd name="connsiteY2964" fmla="*/ 989003 h 2293365"/>
              <a:gd name="connsiteX2965" fmla="*/ 1642784 w 9143999"/>
              <a:gd name="connsiteY2965" fmla="*/ 963709 h 2293365"/>
              <a:gd name="connsiteX2966" fmla="*/ 1754207 w 9143999"/>
              <a:gd name="connsiteY2966" fmla="*/ 924952 h 2293365"/>
              <a:gd name="connsiteX2967" fmla="*/ 6284684 w 9143999"/>
              <a:gd name="connsiteY2967" fmla="*/ 915219 h 2293365"/>
              <a:gd name="connsiteX2968" fmla="*/ 6225770 w 9143999"/>
              <a:gd name="connsiteY2968" fmla="*/ 938545 h 2293365"/>
              <a:gd name="connsiteX2969" fmla="*/ 6083032 w 9143999"/>
              <a:gd name="connsiteY2969" fmla="*/ 984722 h 2293365"/>
              <a:gd name="connsiteX2970" fmla="*/ 6124919 w 9143999"/>
              <a:gd name="connsiteY2970" fmla="*/ 988087 h 2293365"/>
              <a:gd name="connsiteX2971" fmla="*/ 6229776 w 9143999"/>
              <a:gd name="connsiteY2971" fmla="*/ 958103 h 2293365"/>
              <a:gd name="connsiteX2972" fmla="*/ 6328941 w 9143999"/>
              <a:gd name="connsiteY2972" fmla="*/ 923606 h 2293365"/>
              <a:gd name="connsiteX2973" fmla="*/ 6930407 w 9143999"/>
              <a:gd name="connsiteY2973" fmla="*/ 913025 h 2293365"/>
              <a:gd name="connsiteX2974" fmla="*/ 6931033 w 9143999"/>
              <a:gd name="connsiteY2974" fmla="*/ 917224 h 2293365"/>
              <a:gd name="connsiteX2975" fmla="*/ 6904595 w 9143999"/>
              <a:gd name="connsiteY2975" fmla="*/ 922390 h 2293365"/>
              <a:gd name="connsiteX2976" fmla="*/ 7013307 w 9143999"/>
              <a:gd name="connsiteY2976" fmla="*/ 959007 h 2293365"/>
              <a:gd name="connsiteX2977" fmla="*/ 7081498 w 9143999"/>
              <a:gd name="connsiteY2977" fmla="*/ 977599 h 2293365"/>
              <a:gd name="connsiteX2978" fmla="*/ 7126597 w 9143999"/>
              <a:gd name="connsiteY2978" fmla="*/ 973117 h 2293365"/>
              <a:gd name="connsiteX2979" fmla="*/ 7011649 w 9143999"/>
              <a:gd name="connsiteY2979" fmla="*/ 937428 h 2293365"/>
              <a:gd name="connsiteX2980" fmla="*/ 6950580 w 9143999"/>
              <a:gd name="connsiteY2980" fmla="*/ 913972 h 2293365"/>
              <a:gd name="connsiteX2981" fmla="*/ 6931763 w 9143999"/>
              <a:gd name="connsiteY2981" fmla="*/ 917026 h 2293365"/>
              <a:gd name="connsiteX2982" fmla="*/ 6251507 w 9143999"/>
              <a:gd name="connsiteY2982" fmla="*/ 908933 h 2293365"/>
              <a:gd name="connsiteX2983" fmla="*/ 6225926 w 9143999"/>
              <a:gd name="connsiteY2983" fmla="*/ 920145 h 2293365"/>
              <a:gd name="connsiteX2984" fmla="*/ 6052864 w 9143999"/>
              <a:gd name="connsiteY2984" fmla="*/ 982299 h 2293365"/>
              <a:gd name="connsiteX2985" fmla="*/ 6072733 w 9143999"/>
              <a:gd name="connsiteY2985" fmla="*/ 983895 h 2293365"/>
              <a:gd name="connsiteX2986" fmla="*/ 6223568 w 9143999"/>
              <a:gd name="connsiteY2986" fmla="*/ 935076 h 2293365"/>
              <a:gd name="connsiteX2987" fmla="*/ 6277305 w 9143999"/>
              <a:gd name="connsiteY2987" fmla="*/ 913821 h 2293365"/>
              <a:gd name="connsiteX2988" fmla="*/ 6993358 w 9143999"/>
              <a:gd name="connsiteY2988" fmla="*/ 907028 h 2293365"/>
              <a:gd name="connsiteX2989" fmla="*/ 6958582 w 9143999"/>
              <a:gd name="connsiteY2989" fmla="*/ 912673 h 2293365"/>
              <a:gd name="connsiteX2990" fmla="*/ 7013591 w 9143999"/>
              <a:gd name="connsiteY2990" fmla="*/ 933838 h 2293365"/>
              <a:gd name="connsiteX2991" fmla="*/ 7136632 w 9143999"/>
              <a:gd name="connsiteY2991" fmla="*/ 972120 h 2293365"/>
              <a:gd name="connsiteX2992" fmla="*/ 7170078 w 9143999"/>
              <a:gd name="connsiteY2992" fmla="*/ 968796 h 2293365"/>
              <a:gd name="connsiteX2993" fmla="*/ 7009709 w 9143999"/>
              <a:gd name="connsiteY2993" fmla="*/ 913968 h 2293365"/>
              <a:gd name="connsiteX2994" fmla="*/ 1659441 w 9143999"/>
              <a:gd name="connsiteY2994" fmla="*/ 907007 h 2293365"/>
              <a:gd name="connsiteX2995" fmla="*/ 1639604 w 9143999"/>
              <a:gd name="connsiteY2995" fmla="*/ 915703 h 2293365"/>
              <a:gd name="connsiteX2996" fmla="*/ 1457252 w 9143999"/>
              <a:gd name="connsiteY2996" fmla="*/ 981205 h 2293365"/>
              <a:gd name="connsiteX2997" fmla="*/ 1494414 w 9143999"/>
              <a:gd name="connsiteY2997" fmla="*/ 984191 h 2293365"/>
              <a:gd name="connsiteX2998" fmla="*/ 1638016 w 9143999"/>
              <a:gd name="connsiteY2998" fmla="*/ 937717 h 2293365"/>
              <a:gd name="connsiteX2999" fmla="*/ 1697457 w 9143999"/>
              <a:gd name="connsiteY2999" fmla="*/ 914206 h 2293365"/>
              <a:gd name="connsiteX3000" fmla="*/ 2410828 w 9143999"/>
              <a:gd name="connsiteY3000" fmla="*/ 906481 h 2293365"/>
              <a:gd name="connsiteX3001" fmla="*/ 2374715 w 9143999"/>
              <a:gd name="connsiteY3001" fmla="*/ 912342 h 2293365"/>
              <a:gd name="connsiteX3002" fmla="*/ 2432351 w 9143999"/>
              <a:gd name="connsiteY3002" fmla="*/ 934518 h 2293365"/>
              <a:gd name="connsiteX3003" fmla="*/ 2551770 w 9143999"/>
              <a:gd name="connsiteY3003" fmla="*/ 973495 h 2293365"/>
              <a:gd name="connsiteX3004" fmla="*/ 2585692 w 9143999"/>
              <a:gd name="connsiteY3004" fmla="*/ 970162 h 2293365"/>
              <a:gd name="connsiteX3005" fmla="*/ 2582549 w 9143999"/>
              <a:gd name="connsiteY3005" fmla="*/ 969251 h 2293365"/>
              <a:gd name="connsiteX3006" fmla="*/ 2428470 w 9143999"/>
              <a:gd name="connsiteY3006" fmla="*/ 913968 h 2293365"/>
              <a:gd name="connsiteX3007" fmla="*/ 4638168 w 9143999"/>
              <a:gd name="connsiteY3007" fmla="*/ 906129 h 2293365"/>
              <a:gd name="connsiteX3008" fmla="*/ 4574333 w 9143999"/>
              <a:gd name="connsiteY3008" fmla="*/ 916927 h 2293365"/>
              <a:gd name="connsiteX3009" fmla="*/ 4640660 w 9143999"/>
              <a:gd name="connsiteY3009" fmla="*/ 938222 h 2293365"/>
              <a:gd name="connsiteX3010" fmla="*/ 4769803 w 9143999"/>
              <a:gd name="connsiteY3010" fmla="*/ 975406 h 2293365"/>
              <a:gd name="connsiteX3011" fmla="*/ 4830093 w 9143999"/>
              <a:gd name="connsiteY3011" fmla="*/ 969477 h 2293365"/>
              <a:gd name="connsiteX3012" fmla="*/ 4798748 w 9143999"/>
              <a:gd name="connsiteY3012" fmla="*/ 960484 h 2293365"/>
              <a:gd name="connsiteX3013" fmla="*/ 4639237 w 9143999"/>
              <a:gd name="connsiteY3013" fmla="*/ 906532 h 2293365"/>
              <a:gd name="connsiteX3014" fmla="*/ 8614283 w 9143999"/>
              <a:gd name="connsiteY3014" fmla="*/ 905938 h 2293365"/>
              <a:gd name="connsiteX3015" fmla="*/ 8553286 w 9143999"/>
              <a:gd name="connsiteY3015" fmla="*/ 928720 h 2293365"/>
              <a:gd name="connsiteX3016" fmla="*/ 8404521 w 9143999"/>
              <a:gd name="connsiteY3016" fmla="*/ 977758 h 2293365"/>
              <a:gd name="connsiteX3017" fmla="*/ 8460394 w 9143999"/>
              <a:gd name="connsiteY3017" fmla="*/ 982094 h 2293365"/>
              <a:gd name="connsiteX3018" fmla="*/ 8552578 w 9143999"/>
              <a:gd name="connsiteY3018" fmla="*/ 956230 h 2293365"/>
              <a:gd name="connsiteX3019" fmla="*/ 8674865 w 9143999"/>
              <a:gd name="connsiteY3019" fmla="*/ 917416 h 2293365"/>
              <a:gd name="connsiteX3020" fmla="*/ 4033088 w 9143999"/>
              <a:gd name="connsiteY3020" fmla="*/ 905724 h 2293365"/>
              <a:gd name="connsiteX3021" fmla="*/ 3833767 w 9143999"/>
              <a:gd name="connsiteY3021" fmla="*/ 974600 h 2293365"/>
              <a:gd name="connsiteX3022" fmla="*/ 3819817 w 9143999"/>
              <a:gd name="connsiteY3022" fmla="*/ 978387 h 2293365"/>
              <a:gd name="connsiteX3023" fmla="*/ 3875680 w 9143999"/>
              <a:gd name="connsiteY3023" fmla="*/ 982874 h 2293365"/>
              <a:gd name="connsiteX3024" fmla="*/ 3970673 w 9143999"/>
              <a:gd name="connsiteY3024" fmla="*/ 956230 h 2293365"/>
              <a:gd name="connsiteX3025" fmla="*/ 4093608 w 9143999"/>
              <a:gd name="connsiteY3025" fmla="*/ 917188 h 2293365"/>
              <a:gd name="connsiteX3026" fmla="*/ 6217343 w 9143999"/>
              <a:gd name="connsiteY3026" fmla="*/ 902459 h 2293365"/>
              <a:gd name="connsiteX3027" fmla="*/ 6019900 w 9143999"/>
              <a:gd name="connsiteY3027" fmla="*/ 979651 h 2293365"/>
              <a:gd name="connsiteX3028" fmla="*/ 6044913 w 9143999"/>
              <a:gd name="connsiteY3028" fmla="*/ 981660 h 2293365"/>
              <a:gd name="connsiteX3029" fmla="*/ 6225501 w 9143999"/>
              <a:gd name="connsiteY3029" fmla="*/ 916852 h 2293365"/>
              <a:gd name="connsiteX3030" fmla="*/ 6245939 w 9143999"/>
              <a:gd name="connsiteY3030" fmla="*/ 907878 h 2293365"/>
              <a:gd name="connsiteX3031" fmla="*/ 8917437 w 9143999"/>
              <a:gd name="connsiteY3031" fmla="*/ 902323 h 2293365"/>
              <a:gd name="connsiteX3032" fmla="*/ 8881287 w 9143999"/>
              <a:gd name="connsiteY3032" fmla="*/ 911744 h 2293365"/>
              <a:gd name="connsiteX3033" fmla="*/ 8790815 w 9143999"/>
              <a:gd name="connsiteY3033" fmla="*/ 934986 h 2293365"/>
              <a:gd name="connsiteX3034" fmla="*/ 8917148 w 9143999"/>
              <a:gd name="connsiteY3034" fmla="*/ 958919 h 2293365"/>
              <a:gd name="connsiteX3035" fmla="*/ 9040796 w 9143999"/>
              <a:gd name="connsiteY3035" fmla="*/ 934751 h 2293365"/>
              <a:gd name="connsiteX3036" fmla="*/ 8957837 w 9143999"/>
              <a:gd name="connsiteY3036" fmla="*/ 912963 h 2293365"/>
              <a:gd name="connsiteX3037" fmla="*/ 4333934 w 9143999"/>
              <a:gd name="connsiteY3037" fmla="*/ 901910 h 2293365"/>
              <a:gd name="connsiteX3038" fmla="*/ 4299187 w 9143999"/>
              <a:gd name="connsiteY3038" fmla="*/ 910950 h 2293365"/>
              <a:gd name="connsiteX3039" fmla="*/ 4208365 w 9143999"/>
              <a:gd name="connsiteY3039" fmla="*/ 934414 h 2293365"/>
              <a:gd name="connsiteX3040" fmla="*/ 4336361 w 9143999"/>
              <a:gd name="connsiteY3040" fmla="*/ 958662 h 2293365"/>
              <a:gd name="connsiteX3041" fmla="*/ 4459197 w 9143999"/>
              <a:gd name="connsiteY3041" fmla="*/ 934653 h 2293365"/>
              <a:gd name="connsiteX3042" fmla="*/ 4375943 w 9143999"/>
              <a:gd name="connsiteY3042" fmla="*/ 912973 h 2293365"/>
              <a:gd name="connsiteX3043" fmla="*/ 1632400 w 9143999"/>
              <a:gd name="connsiteY3043" fmla="*/ 901887 h 2293365"/>
              <a:gd name="connsiteX3044" fmla="*/ 1434259 w 9143999"/>
              <a:gd name="connsiteY3044" fmla="*/ 979358 h 2293365"/>
              <a:gd name="connsiteX3045" fmla="*/ 1448721 w 9143999"/>
              <a:gd name="connsiteY3045" fmla="*/ 980520 h 2293365"/>
              <a:gd name="connsiteX3046" fmla="*/ 1638451 w 9143999"/>
              <a:gd name="connsiteY3046" fmla="*/ 912411 h 2293365"/>
              <a:gd name="connsiteX3047" fmla="*/ 1653373 w 9143999"/>
              <a:gd name="connsiteY3047" fmla="*/ 905858 h 2293365"/>
              <a:gd name="connsiteX3048" fmla="*/ 1956430 w 9143999"/>
              <a:gd name="connsiteY3048" fmla="*/ 901078 h 2293365"/>
              <a:gd name="connsiteX3049" fmla="*/ 1870653 w 9143999"/>
              <a:gd name="connsiteY3049" fmla="*/ 928778 h 2293365"/>
              <a:gd name="connsiteX3050" fmla="*/ 1842344 w 9143999"/>
              <a:gd name="connsiteY3050" fmla="*/ 937165 h 2293365"/>
              <a:gd name="connsiteX3051" fmla="*/ 1903527 w 9143999"/>
              <a:gd name="connsiteY3051" fmla="*/ 948766 h 2293365"/>
              <a:gd name="connsiteX3052" fmla="*/ 2020606 w 9143999"/>
              <a:gd name="connsiteY3052" fmla="*/ 917930 h 2293365"/>
              <a:gd name="connsiteX3053" fmla="*/ 2007722 w 9143999"/>
              <a:gd name="connsiteY3053" fmla="*/ 914578 h 2293365"/>
              <a:gd name="connsiteX3054" fmla="*/ 7031540 w 9143999"/>
              <a:gd name="connsiteY3054" fmla="*/ 900831 h 2293365"/>
              <a:gd name="connsiteX3055" fmla="*/ 7003282 w 9143999"/>
              <a:gd name="connsiteY3055" fmla="*/ 905417 h 2293365"/>
              <a:gd name="connsiteX3056" fmla="*/ 7050895 w 9143999"/>
              <a:gd name="connsiteY3056" fmla="*/ 925267 h 2293365"/>
              <a:gd name="connsiteX3057" fmla="*/ 7175605 w 9143999"/>
              <a:gd name="connsiteY3057" fmla="*/ 968247 h 2293365"/>
              <a:gd name="connsiteX3058" fmla="*/ 7194097 w 9143999"/>
              <a:gd name="connsiteY3058" fmla="*/ 966409 h 2293365"/>
              <a:gd name="connsiteX3059" fmla="*/ 7203577 w 9143999"/>
              <a:gd name="connsiteY3059" fmla="*/ 965886 h 2293365"/>
              <a:gd name="connsiteX3060" fmla="*/ 7192231 w 9143999"/>
              <a:gd name="connsiteY3060" fmla="*/ 962441 h 2293365"/>
              <a:gd name="connsiteX3061" fmla="*/ 7048604 w 9143999"/>
              <a:gd name="connsiteY3061" fmla="*/ 908582 h 2293365"/>
              <a:gd name="connsiteX3062" fmla="*/ 2446804 w 9143999"/>
              <a:gd name="connsiteY3062" fmla="*/ 900643 h 2293365"/>
              <a:gd name="connsiteX3063" fmla="*/ 2420738 w 9143999"/>
              <a:gd name="connsiteY3063" fmla="*/ 904873 h 2293365"/>
              <a:gd name="connsiteX3064" fmla="*/ 2469653 w 9143999"/>
              <a:gd name="connsiteY3064" fmla="*/ 925267 h 2293365"/>
              <a:gd name="connsiteX3065" fmla="*/ 2599898 w 9143999"/>
              <a:gd name="connsiteY3065" fmla="*/ 968766 h 2293365"/>
              <a:gd name="connsiteX3066" fmla="*/ 2618274 w 9143999"/>
              <a:gd name="connsiteY3066" fmla="*/ 966961 h 2293365"/>
              <a:gd name="connsiteX3067" fmla="*/ 2623358 w 9143999"/>
              <a:gd name="connsiteY3067" fmla="*/ 966689 h 2293365"/>
              <a:gd name="connsiteX3068" fmla="*/ 2467364 w 9143999"/>
              <a:gd name="connsiteY3068" fmla="*/ 909987 h 2293365"/>
              <a:gd name="connsiteX3069" fmla="*/ 6529385 w 9143999"/>
              <a:gd name="connsiteY3069" fmla="*/ 899456 h 2293365"/>
              <a:gd name="connsiteX3070" fmla="*/ 6450523 w 9143999"/>
              <a:gd name="connsiteY3070" fmla="*/ 924920 h 2293365"/>
              <a:gd name="connsiteX3071" fmla="*/ 6415079 w 9143999"/>
              <a:gd name="connsiteY3071" fmla="*/ 935421 h 2293365"/>
              <a:gd name="connsiteX3072" fmla="*/ 6494600 w 9143999"/>
              <a:gd name="connsiteY3072" fmla="*/ 950484 h 2293365"/>
              <a:gd name="connsiteX3073" fmla="*/ 6609000 w 9143999"/>
              <a:gd name="connsiteY3073" fmla="*/ 920369 h 2293365"/>
              <a:gd name="connsiteX3074" fmla="*/ 6589389 w 9143999"/>
              <a:gd name="connsiteY3074" fmla="*/ 915258 h 2293365"/>
              <a:gd name="connsiteX3075" fmla="*/ 6709583 w 9143999"/>
              <a:gd name="connsiteY3075" fmla="*/ 898454 h 2293365"/>
              <a:gd name="connsiteX3076" fmla="*/ 6667526 w 9143999"/>
              <a:gd name="connsiteY3076" fmla="*/ 909401 h 2293365"/>
              <a:gd name="connsiteX3077" fmla="*/ 6626355 w 9143999"/>
              <a:gd name="connsiteY3077" fmla="*/ 920240 h 2293365"/>
              <a:gd name="connsiteX3078" fmla="*/ 6740685 w 9143999"/>
              <a:gd name="connsiteY3078" fmla="*/ 949986 h 2293365"/>
              <a:gd name="connsiteX3079" fmla="*/ 6821132 w 9143999"/>
              <a:gd name="connsiteY3079" fmla="*/ 934282 h 2293365"/>
              <a:gd name="connsiteX3080" fmla="*/ 111075 w 9143999"/>
              <a:gd name="connsiteY3080" fmla="*/ 897687 h 2293365"/>
              <a:gd name="connsiteX3081" fmla="*/ 52091 w 9143999"/>
              <a:gd name="connsiteY3081" fmla="*/ 907275 h 2293365"/>
              <a:gd name="connsiteX3082" fmla="*/ 53662 w 9143999"/>
              <a:gd name="connsiteY3082" fmla="*/ 907856 h 2293365"/>
              <a:gd name="connsiteX3083" fmla="*/ 213157 w 9143999"/>
              <a:gd name="connsiteY3083" fmla="*/ 961571 h 2293365"/>
              <a:gd name="connsiteX3084" fmla="*/ 242677 w 9143999"/>
              <a:gd name="connsiteY3084" fmla="*/ 970012 h 2293365"/>
              <a:gd name="connsiteX3085" fmla="*/ 249869 w 9143999"/>
              <a:gd name="connsiteY3085" fmla="*/ 969305 h 2293365"/>
              <a:gd name="connsiteX3086" fmla="*/ 303897 w 9143999"/>
              <a:gd name="connsiteY3086" fmla="*/ 966416 h 2293365"/>
              <a:gd name="connsiteX3087" fmla="*/ 211798 w 9143999"/>
              <a:gd name="connsiteY3087" fmla="*/ 936398 h 2293365"/>
              <a:gd name="connsiteX3088" fmla="*/ 6184855 w 9143999"/>
              <a:gd name="connsiteY3088" fmla="*/ 896304 h 2293365"/>
              <a:gd name="connsiteX3089" fmla="*/ 6009155 w 9143999"/>
              <a:gd name="connsiteY3089" fmla="*/ 969951 h 2293365"/>
              <a:gd name="connsiteX3090" fmla="*/ 5987217 w 9143999"/>
              <a:gd name="connsiteY3090" fmla="*/ 977025 h 2293365"/>
              <a:gd name="connsiteX3091" fmla="*/ 6013025 w 9143999"/>
              <a:gd name="connsiteY3091" fmla="*/ 979098 h 2293365"/>
              <a:gd name="connsiteX3092" fmla="*/ 6211709 w 9143999"/>
              <a:gd name="connsiteY3092" fmla="*/ 901392 h 2293365"/>
              <a:gd name="connsiteX3093" fmla="*/ 2120508 w 9143999"/>
              <a:gd name="connsiteY3093" fmla="*/ 896210 h 2293365"/>
              <a:gd name="connsiteX3094" fmla="*/ 2081265 w 9143999"/>
              <a:gd name="connsiteY3094" fmla="*/ 906429 h 2293365"/>
              <a:gd name="connsiteX3095" fmla="*/ 2037980 w 9143999"/>
              <a:gd name="connsiteY3095" fmla="*/ 917824 h 2293365"/>
              <a:gd name="connsiteX3096" fmla="*/ 2151886 w 9143999"/>
              <a:gd name="connsiteY3096" fmla="*/ 947508 h 2293365"/>
              <a:gd name="connsiteX3097" fmla="*/ 2231686 w 9143999"/>
              <a:gd name="connsiteY3097" fmla="*/ 931919 h 2293365"/>
              <a:gd name="connsiteX3098" fmla="*/ 7062004 w 9143999"/>
              <a:gd name="connsiteY3098" fmla="*/ 895886 h 2293365"/>
              <a:gd name="connsiteX3099" fmla="*/ 7037983 w 9143999"/>
              <a:gd name="connsiteY3099" fmla="*/ 899785 h 2293365"/>
              <a:gd name="connsiteX3100" fmla="*/ 7165209 w 9143999"/>
              <a:gd name="connsiteY3100" fmla="*/ 949693 h 2293365"/>
              <a:gd name="connsiteX3101" fmla="*/ 7217179 w 9143999"/>
              <a:gd name="connsiteY3101" fmla="*/ 965137 h 2293365"/>
              <a:gd name="connsiteX3102" fmla="*/ 7236461 w 9143999"/>
              <a:gd name="connsiteY3102" fmla="*/ 964074 h 2293365"/>
              <a:gd name="connsiteX3103" fmla="*/ 7164459 w 9143999"/>
              <a:gd name="connsiteY3103" fmla="*/ 938916 h 2293365"/>
              <a:gd name="connsiteX3104" fmla="*/ 1600619 w 9143999"/>
              <a:gd name="connsiteY3104" fmla="*/ 895869 h 2293365"/>
              <a:gd name="connsiteX3105" fmla="*/ 1422147 w 9143999"/>
              <a:gd name="connsiteY3105" fmla="*/ 970682 h 2293365"/>
              <a:gd name="connsiteX3106" fmla="*/ 1403026 w 9143999"/>
              <a:gd name="connsiteY3106" fmla="*/ 976848 h 2293365"/>
              <a:gd name="connsiteX3107" fmla="*/ 1425289 w 9143999"/>
              <a:gd name="connsiteY3107" fmla="*/ 978637 h 2293365"/>
              <a:gd name="connsiteX3108" fmla="*/ 1427835 w 9143999"/>
              <a:gd name="connsiteY3108" fmla="*/ 977870 h 2293365"/>
              <a:gd name="connsiteX3109" fmla="*/ 1625467 w 9143999"/>
              <a:gd name="connsiteY3109" fmla="*/ 900574 h 2293365"/>
              <a:gd name="connsiteX3110" fmla="*/ 4699303 w 9143999"/>
              <a:gd name="connsiteY3110" fmla="*/ 895788 h 2293365"/>
              <a:gd name="connsiteX3111" fmla="*/ 4647507 w 9143999"/>
              <a:gd name="connsiteY3111" fmla="*/ 904550 h 2293365"/>
              <a:gd name="connsiteX3112" fmla="*/ 4800196 w 9143999"/>
              <a:gd name="connsiteY3112" fmla="*/ 955976 h 2293365"/>
              <a:gd name="connsiteX3113" fmla="*/ 4844450 w 9143999"/>
              <a:gd name="connsiteY3113" fmla="*/ 968630 h 2293365"/>
              <a:gd name="connsiteX3114" fmla="*/ 4896566 w 9143999"/>
              <a:gd name="connsiteY3114" fmla="*/ 965843 h 2293365"/>
              <a:gd name="connsiteX3115" fmla="*/ 4798066 w 9143999"/>
              <a:gd name="connsiteY3115" fmla="*/ 933740 h 2293365"/>
              <a:gd name="connsiteX3116" fmla="*/ 3980204 w 9143999"/>
              <a:gd name="connsiteY3116" fmla="*/ 895706 h 2293365"/>
              <a:gd name="connsiteX3117" fmla="*/ 3911951 w 9143999"/>
              <a:gd name="connsiteY3117" fmla="*/ 923234 h 2293365"/>
              <a:gd name="connsiteX3118" fmla="*/ 3768405 w 9143999"/>
              <a:gd name="connsiteY3118" fmla="*/ 974257 h 2293365"/>
              <a:gd name="connsiteX3119" fmla="*/ 3807498 w 9143999"/>
              <a:gd name="connsiteY3119" fmla="*/ 977397 h 2293365"/>
              <a:gd name="connsiteX3120" fmla="*/ 3832452 w 9143999"/>
              <a:gd name="connsiteY3120" fmla="*/ 970640 h 2293365"/>
              <a:gd name="connsiteX3121" fmla="*/ 4025236 w 9143999"/>
              <a:gd name="connsiteY3121" fmla="*/ 904236 h 2293365"/>
              <a:gd name="connsiteX3122" fmla="*/ 2477453 w 9143999"/>
              <a:gd name="connsiteY3122" fmla="*/ 895669 h 2293365"/>
              <a:gd name="connsiteX3123" fmla="*/ 2455253 w 9143999"/>
              <a:gd name="connsiteY3123" fmla="*/ 899272 h 2293365"/>
              <a:gd name="connsiteX3124" fmla="*/ 2583967 w 9143999"/>
              <a:gd name="connsiteY3124" fmla="*/ 949741 h 2293365"/>
              <a:gd name="connsiteX3125" fmla="*/ 2635467 w 9143999"/>
              <a:gd name="connsiteY3125" fmla="*/ 966042 h 2293365"/>
              <a:gd name="connsiteX3126" fmla="*/ 2655694 w 9143999"/>
              <a:gd name="connsiteY3126" fmla="*/ 964962 h 2293365"/>
              <a:gd name="connsiteX3127" fmla="*/ 2563508 w 9143999"/>
              <a:gd name="connsiteY3127" fmla="*/ 932259 h 2293365"/>
              <a:gd name="connsiteX3128" fmla="*/ 8557964 w 9143999"/>
              <a:gd name="connsiteY3128" fmla="*/ 895267 h 2293365"/>
              <a:gd name="connsiteX3129" fmla="*/ 8439408 w 9143999"/>
              <a:gd name="connsiteY3129" fmla="*/ 942208 h 2293365"/>
              <a:gd name="connsiteX3130" fmla="*/ 8344047 w 9143999"/>
              <a:gd name="connsiteY3130" fmla="*/ 973066 h 2293365"/>
              <a:gd name="connsiteX3131" fmla="*/ 8392540 w 9143999"/>
              <a:gd name="connsiteY3131" fmla="*/ 976829 h 2293365"/>
              <a:gd name="connsiteX3132" fmla="*/ 8552594 w 9143999"/>
              <a:gd name="connsiteY3132" fmla="*/ 924197 h 2293365"/>
              <a:gd name="connsiteX3133" fmla="*/ 8605836 w 9143999"/>
              <a:gd name="connsiteY3133" fmla="*/ 904337 h 2293365"/>
              <a:gd name="connsiteX3134" fmla="*/ 6170179 w 9143999"/>
              <a:gd name="connsiteY3134" fmla="*/ 893523 h 2293365"/>
              <a:gd name="connsiteX3135" fmla="*/ 6009400 w 9143999"/>
              <a:gd name="connsiteY3135" fmla="*/ 964913 h 2293365"/>
              <a:gd name="connsiteX3136" fmla="*/ 5976416 w 9143999"/>
              <a:gd name="connsiteY3136" fmla="*/ 976158 h 2293365"/>
              <a:gd name="connsiteX3137" fmla="*/ 5978923 w 9143999"/>
              <a:gd name="connsiteY3137" fmla="*/ 976359 h 2293365"/>
              <a:gd name="connsiteX3138" fmla="*/ 6007557 w 9143999"/>
              <a:gd name="connsiteY3138" fmla="*/ 967120 h 2293365"/>
              <a:gd name="connsiteX3139" fmla="*/ 6178931 w 9143999"/>
              <a:gd name="connsiteY3139" fmla="*/ 895181 h 2293365"/>
              <a:gd name="connsiteX3140" fmla="*/ 1583541 w 9143999"/>
              <a:gd name="connsiteY3140" fmla="*/ 892635 h 2293365"/>
              <a:gd name="connsiteX3141" fmla="*/ 1422400 w 9143999"/>
              <a:gd name="connsiteY3141" fmla="*/ 964188 h 2293365"/>
              <a:gd name="connsiteX3142" fmla="*/ 1388661 w 9143999"/>
              <a:gd name="connsiteY3142" fmla="*/ 975694 h 2293365"/>
              <a:gd name="connsiteX3143" fmla="*/ 1393494 w 9143999"/>
              <a:gd name="connsiteY3143" fmla="*/ 976082 h 2293365"/>
              <a:gd name="connsiteX3144" fmla="*/ 1421265 w 9143999"/>
              <a:gd name="connsiteY3144" fmla="*/ 967120 h 2293365"/>
              <a:gd name="connsiteX3145" fmla="*/ 1593989 w 9143999"/>
              <a:gd name="connsiteY3145" fmla="*/ 894613 h 2293365"/>
              <a:gd name="connsiteX3146" fmla="*/ 7086177 w 9143999"/>
              <a:gd name="connsiteY3146" fmla="*/ 891962 h 2293365"/>
              <a:gd name="connsiteX3147" fmla="*/ 7068086 w 9143999"/>
              <a:gd name="connsiteY3147" fmla="*/ 894899 h 2293365"/>
              <a:gd name="connsiteX3148" fmla="*/ 7165209 w 9143999"/>
              <a:gd name="connsiteY3148" fmla="*/ 935745 h 2293365"/>
              <a:gd name="connsiteX3149" fmla="*/ 7244769 w 9143999"/>
              <a:gd name="connsiteY3149" fmla="*/ 963616 h 2293365"/>
              <a:gd name="connsiteX3150" fmla="*/ 7261426 w 9143999"/>
              <a:gd name="connsiteY3150" fmla="*/ 962697 h 2293365"/>
              <a:gd name="connsiteX3151" fmla="*/ 7164459 w 9143999"/>
              <a:gd name="connsiteY3151" fmla="*/ 926795 h 2293365"/>
              <a:gd name="connsiteX3152" fmla="*/ 2503060 w 9143999"/>
              <a:gd name="connsiteY3152" fmla="*/ 891513 h 2293365"/>
              <a:gd name="connsiteX3153" fmla="*/ 2484581 w 9143999"/>
              <a:gd name="connsiteY3153" fmla="*/ 894512 h 2293365"/>
              <a:gd name="connsiteX3154" fmla="*/ 2564306 w 9143999"/>
              <a:gd name="connsiteY3154" fmla="*/ 928418 h 2293365"/>
              <a:gd name="connsiteX3155" fmla="*/ 2665638 w 9143999"/>
              <a:gd name="connsiteY3155" fmla="*/ 964430 h 2293365"/>
              <a:gd name="connsiteX3156" fmla="*/ 2682615 w 9143999"/>
              <a:gd name="connsiteY3156" fmla="*/ 963523 h 2293365"/>
              <a:gd name="connsiteX3157" fmla="*/ 2564166 w 9143999"/>
              <a:gd name="connsiteY3157" fmla="*/ 919022 h 2293365"/>
              <a:gd name="connsiteX3158" fmla="*/ 6153002 w 9143999"/>
              <a:gd name="connsiteY3158" fmla="*/ 890268 h 2293365"/>
              <a:gd name="connsiteX3159" fmla="*/ 6119860 w 9143999"/>
              <a:gd name="connsiteY3159" fmla="*/ 906787 h 2293365"/>
              <a:gd name="connsiteX3160" fmla="*/ 6010512 w 9143999"/>
              <a:gd name="connsiteY3160" fmla="*/ 954190 h 2293365"/>
              <a:gd name="connsiteX3161" fmla="*/ 5954125 w 9143999"/>
              <a:gd name="connsiteY3161" fmla="*/ 974367 h 2293365"/>
              <a:gd name="connsiteX3162" fmla="*/ 5966519 w 9143999"/>
              <a:gd name="connsiteY3162" fmla="*/ 975363 h 2293365"/>
              <a:gd name="connsiteX3163" fmla="*/ 6007536 w 9143999"/>
              <a:gd name="connsiteY3163" fmla="*/ 961361 h 2293365"/>
              <a:gd name="connsiteX3164" fmla="*/ 6163227 w 9143999"/>
              <a:gd name="connsiteY3164" fmla="*/ 892205 h 2293365"/>
              <a:gd name="connsiteX3165" fmla="*/ 161726 w 9143999"/>
              <a:gd name="connsiteY3165" fmla="*/ 889454 h 2293365"/>
              <a:gd name="connsiteX3166" fmla="*/ 119052 w 9143999"/>
              <a:gd name="connsiteY3166" fmla="*/ 896391 h 2293365"/>
              <a:gd name="connsiteX3167" fmla="*/ 213701 w 9143999"/>
              <a:gd name="connsiteY3167" fmla="*/ 932832 h 2293365"/>
              <a:gd name="connsiteX3168" fmla="*/ 314762 w 9143999"/>
              <a:gd name="connsiteY3168" fmla="*/ 965834 h 2293365"/>
              <a:gd name="connsiteX3169" fmla="*/ 359155 w 9143999"/>
              <a:gd name="connsiteY3169" fmla="*/ 963461 h 2293365"/>
              <a:gd name="connsiteX3170" fmla="*/ 210366 w 9143999"/>
              <a:gd name="connsiteY3170" fmla="*/ 910091 h 2293365"/>
              <a:gd name="connsiteX3171" fmla="*/ 4737313 w 9143999"/>
              <a:gd name="connsiteY3171" fmla="*/ 889358 h 2293365"/>
              <a:gd name="connsiteX3172" fmla="*/ 4706669 w 9143999"/>
              <a:gd name="connsiteY3172" fmla="*/ 894542 h 2293365"/>
              <a:gd name="connsiteX3173" fmla="*/ 4799241 w 9143999"/>
              <a:gd name="connsiteY3173" fmla="*/ 930185 h 2293365"/>
              <a:gd name="connsiteX3174" fmla="*/ 4906768 w 9143999"/>
              <a:gd name="connsiteY3174" fmla="*/ 965297 h 2293365"/>
              <a:gd name="connsiteX3175" fmla="*/ 4934113 w 9143999"/>
              <a:gd name="connsiteY3175" fmla="*/ 963834 h 2293365"/>
              <a:gd name="connsiteX3176" fmla="*/ 4796627 w 9143999"/>
              <a:gd name="connsiteY3176" fmla="*/ 914522 h 2293365"/>
              <a:gd name="connsiteX3177" fmla="*/ 1564716 w 9143999"/>
              <a:gd name="connsiteY3177" fmla="*/ 889236 h 2293365"/>
              <a:gd name="connsiteX3178" fmla="*/ 1532059 w 9143999"/>
              <a:gd name="connsiteY3178" fmla="*/ 905512 h 2293365"/>
              <a:gd name="connsiteX3179" fmla="*/ 1422695 w 9143999"/>
              <a:gd name="connsiteY3179" fmla="*/ 952915 h 2293365"/>
              <a:gd name="connsiteX3180" fmla="*/ 1364462 w 9143999"/>
              <a:gd name="connsiteY3180" fmla="*/ 973750 h 2293365"/>
              <a:gd name="connsiteX3181" fmla="*/ 1377626 w 9143999"/>
              <a:gd name="connsiteY3181" fmla="*/ 974807 h 2293365"/>
              <a:gd name="connsiteX3182" fmla="*/ 1421241 w 9143999"/>
              <a:gd name="connsiteY3182" fmla="*/ 959915 h 2293365"/>
              <a:gd name="connsiteX3183" fmla="*/ 1575938 w 9143999"/>
              <a:gd name="connsiteY3183" fmla="*/ 891195 h 2293365"/>
              <a:gd name="connsiteX3184" fmla="*/ 1568920 w 9143999"/>
              <a:gd name="connsiteY3184" fmla="*/ 889866 h 2293365"/>
              <a:gd name="connsiteX3185" fmla="*/ 7106092 w 9143999"/>
              <a:gd name="connsiteY3185" fmla="*/ 888730 h 2293365"/>
              <a:gd name="connsiteX3186" fmla="*/ 7093620 w 9143999"/>
              <a:gd name="connsiteY3186" fmla="*/ 890754 h 2293365"/>
              <a:gd name="connsiteX3187" fmla="*/ 7240540 w 9143999"/>
              <a:gd name="connsiteY3187" fmla="*/ 951556 h 2293365"/>
              <a:gd name="connsiteX3188" fmla="*/ 7274763 w 9143999"/>
              <a:gd name="connsiteY3188" fmla="*/ 961962 h 2293365"/>
              <a:gd name="connsiteX3189" fmla="*/ 7285513 w 9143999"/>
              <a:gd name="connsiteY3189" fmla="*/ 961369 h 2293365"/>
              <a:gd name="connsiteX3190" fmla="*/ 7240024 w 9143999"/>
              <a:gd name="connsiteY3190" fmla="*/ 946874 h 2293365"/>
              <a:gd name="connsiteX3191" fmla="*/ 2522320 w 9143999"/>
              <a:gd name="connsiteY3191" fmla="*/ 888387 h 2293365"/>
              <a:gd name="connsiteX3192" fmla="*/ 2510129 w 9143999"/>
              <a:gd name="connsiteY3192" fmla="*/ 890366 h 2293365"/>
              <a:gd name="connsiteX3193" fmla="*/ 2612337 w 9143999"/>
              <a:gd name="connsiteY3193" fmla="*/ 934014 h 2293365"/>
              <a:gd name="connsiteX3194" fmla="*/ 2695593 w 9143999"/>
              <a:gd name="connsiteY3194" fmla="*/ 962830 h 2293365"/>
              <a:gd name="connsiteX3195" fmla="*/ 2705099 w 9143999"/>
              <a:gd name="connsiteY3195" fmla="*/ 962322 h 2293365"/>
              <a:gd name="connsiteX3196" fmla="*/ 2611676 w 9143999"/>
              <a:gd name="connsiteY3196" fmla="*/ 928422 h 2293365"/>
              <a:gd name="connsiteX3197" fmla="*/ 6138874 w 9143999"/>
              <a:gd name="connsiteY3197" fmla="*/ 888071 h 2293365"/>
              <a:gd name="connsiteX3198" fmla="*/ 6120799 w 9143999"/>
              <a:gd name="connsiteY3198" fmla="*/ 897440 h 2293365"/>
              <a:gd name="connsiteX3199" fmla="*/ 6011442 w 9143999"/>
              <a:gd name="connsiteY3199" fmla="*/ 946728 h 2293365"/>
              <a:gd name="connsiteX3200" fmla="*/ 5939970 w 9143999"/>
              <a:gd name="connsiteY3200" fmla="*/ 973308 h 2293365"/>
              <a:gd name="connsiteX3201" fmla="*/ 5942307 w 9143999"/>
              <a:gd name="connsiteY3201" fmla="*/ 973417 h 2293365"/>
              <a:gd name="connsiteX3202" fmla="*/ 5942577 w 9143999"/>
              <a:gd name="connsiteY3202" fmla="*/ 973439 h 2293365"/>
              <a:gd name="connsiteX3203" fmla="*/ 6008290 w 9143999"/>
              <a:gd name="connsiteY3203" fmla="*/ 949940 h 2293365"/>
              <a:gd name="connsiteX3204" fmla="*/ 6117653 w 9143999"/>
              <a:gd name="connsiteY3204" fmla="*/ 902564 h 2293365"/>
              <a:gd name="connsiteX3205" fmla="*/ 6144930 w 9143999"/>
              <a:gd name="connsiteY3205" fmla="*/ 888978 h 2293365"/>
              <a:gd name="connsiteX3206" fmla="*/ 8514978 w 9143999"/>
              <a:gd name="connsiteY3206" fmla="*/ 887321 h 2293365"/>
              <a:gd name="connsiteX3207" fmla="*/ 8493317 w 9143999"/>
              <a:gd name="connsiteY3207" fmla="*/ 896990 h 2293365"/>
              <a:gd name="connsiteX3208" fmla="*/ 8300290 w 9143999"/>
              <a:gd name="connsiteY3208" fmla="*/ 969671 h 2293365"/>
              <a:gd name="connsiteX3209" fmla="*/ 8334214 w 9143999"/>
              <a:gd name="connsiteY3209" fmla="*/ 972303 h 2293365"/>
              <a:gd name="connsiteX3210" fmla="*/ 8437922 w 9143999"/>
              <a:gd name="connsiteY3210" fmla="*/ 938737 h 2293365"/>
              <a:gd name="connsiteX3211" fmla="*/ 8551134 w 9143999"/>
              <a:gd name="connsiteY3211" fmla="*/ 893973 h 2293365"/>
              <a:gd name="connsiteX3212" fmla="*/ 8519994 w 9143999"/>
              <a:gd name="connsiteY3212" fmla="*/ 888072 h 2293365"/>
              <a:gd name="connsiteX3213" fmla="*/ 3934203 w 9143999"/>
              <a:gd name="connsiteY3213" fmla="*/ 887112 h 2293365"/>
              <a:gd name="connsiteX3214" fmla="*/ 3912074 w 9143999"/>
              <a:gd name="connsiteY3214" fmla="*/ 896990 h 2293365"/>
              <a:gd name="connsiteX3215" fmla="*/ 3748776 w 9143999"/>
              <a:gd name="connsiteY3215" fmla="*/ 961354 h 2293365"/>
              <a:gd name="connsiteX3216" fmla="*/ 3719933 w 9143999"/>
              <a:gd name="connsiteY3216" fmla="*/ 970597 h 2293365"/>
              <a:gd name="connsiteX3217" fmla="*/ 3729005 w 9143999"/>
              <a:gd name="connsiteY3217" fmla="*/ 971091 h 2293365"/>
              <a:gd name="connsiteX3218" fmla="*/ 3758079 w 9143999"/>
              <a:gd name="connsiteY3218" fmla="*/ 973427 h 2293365"/>
              <a:gd name="connsiteX3219" fmla="*/ 3911098 w 9143999"/>
              <a:gd name="connsiteY3219" fmla="*/ 919068 h 2293365"/>
              <a:gd name="connsiteX3220" fmla="*/ 3972676 w 9143999"/>
              <a:gd name="connsiteY3220" fmla="*/ 894280 h 2293365"/>
              <a:gd name="connsiteX3221" fmla="*/ 3937247 w 9143999"/>
              <a:gd name="connsiteY3221" fmla="*/ 887568 h 2293365"/>
              <a:gd name="connsiteX3222" fmla="*/ 1549450 w 9143999"/>
              <a:gd name="connsiteY3222" fmla="*/ 886949 h 2293365"/>
              <a:gd name="connsiteX3223" fmla="*/ 1533744 w 9143999"/>
              <a:gd name="connsiteY3223" fmla="*/ 895089 h 2293365"/>
              <a:gd name="connsiteX3224" fmla="*/ 1424391 w 9143999"/>
              <a:gd name="connsiteY3224" fmla="*/ 944380 h 2293365"/>
              <a:gd name="connsiteX3225" fmla="*/ 1347898 w 9143999"/>
              <a:gd name="connsiteY3225" fmla="*/ 972833 h 2293365"/>
              <a:gd name="connsiteX3226" fmla="*/ 1351900 w 9143999"/>
              <a:gd name="connsiteY3226" fmla="*/ 973021 h 2293365"/>
              <a:gd name="connsiteX3227" fmla="*/ 1422010 w 9143999"/>
              <a:gd name="connsiteY3227" fmla="*/ 947940 h 2293365"/>
              <a:gd name="connsiteX3228" fmla="*/ 1531332 w 9143999"/>
              <a:gd name="connsiteY3228" fmla="*/ 900565 h 2293365"/>
              <a:gd name="connsiteX3229" fmla="*/ 1556532 w 9143999"/>
              <a:gd name="connsiteY3229" fmla="*/ 888010 h 2293365"/>
              <a:gd name="connsiteX3230" fmla="*/ 7124952 w 9143999"/>
              <a:gd name="connsiteY3230" fmla="*/ 885669 h 2293365"/>
              <a:gd name="connsiteX3231" fmla="*/ 7110635 w 9143999"/>
              <a:gd name="connsiteY3231" fmla="*/ 887992 h 2293365"/>
              <a:gd name="connsiteX3232" fmla="*/ 7202421 w 9143999"/>
              <a:gd name="connsiteY3232" fmla="*/ 927765 h 2293365"/>
              <a:gd name="connsiteX3233" fmla="*/ 7295147 w 9143999"/>
              <a:gd name="connsiteY3233" fmla="*/ 960838 h 2293365"/>
              <a:gd name="connsiteX3234" fmla="*/ 7309394 w 9143999"/>
              <a:gd name="connsiteY3234" fmla="*/ 960053 h 2293365"/>
              <a:gd name="connsiteX3235" fmla="*/ 7240016 w 9143999"/>
              <a:gd name="connsiteY3235" fmla="*/ 937191 h 2293365"/>
              <a:gd name="connsiteX3236" fmla="*/ 6122297 w 9143999"/>
              <a:gd name="connsiteY3236" fmla="*/ 885589 h 2293365"/>
              <a:gd name="connsiteX3237" fmla="*/ 6038105 w 9143999"/>
              <a:gd name="connsiteY3237" fmla="*/ 928740 h 2293365"/>
              <a:gd name="connsiteX3238" fmla="*/ 5932055 w 9143999"/>
              <a:gd name="connsiteY3238" fmla="*/ 971743 h 2293365"/>
              <a:gd name="connsiteX3239" fmla="*/ 5928818 w 9143999"/>
              <a:gd name="connsiteY3239" fmla="*/ 972783 h 2293365"/>
              <a:gd name="connsiteX3240" fmla="*/ 5931399 w 9143999"/>
              <a:gd name="connsiteY3240" fmla="*/ 972904 h 2293365"/>
              <a:gd name="connsiteX3241" fmla="*/ 6036981 w 9143999"/>
              <a:gd name="connsiteY3241" fmla="*/ 931258 h 2293365"/>
              <a:gd name="connsiteX3242" fmla="*/ 6127180 w 9143999"/>
              <a:gd name="connsiteY3242" fmla="*/ 886320 h 2293365"/>
              <a:gd name="connsiteX3243" fmla="*/ 2540642 w 9143999"/>
              <a:gd name="connsiteY3243" fmla="*/ 885414 h 2293365"/>
              <a:gd name="connsiteX3244" fmla="*/ 2531154 w 9143999"/>
              <a:gd name="connsiteY3244" fmla="*/ 886954 h 2293365"/>
              <a:gd name="connsiteX3245" fmla="*/ 2592780 w 9143999"/>
              <a:gd name="connsiteY3245" fmla="*/ 916199 h 2293365"/>
              <a:gd name="connsiteX3246" fmla="*/ 2719841 w 9143999"/>
              <a:gd name="connsiteY3246" fmla="*/ 961535 h 2293365"/>
              <a:gd name="connsiteX3247" fmla="*/ 2726366 w 9143999"/>
              <a:gd name="connsiteY3247" fmla="*/ 961186 h 2293365"/>
              <a:gd name="connsiteX3248" fmla="*/ 2611370 w 9143999"/>
              <a:gd name="connsiteY3248" fmla="*/ 918108 h 2293365"/>
              <a:gd name="connsiteX3249" fmla="*/ 6116131 w 9143999"/>
              <a:gd name="connsiteY3249" fmla="*/ 884666 h 2293365"/>
              <a:gd name="connsiteX3250" fmla="*/ 5968024 w 9143999"/>
              <a:gd name="connsiteY3250" fmla="*/ 953718 h 2293365"/>
              <a:gd name="connsiteX3251" fmla="*/ 6118217 w 9143999"/>
              <a:gd name="connsiteY3251" fmla="*/ 884978 h 2293365"/>
              <a:gd name="connsiteX3252" fmla="*/ 1532862 w 9143999"/>
              <a:gd name="connsiteY3252" fmla="*/ 884463 h 2293365"/>
              <a:gd name="connsiteX3253" fmla="*/ 1451096 w 9143999"/>
              <a:gd name="connsiteY3253" fmla="*/ 926378 h 2293365"/>
              <a:gd name="connsiteX3254" fmla="*/ 1345084 w 9143999"/>
              <a:gd name="connsiteY3254" fmla="*/ 969388 h 2293365"/>
              <a:gd name="connsiteX3255" fmla="*/ 1336100 w 9143999"/>
              <a:gd name="connsiteY3255" fmla="*/ 972278 h 2293365"/>
              <a:gd name="connsiteX3256" fmla="*/ 1338548 w 9143999"/>
              <a:gd name="connsiteY3256" fmla="*/ 972393 h 2293365"/>
              <a:gd name="connsiteX3257" fmla="*/ 1344424 w 9143999"/>
              <a:gd name="connsiteY3257" fmla="*/ 970555 h 2293365"/>
              <a:gd name="connsiteX3258" fmla="*/ 1449995 w 9143999"/>
              <a:gd name="connsiteY3258" fmla="*/ 928896 h 2293365"/>
              <a:gd name="connsiteX3259" fmla="*/ 1537713 w 9143999"/>
              <a:gd name="connsiteY3259" fmla="*/ 885190 h 2293365"/>
              <a:gd name="connsiteX3260" fmla="*/ 7134702 w 9143999"/>
              <a:gd name="connsiteY3260" fmla="*/ 884086 h 2293365"/>
              <a:gd name="connsiteX3261" fmla="*/ 7130015 w 9143999"/>
              <a:gd name="connsiteY3261" fmla="*/ 884847 h 2293365"/>
              <a:gd name="connsiteX3262" fmla="*/ 7175309 w 9143999"/>
              <a:gd name="connsiteY3262" fmla="*/ 906530 h 2293365"/>
              <a:gd name="connsiteX3263" fmla="*/ 7314958 w 9143999"/>
              <a:gd name="connsiteY3263" fmla="*/ 959746 h 2293365"/>
              <a:gd name="connsiteX3264" fmla="*/ 7317443 w 9143999"/>
              <a:gd name="connsiteY3264" fmla="*/ 959609 h 2293365"/>
              <a:gd name="connsiteX3265" fmla="*/ 7173823 w 9143999"/>
              <a:gd name="connsiteY3265" fmla="*/ 903341 h 2293365"/>
              <a:gd name="connsiteX3266" fmla="*/ 2550126 w 9143999"/>
              <a:gd name="connsiteY3266" fmla="*/ 883875 h 2293365"/>
              <a:gd name="connsiteX3267" fmla="*/ 2545541 w 9143999"/>
              <a:gd name="connsiteY3267" fmla="*/ 884619 h 2293365"/>
              <a:gd name="connsiteX3268" fmla="*/ 2554688 w 9143999"/>
              <a:gd name="connsiteY3268" fmla="*/ 889107 h 2293365"/>
              <a:gd name="connsiteX3269" fmla="*/ 2672161 w 9143999"/>
              <a:gd name="connsiteY3269" fmla="*/ 938217 h 2293365"/>
              <a:gd name="connsiteX3270" fmla="*/ 2737325 w 9143999"/>
              <a:gd name="connsiteY3270" fmla="*/ 960601 h 2293365"/>
              <a:gd name="connsiteX3271" fmla="*/ 2740113 w 9143999"/>
              <a:gd name="connsiteY3271" fmla="*/ 960452 h 2293365"/>
              <a:gd name="connsiteX3272" fmla="*/ 2670921 w 9143999"/>
              <a:gd name="connsiteY3272" fmla="*/ 936035 h 2293365"/>
              <a:gd name="connsiteX3273" fmla="*/ 2553082 w 9143999"/>
              <a:gd name="connsiteY3273" fmla="*/ 885365 h 2293365"/>
              <a:gd name="connsiteX3274" fmla="*/ 1526505 w 9143999"/>
              <a:gd name="connsiteY3274" fmla="*/ 883510 h 2293365"/>
              <a:gd name="connsiteX3275" fmla="*/ 1381015 w 9143999"/>
              <a:gd name="connsiteY3275" fmla="*/ 951344 h 2293365"/>
              <a:gd name="connsiteX3276" fmla="*/ 1528553 w 9143999"/>
              <a:gd name="connsiteY3276" fmla="*/ 883817 h 2293365"/>
              <a:gd name="connsiteX3277" fmla="*/ 202414 w 9143999"/>
              <a:gd name="connsiteY3277" fmla="*/ 882840 h 2293365"/>
              <a:gd name="connsiteX3278" fmla="*/ 169211 w 9143999"/>
              <a:gd name="connsiteY3278" fmla="*/ 888237 h 2293365"/>
              <a:gd name="connsiteX3279" fmla="*/ 212242 w 9143999"/>
              <a:gd name="connsiteY3279" fmla="*/ 906529 h 2293365"/>
              <a:gd name="connsiteX3280" fmla="*/ 366012 w 9143999"/>
              <a:gd name="connsiteY3280" fmla="*/ 961812 h 2293365"/>
              <a:gd name="connsiteX3281" fmla="*/ 369737 w 9143999"/>
              <a:gd name="connsiteY3281" fmla="*/ 962895 h 2293365"/>
              <a:gd name="connsiteX3282" fmla="*/ 405989 w 9143999"/>
              <a:gd name="connsiteY3282" fmla="*/ 960956 h 2293365"/>
              <a:gd name="connsiteX3283" fmla="*/ 371643 w 9143999"/>
              <a:gd name="connsiteY3283" fmla="*/ 950113 h 2293365"/>
              <a:gd name="connsiteX3284" fmla="*/ 217511 w 9143999"/>
              <a:gd name="connsiteY3284" fmla="*/ 889829 h 2293365"/>
              <a:gd name="connsiteX3285" fmla="*/ 4776476 w 9143999"/>
              <a:gd name="connsiteY3285" fmla="*/ 882734 h 2293365"/>
              <a:gd name="connsiteX3286" fmla="*/ 4745284 w 9143999"/>
              <a:gd name="connsiteY3286" fmla="*/ 888010 h 2293365"/>
              <a:gd name="connsiteX3287" fmla="*/ 4799252 w 9143999"/>
              <a:gd name="connsiteY3287" fmla="*/ 910956 h 2293365"/>
              <a:gd name="connsiteX3288" fmla="*/ 4944731 w 9143999"/>
              <a:gd name="connsiteY3288" fmla="*/ 963267 h 2293365"/>
              <a:gd name="connsiteX3289" fmla="*/ 4979148 w 9143999"/>
              <a:gd name="connsiteY3289" fmla="*/ 961426 h 2293365"/>
              <a:gd name="connsiteX3290" fmla="*/ 4951475 w 9143999"/>
              <a:gd name="connsiteY3290" fmla="*/ 952689 h 2293365"/>
              <a:gd name="connsiteX3291" fmla="*/ 4797361 w 9143999"/>
              <a:gd name="connsiteY3291" fmla="*/ 892405 h 2293365"/>
              <a:gd name="connsiteX3292" fmla="*/ 7144053 w 9143999"/>
              <a:gd name="connsiteY3292" fmla="*/ 882568 h 2293365"/>
              <a:gd name="connsiteX3293" fmla="*/ 7140787 w 9143999"/>
              <a:gd name="connsiteY3293" fmla="*/ 883098 h 2293365"/>
              <a:gd name="connsiteX3294" fmla="*/ 7208759 w 9143999"/>
              <a:gd name="connsiteY3294" fmla="*/ 914225 h 2293365"/>
              <a:gd name="connsiteX3295" fmla="*/ 7323222 w 9143999"/>
              <a:gd name="connsiteY3295" fmla="*/ 957993 h 2293365"/>
              <a:gd name="connsiteX3296" fmla="*/ 7193678 w 9143999"/>
              <a:gd name="connsiteY3296" fmla="*/ 906377 h 2293365"/>
              <a:gd name="connsiteX3297" fmla="*/ 1885548 w 9143999"/>
              <a:gd name="connsiteY3297" fmla="*/ 882423 h 2293365"/>
              <a:gd name="connsiteX3298" fmla="*/ 1862668 w 9143999"/>
              <a:gd name="connsiteY3298" fmla="*/ 891125 h 2293365"/>
              <a:gd name="connsiteX3299" fmla="*/ 1770003 w 9143999"/>
              <a:gd name="connsiteY3299" fmla="*/ 923450 h 2293365"/>
              <a:gd name="connsiteX3300" fmla="*/ 1832767 w 9143999"/>
              <a:gd name="connsiteY3300" fmla="*/ 935350 h 2293365"/>
              <a:gd name="connsiteX3301" fmla="*/ 1869349 w 9143999"/>
              <a:gd name="connsiteY3301" fmla="*/ 924499 h 2293365"/>
              <a:gd name="connsiteX3302" fmla="*/ 1948385 w 9143999"/>
              <a:gd name="connsiteY3302" fmla="*/ 898961 h 2293365"/>
              <a:gd name="connsiteX3303" fmla="*/ 2561639 w 9143999"/>
              <a:gd name="connsiteY3303" fmla="*/ 882006 h 2293365"/>
              <a:gd name="connsiteX3304" fmla="*/ 2557642 w 9143999"/>
              <a:gd name="connsiteY3304" fmla="*/ 882655 h 2293365"/>
              <a:gd name="connsiteX3305" fmla="*/ 2569491 w 9143999"/>
              <a:gd name="connsiteY3305" fmla="*/ 888737 h 2293365"/>
              <a:gd name="connsiteX3306" fmla="*/ 2607365 w 9143999"/>
              <a:gd name="connsiteY3306" fmla="*/ 903944 h 2293365"/>
              <a:gd name="connsiteX3307" fmla="*/ 2612437 w 9143999"/>
              <a:gd name="connsiteY3307" fmla="*/ 906377 h 2293365"/>
              <a:gd name="connsiteX3308" fmla="*/ 2741979 w 9143999"/>
              <a:gd name="connsiteY3308" fmla="*/ 957993 h 2293365"/>
              <a:gd name="connsiteX3309" fmla="*/ 2607365 w 9143999"/>
              <a:gd name="connsiteY3309" fmla="*/ 903944 h 2293365"/>
              <a:gd name="connsiteX3310" fmla="*/ 3897834 w 9143999"/>
              <a:gd name="connsiteY3310" fmla="*/ 881663 h 2293365"/>
              <a:gd name="connsiteX3311" fmla="*/ 3749313 w 9143999"/>
              <a:gd name="connsiteY3311" fmla="*/ 945429 h 2293365"/>
              <a:gd name="connsiteX3312" fmla="*/ 3682898 w 9143999"/>
              <a:gd name="connsiteY3312" fmla="*/ 968578 h 2293365"/>
              <a:gd name="connsiteX3313" fmla="*/ 3710759 w 9143999"/>
              <a:gd name="connsiteY3313" fmla="*/ 970097 h 2293365"/>
              <a:gd name="connsiteX3314" fmla="*/ 3748485 w 9143999"/>
              <a:gd name="connsiteY3314" fmla="*/ 958019 h 2293365"/>
              <a:gd name="connsiteX3315" fmla="*/ 3911497 w 9143999"/>
              <a:gd name="connsiteY3315" fmla="*/ 893758 h 2293365"/>
              <a:gd name="connsiteX3316" fmla="*/ 3928326 w 9143999"/>
              <a:gd name="connsiteY3316" fmla="*/ 886232 h 2293365"/>
              <a:gd name="connsiteX3317" fmla="*/ 6461770 w 9143999"/>
              <a:gd name="connsiteY3317" fmla="*/ 881650 h 2293365"/>
              <a:gd name="connsiteX3318" fmla="*/ 6449697 w 9143999"/>
              <a:gd name="connsiteY3318" fmla="*/ 886244 h 2293365"/>
              <a:gd name="connsiteX3319" fmla="*/ 6346161 w 9143999"/>
              <a:gd name="connsiteY3319" fmla="*/ 922366 h 2293365"/>
              <a:gd name="connsiteX3320" fmla="*/ 6405459 w 9143999"/>
              <a:gd name="connsiteY3320" fmla="*/ 933598 h 2293365"/>
              <a:gd name="connsiteX3321" fmla="*/ 6449137 w 9143999"/>
              <a:gd name="connsiteY3321" fmla="*/ 920644 h 2293365"/>
              <a:gd name="connsiteX3322" fmla="*/ 6521306 w 9143999"/>
              <a:gd name="connsiteY3322" fmla="*/ 897329 h 2293365"/>
              <a:gd name="connsiteX3323" fmla="*/ 8476184 w 9143999"/>
              <a:gd name="connsiteY3323" fmla="*/ 881507 h 2293365"/>
              <a:gd name="connsiteX3324" fmla="*/ 8330554 w 9143999"/>
              <a:gd name="connsiteY3324" fmla="*/ 944019 h 2293365"/>
              <a:gd name="connsiteX3325" fmla="*/ 8264012 w 9143999"/>
              <a:gd name="connsiteY3325" fmla="*/ 967216 h 2293365"/>
              <a:gd name="connsiteX3326" fmla="*/ 8277986 w 9143999"/>
              <a:gd name="connsiteY3326" fmla="*/ 967940 h 2293365"/>
              <a:gd name="connsiteX3327" fmla="*/ 8292670 w 9143999"/>
              <a:gd name="connsiteY3327" fmla="*/ 969079 h 2293365"/>
              <a:gd name="connsiteX3328" fmla="*/ 8492737 w 9143999"/>
              <a:gd name="connsiteY3328" fmla="*/ 893758 h 2293365"/>
              <a:gd name="connsiteX3329" fmla="*/ 8509101 w 9143999"/>
              <a:gd name="connsiteY3329" fmla="*/ 886440 h 2293365"/>
              <a:gd name="connsiteX3330" fmla="*/ 6776383 w 9143999"/>
              <a:gd name="connsiteY3330" fmla="*/ 881068 h 2293365"/>
              <a:gd name="connsiteX3331" fmla="*/ 6717339 w 9143999"/>
              <a:gd name="connsiteY3331" fmla="*/ 896436 h 2293365"/>
              <a:gd name="connsiteX3332" fmla="*/ 6829979 w 9143999"/>
              <a:gd name="connsiteY3332" fmla="*/ 932555 h 2293365"/>
              <a:gd name="connsiteX3333" fmla="*/ 6887906 w 9143999"/>
              <a:gd name="connsiteY3333" fmla="*/ 921248 h 2293365"/>
              <a:gd name="connsiteX3334" fmla="*/ 6852109 w 9143999"/>
              <a:gd name="connsiteY3334" fmla="*/ 909590 h 2293365"/>
              <a:gd name="connsiteX3335" fmla="*/ 225985 w 9143999"/>
              <a:gd name="connsiteY3335" fmla="*/ 879009 h 2293365"/>
              <a:gd name="connsiteX3336" fmla="*/ 209495 w 9143999"/>
              <a:gd name="connsiteY3336" fmla="*/ 881689 h 2293365"/>
              <a:gd name="connsiteX3337" fmla="*/ 219387 w 9143999"/>
              <a:gd name="connsiteY3337" fmla="*/ 886278 h 2293365"/>
              <a:gd name="connsiteX3338" fmla="*/ 373156 w 9143999"/>
              <a:gd name="connsiteY3338" fmla="*/ 946565 h 2293365"/>
              <a:gd name="connsiteX3339" fmla="*/ 416793 w 9143999"/>
              <a:gd name="connsiteY3339" fmla="*/ 960378 h 2293365"/>
              <a:gd name="connsiteX3340" fmla="*/ 430688 w 9143999"/>
              <a:gd name="connsiteY3340" fmla="*/ 959635 h 2293365"/>
              <a:gd name="connsiteX3341" fmla="*/ 364485 w 9143999"/>
              <a:gd name="connsiteY3341" fmla="*/ 937186 h 2293365"/>
              <a:gd name="connsiteX3342" fmla="*/ 2188074 w 9143999"/>
              <a:gd name="connsiteY3342" fmla="*/ 878615 h 2293365"/>
              <a:gd name="connsiteX3343" fmla="*/ 2128383 w 9143999"/>
              <a:gd name="connsiteY3343" fmla="*/ 894160 h 2293365"/>
              <a:gd name="connsiteX3344" fmla="*/ 2240554 w 9143999"/>
              <a:gd name="connsiteY3344" fmla="*/ 930187 h 2293365"/>
              <a:gd name="connsiteX3345" fmla="*/ 2298756 w 9143999"/>
              <a:gd name="connsiteY3345" fmla="*/ 918818 h 2293365"/>
              <a:gd name="connsiteX3346" fmla="*/ 2270444 w 9143999"/>
              <a:gd name="connsiteY3346" fmla="*/ 909590 h 2293365"/>
              <a:gd name="connsiteX3347" fmla="*/ 4811093 w 9143999"/>
              <a:gd name="connsiteY3347" fmla="*/ 877474 h 2293365"/>
              <a:gd name="connsiteX3348" fmla="*/ 4799726 w 9143999"/>
              <a:gd name="connsiteY3348" fmla="*/ 878801 h 2293365"/>
              <a:gd name="connsiteX3349" fmla="*/ 4782362 w 9143999"/>
              <a:gd name="connsiteY3349" fmla="*/ 881738 h 2293365"/>
              <a:gd name="connsiteX3350" fmla="*/ 4799208 w 9143999"/>
              <a:gd name="connsiteY3350" fmla="*/ 889553 h 2293365"/>
              <a:gd name="connsiteX3351" fmla="*/ 4952987 w 9143999"/>
              <a:gd name="connsiteY3351" fmla="*/ 949837 h 2293365"/>
              <a:gd name="connsiteX3352" fmla="*/ 4988092 w 9143999"/>
              <a:gd name="connsiteY3352" fmla="*/ 960947 h 2293365"/>
              <a:gd name="connsiteX3353" fmla="*/ 5018857 w 9143999"/>
              <a:gd name="connsiteY3353" fmla="*/ 959302 h 2293365"/>
              <a:gd name="connsiteX3354" fmla="*/ 4951468 w 9143999"/>
              <a:gd name="connsiteY3354" fmla="*/ 936449 h 2293365"/>
              <a:gd name="connsiteX3355" fmla="*/ 8445999 w 9143999"/>
              <a:gd name="connsiteY3355" fmla="*/ 876983 h 2293365"/>
              <a:gd name="connsiteX3356" fmla="*/ 8331575 w 9143999"/>
              <a:gd name="connsiteY3356" fmla="*/ 929732 h 2293365"/>
              <a:gd name="connsiteX3357" fmla="*/ 8235316 w 9143999"/>
              <a:gd name="connsiteY3357" fmla="*/ 965729 h 2293365"/>
              <a:gd name="connsiteX3358" fmla="*/ 8255821 w 9143999"/>
              <a:gd name="connsiteY3358" fmla="*/ 966792 h 2293365"/>
              <a:gd name="connsiteX3359" fmla="*/ 8329228 w 9143999"/>
              <a:gd name="connsiteY3359" fmla="*/ 941193 h 2293365"/>
              <a:gd name="connsiteX3360" fmla="*/ 8470322 w 9143999"/>
              <a:gd name="connsiteY3360" fmla="*/ 880628 h 2293365"/>
              <a:gd name="connsiteX3361" fmla="*/ 3865830 w 9143999"/>
              <a:gd name="connsiteY3361" fmla="*/ 876867 h 2293365"/>
              <a:gd name="connsiteX3362" fmla="*/ 3749596 w 9143999"/>
              <a:gd name="connsiteY3362" fmla="*/ 930418 h 2293365"/>
              <a:gd name="connsiteX3363" fmla="*/ 3652002 w 9143999"/>
              <a:gd name="connsiteY3363" fmla="*/ 966895 h 2293365"/>
              <a:gd name="connsiteX3364" fmla="*/ 3671272 w 9143999"/>
              <a:gd name="connsiteY3364" fmla="*/ 967945 h 2293365"/>
              <a:gd name="connsiteX3365" fmla="*/ 3747987 w 9143999"/>
              <a:gd name="connsiteY3365" fmla="*/ 941193 h 2293365"/>
              <a:gd name="connsiteX3366" fmla="*/ 3889559 w 9143999"/>
              <a:gd name="connsiteY3366" fmla="*/ 880423 h 2293365"/>
              <a:gd name="connsiteX3367" fmla="*/ 9016376 w 9143999"/>
              <a:gd name="connsiteY3367" fmla="*/ 876539 h 2293365"/>
              <a:gd name="connsiteX3368" fmla="*/ 8925941 w 9143999"/>
              <a:gd name="connsiteY3368" fmla="*/ 900107 h 2293365"/>
              <a:gd name="connsiteX3369" fmla="*/ 8958562 w 9143999"/>
              <a:gd name="connsiteY3369" fmla="*/ 908699 h 2293365"/>
              <a:gd name="connsiteX3370" fmla="*/ 9050347 w 9143999"/>
              <a:gd name="connsiteY3370" fmla="*/ 932884 h 2293365"/>
              <a:gd name="connsiteX3371" fmla="*/ 9137929 w 9143999"/>
              <a:gd name="connsiteY3371" fmla="*/ 915766 h 2293365"/>
              <a:gd name="connsiteX3372" fmla="*/ 8818976 w 9143999"/>
              <a:gd name="connsiteY3372" fmla="*/ 876391 h 2293365"/>
              <a:gd name="connsiteX3373" fmla="*/ 8692855 w 9143999"/>
              <a:gd name="connsiteY3373" fmla="*/ 916428 h 2293365"/>
              <a:gd name="connsiteX3374" fmla="*/ 8781088 w 9143999"/>
              <a:gd name="connsiteY3374" fmla="*/ 933143 h 2293365"/>
              <a:gd name="connsiteX3375" fmla="*/ 8880439 w 9143999"/>
              <a:gd name="connsiteY3375" fmla="*/ 907436 h 2293365"/>
              <a:gd name="connsiteX3376" fmla="*/ 8908818 w 9143999"/>
              <a:gd name="connsiteY3376" fmla="*/ 900053 h 2293365"/>
              <a:gd name="connsiteX3377" fmla="*/ 4236945 w 9143999"/>
              <a:gd name="connsiteY3377" fmla="*/ 876369 h 2293365"/>
              <a:gd name="connsiteX3378" fmla="*/ 4111758 w 9143999"/>
              <a:gd name="connsiteY3378" fmla="*/ 916112 h 2293365"/>
              <a:gd name="connsiteX3379" fmla="*/ 4198618 w 9143999"/>
              <a:gd name="connsiteY3379" fmla="*/ 932568 h 2293365"/>
              <a:gd name="connsiteX3380" fmla="*/ 4298339 w 9143999"/>
              <a:gd name="connsiteY3380" fmla="*/ 906756 h 2293365"/>
              <a:gd name="connsiteX3381" fmla="*/ 4325478 w 9143999"/>
              <a:gd name="connsiteY3381" fmla="*/ 899684 h 2293365"/>
              <a:gd name="connsiteX3382" fmla="*/ 4433180 w 9143999"/>
              <a:gd name="connsiteY3382" fmla="*/ 876089 h 2293365"/>
              <a:gd name="connsiteX3383" fmla="*/ 4342767 w 9143999"/>
              <a:gd name="connsiteY3383" fmla="*/ 899612 h 2293365"/>
              <a:gd name="connsiteX3384" fmla="*/ 4377216 w 9143999"/>
              <a:gd name="connsiteY3384" fmla="*/ 908682 h 2293365"/>
              <a:gd name="connsiteX3385" fmla="*/ 4469365 w 9143999"/>
              <a:gd name="connsiteY3385" fmla="*/ 932666 h 2293365"/>
              <a:gd name="connsiteX3386" fmla="*/ 4556432 w 9143999"/>
              <a:gd name="connsiteY3386" fmla="*/ 915648 h 2293365"/>
              <a:gd name="connsiteX3387" fmla="*/ 245764 w 9143999"/>
              <a:gd name="connsiteY3387" fmla="*/ 875794 h 2293365"/>
              <a:gd name="connsiteX3388" fmla="*/ 233787 w 9143999"/>
              <a:gd name="connsiteY3388" fmla="*/ 877741 h 2293365"/>
              <a:gd name="connsiteX3389" fmla="*/ 365998 w 9143999"/>
              <a:gd name="connsiteY3389" fmla="*/ 933326 h 2293365"/>
              <a:gd name="connsiteX3390" fmla="*/ 441673 w 9143999"/>
              <a:gd name="connsiteY3390" fmla="*/ 959048 h 2293365"/>
              <a:gd name="connsiteX3391" fmla="*/ 448110 w 9143999"/>
              <a:gd name="connsiteY3391" fmla="*/ 958704 h 2293365"/>
              <a:gd name="connsiteX3392" fmla="*/ 364482 w 9143999"/>
              <a:gd name="connsiteY3392" fmla="*/ 928645 h 2293365"/>
              <a:gd name="connsiteX3393" fmla="*/ 4829989 w 9143999"/>
              <a:gd name="connsiteY3393" fmla="*/ 875267 h 2293365"/>
              <a:gd name="connsiteX3394" fmla="*/ 4817689 w 9143999"/>
              <a:gd name="connsiteY3394" fmla="*/ 876703 h 2293365"/>
              <a:gd name="connsiteX3395" fmla="*/ 4952311 w 9143999"/>
              <a:gd name="connsiteY3395" fmla="*/ 933312 h 2293365"/>
              <a:gd name="connsiteX3396" fmla="*/ 5027410 w 9143999"/>
              <a:gd name="connsiteY3396" fmla="*/ 958844 h 2293365"/>
              <a:gd name="connsiteX3397" fmla="*/ 5032724 w 9143999"/>
              <a:gd name="connsiteY3397" fmla="*/ 958560 h 2293365"/>
              <a:gd name="connsiteX3398" fmla="*/ 4951467 w 9143999"/>
              <a:gd name="connsiteY3398" fmla="*/ 929353 h 2293365"/>
              <a:gd name="connsiteX3399" fmla="*/ 8421497 w 9143999"/>
              <a:gd name="connsiteY3399" fmla="*/ 873311 h 2293365"/>
              <a:gd name="connsiteX3400" fmla="*/ 8331716 w 9143999"/>
              <a:gd name="connsiteY3400" fmla="*/ 917153 h 2293365"/>
              <a:gd name="connsiteX3401" fmla="*/ 8212000 w 9143999"/>
              <a:gd name="connsiteY3401" fmla="*/ 964521 h 2293365"/>
              <a:gd name="connsiteX3402" fmla="*/ 8226989 w 9143999"/>
              <a:gd name="connsiteY3402" fmla="*/ 965298 h 2293365"/>
              <a:gd name="connsiteX3403" fmla="*/ 8329743 w 9143999"/>
              <a:gd name="connsiteY3403" fmla="*/ 926870 h 2293365"/>
              <a:gd name="connsiteX3404" fmla="*/ 8439893 w 9143999"/>
              <a:gd name="connsiteY3404" fmla="*/ 876068 h 2293365"/>
              <a:gd name="connsiteX3405" fmla="*/ 3841837 w 9143999"/>
              <a:gd name="connsiteY3405" fmla="*/ 873272 h 2293365"/>
              <a:gd name="connsiteX3406" fmla="*/ 3791230 w 9143999"/>
              <a:gd name="connsiteY3406" fmla="*/ 898506 h 2293365"/>
              <a:gd name="connsiteX3407" fmla="*/ 3668587 w 9143999"/>
              <a:gd name="connsiteY3407" fmla="*/ 951706 h 2293365"/>
              <a:gd name="connsiteX3408" fmla="*/ 3629319 w 9143999"/>
              <a:gd name="connsiteY3408" fmla="*/ 965658 h 2293365"/>
              <a:gd name="connsiteX3409" fmla="*/ 3642406 w 9143999"/>
              <a:gd name="connsiteY3409" fmla="*/ 966372 h 2293365"/>
              <a:gd name="connsiteX3410" fmla="*/ 3747868 w 9143999"/>
              <a:gd name="connsiteY3410" fmla="*/ 926898 h 2293365"/>
              <a:gd name="connsiteX3411" fmla="*/ 3858649 w 9143999"/>
              <a:gd name="connsiteY3411" fmla="*/ 875791 h 2293365"/>
              <a:gd name="connsiteX3412" fmla="*/ 2045801 w 9143999"/>
              <a:gd name="connsiteY3412" fmla="*/ 872217 h 2293365"/>
              <a:gd name="connsiteX3413" fmla="*/ 1964317 w 9143999"/>
              <a:gd name="connsiteY3413" fmla="*/ 898531 h 2293365"/>
              <a:gd name="connsiteX3414" fmla="*/ 2008995 w 9143999"/>
              <a:gd name="connsiteY3414" fmla="*/ 910270 h 2293365"/>
              <a:gd name="connsiteX3415" fmla="*/ 2029449 w 9143999"/>
              <a:gd name="connsiteY3415" fmla="*/ 915601 h 2293365"/>
              <a:gd name="connsiteX3416" fmla="*/ 2080499 w 9143999"/>
              <a:gd name="connsiteY3416" fmla="*/ 902156 h 2293365"/>
              <a:gd name="connsiteX3417" fmla="*/ 2112823 w 9143999"/>
              <a:gd name="connsiteY3417" fmla="*/ 893742 h 2293365"/>
              <a:gd name="connsiteX3418" fmla="*/ 4856582 w 9143999"/>
              <a:gd name="connsiteY3418" fmla="*/ 872162 h 2293365"/>
              <a:gd name="connsiteX3419" fmla="*/ 4837705 w 9143999"/>
              <a:gd name="connsiteY3419" fmla="*/ 874366 h 2293365"/>
              <a:gd name="connsiteX3420" fmla="*/ 4952310 w 9143999"/>
              <a:gd name="connsiteY3420" fmla="*/ 925385 h 2293365"/>
              <a:gd name="connsiteX3421" fmla="*/ 5043001 w 9143999"/>
              <a:gd name="connsiteY3421" fmla="*/ 958010 h 2293365"/>
              <a:gd name="connsiteX3422" fmla="*/ 5058974 w 9143999"/>
              <a:gd name="connsiteY3422" fmla="*/ 957156 h 2293365"/>
              <a:gd name="connsiteX3423" fmla="*/ 4952204 w 9143999"/>
              <a:gd name="connsiteY3423" fmla="*/ 916858 h 2293365"/>
              <a:gd name="connsiteX3424" fmla="*/ 270712 w 9143999"/>
              <a:gd name="connsiteY3424" fmla="*/ 871738 h 2293365"/>
              <a:gd name="connsiteX3425" fmla="*/ 254587 w 9143999"/>
              <a:gd name="connsiteY3425" fmla="*/ 874360 h 2293365"/>
              <a:gd name="connsiteX3426" fmla="*/ 365996 w 9143999"/>
              <a:gd name="connsiteY3426" fmla="*/ 923952 h 2293365"/>
              <a:gd name="connsiteX3427" fmla="*/ 460733 w 9143999"/>
              <a:gd name="connsiteY3427" fmla="*/ 958029 h 2293365"/>
              <a:gd name="connsiteX3428" fmla="*/ 474939 w 9143999"/>
              <a:gd name="connsiteY3428" fmla="*/ 957269 h 2293365"/>
              <a:gd name="connsiteX3429" fmla="*/ 364456 w 9143999"/>
              <a:gd name="connsiteY3429" fmla="*/ 915565 h 2293365"/>
              <a:gd name="connsiteX3430" fmla="*/ 3823082 w 9143999"/>
              <a:gd name="connsiteY3430" fmla="*/ 870462 h 2293365"/>
              <a:gd name="connsiteX3431" fmla="*/ 3791556 w 9143999"/>
              <a:gd name="connsiteY3431" fmla="*/ 886952 h 2293365"/>
              <a:gd name="connsiteX3432" fmla="*/ 3668948 w 9143999"/>
              <a:gd name="connsiteY3432" fmla="*/ 942741 h 2293365"/>
              <a:gd name="connsiteX3433" fmla="*/ 3610260 w 9143999"/>
              <a:gd name="connsiteY3433" fmla="*/ 964620 h 2293365"/>
              <a:gd name="connsiteX3434" fmla="*/ 3618986 w 9143999"/>
              <a:gd name="connsiteY3434" fmla="*/ 965095 h 2293365"/>
              <a:gd name="connsiteX3435" fmla="*/ 3666613 w 9143999"/>
              <a:gd name="connsiteY3435" fmla="*/ 948155 h 2293365"/>
              <a:gd name="connsiteX3436" fmla="*/ 3789158 w 9143999"/>
              <a:gd name="connsiteY3436" fmla="*/ 894987 h 2293365"/>
              <a:gd name="connsiteX3437" fmla="*/ 3834831 w 9143999"/>
              <a:gd name="connsiteY3437" fmla="*/ 872222 h 2293365"/>
              <a:gd name="connsiteX3438" fmla="*/ 8402436 w 9143999"/>
              <a:gd name="connsiteY3438" fmla="*/ 870454 h 2293365"/>
              <a:gd name="connsiteX3439" fmla="*/ 8332067 w 9143999"/>
              <a:gd name="connsiteY3439" fmla="*/ 906501 h 2293365"/>
              <a:gd name="connsiteX3440" fmla="*/ 8194468 w 9143999"/>
              <a:gd name="connsiteY3440" fmla="*/ 963613 h 2293365"/>
              <a:gd name="connsiteX3441" fmla="*/ 8202364 w 9143999"/>
              <a:gd name="connsiteY3441" fmla="*/ 964022 h 2293365"/>
              <a:gd name="connsiteX3442" fmla="*/ 8329676 w 9143999"/>
              <a:gd name="connsiteY3442" fmla="*/ 913619 h 2293365"/>
              <a:gd name="connsiteX3443" fmla="*/ 8414419 w 9143999"/>
              <a:gd name="connsiteY3443" fmla="*/ 872250 h 2293365"/>
              <a:gd name="connsiteX3444" fmla="*/ 6620800 w 9143999"/>
              <a:gd name="connsiteY3444" fmla="*/ 869938 h 2293365"/>
              <a:gd name="connsiteX3445" fmla="*/ 6537254 w 9143999"/>
              <a:gd name="connsiteY3445" fmla="*/ 896915 h 2293365"/>
              <a:gd name="connsiteX3446" fmla="*/ 6591087 w 9143999"/>
              <a:gd name="connsiteY3446" fmla="*/ 911064 h 2293365"/>
              <a:gd name="connsiteX3447" fmla="*/ 6617873 w 9143999"/>
              <a:gd name="connsiteY3447" fmla="*/ 918033 h 2293365"/>
              <a:gd name="connsiteX3448" fmla="*/ 6666889 w 9143999"/>
              <a:gd name="connsiteY3448" fmla="*/ 905129 h 2293365"/>
              <a:gd name="connsiteX3449" fmla="*/ 6701940 w 9143999"/>
              <a:gd name="connsiteY3449" fmla="*/ 895999 h 2293365"/>
              <a:gd name="connsiteX3450" fmla="*/ 4876497 w 9143999"/>
              <a:gd name="connsiteY3450" fmla="*/ 869836 h 2293365"/>
              <a:gd name="connsiteX3451" fmla="*/ 4863979 w 9143999"/>
              <a:gd name="connsiteY3451" fmla="*/ 871298 h 2293365"/>
              <a:gd name="connsiteX3452" fmla="*/ 4952317 w 9143999"/>
              <a:gd name="connsiteY3452" fmla="*/ 912497 h 2293365"/>
              <a:gd name="connsiteX3453" fmla="*/ 5069316 w 9143999"/>
              <a:gd name="connsiteY3453" fmla="*/ 956603 h 2293365"/>
              <a:gd name="connsiteX3454" fmla="*/ 5080053 w 9143999"/>
              <a:gd name="connsiteY3454" fmla="*/ 956028 h 2293365"/>
              <a:gd name="connsiteX3455" fmla="*/ 4951216 w 9143999"/>
              <a:gd name="connsiteY3455" fmla="*/ 905862 h 2293365"/>
              <a:gd name="connsiteX3456" fmla="*/ 8389632 w 9143999"/>
              <a:gd name="connsiteY3456" fmla="*/ 868535 h 2293365"/>
              <a:gd name="connsiteX3457" fmla="*/ 8333781 w 9143999"/>
              <a:gd name="connsiteY3457" fmla="*/ 897481 h 2293365"/>
              <a:gd name="connsiteX3458" fmla="*/ 8224423 w 9143999"/>
              <a:gd name="connsiteY3458" fmla="*/ 946762 h 2293365"/>
              <a:gd name="connsiteX3459" fmla="*/ 8180985 w 9143999"/>
              <a:gd name="connsiteY3459" fmla="*/ 962915 h 2293365"/>
              <a:gd name="connsiteX3460" fmla="*/ 8183267 w 9143999"/>
              <a:gd name="connsiteY3460" fmla="*/ 963033 h 2293365"/>
              <a:gd name="connsiteX3461" fmla="*/ 8220610 w 9143999"/>
              <a:gd name="connsiteY3461" fmla="*/ 949676 h 2293365"/>
              <a:gd name="connsiteX3462" fmla="*/ 8329900 w 9143999"/>
              <a:gd name="connsiteY3462" fmla="*/ 902309 h 2293365"/>
              <a:gd name="connsiteX3463" fmla="*/ 8395817 w 9143999"/>
              <a:gd name="connsiteY3463" fmla="*/ 869462 h 2293365"/>
              <a:gd name="connsiteX3464" fmla="*/ 291366 w 9143999"/>
              <a:gd name="connsiteY3464" fmla="*/ 868381 h 2293365"/>
              <a:gd name="connsiteX3465" fmla="*/ 279749 w 9143999"/>
              <a:gd name="connsiteY3465" fmla="*/ 870269 h 2293365"/>
              <a:gd name="connsiteX3466" fmla="*/ 365972 w 9143999"/>
              <a:gd name="connsiteY3466" fmla="*/ 910482 h 2293365"/>
              <a:gd name="connsiteX3467" fmla="*/ 488210 w 9143999"/>
              <a:gd name="connsiteY3467" fmla="*/ 956559 h 2293365"/>
              <a:gd name="connsiteX3468" fmla="*/ 498991 w 9143999"/>
              <a:gd name="connsiteY3468" fmla="*/ 955983 h 2293365"/>
              <a:gd name="connsiteX3469" fmla="*/ 364191 w 9143999"/>
              <a:gd name="connsiteY3469" fmla="*/ 903494 h 2293365"/>
              <a:gd name="connsiteX3470" fmla="*/ 3808651 w 9143999"/>
              <a:gd name="connsiteY3470" fmla="*/ 868299 h 2293365"/>
              <a:gd name="connsiteX3471" fmla="*/ 3766126 w 9143999"/>
              <a:gd name="connsiteY3471" fmla="*/ 890814 h 2293365"/>
              <a:gd name="connsiteX3472" fmla="*/ 3643181 w 9143999"/>
              <a:gd name="connsiteY3472" fmla="*/ 946762 h 2293365"/>
              <a:gd name="connsiteX3473" fmla="*/ 3597088 w 9143999"/>
              <a:gd name="connsiteY3473" fmla="*/ 963902 h 2293365"/>
              <a:gd name="connsiteX3474" fmla="*/ 3599265 w 9143999"/>
              <a:gd name="connsiteY3474" fmla="*/ 964020 h 2293365"/>
              <a:gd name="connsiteX3475" fmla="*/ 3639368 w 9143999"/>
              <a:gd name="connsiteY3475" fmla="*/ 949676 h 2293365"/>
              <a:gd name="connsiteX3476" fmla="*/ 3762243 w 9143999"/>
              <a:gd name="connsiteY3476" fmla="*/ 895899 h 2293365"/>
              <a:gd name="connsiteX3477" fmla="*/ 3814685 w 9143999"/>
              <a:gd name="connsiteY3477" fmla="*/ 869204 h 2293365"/>
              <a:gd name="connsiteX3478" fmla="*/ 4891543 w 9143999"/>
              <a:gd name="connsiteY3478" fmla="*/ 868079 h 2293365"/>
              <a:gd name="connsiteX3479" fmla="*/ 4885743 w 9143999"/>
              <a:gd name="connsiteY3479" fmla="*/ 868757 h 2293365"/>
              <a:gd name="connsiteX3480" fmla="*/ 4963063 w 9143999"/>
              <a:gd name="connsiteY3480" fmla="*/ 905788 h 2293365"/>
              <a:gd name="connsiteX3481" fmla="*/ 5093025 w 9143999"/>
              <a:gd name="connsiteY3481" fmla="*/ 955335 h 2293365"/>
              <a:gd name="connsiteX3482" fmla="*/ 5095861 w 9143999"/>
              <a:gd name="connsiteY3482" fmla="*/ 955183 h 2293365"/>
              <a:gd name="connsiteX3483" fmla="*/ 4961603 w 9143999"/>
              <a:gd name="connsiteY3483" fmla="*/ 902576 h 2293365"/>
              <a:gd name="connsiteX3484" fmla="*/ 6406337 w 9143999"/>
              <a:gd name="connsiteY3484" fmla="*/ 867052 h 2293365"/>
              <a:gd name="connsiteX3485" fmla="*/ 6292369 w 9143999"/>
              <a:gd name="connsiteY3485" fmla="*/ 912176 h 2293365"/>
              <a:gd name="connsiteX3486" fmla="*/ 6337320 w 9143999"/>
              <a:gd name="connsiteY3486" fmla="*/ 920691 h 2293365"/>
              <a:gd name="connsiteX3487" fmla="*/ 6448981 w 9143999"/>
              <a:gd name="connsiteY3487" fmla="*/ 881847 h 2293365"/>
              <a:gd name="connsiteX3488" fmla="*/ 6454523 w 9143999"/>
              <a:gd name="connsiteY3488" fmla="*/ 879742 h 2293365"/>
              <a:gd name="connsiteX3489" fmla="*/ 4900816 w 9143999"/>
              <a:gd name="connsiteY3489" fmla="*/ 866997 h 2293365"/>
              <a:gd name="connsiteX3490" fmla="*/ 4896315 w 9143999"/>
              <a:gd name="connsiteY3490" fmla="*/ 867522 h 2293365"/>
              <a:gd name="connsiteX3491" fmla="*/ 4996630 w 9143999"/>
              <a:gd name="connsiteY3491" fmla="*/ 913464 h 2293365"/>
              <a:gd name="connsiteX3492" fmla="*/ 5104563 w 9143999"/>
              <a:gd name="connsiteY3492" fmla="*/ 954786 h 2293365"/>
              <a:gd name="connsiteX3493" fmla="*/ 5104815 w 9143999"/>
              <a:gd name="connsiteY3493" fmla="*/ 954785 h 2293365"/>
              <a:gd name="connsiteX3494" fmla="*/ 4981420 w 9143999"/>
              <a:gd name="connsiteY3494" fmla="*/ 905649 h 2293365"/>
              <a:gd name="connsiteX3495" fmla="*/ 1826851 w 9143999"/>
              <a:gd name="connsiteY3495" fmla="*/ 866974 h 2293365"/>
              <a:gd name="connsiteX3496" fmla="*/ 1712002 w 9143999"/>
              <a:gd name="connsiteY3496" fmla="*/ 912453 h 2293365"/>
              <a:gd name="connsiteX3497" fmla="*/ 1762573 w 9143999"/>
              <a:gd name="connsiteY3497" fmla="*/ 922041 h 2293365"/>
              <a:gd name="connsiteX3498" fmla="*/ 1862021 w 9143999"/>
              <a:gd name="connsiteY3498" fmla="*/ 887449 h 2293365"/>
              <a:gd name="connsiteX3499" fmla="*/ 1879468 w 9143999"/>
              <a:gd name="connsiteY3499" fmla="*/ 880822 h 2293365"/>
              <a:gd name="connsiteX3500" fmla="*/ 6830677 w 9143999"/>
              <a:gd name="connsiteY3500" fmla="*/ 866937 h 2293365"/>
              <a:gd name="connsiteX3501" fmla="*/ 6784151 w 9143999"/>
              <a:gd name="connsiteY3501" fmla="*/ 879047 h 2293365"/>
              <a:gd name="connsiteX3502" fmla="*/ 6853806 w 9143999"/>
              <a:gd name="connsiteY3502" fmla="*/ 905283 h 2293365"/>
              <a:gd name="connsiteX3503" fmla="*/ 6896325 w 9143999"/>
              <a:gd name="connsiteY3503" fmla="*/ 919604 h 2293365"/>
              <a:gd name="connsiteX3504" fmla="*/ 6930384 w 9143999"/>
              <a:gd name="connsiteY3504" fmla="*/ 912956 h 2293365"/>
              <a:gd name="connsiteX3505" fmla="*/ 6930314 w 9143999"/>
              <a:gd name="connsiteY3505" fmla="*/ 912749 h 2293365"/>
              <a:gd name="connsiteX3506" fmla="*/ 6942322 w 9143999"/>
              <a:gd name="connsiteY3506" fmla="*/ 910800 h 2293365"/>
              <a:gd name="connsiteX3507" fmla="*/ 6852109 w 9143999"/>
              <a:gd name="connsiteY3507" fmla="*/ 876150 h 2293365"/>
              <a:gd name="connsiteX3508" fmla="*/ 303996 w 9143999"/>
              <a:gd name="connsiteY3508" fmla="*/ 866892 h 2293365"/>
              <a:gd name="connsiteX3509" fmla="*/ 298075 w 9143999"/>
              <a:gd name="connsiteY3509" fmla="*/ 867517 h 2293365"/>
              <a:gd name="connsiteX3510" fmla="*/ 376025 w 9143999"/>
              <a:gd name="connsiteY3510" fmla="*/ 904846 h 2293365"/>
              <a:gd name="connsiteX3511" fmla="*/ 508808 w 9143999"/>
              <a:gd name="connsiteY3511" fmla="*/ 955458 h 2293365"/>
              <a:gd name="connsiteX3512" fmla="*/ 511579 w 9143999"/>
              <a:gd name="connsiteY3512" fmla="*/ 955309 h 2293365"/>
              <a:gd name="connsiteX3513" fmla="*/ 374601 w 9143999"/>
              <a:gd name="connsiteY3513" fmla="*/ 901649 h 2293365"/>
              <a:gd name="connsiteX3514" fmla="*/ 8376947 w 9143999"/>
              <a:gd name="connsiteY3514" fmla="*/ 866634 h 2293365"/>
              <a:gd name="connsiteX3515" fmla="*/ 8355719 w 9143999"/>
              <a:gd name="connsiteY3515" fmla="*/ 878490 h 2293365"/>
              <a:gd name="connsiteX3516" fmla="*/ 8198265 w 9143999"/>
              <a:gd name="connsiteY3516" fmla="*/ 951251 h 2293365"/>
              <a:gd name="connsiteX3517" fmla="*/ 8166445 w 9143999"/>
              <a:gd name="connsiteY3517" fmla="*/ 962161 h 2293365"/>
              <a:gd name="connsiteX3518" fmla="*/ 8169655 w 9143999"/>
              <a:gd name="connsiteY3518" fmla="*/ 962328 h 2293365"/>
              <a:gd name="connsiteX3519" fmla="*/ 8197322 w 9143999"/>
              <a:gd name="connsiteY3519" fmla="*/ 953105 h 2293365"/>
              <a:gd name="connsiteX3520" fmla="*/ 8354271 w 9143999"/>
              <a:gd name="connsiteY3520" fmla="*/ 882565 h 2293365"/>
              <a:gd name="connsiteX3521" fmla="*/ 8382181 w 9143999"/>
              <a:gd name="connsiteY3521" fmla="*/ 867418 h 2293365"/>
              <a:gd name="connsiteX3522" fmla="*/ 3796499 w 9143999"/>
              <a:gd name="connsiteY3522" fmla="*/ 866478 h 2293365"/>
              <a:gd name="connsiteX3523" fmla="*/ 3696113 w 9143999"/>
              <a:gd name="connsiteY3523" fmla="*/ 916839 h 2293365"/>
              <a:gd name="connsiteX3524" fmla="*/ 3585628 w 9143999"/>
              <a:gd name="connsiteY3524" fmla="*/ 963277 h 2293365"/>
              <a:gd name="connsiteX3525" fmla="*/ 3588099 w 9143999"/>
              <a:gd name="connsiteY3525" fmla="*/ 963412 h 2293365"/>
              <a:gd name="connsiteX3526" fmla="*/ 3694871 w 9143999"/>
              <a:gd name="connsiteY3526" fmla="*/ 919760 h 2293365"/>
              <a:gd name="connsiteX3527" fmla="*/ 3802314 w 9143999"/>
              <a:gd name="connsiteY3527" fmla="*/ 867350 h 2293365"/>
              <a:gd name="connsiteX3528" fmla="*/ 313462 w 9143999"/>
              <a:gd name="connsiteY3528" fmla="*/ 865893 h 2293365"/>
              <a:gd name="connsiteX3529" fmla="*/ 308881 w 9143999"/>
              <a:gd name="connsiteY3529" fmla="*/ 866376 h 2293365"/>
              <a:gd name="connsiteX3530" fmla="*/ 409631 w 9143999"/>
              <a:gd name="connsiteY3530" fmla="*/ 912516 h 2293365"/>
              <a:gd name="connsiteX3531" fmla="*/ 520201 w 9143999"/>
              <a:gd name="connsiteY3531" fmla="*/ 954848 h 2293365"/>
              <a:gd name="connsiteX3532" fmla="*/ 520332 w 9143999"/>
              <a:gd name="connsiteY3532" fmla="*/ 954841 h 2293365"/>
              <a:gd name="connsiteX3533" fmla="*/ 394387 w 9143999"/>
              <a:gd name="connsiteY3533" fmla="*/ 904699 h 2293365"/>
              <a:gd name="connsiteX3534" fmla="*/ 8366940 w 9143999"/>
              <a:gd name="connsiteY3534" fmla="*/ 865134 h 2293365"/>
              <a:gd name="connsiteX3535" fmla="*/ 8312657 w 9143999"/>
              <a:gd name="connsiteY3535" fmla="*/ 894445 h 2293365"/>
              <a:gd name="connsiteX3536" fmla="*/ 8180986 w 9143999"/>
              <a:gd name="connsiteY3536" fmla="*/ 953799 h 2293365"/>
              <a:gd name="connsiteX3537" fmla="*/ 8311898 w 9143999"/>
              <a:gd name="connsiteY3537" fmla="*/ 895760 h 2293365"/>
              <a:gd name="connsiteX3538" fmla="*/ 8369140 w 9143999"/>
              <a:gd name="connsiteY3538" fmla="*/ 865464 h 2293365"/>
              <a:gd name="connsiteX3539" fmla="*/ 3787082 w 9143999"/>
              <a:gd name="connsiteY3539" fmla="*/ 865067 h 2293365"/>
              <a:gd name="connsiteX3540" fmla="*/ 3599745 w 9143999"/>
              <a:gd name="connsiteY3540" fmla="*/ 953799 h 2293365"/>
              <a:gd name="connsiteX3541" fmla="*/ 3789589 w 9143999"/>
              <a:gd name="connsiteY3541" fmla="*/ 865443 h 2293365"/>
              <a:gd name="connsiteX3542" fmla="*/ 2240942 w 9143999"/>
              <a:gd name="connsiteY3542" fmla="*/ 864848 h 2293365"/>
              <a:gd name="connsiteX3543" fmla="*/ 2193971 w 9143999"/>
              <a:gd name="connsiteY3543" fmla="*/ 877080 h 2293365"/>
              <a:gd name="connsiteX3544" fmla="*/ 2270869 w 9143999"/>
              <a:gd name="connsiteY3544" fmla="*/ 906076 h 2293365"/>
              <a:gd name="connsiteX3545" fmla="*/ 2305060 w 9143999"/>
              <a:gd name="connsiteY3545" fmla="*/ 917586 h 2293365"/>
              <a:gd name="connsiteX3546" fmla="*/ 2343958 w 9143999"/>
              <a:gd name="connsiteY3546" fmla="*/ 909988 h 2293365"/>
              <a:gd name="connsiteX3547" fmla="*/ 2344724 w 9143999"/>
              <a:gd name="connsiteY3547" fmla="*/ 914260 h 2293365"/>
              <a:gd name="connsiteX3548" fmla="*/ 2313370 w 9143999"/>
              <a:gd name="connsiteY3548" fmla="*/ 920383 h 2293365"/>
              <a:gd name="connsiteX3549" fmla="*/ 2430370 w 9143999"/>
              <a:gd name="connsiteY3549" fmla="*/ 959768 h 2293365"/>
              <a:gd name="connsiteX3550" fmla="*/ 2497162 w 9143999"/>
              <a:gd name="connsiteY3550" fmla="*/ 978860 h 2293365"/>
              <a:gd name="connsiteX3551" fmla="*/ 2539765 w 9143999"/>
              <a:gd name="connsiteY3551" fmla="*/ 974674 h 2293365"/>
              <a:gd name="connsiteX3552" fmla="*/ 2429844 w 9143999"/>
              <a:gd name="connsiteY3552" fmla="*/ 938826 h 2293365"/>
              <a:gd name="connsiteX3553" fmla="*/ 2365066 w 9143999"/>
              <a:gd name="connsiteY3553" fmla="*/ 913908 h 2293365"/>
              <a:gd name="connsiteX3554" fmla="*/ 2348936 w 9143999"/>
              <a:gd name="connsiteY3554" fmla="*/ 916526 h 2293365"/>
              <a:gd name="connsiteX3555" fmla="*/ 2348299 w 9143999"/>
              <a:gd name="connsiteY3555" fmla="*/ 912255 h 2293365"/>
              <a:gd name="connsiteX3556" fmla="*/ 2357068 w 9143999"/>
              <a:gd name="connsiteY3556" fmla="*/ 910832 h 2293365"/>
              <a:gd name="connsiteX3557" fmla="*/ 2270444 w 9143999"/>
              <a:gd name="connsiteY3557" fmla="*/ 877510 h 2293365"/>
              <a:gd name="connsiteX3558" fmla="*/ 6369193 w 9143999"/>
              <a:gd name="connsiteY3558" fmla="*/ 857356 h 2293365"/>
              <a:gd name="connsiteX3559" fmla="*/ 6258673 w 9143999"/>
              <a:gd name="connsiteY3559" fmla="*/ 905793 h 2293365"/>
              <a:gd name="connsiteX3560" fmla="*/ 6284996 w 9143999"/>
              <a:gd name="connsiteY3560" fmla="*/ 910779 h 2293365"/>
              <a:gd name="connsiteX3561" fmla="*/ 6399861 w 9143999"/>
              <a:gd name="connsiteY3561" fmla="*/ 865347 h 2293365"/>
              <a:gd name="connsiteX3562" fmla="*/ 6371844 w 9143999"/>
              <a:gd name="connsiteY3562" fmla="*/ 857969 h 2293365"/>
              <a:gd name="connsiteX3563" fmla="*/ 4164682 w 9143999"/>
              <a:gd name="connsiteY3563" fmla="*/ 857338 h 2293365"/>
              <a:gd name="connsiteX3564" fmla="*/ 4080623 w 9143999"/>
              <a:gd name="connsiteY3564" fmla="*/ 889298 h 2293365"/>
              <a:gd name="connsiteX3565" fmla="*/ 4041529 w 9143999"/>
              <a:gd name="connsiteY3565" fmla="*/ 902807 h 2293365"/>
              <a:gd name="connsiteX3566" fmla="*/ 4102514 w 9143999"/>
              <a:gd name="connsiteY3566" fmla="*/ 914360 h 2293365"/>
              <a:gd name="connsiteX3567" fmla="*/ 4228848 w 9143999"/>
              <a:gd name="connsiteY3567" fmla="*/ 874237 h 2293365"/>
              <a:gd name="connsiteX3568" fmla="*/ 8745324 w 9143999"/>
              <a:gd name="connsiteY3568" fmla="*/ 856993 h 2293365"/>
              <a:gd name="connsiteX3569" fmla="*/ 8622091 w 9143999"/>
              <a:gd name="connsiteY3569" fmla="*/ 903022 h 2293365"/>
              <a:gd name="connsiteX3570" fmla="*/ 8683541 w 9143999"/>
              <a:gd name="connsiteY3570" fmla="*/ 914663 h 2293365"/>
              <a:gd name="connsiteX3571" fmla="*/ 8810858 w 9143999"/>
              <a:gd name="connsiteY3571" fmla="*/ 874253 h 2293365"/>
              <a:gd name="connsiteX3572" fmla="*/ 4507266 w 9143999"/>
              <a:gd name="connsiteY3572" fmla="*/ 856813 h 2293365"/>
              <a:gd name="connsiteX3573" fmla="*/ 4440887 w 9143999"/>
              <a:gd name="connsiteY3573" fmla="*/ 874084 h 2293365"/>
              <a:gd name="connsiteX3574" fmla="*/ 4565293 w 9143999"/>
              <a:gd name="connsiteY3574" fmla="*/ 914025 h 2293365"/>
              <a:gd name="connsiteX3575" fmla="*/ 4630765 w 9143999"/>
              <a:gd name="connsiteY3575" fmla="*/ 903341 h 2293365"/>
              <a:gd name="connsiteX3576" fmla="*/ 6872958 w 9143999"/>
              <a:gd name="connsiteY3576" fmla="*/ 855932 h 2293365"/>
              <a:gd name="connsiteX3577" fmla="*/ 6837255 w 9143999"/>
              <a:gd name="connsiteY3577" fmla="*/ 865225 h 2293365"/>
              <a:gd name="connsiteX3578" fmla="*/ 6854231 w 9143999"/>
              <a:gd name="connsiteY3578" fmla="*/ 872523 h 2293365"/>
              <a:gd name="connsiteX3579" fmla="*/ 6950336 w 9143999"/>
              <a:gd name="connsiteY3579" fmla="*/ 909500 h 2293365"/>
              <a:gd name="connsiteX3580" fmla="*/ 6985673 w 9143999"/>
              <a:gd name="connsiteY3580" fmla="*/ 903767 h 2293365"/>
              <a:gd name="connsiteX3581" fmla="*/ 1778814 w 9143999"/>
              <a:gd name="connsiteY3581" fmla="*/ 854685 h 2293365"/>
              <a:gd name="connsiteX3582" fmla="*/ 1666639 w 9143999"/>
              <a:gd name="connsiteY3582" fmla="*/ 903853 h 2293365"/>
              <a:gd name="connsiteX3583" fmla="*/ 1705164 w 9143999"/>
              <a:gd name="connsiteY3583" fmla="*/ 911157 h 2293365"/>
              <a:gd name="connsiteX3584" fmla="*/ 1820855 w 9143999"/>
              <a:gd name="connsiteY3584" fmla="*/ 865396 h 2293365"/>
              <a:gd name="connsiteX3585" fmla="*/ 1789992 w 9143999"/>
              <a:gd name="connsiteY3585" fmla="*/ 857273 h 2293365"/>
              <a:gd name="connsiteX3586" fmla="*/ 2285429 w 9143999"/>
              <a:gd name="connsiteY3586" fmla="*/ 853263 h 2293365"/>
              <a:gd name="connsiteX3587" fmla="*/ 2248783 w 9143999"/>
              <a:gd name="connsiteY3587" fmla="*/ 862806 h 2293365"/>
              <a:gd name="connsiteX3588" fmla="*/ 2272991 w 9143999"/>
              <a:gd name="connsiteY3588" fmla="*/ 873203 h 2293365"/>
              <a:gd name="connsiteX3589" fmla="*/ 2366718 w 9143999"/>
              <a:gd name="connsiteY3589" fmla="*/ 909266 h 2293365"/>
              <a:gd name="connsiteX3590" fmla="*/ 2403373 w 9143999"/>
              <a:gd name="connsiteY3590" fmla="*/ 903317 h 2293365"/>
              <a:gd name="connsiteX3591" fmla="*/ 2113264 w 9143999"/>
              <a:gd name="connsiteY3591" fmla="*/ 850483 h 2293365"/>
              <a:gd name="connsiteX3592" fmla="*/ 2087663 w 9143999"/>
              <a:gd name="connsiteY3592" fmla="*/ 858699 h 2293365"/>
              <a:gd name="connsiteX3593" fmla="*/ 2052912 w 9143999"/>
              <a:gd name="connsiteY3593" fmla="*/ 869920 h 2293365"/>
              <a:gd name="connsiteX3594" fmla="*/ 2120700 w 9143999"/>
              <a:gd name="connsiteY3594" fmla="*/ 891692 h 2293365"/>
              <a:gd name="connsiteX3595" fmla="*/ 2181064 w 9143999"/>
              <a:gd name="connsiteY3595" fmla="*/ 875979 h 2293365"/>
              <a:gd name="connsiteX3596" fmla="*/ 1973559 w 9143999"/>
              <a:gd name="connsiteY3596" fmla="*/ 848947 h 2293365"/>
              <a:gd name="connsiteX3597" fmla="*/ 1892682 w 9143999"/>
              <a:gd name="connsiteY3597" fmla="*/ 879709 h 2293365"/>
              <a:gd name="connsiteX3598" fmla="*/ 1956263 w 9143999"/>
              <a:gd name="connsiteY3598" fmla="*/ 896415 h 2293365"/>
              <a:gd name="connsiteX3599" fmla="*/ 2038455 w 9143999"/>
              <a:gd name="connsiteY3599" fmla="*/ 869858 h 2293365"/>
              <a:gd name="connsiteX3600" fmla="*/ 2006873 w 9143999"/>
              <a:gd name="connsiteY3600" fmla="*/ 859714 h 2293365"/>
              <a:gd name="connsiteX3601" fmla="*/ 6331573 w 9143999"/>
              <a:gd name="connsiteY3601" fmla="*/ 848650 h 2293365"/>
              <a:gd name="connsiteX3602" fmla="*/ 6227006 w 9143999"/>
              <a:gd name="connsiteY3602" fmla="*/ 898682 h 2293365"/>
              <a:gd name="connsiteX3603" fmla="*/ 6225089 w 9143999"/>
              <a:gd name="connsiteY3603" fmla="*/ 899431 h 2293365"/>
              <a:gd name="connsiteX3604" fmla="*/ 6253095 w 9143999"/>
              <a:gd name="connsiteY3604" fmla="*/ 904736 h 2293365"/>
              <a:gd name="connsiteX3605" fmla="*/ 6363834 w 9143999"/>
              <a:gd name="connsiteY3605" fmla="*/ 856115 h 2293365"/>
              <a:gd name="connsiteX3606" fmla="*/ 6688715 w 9143999"/>
              <a:gd name="connsiteY3606" fmla="*/ 848048 h 2293365"/>
              <a:gd name="connsiteX3607" fmla="*/ 6667564 w 9143999"/>
              <a:gd name="connsiteY3607" fmla="*/ 854838 h 2293365"/>
              <a:gd name="connsiteX3608" fmla="*/ 6627730 w 9143999"/>
              <a:gd name="connsiteY3608" fmla="*/ 867701 h 2293365"/>
              <a:gd name="connsiteX3609" fmla="*/ 6709686 w 9143999"/>
              <a:gd name="connsiteY3609" fmla="*/ 893982 h 2293365"/>
              <a:gd name="connsiteX3610" fmla="*/ 6769384 w 9143999"/>
              <a:gd name="connsiteY3610" fmla="*/ 878432 h 2293365"/>
              <a:gd name="connsiteX3611" fmla="*/ 1748448 w 9143999"/>
              <a:gd name="connsiteY3611" fmla="*/ 847656 h 2293365"/>
              <a:gd name="connsiteX3612" fmla="*/ 1647186 w 9143999"/>
              <a:gd name="connsiteY3612" fmla="*/ 896106 h 2293365"/>
              <a:gd name="connsiteX3613" fmla="*/ 1640195 w 9143999"/>
              <a:gd name="connsiteY3613" fmla="*/ 898839 h 2293365"/>
              <a:gd name="connsiteX3614" fmla="*/ 1660563 w 9143999"/>
              <a:gd name="connsiteY3614" fmla="*/ 902701 h 2293365"/>
              <a:gd name="connsiteX3615" fmla="*/ 1772983 w 9143999"/>
              <a:gd name="connsiteY3615" fmla="*/ 853336 h 2293365"/>
              <a:gd name="connsiteX3616" fmla="*/ 6551366 w 9143999"/>
              <a:gd name="connsiteY3616" fmla="*/ 847562 h 2293365"/>
              <a:gd name="connsiteX3617" fmla="*/ 6468883 w 9143999"/>
              <a:gd name="connsiteY3617" fmla="*/ 878945 h 2293365"/>
              <a:gd name="connsiteX3618" fmla="*/ 6529166 w 9143999"/>
              <a:gd name="connsiteY3618" fmla="*/ 894789 h 2293365"/>
              <a:gd name="connsiteX3619" fmla="*/ 6613422 w 9143999"/>
              <a:gd name="connsiteY3619" fmla="*/ 867569 h 2293365"/>
              <a:gd name="connsiteX3620" fmla="*/ 6588965 w 9143999"/>
              <a:gd name="connsiteY3620" fmla="*/ 859714 h 2293365"/>
              <a:gd name="connsiteX3621" fmla="*/ 6910937 w 9143999"/>
              <a:gd name="connsiteY3621" fmla="*/ 846047 h 2293365"/>
              <a:gd name="connsiteX3622" fmla="*/ 6880117 w 9143999"/>
              <a:gd name="connsiteY3622" fmla="*/ 854069 h 2293365"/>
              <a:gd name="connsiteX3623" fmla="*/ 6995499 w 9143999"/>
              <a:gd name="connsiteY3623" fmla="*/ 902172 h 2293365"/>
              <a:gd name="connsiteX3624" fmla="*/ 7024232 w 9143999"/>
              <a:gd name="connsiteY3624" fmla="*/ 897511 h 2293365"/>
              <a:gd name="connsiteX3625" fmla="*/ 8918103 w 9143999"/>
              <a:gd name="connsiteY3625" fmla="*/ 844802 h 2293365"/>
              <a:gd name="connsiteX3626" fmla="*/ 8880439 w 9143999"/>
              <a:gd name="connsiteY3626" fmla="*/ 856880 h 2293365"/>
              <a:gd name="connsiteX3627" fmla="*/ 8826648 w 9143999"/>
              <a:gd name="connsiteY3627" fmla="*/ 873956 h 2293365"/>
              <a:gd name="connsiteX3628" fmla="*/ 8917329 w 9143999"/>
              <a:gd name="connsiteY3628" fmla="*/ 897839 h 2293365"/>
              <a:gd name="connsiteX3629" fmla="*/ 9008707 w 9143999"/>
              <a:gd name="connsiteY3629" fmla="*/ 874064 h 2293365"/>
              <a:gd name="connsiteX3630" fmla="*/ 8957898 w 9143999"/>
              <a:gd name="connsiteY3630" fmla="*/ 857667 h 2293365"/>
              <a:gd name="connsiteX3631" fmla="*/ 4336002 w 9143999"/>
              <a:gd name="connsiteY3631" fmla="*/ 844802 h 2293365"/>
              <a:gd name="connsiteX3632" fmla="*/ 4298339 w 9143999"/>
              <a:gd name="connsiteY3632" fmla="*/ 856880 h 2293365"/>
              <a:gd name="connsiteX3633" fmla="*/ 4244897 w 9143999"/>
              <a:gd name="connsiteY3633" fmla="*/ 873845 h 2293365"/>
              <a:gd name="connsiteX3634" fmla="*/ 4334303 w 9143999"/>
              <a:gd name="connsiteY3634" fmla="*/ 897384 h 2293365"/>
              <a:gd name="connsiteX3635" fmla="*/ 4425489 w 9143999"/>
              <a:gd name="connsiteY3635" fmla="*/ 873620 h 2293365"/>
              <a:gd name="connsiteX3636" fmla="*/ 4375838 w 9143999"/>
              <a:gd name="connsiteY3636" fmla="*/ 857684 h 2293365"/>
              <a:gd name="connsiteX3637" fmla="*/ 2321744 w 9143999"/>
              <a:gd name="connsiteY3637" fmla="*/ 843807 h 2293365"/>
              <a:gd name="connsiteX3638" fmla="*/ 2292516 w 9143999"/>
              <a:gd name="connsiteY3638" fmla="*/ 851418 h 2293365"/>
              <a:gd name="connsiteX3639" fmla="*/ 2413185 w 9143999"/>
              <a:gd name="connsiteY3639" fmla="*/ 901725 h 2293365"/>
              <a:gd name="connsiteX3640" fmla="*/ 2439713 w 9143999"/>
              <a:gd name="connsiteY3640" fmla="*/ 897420 h 2293365"/>
              <a:gd name="connsiteX3641" fmla="*/ 4107533 w 9143999"/>
              <a:gd name="connsiteY3641" fmla="*/ 843407 h 2293365"/>
              <a:gd name="connsiteX3642" fmla="*/ 4075802 w 9143999"/>
              <a:gd name="connsiteY3642" fmla="*/ 857149 h 2293365"/>
              <a:gd name="connsiteX3643" fmla="*/ 3987824 w 9143999"/>
              <a:gd name="connsiteY3643" fmla="*/ 892633 h 2293365"/>
              <a:gd name="connsiteX3644" fmla="*/ 4033693 w 9143999"/>
              <a:gd name="connsiteY3644" fmla="*/ 901322 h 2293365"/>
              <a:gd name="connsiteX3645" fmla="*/ 4079305 w 9143999"/>
              <a:gd name="connsiteY3645" fmla="*/ 885612 h 2293365"/>
              <a:gd name="connsiteX3646" fmla="*/ 4158214 w 9143999"/>
              <a:gd name="connsiteY3646" fmla="*/ 855637 h 2293365"/>
              <a:gd name="connsiteX3647" fmla="*/ 8687437 w 9143999"/>
              <a:gd name="connsiteY3647" fmla="*/ 842912 h 2293365"/>
              <a:gd name="connsiteX3648" fmla="*/ 8657715 w 9143999"/>
              <a:gd name="connsiteY3648" fmla="*/ 855771 h 2293365"/>
              <a:gd name="connsiteX3649" fmla="*/ 8565469 w 9143999"/>
              <a:gd name="connsiteY3649" fmla="*/ 892295 h 2293365"/>
              <a:gd name="connsiteX3650" fmla="*/ 8613649 w 9143999"/>
              <a:gd name="connsiteY3650" fmla="*/ 901422 h 2293365"/>
              <a:gd name="connsiteX3651" fmla="*/ 8737873 w 9143999"/>
              <a:gd name="connsiteY3651" fmla="*/ 855084 h 2293365"/>
              <a:gd name="connsiteX3652" fmla="*/ 6299822 w 9143999"/>
              <a:gd name="connsiteY3652" fmla="*/ 841303 h 2293365"/>
              <a:gd name="connsiteX3653" fmla="*/ 6227238 w 9143999"/>
              <a:gd name="connsiteY3653" fmla="*/ 878538 h 2293365"/>
              <a:gd name="connsiteX3654" fmla="*/ 6192239 w 9143999"/>
              <a:gd name="connsiteY3654" fmla="*/ 893208 h 2293365"/>
              <a:gd name="connsiteX3655" fmla="*/ 6219454 w 9143999"/>
              <a:gd name="connsiteY3655" fmla="*/ 898364 h 2293365"/>
              <a:gd name="connsiteX3656" fmla="*/ 6225706 w 9143999"/>
              <a:gd name="connsiteY3656" fmla="*/ 895918 h 2293365"/>
              <a:gd name="connsiteX3657" fmla="*/ 6326842 w 9143999"/>
              <a:gd name="connsiteY3657" fmla="*/ 847555 h 2293365"/>
              <a:gd name="connsiteX3658" fmla="*/ 1716336 w 9143999"/>
              <a:gd name="connsiteY3658" fmla="*/ 840223 h 2293365"/>
              <a:gd name="connsiteX3659" fmla="*/ 1640233 w 9143999"/>
              <a:gd name="connsiteY3659" fmla="*/ 879264 h 2293365"/>
              <a:gd name="connsiteX3660" fmla="*/ 1608065 w 9143999"/>
              <a:gd name="connsiteY3660" fmla="*/ 892748 h 2293365"/>
              <a:gd name="connsiteX3661" fmla="*/ 1633261 w 9143999"/>
              <a:gd name="connsiteY3661" fmla="*/ 897525 h 2293365"/>
              <a:gd name="connsiteX3662" fmla="*/ 1645762 w 9143999"/>
              <a:gd name="connsiteY3662" fmla="*/ 892636 h 2293365"/>
              <a:gd name="connsiteX3663" fmla="*/ 1742653 w 9143999"/>
              <a:gd name="connsiteY3663" fmla="*/ 846314 h 2293365"/>
              <a:gd name="connsiteX3664" fmla="*/ 4561247 w 9143999"/>
              <a:gd name="connsiteY3664" fmla="*/ 839249 h 2293365"/>
              <a:gd name="connsiteX3665" fmla="*/ 4561908 w 9143999"/>
              <a:gd name="connsiteY3665" fmla="*/ 842597 h 2293365"/>
              <a:gd name="connsiteX3666" fmla="*/ 4514866 w 9143999"/>
              <a:gd name="connsiteY3666" fmla="*/ 854836 h 2293365"/>
              <a:gd name="connsiteX3667" fmla="*/ 4639706 w 9143999"/>
              <a:gd name="connsiteY3667" fmla="*/ 901882 h 2293365"/>
              <a:gd name="connsiteX3668" fmla="*/ 4692669 w 9143999"/>
              <a:gd name="connsiteY3668" fmla="*/ 893238 h 2293365"/>
              <a:gd name="connsiteX3669" fmla="*/ 4638538 w 9143999"/>
              <a:gd name="connsiteY3669" fmla="*/ 872437 h 2293365"/>
              <a:gd name="connsiteX3670" fmla="*/ 4567989 w 9143999"/>
              <a:gd name="connsiteY3670" fmla="*/ 842144 h 2293365"/>
              <a:gd name="connsiteX3671" fmla="*/ 4562757 w 9143999"/>
              <a:gd name="connsiteY3671" fmla="*/ 843277 h 2293365"/>
              <a:gd name="connsiteX3672" fmla="*/ 4562007 w 9143999"/>
              <a:gd name="connsiteY3672" fmla="*/ 839575 h 2293365"/>
              <a:gd name="connsiteX3673" fmla="*/ 6283531 w 9143999"/>
              <a:gd name="connsiteY3673" fmla="*/ 837533 h 2293365"/>
              <a:gd name="connsiteX3674" fmla="*/ 6227290 w 9143999"/>
              <a:gd name="connsiteY3674" fmla="*/ 868164 h 2293365"/>
              <a:gd name="connsiteX3675" fmla="*/ 6177272 w 9143999"/>
              <a:gd name="connsiteY3675" fmla="*/ 890373 h 2293365"/>
              <a:gd name="connsiteX3676" fmla="*/ 6186308 w 9143999"/>
              <a:gd name="connsiteY3676" fmla="*/ 892085 h 2293365"/>
              <a:gd name="connsiteX3677" fmla="*/ 6225328 w 9143999"/>
              <a:gd name="connsiteY3677" fmla="*/ 875705 h 2293365"/>
              <a:gd name="connsiteX3678" fmla="*/ 6294592 w 9143999"/>
              <a:gd name="connsiteY3678" fmla="*/ 840093 h 2293365"/>
              <a:gd name="connsiteX3679" fmla="*/ 1698041 w 9143999"/>
              <a:gd name="connsiteY3679" fmla="*/ 835988 h 2293365"/>
              <a:gd name="connsiteX3680" fmla="*/ 1640300 w 9143999"/>
              <a:gd name="connsiteY3680" fmla="*/ 867431 h 2293365"/>
              <a:gd name="connsiteX3681" fmla="*/ 1590700 w 9143999"/>
              <a:gd name="connsiteY3681" fmla="*/ 889455 h 2293365"/>
              <a:gd name="connsiteX3682" fmla="*/ 1601430 w 9143999"/>
              <a:gd name="connsiteY3682" fmla="*/ 891490 h 2293365"/>
              <a:gd name="connsiteX3683" fmla="*/ 1639041 w 9143999"/>
              <a:gd name="connsiteY3683" fmla="*/ 875701 h 2293365"/>
              <a:gd name="connsiteX3684" fmla="*/ 1710627 w 9143999"/>
              <a:gd name="connsiteY3684" fmla="*/ 838901 h 2293365"/>
              <a:gd name="connsiteX3685" fmla="*/ 6964033 w 9143999"/>
              <a:gd name="connsiteY3685" fmla="*/ 833845 h 2293365"/>
              <a:gd name="connsiteX3686" fmla="*/ 6944889 w 9143999"/>
              <a:gd name="connsiteY3686" fmla="*/ 837993 h 2293365"/>
              <a:gd name="connsiteX3687" fmla="*/ 7011494 w 9143999"/>
              <a:gd name="connsiteY3687" fmla="*/ 871099 h 2293365"/>
              <a:gd name="connsiteX3688" fmla="*/ 7060359 w 9143999"/>
              <a:gd name="connsiteY3688" fmla="*/ 891649 h 2293365"/>
              <a:gd name="connsiteX3689" fmla="*/ 7078762 w 9143999"/>
              <a:gd name="connsiteY3689" fmla="*/ 888663 h 2293365"/>
              <a:gd name="connsiteX3690" fmla="*/ 7010274 w 9143999"/>
              <a:gd name="connsiteY3690" fmla="*/ 858188 h 2293365"/>
              <a:gd name="connsiteX3691" fmla="*/ 2382527 w 9143999"/>
              <a:gd name="connsiteY3691" fmla="*/ 833706 h 2293365"/>
              <a:gd name="connsiteX3692" fmla="*/ 2362830 w 9143999"/>
              <a:gd name="connsiteY3692" fmla="*/ 837973 h 2293365"/>
              <a:gd name="connsiteX3693" fmla="*/ 2429528 w 9143999"/>
              <a:gd name="connsiteY3693" fmla="*/ 871099 h 2293365"/>
              <a:gd name="connsiteX3694" fmla="*/ 2477139 w 9143999"/>
              <a:gd name="connsiteY3694" fmla="*/ 891347 h 2293365"/>
              <a:gd name="connsiteX3695" fmla="*/ 2495920 w 9143999"/>
              <a:gd name="connsiteY3695" fmla="*/ 888299 h 2293365"/>
              <a:gd name="connsiteX3696" fmla="*/ 2429033 w 9143999"/>
              <a:gd name="connsiteY3696" fmla="*/ 858188 h 2293365"/>
              <a:gd name="connsiteX3697" fmla="*/ 4608767 w 9143999"/>
              <a:gd name="connsiteY3697" fmla="*/ 833312 h 2293365"/>
              <a:gd name="connsiteX3698" fmla="*/ 4574458 w 9143999"/>
              <a:gd name="connsiteY3698" fmla="*/ 840742 h 2293365"/>
              <a:gd name="connsiteX3699" fmla="*/ 4640023 w 9143999"/>
              <a:gd name="connsiteY3699" fmla="*/ 868881 h 2293365"/>
              <a:gd name="connsiteX3700" fmla="*/ 4700124 w 9143999"/>
              <a:gd name="connsiteY3700" fmla="*/ 892022 h 2293365"/>
              <a:gd name="connsiteX3701" fmla="*/ 4731514 w 9143999"/>
              <a:gd name="connsiteY3701" fmla="*/ 886899 h 2293365"/>
              <a:gd name="connsiteX3702" fmla="*/ 4638535 w 9143999"/>
              <a:gd name="connsiteY3702" fmla="*/ 847454 h 2293365"/>
              <a:gd name="connsiteX3703" fmla="*/ 2167168 w 9143999"/>
              <a:gd name="connsiteY3703" fmla="*/ 833184 h 2293365"/>
              <a:gd name="connsiteX3704" fmla="*/ 2118760 w 9143999"/>
              <a:gd name="connsiteY3704" fmla="*/ 848719 h 2293365"/>
              <a:gd name="connsiteX3705" fmla="*/ 2186974 w 9143999"/>
              <a:gd name="connsiteY3705" fmla="*/ 874441 h 2293365"/>
              <a:gd name="connsiteX3706" fmla="*/ 2234482 w 9143999"/>
              <a:gd name="connsiteY3706" fmla="*/ 862075 h 2293365"/>
              <a:gd name="connsiteX3707" fmla="*/ 6263145 w 9143999"/>
              <a:gd name="connsiteY3707" fmla="*/ 832816 h 2293365"/>
              <a:gd name="connsiteX3708" fmla="*/ 6228279 w 9143999"/>
              <a:gd name="connsiteY3708" fmla="*/ 852746 h 2293365"/>
              <a:gd name="connsiteX3709" fmla="*/ 6159532 w 9143999"/>
              <a:gd name="connsiteY3709" fmla="*/ 887013 h 2293365"/>
              <a:gd name="connsiteX3710" fmla="*/ 6170317 w 9143999"/>
              <a:gd name="connsiteY3710" fmla="*/ 889056 h 2293365"/>
              <a:gd name="connsiteX3711" fmla="*/ 6225167 w 9143999"/>
              <a:gd name="connsiteY3711" fmla="*/ 864692 h 2293365"/>
              <a:gd name="connsiteX3712" fmla="*/ 6277589 w 9143999"/>
              <a:gd name="connsiteY3712" fmla="*/ 836158 h 2293365"/>
              <a:gd name="connsiteX3713" fmla="*/ 4058583 w 9143999"/>
              <a:gd name="connsiteY3713" fmla="*/ 831594 h 2293365"/>
              <a:gd name="connsiteX3714" fmla="*/ 3941498 w 9143999"/>
              <a:gd name="connsiteY3714" fmla="*/ 883856 h 2293365"/>
              <a:gd name="connsiteX3715" fmla="*/ 3980307 w 9143999"/>
              <a:gd name="connsiteY3715" fmla="*/ 891208 h 2293365"/>
              <a:gd name="connsiteX3716" fmla="*/ 4074787 w 9143999"/>
              <a:gd name="connsiteY3716" fmla="*/ 853176 h 2293365"/>
              <a:gd name="connsiteX3717" fmla="*/ 4101051 w 9143999"/>
              <a:gd name="connsiteY3717" fmla="*/ 841843 h 2293365"/>
              <a:gd name="connsiteX3718" fmla="*/ 8640079 w 9143999"/>
              <a:gd name="connsiteY3718" fmla="*/ 831482 h 2293365"/>
              <a:gd name="connsiteX3719" fmla="*/ 8522199 w 9143999"/>
              <a:gd name="connsiteY3719" fmla="*/ 884098 h 2293365"/>
              <a:gd name="connsiteX3720" fmla="*/ 8558646 w 9143999"/>
              <a:gd name="connsiteY3720" fmla="*/ 891002 h 2293365"/>
              <a:gd name="connsiteX3721" fmla="*/ 8656030 w 9143999"/>
              <a:gd name="connsiteY3721" fmla="*/ 852496 h 2293365"/>
              <a:gd name="connsiteX3722" fmla="*/ 8681541 w 9143999"/>
              <a:gd name="connsiteY3722" fmla="*/ 841488 h 2293365"/>
              <a:gd name="connsiteX3723" fmla="*/ 1676363 w 9143999"/>
              <a:gd name="connsiteY3723" fmla="*/ 830969 h 2293365"/>
              <a:gd name="connsiteX3724" fmla="*/ 1640491 w 9143999"/>
              <a:gd name="connsiteY3724" fmla="*/ 851471 h 2293365"/>
              <a:gd name="connsiteX3725" fmla="*/ 1571559 w 9143999"/>
              <a:gd name="connsiteY3725" fmla="*/ 885826 h 2293365"/>
              <a:gd name="connsiteX3726" fmla="*/ 1583100 w 9143999"/>
              <a:gd name="connsiteY3726" fmla="*/ 888014 h 2293365"/>
              <a:gd name="connsiteX3727" fmla="*/ 1638861 w 9143999"/>
              <a:gd name="connsiteY3727" fmla="*/ 863244 h 2293365"/>
              <a:gd name="connsiteX3728" fmla="*/ 1691652 w 9143999"/>
              <a:gd name="connsiteY3728" fmla="*/ 834509 h 2293365"/>
              <a:gd name="connsiteX3729" fmla="*/ 6744830 w 9143999"/>
              <a:gd name="connsiteY3729" fmla="*/ 830032 h 2293365"/>
              <a:gd name="connsiteX3730" fmla="*/ 6695806 w 9143999"/>
              <a:gd name="connsiteY3730" fmla="*/ 845771 h 2293365"/>
              <a:gd name="connsiteX3731" fmla="*/ 6777148 w 9143999"/>
              <a:gd name="connsiteY3731" fmla="*/ 876409 h 2293365"/>
              <a:gd name="connsiteX3732" fmla="*/ 6824201 w 9143999"/>
              <a:gd name="connsiteY3732" fmla="*/ 864153 h 2293365"/>
              <a:gd name="connsiteX3733" fmla="*/ 1914916 w 9143999"/>
              <a:gd name="connsiteY3733" fmla="*/ 829995 h 2293365"/>
              <a:gd name="connsiteX3734" fmla="*/ 1857744 w 9143999"/>
              <a:gd name="connsiteY3734" fmla="*/ 854741 h 2293365"/>
              <a:gd name="connsiteX3735" fmla="*/ 1833777 w 9143999"/>
              <a:gd name="connsiteY3735" fmla="*/ 864232 h 2293365"/>
              <a:gd name="connsiteX3736" fmla="*/ 1886602 w 9143999"/>
              <a:gd name="connsiteY3736" fmla="*/ 878112 h 2293365"/>
              <a:gd name="connsiteX3737" fmla="*/ 1968060 w 9143999"/>
              <a:gd name="connsiteY3737" fmla="*/ 847170 h 2293365"/>
              <a:gd name="connsiteX3738" fmla="*/ 6495962 w 9143999"/>
              <a:gd name="connsiteY3738" fmla="*/ 829657 h 2293365"/>
              <a:gd name="connsiteX3739" fmla="*/ 6444094 w 9143999"/>
              <a:gd name="connsiteY3739" fmla="*/ 852103 h 2293365"/>
              <a:gd name="connsiteX3740" fmla="*/ 6413240 w 9143999"/>
              <a:gd name="connsiteY3740" fmla="*/ 864320 h 2293365"/>
              <a:gd name="connsiteX3741" fmla="*/ 6461635 w 9143999"/>
              <a:gd name="connsiteY3741" fmla="*/ 877040 h 2293365"/>
              <a:gd name="connsiteX3742" fmla="*/ 6544812 w 9143999"/>
              <a:gd name="connsiteY3742" fmla="*/ 845444 h 2293365"/>
              <a:gd name="connsiteX3743" fmla="*/ 6248928 w 9143999"/>
              <a:gd name="connsiteY3743" fmla="*/ 829526 h 2293365"/>
              <a:gd name="connsiteX3744" fmla="*/ 6229135 w 9143999"/>
              <a:gd name="connsiteY3744" fmla="*/ 841288 h 2293365"/>
              <a:gd name="connsiteX3745" fmla="*/ 6145523 w 9143999"/>
              <a:gd name="connsiteY3745" fmla="*/ 884625 h 2293365"/>
              <a:gd name="connsiteX3746" fmla="*/ 6151786 w 9143999"/>
              <a:gd name="connsiteY3746" fmla="*/ 885563 h 2293365"/>
              <a:gd name="connsiteX3747" fmla="*/ 6226051 w 9143999"/>
              <a:gd name="connsiteY3747" fmla="*/ 848574 h 2293365"/>
              <a:gd name="connsiteX3748" fmla="*/ 6256384 w 9143999"/>
              <a:gd name="connsiteY3748" fmla="*/ 831251 h 2293365"/>
              <a:gd name="connsiteX3749" fmla="*/ 6985124 w 9143999"/>
              <a:gd name="connsiteY3749" fmla="*/ 829276 h 2293365"/>
              <a:gd name="connsiteX3750" fmla="*/ 6971661 w 9143999"/>
              <a:gd name="connsiteY3750" fmla="*/ 832193 h 2293365"/>
              <a:gd name="connsiteX3751" fmla="*/ 7050300 w 9143999"/>
              <a:gd name="connsiteY3751" fmla="*/ 872826 h 2293365"/>
              <a:gd name="connsiteX3752" fmla="*/ 7085806 w 9143999"/>
              <a:gd name="connsiteY3752" fmla="*/ 887520 h 2293365"/>
              <a:gd name="connsiteX3753" fmla="*/ 7098544 w 9143999"/>
              <a:gd name="connsiteY3753" fmla="*/ 885453 h 2293365"/>
              <a:gd name="connsiteX3754" fmla="*/ 7049198 w 9143999"/>
              <a:gd name="connsiteY3754" fmla="*/ 864030 h 2293365"/>
              <a:gd name="connsiteX3755" fmla="*/ 2403623 w 9143999"/>
              <a:gd name="connsiteY3755" fmla="*/ 829135 h 2293365"/>
              <a:gd name="connsiteX3756" fmla="*/ 2390152 w 9143999"/>
              <a:gd name="connsiteY3756" fmla="*/ 832054 h 2293365"/>
              <a:gd name="connsiteX3757" fmla="*/ 2469059 w 9143999"/>
              <a:gd name="connsiteY3757" fmla="*/ 872826 h 2293365"/>
              <a:gd name="connsiteX3758" fmla="*/ 2502711 w 9143999"/>
              <a:gd name="connsiteY3758" fmla="*/ 887197 h 2293365"/>
              <a:gd name="connsiteX3759" fmla="*/ 2515157 w 9143999"/>
              <a:gd name="connsiteY3759" fmla="*/ 885177 h 2293365"/>
              <a:gd name="connsiteX3760" fmla="*/ 2467957 w 9143999"/>
              <a:gd name="connsiteY3760" fmla="*/ 864030 h 2293365"/>
              <a:gd name="connsiteX3761" fmla="*/ 1661341 w 9143999"/>
              <a:gd name="connsiteY3761" fmla="*/ 827492 h 2293365"/>
              <a:gd name="connsiteX3762" fmla="*/ 1642082 w 9143999"/>
              <a:gd name="connsiteY3762" fmla="*/ 838935 h 2293365"/>
              <a:gd name="connsiteX3763" fmla="*/ 1556160 w 9143999"/>
              <a:gd name="connsiteY3763" fmla="*/ 883471 h 2293365"/>
              <a:gd name="connsiteX3764" fmla="*/ 1563453 w 9143999"/>
              <a:gd name="connsiteY3764" fmla="*/ 884562 h 2293365"/>
              <a:gd name="connsiteX3765" fmla="*/ 1639696 w 9143999"/>
              <a:gd name="connsiteY3765" fmla="*/ 846575 h 2293365"/>
              <a:gd name="connsiteX3766" fmla="*/ 1669711 w 9143999"/>
              <a:gd name="connsiteY3766" fmla="*/ 829430 h 2293365"/>
              <a:gd name="connsiteX3767" fmla="*/ 6237048 w 9143999"/>
              <a:gd name="connsiteY3767" fmla="*/ 826777 h 2293365"/>
              <a:gd name="connsiteX3768" fmla="*/ 6129006 w 9143999"/>
              <a:gd name="connsiteY3768" fmla="*/ 882151 h 2293365"/>
              <a:gd name="connsiteX3769" fmla="*/ 6134037 w 9143999"/>
              <a:gd name="connsiteY3769" fmla="*/ 882904 h 2293365"/>
              <a:gd name="connsiteX3770" fmla="*/ 6243638 w 9143999"/>
              <a:gd name="connsiteY3770" fmla="*/ 828301 h 2293365"/>
              <a:gd name="connsiteX3771" fmla="*/ 5446749 w 9143999"/>
              <a:gd name="connsiteY3771" fmla="*/ 825680 h 2293365"/>
              <a:gd name="connsiteX3772" fmla="*/ 5134508 w 9143999"/>
              <a:gd name="connsiteY3772" fmla="*/ 839708 h 2293365"/>
              <a:gd name="connsiteX3773" fmla="*/ 4920392 w 9143999"/>
              <a:gd name="connsiteY3773" fmla="*/ 864711 h 2293365"/>
              <a:gd name="connsiteX3774" fmla="*/ 5022630 w 9143999"/>
              <a:gd name="connsiteY3774" fmla="*/ 912866 h 2293365"/>
              <a:gd name="connsiteX3775" fmla="*/ 5134068 w 9143999"/>
              <a:gd name="connsiteY3775" fmla="*/ 954686 h 2293365"/>
              <a:gd name="connsiteX3776" fmla="*/ 5516495 w 9143999"/>
              <a:gd name="connsiteY3776" fmla="*/ 953389 h 2293365"/>
              <a:gd name="connsiteX3777" fmla="*/ 5893506 w 9143999"/>
              <a:gd name="connsiteY3777" fmla="*/ 971122 h 2293365"/>
              <a:gd name="connsiteX3778" fmla="*/ 5898575 w 9143999"/>
              <a:gd name="connsiteY3778" fmla="*/ 969566 h 2293365"/>
              <a:gd name="connsiteX3779" fmla="*/ 6009452 w 9143999"/>
              <a:gd name="connsiteY3779" fmla="*/ 924995 h 2293365"/>
              <a:gd name="connsiteX3780" fmla="*/ 6097872 w 9143999"/>
              <a:gd name="connsiteY3780" fmla="*/ 881932 h 2293365"/>
              <a:gd name="connsiteX3781" fmla="*/ 5929155 w 9143999"/>
              <a:gd name="connsiteY3781" fmla="*/ 856669 h 2293365"/>
              <a:gd name="connsiteX3782" fmla="*/ 5707433 w 9143999"/>
              <a:gd name="connsiteY3782" fmla="*/ 834095 h 2293365"/>
              <a:gd name="connsiteX3783" fmla="*/ 5446749 w 9143999"/>
              <a:gd name="connsiteY3783" fmla="*/ 825680 h 2293365"/>
              <a:gd name="connsiteX3784" fmla="*/ 864656 w 9143999"/>
              <a:gd name="connsiteY3784" fmla="*/ 825632 h 2293365"/>
              <a:gd name="connsiteX3785" fmla="*/ 588175 w 9143999"/>
              <a:gd name="connsiteY3785" fmla="*/ 836901 h 2293365"/>
              <a:gd name="connsiteX3786" fmla="*/ 335921 w 9143999"/>
              <a:gd name="connsiteY3786" fmla="*/ 863523 h 2293365"/>
              <a:gd name="connsiteX3787" fmla="*/ 435622 w 9143999"/>
              <a:gd name="connsiteY3787" fmla="*/ 910488 h 2293365"/>
              <a:gd name="connsiteX3788" fmla="*/ 553374 w 9143999"/>
              <a:gd name="connsiteY3788" fmla="*/ 954682 h 2293365"/>
              <a:gd name="connsiteX3789" fmla="*/ 934579 w 9143999"/>
              <a:gd name="connsiteY3789" fmla="*/ 953389 h 2293365"/>
              <a:gd name="connsiteX3790" fmla="*/ 1300560 w 9143999"/>
              <a:gd name="connsiteY3790" fmla="*/ 970606 h 2293365"/>
              <a:gd name="connsiteX3791" fmla="*/ 1311580 w 9143999"/>
              <a:gd name="connsiteY3791" fmla="*/ 967220 h 2293365"/>
              <a:gd name="connsiteX3792" fmla="*/ 1422431 w 9143999"/>
              <a:gd name="connsiteY3792" fmla="*/ 922638 h 2293365"/>
              <a:gd name="connsiteX3793" fmla="*/ 1508333 w 9143999"/>
              <a:gd name="connsiteY3793" fmla="*/ 880787 h 2293365"/>
              <a:gd name="connsiteX3794" fmla="*/ 1347069 w 9143999"/>
              <a:gd name="connsiteY3794" fmla="*/ 856621 h 2293365"/>
              <a:gd name="connsiteX3795" fmla="*/ 1125341 w 9143999"/>
              <a:gd name="connsiteY3795" fmla="*/ 833982 h 2293365"/>
              <a:gd name="connsiteX3796" fmla="*/ 864656 w 9143999"/>
              <a:gd name="connsiteY3796" fmla="*/ 825632 h 2293365"/>
              <a:gd name="connsiteX3797" fmla="*/ 7002439 w 9143999"/>
              <a:gd name="connsiteY3797" fmla="*/ 825524 h 2293365"/>
              <a:gd name="connsiteX3798" fmla="*/ 6988484 w 9143999"/>
              <a:gd name="connsiteY3798" fmla="*/ 828548 h 2293365"/>
              <a:gd name="connsiteX3799" fmla="*/ 7088203 w 9143999"/>
              <a:gd name="connsiteY3799" fmla="*/ 878272 h 2293365"/>
              <a:gd name="connsiteX3800" fmla="*/ 7103079 w 9143999"/>
              <a:gd name="connsiteY3800" fmla="*/ 884718 h 2293365"/>
              <a:gd name="connsiteX3801" fmla="*/ 7117575 w 9143999"/>
              <a:gd name="connsiteY3801" fmla="*/ 882366 h 2293365"/>
              <a:gd name="connsiteX3802" fmla="*/ 7049200 w 9143999"/>
              <a:gd name="connsiteY3802" fmla="*/ 851749 h 2293365"/>
              <a:gd name="connsiteX3803" fmla="*/ 2420868 w 9143999"/>
              <a:gd name="connsiteY3803" fmla="*/ 825399 h 2293365"/>
              <a:gd name="connsiteX3804" fmla="*/ 2407537 w 9143999"/>
              <a:gd name="connsiteY3804" fmla="*/ 828288 h 2293365"/>
              <a:gd name="connsiteX3805" fmla="*/ 2524289 w 9143999"/>
              <a:gd name="connsiteY3805" fmla="*/ 883695 h 2293365"/>
              <a:gd name="connsiteX3806" fmla="*/ 2533642 w 9143999"/>
              <a:gd name="connsiteY3806" fmla="*/ 882178 h 2293365"/>
              <a:gd name="connsiteX3807" fmla="*/ 2467817 w 9143999"/>
              <a:gd name="connsiteY3807" fmla="*/ 851749 h 2293365"/>
              <a:gd name="connsiteX3808" fmla="*/ 1649394 w 9143999"/>
              <a:gd name="connsiteY3808" fmla="*/ 824726 h 2293365"/>
              <a:gd name="connsiteX3809" fmla="*/ 1539626 w 9143999"/>
              <a:gd name="connsiteY3809" fmla="*/ 880996 h 2293365"/>
              <a:gd name="connsiteX3810" fmla="*/ 1544628 w 9143999"/>
              <a:gd name="connsiteY3810" fmla="*/ 881744 h 2293365"/>
              <a:gd name="connsiteX3811" fmla="*/ 1655992 w 9143999"/>
              <a:gd name="connsiteY3811" fmla="*/ 826254 h 2293365"/>
              <a:gd name="connsiteX3812" fmla="*/ 4650317 w 9143999"/>
              <a:gd name="connsiteY3812" fmla="*/ 824312 h 2293365"/>
              <a:gd name="connsiteX3813" fmla="*/ 4615949 w 9143999"/>
              <a:gd name="connsiteY3813" fmla="*/ 831756 h 2293365"/>
              <a:gd name="connsiteX3814" fmla="*/ 4641506 w 9143999"/>
              <a:gd name="connsiteY3814" fmla="*/ 843887 h 2293365"/>
              <a:gd name="connsiteX3815" fmla="*/ 4739575 w 9143999"/>
              <a:gd name="connsiteY3815" fmla="*/ 885583 h 2293365"/>
              <a:gd name="connsiteX3816" fmla="*/ 4771410 w 9143999"/>
              <a:gd name="connsiteY3816" fmla="*/ 880388 h 2293365"/>
              <a:gd name="connsiteX3817" fmla="*/ 6226056 w 9143999"/>
              <a:gd name="connsiteY3817" fmla="*/ 824233 h 2293365"/>
              <a:gd name="connsiteX3818" fmla="*/ 6143055 w 9143999"/>
              <a:gd name="connsiteY3818" fmla="*/ 872112 h 2293365"/>
              <a:gd name="connsiteX3819" fmla="*/ 6123343 w 9143999"/>
              <a:gd name="connsiteY3819" fmla="*/ 881303 h 2293365"/>
              <a:gd name="connsiteX3820" fmla="*/ 6125533 w 9143999"/>
              <a:gd name="connsiteY3820" fmla="*/ 881630 h 2293365"/>
              <a:gd name="connsiteX3821" fmla="*/ 6142296 w 9143999"/>
              <a:gd name="connsiteY3821" fmla="*/ 873958 h 2293365"/>
              <a:gd name="connsiteX3822" fmla="*/ 6229103 w 9143999"/>
              <a:gd name="connsiteY3822" fmla="*/ 824938 h 2293365"/>
              <a:gd name="connsiteX3823" fmla="*/ 7815913 w 9143999"/>
              <a:gd name="connsiteY3823" fmla="*/ 823827 h 2293365"/>
              <a:gd name="connsiteX3824" fmla="*/ 7245540 w 9143999"/>
              <a:gd name="connsiteY3824" fmla="*/ 866095 h 2293365"/>
              <a:gd name="connsiteX3825" fmla="*/ 7164167 w 9143999"/>
              <a:gd name="connsiteY3825" fmla="*/ 879303 h 2293365"/>
              <a:gd name="connsiteX3826" fmla="*/ 7235528 w 9143999"/>
              <a:gd name="connsiteY3826" fmla="*/ 912912 h 2293365"/>
              <a:gd name="connsiteX3827" fmla="*/ 7358328 w 9143999"/>
              <a:gd name="connsiteY3827" fmla="*/ 957355 h 2293365"/>
              <a:gd name="connsiteX3828" fmla="*/ 7459224 w 9143999"/>
              <a:gd name="connsiteY3828" fmla="*/ 951793 h 2293365"/>
              <a:gd name="connsiteX3829" fmla="*/ 7999634 w 9143999"/>
              <a:gd name="connsiteY3829" fmla="*/ 953519 h 2293365"/>
              <a:gd name="connsiteX3830" fmla="*/ 8131497 w 9143999"/>
              <a:gd name="connsiteY3830" fmla="*/ 960351 h 2293365"/>
              <a:gd name="connsiteX3831" fmla="*/ 8167305 w 9143999"/>
              <a:gd name="connsiteY3831" fmla="*/ 948505 h 2293365"/>
              <a:gd name="connsiteX3832" fmla="*/ 8331673 w 9143999"/>
              <a:gd name="connsiteY3832" fmla="*/ 871881 h 2293365"/>
              <a:gd name="connsiteX3833" fmla="*/ 8348246 w 9143999"/>
              <a:gd name="connsiteY3833" fmla="*/ 862332 h 2293365"/>
              <a:gd name="connsiteX3834" fmla="*/ 8298226 w 9143999"/>
              <a:gd name="connsiteY3834" fmla="*/ 854836 h 2293365"/>
              <a:gd name="connsiteX3835" fmla="*/ 8076505 w 9143999"/>
              <a:gd name="connsiteY3835" fmla="*/ 832222 h 2293365"/>
              <a:gd name="connsiteX3836" fmla="*/ 7815913 w 9143999"/>
              <a:gd name="connsiteY3836" fmla="*/ 823827 h 2293365"/>
              <a:gd name="connsiteX3837" fmla="*/ 7012009 w 9143999"/>
              <a:gd name="connsiteY3837" fmla="*/ 823451 h 2293365"/>
              <a:gd name="connsiteX3838" fmla="*/ 7006357 w 9143999"/>
              <a:gd name="connsiteY3838" fmla="*/ 824675 h 2293365"/>
              <a:gd name="connsiteX3839" fmla="*/ 7016587 w 9143999"/>
              <a:gd name="connsiteY3839" fmla="*/ 830546 h 2293365"/>
              <a:gd name="connsiteX3840" fmla="*/ 7122996 w 9143999"/>
              <a:gd name="connsiteY3840" fmla="*/ 881486 h 2293365"/>
              <a:gd name="connsiteX3841" fmla="*/ 7127827 w 9143999"/>
              <a:gd name="connsiteY3841" fmla="*/ 880702 h 2293365"/>
              <a:gd name="connsiteX3842" fmla="*/ 7014558 w 9143999"/>
              <a:gd name="connsiteY3842" fmla="*/ 824951 h 2293365"/>
              <a:gd name="connsiteX3843" fmla="*/ 3233141 w 9143999"/>
              <a:gd name="connsiteY3843" fmla="*/ 823325 h 2293365"/>
              <a:gd name="connsiteX3844" fmla="*/ 2662793 w 9143999"/>
              <a:gd name="connsiteY3844" fmla="*/ 865590 h 2293365"/>
              <a:gd name="connsiteX3845" fmla="*/ 2584292 w 9143999"/>
              <a:gd name="connsiteY3845" fmla="*/ 878330 h 2293365"/>
              <a:gd name="connsiteX3846" fmla="*/ 2725945 w 9143999"/>
              <a:gd name="connsiteY3846" fmla="*/ 941642 h 2293365"/>
              <a:gd name="connsiteX3847" fmla="*/ 2776110 w 9143999"/>
              <a:gd name="connsiteY3847" fmla="*/ 958529 h 2293365"/>
              <a:gd name="connsiteX3848" fmla="*/ 2889701 w 9143999"/>
              <a:gd name="connsiteY3848" fmla="*/ 952460 h 2293365"/>
              <a:gd name="connsiteX3849" fmla="*/ 3443436 w 9143999"/>
              <a:gd name="connsiteY3849" fmla="*/ 955527 h 2293365"/>
              <a:gd name="connsiteX3850" fmla="*/ 3551733 w 9143999"/>
              <a:gd name="connsiteY3850" fmla="*/ 961430 h 2293365"/>
              <a:gd name="connsiteX3851" fmla="*/ 3668497 w 9143999"/>
              <a:gd name="connsiteY3851" fmla="*/ 912526 h 2293365"/>
              <a:gd name="connsiteX3852" fmla="*/ 3767150 w 9143999"/>
              <a:gd name="connsiteY3852" fmla="*/ 862081 h 2293365"/>
              <a:gd name="connsiteX3853" fmla="*/ 3715451 w 9143999"/>
              <a:gd name="connsiteY3853" fmla="*/ 854334 h 2293365"/>
              <a:gd name="connsiteX3854" fmla="*/ 3493772 w 9143999"/>
              <a:gd name="connsiteY3854" fmla="*/ 831722 h 2293365"/>
              <a:gd name="connsiteX3855" fmla="*/ 3233141 w 9143999"/>
              <a:gd name="connsiteY3855" fmla="*/ 823325 h 2293365"/>
              <a:gd name="connsiteX3856" fmla="*/ 2430524 w 9143999"/>
              <a:gd name="connsiteY3856" fmla="*/ 823308 h 2293365"/>
              <a:gd name="connsiteX3857" fmla="*/ 2424868 w 9143999"/>
              <a:gd name="connsiteY3857" fmla="*/ 824533 h 2293365"/>
              <a:gd name="connsiteX3858" fmla="*/ 2435347 w 9143999"/>
              <a:gd name="connsiteY3858" fmla="*/ 830546 h 2293365"/>
              <a:gd name="connsiteX3859" fmla="*/ 2538845 w 9143999"/>
              <a:gd name="connsiteY3859" fmla="*/ 881333 h 2293365"/>
              <a:gd name="connsiteX3860" fmla="*/ 2543569 w 9143999"/>
              <a:gd name="connsiteY3860" fmla="*/ 880567 h 2293365"/>
              <a:gd name="connsiteX3861" fmla="*/ 2433316 w 9143999"/>
              <a:gd name="connsiteY3861" fmla="*/ 824951 h 2293365"/>
              <a:gd name="connsiteX3862" fmla="*/ 2040983 w 9143999"/>
              <a:gd name="connsiteY3862" fmla="*/ 823303 h 2293365"/>
              <a:gd name="connsiteX3863" fmla="*/ 1980072 w 9143999"/>
              <a:gd name="connsiteY3863" fmla="*/ 846471 h 2293365"/>
              <a:gd name="connsiteX3864" fmla="*/ 2007722 w 9143999"/>
              <a:gd name="connsiteY3864" fmla="*/ 855406 h 2293365"/>
              <a:gd name="connsiteX3865" fmla="*/ 2045565 w 9143999"/>
              <a:gd name="connsiteY3865" fmla="*/ 867561 h 2293365"/>
              <a:gd name="connsiteX3866" fmla="*/ 2086238 w 9143999"/>
              <a:gd name="connsiteY3866" fmla="*/ 854419 h 2293365"/>
              <a:gd name="connsiteX3867" fmla="*/ 2106467 w 9143999"/>
              <a:gd name="connsiteY3867" fmla="*/ 847927 h 2293365"/>
              <a:gd name="connsiteX3868" fmla="*/ 6220008 w 9143999"/>
              <a:gd name="connsiteY3868" fmla="*/ 822833 h 2293365"/>
              <a:gd name="connsiteX3869" fmla="*/ 6177104 w 9143999"/>
              <a:gd name="connsiteY3869" fmla="*/ 848228 h 2293365"/>
              <a:gd name="connsiteX3870" fmla="*/ 6220471 w 9143999"/>
              <a:gd name="connsiteY3870" fmla="*/ 822941 h 2293365"/>
              <a:gd name="connsiteX3871" fmla="*/ 72494 w 9143999"/>
              <a:gd name="connsiteY3871" fmla="*/ 822693 h 2293365"/>
              <a:gd name="connsiteX3872" fmla="*/ 35457 w 9143999"/>
              <a:gd name="connsiteY3872" fmla="*/ 830720 h 2293365"/>
              <a:gd name="connsiteX3873" fmla="*/ 54478 w 9143999"/>
              <a:gd name="connsiteY3873" fmla="*/ 839467 h 2293365"/>
              <a:gd name="connsiteX3874" fmla="*/ 161445 w 9143999"/>
              <a:gd name="connsiteY3874" fmla="*/ 884937 h 2293365"/>
              <a:gd name="connsiteX3875" fmla="*/ 195085 w 9143999"/>
              <a:gd name="connsiteY3875" fmla="*/ 879447 h 2293365"/>
              <a:gd name="connsiteX3876" fmla="*/ 4020983 w 9143999"/>
              <a:gd name="connsiteY3876" fmla="*/ 822520 h 2293365"/>
              <a:gd name="connsiteX3877" fmla="*/ 3912410 w 9143999"/>
              <a:gd name="connsiteY3877" fmla="*/ 875405 h 2293365"/>
              <a:gd name="connsiteX3878" fmla="*/ 3905540 w 9143999"/>
              <a:gd name="connsiteY3878" fmla="*/ 878354 h 2293365"/>
              <a:gd name="connsiteX3879" fmla="*/ 3935807 w 9143999"/>
              <a:gd name="connsiteY3879" fmla="*/ 882887 h 2293365"/>
              <a:gd name="connsiteX3880" fmla="*/ 4053337 w 9143999"/>
              <a:gd name="connsiteY3880" fmla="*/ 830328 h 2293365"/>
              <a:gd name="connsiteX3881" fmla="*/ 1638466 w 9143999"/>
              <a:gd name="connsiteY3881" fmla="*/ 822197 h 2293365"/>
              <a:gd name="connsiteX3882" fmla="*/ 1556082 w 9143999"/>
              <a:gd name="connsiteY3882" fmla="*/ 869720 h 2293365"/>
              <a:gd name="connsiteX3883" fmla="*/ 1533777 w 9143999"/>
              <a:gd name="connsiteY3883" fmla="*/ 880120 h 2293365"/>
              <a:gd name="connsiteX3884" fmla="*/ 1535927 w 9143999"/>
              <a:gd name="connsiteY3884" fmla="*/ 880442 h 2293365"/>
              <a:gd name="connsiteX3885" fmla="*/ 1555237 w 9143999"/>
              <a:gd name="connsiteY3885" fmla="*/ 871604 h 2293365"/>
              <a:gd name="connsiteX3886" fmla="*/ 1641481 w 9143999"/>
              <a:gd name="connsiteY3886" fmla="*/ 822895 h 2293365"/>
              <a:gd name="connsiteX3887" fmla="*/ 8600565 w 9143999"/>
              <a:gd name="connsiteY3887" fmla="*/ 821945 h 2293365"/>
              <a:gd name="connsiteX3888" fmla="*/ 8493652 w 9143999"/>
              <a:gd name="connsiteY3888" fmla="*/ 874008 h 2293365"/>
              <a:gd name="connsiteX3889" fmla="*/ 8483716 w 9143999"/>
              <a:gd name="connsiteY3889" fmla="*/ 878273 h 2293365"/>
              <a:gd name="connsiteX3890" fmla="*/ 8516416 w 9143999"/>
              <a:gd name="connsiteY3890" fmla="*/ 883169 h 2293365"/>
              <a:gd name="connsiteX3891" fmla="*/ 8634831 w 9143999"/>
              <a:gd name="connsiteY3891" fmla="*/ 830215 h 2293365"/>
              <a:gd name="connsiteX3892" fmla="*/ 6619054 w 9143999"/>
              <a:gd name="connsiteY3892" fmla="*/ 821810 h 2293365"/>
              <a:gd name="connsiteX3893" fmla="*/ 6557699 w 9143999"/>
              <a:gd name="connsiteY3893" fmla="*/ 845153 h 2293365"/>
              <a:gd name="connsiteX3894" fmla="*/ 6589389 w 9143999"/>
              <a:gd name="connsiteY3894" fmla="*/ 855406 h 2293365"/>
              <a:gd name="connsiteX3895" fmla="*/ 6620345 w 9143999"/>
              <a:gd name="connsiteY3895" fmla="*/ 865333 h 2293365"/>
              <a:gd name="connsiteX3896" fmla="*/ 6666079 w 9143999"/>
              <a:gd name="connsiteY3896" fmla="*/ 850558 h 2293365"/>
              <a:gd name="connsiteX3897" fmla="*/ 6681899 w 9143999"/>
              <a:gd name="connsiteY3897" fmla="*/ 845480 h 2293365"/>
              <a:gd name="connsiteX3898" fmla="*/ 1632487 w 9143999"/>
              <a:gd name="connsiteY3898" fmla="*/ 820813 h 2293365"/>
              <a:gd name="connsiteX3899" fmla="*/ 1590156 w 9143999"/>
              <a:gd name="connsiteY3899" fmla="*/ 845894 h 2293365"/>
              <a:gd name="connsiteX3900" fmla="*/ 1632945 w 9143999"/>
              <a:gd name="connsiteY3900" fmla="*/ 820919 h 2293365"/>
              <a:gd name="connsiteX3901" fmla="*/ 8993199 w 9143999"/>
              <a:gd name="connsiteY3901" fmla="*/ 820721 h 2293365"/>
              <a:gd name="connsiteX3902" fmla="*/ 8925346 w 9143999"/>
              <a:gd name="connsiteY3902" fmla="*/ 842479 h 2293365"/>
              <a:gd name="connsiteX3903" fmla="*/ 8959243 w 9143999"/>
              <a:gd name="connsiteY3903" fmla="*/ 853398 h 2293365"/>
              <a:gd name="connsiteX3904" fmla="*/ 9016569 w 9143999"/>
              <a:gd name="connsiteY3904" fmla="*/ 872019 h 2293365"/>
              <a:gd name="connsiteX3905" fmla="*/ 9082878 w 9143999"/>
              <a:gd name="connsiteY3905" fmla="*/ 854767 h 2293365"/>
              <a:gd name="connsiteX3906" fmla="*/ 4411296 w 9143999"/>
              <a:gd name="connsiteY3906" fmla="*/ 820658 h 2293365"/>
              <a:gd name="connsiteX3907" fmla="*/ 4342967 w 9143999"/>
              <a:gd name="connsiteY3907" fmla="*/ 842569 h 2293365"/>
              <a:gd name="connsiteX3908" fmla="*/ 4376475 w 9143999"/>
              <a:gd name="connsiteY3908" fmla="*/ 853403 h 2293365"/>
              <a:gd name="connsiteX3909" fmla="*/ 4433191 w 9143999"/>
              <a:gd name="connsiteY3909" fmla="*/ 871613 h 2293365"/>
              <a:gd name="connsiteX3910" fmla="*/ 4500197 w 9143999"/>
              <a:gd name="connsiteY3910" fmla="*/ 854150 h 2293365"/>
              <a:gd name="connsiteX3911" fmla="*/ 7025012 w 9143999"/>
              <a:gd name="connsiteY3911" fmla="*/ 820634 h 2293365"/>
              <a:gd name="connsiteX3912" fmla="*/ 7018991 w 9143999"/>
              <a:gd name="connsiteY3912" fmla="*/ 821938 h 2293365"/>
              <a:gd name="connsiteX3913" fmla="*/ 7092228 w 9143999"/>
              <a:gd name="connsiteY3913" fmla="*/ 860861 h 2293365"/>
              <a:gd name="connsiteX3914" fmla="*/ 7133533 w 9143999"/>
              <a:gd name="connsiteY3914" fmla="*/ 879776 h 2293365"/>
              <a:gd name="connsiteX3915" fmla="*/ 7137046 w 9143999"/>
              <a:gd name="connsiteY3915" fmla="*/ 879206 h 2293365"/>
              <a:gd name="connsiteX3916" fmla="*/ 7070900 w 9143999"/>
              <a:gd name="connsiteY3916" fmla="*/ 847471 h 2293365"/>
              <a:gd name="connsiteX3917" fmla="*/ 4261236 w 9143999"/>
              <a:gd name="connsiteY3917" fmla="*/ 820626 h 2293365"/>
              <a:gd name="connsiteX3918" fmla="*/ 4171850 w 9143999"/>
              <a:gd name="connsiteY3918" fmla="*/ 854613 h 2293365"/>
              <a:gd name="connsiteX3919" fmla="*/ 4236797 w 9143999"/>
              <a:gd name="connsiteY3919" fmla="*/ 871713 h 2293365"/>
              <a:gd name="connsiteX3920" fmla="*/ 4297065 w 9143999"/>
              <a:gd name="connsiteY3920" fmla="*/ 852572 h 2293365"/>
              <a:gd name="connsiteX3921" fmla="*/ 4328654 w 9143999"/>
              <a:gd name="connsiteY3921" fmla="*/ 842426 h 2293365"/>
              <a:gd name="connsiteX3922" fmla="*/ 8842982 w 9143999"/>
              <a:gd name="connsiteY3922" fmla="*/ 820518 h 2293365"/>
              <a:gd name="connsiteX3923" fmla="*/ 8752322 w 9143999"/>
              <a:gd name="connsiteY3923" fmla="*/ 854380 h 2293365"/>
              <a:gd name="connsiteX3924" fmla="*/ 8818531 w 9143999"/>
              <a:gd name="connsiteY3924" fmla="*/ 871818 h 2293365"/>
              <a:gd name="connsiteX3925" fmla="*/ 8879165 w 9143999"/>
              <a:gd name="connsiteY3925" fmla="*/ 852572 h 2293365"/>
              <a:gd name="connsiteX3926" fmla="*/ 8910754 w 9143999"/>
              <a:gd name="connsiteY3926" fmla="*/ 842427 h 2293365"/>
              <a:gd name="connsiteX3927" fmla="*/ 2443526 w 9143999"/>
              <a:gd name="connsiteY3927" fmla="*/ 820491 h 2293365"/>
              <a:gd name="connsiteX3928" fmla="*/ 2438606 w 9143999"/>
              <a:gd name="connsiteY3928" fmla="*/ 821557 h 2293365"/>
              <a:gd name="connsiteX3929" fmla="*/ 2551169 w 9143999"/>
              <a:gd name="connsiteY3929" fmla="*/ 879333 h 2293365"/>
              <a:gd name="connsiteX3930" fmla="*/ 2554831 w 9143999"/>
              <a:gd name="connsiteY3930" fmla="*/ 878739 h 2293365"/>
              <a:gd name="connsiteX3931" fmla="*/ 2489659 w 9143999"/>
              <a:gd name="connsiteY3931" fmla="*/ 847471 h 2293365"/>
              <a:gd name="connsiteX3932" fmla="*/ 2211520 w 9143999"/>
              <a:gd name="connsiteY3932" fmla="*/ 818951 h 2293365"/>
              <a:gd name="connsiteX3933" fmla="*/ 2174401 w 9143999"/>
              <a:gd name="connsiteY3933" fmla="*/ 830863 h 2293365"/>
              <a:gd name="connsiteX3934" fmla="*/ 2242325 w 9143999"/>
              <a:gd name="connsiteY3934" fmla="*/ 860033 h 2293365"/>
              <a:gd name="connsiteX3935" fmla="*/ 2278929 w 9143999"/>
              <a:gd name="connsiteY3935" fmla="*/ 850505 h 2293365"/>
              <a:gd name="connsiteX3936" fmla="*/ 2270444 w 9143999"/>
              <a:gd name="connsiteY3936" fmla="*/ 846904 h 2293365"/>
              <a:gd name="connsiteX3937" fmla="*/ 7033973 w 9143999"/>
              <a:gd name="connsiteY3937" fmla="*/ 818692 h 2293365"/>
              <a:gd name="connsiteX3938" fmla="*/ 7033168 w 9143999"/>
              <a:gd name="connsiteY3938" fmla="*/ 818867 h 2293365"/>
              <a:gd name="connsiteX3939" fmla="*/ 7104218 w 9143999"/>
              <a:gd name="connsiteY3939" fmla="*/ 859714 h 2293365"/>
              <a:gd name="connsiteX3940" fmla="*/ 2452489 w 9143999"/>
              <a:gd name="connsiteY3940" fmla="*/ 818549 h 2293365"/>
              <a:gd name="connsiteX3941" fmla="*/ 2451680 w 9143999"/>
              <a:gd name="connsiteY3941" fmla="*/ 818725 h 2293365"/>
              <a:gd name="connsiteX3942" fmla="*/ 2522977 w 9143999"/>
              <a:gd name="connsiteY3942" fmla="*/ 859714 h 2293365"/>
              <a:gd name="connsiteX3943" fmla="*/ 6458620 w 9143999"/>
              <a:gd name="connsiteY3943" fmla="*/ 817589 h 2293365"/>
              <a:gd name="connsiteX3944" fmla="*/ 6443911 w 9143999"/>
              <a:gd name="connsiteY3944" fmla="*/ 824609 h 2293365"/>
              <a:gd name="connsiteX3945" fmla="*/ 6375771 w 9143999"/>
              <a:gd name="connsiteY3945" fmla="*/ 854472 h 2293365"/>
              <a:gd name="connsiteX3946" fmla="*/ 6406762 w 9143999"/>
              <a:gd name="connsiteY3946" fmla="*/ 862617 h 2293365"/>
              <a:gd name="connsiteX3947" fmla="*/ 6441597 w 9143999"/>
              <a:gd name="connsiteY3947" fmla="*/ 848839 h 2293365"/>
              <a:gd name="connsiteX3948" fmla="*/ 6490272 w 9143999"/>
              <a:gd name="connsiteY3948" fmla="*/ 827818 h 2293365"/>
              <a:gd name="connsiteX3949" fmla="*/ 98809 w 9143999"/>
              <a:gd name="connsiteY3949" fmla="*/ 816989 h 2293365"/>
              <a:gd name="connsiteX3950" fmla="*/ 79197 w 9143999"/>
              <a:gd name="connsiteY3950" fmla="*/ 821240 h 2293365"/>
              <a:gd name="connsiteX3951" fmla="*/ 202169 w 9143999"/>
              <a:gd name="connsiteY3951" fmla="*/ 878291 h 2293365"/>
              <a:gd name="connsiteX3952" fmla="*/ 218090 w 9143999"/>
              <a:gd name="connsiteY3952" fmla="*/ 875692 h 2293365"/>
              <a:gd name="connsiteX3953" fmla="*/ 210353 w 9143999"/>
              <a:gd name="connsiteY3953" fmla="*/ 872442 h 2293365"/>
              <a:gd name="connsiteX3954" fmla="*/ 4686354 w 9143999"/>
              <a:gd name="connsiteY3954" fmla="*/ 816506 h 2293365"/>
              <a:gd name="connsiteX3955" fmla="*/ 4655943 w 9143999"/>
              <a:gd name="connsiteY3955" fmla="*/ 823093 h 2293365"/>
              <a:gd name="connsiteX3956" fmla="*/ 4777359 w 9143999"/>
              <a:gd name="connsiteY3956" fmla="*/ 879417 h 2293365"/>
              <a:gd name="connsiteX3957" fmla="*/ 4804987 w 9143999"/>
              <a:gd name="connsiteY3957" fmla="*/ 874909 h 2293365"/>
              <a:gd name="connsiteX3958" fmla="*/ 4797354 w 9143999"/>
              <a:gd name="connsiteY3958" fmla="*/ 871702 h 2293365"/>
              <a:gd name="connsiteX3959" fmla="*/ 6787405 w 9143999"/>
              <a:gd name="connsiteY3959" fmla="*/ 816363 h 2293365"/>
              <a:gd name="connsiteX3960" fmla="*/ 6750875 w 9143999"/>
              <a:gd name="connsiteY3960" fmla="*/ 828091 h 2293365"/>
              <a:gd name="connsiteX3961" fmla="*/ 6830777 w 9143999"/>
              <a:gd name="connsiteY3961" fmla="*/ 862440 h 2293365"/>
              <a:gd name="connsiteX3962" fmla="*/ 6866416 w 9143999"/>
              <a:gd name="connsiteY3962" fmla="*/ 853156 h 2293365"/>
              <a:gd name="connsiteX3963" fmla="*/ 6851684 w 9143999"/>
              <a:gd name="connsiteY3963" fmla="*/ 846904 h 2293365"/>
              <a:gd name="connsiteX3964" fmla="*/ 1868444 w 9143999"/>
              <a:gd name="connsiteY3964" fmla="*/ 814976 h 2293365"/>
              <a:gd name="connsiteX3965" fmla="*/ 1857556 w 9143999"/>
              <a:gd name="connsiteY3965" fmla="*/ 820173 h 2293365"/>
              <a:gd name="connsiteX3966" fmla="*/ 1785554 w 9143999"/>
              <a:gd name="connsiteY3966" fmla="*/ 851731 h 2293365"/>
              <a:gd name="connsiteX3967" fmla="*/ 1790959 w 9143999"/>
              <a:gd name="connsiteY3967" fmla="*/ 852981 h 2293365"/>
              <a:gd name="connsiteX3968" fmla="*/ 1827780 w 9143999"/>
              <a:gd name="connsiteY3968" fmla="*/ 862656 h 2293365"/>
              <a:gd name="connsiteX3969" fmla="*/ 1856052 w 9143999"/>
              <a:gd name="connsiteY3969" fmla="*/ 851474 h 2293365"/>
              <a:gd name="connsiteX3970" fmla="*/ 1909701 w 9143999"/>
              <a:gd name="connsiteY3970" fmla="*/ 828309 h 2293365"/>
              <a:gd name="connsiteX3971" fmla="*/ 3989713 w 9143999"/>
              <a:gd name="connsiteY3971" fmla="*/ 814974 h 2293365"/>
              <a:gd name="connsiteX3972" fmla="*/ 3912383 w 9143999"/>
              <a:gd name="connsiteY3972" fmla="*/ 855419 h 2293365"/>
              <a:gd name="connsiteX3973" fmla="*/ 3873135 w 9143999"/>
              <a:gd name="connsiteY3973" fmla="*/ 873501 h 2293365"/>
              <a:gd name="connsiteX3974" fmla="*/ 3897265 w 9143999"/>
              <a:gd name="connsiteY3974" fmla="*/ 877115 h 2293365"/>
              <a:gd name="connsiteX3975" fmla="*/ 3910845 w 9143999"/>
              <a:gd name="connsiteY3975" fmla="*/ 871286 h 2293365"/>
              <a:gd name="connsiteX3976" fmla="*/ 4014349 w 9143999"/>
              <a:gd name="connsiteY3976" fmla="*/ 820919 h 2293365"/>
              <a:gd name="connsiteX3977" fmla="*/ 8570710 w 9143999"/>
              <a:gd name="connsiteY3977" fmla="*/ 814740 h 2293365"/>
              <a:gd name="connsiteX3978" fmla="*/ 8494297 w 9143999"/>
              <a:gd name="connsiteY3978" fmla="*/ 854718 h 2293365"/>
              <a:gd name="connsiteX3979" fmla="*/ 8453134 w 9143999"/>
              <a:gd name="connsiteY3979" fmla="*/ 873694 h 2293365"/>
              <a:gd name="connsiteX3980" fmla="*/ 8477853 w 9143999"/>
              <a:gd name="connsiteY3980" fmla="*/ 877395 h 2293365"/>
              <a:gd name="connsiteX3981" fmla="*/ 8492087 w 9143999"/>
              <a:gd name="connsiteY3981" fmla="*/ 871286 h 2293365"/>
              <a:gd name="connsiteX3982" fmla="*/ 8595831 w 9143999"/>
              <a:gd name="connsiteY3982" fmla="*/ 820802 h 2293365"/>
              <a:gd name="connsiteX3983" fmla="*/ 119952 w 9143999"/>
              <a:gd name="connsiteY3983" fmla="*/ 812407 h 2293365"/>
              <a:gd name="connsiteX3984" fmla="*/ 105346 w 9143999"/>
              <a:gd name="connsiteY3984" fmla="*/ 815572 h 2293365"/>
              <a:gd name="connsiteX3985" fmla="*/ 212229 w 9143999"/>
              <a:gd name="connsiteY3985" fmla="*/ 868677 h 2293365"/>
              <a:gd name="connsiteX3986" fmla="*/ 225888 w 9143999"/>
              <a:gd name="connsiteY3986" fmla="*/ 874420 h 2293365"/>
              <a:gd name="connsiteX3987" fmla="*/ 238174 w 9143999"/>
              <a:gd name="connsiteY3987" fmla="*/ 872415 h 2293365"/>
              <a:gd name="connsiteX3988" fmla="*/ 210351 w 9143999"/>
              <a:gd name="connsiteY3988" fmla="*/ 860028 h 2293365"/>
              <a:gd name="connsiteX3989" fmla="*/ 4705526 w 9143999"/>
              <a:gd name="connsiteY3989" fmla="*/ 812354 h 2293365"/>
              <a:gd name="connsiteX3990" fmla="*/ 4691405 w 9143999"/>
              <a:gd name="connsiteY3990" fmla="*/ 815413 h 2293365"/>
              <a:gd name="connsiteX3991" fmla="*/ 4798556 w 9143999"/>
              <a:gd name="connsiteY3991" fmla="*/ 868657 h 2293365"/>
              <a:gd name="connsiteX3992" fmla="*/ 4811063 w 9143999"/>
              <a:gd name="connsiteY3992" fmla="*/ 873917 h 2293365"/>
              <a:gd name="connsiteX3993" fmla="*/ 4822693 w 9143999"/>
              <a:gd name="connsiteY3993" fmla="*/ 872019 h 2293365"/>
              <a:gd name="connsiteX3994" fmla="*/ 4797353 w 9143999"/>
              <a:gd name="connsiteY3994" fmla="*/ 860737 h 2293365"/>
              <a:gd name="connsiteX3995" fmla="*/ 3964917 w 9143999"/>
              <a:gd name="connsiteY3995" fmla="*/ 808990 h 2293365"/>
              <a:gd name="connsiteX3996" fmla="*/ 3913041 w 9143999"/>
              <a:gd name="connsiteY3996" fmla="*/ 837768 h 2293365"/>
              <a:gd name="connsiteX3997" fmla="*/ 3848714 w 9143999"/>
              <a:gd name="connsiteY3997" fmla="*/ 869843 h 2293365"/>
              <a:gd name="connsiteX3998" fmla="*/ 3865946 w 9143999"/>
              <a:gd name="connsiteY3998" fmla="*/ 872424 h 2293365"/>
              <a:gd name="connsiteX3999" fmla="*/ 3910469 w 9143999"/>
              <a:gd name="connsiteY3999" fmla="*/ 851885 h 2293365"/>
              <a:gd name="connsiteX4000" fmla="*/ 3983722 w 9143999"/>
              <a:gd name="connsiteY4000" fmla="*/ 813528 h 2293365"/>
              <a:gd name="connsiteX4001" fmla="*/ 8546379 w 9143999"/>
              <a:gd name="connsiteY4001" fmla="*/ 808867 h 2293365"/>
              <a:gd name="connsiteX4002" fmla="*/ 8494282 w 9143999"/>
              <a:gd name="connsiteY4002" fmla="*/ 837768 h 2293365"/>
              <a:gd name="connsiteX4003" fmla="*/ 8428320 w 9143999"/>
              <a:gd name="connsiteY4003" fmla="*/ 869979 h 2293365"/>
              <a:gd name="connsiteX4004" fmla="*/ 8447023 w 9143999"/>
              <a:gd name="connsiteY4004" fmla="*/ 872779 h 2293365"/>
              <a:gd name="connsiteX4005" fmla="*/ 8492347 w 9143999"/>
              <a:gd name="connsiteY4005" fmla="*/ 851875 h 2293365"/>
              <a:gd name="connsiteX4006" fmla="*/ 8565629 w 9143999"/>
              <a:gd name="connsiteY4006" fmla="*/ 813513 h 2293365"/>
              <a:gd name="connsiteX4007" fmla="*/ 2246092 w 9143999"/>
              <a:gd name="connsiteY4007" fmla="*/ 807856 h 2293365"/>
              <a:gd name="connsiteX4008" fmla="*/ 2217651 w 9143999"/>
              <a:gd name="connsiteY4008" fmla="*/ 816983 h 2293365"/>
              <a:gd name="connsiteX4009" fmla="*/ 2272991 w 9143999"/>
              <a:gd name="connsiteY4009" fmla="*/ 843277 h 2293365"/>
              <a:gd name="connsiteX4010" fmla="*/ 2285947 w 9143999"/>
              <a:gd name="connsiteY4010" fmla="*/ 848678 h 2293365"/>
              <a:gd name="connsiteX4011" fmla="*/ 2315524 w 9143999"/>
              <a:gd name="connsiteY4011" fmla="*/ 840980 h 2293365"/>
              <a:gd name="connsiteX4012" fmla="*/ 2270444 w 9143999"/>
              <a:gd name="connsiteY4012" fmla="*/ 820493 h 2293365"/>
              <a:gd name="connsiteX4013" fmla="*/ 144492 w 9143999"/>
              <a:gd name="connsiteY4013" fmla="*/ 807088 h 2293365"/>
              <a:gd name="connsiteX4014" fmla="*/ 127316 w 9143999"/>
              <a:gd name="connsiteY4014" fmla="*/ 810811 h 2293365"/>
              <a:gd name="connsiteX4015" fmla="*/ 212227 w 9143999"/>
              <a:gd name="connsiteY4015" fmla="*/ 855504 h 2293365"/>
              <a:gd name="connsiteX4016" fmla="*/ 246987 w 9143999"/>
              <a:gd name="connsiteY4016" fmla="*/ 870977 h 2293365"/>
              <a:gd name="connsiteX4017" fmla="*/ 263366 w 9143999"/>
              <a:gd name="connsiteY4017" fmla="*/ 868304 h 2293365"/>
              <a:gd name="connsiteX4018" fmla="*/ 210331 w 9143999"/>
              <a:gd name="connsiteY4018" fmla="*/ 843509 h 2293365"/>
              <a:gd name="connsiteX4019" fmla="*/ 4729850 w 9143999"/>
              <a:gd name="connsiteY4019" fmla="*/ 807086 h 2293365"/>
              <a:gd name="connsiteX4020" fmla="*/ 4711424 w 9143999"/>
              <a:gd name="connsiteY4020" fmla="*/ 811077 h 2293365"/>
              <a:gd name="connsiteX4021" fmla="*/ 4798555 w 9143999"/>
              <a:gd name="connsiteY4021" fmla="*/ 856937 h 2293365"/>
              <a:gd name="connsiteX4022" fmla="*/ 4829820 w 9143999"/>
              <a:gd name="connsiteY4022" fmla="*/ 870856 h 2293365"/>
              <a:gd name="connsiteX4023" fmla="*/ 4847585 w 9143999"/>
              <a:gd name="connsiteY4023" fmla="*/ 867957 h 2293365"/>
              <a:gd name="connsiteX4024" fmla="*/ 4798059 w 9143999"/>
              <a:gd name="connsiteY4024" fmla="*/ 844807 h 2293365"/>
              <a:gd name="connsiteX4025" fmla="*/ 6421538 w 9143999"/>
              <a:gd name="connsiteY4025" fmla="*/ 805605 h 2293365"/>
              <a:gd name="connsiteX4026" fmla="*/ 6337897 w 9143999"/>
              <a:gd name="connsiteY4026" fmla="*/ 845624 h 2293365"/>
              <a:gd name="connsiteX4027" fmla="*/ 6370532 w 9143999"/>
              <a:gd name="connsiteY4027" fmla="*/ 853174 h 2293365"/>
              <a:gd name="connsiteX4028" fmla="*/ 6443016 w 9143999"/>
              <a:gd name="connsiteY4028" fmla="*/ 821350 h 2293365"/>
              <a:gd name="connsiteX4029" fmla="*/ 6453978 w 9143999"/>
              <a:gd name="connsiteY4029" fmla="*/ 816088 h 2293365"/>
              <a:gd name="connsiteX4030" fmla="*/ 1837590 w 9143999"/>
              <a:gd name="connsiteY4030" fmla="*/ 805005 h 2293365"/>
              <a:gd name="connsiteX4031" fmla="*/ 1754792 w 9143999"/>
              <a:gd name="connsiteY4031" fmla="*/ 844620 h 2293365"/>
              <a:gd name="connsiteX4032" fmla="*/ 1779711 w 9143999"/>
              <a:gd name="connsiteY4032" fmla="*/ 850381 h 2293365"/>
              <a:gd name="connsiteX4033" fmla="*/ 1855925 w 9143999"/>
              <a:gd name="connsiteY4033" fmla="*/ 816914 h 2293365"/>
              <a:gd name="connsiteX4034" fmla="*/ 1863376 w 9143999"/>
              <a:gd name="connsiteY4034" fmla="*/ 813338 h 2293365"/>
              <a:gd name="connsiteX4035" fmla="*/ 6823818 w 9143999"/>
              <a:gd name="connsiteY4035" fmla="*/ 804672 h 2293365"/>
              <a:gd name="connsiteX4036" fmla="*/ 6793480 w 9143999"/>
              <a:gd name="connsiteY4036" fmla="*/ 814412 h 2293365"/>
              <a:gd name="connsiteX4037" fmla="*/ 6854231 w 9143999"/>
              <a:gd name="connsiteY4037" fmla="*/ 843277 h 2293365"/>
              <a:gd name="connsiteX4038" fmla="*/ 6873501 w 9143999"/>
              <a:gd name="connsiteY4038" fmla="*/ 851311 h 2293365"/>
              <a:gd name="connsiteX4039" fmla="*/ 6904658 w 9143999"/>
              <a:gd name="connsiteY4039" fmla="*/ 843195 h 2293365"/>
              <a:gd name="connsiteX4040" fmla="*/ 6851684 w 9143999"/>
              <a:gd name="connsiteY4040" fmla="*/ 819132 h 2293365"/>
              <a:gd name="connsiteX4041" fmla="*/ 3945770 w 9143999"/>
              <a:gd name="connsiteY4041" fmla="*/ 804370 h 2293365"/>
              <a:gd name="connsiteX4042" fmla="*/ 3913240 w 9143999"/>
              <a:gd name="connsiteY4042" fmla="*/ 823303 h 2293365"/>
              <a:gd name="connsiteX4043" fmla="*/ 3829707 w 9143999"/>
              <a:gd name="connsiteY4043" fmla="*/ 866997 h 2293365"/>
              <a:gd name="connsiteX4044" fmla="*/ 3841708 w 9143999"/>
              <a:gd name="connsiteY4044" fmla="*/ 868794 h 2293365"/>
              <a:gd name="connsiteX4045" fmla="*/ 3910879 w 9143999"/>
              <a:gd name="connsiteY4045" fmla="*/ 834318 h 2293365"/>
              <a:gd name="connsiteX4046" fmla="*/ 3959109 w 9143999"/>
              <a:gd name="connsiteY4046" fmla="*/ 807589 h 2293365"/>
              <a:gd name="connsiteX4047" fmla="*/ 9044425 w 9143999"/>
              <a:gd name="connsiteY4047" fmla="*/ 804295 h 2293365"/>
              <a:gd name="connsiteX4048" fmla="*/ 8999112 w 9143999"/>
              <a:gd name="connsiteY4048" fmla="*/ 818825 h 2293365"/>
              <a:gd name="connsiteX4049" fmla="*/ 9089463 w 9143999"/>
              <a:gd name="connsiteY4049" fmla="*/ 853053 h 2293365"/>
              <a:gd name="connsiteX4050" fmla="*/ 9131698 w 9143999"/>
              <a:gd name="connsiteY4050" fmla="*/ 842065 h 2293365"/>
              <a:gd name="connsiteX4051" fmla="*/ 8527225 w 9143999"/>
              <a:gd name="connsiteY4051" fmla="*/ 804245 h 2293365"/>
              <a:gd name="connsiteX4052" fmla="*/ 8494481 w 9143999"/>
              <a:gd name="connsiteY4052" fmla="*/ 823303 h 2293365"/>
              <a:gd name="connsiteX4053" fmla="*/ 8409008 w 9143999"/>
              <a:gd name="connsiteY4053" fmla="*/ 867087 h 2293365"/>
              <a:gd name="connsiteX4054" fmla="*/ 8421242 w 9143999"/>
              <a:gd name="connsiteY4054" fmla="*/ 868919 h 2293365"/>
              <a:gd name="connsiteX4055" fmla="*/ 8492121 w 9143999"/>
              <a:gd name="connsiteY4055" fmla="*/ 834318 h 2293365"/>
              <a:gd name="connsiteX4056" fmla="*/ 8540572 w 9143999"/>
              <a:gd name="connsiteY4056" fmla="*/ 807466 h 2293365"/>
              <a:gd name="connsiteX4057" fmla="*/ 4747637 w 9143999"/>
              <a:gd name="connsiteY4057" fmla="*/ 803233 h 2293365"/>
              <a:gd name="connsiteX4058" fmla="*/ 4735288 w 9143999"/>
              <a:gd name="connsiteY4058" fmla="*/ 805908 h 2293365"/>
              <a:gd name="connsiteX4059" fmla="*/ 4798562 w 9143999"/>
              <a:gd name="connsiteY4059" fmla="*/ 840789 h 2293365"/>
              <a:gd name="connsiteX4060" fmla="*/ 4854422 w 9143999"/>
              <a:gd name="connsiteY4060" fmla="*/ 866841 h 2293365"/>
              <a:gd name="connsiteX4061" fmla="*/ 4866273 w 9143999"/>
              <a:gd name="connsiteY4061" fmla="*/ 864907 h 2293365"/>
              <a:gd name="connsiteX4062" fmla="*/ 4797366 w 9143999"/>
              <a:gd name="connsiteY4062" fmla="*/ 831683 h 2293365"/>
              <a:gd name="connsiteX4063" fmla="*/ 164069 w 9143999"/>
              <a:gd name="connsiteY4063" fmla="*/ 802844 h 2293365"/>
              <a:gd name="connsiteX4064" fmla="*/ 151852 w 9143999"/>
              <a:gd name="connsiteY4064" fmla="*/ 805492 h 2293365"/>
              <a:gd name="connsiteX4065" fmla="*/ 212207 w 9143999"/>
              <a:gd name="connsiteY4065" fmla="*/ 838768 h 2293365"/>
              <a:gd name="connsiteX4066" fmla="*/ 272380 w 9143999"/>
              <a:gd name="connsiteY4066" fmla="*/ 866832 h 2293365"/>
              <a:gd name="connsiteX4067" fmla="*/ 284165 w 9143999"/>
              <a:gd name="connsiteY4067" fmla="*/ 864909 h 2293365"/>
              <a:gd name="connsiteX4068" fmla="*/ 210348 w 9143999"/>
              <a:gd name="connsiteY4068" fmla="*/ 829319 h 2293365"/>
              <a:gd name="connsiteX4069" fmla="*/ 2095757 w 9143999"/>
              <a:gd name="connsiteY4069" fmla="*/ 802534 h 2293365"/>
              <a:gd name="connsiteX4070" fmla="*/ 2079093 w 9143999"/>
              <a:gd name="connsiteY4070" fmla="*/ 808808 h 2293365"/>
              <a:gd name="connsiteX4071" fmla="*/ 2046147 w 9143999"/>
              <a:gd name="connsiteY4071" fmla="*/ 821339 h 2293365"/>
              <a:gd name="connsiteX4072" fmla="*/ 2111973 w 9143999"/>
              <a:gd name="connsiteY4072" fmla="*/ 846160 h 2293365"/>
              <a:gd name="connsiteX4073" fmla="*/ 2160853 w 9143999"/>
              <a:gd name="connsiteY4073" fmla="*/ 830473 h 2293365"/>
              <a:gd name="connsiteX4074" fmla="*/ 4203350 w 9143999"/>
              <a:gd name="connsiteY4074" fmla="*/ 801907 h 2293365"/>
              <a:gd name="connsiteX4075" fmla="*/ 4114316 w 9143999"/>
              <a:gd name="connsiteY4075" fmla="*/ 840469 h 2293365"/>
              <a:gd name="connsiteX4076" fmla="*/ 4159625 w 9143999"/>
              <a:gd name="connsiteY4076" fmla="*/ 851394 h 2293365"/>
              <a:gd name="connsiteX4077" fmla="*/ 4165391 w 9143999"/>
              <a:gd name="connsiteY4077" fmla="*/ 852912 h 2293365"/>
              <a:gd name="connsiteX4078" fmla="*/ 4255373 w 9143999"/>
              <a:gd name="connsiteY4078" fmla="*/ 818730 h 2293365"/>
              <a:gd name="connsiteX4079" fmla="*/ 8783582 w 9143999"/>
              <a:gd name="connsiteY4079" fmla="*/ 801315 h 2293365"/>
              <a:gd name="connsiteX4080" fmla="*/ 8694028 w 9143999"/>
              <a:gd name="connsiteY4080" fmla="*/ 840060 h 2293365"/>
              <a:gd name="connsiteX4081" fmla="*/ 8741010 w 9143999"/>
              <a:gd name="connsiteY4081" fmla="*/ 851400 h 2293365"/>
              <a:gd name="connsiteX4082" fmla="*/ 8744960 w 9143999"/>
              <a:gd name="connsiteY4082" fmla="*/ 852441 h 2293365"/>
              <a:gd name="connsiteX4083" fmla="*/ 8836316 w 9143999"/>
              <a:gd name="connsiteY4083" fmla="*/ 818363 h 2293365"/>
              <a:gd name="connsiteX4084" fmla="*/ 4472353 w 9143999"/>
              <a:gd name="connsiteY4084" fmla="*/ 801079 h 2293365"/>
              <a:gd name="connsiteX4085" fmla="*/ 4418253 w 9143999"/>
              <a:gd name="connsiteY4085" fmla="*/ 818427 h 2293365"/>
              <a:gd name="connsiteX4086" fmla="*/ 4507794 w 9143999"/>
              <a:gd name="connsiteY4086" fmla="*/ 852171 h 2293365"/>
              <a:gd name="connsiteX4087" fmla="*/ 4559785 w 9143999"/>
              <a:gd name="connsiteY4087" fmla="*/ 838621 h 2293365"/>
              <a:gd name="connsiteX4088" fmla="*/ 1981932 w 9143999"/>
              <a:gd name="connsiteY4088" fmla="*/ 800987 h 2293365"/>
              <a:gd name="connsiteX4089" fmla="*/ 1920974 w 9143999"/>
              <a:gd name="connsiteY4089" fmla="*/ 827373 h 2293365"/>
              <a:gd name="connsiteX4090" fmla="*/ 1974577 w 9143999"/>
              <a:gd name="connsiteY4090" fmla="*/ 844695 h 2293365"/>
              <a:gd name="connsiteX4091" fmla="*/ 2035914 w 9143999"/>
              <a:gd name="connsiteY4091" fmla="*/ 821396 h 2293365"/>
              <a:gd name="connsiteX4092" fmla="*/ 2005175 w 9143999"/>
              <a:gd name="connsiteY4092" fmla="*/ 809837 h 2293365"/>
              <a:gd name="connsiteX4093" fmla="*/ 3929773 w 9143999"/>
              <a:gd name="connsiteY4093" fmla="*/ 800863 h 2293365"/>
              <a:gd name="connsiteX4094" fmla="*/ 3887854 w 9143999"/>
              <a:gd name="connsiteY4094" fmla="*/ 826366 h 2293365"/>
              <a:gd name="connsiteX4095" fmla="*/ 3815211 w 9143999"/>
              <a:gd name="connsiteY4095" fmla="*/ 864826 h 2293365"/>
              <a:gd name="connsiteX4096" fmla="*/ 3821450 w 9143999"/>
              <a:gd name="connsiteY4096" fmla="*/ 865760 h 2293365"/>
              <a:gd name="connsiteX4097" fmla="*/ 3883993 w 9143999"/>
              <a:gd name="connsiteY4097" fmla="*/ 833923 h 2293365"/>
              <a:gd name="connsiteX4098" fmla="*/ 3937799 w 9143999"/>
              <a:gd name="connsiteY4098" fmla="*/ 802456 h 2293365"/>
              <a:gd name="connsiteX4099" fmla="*/ 8510596 w 9143999"/>
              <a:gd name="connsiteY4099" fmla="*/ 800635 h 2293365"/>
              <a:gd name="connsiteX4100" fmla="*/ 8442113 w 9143999"/>
              <a:gd name="connsiteY4100" fmla="*/ 841336 h 2293365"/>
              <a:gd name="connsiteX4101" fmla="*/ 8396142 w 9143999"/>
              <a:gd name="connsiteY4101" fmla="*/ 865161 h 2293365"/>
              <a:gd name="connsiteX4102" fmla="*/ 8402528 w 9143999"/>
              <a:gd name="connsiteY4102" fmla="*/ 866117 h 2293365"/>
              <a:gd name="connsiteX4103" fmla="*/ 8438240 w 9143999"/>
              <a:gd name="connsiteY4103" fmla="*/ 848321 h 2293365"/>
              <a:gd name="connsiteX4104" fmla="*/ 8518842 w 9143999"/>
              <a:gd name="connsiteY4104" fmla="*/ 802273 h 2293365"/>
              <a:gd name="connsiteX4105" fmla="*/ 6563052 w 9143999"/>
              <a:gd name="connsiteY4105" fmla="*/ 800623 h 2293365"/>
              <a:gd name="connsiteX4106" fmla="*/ 6501882 w 9143999"/>
              <a:gd name="connsiteY4106" fmla="*/ 827095 h 2293365"/>
              <a:gd name="connsiteX4107" fmla="*/ 6551153 w 9143999"/>
              <a:gd name="connsiteY4107" fmla="*/ 843036 h 2293365"/>
              <a:gd name="connsiteX4108" fmla="*/ 6613018 w 9143999"/>
              <a:gd name="connsiteY4108" fmla="*/ 819536 h 2293365"/>
              <a:gd name="connsiteX4109" fmla="*/ 6587267 w 9143999"/>
              <a:gd name="connsiteY4109" fmla="*/ 809837 h 2293365"/>
              <a:gd name="connsiteX4110" fmla="*/ 6675678 w 9143999"/>
              <a:gd name="connsiteY4110" fmla="*/ 800304 h 2293365"/>
              <a:gd name="connsiteX4111" fmla="*/ 6666037 w 9143999"/>
              <a:gd name="connsiteY4111" fmla="*/ 803934 h 2293365"/>
              <a:gd name="connsiteX4112" fmla="*/ 6625588 w 9143999"/>
              <a:gd name="connsiteY4112" fmla="*/ 819324 h 2293365"/>
              <a:gd name="connsiteX4113" fmla="*/ 6688990 w 9143999"/>
              <a:gd name="connsiteY4113" fmla="*/ 843204 h 2293365"/>
              <a:gd name="connsiteX4114" fmla="*/ 6738503 w 9143999"/>
              <a:gd name="connsiteY4114" fmla="*/ 827312 h 2293365"/>
              <a:gd name="connsiteX4115" fmla="*/ 176229 w 9143999"/>
              <a:gd name="connsiteY4115" fmla="*/ 800208 h 2293365"/>
              <a:gd name="connsiteX4116" fmla="*/ 169840 w 9143999"/>
              <a:gd name="connsiteY4116" fmla="*/ 801593 h 2293365"/>
              <a:gd name="connsiteX4117" fmla="*/ 217321 w 9143999"/>
              <a:gd name="connsiteY4117" fmla="*/ 828845 h 2293365"/>
              <a:gd name="connsiteX4118" fmla="*/ 290478 w 9143999"/>
              <a:gd name="connsiteY4118" fmla="*/ 863879 h 2293365"/>
              <a:gd name="connsiteX4119" fmla="*/ 293764 w 9143999"/>
              <a:gd name="connsiteY4119" fmla="*/ 863343 h 2293365"/>
              <a:gd name="connsiteX4120" fmla="*/ 296222 w 9143999"/>
              <a:gd name="connsiteY4120" fmla="*/ 863065 h 2293365"/>
              <a:gd name="connsiteX4121" fmla="*/ 215316 w 9143999"/>
              <a:gd name="connsiteY4121" fmla="*/ 823237 h 2293365"/>
              <a:gd name="connsiteX4122" fmla="*/ 4761678 w 9143999"/>
              <a:gd name="connsiteY4122" fmla="*/ 800191 h 2293365"/>
              <a:gd name="connsiteX4123" fmla="*/ 4755247 w 9143999"/>
              <a:gd name="connsiteY4123" fmla="*/ 801584 h 2293365"/>
              <a:gd name="connsiteX4124" fmla="*/ 4804376 w 9143999"/>
              <a:gd name="connsiteY4124" fmla="*/ 829787 h 2293365"/>
              <a:gd name="connsiteX4125" fmla="*/ 4874799 w 9143999"/>
              <a:gd name="connsiteY4125" fmla="*/ 863515 h 2293365"/>
              <a:gd name="connsiteX4126" fmla="*/ 4875856 w 9143999"/>
              <a:gd name="connsiteY4126" fmla="*/ 863343 h 2293365"/>
              <a:gd name="connsiteX4127" fmla="*/ 4880791 w 9143999"/>
              <a:gd name="connsiteY4127" fmla="*/ 862786 h 2293365"/>
              <a:gd name="connsiteX4128" fmla="*/ 4802376 w 9143999"/>
              <a:gd name="connsiteY4128" fmla="*/ 824176 h 2293365"/>
              <a:gd name="connsiteX4129" fmla="*/ 2275095 w 9143999"/>
              <a:gd name="connsiteY4129" fmla="*/ 798548 h 2293365"/>
              <a:gd name="connsiteX4130" fmla="*/ 2252397 w 9143999"/>
              <a:gd name="connsiteY4130" fmla="*/ 805832 h 2293365"/>
              <a:gd name="connsiteX4131" fmla="*/ 2272565 w 9143999"/>
              <a:gd name="connsiteY4131" fmla="*/ 816298 h 2293365"/>
              <a:gd name="connsiteX4132" fmla="*/ 2322077 w 9143999"/>
              <a:gd name="connsiteY4132" fmla="*/ 839273 h 2293365"/>
              <a:gd name="connsiteX4133" fmla="*/ 2343299 w 9143999"/>
              <a:gd name="connsiteY4133" fmla="*/ 833749 h 2293365"/>
              <a:gd name="connsiteX4134" fmla="*/ 2343958 w 9143999"/>
              <a:gd name="connsiteY4134" fmla="*/ 838022 h 2293365"/>
              <a:gd name="connsiteX4135" fmla="*/ 2328216 w 9143999"/>
              <a:gd name="connsiteY4135" fmla="*/ 842122 h 2293365"/>
              <a:gd name="connsiteX4136" fmla="*/ 2430254 w 9143999"/>
              <a:gd name="connsiteY4136" fmla="*/ 889470 h 2293365"/>
              <a:gd name="connsiteX4137" fmla="*/ 2447364 w 9143999"/>
              <a:gd name="connsiteY4137" fmla="*/ 896179 h 2293365"/>
              <a:gd name="connsiteX4138" fmla="*/ 2470009 w 9143999"/>
              <a:gd name="connsiteY4138" fmla="*/ 892504 h 2293365"/>
              <a:gd name="connsiteX4139" fmla="*/ 2428468 w 9143999"/>
              <a:gd name="connsiteY4139" fmla="*/ 874841 h 2293365"/>
              <a:gd name="connsiteX4140" fmla="*/ 2356923 w 9143999"/>
              <a:gd name="connsiteY4140" fmla="*/ 839252 h 2293365"/>
              <a:gd name="connsiteX4141" fmla="*/ 2348936 w 9143999"/>
              <a:gd name="connsiteY4141" fmla="*/ 840983 h 2293365"/>
              <a:gd name="connsiteX4142" fmla="*/ 2348299 w 9143999"/>
              <a:gd name="connsiteY4142" fmla="*/ 836711 h 2293365"/>
              <a:gd name="connsiteX4143" fmla="*/ 2350750 w 9143999"/>
              <a:gd name="connsiteY4143" fmla="*/ 836181 h 2293365"/>
              <a:gd name="connsiteX4144" fmla="*/ 3917917 w 9143999"/>
              <a:gd name="connsiteY4144" fmla="*/ 798508 h 2293365"/>
              <a:gd name="connsiteX4145" fmla="*/ 3813447 w 9143999"/>
              <a:gd name="connsiteY4145" fmla="*/ 857977 h 2293365"/>
              <a:gd name="connsiteX4146" fmla="*/ 3803337 w 9143999"/>
              <a:gd name="connsiteY4146" fmla="*/ 863048 h 2293365"/>
              <a:gd name="connsiteX4147" fmla="*/ 3809301 w 9143999"/>
              <a:gd name="connsiteY4147" fmla="*/ 863941 h 2293365"/>
              <a:gd name="connsiteX4148" fmla="*/ 3811929 w 9143999"/>
              <a:gd name="connsiteY4148" fmla="*/ 862659 h 2293365"/>
              <a:gd name="connsiteX4149" fmla="*/ 3925280 w 9143999"/>
              <a:gd name="connsiteY4149" fmla="*/ 799970 h 2293365"/>
              <a:gd name="connsiteX4150" fmla="*/ 8499181 w 9143999"/>
              <a:gd name="connsiteY4150" fmla="*/ 798367 h 2293365"/>
              <a:gd name="connsiteX4151" fmla="*/ 8383084 w 9143999"/>
              <a:gd name="connsiteY4151" fmla="*/ 863206 h 2293365"/>
              <a:gd name="connsiteX4152" fmla="*/ 8388459 w 9143999"/>
              <a:gd name="connsiteY4152" fmla="*/ 864011 h 2293365"/>
              <a:gd name="connsiteX4153" fmla="*/ 8506676 w 9143999"/>
              <a:gd name="connsiteY4153" fmla="*/ 799856 h 2293365"/>
              <a:gd name="connsiteX4154" fmla="*/ 4774252 w 9143999"/>
              <a:gd name="connsiteY4154" fmla="*/ 797468 h 2293365"/>
              <a:gd name="connsiteX4155" fmla="*/ 4765741 w 9143999"/>
              <a:gd name="connsiteY4155" fmla="*/ 799312 h 2293365"/>
              <a:gd name="connsiteX4156" fmla="*/ 4880094 w 9143999"/>
              <a:gd name="connsiteY4156" fmla="*/ 860094 h 2293365"/>
              <a:gd name="connsiteX4157" fmla="*/ 4884948 w 9143999"/>
              <a:gd name="connsiteY4157" fmla="*/ 862316 h 2293365"/>
              <a:gd name="connsiteX4158" fmla="*/ 4889892 w 9143999"/>
              <a:gd name="connsiteY4158" fmla="*/ 861758 h 2293365"/>
              <a:gd name="connsiteX4159" fmla="*/ 4858549 w 9143999"/>
              <a:gd name="connsiteY4159" fmla="*/ 846728 h 2293365"/>
              <a:gd name="connsiteX4160" fmla="*/ 188885 w 9143999"/>
              <a:gd name="connsiteY4160" fmla="*/ 797466 h 2293365"/>
              <a:gd name="connsiteX4161" fmla="*/ 180455 w 9143999"/>
              <a:gd name="connsiteY4161" fmla="*/ 799293 h 2293365"/>
              <a:gd name="connsiteX4162" fmla="*/ 293105 w 9143999"/>
              <a:gd name="connsiteY4162" fmla="*/ 859152 h 2293365"/>
              <a:gd name="connsiteX4163" fmla="*/ 300577 w 9143999"/>
              <a:gd name="connsiteY4163" fmla="*/ 862574 h 2293365"/>
              <a:gd name="connsiteX4164" fmla="*/ 305403 w 9143999"/>
              <a:gd name="connsiteY4164" fmla="*/ 862029 h 2293365"/>
              <a:gd name="connsiteX4165" fmla="*/ 271538 w 9143999"/>
              <a:gd name="connsiteY4165" fmla="*/ 845790 h 2293365"/>
              <a:gd name="connsiteX4166" fmla="*/ 8488489 w 9143999"/>
              <a:gd name="connsiteY4166" fmla="*/ 796244 h 2293365"/>
              <a:gd name="connsiteX4167" fmla="*/ 8442398 w 9143999"/>
              <a:gd name="connsiteY4167" fmla="*/ 824389 h 2293365"/>
              <a:gd name="connsiteX4168" fmla="*/ 8373240 w 9143999"/>
              <a:gd name="connsiteY4168" fmla="*/ 861732 h 2293365"/>
              <a:gd name="connsiteX4169" fmla="*/ 8375541 w 9143999"/>
              <a:gd name="connsiteY4169" fmla="*/ 862076 h 2293365"/>
              <a:gd name="connsiteX4170" fmla="*/ 8441160 w 9143999"/>
              <a:gd name="connsiteY4170" fmla="*/ 827348 h 2293365"/>
              <a:gd name="connsiteX4171" fmla="*/ 8492067 w 9143999"/>
              <a:gd name="connsiteY4171" fmla="*/ 796954 h 2293365"/>
              <a:gd name="connsiteX4172" fmla="*/ 3905302 w 9143999"/>
              <a:gd name="connsiteY4172" fmla="*/ 796002 h 2293365"/>
              <a:gd name="connsiteX4173" fmla="*/ 3796463 w 9143999"/>
              <a:gd name="connsiteY4173" fmla="*/ 860624 h 2293365"/>
              <a:gd name="connsiteX4174" fmla="*/ 3794228 w 9143999"/>
              <a:gd name="connsiteY4174" fmla="*/ 861684 h 2293365"/>
              <a:gd name="connsiteX4175" fmla="*/ 3796610 w 9143999"/>
              <a:gd name="connsiteY4175" fmla="*/ 862040 h 2293365"/>
              <a:gd name="connsiteX4176" fmla="*/ 3909027 w 9143999"/>
              <a:gd name="connsiteY4176" fmla="*/ 796742 h 2293365"/>
              <a:gd name="connsiteX4177" fmla="*/ 4782043 w 9143999"/>
              <a:gd name="connsiteY4177" fmla="*/ 795781 h 2293365"/>
              <a:gd name="connsiteX4178" fmla="*/ 4778208 w 9143999"/>
              <a:gd name="connsiteY4178" fmla="*/ 796611 h 2293365"/>
              <a:gd name="connsiteX4179" fmla="*/ 4892060 w 9143999"/>
              <a:gd name="connsiteY4179" fmla="*/ 858959 h 2293365"/>
              <a:gd name="connsiteX4180" fmla="*/ 196664 w 9143999"/>
              <a:gd name="connsiteY4180" fmla="*/ 795779 h 2293365"/>
              <a:gd name="connsiteX4181" fmla="*/ 192854 w 9143999"/>
              <a:gd name="connsiteY4181" fmla="*/ 796605 h 2293365"/>
              <a:gd name="connsiteX4182" fmla="*/ 304956 w 9143999"/>
              <a:gd name="connsiteY4182" fmla="*/ 857996 h 2293365"/>
              <a:gd name="connsiteX4183" fmla="*/ 6852151 w 9143999"/>
              <a:gd name="connsiteY4183" fmla="*/ 795575 h 2293365"/>
              <a:gd name="connsiteX4184" fmla="*/ 6828625 w 9143999"/>
              <a:gd name="connsiteY4184" fmla="*/ 803128 h 2293365"/>
              <a:gd name="connsiteX4185" fmla="*/ 6853806 w 9143999"/>
              <a:gd name="connsiteY4185" fmla="*/ 816185 h 2293365"/>
              <a:gd name="connsiteX4186" fmla="*/ 6909352 w 9143999"/>
              <a:gd name="connsiteY4186" fmla="*/ 841972 h 2293365"/>
              <a:gd name="connsiteX4187" fmla="*/ 6929548 w 9143999"/>
              <a:gd name="connsiteY4187" fmla="*/ 836711 h 2293365"/>
              <a:gd name="connsiteX4188" fmla="*/ 6930397 w 9143999"/>
              <a:gd name="connsiteY4188" fmla="*/ 840983 h 2293365"/>
              <a:gd name="connsiteX4189" fmla="*/ 6915546 w 9143999"/>
              <a:gd name="connsiteY4189" fmla="*/ 844848 h 2293365"/>
              <a:gd name="connsiteX4190" fmla="*/ 7011494 w 9143999"/>
              <a:gd name="connsiteY4190" fmla="*/ 889394 h 2293365"/>
              <a:gd name="connsiteX4191" fmla="*/ 7029858 w 9143999"/>
              <a:gd name="connsiteY4191" fmla="*/ 896598 h 2293365"/>
              <a:gd name="connsiteX4192" fmla="*/ 7054268 w 9143999"/>
              <a:gd name="connsiteY4192" fmla="*/ 892637 h 2293365"/>
              <a:gd name="connsiteX4193" fmla="*/ 7010274 w 9143999"/>
              <a:gd name="connsiteY4193" fmla="*/ 874160 h 2293365"/>
              <a:gd name="connsiteX4194" fmla="*/ 6939744 w 9143999"/>
              <a:gd name="connsiteY4194" fmla="*/ 839108 h 2293365"/>
              <a:gd name="connsiteX4195" fmla="*/ 6931035 w 9143999"/>
              <a:gd name="connsiteY4195" fmla="*/ 840994 h 2293365"/>
              <a:gd name="connsiteX4196" fmla="*/ 6930311 w 9143999"/>
              <a:gd name="connsiteY4196" fmla="*/ 836717 h 2293365"/>
              <a:gd name="connsiteX4197" fmla="*/ 6933532 w 9143999"/>
              <a:gd name="connsiteY4197" fmla="*/ 836021 h 2293365"/>
              <a:gd name="connsiteX4198" fmla="*/ 6389559 w 9143999"/>
              <a:gd name="connsiteY4198" fmla="*/ 795270 h 2293365"/>
              <a:gd name="connsiteX4199" fmla="*/ 6305853 w 9143999"/>
              <a:gd name="connsiteY4199" fmla="*/ 838210 h 2293365"/>
              <a:gd name="connsiteX4200" fmla="*/ 6333168 w 9143999"/>
              <a:gd name="connsiteY4200" fmla="*/ 844530 h 2293365"/>
              <a:gd name="connsiteX4201" fmla="*/ 6417379 w 9143999"/>
              <a:gd name="connsiteY4201" fmla="*/ 804260 h 2293365"/>
              <a:gd name="connsiteX4202" fmla="*/ 3899206 w 9143999"/>
              <a:gd name="connsiteY4202" fmla="*/ 794791 h 2293365"/>
              <a:gd name="connsiteX4203" fmla="*/ 3808986 w 9143999"/>
              <a:gd name="connsiteY4203" fmla="*/ 848265 h 2293365"/>
              <a:gd name="connsiteX4204" fmla="*/ 3900194 w 9143999"/>
              <a:gd name="connsiteY4204" fmla="*/ 794987 h 2293365"/>
              <a:gd name="connsiteX4205" fmla="*/ 8480630 w 9143999"/>
              <a:gd name="connsiteY4205" fmla="*/ 794682 h 2293365"/>
              <a:gd name="connsiteX4206" fmla="*/ 8390228 w 9143999"/>
              <a:gd name="connsiteY4206" fmla="*/ 848265 h 2293365"/>
              <a:gd name="connsiteX4207" fmla="*/ 8481723 w 9143999"/>
              <a:gd name="connsiteY4207" fmla="*/ 794899 h 2293365"/>
              <a:gd name="connsiteX4208" fmla="*/ 1805318 w 9143999"/>
              <a:gd name="connsiteY4208" fmla="*/ 794575 h 2293365"/>
              <a:gd name="connsiteX4209" fmla="*/ 1722375 w 9143999"/>
              <a:gd name="connsiteY4209" fmla="*/ 837125 h 2293365"/>
              <a:gd name="connsiteX4210" fmla="*/ 1748998 w 9143999"/>
              <a:gd name="connsiteY4210" fmla="*/ 843281 h 2293365"/>
              <a:gd name="connsiteX4211" fmla="*/ 1832502 w 9143999"/>
              <a:gd name="connsiteY4211" fmla="*/ 803360 h 2293365"/>
              <a:gd name="connsiteX4212" fmla="*/ 8918306 w 9143999"/>
              <a:gd name="connsiteY4212" fmla="*/ 792261 h 2293365"/>
              <a:gd name="connsiteX4213" fmla="*/ 8879165 w 9143999"/>
              <a:gd name="connsiteY4213" fmla="*/ 807003 h 2293365"/>
              <a:gd name="connsiteX4214" fmla="*/ 8849551 w 9143999"/>
              <a:gd name="connsiteY4214" fmla="*/ 818064 h 2293365"/>
              <a:gd name="connsiteX4215" fmla="*/ 8917979 w 9143999"/>
              <a:gd name="connsiteY4215" fmla="*/ 840106 h 2293365"/>
              <a:gd name="connsiteX4216" fmla="*/ 8986386 w 9143999"/>
              <a:gd name="connsiteY4216" fmla="*/ 818135 h 2293365"/>
              <a:gd name="connsiteX4217" fmla="*/ 8956421 w 9143999"/>
              <a:gd name="connsiteY4217" fmla="*/ 806759 h 2293365"/>
              <a:gd name="connsiteX4218" fmla="*/ 4336246 w 9143999"/>
              <a:gd name="connsiteY4218" fmla="*/ 792246 h 2293365"/>
              <a:gd name="connsiteX4219" fmla="*/ 4297065 w 9143999"/>
              <a:gd name="connsiteY4219" fmla="*/ 807003 h 2293365"/>
              <a:gd name="connsiteX4220" fmla="*/ 4267610 w 9143999"/>
              <a:gd name="connsiteY4220" fmla="*/ 818202 h 2293365"/>
              <a:gd name="connsiteX4221" fmla="*/ 4335614 w 9143999"/>
              <a:gd name="connsiteY4221" fmla="*/ 840191 h 2293365"/>
              <a:gd name="connsiteX4222" fmla="*/ 4404454 w 9143999"/>
              <a:gd name="connsiteY4222" fmla="*/ 818081 h 2293365"/>
              <a:gd name="connsiteX4223" fmla="*/ 4374457 w 9143999"/>
              <a:gd name="connsiteY4223" fmla="*/ 806779 h 2293365"/>
              <a:gd name="connsiteX4224" fmla="*/ 2300349 w 9143999"/>
              <a:gd name="connsiteY4224" fmla="*/ 790443 h 2293365"/>
              <a:gd name="connsiteX4225" fmla="*/ 2280171 w 9143999"/>
              <a:gd name="connsiteY4225" fmla="*/ 796919 h 2293365"/>
              <a:gd name="connsiteX4226" fmla="*/ 2356652 w 9143999"/>
              <a:gd name="connsiteY4226" fmla="*/ 834905 h 2293365"/>
              <a:gd name="connsiteX4227" fmla="*/ 2376606 w 9143999"/>
              <a:gd name="connsiteY4227" fmla="*/ 830588 h 2293365"/>
              <a:gd name="connsiteX4228" fmla="*/ 6371715 w 9143999"/>
              <a:gd name="connsiteY4228" fmla="*/ 789504 h 2293365"/>
              <a:gd name="connsiteX4229" fmla="*/ 6289314 w 9143999"/>
              <a:gd name="connsiteY4229" fmla="*/ 834383 h 2293365"/>
              <a:gd name="connsiteX4230" fmla="*/ 6300613 w 9143999"/>
              <a:gd name="connsiteY4230" fmla="*/ 836997 h 2293365"/>
              <a:gd name="connsiteX4231" fmla="*/ 6384777 w 9143999"/>
              <a:gd name="connsiteY4231" fmla="*/ 793724 h 2293365"/>
              <a:gd name="connsiteX4232" fmla="*/ 6371785 w 9143999"/>
              <a:gd name="connsiteY4232" fmla="*/ 789525 h 2293365"/>
              <a:gd name="connsiteX4233" fmla="*/ 1785620 w 9143999"/>
              <a:gd name="connsiteY4233" fmla="*/ 788295 h 2293365"/>
              <a:gd name="connsiteX4234" fmla="*/ 1703826 w 9143999"/>
              <a:gd name="connsiteY4234" fmla="*/ 832837 h 2293365"/>
              <a:gd name="connsiteX4235" fmla="*/ 1716654 w 9143999"/>
              <a:gd name="connsiteY4235" fmla="*/ 835803 h 2293365"/>
              <a:gd name="connsiteX4236" fmla="*/ 1800120 w 9143999"/>
              <a:gd name="connsiteY4236" fmla="*/ 792895 h 2293365"/>
              <a:gd name="connsiteX4237" fmla="*/ 1789692 w 9143999"/>
              <a:gd name="connsiteY4237" fmla="*/ 789525 h 2293365"/>
              <a:gd name="connsiteX4238" fmla="*/ 4513287 w 9143999"/>
              <a:gd name="connsiteY4238" fmla="*/ 787953 h 2293365"/>
              <a:gd name="connsiteX4239" fmla="*/ 4477897 w 9143999"/>
              <a:gd name="connsiteY4239" fmla="*/ 799301 h 2293365"/>
              <a:gd name="connsiteX4240" fmla="*/ 4567681 w 9143999"/>
              <a:gd name="connsiteY4240" fmla="*/ 837834 h 2293365"/>
              <a:gd name="connsiteX4241" fmla="*/ 4602449 w 9143999"/>
              <a:gd name="connsiteY4241" fmla="*/ 830311 h 2293365"/>
              <a:gd name="connsiteX4242" fmla="*/ 6876493 w 9143999"/>
              <a:gd name="connsiteY4242" fmla="*/ 787760 h 2293365"/>
              <a:gd name="connsiteX4243" fmla="*/ 6856646 w 9143999"/>
              <a:gd name="connsiteY4243" fmla="*/ 794132 h 2293365"/>
              <a:gd name="connsiteX4244" fmla="*/ 6938681 w 9143999"/>
              <a:gd name="connsiteY4244" fmla="*/ 834907 h 2293365"/>
              <a:gd name="connsiteX4245" fmla="*/ 6958081 w 9143999"/>
              <a:gd name="connsiteY4245" fmla="*/ 830711 h 2293365"/>
              <a:gd name="connsiteX4246" fmla="*/ 4154601 w 9143999"/>
              <a:gd name="connsiteY4246" fmla="*/ 786252 h 2293365"/>
              <a:gd name="connsiteX4247" fmla="*/ 4075565 w 9143999"/>
              <a:gd name="connsiteY4247" fmla="*/ 824015 h 2293365"/>
              <a:gd name="connsiteX4248" fmla="*/ 4065224 w 9143999"/>
              <a:gd name="connsiteY4248" fmla="*/ 828631 h 2293365"/>
              <a:gd name="connsiteX4249" fmla="*/ 4107850 w 9143999"/>
              <a:gd name="connsiteY4249" fmla="*/ 838909 h 2293365"/>
              <a:gd name="connsiteX4250" fmla="*/ 4197772 w 9143999"/>
              <a:gd name="connsiteY4250" fmla="*/ 800104 h 2293365"/>
              <a:gd name="connsiteX4251" fmla="*/ 4158804 w 9143999"/>
              <a:gd name="connsiteY4251" fmla="*/ 787501 h 2293365"/>
              <a:gd name="connsiteX4252" fmla="*/ 8736152 w 9143999"/>
              <a:gd name="connsiteY4252" fmla="*/ 786105 h 2293365"/>
              <a:gd name="connsiteX4253" fmla="*/ 8656806 w 9143999"/>
              <a:gd name="connsiteY4253" fmla="*/ 824015 h 2293365"/>
              <a:gd name="connsiteX4254" fmla="*/ 8646539 w 9143999"/>
              <a:gd name="connsiteY4254" fmla="*/ 828598 h 2293365"/>
              <a:gd name="connsiteX4255" fmla="*/ 8688141 w 9143999"/>
              <a:gd name="connsiteY4255" fmla="*/ 838640 h 2293365"/>
              <a:gd name="connsiteX4256" fmla="*/ 8778470 w 9143999"/>
              <a:gd name="connsiteY4256" fmla="*/ 799662 h 2293365"/>
              <a:gd name="connsiteX4257" fmla="*/ 8740822 w 9143999"/>
              <a:gd name="connsiteY4257" fmla="*/ 787492 h 2293365"/>
              <a:gd name="connsiteX4258" fmla="*/ 6524726 w 9143999"/>
              <a:gd name="connsiteY4258" fmla="*/ 786038 h 2293365"/>
              <a:gd name="connsiteX4259" fmla="*/ 6464227 w 9143999"/>
              <a:gd name="connsiteY4259" fmla="*/ 814913 h 2293365"/>
              <a:gd name="connsiteX4260" fmla="*/ 6496200 w 9143999"/>
              <a:gd name="connsiteY4260" fmla="*/ 825257 h 2293365"/>
              <a:gd name="connsiteX4261" fmla="*/ 6557837 w 9143999"/>
              <a:gd name="connsiteY4261" fmla="*/ 798638 h 2293365"/>
              <a:gd name="connsiteX4262" fmla="*/ 2140998 w 9143999"/>
              <a:gd name="connsiteY4262" fmla="*/ 785497 h 2293365"/>
              <a:gd name="connsiteX4263" fmla="*/ 2102514 w 9143999"/>
              <a:gd name="connsiteY4263" fmla="*/ 799989 h 2293365"/>
              <a:gd name="connsiteX4264" fmla="*/ 2168089 w 9143999"/>
              <a:gd name="connsiteY4264" fmla="*/ 828151 h 2293365"/>
              <a:gd name="connsiteX4265" fmla="*/ 2205562 w 9143999"/>
              <a:gd name="connsiteY4265" fmla="*/ 816125 h 2293365"/>
              <a:gd name="connsiteX4266" fmla="*/ 2320418 w 9143999"/>
              <a:gd name="connsiteY4266" fmla="*/ 784003 h 2293365"/>
              <a:gd name="connsiteX4267" fmla="*/ 2306070 w 9143999"/>
              <a:gd name="connsiteY4267" fmla="*/ 788608 h 2293365"/>
              <a:gd name="connsiteX4268" fmla="*/ 2384155 w 9143999"/>
              <a:gd name="connsiteY4268" fmla="*/ 828956 h 2293365"/>
              <a:gd name="connsiteX4269" fmla="*/ 2397837 w 9143999"/>
              <a:gd name="connsiteY4269" fmla="*/ 825996 h 2293365"/>
              <a:gd name="connsiteX4270" fmla="*/ 6719154 w 9143999"/>
              <a:gd name="connsiteY4270" fmla="*/ 783934 h 2293365"/>
              <a:gd name="connsiteX4271" fmla="*/ 6681308 w 9143999"/>
              <a:gd name="connsiteY4271" fmla="*/ 798184 h 2293365"/>
              <a:gd name="connsiteX4272" fmla="*/ 6744549 w 9143999"/>
              <a:gd name="connsiteY4272" fmla="*/ 825372 h 2293365"/>
              <a:gd name="connsiteX4273" fmla="*/ 6781443 w 9143999"/>
              <a:gd name="connsiteY4273" fmla="*/ 813530 h 2293365"/>
              <a:gd name="connsiteX4274" fmla="*/ 1935104 w 9143999"/>
              <a:gd name="connsiteY4274" fmla="*/ 783157 h 2293365"/>
              <a:gd name="connsiteX4275" fmla="*/ 1874163 w 9143999"/>
              <a:gd name="connsiteY4275" fmla="*/ 812245 h 2293365"/>
              <a:gd name="connsiteX4276" fmla="*/ 1915768 w 9143999"/>
              <a:gd name="connsiteY4276" fmla="*/ 825690 h 2293365"/>
              <a:gd name="connsiteX4277" fmla="*/ 1977174 w 9143999"/>
              <a:gd name="connsiteY4277" fmla="*/ 799175 h 2293365"/>
              <a:gd name="connsiteX4278" fmla="*/ 6350254 w 9143999"/>
              <a:gd name="connsiteY4278" fmla="*/ 783020 h 2293365"/>
              <a:gd name="connsiteX4279" fmla="*/ 6268733 w 9143999"/>
              <a:gd name="connsiteY4279" fmla="*/ 829621 h 2293365"/>
              <a:gd name="connsiteX4280" fmla="*/ 6283375 w 9143999"/>
              <a:gd name="connsiteY4280" fmla="*/ 833009 h 2293365"/>
              <a:gd name="connsiteX4281" fmla="*/ 6366305 w 9143999"/>
              <a:gd name="connsiteY4281" fmla="*/ 787870 h 2293365"/>
              <a:gd name="connsiteX4282" fmla="*/ 1762989 w 9143999"/>
              <a:gd name="connsiteY4282" fmla="*/ 781457 h 2293365"/>
              <a:gd name="connsiteX4283" fmla="*/ 1681945 w 9143999"/>
              <a:gd name="connsiteY4283" fmla="*/ 827778 h 2293365"/>
              <a:gd name="connsiteX4284" fmla="*/ 1697437 w 9143999"/>
              <a:gd name="connsiteY4284" fmla="*/ 831360 h 2293365"/>
              <a:gd name="connsiteX4285" fmla="*/ 1779790 w 9143999"/>
              <a:gd name="connsiteY4285" fmla="*/ 786533 h 2293365"/>
              <a:gd name="connsiteX4286" fmla="*/ 6896652 w 9143999"/>
              <a:gd name="connsiteY4286" fmla="*/ 781288 h 2293365"/>
              <a:gd name="connsiteX4287" fmla="*/ 6882153 w 9143999"/>
              <a:gd name="connsiteY4287" fmla="*/ 785943 h 2293365"/>
              <a:gd name="connsiteX4288" fmla="*/ 6965633 w 9143999"/>
              <a:gd name="connsiteY4288" fmla="*/ 829078 h 2293365"/>
              <a:gd name="connsiteX4289" fmla="*/ 6979307 w 9143999"/>
              <a:gd name="connsiteY4289" fmla="*/ 826120 h 2293365"/>
              <a:gd name="connsiteX4290" fmla="*/ 2337399 w 9143999"/>
              <a:gd name="connsiteY4290" fmla="*/ 778553 h 2293365"/>
              <a:gd name="connsiteX4291" fmla="*/ 2323991 w 9143999"/>
              <a:gd name="connsiteY4291" fmla="*/ 782856 h 2293365"/>
              <a:gd name="connsiteX4292" fmla="*/ 2390450 w 9143999"/>
              <a:gd name="connsiteY4292" fmla="*/ 820179 h 2293365"/>
              <a:gd name="connsiteX4293" fmla="*/ 2401182 w 9143999"/>
              <a:gd name="connsiteY4293" fmla="*/ 825272 h 2293365"/>
              <a:gd name="connsiteX4294" fmla="*/ 2415229 w 9143999"/>
              <a:gd name="connsiteY4294" fmla="*/ 822234 h 2293365"/>
              <a:gd name="connsiteX4295" fmla="*/ 6334966 w 9143999"/>
              <a:gd name="connsiteY4295" fmla="*/ 778401 h 2293365"/>
              <a:gd name="connsiteX4296" fmla="*/ 6254363 w 9143999"/>
              <a:gd name="connsiteY4296" fmla="*/ 826297 h 2293365"/>
              <a:gd name="connsiteX4297" fmla="*/ 6261975 w 9143999"/>
              <a:gd name="connsiteY4297" fmla="*/ 828058 h 2293365"/>
              <a:gd name="connsiteX4298" fmla="*/ 6344094 w 9143999"/>
              <a:gd name="connsiteY4298" fmla="*/ 781159 h 2293365"/>
              <a:gd name="connsiteX4299" fmla="*/ 2036809 w 9143999"/>
              <a:gd name="connsiteY4299" fmla="*/ 777234 h 2293365"/>
              <a:gd name="connsiteX4300" fmla="*/ 1986770 w 9143999"/>
              <a:gd name="connsiteY4300" fmla="*/ 798893 h 2293365"/>
              <a:gd name="connsiteX4301" fmla="*/ 2006024 w 9143999"/>
              <a:gd name="connsiteY4301" fmla="*/ 806210 h 2293365"/>
              <a:gd name="connsiteX4302" fmla="*/ 2041087 w 9143999"/>
              <a:gd name="connsiteY4302" fmla="*/ 819431 h 2293365"/>
              <a:gd name="connsiteX4303" fmla="*/ 2078436 w 9143999"/>
              <a:gd name="connsiteY4303" fmla="*/ 805244 h 2293365"/>
              <a:gd name="connsiteX4304" fmla="*/ 2091010 w 9143999"/>
              <a:gd name="connsiteY4304" fmla="*/ 800496 h 2293365"/>
              <a:gd name="connsiteX4305" fmla="*/ 1746963 w 9143999"/>
              <a:gd name="connsiteY4305" fmla="*/ 776615 h 2293365"/>
              <a:gd name="connsiteX4306" fmla="*/ 1666765 w 9143999"/>
              <a:gd name="connsiteY4306" fmla="*/ 824269 h 2293365"/>
              <a:gd name="connsiteX4307" fmla="*/ 1675294 w 9143999"/>
              <a:gd name="connsiteY4307" fmla="*/ 826241 h 2293365"/>
              <a:gd name="connsiteX4308" fmla="*/ 1756911 w 9143999"/>
              <a:gd name="connsiteY4308" fmla="*/ 779620 h 2293365"/>
              <a:gd name="connsiteX4309" fmla="*/ 6619547 w 9143999"/>
              <a:gd name="connsiteY4309" fmla="*/ 776174 h 2293365"/>
              <a:gd name="connsiteX4310" fmla="*/ 6569129 w 9143999"/>
              <a:gd name="connsiteY4310" fmla="*/ 797993 h 2293365"/>
              <a:gd name="connsiteX4311" fmla="*/ 6588965 w 9143999"/>
              <a:gd name="connsiteY4311" fmla="*/ 805530 h 2293365"/>
              <a:gd name="connsiteX4312" fmla="*/ 6619556 w 9143999"/>
              <a:gd name="connsiteY4312" fmla="*/ 817052 h 2293365"/>
              <a:gd name="connsiteX4313" fmla="*/ 6665400 w 9143999"/>
              <a:gd name="connsiteY4313" fmla="*/ 799638 h 2293365"/>
              <a:gd name="connsiteX4314" fmla="*/ 6670063 w 9143999"/>
              <a:gd name="connsiteY4314" fmla="*/ 797890 h 2293365"/>
              <a:gd name="connsiteX4315" fmla="*/ 6913768 w 9143999"/>
              <a:gd name="connsiteY4315" fmla="*/ 775793 h 2293365"/>
              <a:gd name="connsiteX4316" fmla="*/ 6900337 w 9143999"/>
              <a:gd name="connsiteY4316" fmla="*/ 780105 h 2293365"/>
              <a:gd name="connsiteX4317" fmla="*/ 6971700 w 9143999"/>
              <a:gd name="connsiteY4317" fmla="*/ 820179 h 2293365"/>
              <a:gd name="connsiteX4318" fmla="*/ 6982312 w 9143999"/>
              <a:gd name="connsiteY4318" fmla="*/ 825470 h 2293365"/>
              <a:gd name="connsiteX4319" fmla="*/ 6996769 w 9143999"/>
              <a:gd name="connsiteY4319" fmla="*/ 822344 h 2293365"/>
              <a:gd name="connsiteX4320" fmla="*/ 2348447 w 9143999"/>
              <a:gd name="connsiteY4320" fmla="*/ 775007 h 2293365"/>
              <a:gd name="connsiteX4321" fmla="*/ 2342114 w 9143999"/>
              <a:gd name="connsiteY4321" fmla="*/ 777040 h 2293365"/>
              <a:gd name="connsiteX4322" fmla="*/ 2419320 w 9143999"/>
              <a:gd name="connsiteY4322" fmla="*/ 821349 h 2293365"/>
              <a:gd name="connsiteX4323" fmla="*/ 2425079 w 9143999"/>
              <a:gd name="connsiteY4323" fmla="*/ 820103 h 2293365"/>
              <a:gd name="connsiteX4324" fmla="*/ 4553930 w 9143999"/>
              <a:gd name="connsiteY4324" fmla="*/ 774920 h 2293365"/>
              <a:gd name="connsiteX4325" fmla="*/ 4519484 w 9143999"/>
              <a:gd name="connsiteY4325" fmla="*/ 785966 h 2293365"/>
              <a:gd name="connsiteX4326" fmla="*/ 4609631 w 9143999"/>
              <a:gd name="connsiteY4326" fmla="*/ 828757 h 2293365"/>
              <a:gd name="connsiteX4327" fmla="*/ 4643903 w 9143999"/>
              <a:gd name="connsiteY4327" fmla="*/ 821341 h 2293365"/>
              <a:gd name="connsiteX4328" fmla="*/ 4639314 w 9143999"/>
              <a:gd name="connsiteY4328" fmla="*/ 819217 h 2293365"/>
              <a:gd name="connsiteX4329" fmla="*/ 4116019 w 9143999"/>
              <a:gd name="connsiteY4329" fmla="*/ 774792 h 2293365"/>
              <a:gd name="connsiteX4330" fmla="*/ 4075565 w 9143999"/>
              <a:gd name="connsiteY4330" fmla="*/ 795933 h 2293365"/>
              <a:gd name="connsiteX4331" fmla="*/ 4027240 w 9143999"/>
              <a:gd name="connsiteY4331" fmla="*/ 819472 h 2293365"/>
              <a:gd name="connsiteX4332" fmla="*/ 4059967 w 9143999"/>
              <a:gd name="connsiteY4332" fmla="*/ 827363 h 2293365"/>
              <a:gd name="connsiteX4333" fmla="*/ 4074669 w 9143999"/>
              <a:gd name="connsiteY4333" fmla="*/ 820788 h 2293365"/>
              <a:gd name="connsiteX4334" fmla="*/ 4149679 w 9143999"/>
              <a:gd name="connsiteY4334" fmla="*/ 784790 h 2293365"/>
              <a:gd name="connsiteX4335" fmla="*/ 6322877 w 9143999"/>
              <a:gd name="connsiteY4335" fmla="*/ 774748 h 2293365"/>
              <a:gd name="connsiteX4336" fmla="*/ 6246408 w 9143999"/>
              <a:gd name="connsiteY4336" fmla="*/ 821979 h 2293365"/>
              <a:gd name="connsiteX4337" fmla="*/ 6243078 w 9143999"/>
              <a:gd name="connsiteY4337" fmla="*/ 823686 h 2293365"/>
              <a:gd name="connsiteX4338" fmla="*/ 6249191 w 9143999"/>
              <a:gd name="connsiteY4338" fmla="*/ 825100 h 2293365"/>
              <a:gd name="connsiteX4339" fmla="*/ 6329726 w 9143999"/>
              <a:gd name="connsiteY4339" fmla="*/ 776818 h 2293365"/>
              <a:gd name="connsiteX4340" fmla="*/ 8695876 w 9143999"/>
              <a:gd name="connsiteY4340" fmla="*/ 774143 h 2293365"/>
              <a:gd name="connsiteX4341" fmla="*/ 8656807 w 9143999"/>
              <a:gd name="connsiteY4341" fmla="*/ 794557 h 2293365"/>
              <a:gd name="connsiteX4342" fmla="*/ 8606667 w 9143999"/>
              <a:gd name="connsiteY4342" fmla="*/ 818974 h 2293365"/>
              <a:gd name="connsiteX4343" fmla="*/ 8641283 w 9143999"/>
              <a:gd name="connsiteY4343" fmla="*/ 827330 h 2293365"/>
              <a:gd name="connsiteX4344" fmla="*/ 8655911 w 9143999"/>
              <a:gd name="connsiteY4344" fmla="*/ 820788 h 2293365"/>
              <a:gd name="connsiteX4345" fmla="*/ 8731229 w 9143999"/>
              <a:gd name="connsiteY4345" fmla="*/ 784642 h 2293365"/>
              <a:gd name="connsiteX4346" fmla="*/ 1734895 w 9143999"/>
              <a:gd name="connsiteY4346" fmla="*/ 772969 h 2293365"/>
              <a:gd name="connsiteX4347" fmla="*/ 1659387 w 9143999"/>
              <a:gd name="connsiteY4347" fmla="*/ 819603 h 2293365"/>
              <a:gd name="connsiteX4348" fmla="*/ 1655408 w 9143999"/>
              <a:gd name="connsiteY4348" fmla="*/ 821644 h 2293365"/>
              <a:gd name="connsiteX4349" fmla="*/ 1661612 w 9143999"/>
              <a:gd name="connsiteY4349" fmla="*/ 823078 h 2293365"/>
              <a:gd name="connsiteX4350" fmla="*/ 1741736 w 9143999"/>
              <a:gd name="connsiteY4350" fmla="*/ 775036 h 2293365"/>
              <a:gd name="connsiteX4351" fmla="*/ 6315610 w 9143999"/>
              <a:gd name="connsiteY4351" fmla="*/ 772553 h 2293365"/>
              <a:gd name="connsiteX4352" fmla="*/ 6315341 w 9143999"/>
              <a:gd name="connsiteY4352" fmla="*/ 772729 h 2293365"/>
              <a:gd name="connsiteX4353" fmla="*/ 6231605 w 9143999"/>
              <a:gd name="connsiteY4353" fmla="*/ 821031 h 2293365"/>
              <a:gd name="connsiteX4354" fmla="*/ 6234737 w 9143999"/>
              <a:gd name="connsiteY4354" fmla="*/ 821756 h 2293365"/>
              <a:gd name="connsiteX4355" fmla="*/ 6314041 w 9143999"/>
              <a:gd name="connsiteY4355" fmla="*/ 776973 h 2293365"/>
              <a:gd name="connsiteX4356" fmla="*/ 6319247 w 9143999"/>
              <a:gd name="connsiteY4356" fmla="*/ 773652 h 2293365"/>
              <a:gd name="connsiteX4357" fmla="*/ 8970871 w 9143999"/>
              <a:gd name="connsiteY4357" fmla="*/ 772462 h 2293365"/>
              <a:gd name="connsiteX4358" fmla="*/ 8923786 w 9143999"/>
              <a:gd name="connsiteY4358" fmla="*/ 790197 h 2293365"/>
              <a:gd name="connsiteX4359" fmla="*/ 8957868 w 9143999"/>
              <a:gd name="connsiteY4359" fmla="*/ 803201 h 2293365"/>
              <a:gd name="connsiteX4360" fmla="*/ 8992287 w 9143999"/>
              <a:gd name="connsiteY4360" fmla="*/ 816240 h 2293365"/>
              <a:gd name="connsiteX4361" fmla="*/ 9038057 w 9143999"/>
              <a:gd name="connsiteY4361" fmla="*/ 801539 h 2293365"/>
              <a:gd name="connsiteX4362" fmla="*/ 6924932 w 9143999"/>
              <a:gd name="connsiteY4362" fmla="*/ 772208 h 2293365"/>
              <a:gd name="connsiteX4363" fmla="*/ 6918523 w 9143999"/>
              <a:gd name="connsiteY4363" fmla="*/ 774266 h 2293365"/>
              <a:gd name="connsiteX4364" fmla="*/ 7000782 w 9143999"/>
              <a:gd name="connsiteY4364" fmla="*/ 821475 h 2293365"/>
              <a:gd name="connsiteX4365" fmla="*/ 7006537 w 9143999"/>
              <a:gd name="connsiteY4365" fmla="*/ 820231 h 2293365"/>
              <a:gd name="connsiteX4366" fmla="*/ 6487794 w 9143999"/>
              <a:gd name="connsiteY4366" fmla="*/ 771984 h 2293365"/>
              <a:gd name="connsiteX4367" fmla="*/ 6444402 w 9143999"/>
              <a:gd name="connsiteY4367" fmla="*/ 794665 h 2293365"/>
              <a:gd name="connsiteX4368" fmla="*/ 6427153 w 9143999"/>
              <a:gd name="connsiteY4368" fmla="*/ 802918 h 2293365"/>
              <a:gd name="connsiteX4369" fmla="*/ 6459568 w 9143999"/>
              <a:gd name="connsiteY4369" fmla="*/ 813405 h 2293365"/>
              <a:gd name="connsiteX4370" fmla="*/ 6520189 w 9143999"/>
              <a:gd name="connsiteY4370" fmla="*/ 784311 h 2293365"/>
              <a:gd name="connsiteX4371" fmla="*/ 2176929 w 9143999"/>
              <a:gd name="connsiteY4371" fmla="*/ 771965 h 2293365"/>
              <a:gd name="connsiteX4372" fmla="*/ 2146791 w 9143999"/>
              <a:gd name="connsiteY4372" fmla="*/ 783315 h 2293365"/>
              <a:gd name="connsiteX4373" fmla="*/ 2211700 w 9143999"/>
              <a:gd name="connsiteY4373" fmla="*/ 814156 h 2293365"/>
              <a:gd name="connsiteX4374" fmla="*/ 2240451 w 9143999"/>
              <a:gd name="connsiteY4374" fmla="*/ 804929 h 2293365"/>
              <a:gd name="connsiteX4375" fmla="*/ 1904191 w 9143999"/>
              <a:gd name="connsiteY4375" fmla="*/ 771386 h 2293365"/>
              <a:gd name="connsiteX4376" fmla="*/ 1864578 w 9143999"/>
              <a:gd name="connsiteY4376" fmla="*/ 792092 h 2293365"/>
              <a:gd name="connsiteX4377" fmla="*/ 1843302 w 9143999"/>
              <a:gd name="connsiteY4377" fmla="*/ 802272 h 2293365"/>
              <a:gd name="connsiteX4378" fmla="*/ 1869079 w 9143999"/>
              <a:gd name="connsiteY4378" fmla="*/ 810602 h 2293365"/>
              <a:gd name="connsiteX4379" fmla="*/ 1930178 w 9143999"/>
              <a:gd name="connsiteY4379" fmla="*/ 781281 h 2293365"/>
              <a:gd name="connsiteX4380" fmla="*/ 1727618 w 9143999"/>
              <a:gd name="connsiteY4380" fmla="*/ 770770 h 2293365"/>
              <a:gd name="connsiteX4381" fmla="*/ 1643998 w 9143999"/>
              <a:gd name="connsiteY4381" fmla="*/ 819006 h 2293365"/>
              <a:gd name="connsiteX4382" fmla="*/ 1647097 w 9143999"/>
              <a:gd name="connsiteY4382" fmla="*/ 819722 h 2293365"/>
              <a:gd name="connsiteX4383" fmla="*/ 1726950 w 9143999"/>
              <a:gd name="connsiteY4383" fmla="*/ 774623 h 2293365"/>
              <a:gd name="connsiteX4384" fmla="*/ 1731263 w 9143999"/>
              <a:gd name="connsiteY4384" fmla="*/ 771871 h 2293365"/>
              <a:gd name="connsiteX4385" fmla="*/ 6307893 w 9143999"/>
              <a:gd name="connsiteY4385" fmla="*/ 770221 h 2293365"/>
              <a:gd name="connsiteX4386" fmla="*/ 6297537 w 9143999"/>
              <a:gd name="connsiteY4386" fmla="*/ 776944 h 2293365"/>
              <a:gd name="connsiteX4387" fmla="*/ 6225456 w 9143999"/>
              <a:gd name="connsiteY4387" fmla="*/ 819609 h 2293365"/>
              <a:gd name="connsiteX4388" fmla="*/ 6225978 w 9143999"/>
              <a:gd name="connsiteY4388" fmla="*/ 819729 h 2293365"/>
              <a:gd name="connsiteX4389" fmla="*/ 6297126 w 9143999"/>
              <a:gd name="connsiteY4389" fmla="*/ 778244 h 2293365"/>
              <a:gd name="connsiteX4390" fmla="*/ 6309127 w 9143999"/>
              <a:gd name="connsiteY4390" fmla="*/ 770594 h 2293365"/>
              <a:gd name="connsiteX4391" fmla="*/ 4277365 w 9143999"/>
              <a:gd name="connsiteY4391" fmla="*/ 769853 h 2293365"/>
              <a:gd name="connsiteX4392" fmla="*/ 4209277 w 9143999"/>
              <a:gd name="connsiteY4392" fmla="*/ 799341 h 2293365"/>
              <a:gd name="connsiteX4393" fmla="*/ 4261749 w 9143999"/>
              <a:gd name="connsiteY4393" fmla="*/ 816307 h 2293365"/>
              <a:gd name="connsiteX4394" fmla="*/ 4295792 w 9143999"/>
              <a:gd name="connsiteY4394" fmla="*/ 803376 h 2293365"/>
              <a:gd name="connsiteX4395" fmla="*/ 4330820 w 9143999"/>
              <a:gd name="connsiteY4395" fmla="*/ 790183 h 2293365"/>
              <a:gd name="connsiteX4396" fmla="*/ 6756647 w 9143999"/>
              <a:gd name="connsiteY4396" fmla="*/ 769815 h 2293365"/>
              <a:gd name="connsiteX4397" fmla="*/ 6724833 w 9143999"/>
              <a:gd name="connsiteY4397" fmla="*/ 781795 h 2293365"/>
              <a:gd name="connsiteX4398" fmla="*/ 6787519 w 9143999"/>
              <a:gd name="connsiteY4398" fmla="*/ 811580 h 2293365"/>
              <a:gd name="connsiteX4399" fmla="*/ 6818172 w 9143999"/>
              <a:gd name="connsiteY4399" fmla="*/ 801742 h 2293365"/>
              <a:gd name="connsiteX4400" fmla="*/ 8857751 w 9143999"/>
              <a:gd name="connsiteY4400" fmla="*/ 769225 h 2293365"/>
              <a:gd name="connsiteX4401" fmla="*/ 8789546 w 9143999"/>
              <a:gd name="connsiteY4401" fmla="*/ 798735 h 2293365"/>
              <a:gd name="connsiteX4402" fmla="*/ 8842879 w 9143999"/>
              <a:gd name="connsiteY4402" fmla="*/ 815915 h 2293365"/>
              <a:gd name="connsiteX4403" fmla="*/ 8878317 w 9143999"/>
              <a:gd name="connsiteY4403" fmla="*/ 802696 h 2293365"/>
              <a:gd name="connsiteX4404" fmla="*/ 8912194 w 9143999"/>
              <a:gd name="connsiteY4404" fmla="*/ 789936 h 2293365"/>
              <a:gd name="connsiteX4405" fmla="*/ 4397793 w 9143999"/>
              <a:gd name="connsiteY4405" fmla="*/ 769064 h 2293365"/>
              <a:gd name="connsiteX4406" fmla="*/ 4342657 w 9143999"/>
              <a:gd name="connsiteY4406" fmla="*/ 789832 h 2293365"/>
              <a:gd name="connsiteX4407" fmla="*/ 4375942 w 9143999"/>
              <a:gd name="connsiteY4407" fmla="*/ 802483 h 2293365"/>
              <a:gd name="connsiteX4408" fmla="*/ 4411407 w 9143999"/>
              <a:gd name="connsiteY4408" fmla="*/ 815848 h 2293365"/>
              <a:gd name="connsiteX4409" fmla="*/ 4465950 w 9143999"/>
              <a:gd name="connsiteY4409" fmla="*/ 798329 h 2293365"/>
              <a:gd name="connsiteX4410" fmla="*/ 2354775 w 9143999"/>
              <a:gd name="connsiteY4410" fmla="*/ 768586 h 2293365"/>
              <a:gd name="connsiteX4411" fmla="*/ 2350522 w 9143999"/>
              <a:gd name="connsiteY4411" fmla="*/ 769809 h 2293365"/>
              <a:gd name="connsiteX4412" fmla="*/ 2351656 w 9143999"/>
              <a:gd name="connsiteY4412" fmla="*/ 773217 h 2293365"/>
              <a:gd name="connsiteX4413" fmla="*/ 2392705 w 9143999"/>
              <a:gd name="connsiteY4413" fmla="*/ 797997 h 2293365"/>
              <a:gd name="connsiteX4414" fmla="*/ 2432602 w 9143999"/>
              <a:gd name="connsiteY4414" fmla="*/ 818476 h 2293365"/>
              <a:gd name="connsiteX4415" fmla="*/ 2438062 w 9143999"/>
              <a:gd name="connsiteY4415" fmla="*/ 817295 h 2293365"/>
              <a:gd name="connsiteX4416" fmla="*/ 1719949 w 9143999"/>
              <a:gd name="connsiteY4416" fmla="*/ 768453 h 2293365"/>
              <a:gd name="connsiteX4417" fmla="*/ 1710524 w 9143999"/>
              <a:gd name="connsiteY4417" fmla="*/ 774576 h 2293365"/>
              <a:gd name="connsiteX4418" fmla="*/ 1637911 w 9143999"/>
              <a:gd name="connsiteY4418" fmla="*/ 817599 h 2293365"/>
              <a:gd name="connsiteX4419" fmla="*/ 1638428 w 9143999"/>
              <a:gd name="connsiteY4419" fmla="*/ 817718 h 2293365"/>
              <a:gd name="connsiteX4420" fmla="*/ 1710117 w 9143999"/>
              <a:gd name="connsiteY4420" fmla="*/ 775875 h 2293365"/>
              <a:gd name="connsiteX4421" fmla="*/ 1721177 w 9143999"/>
              <a:gd name="connsiteY4421" fmla="*/ 768824 h 2293365"/>
              <a:gd name="connsiteX4422" fmla="*/ 6944405 w 9143999"/>
              <a:gd name="connsiteY4422" fmla="*/ 766385 h 2293365"/>
              <a:gd name="connsiteX4423" fmla="*/ 6942722 w 9143999"/>
              <a:gd name="connsiteY4423" fmla="*/ 766869 h 2293365"/>
              <a:gd name="connsiteX4424" fmla="*/ 7027612 w 9143999"/>
              <a:gd name="connsiteY4424" fmla="*/ 815673 h 2293365"/>
              <a:gd name="connsiteX4425" fmla="*/ 7028481 w 9143999"/>
              <a:gd name="connsiteY4425" fmla="*/ 815485 h 2293365"/>
              <a:gd name="connsiteX4426" fmla="*/ 2362921 w 9143999"/>
              <a:gd name="connsiteY4426" fmla="*/ 766244 h 2293365"/>
              <a:gd name="connsiteX4427" fmla="*/ 2361236 w 9143999"/>
              <a:gd name="connsiteY4427" fmla="*/ 766729 h 2293365"/>
              <a:gd name="connsiteX4428" fmla="*/ 2446150 w 9143999"/>
              <a:gd name="connsiteY4428" fmla="*/ 815545 h 2293365"/>
              <a:gd name="connsiteX4429" fmla="*/ 2447023 w 9143999"/>
              <a:gd name="connsiteY4429" fmla="*/ 815357 h 2293365"/>
              <a:gd name="connsiteX4430" fmla="*/ 4084041 w 9143999"/>
              <a:gd name="connsiteY4430" fmla="*/ 765293 h 2293365"/>
              <a:gd name="connsiteX4431" fmla="*/ 4074968 w 9143999"/>
              <a:gd name="connsiteY4431" fmla="*/ 770386 h 2293365"/>
              <a:gd name="connsiteX4432" fmla="*/ 3995670 w 9143999"/>
              <a:gd name="connsiteY4432" fmla="*/ 811859 h 2293365"/>
              <a:gd name="connsiteX4433" fmla="*/ 4020609 w 9143999"/>
              <a:gd name="connsiteY4433" fmla="*/ 817873 h 2293365"/>
              <a:gd name="connsiteX4434" fmla="*/ 4073762 w 9143999"/>
              <a:gd name="connsiteY4434" fmla="*/ 792008 h 2293365"/>
              <a:gd name="connsiteX4435" fmla="*/ 4110129 w 9143999"/>
              <a:gd name="connsiteY4435" fmla="*/ 773042 h 2293365"/>
              <a:gd name="connsiteX4436" fmla="*/ 8665150 w 9143999"/>
              <a:gd name="connsiteY4436" fmla="*/ 765017 h 2293365"/>
              <a:gd name="connsiteX4437" fmla="*/ 8656879 w 9143999"/>
              <a:gd name="connsiteY4437" fmla="*/ 769658 h 2293365"/>
              <a:gd name="connsiteX4438" fmla="*/ 8576524 w 9143999"/>
              <a:gd name="connsiteY4438" fmla="*/ 811699 h 2293365"/>
              <a:gd name="connsiteX4439" fmla="*/ 8601934 w 9143999"/>
              <a:gd name="connsiteY4439" fmla="*/ 817832 h 2293365"/>
              <a:gd name="connsiteX4440" fmla="*/ 8655003 w 9143999"/>
              <a:gd name="connsiteY4440" fmla="*/ 792008 h 2293365"/>
              <a:gd name="connsiteX4441" fmla="*/ 8691662 w 9143999"/>
              <a:gd name="connsiteY4441" fmla="*/ 772891 h 2293365"/>
              <a:gd name="connsiteX4442" fmla="*/ 4588697 w 9143999"/>
              <a:gd name="connsiteY4442" fmla="*/ 764902 h 2293365"/>
              <a:gd name="connsiteX4443" fmla="*/ 4562757 w 9143999"/>
              <a:gd name="connsiteY4443" fmla="*/ 772090 h 2293365"/>
              <a:gd name="connsiteX4444" fmla="*/ 4558640 w 9143999"/>
              <a:gd name="connsiteY4444" fmla="*/ 773410 h 2293365"/>
              <a:gd name="connsiteX4445" fmla="*/ 4641436 w 9143999"/>
              <a:gd name="connsiteY4445" fmla="*/ 816364 h 2293365"/>
              <a:gd name="connsiteX4446" fmla="*/ 4649537 w 9143999"/>
              <a:gd name="connsiteY4446" fmla="*/ 820122 h 2293365"/>
              <a:gd name="connsiteX4447" fmla="*/ 4680258 w 9143999"/>
              <a:gd name="connsiteY4447" fmla="*/ 813475 h 2293365"/>
              <a:gd name="connsiteX4448" fmla="*/ 4639307 w 9143999"/>
              <a:gd name="connsiteY4448" fmla="*/ 793112 h 2293365"/>
              <a:gd name="connsiteX4449" fmla="*/ 2206723 w 9143999"/>
              <a:gd name="connsiteY4449" fmla="*/ 760746 h 2293365"/>
              <a:gd name="connsiteX4450" fmla="*/ 2182842 w 9143999"/>
              <a:gd name="connsiteY4450" fmla="*/ 769739 h 2293365"/>
              <a:gd name="connsiteX4451" fmla="*/ 2246756 w 9143999"/>
              <a:gd name="connsiteY4451" fmla="*/ 802905 h 2293365"/>
              <a:gd name="connsiteX4452" fmla="*/ 2269383 w 9143999"/>
              <a:gd name="connsiteY4452" fmla="*/ 795644 h 2293365"/>
              <a:gd name="connsiteX4453" fmla="*/ 6456797 w 9143999"/>
              <a:gd name="connsiteY4453" fmla="*/ 760189 h 2293365"/>
              <a:gd name="connsiteX4454" fmla="*/ 6444246 w 9143999"/>
              <a:gd name="connsiteY4454" fmla="*/ 767216 h 2293365"/>
              <a:gd name="connsiteX4455" fmla="*/ 6394955 w 9143999"/>
              <a:gd name="connsiteY4455" fmla="*/ 792501 h 2293365"/>
              <a:gd name="connsiteX4456" fmla="*/ 6422997 w 9143999"/>
              <a:gd name="connsiteY4456" fmla="*/ 801574 h 2293365"/>
              <a:gd name="connsiteX4457" fmla="*/ 6442781 w 9143999"/>
              <a:gd name="connsiteY4457" fmla="*/ 792113 h 2293365"/>
              <a:gd name="connsiteX4458" fmla="*/ 6484062 w 9143999"/>
              <a:gd name="connsiteY4458" fmla="*/ 770564 h 2293365"/>
              <a:gd name="connsiteX4459" fmla="*/ 23153 w 9143999"/>
              <a:gd name="connsiteY4459" fmla="*/ 759867 h 2293365"/>
              <a:gd name="connsiteX4460" fmla="*/ 7069 w 9143999"/>
              <a:gd name="connsiteY4460" fmla="*/ 764494 h 2293365"/>
              <a:gd name="connsiteX4461" fmla="*/ 54464 w 9143999"/>
              <a:gd name="connsiteY4461" fmla="*/ 790292 h 2293365"/>
              <a:gd name="connsiteX4462" fmla="*/ 99149 w 9143999"/>
              <a:gd name="connsiteY4462" fmla="*/ 812494 h 2293365"/>
              <a:gd name="connsiteX4463" fmla="*/ 114017 w 9143999"/>
              <a:gd name="connsiteY4463" fmla="*/ 809280 h 2293365"/>
              <a:gd name="connsiteX4464" fmla="*/ 52271 w 9143999"/>
              <a:gd name="connsiteY4464" fmla="*/ 776752 h 2293365"/>
              <a:gd name="connsiteX4465" fmla="*/ 6580555 w 9143999"/>
              <a:gd name="connsiteY4465" fmla="*/ 759392 h 2293365"/>
              <a:gd name="connsiteX4466" fmla="*/ 6530462 w 9143999"/>
              <a:gd name="connsiteY4466" fmla="*/ 783300 h 2293365"/>
              <a:gd name="connsiteX4467" fmla="*/ 6563916 w 9143999"/>
              <a:gd name="connsiteY4467" fmla="*/ 796012 h 2293365"/>
              <a:gd name="connsiteX4468" fmla="*/ 6614687 w 9143999"/>
              <a:gd name="connsiteY4468" fmla="*/ 774084 h 2293365"/>
              <a:gd name="connsiteX4469" fmla="*/ 6586843 w 9143999"/>
              <a:gd name="connsiteY4469" fmla="*/ 762114 h 2293365"/>
              <a:gd name="connsiteX4470" fmla="*/ 4608661 w 9143999"/>
              <a:gd name="connsiteY4470" fmla="*/ 759371 h 2293365"/>
              <a:gd name="connsiteX4471" fmla="*/ 4593103 w 9143999"/>
              <a:gd name="connsiteY4471" fmla="*/ 763681 h 2293365"/>
              <a:gd name="connsiteX4472" fmla="*/ 4640793 w 9143999"/>
              <a:gd name="connsiteY4472" fmla="*/ 790263 h 2293365"/>
              <a:gd name="connsiteX4473" fmla="*/ 4685307 w 9143999"/>
              <a:gd name="connsiteY4473" fmla="*/ 812383 h 2293365"/>
              <a:gd name="connsiteX4474" fmla="*/ 4699679 w 9143999"/>
              <a:gd name="connsiteY4474" fmla="*/ 809273 h 2293365"/>
              <a:gd name="connsiteX4475" fmla="*/ 4639306 w 9143999"/>
              <a:gd name="connsiteY4475" fmla="*/ 777463 h 2293365"/>
              <a:gd name="connsiteX4476" fmla="*/ 1872581 w 9143999"/>
              <a:gd name="connsiteY4476" fmla="*/ 759351 h 2293365"/>
              <a:gd name="connsiteX4477" fmla="*/ 1857250 w 9143999"/>
              <a:gd name="connsiteY4477" fmla="*/ 767935 h 2293365"/>
              <a:gd name="connsiteX4478" fmla="*/ 1810793 w 9143999"/>
              <a:gd name="connsiteY4478" fmla="*/ 791766 h 2293365"/>
              <a:gd name="connsiteX4479" fmla="*/ 1838215 w 9143999"/>
              <a:gd name="connsiteY4479" fmla="*/ 800628 h 2293365"/>
              <a:gd name="connsiteX4480" fmla="*/ 1862887 w 9143999"/>
              <a:gd name="connsiteY4480" fmla="*/ 788834 h 2293365"/>
              <a:gd name="connsiteX4481" fmla="*/ 1899643 w 9143999"/>
              <a:gd name="connsiteY4481" fmla="*/ 769655 h 2293365"/>
              <a:gd name="connsiteX4482" fmla="*/ 6786092 w 9143999"/>
              <a:gd name="connsiteY4482" fmla="*/ 758728 h 2293365"/>
              <a:gd name="connsiteX4483" fmla="*/ 6761125 w 9143999"/>
              <a:gd name="connsiteY4483" fmla="*/ 768130 h 2293365"/>
              <a:gd name="connsiteX4484" fmla="*/ 6822976 w 9143999"/>
              <a:gd name="connsiteY4484" fmla="*/ 800199 h 2293365"/>
              <a:gd name="connsiteX4485" fmla="*/ 6846754 w 9143999"/>
              <a:gd name="connsiteY4485" fmla="*/ 792567 h 2293365"/>
              <a:gd name="connsiteX4486" fmla="*/ 2082197 w 9143999"/>
              <a:gd name="connsiteY4486" fmla="*/ 757604 h 2293365"/>
              <a:gd name="connsiteX4487" fmla="*/ 2079057 w 9143999"/>
              <a:gd name="connsiteY4487" fmla="*/ 758947 h 2293365"/>
              <a:gd name="connsiteX4488" fmla="*/ 2043143 w 9143999"/>
              <a:gd name="connsiteY4488" fmla="*/ 774492 h 2293365"/>
              <a:gd name="connsiteX4489" fmla="*/ 2097759 w 9143999"/>
              <a:gd name="connsiteY4489" fmla="*/ 797947 h 2293365"/>
              <a:gd name="connsiteX4490" fmla="*/ 2136442 w 9143999"/>
              <a:gd name="connsiteY4490" fmla="*/ 783337 h 2293365"/>
              <a:gd name="connsiteX4491" fmla="*/ 4057760 w 9143999"/>
              <a:gd name="connsiteY4491" fmla="*/ 757487 h 2293365"/>
              <a:gd name="connsiteX4492" fmla="*/ 3970629 w 9143999"/>
              <a:gd name="connsiteY4492" fmla="*/ 805821 h 2293365"/>
              <a:gd name="connsiteX4493" fmla="*/ 3989672 w 9143999"/>
              <a:gd name="connsiteY4493" fmla="*/ 810413 h 2293365"/>
              <a:gd name="connsiteX4494" fmla="*/ 4072920 w 9143999"/>
              <a:gd name="connsiteY4494" fmla="*/ 766824 h 2293365"/>
              <a:gd name="connsiteX4495" fmla="*/ 4078549 w 9143999"/>
              <a:gd name="connsiteY4495" fmla="*/ 763662 h 2293365"/>
              <a:gd name="connsiteX4496" fmla="*/ 8639277 w 9143999"/>
              <a:gd name="connsiteY4496" fmla="*/ 757333 h 2293365"/>
              <a:gd name="connsiteX4497" fmla="*/ 8551962 w 9143999"/>
              <a:gd name="connsiteY4497" fmla="*/ 805770 h 2293365"/>
              <a:gd name="connsiteX4498" fmla="*/ 8571440 w 9143999"/>
              <a:gd name="connsiteY4498" fmla="*/ 810472 h 2293365"/>
              <a:gd name="connsiteX4499" fmla="*/ 8654824 w 9143999"/>
              <a:gd name="connsiteY4499" fmla="*/ 766822 h 2293365"/>
              <a:gd name="connsiteX4500" fmla="*/ 8660500 w 9143999"/>
              <a:gd name="connsiteY4500" fmla="*/ 763636 h 2293365"/>
              <a:gd name="connsiteX4501" fmla="*/ 6663128 w 9143999"/>
              <a:gd name="connsiteY4501" fmla="*/ 757314 h 2293365"/>
              <a:gd name="connsiteX4502" fmla="*/ 6624810 w 9143999"/>
              <a:gd name="connsiteY4502" fmla="*/ 773896 h 2293365"/>
              <a:gd name="connsiteX4503" fmla="*/ 6675704 w 9143999"/>
              <a:gd name="connsiteY4503" fmla="*/ 795775 h 2293365"/>
              <a:gd name="connsiteX4504" fmla="*/ 6713921 w 9143999"/>
              <a:gd name="connsiteY4504" fmla="*/ 781448 h 2293365"/>
              <a:gd name="connsiteX4505" fmla="*/ 1989846 w 9143999"/>
              <a:gd name="connsiteY4505" fmla="*/ 757027 h 2293365"/>
              <a:gd name="connsiteX4506" fmla="*/ 1939646 w 9143999"/>
              <a:gd name="connsiteY4506" fmla="*/ 780988 h 2293365"/>
              <a:gd name="connsiteX4507" fmla="*/ 1982013 w 9143999"/>
              <a:gd name="connsiteY4507" fmla="*/ 797086 h 2293365"/>
              <a:gd name="connsiteX4508" fmla="*/ 2032385 w 9143999"/>
              <a:gd name="connsiteY4508" fmla="*/ 775335 h 2293365"/>
              <a:gd name="connsiteX4509" fmla="*/ 2004751 w 9143999"/>
              <a:gd name="connsiteY4509" fmla="*/ 763475 h 2293365"/>
              <a:gd name="connsiteX4510" fmla="*/ 9021672 w 9143999"/>
              <a:gd name="connsiteY4510" fmla="*/ 753328 h 2293365"/>
              <a:gd name="connsiteX4511" fmla="*/ 8976048 w 9143999"/>
              <a:gd name="connsiteY4511" fmla="*/ 770512 h 2293365"/>
              <a:gd name="connsiteX4512" fmla="*/ 9043658 w 9143999"/>
              <a:gd name="connsiteY4512" fmla="*/ 799740 h 2293365"/>
              <a:gd name="connsiteX4513" fmla="*/ 9088342 w 9143999"/>
              <a:gd name="connsiteY4513" fmla="*/ 785388 h 2293365"/>
              <a:gd name="connsiteX4514" fmla="*/ 6438396 w 9143999"/>
              <a:gd name="connsiteY4514" fmla="*/ 753186 h 2293365"/>
              <a:gd name="connsiteX4515" fmla="*/ 6376923 w 9143999"/>
              <a:gd name="connsiteY4515" fmla="*/ 786668 h 2293365"/>
              <a:gd name="connsiteX4516" fmla="*/ 6390168 w 9143999"/>
              <a:gd name="connsiteY4516" fmla="*/ 790953 h 2293365"/>
              <a:gd name="connsiteX4517" fmla="*/ 6441865 w 9143999"/>
              <a:gd name="connsiteY4517" fmla="*/ 764373 h 2293365"/>
              <a:gd name="connsiteX4518" fmla="*/ 6452339 w 9143999"/>
              <a:gd name="connsiteY4518" fmla="*/ 758492 h 2293365"/>
              <a:gd name="connsiteX4519" fmla="*/ 4440035 w 9143999"/>
              <a:gd name="connsiteY4519" fmla="*/ 753154 h 2293365"/>
              <a:gd name="connsiteX4520" fmla="*/ 4402931 w 9143999"/>
              <a:gd name="connsiteY4520" fmla="*/ 767129 h 2293365"/>
              <a:gd name="connsiteX4521" fmla="*/ 4471488 w 9143999"/>
              <a:gd name="connsiteY4521" fmla="*/ 796551 h 2293365"/>
              <a:gd name="connsiteX4522" fmla="*/ 4507225 w 9143999"/>
              <a:gd name="connsiteY4522" fmla="*/ 785073 h 2293365"/>
              <a:gd name="connsiteX4523" fmla="*/ 47162 w 9143999"/>
              <a:gd name="connsiteY4523" fmla="*/ 752961 h 2293365"/>
              <a:gd name="connsiteX4524" fmla="*/ 29339 w 9143999"/>
              <a:gd name="connsiteY4524" fmla="*/ 758088 h 2293365"/>
              <a:gd name="connsiteX4525" fmla="*/ 54462 w 9143999"/>
              <a:gd name="connsiteY4525" fmla="*/ 772464 h 2293365"/>
              <a:gd name="connsiteX4526" fmla="*/ 121382 w 9143999"/>
              <a:gd name="connsiteY4526" fmla="*/ 807688 h 2293365"/>
              <a:gd name="connsiteX4527" fmla="*/ 138778 w 9143999"/>
              <a:gd name="connsiteY4527" fmla="*/ 803927 h 2293365"/>
              <a:gd name="connsiteX4528" fmla="*/ 52257 w 9143999"/>
              <a:gd name="connsiteY4528" fmla="*/ 756064 h 2293365"/>
              <a:gd name="connsiteX4529" fmla="*/ 4632510 w 9143999"/>
              <a:gd name="connsiteY4529" fmla="*/ 752763 h 2293365"/>
              <a:gd name="connsiteX4530" fmla="*/ 4613765 w 9143999"/>
              <a:gd name="connsiteY4530" fmla="*/ 757956 h 2293365"/>
              <a:gd name="connsiteX4531" fmla="*/ 4640792 w 9143999"/>
              <a:gd name="connsiteY4531" fmla="*/ 773900 h 2293365"/>
              <a:gd name="connsiteX4532" fmla="*/ 4705573 w 9143999"/>
              <a:gd name="connsiteY4532" fmla="*/ 807997 h 2293365"/>
              <a:gd name="connsiteX4533" fmla="*/ 4724208 w 9143999"/>
              <a:gd name="connsiteY4533" fmla="*/ 803965 h 2293365"/>
              <a:gd name="connsiteX4534" fmla="*/ 4639951 w 9143999"/>
              <a:gd name="connsiteY4534" fmla="*/ 757369 h 2293365"/>
              <a:gd name="connsiteX4535" fmla="*/ 1852685 w 9143999"/>
              <a:gd name="connsiteY4535" fmla="*/ 751775 h 2293365"/>
              <a:gd name="connsiteX4536" fmla="*/ 1790996 w 9143999"/>
              <a:gd name="connsiteY4536" fmla="*/ 785368 h 2293365"/>
              <a:gd name="connsiteX4537" fmla="*/ 1805588 w 9143999"/>
              <a:gd name="connsiteY4537" fmla="*/ 790084 h 2293365"/>
              <a:gd name="connsiteX4538" fmla="*/ 1855604 w 9143999"/>
              <a:gd name="connsiteY4538" fmla="*/ 764372 h 2293365"/>
              <a:gd name="connsiteX4539" fmla="*/ 1867797 w 9143999"/>
              <a:gd name="connsiteY4539" fmla="*/ 757529 h 2293365"/>
              <a:gd name="connsiteX4540" fmla="*/ 2231234 w 9143999"/>
              <a:gd name="connsiteY4540" fmla="*/ 751515 h 2293365"/>
              <a:gd name="connsiteX4541" fmla="*/ 2211247 w 9143999"/>
              <a:gd name="connsiteY4541" fmla="*/ 759042 h 2293365"/>
              <a:gd name="connsiteX4542" fmla="*/ 2271717 w 9143999"/>
              <a:gd name="connsiteY4542" fmla="*/ 792720 h 2293365"/>
              <a:gd name="connsiteX4543" fmla="*/ 2274377 w 9143999"/>
              <a:gd name="connsiteY4543" fmla="*/ 794041 h 2293365"/>
              <a:gd name="connsiteX4544" fmla="*/ 2294759 w 9143999"/>
              <a:gd name="connsiteY4544" fmla="*/ 787500 h 2293365"/>
              <a:gd name="connsiteX4545" fmla="*/ 2270869 w 9143999"/>
              <a:gd name="connsiteY4545" fmla="*/ 774923 h 2293365"/>
              <a:gd name="connsiteX4546" fmla="*/ 4036942 w 9143999"/>
              <a:gd name="connsiteY4546" fmla="*/ 751303 h 2293365"/>
              <a:gd name="connsiteX4547" fmla="*/ 3951288 w 9143999"/>
              <a:gd name="connsiteY4547" fmla="*/ 801158 h 2293365"/>
              <a:gd name="connsiteX4548" fmla="*/ 3964823 w 9143999"/>
              <a:gd name="connsiteY4548" fmla="*/ 804421 h 2293365"/>
              <a:gd name="connsiteX4549" fmla="*/ 4052389 w 9143999"/>
              <a:gd name="connsiteY4549" fmla="*/ 755891 h 2293365"/>
              <a:gd name="connsiteX4550" fmla="*/ 8618451 w 9143999"/>
              <a:gd name="connsiteY4550" fmla="*/ 751148 h 2293365"/>
              <a:gd name="connsiteX4551" fmla="*/ 8532623 w 9143999"/>
              <a:gd name="connsiteY4551" fmla="*/ 801103 h 2293365"/>
              <a:gd name="connsiteX4552" fmla="*/ 8546159 w 9143999"/>
              <a:gd name="connsiteY4552" fmla="*/ 804369 h 2293365"/>
              <a:gd name="connsiteX4553" fmla="*/ 8633906 w 9143999"/>
              <a:gd name="connsiteY4553" fmla="*/ 755738 h 2293365"/>
              <a:gd name="connsiteX4554" fmla="*/ 4228119 w 9143999"/>
              <a:gd name="connsiteY4554" fmla="*/ 751123 h 2293365"/>
              <a:gd name="connsiteX4555" fmla="*/ 4160334 w 9143999"/>
              <a:gd name="connsiteY4555" fmla="*/ 783513 h 2293365"/>
              <a:gd name="connsiteX4556" fmla="*/ 4203711 w 9143999"/>
              <a:gd name="connsiteY4556" fmla="*/ 797541 h 2293365"/>
              <a:gd name="connsiteX4557" fmla="*/ 4272323 w 9143999"/>
              <a:gd name="connsiteY4557" fmla="*/ 767934 h 2293365"/>
              <a:gd name="connsiteX4558" fmla="*/ 8809721 w 9143999"/>
              <a:gd name="connsiteY4558" fmla="*/ 750955 h 2293365"/>
              <a:gd name="connsiteX4559" fmla="*/ 8741865 w 9143999"/>
              <a:gd name="connsiteY4559" fmla="*/ 783376 h 2293365"/>
              <a:gd name="connsiteX4560" fmla="*/ 8784435 w 9143999"/>
              <a:gd name="connsiteY4560" fmla="*/ 797088 h 2293365"/>
              <a:gd name="connsiteX4561" fmla="*/ 8853103 w 9143999"/>
              <a:gd name="connsiteY4561" fmla="*/ 767457 h 2293365"/>
              <a:gd name="connsiteX4562" fmla="*/ 6809661 w 9143999"/>
              <a:gd name="connsiteY4562" fmla="*/ 749853 h 2293365"/>
              <a:gd name="connsiteX4563" fmla="*/ 6790078 w 9143999"/>
              <a:gd name="connsiteY4563" fmla="*/ 757227 h 2293365"/>
              <a:gd name="connsiteX4564" fmla="*/ 6851054 w 9143999"/>
              <a:gd name="connsiteY4564" fmla="*/ 791187 h 2293365"/>
              <a:gd name="connsiteX4565" fmla="*/ 6870902 w 9143999"/>
              <a:gd name="connsiteY4565" fmla="*/ 784817 h 2293365"/>
              <a:gd name="connsiteX4566" fmla="*/ 6852109 w 9143999"/>
              <a:gd name="connsiteY4566" fmla="*/ 774923 h 2293365"/>
              <a:gd name="connsiteX4567" fmla="*/ 4650637 w 9143999"/>
              <a:gd name="connsiteY4567" fmla="*/ 747740 h 2293365"/>
              <a:gd name="connsiteX4568" fmla="*/ 4637065 w 9143999"/>
              <a:gd name="connsiteY4568" fmla="*/ 751501 h 2293365"/>
              <a:gd name="connsiteX4569" fmla="*/ 4640800 w 9143999"/>
              <a:gd name="connsiteY4569" fmla="*/ 753818 h 2293365"/>
              <a:gd name="connsiteX4570" fmla="*/ 4729636 w 9143999"/>
              <a:gd name="connsiteY4570" fmla="*/ 802791 h 2293365"/>
              <a:gd name="connsiteX4571" fmla="*/ 4742136 w 9143999"/>
              <a:gd name="connsiteY4571" fmla="*/ 800086 h 2293365"/>
              <a:gd name="connsiteX4572" fmla="*/ 66930 w 9143999"/>
              <a:gd name="connsiteY4572" fmla="*/ 747274 h 2293365"/>
              <a:gd name="connsiteX4573" fmla="*/ 53408 w 9143999"/>
              <a:gd name="connsiteY4573" fmla="*/ 751164 h 2293365"/>
              <a:gd name="connsiteX4574" fmla="*/ 54448 w 9143999"/>
              <a:gd name="connsiteY4574" fmla="*/ 751788 h 2293365"/>
              <a:gd name="connsiteX4575" fmla="*/ 146132 w 9143999"/>
              <a:gd name="connsiteY4575" fmla="*/ 802338 h 2293365"/>
              <a:gd name="connsiteX4576" fmla="*/ 158507 w 9143999"/>
              <a:gd name="connsiteY4576" fmla="*/ 799662 h 2293365"/>
              <a:gd name="connsiteX4577" fmla="*/ 8910749 w 9143999"/>
              <a:gd name="connsiteY4577" fmla="*/ 746426 h 2293365"/>
              <a:gd name="connsiteX4578" fmla="*/ 8879165 w 9143999"/>
              <a:gd name="connsiteY4578" fmla="*/ 759960 h 2293365"/>
              <a:gd name="connsiteX4579" fmla="*/ 8862940 w 9143999"/>
              <a:gd name="connsiteY4579" fmla="*/ 766980 h 2293365"/>
              <a:gd name="connsiteX4580" fmla="*/ 8917684 w 9143999"/>
              <a:gd name="connsiteY4580" fmla="*/ 787868 h 2293365"/>
              <a:gd name="connsiteX4581" fmla="*/ 8965154 w 9143999"/>
              <a:gd name="connsiteY4581" fmla="*/ 769988 h 2293365"/>
              <a:gd name="connsiteX4582" fmla="*/ 8954946 w 9143999"/>
              <a:gd name="connsiteY4582" fmla="*/ 765570 h 2293365"/>
              <a:gd name="connsiteX4583" fmla="*/ 8602056 w 9143999"/>
              <a:gd name="connsiteY4583" fmla="*/ 746279 h 2293365"/>
              <a:gd name="connsiteX4584" fmla="*/ 8516163 w 9143999"/>
              <a:gd name="connsiteY4584" fmla="*/ 797326 h 2293365"/>
              <a:gd name="connsiteX4585" fmla="*/ 8520773 w 9143999"/>
              <a:gd name="connsiteY4585" fmla="*/ 798242 h 2293365"/>
              <a:gd name="connsiteX4586" fmla="*/ 8524376 w 9143999"/>
              <a:gd name="connsiteY4586" fmla="*/ 799112 h 2293365"/>
              <a:gd name="connsiteX4587" fmla="*/ 8611792 w 9143999"/>
              <a:gd name="connsiteY4587" fmla="*/ 749170 h 2293365"/>
              <a:gd name="connsiteX4588" fmla="*/ 4019668 w 9143999"/>
              <a:gd name="connsiteY4588" fmla="*/ 746172 h 2293365"/>
              <a:gd name="connsiteX4589" fmla="*/ 3935339 w 9143999"/>
              <a:gd name="connsiteY4589" fmla="*/ 797476 h 2293365"/>
              <a:gd name="connsiteX4590" fmla="*/ 3939183 w 9143999"/>
              <a:gd name="connsiteY4590" fmla="*/ 798239 h 2293365"/>
              <a:gd name="connsiteX4591" fmla="*/ 3943310 w 9143999"/>
              <a:gd name="connsiteY4591" fmla="*/ 799234 h 2293365"/>
              <a:gd name="connsiteX4592" fmla="*/ 4029199 w 9143999"/>
              <a:gd name="connsiteY4592" fmla="*/ 749003 h 2293365"/>
              <a:gd name="connsiteX4593" fmla="*/ 6416812 w 9143999"/>
              <a:gd name="connsiteY4593" fmla="*/ 744973 h 2293365"/>
              <a:gd name="connsiteX4594" fmla="*/ 6355413 w 9143999"/>
              <a:gd name="connsiteY4594" fmla="*/ 780071 h 2293365"/>
              <a:gd name="connsiteX4595" fmla="*/ 6371629 w 9143999"/>
              <a:gd name="connsiteY4595" fmla="*/ 784972 h 2293365"/>
              <a:gd name="connsiteX4596" fmla="*/ 6433470 w 9143999"/>
              <a:gd name="connsiteY4596" fmla="*/ 751312 h 2293365"/>
              <a:gd name="connsiteX4597" fmla="*/ 2250253 w 9143999"/>
              <a:gd name="connsiteY4597" fmla="*/ 744352 h 2293365"/>
              <a:gd name="connsiteX4598" fmla="*/ 2235969 w 9143999"/>
              <a:gd name="connsiteY4598" fmla="*/ 749732 h 2293365"/>
              <a:gd name="connsiteX4599" fmla="*/ 2272565 w 9143999"/>
              <a:gd name="connsiteY4599" fmla="*/ 771296 h 2293365"/>
              <a:gd name="connsiteX4600" fmla="*/ 2300414 w 9143999"/>
              <a:gd name="connsiteY4600" fmla="*/ 785685 h 2293365"/>
              <a:gd name="connsiteX4601" fmla="*/ 2314930 w 9143999"/>
              <a:gd name="connsiteY4601" fmla="*/ 781027 h 2293365"/>
              <a:gd name="connsiteX4602" fmla="*/ 2270869 w 9143999"/>
              <a:gd name="connsiteY4602" fmla="*/ 757127 h 2293365"/>
              <a:gd name="connsiteX4603" fmla="*/ 4665631 w 9143999"/>
              <a:gd name="connsiteY4603" fmla="*/ 743585 h 2293365"/>
              <a:gd name="connsiteX4604" fmla="*/ 4657930 w 9143999"/>
              <a:gd name="connsiteY4604" fmla="*/ 745719 h 2293365"/>
              <a:gd name="connsiteX4605" fmla="*/ 4749763 w 9143999"/>
              <a:gd name="connsiteY4605" fmla="*/ 798436 h 2293365"/>
              <a:gd name="connsiteX4606" fmla="*/ 4756300 w 9143999"/>
              <a:gd name="connsiteY4606" fmla="*/ 797021 h 2293365"/>
              <a:gd name="connsiteX4607" fmla="*/ 4338656 w 9143999"/>
              <a:gd name="connsiteY4607" fmla="*/ 743545 h 2293365"/>
              <a:gd name="connsiteX4608" fmla="*/ 4297065 w 9143999"/>
              <a:gd name="connsiteY4608" fmla="*/ 761321 h 2293365"/>
              <a:gd name="connsiteX4609" fmla="*/ 4283313 w 9143999"/>
              <a:gd name="connsiteY4609" fmla="*/ 767277 h 2293365"/>
              <a:gd name="connsiteX4610" fmla="*/ 4337229 w 9143999"/>
              <a:gd name="connsiteY4610" fmla="*/ 787769 h 2293365"/>
              <a:gd name="connsiteX4611" fmla="*/ 4392699 w 9143999"/>
              <a:gd name="connsiteY4611" fmla="*/ 766876 h 2293365"/>
              <a:gd name="connsiteX4612" fmla="*/ 4373080 w 9143999"/>
              <a:gd name="connsiteY4612" fmla="*/ 758452 h 2293365"/>
              <a:gd name="connsiteX4613" fmla="*/ 80001 w 9143999"/>
              <a:gd name="connsiteY4613" fmla="*/ 743514 h 2293365"/>
              <a:gd name="connsiteX4614" fmla="*/ 72439 w 9143999"/>
              <a:gd name="connsiteY4614" fmla="*/ 745690 h 2293365"/>
              <a:gd name="connsiteX4615" fmla="*/ 164296 w 9143999"/>
              <a:gd name="connsiteY4615" fmla="*/ 798411 h 2293365"/>
              <a:gd name="connsiteX4616" fmla="*/ 170794 w 9143999"/>
              <a:gd name="connsiteY4616" fmla="*/ 797006 h 2293365"/>
              <a:gd name="connsiteX4617" fmla="*/ 1958007 w 9143999"/>
              <a:gd name="connsiteY4617" fmla="*/ 743255 h 2293365"/>
              <a:gd name="connsiteX4618" fmla="*/ 1908478 w 9143999"/>
              <a:gd name="connsiteY4618" fmla="*/ 769145 h 2293365"/>
              <a:gd name="connsiteX4619" fmla="*/ 1934703 w 9143999"/>
              <a:gd name="connsiteY4619" fmla="*/ 779110 h 2293365"/>
              <a:gd name="connsiteX4620" fmla="*/ 1985046 w 9143999"/>
              <a:gd name="connsiteY4620" fmla="*/ 754951 h 2293365"/>
              <a:gd name="connsiteX4621" fmla="*/ 1830020 w 9143999"/>
              <a:gd name="connsiteY4621" fmla="*/ 743145 h 2293365"/>
              <a:gd name="connsiteX4622" fmla="*/ 1768205 w 9143999"/>
              <a:gd name="connsiteY4622" fmla="*/ 778475 h 2293365"/>
              <a:gd name="connsiteX4623" fmla="*/ 1785177 w 9143999"/>
              <a:gd name="connsiteY4623" fmla="*/ 783601 h 2293365"/>
              <a:gd name="connsiteX4624" fmla="*/ 1847367 w 9143999"/>
              <a:gd name="connsiteY4624" fmla="*/ 749750 h 2293365"/>
              <a:gd name="connsiteX4625" fmla="*/ 6542990 w 9143999"/>
              <a:gd name="connsiteY4625" fmla="*/ 743132 h 2293365"/>
              <a:gd name="connsiteX4626" fmla="*/ 6493217 w 9143999"/>
              <a:gd name="connsiteY4626" fmla="*/ 769149 h 2293365"/>
              <a:gd name="connsiteX4627" fmla="*/ 6525903 w 9143999"/>
              <a:gd name="connsiteY4627" fmla="*/ 781568 h 2293365"/>
              <a:gd name="connsiteX4628" fmla="*/ 6576113 w 9143999"/>
              <a:gd name="connsiteY4628" fmla="*/ 757470 h 2293365"/>
              <a:gd name="connsiteX4629" fmla="*/ 4007911 w 9143999"/>
              <a:gd name="connsiteY4629" fmla="*/ 742680 h 2293365"/>
              <a:gd name="connsiteX4630" fmla="*/ 3929805 w 9143999"/>
              <a:gd name="connsiteY4630" fmla="*/ 791741 h 2293365"/>
              <a:gd name="connsiteX4631" fmla="*/ 3923764 w 9143999"/>
              <a:gd name="connsiteY4631" fmla="*/ 795179 h 2293365"/>
              <a:gd name="connsiteX4632" fmla="*/ 3931040 w 9143999"/>
              <a:gd name="connsiteY4632" fmla="*/ 796623 h 2293365"/>
              <a:gd name="connsiteX4633" fmla="*/ 4015724 w 9143999"/>
              <a:gd name="connsiteY4633" fmla="*/ 745001 h 2293365"/>
              <a:gd name="connsiteX4634" fmla="*/ 6828764 w 9143999"/>
              <a:gd name="connsiteY4634" fmla="*/ 742660 h 2293365"/>
              <a:gd name="connsiteX4635" fmla="*/ 6814431 w 9143999"/>
              <a:gd name="connsiteY4635" fmla="*/ 748057 h 2293365"/>
              <a:gd name="connsiteX4636" fmla="*/ 6853806 w 9143999"/>
              <a:gd name="connsiteY4636" fmla="*/ 771296 h 2293365"/>
              <a:gd name="connsiteX4637" fmla="*/ 6876498 w 9143999"/>
              <a:gd name="connsiteY4637" fmla="*/ 783021 h 2293365"/>
              <a:gd name="connsiteX4638" fmla="*/ 6891168 w 9143999"/>
              <a:gd name="connsiteY4638" fmla="*/ 778312 h 2293365"/>
              <a:gd name="connsiteX4639" fmla="*/ 6852109 w 9143999"/>
              <a:gd name="connsiteY4639" fmla="*/ 757127 h 2293365"/>
              <a:gd name="connsiteX4640" fmla="*/ 8589404 w 9143999"/>
              <a:gd name="connsiteY4640" fmla="*/ 742521 h 2293365"/>
              <a:gd name="connsiteX4641" fmla="*/ 8511046 w 9143999"/>
              <a:gd name="connsiteY4641" fmla="*/ 791741 h 2293365"/>
              <a:gd name="connsiteX4642" fmla="*/ 8505011 w 9143999"/>
              <a:gd name="connsiteY4642" fmla="*/ 795111 h 2293365"/>
              <a:gd name="connsiteX4643" fmla="*/ 8512366 w 9143999"/>
              <a:gd name="connsiteY4643" fmla="*/ 796572 h 2293365"/>
              <a:gd name="connsiteX4644" fmla="*/ 8597224 w 9143999"/>
              <a:gd name="connsiteY4644" fmla="*/ 744844 h 2293365"/>
              <a:gd name="connsiteX4645" fmla="*/ 2118944 w 9143999"/>
              <a:gd name="connsiteY4645" fmla="*/ 741875 h 2293365"/>
              <a:gd name="connsiteX4646" fmla="*/ 2087713 w 9143999"/>
              <a:gd name="connsiteY4646" fmla="*/ 755244 h 2293365"/>
              <a:gd name="connsiteX4647" fmla="*/ 2142236 w 9143999"/>
              <a:gd name="connsiteY4647" fmla="*/ 781149 h 2293365"/>
              <a:gd name="connsiteX4648" fmla="*/ 2172557 w 9143999"/>
              <a:gd name="connsiteY4648" fmla="*/ 769697 h 2293365"/>
              <a:gd name="connsiteX4649" fmla="*/ 6701158 w 9143999"/>
              <a:gd name="connsiteY4649" fmla="*/ 741021 h 2293365"/>
              <a:gd name="connsiteX4650" fmla="*/ 6668471 w 9143999"/>
              <a:gd name="connsiteY4650" fmla="*/ 755015 h 2293365"/>
              <a:gd name="connsiteX4651" fmla="*/ 6719612 w 9143999"/>
              <a:gd name="connsiteY4651" fmla="*/ 779314 h 2293365"/>
              <a:gd name="connsiteX4652" fmla="*/ 6751740 w 9143999"/>
              <a:gd name="connsiteY4652" fmla="*/ 767269 h 2293365"/>
              <a:gd name="connsiteX4653" fmla="*/ 4676766 w 9143999"/>
              <a:gd name="connsiteY4653" fmla="*/ 740500 h 2293365"/>
              <a:gd name="connsiteX4654" fmla="*/ 4670714 w 9143999"/>
              <a:gd name="connsiteY4654" fmla="*/ 742177 h 2293365"/>
              <a:gd name="connsiteX4655" fmla="*/ 4760116 w 9143999"/>
              <a:gd name="connsiteY4655" fmla="*/ 796196 h 2293365"/>
              <a:gd name="connsiteX4656" fmla="*/ 4768843 w 9143999"/>
              <a:gd name="connsiteY4656" fmla="*/ 794307 h 2293365"/>
              <a:gd name="connsiteX4657" fmla="*/ 91130 w 9143999"/>
              <a:gd name="connsiteY4657" fmla="*/ 740313 h 2293365"/>
              <a:gd name="connsiteX4658" fmla="*/ 85013 w 9143999"/>
              <a:gd name="connsiteY4658" fmla="*/ 742073 h 2293365"/>
              <a:gd name="connsiteX4659" fmla="*/ 174623 w 9143999"/>
              <a:gd name="connsiteY4659" fmla="*/ 796179 h 2293365"/>
              <a:gd name="connsiteX4660" fmla="*/ 183428 w 9143999"/>
              <a:gd name="connsiteY4660" fmla="*/ 794275 h 2293365"/>
              <a:gd name="connsiteX4661" fmla="*/ 3998721 w 9143999"/>
              <a:gd name="connsiteY4661" fmla="*/ 739950 h 2293365"/>
              <a:gd name="connsiteX4662" fmla="*/ 3989990 w 9143999"/>
              <a:gd name="connsiteY4662" fmla="*/ 745718 h 2293365"/>
              <a:gd name="connsiteX4663" fmla="*/ 3910966 w 9143999"/>
              <a:gd name="connsiteY4663" fmla="*/ 792639 h 2293365"/>
              <a:gd name="connsiteX4664" fmla="*/ 3914786 w 9143999"/>
              <a:gd name="connsiteY4664" fmla="*/ 793397 h 2293365"/>
              <a:gd name="connsiteX4665" fmla="*/ 3988384 w 9143999"/>
              <a:gd name="connsiteY4665" fmla="*/ 750648 h 2293365"/>
              <a:gd name="connsiteX4666" fmla="*/ 4003000 w 9143999"/>
              <a:gd name="connsiteY4666" fmla="*/ 741221 h 2293365"/>
              <a:gd name="connsiteX4667" fmla="*/ 8580205 w 9143999"/>
              <a:gd name="connsiteY4667" fmla="*/ 739789 h 2293365"/>
              <a:gd name="connsiteX4668" fmla="*/ 8571232 w 9143999"/>
              <a:gd name="connsiteY4668" fmla="*/ 745718 h 2293365"/>
              <a:gd name="connsiteX4669" fmla="*/ 8493945 w 9143999"/>
              <a:gd name="connsiteY4669" fmla="*/ 792912 h 2293365"/>
              <a:gd name="connsiteX4670" fmla="*/ 8497615 w 9143999"/>
              <a:gd name="connsiteY4670" fmla="*/ 793641 h 2293365"/>
              <a:gd name="connsiteX4671" fmla="*/ 8569626 w 9143999"/>
              <a:gd name="connsiteY4671" fmla="*/ 750648 h 2293365"/>
              <a:gd name="connsiteX4672" fmla="*/ 8584488 w 9143999"/>
              <a:gd name="connsiteY4672" fmla="*/ 741061 h 2293365"/>
              <a:gd name="connsiteX4673" fmla="*/ 6401212 w 9143999"/>
              <a:gd name="connsiteY4673" fmla="*/ 739036 h 2293365"/>
              <a:gd name="connsiteX4674" fmla="*/ 6339996 w 9143999"/>
              <a:gd name="connsiteY4674" fmla="*/ 775412 h 2293365"/>
              <a:gd name="connsiteX4675" fmla="*/ 6349256 w 9143999"/>
              <a:gd name="connsiteY4675" fmla="*/ 778211 h 2293365"/>
              <a:gd name="connsiteX4676" fmla="*/ 6411197 w 9143999"/>
              <a:gd name="connsiteY4676" fmla="*/ 742836 h 2293365"/>
              <a:gd name="connsiteX4677" fmla="*/ 4683100 w 9143999"/>
              <a:gd name="connsiteY4677" fmla="*/ 738745 h 2293365"/>
              <a:gd name="connsiteX4678" fmla="*/ 4682844 w 9143999"/>
              <a:gd name="connsiteY4678" fmla="*/ 738816 h 2293365"/>
              <a:gd name="connsiteX4679" fmla="*/ 4687562 w 9143999"/>
              <a:gd name="connsiteY4679" fmla="*/ 741525 h 2293365"/>
              <a:gd name="connsiteX4680" fmla="*/ 4759768 w 9143999"/>
              <a:gd name="connsiteY4680" fmla="*/ 786513 h 2293365"/>
              <a:gd name="connsiteX4681" fmla="*/ 4772539 w 9143999"/>
              <a:gd name="connsiteY4681" fmla="*/ 793508 h 2293365"/>
              <a:gd name="connsiteX4682" fmla="*/ 4776567 w 9143999"/>
              <a:gd name="connsiteY4682" fmla="*/ 792636 h 2293365"/>
              <a:gd name="connsiteX4683" fmla="*/ 4687562 w 9143999"/>
              <a:gd name="connsiteY4683" fmla="*/ 741525 h 2293365"/>
              <a:gd name="connsiteX4684" fmla="*/ 6623931 w 9143999"/>
              <a:gd name="connsiteY4684" fmla="*/ 738690 h 2293365"/>
              <a:gd name="connsiteX4685" fmla="*/ 6585543 w 9143999"/>
              <a:gd name="connsiteY4685" fmla="*/ 757011 h 2293365"/>
              <a:gd name="connsiteX4686" fmla="*/ 6588965 w 9143999"/>
              <a:gd name="connsiteY4686" fmla="*/ 758487 h 2293365"/>
              <a:gd name="connsiteX4687" fmla="*/ 6619955 w 9143999"/>
              <a:gd name="connsiteY4687" fmla="*/ 771809 h 2293365"/>
              <a:gd name="connsiteX4688" fmla="*/ 6658552 w 9143999"/>
              <a:gd name="connsiteY4688" fmla="*/ 755140 h 2293365"/>
              <a:gd name="connsiteX4689" fmla="*/ 97283 w 9143999"/>
              <a:gd name="connsiteY4689" fmla="*/ 738543 h 2293365"/>
              <a:gd name="connsiteX4690" fmla="*/ 97122 w 9143999"/>
              <a:gd name="connsiteY4690" fmla="*/ 738589 h 2293365"/>
              <a:gd name="connsiteX4691" fmla="*/ 100132 w 9143999"/>
              <a:gd name="connsiteY4691" fmla="*/ 740319 h 2293365"/>
              <a:gd name="connsiteX4692" fmla="*/ 172710 w 9143999"/>
              <a:gd name="connsiteY4692" fmla="*/ 785573 h 2293365"/>
              <a:gd name="connsiteX4693" fmla="*/ 187136 w 9143999"/>
              <a:gd name="connsiteY4693" fmla="*/ 793474 h 2293365"/>
              <a:gd name="connsiteX4694" fmla="*/ 191144 w 9143999"/>
              <a:gd name="connsiteY4694" fmla="*/ 792608 h 2293365"/>
              <a:gd name="connsiteX4695" fmla="*/ 100132 w 9143999"/>
              <a:gd name="connsiteY4695" fmla="*/ 740319 h 2293365"/>
              <a:gd name="connsiteX4696" fmla="*/ 2266473 w 9143999"/>
              <a:gd name="connsiteY4696" fmla="*/ 738245 h 2293365"/>
              <a:gd name="connsiteX4697" fmla="*/ 2254433 w 9143999"/>
              <a:gd name="connsiteY4697" fmla="*/ 742779 h 2293365"/>
              <a:gd name="connsiteX4698" fmla="*/ 2271717 w 9143999"/>
              <a:gd name="connsiteY4698" fmla="*/ 753499 h 2293365"/>
              <a:gd name="connsiteX4699" fmla="*/ 2318623 w 9143999"/>
              <a:gd name="connsiteY4699" fmla="*/ 779841 h 2293365"/>
              <a:gd name="connsiteX4700" fmla="*/ 2332031 w 9143999"/>
              <a:gd name="connsiteY4700" fmla="*/ 775539 h 2293365"/>
              <a:gd name="connsiteX4701" fmla="*/ 2272565 w 9143999"/>
              <a:gd name="connsiteY4701" fmla="*/ 742164 h 2293365"/>
              <a:gd name="connsiteX4702" fmla="*/ 9063251 w 9143999"/>
              <a:gd name="connsiteY4702" fmla="*/ 737667 h 2293365"/>
              <a:gd name="connsiteX4703" fmla="*/ 9026591 w 9143999"/>
              <a:gd name="connsiteY4703" fmla="*/ 751475 h 2293365"/>
              <a:gd name="connsiteX4704" fmla="*/ 9093637 w 9143999"/>
              <a:gd name="connsiteY4704" fmla="*/ 783687 h 2293365"/>
              <a:gd name="connsiteX4705" fmla="*/ 9129335 w 9143999"/>
              <a:gd name="connsiteY4705" fmla="*/ 772222 h 2293365"/>
              <a:gd name="connsiteX4706" fmla="*/ 4481715 w 9143999"/>
              <a:gd name="connsiteY4706" fmla="*/ 737455 h 2293365"/>
              <a:gd name="connsiteX4707" fmla="*/ 4445793 w 9143999"/>
              <a:gd name="connsiteY4707" fmla="*/ 750985 h 2293365"/>
              <a:gd name="connsiteX4708" fmla="*/ 4513415 w 9143999"/>
              <a:gd name="connsiteY4708" fmla="*/ 783085 h 2293365"/>
              <a:gd name="connsiteX4709" fmla="*/ 4548158 w 9143999"/>
              <a:gd name="connsiteY4709" fmla="*/ 771925 h 2293365"/>
              <a:gd name="connsiteX4710" fmla="*/ 3990179 w 9143999"/>
              <a:gd name="connsiteY4710" fmla="*/ 737413 h 2293365"/>
              <a:gd name="connsiteX4711" fmla="*/ 3929271 w 9143999"/>
              <a:gd name="connsiteY4711" fmla="*/ 776971 h 2293365"/>
              <a:gd name="connsiteX4712" fmla="*/ 3904876 w 9143999"/>
              <a:gd name="connsiteY4712" fmla="*/ 791430 h 2293365"/>
              <a:gd name="connsiteX4713" fmla="*/ 3905927 w 9143999"/>
              <a:gd name="connsiteY4713" fmla="*/ 791639 h 2293365"/>
              <a:gd name="connsiteX4714" fmla="*/ 3928767 w 9143999"/>
              <a:gd name="connsiteY4714" fmla="*/ 778298 h 2293365"/>
              <a:gd name="connsiteX4715" fmla="*/ 3992022 w 9143999"/>
              <a:gd name="connsiteY4715" fmla="*/ 737960 h 2293365"/>
              <a:gd name="connsiteX4716" fmla="*/ 8571665 w 9143999"/>
              <a:gd name="connsiteY4716" fmla="*/ 737253 h 2293365"/>
              <a:gd name="connsiteX4717" fmla="*/ 8510512 w 9143999"/>
              <a:gd name="connsiteY4717" fmla="*/ 776971 h 2293365"/>
              <a:gd name="connsiteX4718" fmla="*/ 8486209 w 9143999"/>
              <a:gd name="connsiteY4718" fmla="*/ 791375 h 2293365"/>
              <a:gd name="connsiteX4719" fmla="*/ 8487370 w 9143999"/>
              <a:gd name="connsiteY4719" fmla="*/ 791606 h 2293365"/>
              <a:gd name="connsiteX4720" fmla="*/ 8510188 w 9143999"/>
              <a:gd name="connsiteY4720" fmla="*/ 778298 h 2293365"/>
              <a:gd name="connsiteX4721" fmla="*/ 8573627 w 9143999"/>
              <a:gd name="connsiteY4721" fmla="*/ 737836 h 2293365"/>
              <a:gd name="connsiteX4722" fmla="*/ 1813729 w 9143999"/>
              <a:gd name="connsiteY4722" fmla="*/ 736942 h 2293365"/>
              <a:gd name="connsiteX4723" fmla="*/ 1752046 w 9143999"/>
              <a:gd name="connsiteY4723" fmla="*/ 773595 h 2293365"/>
              <a:gd name="connsiteX4724" fmla="*/ 1762129 w 9143999"/>
              <a:gd name="connsiteY4724" fmla="*/ 776640 h 2293365"/>
              <a:gd name="connsiteX4725" fmla="*/ 1824467 w 9143999"/>
              <a:gd name="connsiteY4725" fmla="*/ 741031 h 2293365"/>
              <a:gd name="connsiteX4726" fmla="*/ 6845045 w 9143999"/>
              <a:gd name="connsiteY4726" fmla="*/ 736530 h 2293365"/>
              <a:gd name="connsiteX4727" fmla="*/ 6832945 w 9143999"/>
              <a:gd name="connsiteY4727" fmla="*/ 741086 h 2293365"/>
              <a:gd name="connsiteX4728" fmla="*/ 6852957 w 9143999"/>
              <a:gd name="connsiteY4728" fmla="*/ 753499 h 2293365"/>
              <a:gd name="connsiteX4729" fmla="*/ 6894971 w 9143999"/>
              <a:gd name="connsiteY4729" fmla="*/ 777092 h 2293365"/>
              <a:gd name="connsiteX4730" fmla="*/ 6908399 w 9143999"/>
              <a:gd name="connsiteY4730" fmla="*/ 772782 h 2293365"/>
              <a:gd name="connsiteX4731" fmla="*/ 6853806 w 9143999"/>
              <a:gd name="connsiteY4731" fmla="*/ 742164 h 2293365"/>
              <a:gd name="connsiteX4732" fmla="*/ 4189453 w 9143999"/>
              <a:gd name="connsiteY4732" fmla="*/ 736415 h 2293365"/>
              <a:gd name="connsiteX4733" fmla="*/ 4121463 w 9143999"/>
              <a:gd name="connsiteY4733" fmla="*/ 771947 h 2293365"/>
              <a:gd name="connsiteX4734" fmla="*/ 4155427 w 9143999"/>
              <a:gd name="connsiteY4734" fmla="*/ 782032 h 2293365"/>
              <a:gd name="connsiteX4735" fmla="*/ 4223492 w 9143999"/>
              <a:gd name="connsiteY4735" fmla="*/ 749363 h 2293365"/>
              <a:gd name="connsiteX4736" fmla="*/ 8769519 w 9143999"/>
              <a:gd name="connsiteY4736" fmla="*/ 735662 h 2293365"/>
              <a:gd name="connsiteX4737" fmla="*/ 8701264 w 9143999"/>
              <a:gd name="connsiteY4737" fmla="*/ 771327 h 2293365"/>
              <a:gd name="connsiteX4738" fmla="*/ 8736938 w 9143999"/>
              <a:gd name="connsiteY4738" fmla="*/ 781903 h 2293365"/>
              <a:gd name="connsiteX4739" fmla="*/ 8805093 w 9143999"/>
              <a:gd name="connsiteY4739" fmla="*/ 749194 h 2293365"/>
              <a:gd name="connsiteX4740" fmla="*/ 2035273 w 9143999"/>
              <a:gd name="connsiteY4740" fmla="*/ 735344 h 2293365"/>
              <a:gd name="connsiteX4741" fmla="*/ 1995851 w 9143999"/>
              <a:gd name="connsiteY4741" fmla="*/ 754161 h 2293365"/>
              <a:gd name="connsiteX4742" fmla="*/ 2007722 w 9143999"/>
              <a:gd name="connsiteY4742" fmla="*/ 759280 h 2293365"/>
              <a:gd name="connsiteX4743" fmla="*/ 2038728 w 9143999"/>
              <a:gd name="connsiteY4743" fmla="*/ 772597 h 2293365"/>
              <a:gd name="connsiteX4744" fmla="*/ 2076974 w 9143999"/>
              <a:gd name="connsiteY4744" fmla="*/ 756082 h 2293365"/>
              <a:gd name="connsiteX4745" fmla="*/ 2078032 w 9143999"/>
              <a:gd name="connsiteY4745" fmla="*/ 755628 h 2293365"/>
              <a:gd name="connsiteX4746" fmla="*/ 6388517 w 9143999"/>
              <a:gd name="connsiteY4746" fmla="*/ 734205 h 2293365"/>
              <a:gd name="connsiteX4747" fmla="*/ 6327780 w 9143999"/>
              <a:gd name="connsiteY4747" fmla="*/ 771720 h 2293365"/>
              <a:gd name="connsiteX4748" fmla="*/ 6334727 w 9143999"/>
              <a:gd name="connsiteY4748" fmla="*/ 773820 h 2293365"/>
              <a:gd name="connsiteX4749" fmla="*/ 6396034 w 9143999"/>
              <a:gd name="connsiteY4749" fmla="*/ 737066 h 2293365"/>
              <a:gd name="connsiteX4750" fmla="*/ 2278365 w 9143999"/>
              <a:gd name="connsiteY4750" fmla="*/ 733766 h 2293365"/>
              <a:gd name="connsiteX4751" fmla="*/ 2271503 w 9143999"/>
              <a:gd name="connsiteY4751" fmla="*/ 736350 h 2293365"/>
              <a:gd name="connsiteX4752" fmla="*/ 2273839 w 9143999"/>
              <a:gd name="connsiteY4752" fmla="*/ 737856 h 2293365"/>
              <a:gd name="connsiteX4753" fmla="*/ 2336820 w 9143999"/>
              <a:gd name="connsiteY4753" fmla="*/ 774002 h 2293365"/>
              <a:gd name="connsiteX4754" fmla="*/ 2343238 w 9143999"/>
              <a:gd name="connsiteY4754" fmla="*/ 771942 h 2293365"/>
              <a:gd name="connsiteX4755" fmla="*/ 1801047 w 9143999"/>
              <a:gd name="connsiteY4755" fmla="*/ 732113 h 2293365"/>
              <a:gd name="connsiteX4756" fmla="*/ 1739848 w 9143999"/>
              <a:gd name="connsiteY4756" fmla="*/ 769910 h 2293365"/>
              <a:gd name="connsiteX4757" fmla="*/ 1746788 w 9143999"/>
              <a:gd name="connsiteY4757" fmla="*/ 772007 h 2293365"/>
              <a:gd name="connsiteX4758" fmla="*/ 1808555 w 9143999"/>
              <a:gd name="connsiteY4758" fmla="*/ 734972 h 2293365"/>
              <a:gd name="connsiteX4759" fmla="*/ 6856788 w 9143999"/>
              <a:gd name="connsiteY4759" fmla="*/ 732108 h 2293365"/>
              <a:gd name="connsiteX4760" fmla="*/ 6850081 w 9143999"/>
              <a:gd name="connsiteY4760" fmla="*/ 734633 h 2293365"/>
              <a:gd name="connsiteX4761" fmla="*/ 6855080 w 9143999"/>
              <a:gd name="connsiteY4761" fmla="*/ 737856 h 2293365"/>
              <a:gd name="connsiteX4762" fmla="*/ 6913233 w 9143999"/>
              <a:gd name="connsiteY4762" fmla="*/ 771230 h 2293365"/>
              <a:gd name="connsiteX4763" fmla="*/ 6919727 w 9143999"/>
              <a:gd name="connsiteY4763" fmla="*/ 769146 h 2293365"/>
              <a:gd name="connsiteX4764" fmla="*/ 6379565 w 9143999"/>
              <a:gd name="connsiteY4764" fmla="*/ 730799 h 2293365"/>
              <a:gd name="connsiteX4765" fmla="*/ 6320333 w 9143999"/>
              <a:gd name="connsiteY4765" fmla="*/ 769469 h 2293365"/>
              <a:gd name="connsiteX4766" fmla="*/ 6324045 w 9143999"/>
              <a:gd name="connsiteY4766" fmla="*/ 770591 h 2293365"/>
              <a:gd name="connsiteX4767" fmla="*/ 6383863 w 9143999"/>
              <a:gd name="connsiteY4767" fmla="*/ 732434 h 2293365"/>
              <a:gd name="connsiteX4768" fmla="*/ 2288629 w 9143999"/>
              <a:gd name="connsiteY4768" fmla="*/ 729901 h 2293365"/>
              <a:gd name="connsiteX4769" fmla="*/ 2283256 w 9143999"/>
              <a:gd name="connsiteY4769" fmla="*/ 731924 h 2293365"/>
              <a:gd name="connsiteX4770" fmla="*/ 2347356 w 9143999"/>
              <a:gd name="connsiteY4770" fmla="*/ 770621 h 2293365"/>
              <a:gd name="connsiteX4771" fmla="*/ 2349733 w 9143999"/>
              <a:gd name="connsiteY4771" fmla="*/ 769857 h 2293365"/>
              <a:gd name="connsiteX4772" fmla="*/ 2348304 w 9143999"/>
              <a:gd name="connsiteY4772" fmla="*/ 765764 h 2293365"/>
              <a:gd name="connsiteX4773" fmla="*/ 2349409 w 9143999"/>
              <a:gd name="connsiteY4773" fmla="*/ 765447 h 2293365"/>
              <a:gd name="connsiteX4774" fmla="*/ 6511560 w 9143999"/>
              <a:gd name="connsiteY4774" fmla="*/ 729528 h 2293365"/>
              <a:gd name="connsiteX4775" fmla="*/ 6461987 w 9143999"/>
              <a:gd name="connsiteY4775" fmla="*/ 757283 h 2293365"/>
              <a:gd name="connsiteX4776" fmla="*/ 6489487 w 9143999"/>
              <a:gd name="connsiteY4776" fmla="*/ 767731 h 2293365"/>
              <a:gd name="connsiteX4777" fmla="*/ 6539502 w 9143999"/>
              <a:gd name="connsiteY4777" fmla="*/ 741623 h 2293365"/>
              <a:gd name="connsiteX4778" fmla="*/ 1926031 w 9143999"/>
              <a:gd name="connsiteY4778" fmla="*/ 729423 h 2293365"/>
              <a:gd name="connsiteX4779" fmla="*/ 1876672 w 9143999"/>
              <a:gd name="connsiteY4779" fmla="*/ 757060 h 2293365"/>
              <a:gd name="connsiteX4780" fmla="*/ 1903931 w 9143999"/>
              <a:gd name="connsiteY4780" fmla="*/ 767417 h 2293365"/>
              <a:gd name="connsiteX4781" fmla="*/ 1953761 w 9143999"/>
              <a:gd name="connsiteY4781" fmla="*/ 741418 h 2293365"/>
              <a:gd name="connsiteX4782" fmla="*/ 2149418 w 9143999"/>
              <a:gd name="connsiteY4782" fmla="*/ 728830 h 2293365"/>
              <a:gd name="connsiteX4783" fmla="*/ 2124535 w 9143999"/>
              <a:gd name="connsiteY4783" fmla="*/ 739482 h 2293365"/>
              <a:gd name="connsiteX4784" fmla="*/ 2178463 w 9143999"/>
              <a:gd name="connsiteY4784" fmla="*/ 767467 h 2293365"/>
              <a:gd name="connsiteX4785" fmla="*/ 2202495 w 9143999"/>
              <a:gd name="connsiteY4785" fmla="*/ 758391 h 2293365"/>
              <a:gd name="connsiteX4786" fmla="*/ 1792124 w 9143999"/>
              <a:gd name="connsiteY4786" fmla="*/ 728716 h 2293365"/>
              <a:gd name="connsiteX4787" fmla="*/ 1732446 w 9143999"/>
              <a:gd name="connsiteY4787" fmla="*/ 767675 h 2293365"/>
              <a:gd name="connsiteX4788" fmla="*/ 1736107 w 9143999"/>
              <a:gd name="connsiteY4788" fmla="*/ 768781 h 2293365"/>
              <a:gd name="connsiteX4789" fmla="*/ 1796376 w 9143999"/>
              <a:gd name="connsiteY4789" fmla="*/ 730335 h 2293365"/>
              <a:gd name="connsiteX4790" fmla="*/ 6867041 w 9143999"/>
              <a:gd name="connsiteY4790" fmla="*/ 728247 h 2293365"/>
              <a:gd name="connsiteX4791" fmla="*/ 6861723 w 9143999"/>
              <a:gd name="connsiteY4791" fmla="*/ 730250 h 2293365"/>
              <a:gd name="connsiteX4792" fmla="*/ 6923923 w 9143999"/>
              <a:gd name="connsiteY4792" fmla="*/ 767799 h 2293365"/>
              <a:gd name="connsiteX4793" fmla="*/ 6930264 w 9143999"/>
              <a:gd name="connsiteY4793" fmla="*/ 765764 h 2293365"/>
              <a:gd name="connsiteX4794" fmla="*/ 6931749 w 9143999"/>
              <a:gd name="connsiteY4794" fmla="*/ 770020 h 2293365"/>
              <a:gd name="connsiteX4795" fmla="*/ 6929042 w 9143999"/>
              <a:gd name="connsiteY4795" fmla="*/ 770889 h 2293365"/>
              <a:gd name="connsiteX4796" fmla="*/ 6973946 w 9143999"/>
              <a:gd name="connsiteY4796" fmla="*/ 797997 h 2293365"/>
              <a:gd name="connsiteX4797" fmla="*/ 7013106 w 9143999"/>
              <a:gd name="connsiteY4797" fmla="*/ 818810 h 2293365"/>
              <a:gd name="connsiteX4798" fmla="*/ 7019521 w 9143999"/>
              <a:gd name="connsiteY4798" fmla="*/ 817423 h 2293365"/>
              <a:gd name="connsiteX4799" fmla="*/ 6936259 w 9143999"/>
              <a:gd name="connsiteY4799" fmla="*/ 768728 h 2293365"/>
              <a:gd name="connsiteX4800" fmla="*/ 6931760 w 9143999"/>
              <a:gd name="connsiteY4800" fmla="*/ 770022 h 2293365"/>
              <a:gd name="connsiteX4801" fmla="*/ 6930311 w 9143999"/>
              <a:gd name="connsiteY4801" fmla="*/ 765753 h 2293365"/>
              <a:gd name="connsiteX4802" fmla="*/ 6930889 w 9143999"/>
              <a:gd name="connsiteY4802" fmla="*/ 765587 h 2293365"/>
              <a:gd name="connsiteX4803" fmla="*/ 6372666 w 9143999"/>
              <a:gd name="connsiteY4803" fmla="*/ 728173 h 2293365"/>
              <a:gd name="connsiteX4804" fmla="*/ 6312635 w 9143999"/>
              <a:gd name="connsiteY4804" fmla="*/ 767143 h 2293365"/>
              <a:gd name="connsiteX4805" fmla="*/ 6313928 w 9143999"/>
              <a:gd name="connsiteY4805" fmla="*/ 767534 h 2293365"/>
              <a:gd name="connsiteX4806" fmla="*/ 6374553 w 9143999"/>
              <a:gd name="connsiteY4806" fmla="*/ 728891 h 2293365"/>
              <a:gd name="connsiteX4807" fmla="*/ 6731250 w 9143999"/>
              <a:gd name="connsiteY4807" fmla="*/ 728136 h 2293365"/>
              <a:gd name="connsiteX4808" fmla="*/ 6705366 w 9143999"/>
              <a:gd name="connsiteY4808" fmla="*/ 739219 h 2293365"/>
              <a:gd name="connsiteX4809" fmla="*/ 6756224 w 9143999"/>
              <a:gd name="connsiteY4809" fmla="*/ 765588 h 2293365"/>
              <a:gd name="connsiteX4810" fmla="*/ 6781442 w 9143999"/>
              <a:gd name="connsiteY4810" fmla="*/ 756134 h 2293365"/>
              <a:gd name="connsiteX4811" fmla="*/ 2295961 w 9143999"/>
              <a:gd name="connsiteY4811" fmla="*/ 727140 h 2293365"/>
              <a:gd name="connsiteX4812" fmla="*/ 2293793 w 9143999"/>
              <a:gd name="connsiteY4812" fmla="*/ 727956 h 2293365"/>
              <a:gd name="connsiteX4813" fmla="*/ 2355806 w 9143999"/>
              <a:gd name="connsiteY4813" fmla="*/ 763607 h 2293365"/>
              <a:gd name="connsiteX4814" fmla="*/ 2357549 w 9143999"/>
              <a:gd name="connsiteY4814" fmla="*/ 763106 h 2293365"/>
              <a:gd name="connsiteX4815" fmla="*/ 1785093 w 9143999"/>
              <a:gd name="connsiteY4815" fmla="*/ 726136 h 2293365"/>
              <a:gd name="connsiteX4816" fmla="*/ 1724734 w 9143999"/>
              <a:gd name="connsiteY4816" fmla="*/ 765346 h 2293365"/>
              <a:gd name="connsiteX4817" fmla="*/ 1726022 w 9143999"/>
              <a:gd name="connsiteY4817" fmla="*/ 765735 h 2293365"/>
              <a:gd name="connsiteX4818" fmla="*/ 1787045 w 9143999"/>
              <a:gd name="connsiteY4818" fmla="*/ 726829 h 2293365"/>
              <a:gd name="connsiteX4819" fmla="*/ 8862731 w 9143999"/>
              <a:gd name="connsiteY4819" fmla="*/ 725627 h 2293365"/>
              <a:gd name="connsiteX4820" fmla="*/ 8814701 w 9143999"/>
              <a:gd name="connsiteY4820" fmla="*/ 748575 h 2293365"/>
              <a:gd name="connsiteX4821" fmla="*/ 8858306 w 9143999"/>
              <a:gd name="connsiteY4821" fmla="*/ 765212 h 2293365"/>
              <a:gd name="connsiteX4822" fmla="*/ 8877044 w 9143999"/>
              <a:gd name="connsiteY4822" fmla="*/ 757127 h 2293365"/>
              <a:gd name="connsiteX4823" fmla="*/ 8906405 w 9143999"/>
              <a:gd name="connsiteY4823" fmla="*/ 744545 h 2293365"/>
              <a:gd name="connsiteX4824" fmla="*/ 6874371 w 9143999"/>
              <a:gd name="connsiteY4824" fmla="*/ 725487 h 2293365"/>
              <a:gd name="connsiteX4825" fmla="*/ 6872177 w 9143999"/>
              <a:gd name="connsiteY4825" fmla="*/ 726313 h 2293365"/>
              <a:gd name="connsiteX4826" fmla="*/ 6937289 w 9143999"/>
              <a:gd name="connsiteY4826" fmla="*/ 763746 h 2293365"/>
              <a:gd name="connsiteX4827" fmla="*/ 6939030 w 9143999"/>
              <a:gd name="connsiteY4827" fmla="*/ 763246 h 2293365"/>
              <a:gd name="connsiteX4828" fmla="*/ 4381375 w 9143999"/>
              <a:gd name="connsiteY4828" fmla="*/ 725286 h 2293365"/>
              <a:gd name="connsiteX4829" fmla="*/ 4343407 w 9143999"/>
              <a:gd name="connsiteY4829" fmla="*/ 741514 h 2293365"/>
              <a:gd name="connsiteX4830" fmla="*/ 4374353 w 9143999"/>
              <a:gd name="connsiteY4830" fmla="*/ 754863 h 2293365"/>
              <a:gd name="connsiteX4831" fmla="*/ 4397836 w 9143999"/>
              <a:gd name="connsiteY4831" fmla="*/ 764941 h 2293365"/>
              <a:gd name="connsiteX4832" fmla="*/ 4435213 w 9143999"/>
              <a:gd name="connsiteY4832" fmla="*/ 750863 h 2293365"/>
              <a:gd name="connsiteX4833" fmla="*/ 8961814 w 9143999"/>
              <a:gd name="connsiteY4833" fmla="*/ 724544 h 2293365"/>
              <a:gd name="connsiteX4834" fmla="*/ 8915563 w 9143999"/>
              <a:gd name="connsiteY4834" fmla="*/ 744363 h 2293365"/>
              <a:gd name="connsiteX4835" fmla="*/ 8956394 w 9143999"/>
              <a:gd name="connsiteY4835" fmla="*/ 762015 h 2293365"/>
              <a:gd name="connsiteX4836" fmla="*/ 8970329 w 9143999"/>
              <a:gd name="connsiteY4836" fmla="*/ 768039 h 2293365"/>
              <a:gd name="connsiteX4837" fmla="*/ 9016275 w 9143999"/>
              <a:gd name="connsiteY4837" fmla="*/ 750733 h 2293365"/>
              <a:gd name="connsiteX4838" fmla="*/ 4516171 w 9143999"/>
              <a:gd name="connsiteY4838" fmla="*/ 724477 h 2293365"/>
              <a:gd name="connsiteX4839" fmla="*/ 4486130 w 9143999"/>
              <a:gd name="connsiteY4839" fmla="*/ 735792 h 2293365"/>
              <a:gd name="connsiteX4840" fmla="*/ 4552865 w 9143999"/>
              <a:gd name="connsiteY4840" fmla="*/ 770414 h 2293365"/>
              <a:gd name="connsiteX4841" fmla="*/ 4561059 w 9143999"/>
              <a:gd name="connsiteY4841" fmla="*/ 767782 h 2293365"/>
              <a:gd name="connsiteX4842" fmla="*/ 4582699 w 9143999"/>
              <a:gd name="connsiteY4842" fmla="*/ 761559 h 2293365"/>
              <a:gd name="connsiteX4843" fmla="*/ 4157265 w 9143999"/>
              <a:gd name="connsiteY4843" fmla="*/ 724196 h 2293365"/>
              <a:gd name="connsiteX4844" fmla="*/ 4089236 w 9143999"/>
              <a:gd name="connsiteY4844" fmla="*/ 762378 h 2293365"/>
              <a:gd name="connsiteX4845" fmla="*/ 4115580 w 9143999"/>
              <a:gd name="connsiteY4845" fmla="*/ 770200 h 2293365"/>
              <a:gd name="connsiteX4846" fmla="*/ 4184198 w 9143999"/>
              <a:gd name="connsiteY4846" fmla="*/ 734416 h 2293365"/>
              <a:gd name="connsiteX4847" fmla="*/ 4158013 w 9143999"/>
              <a:gd name="connsiteY4847" fmla="*/ 724457 h 2293365"/>
              <a:gd name="connsiteX4848" fmla="*/ 8738448 w 9143999"/>
              <a:gd name="connsiteY4848" fmla="*/ 723892 h 2293365"/>
              <a:gd name="connsiteX4849" fmla="*/ 8670277 w 9143999"/>
              <a:gd name="connsiteY4849" fmla="*/ 762141 h 2293365"/>
              <a:gd name="connsiteX4850" fmla="*/ 8697054 w 9143999"/>
              <a:gd name="connsiteY4850" fmla="*/ 770079 h 2293365"/>
              <a:gd name="connsiteX4851" fmla="*/ 8765780 w 9143999"/>
              <a:gd name="connsiteY4851" fmla="*/ 734240 h 2293365"/>
              <a:gd name="connsiteX4852" fmla="*/ 8740015 w 9143999"/>
              <a:gd name="connsiteY4852" fmla="*/ 724439 h 2293365"/>
              <a:gd name="connsiteX4853" fmla="*/ 4288991 w 9143999"/>
              <a:gd name="connsiteY4853" fmla="*/ 722038 h 2293365"/>
              <a:gd name="connsiteX4854" fmla="*/ 4233741 w 9143999"/>
              <a:gd name="connsiteY4854" fmla="*/ 748436 h 2293365"/>
              <a:gd name="connsiteX4855" fmla="*/ 4278280 w 9143999"/>
              <a:gd name="connsiteY4855" fmla="*/ 765364 h 2293365"/>
              <a:gd name="connsiteX4856" fmla="*/ 4295792 w 9143999"/>
              <a:gd name="connsiteY4856" fmla="*/ 757807 h 2293365"/>
              <a:gd name="connsiteX4857" fmla="*/ 4333890 w 9143999"/>
              <a:gd name="connsiteY4857" fmla="*/ 741481 h 2293365"/>
              <a:gd name="connsiteX4858" fmla="*/ 6492456 w 9143999"/>
              <a:gd name="connsiteY4858" fmla="*/ 721259 h 2293365"/>
              <a:gd name="connsiteX4859" fmla="*/ 6443708 w 9143999"/>
              <a:gd name="connsiteY4859" fmla="*/ 750293 h 2293365"/>
              <a:gd name="connsiteX4860" fmla="*/ 6443661 w 9143999"/>
              <a:gd name="connsiteY4860" fmla="*/ 750319 h 2293365"/>
              <a:gd name="connsiteX4861" fmla="*/ 6457519 w 9143999"/>
              <a:gd name="connsiteY4861" fmla="*/ 755585 h 2293365"/>
              <a:gd name="connsiteX4862" fmla="*/ 6507253 w 9143999"/>
              <a:gd name="connsiteY4862" fmla="*/ 727664 h 2293365"/>
              <a:gd name="connsiteX4863" fmla="*/ 6585983 w 9143999"/>
              <a:gd name="connsiteY4863" fmla="*/ 720659 h 2293365"/>
              <a:gd name="connsiteX4864" fmla="*/ 6547673 w 9143999"/>
              <a:gd name="connsiteY4864" fmla="*/ 740684 h 2293365"/>
              <a:gd name="connsiteX4865" fmla="*/ 6581078 w 9143999"/>
              <a:gd name="connsiteY4865" fmla="*/ 755087 h 2293365"/>
              <a:gd name="connsiteX4866" fmla="*/ 6619565 w 9143999"/>
              <a:gd name="connsiteY4866" fmla="*/ 736615 h 2293365"/>
              <a:gd name="connsiteX4867" fmla="*/ 6661819 w 9143999"/>
              <a:gd name="connsiteY4867" fmla="*/ 720607 h 2293365"/>
              <a:gd name="connsiteX4868" fmla="*/ 6629010 w 9143999"/>
              <a:gd name="connsiteY4868" fmla="*/ 736266 h 2293365"/>
              <a:gd name="connsiteX4869" fmla="*/ 6663891 w 9143999"/>
              <a:gd name="connsiteY4869" fmla="*/ 752839 h 2293365"/>
              <a:gd name="connsiteX4870" fmla="*/ 6696782 w 9143999"/>
              <a:gd name="connsiteY4870" fmla="*/ 738750 h 2293365"/>
              <a:gd name="connsiteX4871" fmla="*/ 1905489 w 9143999"/>
              <a:gd name="connsiteY4871" fmla="*/ 720538 h 2293365"/>
              <a:gd name="connsiteX4872" fmla="*/ 1856822 w 9143999"/>
              <a:gd name="connsiteY4872" fmla="*/ 749517 h 2293365"/>
              <a:gd name="connsiteX4873" fmla="*/ 1871878 w 9143999"/>
              <a:gd name="connsiteY4873" fmla="*/ 755238 h 2293365"/>
              <a:gd name="connsiteX4874" fmla="*/ 1921420 w 9143999"/>
              <a:gd name="connsiteY4874" fmla="*/ 727429 h 2293365"/>
              <a:gd name="connsiteX4875" fmla="*/ 2002704 w 9143999"/>
              <a:gd name="connsiteY4875" fmla="*/ 719892 h 2293365"/>
              <a:gd name="connsiteX4876" fmla="*/ 1963685 w 9143999"/>
              <a:gd name="connsiteY4876" fmla="*/ 740287 h 2293365"/>
              <a:gd name="connsiteX4877" fmla="*/ 1991028 w 9143999"/>
              <a:gd name="connsiteY4877" fmla="*/ 752080 h 2293365"/>
              <a:gd name="connsiteX4878" fmla="*/ 2030561 w 9143999"/>
              <a:gd name="connsiteY4878" fmla="*/ 733109 h 2293365"/>
              <a:gd name="connsiteX4879" fmla="*/ 2003053 w 9143999"/>
              <a:gd name="connsiteY4879" fmla="*/ 720059 h 2293365"/>
              <a:gd name="connsiteX4880" fmla="*/ 5446391 w 9143999"/>
              <a:gd name="connsiteY4880" fmla="*/ 719259 h 2293365"/>
              <a:gd name="connsiteX4881" fmla="*/ 4876082 w 9143999"/>
              <a:gd name="connsiteY4881" fmla="*/ 775412 h 2293365"/>
              <a:gd name="connsiteX4882" fmla="*/ 4792918 w 9143999"/>
              <a:gd name="connsiteY4882" fmla="*/ 793425 h 2293365"/>
              <a:gd name="connsiteX4883" fmla="*/ 4885335 w 9143999"/>
              <a:gd name="connsiteY4883" fmla="*/ 848198 h 2293365"/>
              <a:gd name="connsiteX4884" fmla="*/ 4909439 w 9143999"/>
              <a:gd name="connsiteY4884" fmla="*/ 859552 h 2293365"/>
              <a:gd name="connsiteX4885" fmla="*/ 5098391 w 9143999"/>
              <a:gd name="connsiteY4885" fmla="*/ 838220 h 2293365"/>
              <a:gd name="connsiteX4886" fmla="*/ 5708281 w 9143999"/>
              <a:gd name="connsiteY4886" fmla="*/ 829788 h 2293365"/>
              <a:gd name="connsiteX4887" fmla="*/ 5930256 w 9143999"/>
              <a:gd name="connsiteY4887" fmla="*/ 852379 h 2293365"/>
              <a:gd name="connsiteX4888" fmla="*/ 6104852 w 9143999"/>
              <a:gd name="connsiteY4888" fmla="*/ 878533 h 2293365"/>
              <a:gd name="connsiteX4889" fmla="*/ 6118632 w 9143999"/>
              <a:gd name="connsiteY4889" fmla="*/ 871821 h 2293365"/>
              <a:gd name="connsiteX4890" fmla="*/ 6210124 w 9143999"/>
              <a:gd name="connsiteY4890" fmla="*/ 820546 h 2293365"/>
              <a:gd name="connsiteX4891" fmla="*/ 6040802 w 9143999"/>
              <a:gd name="connsiteY4891" fmla="*/ 781364 h 2293365"/>
              <a:gd name="connsiteX4892" fmla="*/ 5707433 w 9143999"/>
              <a:gd name="connsiteY4892" fmla="*/ 730715 h 2293365"/>
              <a:gd name="connsiteX4893" fmla="*/ 5446391 w 9143999"/>
              <a:gd name="connsiteY4893" fmla="*/ 719259 h 2293365"/>
              <a:gd name="connsiteX4894" fmla="*/ 864297 w 9143999"/>
              <a:gd name="connsiteY4894" fmla="*/ 718563 h 2293365"/>
              <a:gd name="connsiteX4895" fmla="*/ 293989 w 9143999"/>
              <a:gd name="connsiteY4895" fmla="*/ 774684 h 2293365"/>
              <a:gd name="connsiteX4896" fmla="*/ 209299 w 9143999"/>
              <a:gd name="connsiteY4896" fmla="*/ 793041 h 2293365"/>
              <a:gd name="connsiteX4897" fmla="*/ 298325 w 9143999"/>
              <a:gd name="connsiteY4897" fmla="*/ 845813 h 2293365"/>
              <a:gd name="connsiteX4898" fmla="*/ 327462 w 9143999"/>
              <a:gd name="connsiteY4898" fmla="*/ 859538 h 2293365"/>
              <a:gd name="connsiteX4899" fmla="*/ 516297 w 9143999"/>
              <a:gd name="connsiteY4899" fmla="*/ 838220 h 2293365"/>
              <a:gd name="connsiteX4900" fmla="*/ 1126189 w 9143999"/>
              <a:gd name="connsiteY4900" fmla="*/ 829788 h 2293365"/>
              <a:gd name="connsiteX4901" fmla="*/ 1348343 w 9143999"/>
              <a:gd name="connsiteY4901" fmla="*/ 852363 h 2293365"/>
              <a:gd name="connsiteX4902" fmla="*/ 1515359 w 9143999"/>
              <a:gd name="connsiteY4902" fmla="*/ 877363 h 2293365"/>
              <a:gd name="connsiteX4903" fmla="*/ 1531592 w 9143999"/>
              <a:gd name="connsiteY4903" fmla="*/ 869455 h 2293365"/>
              <a:gd name="connsiteX4904" fmla="*/ 1622492 w 9143999"/>
              <a:gd name="connsiteY4904" fmla="*/ 818499 h 2293365"/>
              <a:gd name="connsiteX4905" fmla="*/ 1458921 w 9143999"/>
              <a:gd name="connsiteY4905" fmla="*/ 780634 h 2293365"/>
              <a:gd name="connsiteX4906" fmla="*/ 1125341 w 9143999"/>
              <a:gd name="connsiteY4906" fmla="*/ 730035 h 2293365"/>
              <a:gd name="connsiteX4907" fmla="*/ 864297 w 9143999"/>
              <a:gd name="connsiteY4907" fmla="*/ 718563 h 2293365"/>
              <a:gd name="connsiteX4908" fmla="*/ 2174586 w 9143999"/>
              <a:gd name="connsiteY4908" fmla="*/ 718058 h 2293365"/>
              <a:gd name="connsiteX4909" fmla="*/ 2153706 w 9143999"/>
              <a:gd name="connsiteY4909" fmla="*/ 726995 h 2293365"/>
              <a:gd name="connsiteX4910" fmla="*/ 2207014 w 9143999"/>
              <a:gd name="connsiteY4910" fmla="*/ 756684 h 2293365"/>
              <a:gd name="connsiteX4911" fmla="*/ 2227126 w 9143999"/>
              <a:gd name="connsiteY4911" fmla="*/ 749088 h 2293365"/>
              <a:gd name="connsiteX4912" fmla="*/ 6755391 w 9143999"/>
              <a:gd name="connsiteY4912" fmla="*/ 717801 h 2293365"/>
              <a:gd name="connsiteX4913" fmla="*/ 6734979 w 9143999"/>
              <a:gd name="connsiteY4913" fmla="*/ 726540 h 2293365"/>
              <a:gd name="connsiteX4914" fmla="*/ 6785431 w 9143999"/>
              <a:gd name="connsiteY4914" fmla="*/ 754639 h 2293365"/>
              <a:gd name="connsiteX4915" fmla="*/ 6805209 w 9143999"/>
              <a:gd name="connsiteY4915" fmla="*/ 747224 h 2293365"/>
              <a:gd name="connsiteX4916" fmla="*/ 2072299 w 9143999"/>
              <a:gd name="connsiteY4916" fmla="*/ 717671 h 2293365"/>
              <a:gd name="connsiteX4917" fmla="*/ 2040538 w 9143999"/>
              <a:gd name="connsiteY4917" fmla="*/ 732831 h 2293365"/>
              <a:gd name="connsiteX4918" fmla="*/ 2083539 w 9143999"/>
              <a:gd name="connsiteY4918" fmla="*/ 753262 h 2293365"/>
              <a:gd name="connsiteX4919" fmla="*/ 2114914 w 9143999"/>
              <a:gd name="connsiteY4919" fmla="*/ 739784 h 2293365"/>
              <a:gd name="connsiteX4920" fmla="*/ 7814785 w 9143999"/>
              <a:gd name="connsiteY4920" fmla="*/ 716930 h 2293365"/>
              <a:gd name="connsiteX4921" fmla="*/ 7244426 w 9143999"/>
              <a:gd name="connsiteY4921" fmla="*/ 773095 h 2293365"/>
              <a:gd name="connsiteX4922" fmla="*/ 7044508 w 9143999"/>
              <a:gd name="connsiteY4922" fmla="*/ 816409 h 2293365"/>
              <a:gd name="connsiteX4923" fmla="*/ 7098196 w 9143999"/>
              <a:gd name="connsiteY4923" fmla="*/ 848233 h 2293365"/>
              <a:gd name="connsiteX4924" fmla="*/ 7157065 w 9143999"/>
              <a:gd name="connsiteY4924" fmla="*/ 875958 h 2293365"/>
              <a:gd name="connsiteX4925" fmla="*/ 7244215 w 9143999"/>
              <a:gd name="connsiteY4925" fmla="*/ 861818 h 2293365"/>
              <a:gd name="connsiteX4926" fmla="*/ 8076505 w 9143999"/>
              <a:gd name="connsiteY4926" fmla="*/ 827945 h 2293365"/>
              <a:gd name="connsiteX4927" fmla="*/ 8298645 w 9143999"/>
              <a:gd name="connsiteY4927" fmla="*/ 850563 h 2293365"/>
              <a:gd name="connsiteX4928" fmla="*/ 8354229 w 9143999"/>
              <a:gd name="connsiteY4928" fmla="*/ 858885 h 2293365"/>
              <a:gd name="connsiteX4929" fmla="*/ 8469497 w 9143999"/>
              <a:gd name="connsiteY4929" fmla="*/ 792471 h 2293365"/>
              <a:gd name="connsiteX4930" fmla="*/ 8298203 w 9143999"/>
              <a:gd name="connsiteY4930" fmla="*/ 758444 h 2293365"/>
              <a:gd name="connsiteX4931" fmla="*/ 8075823 w 9143999"/>
              <a:gd name="connsiteY4931" fmla="*/ 728401 h 2293365"/>
              <a:gd name="connsiteX4932" fmla="*/ 7814785 w 9143999"/>
              <a:gd name="connsiteY4932" fmla="*/ 716930 h 2293365"/>
              <a:gd name="connsiteX4933" fmla="*/ 3232754 w 9143999"/>
              <a:gd name="connsiteY4933" fmla="*/ 716930 h 2293365"/>
              <a:gd name="connsiteX4934" fmla="*/ 2662346 w 9143999"/>
              <a:gd name="connsiteY4934" fmla="*/ 773087 h 2293365"/>
              <a:gd name="connsiteX4935" fmla="*/ 2463025 w 9143999"/>
              <a:gd name="connsiteY4935" fmla="*/ 816267 h 2293365"/>
              <a:gd name="connsiteX4936" fmla="*/ 2516956 w 9143999"/>
              <a:gd name="connsiteY4936" fmla="*/ 848233 h 2293365"/>
              <a:gd name="connsiteX4937" fmla="*/ 2577117 w 9143999"/>
              <a:gd name="connsiteY4937" fmla="*/ 875123 h 2293365"/>
              <a:gd name="connsiteX4938" fmla="*/ 2662179 w 9143999"/>
              <a:gd name="connsiteY4938" fmla="*/ 861319 h 2293365"/>
              <a:gd name="connsiteX4939" fmla="*/ 3494620 w 9143999"/>
              <a:gd name="connsiteY4939" fmla="*/ 827451 h 2293365"/>
              <a:gd name="connsiteX4940" fmla="*/ 3716633 w 9143999"/>
              <a:gd name="connsiteY4940" fmla="*/ 850063 h 2293365"/>
              <a:gd name="connsiteX4941" fmla="*/ 3773885 w 9143999"/>
              <a:gd name="connsiteY4941" fmla="*/ 858637 h 2293365"/>
              <a:gd name="connsiteX4942" fmla="*/ 3790829 w 9143999"/>
              <a:gd name="connsiteY4942" fmla="*/ 849973 h 2293365"/>
              <a:gd name="connsiteX4943" fmla="*/ 3888287 w 9143999"/>
              <a:gd name="connsiteY4943" fmla="*/ 792622 h 2293365"/>
              <a:gd name="connsiteX4944" fmla="*/ 3716166 w 9143999"/>
              <a:gd name="connsiteY4944" fmla="*/ 758435 h 2293365"/>
              <a:gd name="connsiteX4945" fmla="*/ 3493772 w 9143999"/>
              <a:gd name="connsiteY4945" fmla="*/ 728396 h 2293365"/>
              <a:gd name="connsiteX4946" fmla="*/ 3232754 w 9143999"/>
              <a:gd name="connsiteY4946" fmla="*/ 716930 h 2293365"/>
              <a:gd name="connsiteX4947" fmla="*/ 4536554 w 9143999"/>
              <a:gd name="connsiteY4947" fmla="*/ 716800 h 2293365"/>
              <a:gd name="connsiteX4948" fmla="*/ 4520108 w 9143999"/>
              <a:gd name="connsiteY4948" fmla="*/ 722994 h 2293365"/>
              <a:gd name="connsiteX4949" fmla="*/ 4587050 w 9143999"/>
              <a:gd name="connsiteY4949" fmla="*/ 760307 h 2293365"/>
              <a:gd name="connsiteX4950" fmla="*/ 4602649 w 9143999"/>
              <a:gd name="connsiteY4950" fmla="*/ 755821 h 2293365"/>
              <a:gd name="connsiteX4951" fmla="*/ 4130534 w 9143999"/>
              <a:gd name="connsiteY4951" fmla="*/ 714869 h 2293365"/>
              <a:gd name="connsiteX4952" fmla="*/ 4075340 w 9143999"/>
              <a:gd name="connsiteY4952" fmla="*/ 747734 h 2293365"/>
              <a:gd name="connsiteX4953" fmla="*/ 4062990 w 9143999"/>
              <a:gd name="connsiteY4953" fmla="*/ 754584 h 2293365"/>
              <a:gd name="connsiteX4954" fmla="*/ 4083739 w 9143999"/>
              <a:gd name="connsiteY4954" fmla="*/ 760746 h 2293365"/>
              <a:gd name="connsiteX4955" fmla="*/ 4152046 w 9143999"/>
              <a:gd name="connsiteY4955" fmla="*/ 722375 h 2293365"/>
              <a:gd name="connsiteX4956" fmla="*/ 8712076 w 9143999"/>
              <a:gd name="connsiteY4956" fmla="*/ 714689 h 2293365"/>
              <a:gd name="connsiteX4957" fmla="*/ 8656581 w 9143999"/>
              <a:gd name="connsiteY4957" fmla="*/ 747734 h 2293365"/>
              <a:gd name="connsiteX4958" fmla="*/ 8644425 w 9143999"/>
              <a:gd name="connsiteY4958" fmla="*/ 754477 h 2293365"/>
              <a:gd name="connsiteX4959" fmla="*/ 8665623 w 9143999"/>
              <a:gd name="connsiteY4959" fmla="*/ 760761 h 2293365"/>
              <a:gd name="connsiteX4960" fmla="*/ 8734050 w 9143999"/>
              <a:gd name="connsiteY4960" fmla="*/ 722357 h 2293365"/>
              <a:gd name="connsiteX4961" fmla="*/ 6471552 w 9143999"/>
              <a:gd name="connsiteY4961" fmla="*/ 712211 h 2293365"/>
              <a:gd name="connsiteX4962" fmla="*/ 6444296 w 9143999"/>
              <a:gd name="connsiteY4962" fmla="*/ 729262 h 2293365"/>
              <a:gd name="connsiteX4963" fmla="*/ 6421914 w 9143999"/>
              <a:gd name="connsiteY4963" fmla="*/ 742056 h 2293365"/>
              <a:gd name="connsiteX4964" fmla="*/ 6438734 w 9143999"/>
              <a:gd name="connsiteY4964" fmla="*/ 748447 h 2293365"/>
              <a:gd name="connsiteX4965" fmla="*/ 6441327 w 9143999"/>
              <a:gd name="connsiteY4965" fmla="*/ 747035 h 2293365"/>
              <a:gd name="connsiteX4966" fmla="*/ 6487949 w 9143999"/>
              <a:gd name="connsiteY4966" fmla="*/ 719308 h 2293365"/>
              <a:gd name="connsiteX4967" fmla="*/ 1883593 w 9143999"/>
              <a:gd name="connsiteY4967" fmla="*/ 711066 h 2293365"/>
              <a:gd name="connsiteX4968" fmla="*/ 1856540 w 9143999"/>
              <a:gd name="connsiteY4968" fmla="*/ 727987 h 2293365"/>
              <a:gd name="connsiteX4969" fmla="*/ 1834026 w 9143999"/>
              <a:gd name="connsiteY4969" fmla="*/ 740855 h 2293365"/>
              <a:gd name="connsiteX4970" fmla="*/ 1851506 w 9143999"/>
              <a:gd name="connsiteY4970" fmla="*/ 747497 h 2293365"/>
              <a:gd name="connsiteX4971" fmla="*/ 1855002 w 9143999"/>
              <a:gd name="connsiteY4971" fmla="*/ 745594 h 2293365"/>
              <a:gd name="connsiteX4972" fmla="*/ 1900645 w 9143999"/>
              <a:gd name="connsiteY4972" fmla="*/ 718443 h 2293365"/>
              <a:gd name="connsiteX4973" fmla="*/ 2194245 w 9143999"/>
              <a:gd name="connsiteY4973" fmla="*/ 709643 h 2293365"/>
              <a:gd name="connsiteX4974" fmla="*/ 2179005 w 9143999"/>
              <a:gd name="connsiteY4974" fmla="*/ 716165 h 2293365"/>
              <a:gd name="connsiteX4975" fmla="*/ 2231850 w 9143999"/>
              <a:gd name="connsiteY4975" fmla="*/ 747304 h 2293365"/>
              <a:gd name="connsiteX4976" fmla="*/ 2246245 w 9143999"/>
              <a:gd name="connsiteY4976" fmla="*/ 741867 h 2293365"/>
              <a:gd name="connsiteX4977" fmla="*/ 6775060 w 9143999"/>
              <a:gd name="connsiteY4977" fmla="*/ 709380 h 2293365"/>
              <a:gd name="connsiteX4978" fmla="*/ 6759897 w 9143999"/>
              <a:gd name="connsiteY4978" fmla="*/ 715872 h 2293365"/>
              <a:gd name="connsiteX4979" fmla="*/ 6809985 w 9143999"/>
              <a:gd name="connsiteY4979" fmla="*/ 745433 h 2293365"/>
              <a:gd name="connsiteX4980" fmla="*/ 6824474 w 9143999"/>
              <a:gd name="connsiteY4980" fmla="*/ 740001 h 2293365"/>
              <a:gd name="connsiteX4981" fmla="*/ 8822266 w 9143999"/>
              <a:gd name="connsiteY4981" fmla="*/ 708100 h 2293365"/>
              <a:gd name="connsiteX4982" fmla="*/ 8774305 w 9143999"/>
              <a:gd name="connsiteY4982" fmla="*/ 733161 h 2293365"/>
              <a:gd name="connsiteX4983" fmla="*/ 8810067 w 9143999"/>
              <a:gd name="connsiteY4983" fmla="*/ 746807 h 2293365"/>
              <a:gd name="connsiteX4984" fmla="*/ 8858247 w 9143999"/>
              <a:gd name="connsiteY4984" fmla="*/ 723685 h 2293365"/>
              <a:gd name="connsiteX4985" fmla="*/ 4560090 w 9143999"/>
              <a:gd name="connsiteY4985" fmla="*/ 707935 h 2293365"/>
              <a:gd name="connsiteX4986" fmla="*/ 4541097 w 9143999"/>
              <a:gd name="connsiteY4986" fmla="*/ 715088 h 2293365"/>
              <a:gd name="connsiteX4987" fmla="*/ 4607689 w 9143999"/>
              <a:gd name="connsiteY4987" fmla="*/ 754372 h 2293365"/>
              <a:gd name="connsiteX4988" fmla="*/ 4626410 w 9143999"/>
              <a:gd name="connsiteY4988" fmla="*/ 748987 h 2293365"/>
              <a:gd name="connsiteX4989" fmla="*/ 4109582 w 9143999"/>
              <a:gd name="connsiteY4989" fmla="*/ 707558 h 2293365"/>
              <a:gd name="connsiteX4990" fmla="*/ 4075280 w 9143999"/>
              <a:gd name="connsiteY4990" fmla="*/ 728990 h 2293365"/>
              <a:gd name="connsiteX4991" fmla="*/ 4042009 w 9143999"/>
              <a:gd name="connsiteY4991" fmla="*/ 748354 h 2293365"/>
              <a:gd name="connsiteX4992" fmla="*/ 4057623 w 9143999"/>
              <a:gd name="connsiteY4992" fmla="*/ 752991 h 2293365"/>
              <a:gd name="connsiteX4993" fmla="*/ 4073045 w 9143999"/>
              <a:gd name="connsiteY4993" fmla="*/ 744443 h 2293365"/>
              <a:gd name="connsiteX4994" fmla="*/ 4125652 w 9143999"/>
              <a:gd name="connsiteY4994" fmla="*/ 713165 h 2293365"/>
              <a:gd name="connsiteX4995" fmla="*/ 8691116 w 9143999"/>
              <a:gd name="connsiteY4995" fmla="*/ 707375 h 2293365"/>
              <a:gd name="connsiteX4996" fmla="*/ 8656522 w 9143999"/>
              <a:gd name="connsiteY4996" fmla="*/ 728990 h 2293365"/>
              <a:gd name="connsiteX4997" fmla="*/ 8623427 w 9143999"/>
              <a:gd name="connsiteY4997" fmla="*/ 748252 h 2293365"/>
              <a:gd name="connsiteX4998" fmla="*/ 8639054 w 9143999"/>
              <a:gd name="connsiteY4998" fmla="*/ 752885 h 2293365"/>
              <a:gd name="connsiteX4999" fmla="*/ 8654286 w 9143999"/>
              <a:gd name="connsiteY4999" fmla="*/ 744443 h 2293365"/>
              <a:gd name="connsiteX5000" fmla="*/ 8707196 w 9143999"/>
              <a:gd name="connsiteY5000" fmla="*/ 712986 h 2293365"/>
              <a:gd name="connsiteX5001" fmla="*/ 4423530 w 9143999"/>
              <a:gd name="connsiteY5001" fmla="*/ 707269 h 2293365"/>
              <a:gd name="connsiteX5002" fmla="*/ 4386784 w 9143999"/>
              <a:gd name="connsiteY5002" fmla="*/ 722974 h 2293365"/>
              <a:gd name="connsiteX5003" fmla="*/ 4440968 w 9143999"/>
              <a:gd name="connsiteY5003" fmla="*/ 748695 h 2293365"/>
              <a:gd name="connsiteX5004" fmla="*/ 4477128 w 9143999"/>
              <a:gd name="connsiteY5004" fmla="*/ 735075 h 2293365"/>
              <a:gd name="connsiteX5005" fmla="*/ 9003770 w 9143999"/>
              <a:gd name="connsiteY5005" fmla="*/ 706565 h 2293365"/>
              <a:gd name="connsiteX5006" fmla="*/ 8966423 w 9143999"/>
              <a:gd name="connsiteY5006" fmla="*/ 722568 h 2293365"/>
              <a:gd name="connsiteX5007" fmla="*/ 9021192 w 9143999"/>
              <a:gd name="connsiteY5007" fmla="*/ 748882 h 2293365"/>
              <a:gd name="connsiteX5008" fmla="*/ 9058108 w 9143999"/>
              <a:gd name="connsiteY5008" fmla="*/ 734977 h 2293365"/>
              <a:gd name="connsiteX5009" fmla="*/ 6692020 w 9143999"/>
              <a:gd name="connsiteY5009" fmla="*/ 706253 h 2293365"/>
              <a:gd name="connsiteX5010" fmla="*/ 6665805 w 9143999"/>
              <a:gd name="connsiteY5010" fmla="*/ 718706 h 2293365"/>
              <a:gd name="connsiteX5011" fmla="*/ 6700988 w 9143999"/>
              <a:gd name="connsiteY5011" fmla="*/ 736949 h 2293365"/>
              <a:gd name="connsiteX5012" fmla="*/ 6727042 w 9143999"/>
              <a:gd name="connsiteY5012" fmla="*/ 725789 h 2293365"/>
              <a:gd name="connsiteX5013" fmla="*/ 6456356 w 9143999"/>
              <a:gd name="connsiteY5013" fmla="*/ 705633 h 2293365"/>
              <a:gd name="connsiteX5014" fmla="*/ 6444798 w 9143999"/>
              <a:gd name="connsiteY5014" fmla="*/ 713137 h 2293365"/>
              <a:gd name="connsiteX5015" fmla="*/ 6406188 w 9143999"/>
              <a:gd name="connsiteY5015" fmla="*/ 736080 h 2293365"/>
              <a:gd name="connsiteX5016" fmla="*/ 6416299 w 9143999"/>
              <a:gd name="connsiteY5016" fmla="*/ 739922 h 2293365"/>
              <a:gd name="connsiteX5017" fmla="*/ 6441903 w 9143999"/>
              <a:gd name="connsiteY5017" fmla="*/ 725300 h 2293365"/>
              <a:gd name="connsiteX5018" fmla="*/ 6466414 w 9143999"/>
              <a:gd name="connsiteY5018" fmla="*/ 709987 h 2293365"/>
              <a:gd name="connsiteX5019" fmla="*/ 6554419 w 9143999"/>
              <a:gd name="connsiteY5019" fmla="*/ 705533 h 2293365"/>
              <a:gd name="connsiteX5020" fmla="*/ 6516014 w 9143999"/>
              <a:gd name="connsiteY5020" fmla="*/ 727035 h 2293365"/>
              <a:gd name="connsiteX5021" fmla="*/ 6544182 w 9143999"/>
              <a:gd name="connsiteY5021" fmla="*/ 739179 h 2293365"/>
              <a:gd name="connsiteX5022" fmla="*/ 6582682 w 9143999"/>
              <a:gd name="connsiteY5022" fmla="*/ 719082 h 2293365"/>
              <a:gd name="connsiteX5023" fmla="*/ 4249599 w 9143999"/>
              <a:gd name="connsiteY5023" fmla="*/ 704979 h 2293365"/>
              <a:gd name="connsiteX5024" fmla="*/ 4194780 w 9143999"/>
              <a:gd name="connsiteY5024" fmla="*/ 733628 h 2293365"/>
              <a:gd name="connsiteX5025" fmla="*/ 4229100 w 9143999"/>
              <a:gd name="connsiteY5025" fmla="*/ 746672 h 2293365"/>
              <a:gd name="connsiteX5026" fmla="*/ 4284490 w 9143999"/>
              <a:gd name="connsiteY5026" fmla="*/ 720089 h 2293365"/>
              <a:gd name="connsiteX5027" fmla="*/ 1970584 w 9143999"/>
              <a:gd name="connsiteY5027" fmla="*/ 704477 h 2293365"/>
              <a:gd name="connsiteX5028" fmla="*/ 1931455 w 9143999"/>
              <a:gd name="connsiteY5028" fmla="*/ 726386 h 2293365"/>
              <a:gd name="connsiteX5029" fmla="*/ 1959439 w 9143999"/>
              <a:gd name="connsiteY5029" fmla="*/ 738456 h 2293365"/>
              <a:gd name="connsiteX5030" fmla="*/ 1998701 w 9143999"/>
              <a:gd name="connsiteY5030" fmla="*/ 717970 h 2293365"/>
              <a:gd name="connsiteX5031" fmla="*/ 1867823 w 9143999"/>
              <a:gd name="connsiteY5031" fmla="*/ 704245 h 2293365"/>
              <a:gd name="connsiteX5032" fmla="*/ 1857761 w 9143999"/>
              <a:gd name="connsiteY5032" fmla="*/ 710778 h 2293365"/>
              <a:gd name="connsiteX5033" fmla="*/ 1817628 w 9143999"/>
              <a:gd name="connsiteY5033" fmla="*/ 734625 h 2293365"/>
              <a:gd name="connsiteX5034" fmla="*/ 1828471 w 9143999"/>
              <a:gd name="connsiteY5034" fmla="*/ 738744 h 2293365"/>
              <a:gd name="connsiteX5035" fmla="*/ 1855512 w 9143999"/>
              <a:gd name="connsiteY5035" fmla="*/ 723297 h 2293365"/>
              <a:gd name="connsiteX5036" fmla="*/ 1878571 w 9143999"/>
              <a:gd name="connsiteY5036" fmla="*/ 708894 h 2293365"/>
              <a:gd name="connsiteX5037" fmla="*/ 2103095 w 9143999"/>
              <a:gd name="connsiteY5037" fmla="*/ 703029 h 2293365"/>
              <a:gd name="connsiteX5038" fmla="*/ 2078394 w 9143999"/>
              <a:gd name="connsiteY5038" fmla="*/ 714761 h 2293365"/>
              <a:gd name="connsiteX5039" fmla="*/ 2077613 w 9143999"/>
              <a:gd name="connsiteY5039" fmla="*/ 715134 h 2293365"/>
              <a:gd name="connsiteX5040" fmla="*/ 2120498 w 9143999"/>
              <a:gd name="connsiteY5040" fmla="*/ 737386 h 2293365"/>
              <a:gd name="connsiteX5041" fmla="*/ 2145496 w 9143999"/>
              <a:gd name="connsiteY5041" fmla="*/ 726645 h 2293365"/>
              <a:gd name="connsiteX5042" fmla="*/ 2210907 w 9143999"/>
              <a:gd name="connsiteY5042" fmla="*/ 702511 h 2293365"/>
              <a:gd name="connsiteX5043" fmla="*/ 2198246 w 9143999"/>
              <a:gd name="connsiteY5043" fmla="*/ 707930 h 2293365"/>
              <a:gd name="connsiteX5044" fmla="*/ 2250420 w 9143999"/>
              <a:gd name="connsiteY5044" fmla="*/ 740290 h 2293365"/>
              <a:gd name="connsiteX5045" fmla="*/ 2262536 w 9143999"/>
              <a:gd name="connsiteY5045" fmla="*/ 735714 h 2293365"/>
              <a:gd name="connsiteX5046" fmla="*/ 6791729 w 9143999"/>
              <a:gd name="connsiteY5046" fmla="*/ 702243 h 2293365"/>
              <a:gd name="connsiteX5047" fmla="*/ 6779063 w 9143999"/>
              <a:gd name="connsiteY5047" fmla="*/ 707666 h 2293365"/>
              <a:gd name="connsiteX5048" fmla="*/ 6828664 w 9143999"/>
              <a:gd name="connsiteY5048" fmla="*/ 738431 h 2293365"/>
              <a:gd name="connsiteX5049" fmla="*/ 6840880 w 9143999"/>
              <a:gd name="connsiteY5049" fmla="*/ 733851 h 2293365"/>
              <a:gd name="connsiteX5050" fmla="*/ 8675219 w 9143999"/>
              <a:gd name="connsiteY5050" fmla="*/ 701828 h 2293365"/>
              <a:gd name="connsiteX5051" fmla="*/ 8657734 w 9143999"/>
              <a:gd name="connsiteY5051" fmla="*/ 713189 h 2293365"/>
              <a:gd name="connsiteX5052" fmla="*/ 8606954 w 9143999"/>
              <a:gd name="connsiteY5052" fmla="*/ 743369 h 2293365"/>
              <a:gd name="connsiteX5053" fmla="*/ 8616825 w 9143999"/>
              <a:gd name="connsiteY5053" fmla="*/ 746295 h 2293365"/>
              <a:gd name="connsiteX5054" fmla="*/ 8654041 w 9143999"/>
              <a:gd name="connsiteY5054" fmla="*/ 725033 h 2293365"/>
              <a:gd name="connsiteX5055" fmla="*/ 8685464 w 9143999"/>
              <a:gd name="connsiteY5055" fmla="*/ 705403 h 2293365"/>
              <a:gd name="connsiteX5056" fmla="*/ 4092775 w 9143999"/>
              <a:gd name="connsiteY5056" fmla="*/ 701693 h 2293365"/>
              <a:gd name="connsiteX5057" fmla="*/ 4024583 w 9143999"/>
              <a:gd name="connsiteY5057" fmla="*/ 743180 h 2293365"/>
              <a:gd name="connsiteX5058" fmla="*/ 4034248 w 9143999"/>
              <a:gd name="connsiteY5058" fmla="*/ 746050 h 2293365"/>
              <a:gd name="connsiteX5059" fmla="*/ 4103622 w 9143999"/>
              <a:gd name="connsiteY5059" fmla="*/ 705478 h 2293365"/>
              <a:gd name="connsiteX5060" fmla="*/ 4331973 w 9143999"/>
              <a:gd name="connsiteY5060" fmla="*/ 701624 h 2293365"/>
              <a:gd name="connsiteX5061" fmla="*/ 4296216 w 9143999"/>
              <a:gd name="connsiteY5061" fmla="*/ 718586 h 2293365"/>
              <a:gd name="connsiteX5062" fmla="*/ 4293389 w 9143999"/>
              <a:gd name="connsiteY5062" fmla="*/ 719936 h 2293365"/>
              <a:gd name="connsiteX5063" fmla="*/ 4338627 w 9143999"/>
              <a:gd name="connsiteY5063" fmla="*/ 739451 h 2293365"/>
              <a:gd name="connsiteX5064" fmla="*/ 4376778 w 9143999"/>
              <a:gd name="connsiteY5064" fmla="*/ 723103 h 2293365"/>
              <a:gd name="connsiteX5065" fmla="*/ 4371592 w 9143999"/>
              <a:gd name="connsiteY5065" fmla="*/ 720639 h 2293365"/>
              <a:gd name="connsiteX5066" fmla="*/ 4577593 w 9143999"/>
              <a:gd name="connsiteY5066" fmla="*/ 701432 h 2293365"/>
              <a:gd name="connsiteX5067" fmla="*/ 4563863 w 9143999"/>
              <a:gd name="connsiteY5067" fmla="*/ 706082 h 2293365"/>
              <a:gd name="connsiteX5068" fmla="*/ 4630923 w 9143999"/>
              <a:gd name="connsiteY5068" fmla="*/ 747690 h 2293365"/>
              <a:gd name="connsiteX5069" fmla="*/ 4643984 w 9143999"/>
              <a:gd name="connsiteY5069" fmla="*/ 743933 h 2293365"/>
              <a:gd name="connsiteX5070" fmla="*/ 4640740 w 9143999"/>
              <a:gd name="connsiteY5070" fmla="*/ 742078 h 2293365"/>
              <a:gd name="connsiteX5071" fmla="*/ 8913648 w 9143999"/>
              <a:gd name="connsiteY5071" fmla="*/ 701422 h 2293365"/>
              <a:gd name="connsiteX5072" fmla="*/ 8877468 w 9143999"/>
              <a:gd name="connsiteY5072" fmla="*/ 718586 h 2293365"/>
              <a:gd name="connsiteX5073" fmla="*/ 8867240 w 9143999"/>
              <a:gd name="connsiteY5073" fmla="*/ 723472 h 2293365"/>
              <a:gd name="connsiteX5074" fmla="*/ 8911214 w 9143999"/>
              <a:gd name="connsiteY5074" fmla="*/ 742484 h 2293365"/>
              <a:gd name="connsiteX5075" fmla="*/ 8957698 w 9143999"/>
              <a:gd name="connsiteY5075" fmla="*/ 722565 h 2293365"/>
              <a:gd name="connsiteX5076" fmla="*/ 8953601 w 9143999"/>
              <a:gd name="connsiteY5076" fmla="*/ 720595 h 2293365"/>
              <a:gd name="connsiteX5077" fmla="*/ 6623814 w 9143999"/>
              <a:gd name="connsiteY5077" fmla="*/ 700885 h 2293365"/>
              <a:gd name="connsiteX5078" fmla="*/ 6590831 w 9143999"/>
              <a:gd name="connsiteY5078" fmla="*/ 718125 h 2293365"/>
              <a:gd name="connsiteX5079" fmla="*/ 6624630 w 9143999"/>
              <a:gd name="connsiteY5079" fmla="*/ 734184 h 2293365"/>
              <a:gd name="connsiteX5080" fmla="*/ 6657543 w 9143999"/>
              <a:gd name="connsiteY5080" fmla="*/ 718388 h 2293365"/>
              <a:gd name="connsiteX5081" fmla="*/ 2039506 w 9143999"/>
              <a:gd name="connsiteY5081" fmla="*/ 700655 h 2293365"/>
              <a:gd name="connsiteX5082" fmla="*/ 2007752 w 9143999"/>
              <a:gd name="connsiteY5082" fmla="*/ 717253 h 2293365"/>
              <a:gd name="connsiteX5083" fmla="*/ 2035816 w 9143999"/>
              <a:gd name="connsiteY5083" fmla="*/ 730587 h 2293365"/>
              <a:gd name="connsiteX5084" fmla="*/ 2067702 w 9143999"/>
              <a:gd name="connsiteY5084" fmla="*/ 715286 h 2293365"/>
              <a:gd name="connsiteX5085" fmla="*/ 6443669 w 9143999"/>
              <a:gd name="connsiteY5085" fmla="*/ 700141 h 2293365"/>
              <a:gd name="connsiteX5086" fmla="*/ 6393368 w 9143999"/>
              <a:gd name="connsiteY5086" fmla="*/ 731209 h 2293365"/>
              <a:gd name="connsiteX5087" fmla="*/ 6400979 w 9143999"/>
              <a:gd name="connsiteY5087" fmla="*/ 734101 h 2293365"/>
              <a:gd name="connsiteX5088" fmla="*/ 6451339 w 9143999"/>
              <a:gd name="connsiteY5088" fmla="*/ 703910 h 2293365"/>
              <a:gd name="connsiteX5089" fmla="*/ 6451753 w 9143999"/>
              <a:gd name="connsiteY5089" fmla="*/ 703640 h 2293365"/>
              <a:gd name="connsiteX5090" fmla="*/ 1855088 w 9143999"/>
              <a:gd name="connsiteY5090" fmla="*/ 698736 h 2293365"/>
              <a:gd name="connsiteX5091" fmla="*/ 1804845 w 9143999"/>
              <a:gd name="connsiteY5091" fmla="*/ 729767 h 2293365"/>
              <a:gd name="connsiteX5092" fmla="*/ 1812429 w 9143999"/>
              <a:gd name="connsiteY5092" fmla="*/ 732649 h 2293365"/>
              <a:gd name="connsiteX5093" fmla="*/ 1863163 w 9143999"/>
              <a:gd name="connsiteY5093" fmla="*/ 702229 h 2293365"/>
              <a:gd name="connsiteX5094" fmla="*/ 2222826 w 9143999"/>
              <a:gd name="connsiteY5094" fmla="*/ 697408 h 2293365"/>
              <a:gd name="connsiteX5095" fmla="*/ 2215777 w 9143999"/>
              <a:gd name="connsiteY5095" fmla="*/ 700426 h 2293365"/>
              <a:gd name="connsiteX5096" fmla="*/ 2267569 w 9143999"/>
              <a:gd name="connsiteY5096" fmla="*/ 733814 h 2293365"/>
              <a:gd name="connsiteX5097" fmla="*/ 2274194 w 9143999"/>
              <a:gd name="connsiteY5097" fmla="*/ 731311 h 2293365"/>
              <a:gd name="connsiteX5098" fmla="*/ 2270869 w 9143999"/>
              <a:gd name="connsiteY5098" fmla="*/ 729354 h 2293365"/>
              <a:gd name="connsiteX5099" fmla="*/ 4080166 w 9143999"/>
              <a:gd name="connsiteY5099" fmla="*/ 697293 h 2293365"/>
              <a:gd name="connsiteX5100" fmla="*/ 4012722 w 9143999"/>
              <a:gd name="connsiteY5100" fmla="*/ 739658 h 2293365"/>
              <a:gd name="connsiteX5101" fmla="*/ 4020634 w 9143999"/>
              <a:gd name="connsiteY5101" fmla="*/ 742008 h 2293365"/>
              <a:gd name="connsiteX5102" fmla="*/ 4083032 w 9143999"/>
              <a:gd name="connsiteY5102" fmla="*/ 703972 h 2293365"/>
              <a:gd name="connsiteX5103" fmla="*/ 4088711 w 9143999"/>
              <a:gd name="connsiteY5103" fmla="*/ 700275 h 2293365"/>
              <a:gd name="connsiteX5104" fmla="*/ 6803659 w 9143999"/>
              <a:gd name="connsiteY5104" fmla="*/ 697135 h 2293365"/>
              <a:gd name="connsiteX5105" fmla="*/ 6796602 w 9143999"/>
              <a:gd name="connsiteY5105" fmla="*/ 700157 h 2293365"/>
              <a:gd name="connsiteX5106" fmla="*/ 6845930 w 9143999"/>
              <a:gd name="connsiteY5106" fmla="*/ 731958 h 2293365"/>
              <a:gd name="connsiteX5107" fmla="*/ 6852407 w 9143999"/>
              <a:gd name="connsiteY5107" fmla="*/ 729530 h 2293365"/>
              <a:gd name="connsiteX5108" fmla="*/ 6852109 w 9143999"/>
              <a:gd name="connsiteY5108" fmla="*/ 729354 h 2293365"/>
              <a:gd name="connsiteX5109" fmla="*/ 8661700 w 9143999"/>
              <a:gd name="connsiteY5109" fmla="*/ 697110 h 2293365"/>
              <a:gd name="connsiteX5110" fmla="*/ 8594115 w 9143999"/>
              <a:gd name="connsiteY5110" fmla="*/ 739562 h 2293365"/>
              <a:gd name="connsiteX5111" fmla="*/ 8602036 w 9143999"/>
              <a:gd name="connsiteY5111" fmla="*/ 741911 h 2293365"/>
              <a:gd name="connsiteX5112" fmla="*/ 8664274 w 9143999"/>
              <a:gd name="connsiteY5112" fmla="*/ 703972 h 2293365"/>
              <a:gd name="connsiteX5113" fmla="*/ 8670239 w 9143999"/>
              <a:gd name="connsiteY5113" fmla="*/ 700090 h 2293365"/>
              <a:gd name="connsiteX5114" fmla="*/ 4591955 w 9143999"/>
              <a:gd name="connsiteY5114" fmla="*/ 696569 h 2293365"/>
              <a:gd name="connsiteX5115" fmla="*/ 4583109 w 9143999"/>
              <a:gd name="connsiteY5115" fmla="*/ 699564 h 2293365"/>
              <a:gd name="connsiteX5116" fmla="*/ 4642863 w 9143999"/>
              <a:gd name="connsiteY5116" fmla="*/ 737070 h 2293365"/>
              <a:gd name="connsiteX5117" fmla="*/ 4651203 w 9143999"/>
              <a:gd name="connsiteY5117" fmla="*/ 741857 h 2293365"/>
              <a:gd name="connsiteX5118" fmla="*/ 4658929 w 9143999"/>
              <a:gd name="connsiteY5118" fmla="*/ 739636 h 2293365"/>
              <a:gd name="connsiteX5119" fmla="*/ 4640103 w 9143999"/>
              <a:gd name="connsiteY5119" fmla="*/ 728541 h 2293365"/>
              <a:gd name="connsiteX5120" fmla="*/ 6534716 w 9143999"/>
              <a:gd name="connsiteY5120" fmla="*/ 696089 h 2293365"/>
              <a:gd name="connsiteX5121" fmla="*/ 6496723 w 9143999"/>
              <a:gd name="connsiteY5121" fmla="*/ 718718 h 2293365"/>
              <a:gd name="connsiteX5122" fmla="*/ 6511692 w 9143999"/>
              <a:gd name="connsiteY5122" fmla="*/ 725172 h 2293365"/>
              <a:gd name="connsiteX5123" fmla="*/ 6550240 w 9143999"/>
              <a:gd name="connsiteY5123" fmla="*/ 703530 h 2293365"/>
              <a:gd name="connsiteX5124" fmla="*/ 6433359 w 9143999"/>
              <a:gd name="connsiteY5124" fmla="*/ 695679 h 2293365"/>
              <a:gd name="connsiteX5125" fmla="*/ 6384246 w 9143999"/>
              <a:gd name="connsiteY5125" fmla="*/ 727743 h 2293365"/>
              <a:gd name="connsiteX5126" fmla="*/ 6388614 w 9143999"/>
              <a:gd name="connsiteY5126" fmla="*/ 729403 h 2293365"/>
              <a:gd name="connsiteX5127" fmla="*/ 6438199 w 9143999"/>
              <a:gd name="connsiteY5127" fmla="*/ 697774 h 2293365"/>
              <a:gd name="connsiteX5128" fmla="*/ 6716304 w 9143999"/>
              <a:gd name="connsiteY5128" fmla="*/ 694716 h 2293365"/>
              <a:gd name="connsiteX5129" fmla="*/ 6695545 w 9143999"/>
              <a:gd name="connsiteY5129" fmla="*/ 704578 h 2293365"/>
              <a:gd name="connsiteX5130" fmla="*/ 6730766 w 9143999"/>
              <a:gd name="connsiteY5130" fmla="*/ 724193 h 2293365"/>
              <a:gd name="connsiteX5131" fmla="*/ 6751313 w 9143999"/>
              <a:gd name="connsiteY5131" fmla="*/ 715392 h 2293365"/>
              <a:gd name="connsiteX5132" fmla="*/ 8790848 w 9143999"/>
              <a:gd name="connsiteY5132" fmla="*/ 694491 h 2293365"/>
              <a:gd name="connsiteX5133" fmla="*/ 8743128 w 9143999"/>
              <a:gd name="connsiteY5133" fmla="*/ 721266 h 2293365"/>
              <a:gd name="connsiteX5134" fmla="*/ 8770576 w 9143999"/>
              <a:gd name="connsiteY5134" fmla="*/ 731739 h 2293365"/>
              <a:gd name="connsiteX5135" fmla="*/ 8818791 w 9143999"/>
              <a:gd name="connsiteY5135" fmla="*/ 706595 h 2293365"/>
              <a:gd name="connsiteX5136" fmla="*/ 17608 w 9143999"/>
              <a:gd name="connsiteY5136" fmla="*/ 694488 h 2293365"/>
              <a:gd name="connsiteX5137" fmla="*/ 12315 w 9143999"/>
              <a:gd name="connsiteY5137" fmla="*/ 696276 h 2293365"/>
              <a:gd name="connsiteX5138" fmla="*/ 55151 w 9143999"/>
              <a:gd name="connsiteY5138" fmla="*/ 724042 h 2293365"/>
              <a:gd name="connsiteX5139" fmla="*/ 79775 w 9143999"/>
              <a:gd name="connsiteY5139" fmla="*/ 738909 h 2293365"/>
              <a:gd name="connsiteX5140" fmla="*/ 85777 w 9143999"/>
              <a:gd name="connsiteY5140" fmla="*/ 737183 h 2293365"/>
              <a:gd name="connsiteX5141" fmla="*/ 52302 w 9143999"/>
              <a:gd name="connsiteY5141" fmla="*/ 717612 h 2293365"/>
              <a:gd name="connsiteX5142" fmla="*/ 1949474 w 9143999"/>
              <a:gd name="connsiteY5142" fmla="*/ 694346 h 2293365"/>
              <a:gd name="connsiteX5143" fmla="*/ 1910699 w 9143999"/>
              <a:gd name="connsiteY5143" fmla="*/ 717435 h 2293365"/>
              <a:gd name="connsiteX5144" fmla="*/ 1926832 w 9143999"/>
              <a:gd name="connsiteY5144" fmla="*/ 724392 h 2293365"/>
              <a:gd name="connsiteX5145" fmla="*/ 1966124 w 9143999"/>
              <a:gd name="connsiteY5145" fmla="*/ 702337 h 2293365"/>
              <a:gd name="connsiteX5146" fmla="*/ 1844837 w 9143999"/>
              <a:gd name="connsiteY5146" fmla="*/ 694302 h 2293365"/>
              <a:gd name="connsiteX5147" fmla="*/ 1795786 w 9143999"/>
              <a:gd name="connsiteY5147" fmla="*/ 726325 h 2293365"/>
              <a:gd name="connsiteX5148" fmla="*/ 1800095 w 9143999"/>
              <a:gd name="connsiteY5148" fmla="*/ 727962 h 2293365"/>
              <a:gd name="connsiteX5149" fmla="*/ 1849620 w 9143999"/>
              <a:gd name="connsiteY5149" fmla="*/ 696370 h 2293365"/>
              <a:gd name="connsiteX5150" fmla="*/ 4069121 w 9143999"/>
              <a:gd name="connsiteY5150" fmla="*/ 693439 h 2293365"/>
              <a:gd name="connsiteX5151" fmla="*/ 4003367 w 9143999"/>
              <a:gd name="connsiteY5151" fmla="*/ 736880 h 2293365"/>
              <a:gd name="connsiteX5152" fmla="*/ 4007724 w 9143999"/>
              <a:gd name="connsiteY5152" fmla="*/ 738174 h 2293365"/>
              <a:gd name="connsiteX5153" fmla="*/ 4074283 w 9143999"/>
              <a:gd name="connsiteY5153" fmla="*/ 695241 h 2293365"/>
              <a:gd name="connsiteX5154" fmla="*/ 2232350 w 9143999"/>
              <a:gd name="connsiteY5154" fmla="*/ 693332 h 2293365"/>
              <a:gd name="connsiteX5155" fmla="*/ 2227421 w 9143999"/>
              <a:gd name="connsiteY5155" fmla="*/ 695442 h 2293365"/>
              <a:gd name="connsiteX5156" fmla="*/ 2272991 w 9143999"/>
              <a:gd name="connsiteY5156" fmla="*/ 725727 h 2293365"/>
              <a:gd name="connsiteX5157" fmla="*/ 2279144 w 9143999"/>
              <a:gd name="connsiteY5157" fmla="*/ 729442 h 2293365"/>
              <a:gd name="connsiteX5158" fmla="*/ 2284430 w 9143999"/>
              <a:gd name="connsiteY5158" fmla="*/ 727445 h 2293365"/>
              <a:gd name="connsiteX5159" fmla="*/ 2270444 w 9143999"/>
              <a:gd name="connsiteY5159" fmla="*/ 719266 h 2293365"/>
              <a:gd name="connsiteX5160" fmla="*/ 8650644 w 9143999"/>
              <a:gd name="connsiteY5160" fmla="*/ 693252 h 2293365"/>
              <a:gd name="connsiteX5161" fmla="*/ 8584751 w 9143999"/>
              <a:gd name="connsiteY5161" fmla="*/ 736786 h 2293365"/>
              <a:gd name="connsiteX5162" fmla="*/ 8589111 w 9143999"/>
              <a:gd name="connsiteY5162" fmla="*/ 738079 h 2293365"/>
              <a:gd name="connsiteX5163" fmla="*/ 8655812 w 9143999"/>
              <a:gd name="connsiteY5163" fmla="*/ 695056 h 2293365"/>
              <a:gd name="connsiteX5164" fmla="*/ 4601973 w 9143999"/>
              <a:gd name="connsiteY5164" fmla="*/ 693176 h 2293365"/>
              <a:gd name="connsiteX5165" fmla="*/ 4596928 w 9143999"/>
              <a:gd name="connsiteY5165" fmla="*/ 694885 h 2293365"/>
              <a:gd name="connsiteX5166" fmla="*/ 4642226 w 9143999"/>
              <a:gd name="connsiteY5166" fmla="*/ 724964 h 2293365"/>
              <a:gd name="connsiteX5167" fmla="*/ 4664064 w 9143999"/>
              <a:gd name="connsiteY5167" fmla="*/ 738159 h 2293365"/>
              <a:gd name="connsiteX5168" fmla="*/ 4669890 w 9143999"/>
              <a:gd name="connsiteY5168" fmla="*/ 736483 h 2293365"/>
              <a:gd name="connsiteX5169" fmla="*/ 4639254 w 9143999"/>
              <a:gd name="connsiteY5169" fmla="*/ 718580 h 2293365"/>
              <a:gd name="connsiteX5170" fmla="*/ 6813187 w 9143999"/>
              <a:gd name="connsiteY5170" fmla="*/ 693056 h 2293365"/>
              <a:gd name="connsiteX5171" fmla="*/ 6808250 w 9143999"/>
              <a:gd name="connsiteY5171" fmla="*/ 695170 h 2293365"/>
              <a:gd name="connsiteX5172" fmla="*/ 6854231 w 9143999"/>
              <a:gd name="connsiteY5172" fmla="*/ 725727 h 2293365"/>
              <a:gd name="connsiteX5173" fmla="*/ 6857418 w 9143999"/>
              <a:gd name="connsiteY5173" fmla="*/ 727651 h 2293365"/>
              <a:gd name="connsiteX5174" fmla="*/ 6862661 w 9143999"/>
              <a:gd name="connsiteY5174" fmla="*/ 725685 h 2293365"/>
              <a:gd name="connsiteX5175" fmla="*/ 6851684 w 9143999"/>
              <a:gd name="connsiteY5175" fmla="*/ 719266 h 2293365"/>
              <a:gd name="connsiteX5176" fmla="*/ 6426590 w 9143999"/>
              <a:gd name="connsiteY5176" fmla="*/ 692749 h 2293365"/>
              <a:gd name="connsiteX5177" fmla="*/ 6417651 w 9143999"/>
              <a:gd name="connsiteY5177" fmla="*/ 698970 h 2293365"/>
              <a:gd name="connsiteX5178" fmla="*/ 6377359 w 9143999"/>
              <a:gd name="connsiteY5178" fmla="*/ 725126 h 2293365"/>
              <a:gd name="connsiteX5179" fmla="*/ 6379301 w 9143999"/>
              <a:gd name="connsiteY5179" fmla="*/ 725864 h 2293365"/>
              <a:gd name="connsiteX5180" fmla="*/ 6416909 w 9143999"/>
              <a:gd name="connsiteY5180" fmla="*/ 701893 h 2293365"/>
              <a:gd name="connsiteX5181" fmla="*/ 6428851 w 9143999"/>
              <a:gd name="connsiteY5181" fmla="*/ 693727 h 2293365"/>
              <a:gd name="connsiteX5182" fmla="*/ 4458490 w 9143999"/>
              <a:gd name="connsiteY5182" fmla="*/ 692326 h 2293365"/>
              <a:gd name="connsiteX5183" fmla="*/ 4427708 w 9143999"/>
              <a:gd name="connsiteY5183" fmla="*/ 705483 h 2293365"/>
              <a:gd name="connsiteX5184" fmla="*/ 4481543 w 9143999"/>
              <a:gd name="connsiteY5184" fmla="*/ 733412 h 2293365"/>
              <a:gd name="connsiteX5185" fmla="*/ 4511774 w 9143999"/>
              <a:gd name="connsiteY5185" fmla="*/ 722026 h 2293365"/>
              <a:gd name="connsiteX5186" fmla="*/ 24961 w 9143999"/>
              <a:gd name="connsiteY5186" fmla="*/ 692005 h 2293365"/>
              <a:gd name="connsiteX5187" fmla="*/ 22560 w 9143999"/>
              <a:gd name="connsiteY5187" fmla="*/ 692816 h 2293365"/>
              <a:gd name="connsiteX5188" fmla="*/ 54384 w 9143999"/>
              <a:gd name="connsiteY5188" fmla="*/ 714036 h 2293365"/>
              <a:gd name="connsiteX5189" fmla="*/ 91705 w 9143999"/>
              <a:gd name="connsiteY5189" fmla="*/ 735478 h 2293365"/>
              <a:gd name="connsiteX5190" fmla="*/ 92158 w 9143999"/>
              <a:gd name="connsiteY5190" fmla="*/ 735347 h 2293365"/>
              <a:gd name="connsiteX5191" fmla="*/ 52302 w 9143999"/>
              <a:gd name="connsiteY5191" fmla="*/ 710495 h 2293365"/>
              <a:gd name="connsiteX5192" fmla="*/ 9038742 w 9143999"/>
              <a:gd name="connsiteY5192" fmla="*/ 691579 h 2293365"/>
              <a:gd name="connsiteX5193" fmla="*/ 9008780 w 9143999"/>
              <a:gd name="connsiteY5193" fmla="*/ 704418 h 2293365"/>
              <a:gd name="connsiteX5194" fmla="*/ 9063498 w 9143999"/>
              <a:gd name="connsiteY5194" fmla="*/ 732947 h 2293365"/>
              <a:gd name="connsiteX5195" fmla="*/ 9092886 w 9143999"/>
              <a:gd name="connsiteY5195" fmla="*/ 721878 h 2293365"/>
              <a:gd name="connsiteX5196" fmla="*/ 1838070 w 9143999"/>
              <a:gd name="connsiteY5196" fmla="*/ 691374 h 2293365"/>
              <a:gd name="connsiteX5197" fmla="*/ 1830587 w 9143999"/>
              <a:gd name="connsiteY5197" fmla="*/ 696583 h 2293365"/>
              <a:gd name="connsiteX5198" fmla="*/ 1788841 w 9143999"/>
              <a:gd name="connsiteY5198" fmla="*/ 723701 h 2293365"/>
              <a:gd name="connsiteX5199" fmla="*/ 1789448 w 9143999"/>
              <a:gd name="connsiteY5199" fmla="*/ 723917 h 2293365"/>
              <a:gd name="connsiteX5200" fmla="*/ 1790804 w 9143999"/>
              <a:gd name="connsiteY5200" fmla="*/ 724432 h 2293365"/>
              <a:gd name="connsiteX5201" fmla="*/ 1829875 w 9143999"/>
              <a:gd name="connsiteY5201" fmla="*/ 699522 h 2293365"/>
              <a:gd name="connsiteX5202" fmla="*/ 1840348 w 9143999"/>
              <a:gd name="connsiteY5202" fmla="*/ 692360 h 2293365"/>
              <a:gd name="connsiteX5203" fmla="*/ 2128613 w 9143999"/>
              <a:gd name="connsiteY5203" fmla="*/ 690906 h 2293365"/>
              <a:gd name="connsiteX5204" fmla="*/ 2107185 w 9143999"/>
              <a:gd name="connsiteY5204" fmla="*/ 701085 h 2293365"/>
              <a:gd name="connsiteX5205" fmla="*/ 2149777 w 9143999"/>
              <a:gd name="connsiteY5205" fmla="*/ 724806 h 2293365"/>
              <a:gd name="connsiteX5206" fmla="*/ 2170752 w 9143999"/>
              <a:gd name="connsiteY5206" fmla="*/ 715795 h 2293365"/>
              <a:gd name="connsiteX5207" fmla="*/ 4216803 w 9143999"/>
              <a:gd name="connsiteY5207" fmla="*/ 690777 h 2293365"/>
              <a:gd name="connsiteX5208" fmla="*/ 4162395 w 9143999"/>
              <a:gd name="connsiteY5208" fmla="*/ 721317 h 2293365"/>
              <a:gd name="connsiteX5209" fmla="*/ 4189535 w 9143999"/>
              <a:gd name="connsiteY5209" fmla="*/ 731632 h 2293365"/>
              <a:gd name="connsiteX5210" fmla="*/ 4244704 w 9143999"/>
              <a:gd name="connsiteY5210" fmla="*/ 702860 h 2293365"/>
              <a:gd name="connsiteX5211" fmla="*/ 4061261 w 9143999"/>
              <a:gd name="connsiteY5211" fmla="*/ 690697 h 2293365"/>
              <a:gd name="connsiteX5212" fmla="*/ 4049317 w 9143999"/>
              <a:gd name="connsiteY5212" fmla="*/ 699003 h 2293365"/>
              <a:gd name="connsiteX5213" fmla="*/ 3994879 w 9143999"/>
              <a:gd name="connsiteY5213" fmla="*/ 734360 h 2293365"/>
              <a:gd name="connsiteX5214" fmla="*/ 3996782 w 9143999"/>
              <a:gd name="connsiteY5214" fmla="*/ 734925 h 2293365"/>
              <a:gd name="connsiteX5215" fmla="*/ 4048468 w 9143999"/>
              <a:gd name="connsiteY5215" fmla="*/ 701965 h 2293365"/>
              <a:gd name="connsiteX5216" fmla="*/ 4063700 w 9143999"/>
              <a:gd name="connsiteY5216" fmla="*/ 691548 h 2293365"/>
              <a:gd name="connsiteX5217" fmla="*/ 4609371 w 9143999"/>
              <a:gd name="connsiteY5217" fmla="*/ 690671 h 2293365"/>
              <a:gd name="connsiteX5218" fmla="*/ 4606897 w 9143999"/>
              <a:gd name="connsiteY5218" fmla="*/ 691509 h 2293365"/>
              <a:gd name="connsiteX5219" fmla="*/ 4641377 w 9143999"/>
              <a:gd name="connsiteY5219" fmla="*/ 715004 h 2293365"/>
              <a:gd name="connsiteX5220" fmla="*/ 4675815 w 9143999"/>
              <a:gd name="connsiteY5220" fmla="*/ 734779 h 2293365"/>
              <a:gd name="connsiteX5221" fmla="*/ 4676444 w 9143999"/>
              <a:gd name="connsiteY5221" fmla="*/ 734598 h 2293365"/>
              <a:gd name="connsiteX5222" fmla="*/ 4639254 w 9143999"/>
              <a:gd name="connsiteY5222" fmla="*/ 711427 h 2293365"/>
              <a:gd name="connsiteX5223" fmla="*/ 8642775 w 9143999"/>
              <a:gd name="connsiteY5223" fmla="*/ 690507 h 2293365"/>
              <a:gd name="connsiteX5224" fmla="*/ 8630558 w 9143999"/>
              <a:gd name="connsiteY5224" fmla="*/ 699003 h 2293365"/>
              <a:gd name="connsiteX5225" fmla="*/ 8576259 w 9143999"/>
              <a:gd name="connsiteY5225" fmla="*/ 734269 h 2293365"/>
              <a:gd name="connsiteX5226" fmla="*/ 8578280 w 9143999"/>
              <a:gd name="connsiteY5226" fmla="*/ 734868 h 2293365"/>
              <a:gd name="connsiteX5227" fmla="*/ 8629869 w 9143999"/>
              <a:gd name="connsiteY5227" fmla="*/ 701965 h 2293365"/>
              <a:gd name="connsiteX5228" fmla="*/ 8645316 w 9143999"/>
              <a:gd name="connsiteY5228" fmla="*/ 691393 h 2293365"/>
              <a:gd name="connsiteX5229" fmla="*/ 2239066 w 9143999"/>
              <a:gd name="connsiteY5229" fmla="*/ 690457 h 2293365"/>
              <a:gd name="connsiteX5230" fmla="*/ 2236825 w 9143999"/>
              <a:gd name="connsiteY5230" fmla="*/ 691417 h 2293365"/>
              <a:gd name="connsiteX5231" fmla="*/ 2272565 w 9143999"/>
              <a:gd name="connsiteY5231" fmla="*/ 715752 h 2293365"/>
              <a:gd name="connsiteX5232" fmla="*/ 2289545 w 9143999"/>
              <a:gd name="connsiteY5232" fmla="*/ 725514 h 2293365"/>
              <a:gd name="connsiteX5233" fmla="*/ 2291751 w 9143999"/>
              <a:gd name="connsiteY5233" fmla="*/ 724681 h 2293365"/>
              <a:gd name="connsiteX5234" fmla="*/ 2270444 w 9143999"/>
              <a:gd name="connsiteY5234" fmla="*/ 712238 h 2293365"/>
              <a:gd name="connsiteX5235" fmla="*/ 6819907 w 9143999"/>
              <a:gd name="connsiteY5235" fmla="*/ 690179 h 2293365"/>
              <a:gd name="connsiteX5236" fmla="*/ 6817658 w 9143999"/>
              <a:gd name="connsiteY5236" fmla="*/ 691141 h 2293365"/>
              <a:gd name="connsiteX5237" fmla="*/ 6853806 w 9143999"/>
              <a:gd name="connsiteY5237" fmla="*/ 715752 h 2293365"/>
              <a:gd name="connsiteX5238" fmla="*/ 6867760 w 9143999"/>
              <a:gd name="connsiteY5238" fmla="*/ 723774 h 2293365"/>
              <a:gd name="connsiteX5239" fmla="*/ 6870000 w 9143999"/>
              <a:gd name="connsiteY5239" fmla="*/ 722934 h 2293365"/>
              <a:gd name="connsiteX5240" fmla="*/ 6851684 w 9143999"/>
              <a:gd name="connsiteY5240" fmla="*/ 712238 h 2293365"/>
              <a:gd name="connsiteX5241" fmla="*/ 6513547 w 9143999"/>
              <a:gd name="connsiteY5241" fmla="*/ 685940 h 2293365"/>
              <a:gd name="connsiteX5242" fmla="*/ 6475664 w 9143999"/>
              <a:gd name="connsiteY5242" fmla="*/ 709639 h 2293365"/>
              <a:gd name="connsiteX5243" fmla="*/ 6492212 w 9143999"/>
              <a:gd name="connsiteY5243" fmla="*/ 716773 h 2293365"/>
              <a:gd name="connsiteX5244" fmla="*/ 6530439 w 9143999"/>
              <a:gd name="connsiteY5244" fmla="*/ 694038 h 2293365"/>
              <a:gd name="connsiteX5245" fmla="*/ 6736168 w 9143999"/>
              <a:gd name="connsiteY5245" fmla="*/ 685279 h 2293365"/>
              <a:gd name="connsiteX5246" fmla="*/ 6720596 w 9143999"/>
              <a:gd name="connsiteY5246" fmla="*/ 692677 h 2293365"/>
              <a:gd name="connsiteX5247" fmla="*/ 6755816 w 9143999"/>
              <a:gd name="connsiteY5247" fmla="*/ 713463 h 2293365"/>
              <a:gd name="connsiteX5248" fmla="*/ 6771090 w 9143999"/>
              <a:gd name="connsiteY5248" fmla="*/ 706920 h 2293365"/>
              <a:gd name="connsiteX5249" fmla="*/ 6654057 w 9143999"/>
              <a:gd name="connsiteY5249" fmla="*/ 685076 h 2293365"/>
              <a:gd name="connsiteX5250" fmla="*/ 6627609 w 9143999"/>
              <a:gd name="connsiteY5250" fmla="*/ 698901 h 2293365"/>
              <a:gd name="connsiteX5251" fmla="*/ 6661514 w 9143999"/>
              <a:gd name="connsiteY5251" fmla="*/ 716482 h 2293365"/>
              <a:gd name="connsiteX5252" fmla="*/ 6663316 w 9143999"/>
              <a:gd name="connsiteY5252" fmla="*/ 715617 h 2293365"/>
              <a:gd name="connsiteX5253" fmla="*/ 6687885 w 9143999"/>
              <a:gd name="connsiteY5253" fmla="*/ 703945 h 2293365"/>
              <a:gd name="connsiteX5254" fmla="*/ 2070107 w 9143999"/>
              <a:gd name="connsiteY5254" fmla="*/ 684659 h 2293365"/>
              <a:gd name="connsiteX5255" fmla="*/ 2044590 w 9143999"/>
              <a:gd name="connsiteY5255" fmla="*/ 697998 h 2293365"/>
              <a:gd name="connsiteX5256" fmla="*/ 2073004 w 9143999"/>
              <a:gd name="connsiteY5256" fmla="*/ 712742 h 2293365"/>
              <a:gd name="connsiteX5257" fmla="*/ 2076204 w 9143999"/>
              <a:gd name="connsiteY5257" fmla="*/ 711207 h 2293365"/>
              <a:gd name="connsiteX5258" fmla="*/ 2098670 w 9143999"/>
              <a:gd name="connsiteY5258" fmla="*/ 700566 h 2293365"/>
              <a:gd name="connsiteX5259" fmla="*/ 6592108 w 9143999"/>
              <a:gd name="connsiteY5259" fmla="*/ 684432 h 2293365"/>
              <a:gd name="connsiteX5260" fmla="*/ 6559077 w 9143999"/>
              <a:gd name="connsiteY5260" fmla="*/ 702925 h 2293365"/>
              <a:gd name="connsiteX5261" fmla="*/ 6587267 w 9143999"/>
              <a:gd name="connsiteY5261" fmla="*/ 716432 h 2293365"/>
              <a:gd name="connsiteX5262" fmla="*/ 6587523 w 9143999"/>
              <a:gd name="connsiteY5262" fmla="*/ 716554 h 2293365"/>
              <a:gd name="connsiteX5263" fmla="*/ 6620667 w 9143999"/>
              <a:gd name="connsiteY5263" fmla="*/ 699252 h 2293365"/>
              <a:gd name="connsiteX5264" fmla="*/ 2007279 w 9143999"/>
              <a:gd name="connsiteY5264" fmla="*/ 683931 h 2293365"/>
              <a:gd name="connsiteX5265" fmla="*/ 1975411 w 9143999"/>
              <a:gd name="connsiteY5265" fmla="*/ 701775 h 2293365"/>
              <a:gd name="connsiteX5266" fmla="*/ 2003742 w 9143999"/>
              <a:gd name="connsiteY5266" fmla="*/ 715340 h 2293365"/>
              <a:gd name="connsiteX5267" fmla="*/ 2035685 w 9143999"/>
              <a:gd name="connsiteY5267" fmla="*/ 698672 h 2293365"/>
              <a:gd name="connsiteX5268" fmla="*/ 1927323 w 9143999"/>
              <a:gd name="connsiteY5268" fmla="*/ 683716 h 2293365"/>
              <a:gd name="connsiteX5269" fmla="*/ 1888630 w 9143999"/>
              <a:gd name="connsiteY5269" fmla="*/ 707916 h 2293365"/>
              <a:gd name="connsiteX5270" fmla="*/ 1905853 w 9143999"/>
              <a:gd name="connsiteY5270" fmla="*/ 715344 h 2293365"/>
              <a:gd name="connsiteX5271" fmla="*/ 1944868 w 9143999"/>
              <a:gd name="connsiteY5271" fmla="*/ 692136 h 2293365"/>
              <a:gd name="connsiteX5272" fmla="*/ 4479726 w 9143999"/>
              <a:gd name="connsiteY5272" fmla="*/ 683249 h 2293365"/>
              <a:gd name="connsiteX5273" fmla="*/ 4462224 w 9143999"/>
              <a:gd name="connsiteY5273" fmla="*/ 690730 h 2293365"/>
              <a:gd name="connsiteX5274" fmla="*/ 4515711 w 9143999"/>
              <a:gd name="connsiteY5274" fmla="*/ 720543 h 2293365"/>
              <a:gd name="connsiteX5275" fmla="*/ 4532307 w 9143999"/>
              <a:gd name="connsiteY5275" fmla="*/ 714292 h 2293365"/>
              <a:gd name="connsiteX5276" fmla="*/ 8764884 w 9143999"/>
              <a:gd name="connsiteY5276" fmla="*/ 683246 h 2293365"/>
              <a:gd name="connsiteX5277" fmla="*/ 8716672 w 9143999"/>
              <a:gd name="connsiteY5277" fmla="*/ 711953 h 2293365"/>
              <a:gd name="connsiteX5278" fmla="*/ 8738805 w 9143999"/>
              <a:gd name="connsiteY5278" fmla="*/ 719688 h 2293365"/>
              <a:gd name="connsiteX5279" fmla="*/ 8786814 w 9143999"/>
              <a:gd name="connsiteY5279" fmla="*/ 692744 h 2293365"/>
              <a:gd name="connsiteX5280" fmla="*/ 4292381 w 9143999"/>
              <a:gd name="connsiteY5280" fmla="*/ 682621 h 2293365"/>
              <a:gd name="connsiteX5281" fmla="*/ 4253722 w 9143999"/>
              <a:gd name="connsiteY5281" fmla="*/ 702824 h 2293365"/>
              <a:gd name="connsiteX5282" fmla="*/ 4288870 w 9143999"/>
              <a:gd name="connsiteY5282" fmla="*/ 717987 h 2293365"/>
              <a:gd name="connsiteX5283" fmla="*/ 4294944 w 9143999"/>
              <a:gd name="connsiteY5283" fmla="*/ 715072 h 2293365"/>
              <a:gd name="connsiteX5284" fmla="*/ 4327632 w 9143999"/>
              <a:gd name="connsiteY5284" fmla="*/ 699540 h 2293365"/>
              <a:gd name="connsiteX5285" fmla="*/ 9059739 w 9143999"/>
              <a:gd name="connsiteY5285" fmla="*/ 682581 h 2293365"/>
              <a:gd name="connsiteX5286" fmla="*/ 9044077 w 9143999"/>
              <a:gd name="connsiteY5286" fmla="*/ 689292 h 2293365"/>
              <a:gd name="connsiteX5287" fmla="*/ 9098381 w 9143999"/>
              <a:gd name="connsiteY5287" fmla="*/ 719808 h 2293365"/>
              <a:gd name="connsiteX5288" fmla="*/ 9113063 w 9143999"/>
              <a:gd name="connsiteY5288" fmla="*/ 714278 h 2293365"/>
              <a:gd name="connsiteX5289" fmla="*/ 8872674 w 9143999"/>
              <a:gd name="connsiteY5289" fmla="*/ 681761 h 2293365"/>
              <a:gd name="connsiteX5290" fmla="*/ 8826530 w 9143999"/>
              <a:gd name="connsiteY5290" fmla="*/ 705872 h 2293365"/>
              <a:gd name="connsiteX5291" fmla="*/ 8862742 w 9143999"/>
              <a:gd name="connsiteY5291" fmla="*/ 721528 h 2293365"/>
              <a:gd name="connsiteX5292" fmla="*/ 8876195 w 9143999"/>
              <a:gd name="connsiteY5292" fmla="*/ 715072 h 2293365"/>
              <a:gd name="connsiteX5293" fmla="*/ 8909306 w 9143999"/>
              <a:gd name="connsiteY5293" fmla="*/ 699339 h 2293365"/>
              <a:gd name="connsiteX5294" fmla="*/ 4374114 w 9143999"/>
              <a:gd name="connsiteY5294" fmla="*/ 681632 h 2293365"/>
              <a:gd name="connsiteX5295" fmla="*/ 4337064 w 9143999"/>
              <a:gd name="connsiteY5295" fmla="*/ 699208 h 2293365"/>
              <a:gd name="connsiteX5296" fmla="*/ 4374350 w 9143999"/>
              <a:gd name="connsiteY5296" fmla="*/ 717072 h 2293365"/>
              <a:gd name="connsiteX5297" fmla="*/ 4382178 w 9143999"/>
              <a:gd name="connsiteY5297" fmla="*/ 720788 h 2293365"/>
              <a:gd name="connsiteX5298" fmla="*/ 4419096 w 9143999"/>
              <a:gd name="connsiteY5298" fmla="*/ 704969 h 2293365"/>
              <a:gd name="connsiteX5299" fmla="*/ 8955744 w 9143999"/>
              <a:gd name="connsiteY5299" fmla="*/ 681452 h 2293365"/>
              <a:gd name="connsiteX5300" fmla="*/ 8918009 w 9143999"/>
              <a:gd name="connsiteY5300" fmla="*/ 699353 h 2293365"/>
              <a:gd name="connsiteX5301" fmla="*/ 8954946 w 9143999"/>
              <a:gd name="connsiteY5301" fmla="*/ 717054 h 2293365"/>
              <a:gd name="connsiteX5302" fmla="*/ 8962306 w 9143999"/>
              <a:gd name="connsiteY5302" fmla="*/ 720590 h 2293365"/>
              <a:gd name="connsiteX5303" fmla="*/ 8999836 w 9143999"/>
              <a:gd name="connsiteY5303" fmla="*/ 704507 h 2293365"/>
              <a:gd name="connsiteX5304" fmla="*/ 2148651 w 9143999"/>
              <a:gd name="connsiteY5304" fmla="*/ 681388 h 2293365"/>
              <a:gd name="connsiteX5305" fmla="*/ 2132782 w 9143999"/>
              <a:gd name="connsiteY5305" fmla="*/ 688926 h 2293365"/>
              <a:gd name="connsiteX5306" fmla="*/ 2175163 w 9143999"/>
              <a:gd name="connsiteY5306" fmla="*/ 713900 h 2293365"/>
              <a:gd name="connsiteX5307" fmla="*/ 2190489 w 9143999"/>
              <a:gd name="connsiteY5307" fmla="*/ 707316 h 2293365"/>
              <a:gd name="connsiteX5308" fmla="*/ 4190286 w 9143999"/>
              <a:gd name="connsiteY5308" fmla="*/ 679290 h 2293365"/>
              <a:gd name="connsiteX5309" fmla="*/ 4135566 w 9143999"/>
              <a:gd name="connsiteY5309" fmla="*/ 711873 h 2293365"/>
              <a:gd name="connsiteX5310" fmla="*/ 4157276 w 9143999"/>
              <a:gd name="connsiteY5310" fmla="*/ 719438 h 2293365"/>
              <a:gd name="connsiteX5311" fmla="*/ 4211996 w 9143999"/>
              <a:gd name="connsiteY5311" fmla="*/ 688696 h 2293365"/>
              <a:gd name="connsiteX5312" fmla="*/ 6498096 w 9143999"/>
              <a:gd name="connsiteY5312" fmla="*/ 678534 h 2293365"/>
              <a:gd name="connsiteX5313" fmla="*/ 6460354 w 9143999"/>
              <a:gd name="connsiteY5313" fmla="*/ 703038 h 2293365"/>
              <a:gd name="connsiteX5314" fmla="*/ 6470521 w 9143999"/>
              <a:gd name="connsiteY5314" fmla="*/ 707421 h 2293365"/>
              <a:gd name="connsiteX5315" fmla="*/ 6508658 w 9143999"/>
              <a:gd name="connsiteY5315" fmla="*/ 683596 h 2293365"/>
              <a:gd name="connsiteX5316" fmla="*/ 6752952 w 9143999"/>
              <a:gd name="connsiteY5316" fmla="*/ 677306 h 2293365"/>
              <a:gd name="connsiteX5317" fmla="*/ 6740020 w 9143999"/>
              <a:gd name="connsiteY5317" fmla="*/ 683450 h 2293365"/>
              <a:gd name="connsiteX5318" fmla="*/ 6775095 w 9143999"/>
              <a:gd name="connsiteY5318" fmla="*/ 705205 h 2293365"/>
              <a:gd name="connsiteX5319" fmla="*/ 6787844 w 9143999"/>
              <a:gd name="connsiteY5319" fmla="*/ 699744 h 2293365"/>
              <a:gd name="connsiteX5320" fmla="*/ 1911291 w 9143999"/>
              <a:gd name="connsiteY5320" fmla="*/ 676021 h 2293365"/>
              <a:gd name="connsiteX5321" fmla="*/ 1872731 w 9143999"/>
              <a:gd name="connsiteY5321" fmla="*/ 701058 h 2293365"/>
              <a:gd name="connsiteX5322" fmla="*/ 1883605 w 9143999"/>
              <a:gd name="connsiteY5322" fmla="*/ 705748 h 2293365"/>
              <a:gd name="connsiteX5323" fmla="*/ 1922545 w 9143999"/>
              <a:gd name="connsiteY5323" fmla="*/ 681423 h 2293365"/>
              <a:gd name="connsiteX5324" fmla="*/ 8744126 w 9143999"/>
              <a:gd name="connsiteY5324" fmla="*/ 674254 h 2293365"/>
              <a:gd name="connsiteX5325" fmla="*/ 8695583 w 9143999"/>
              <a:gd name="connsiteY5325" fmla="*/ 704584 h 2293365"/>
              <a:gd name="connsiteX5326" fmla="*/ 8711797 w 9143999"/>
              <a:gd name="connsiteY5326" fmla="*/ 710250 h 2293365"/>
              <a:gd name="connsiteX5327" fmla="*/ 8760448 w 9143999"/>
              <a:gd name="connsiteY5327" fmla="*/ 681324 h 2293365"/>
              <a:gd name="connsiteX5328" fmla="*/ 6571925 w 9143999"/>
              <a:gd name="connsiteY5328" fmla="*/ 673927 h 2293365"/>
              <a:gd name="connsiteX5329" fmla="*/ 6539216 w 9143999"/>
              <a:gd name="connsiteY5329" fmla="*/ 693409 h 2293365"/>
              <a:gd name="connsiteX5330" fmla="*/ 6554891 w 9143999"/>
              <a:gd name="connsiteY5330" fmla="*/ 700919 h 2293365"/>
              <a:gd name="connsiteX5331" fmla="*/ 6588029 w 9143999"/>
              <a:gd name="connsiteY5331" fmla="*/ 682315 h 2293365"/>
              <a:gd name="connsiteX5332" fmla="*/ 6583871 w 9143999"/>
              <a:gd name="connsiteY5332" fmla="*/ 680158 h 2293365"/>
              <a:gd name="connsiteX5333" fmla="*/ 2165564 w 9143999"/>
              <a:gd name="connsiteY5333" fmla="*/ 673353 h 2293365"/>
              <a:gd name="connsiteX5334" fmla="*/ 2152504 w 9143999"/>
              <a:gd name="connsiteY5334" fmla="*/ 679557 h 2293365"/>
              <a:gd name="connsiteX5335" fmla="*/ 2194489 w 9143999"/>
              <a:gd name="connsiteY5335" fmla="*/ 705598 h 2293365"/>
              <a:gd name="connsiteX5336" fmla="*/ 2207208 w 9143999"/>
              <a:gd name="connsiteY5336" fmla="*/ 700133 h 2293365"/>
              <a:gd name="connsiteX5337" fmla="*/ 4503674 w 9143999"/>
              <a:gd name="connsiteY5337" fmla="*/ 673014 h 2293365"/>
              <a:gd name="connsiteX5338" fmla="*/ 4484017 w 9143999"/>
              <a:gd name="connsiteY5338" fmla="*/ 681416 h 2293365"/>
              <a:gd name="connsiteX5339" fmla="*/ 4536848 w 9143999"/>
              <a:gd name="connsiteY5339" fmla="*/ 712582 h 2293365"/>
              <a:gd name="connsiteX5340" fmla="*/ 4555965 w 9143999"/>
              <a:gd name="connsiteY5340" fmla="*/ 705381 h 2293365"/>
              <a:gd name="connsiteX5341" fmla="*/ 1985775 w 9143999"/>
              <a:gd name="connsiteY5341" fmla="*/ 672729 h 2293365"/>
              <a:gd name="connsiteX5342" fmla="*/ 1954116 w 9143999"/>
              <a:gd name="connsiteY5342" fmla="*/ 691581 h 2293365"/>
              <a:gd name="connsiteX5343" fmla="*/ 1970938 w 9143999"/>
              <a:gd name="connsiteY5343" fmla="*/ 699634 h 2293365"/>
              <a:gd name="connsiteX5344" fmla="*/ 2002932 w 9143999"/>
              <a:gd name="connsiteY5344" fmla="*/ 681676 h 2293365"/>
              <a:gd name="connsiteX5345" fmla="*/ 2002628 w 9143999"/>
              <a:gd name="connsiteY5345" fmla="*/ 681518 h 2293365"/>
              <a:gd name="connsiteX5346" fmla="*/ 6485542 w 9143999"/>
              <a:gd name="connsiteY5346" fmla="*/ 672515 h 2293365"/>
              <a:gd name="connsiteX5347" fmla="*/ 6452801 w 9143999"/>
              <a:gd name="connsiteY5347" fmla="*/ 694500 h 2293365"/>
              <a:gd name="connsiteX5348" fmla="*/ 6447766 w 9143999"/>
              <a:gd name="connsiteY5348" fmla="*/ 697611 h 2293365"/>
              <a:gd name="connsiteX5349" fmla="*/ 6455736 w 9143999"/>
              <a:gd name="connsiteY5349" fmla="*/ 701047 h 2293365"/>
              <a:gd name="connsiteX5350" fmla="*/ 6493613 w 9143999"/>
              <a:gd name="connsiteY5350" fmla="*/ 676385 h 2293365"/>
              <a:gd name="connsiteX5351" fmla="*/ 9083331 w 9143999"/>
              <a:gd name="connsiteY5351" fmla="*/ 672471 h 2293365"/>
              <a:gd name="connsiteX5352" fmla="*/ 9064547 w 9143999"/>
              <a:gd name="connsiteY5352" fmla="*/ 680520 h 2293365"/>
              <a:gd name="connsiteX5353" fmla="*/ 9118164 w 9143999"/>
              <a:gd name="connsiteY5353" fmla="*/ 712357 h 2293365"/>
              <a:gd name="connsiteX5354" fmla="*/ 9136212 w 9143999"/>
              <a:gd name="connsiteY5354" fmla="*/ 705559 h 2293365"/>
              <a:gd name="connsiteX5355" fmla="*/ 6678469 w 9143999"/>
              <a:gd name="connsiteY5355" fmla="*/ 672370 h 2293365"/>
              <a:gd name="connsiteX5356" fmla="*/ 6664624 w 9143999"/>
              <a:gd name="connsiteY5356" fmla="*/ 679553 h 2293365"/>
              <a:gd name="connsiteX5357" fmla="*/ 6657397 w 9143999"/>
              <a:gd name="connsiteY5357" fmla="*/ 683331 h 2293365"/>
              <a:gd name="connsiteX5358" fmla="*/ 6691406 w 9143999"/>
              <a:gd name="connsiteY5358" fmla="*/ 702272 h 2293365"/>
              <a:gd name="connsiteX5359" fmla="*/ 6712296 w 9143999"/>
              <a:gd name="connsiteY5359" fmla="*/ 692348 h 2293365"/>
              <a:gd name="connsiteX5360" fmla="*/ 6765135 w 9143999"/>
              <a:gd name="connsiteY5360" fmla="*/ 671518 h 2293365"/>
              <a:gd name="connsiteX5361" fmla="*/ 6757676 w 9143999"/>
              <a:gd name="connsiteY5361" fmla="*/ 675062 h 2293365"/>
              <a:gd name="connsiteX5362" fmla="*/ 6792721 w 9143999"/>
              <a:gd name="connsiteY5362" fmla="*/ 697655 h 2293365"/>
              <a:gd name="connsiteX5363" fmla="*/ 6799848 w 9143999"/>
              <a:gd name="connsiteY5363" fmla="*/ 694602 h 2293365"/>
              <a:gd name="connsiteX5364" fmla="*/ 2095570 w 9143999"/>
              <a:gd name="connsiteY5364" fmla="*/ 671391 h 2293365"/>
              <a:gd name="connsiteX5365" fmla="*/ 2084775 w 9143999"/>
              <a:gd name="connsiteY5365" fmla="*/ 676993 h 2293365"/>
              <a:gd name="connsiteX5366" fmla="*/ 2074020 w 9143999"/>
              <a:gd name="connsiteY5366" fmla="*/ 682614 h 2293365"/>
              <a:gd name="connsiteX5367" fmla="*/ 2102768 w 9143999"/>
              <a:gd name="connsiteY5367" fmla="*/ 698625 h 2293365"/>
              <a:gd name="connsiteX5368" fmla="*/ 2124362 w 9143999"/>
              <a:gd name="connsiteY5368" fmla="*/ 688396 h 2293365"/>
              <a:gd name="connsiteX5369" fmla="*/ 4169340 w 9143999"/>
              <a:gd name="connsiteY5369" fmla="*/ 670220 h 2293365"/>
              <a:gd name="connsiteX5370" fmla="*/ 4114451 w 9143999"/>
              <a:gd name="connsiteY5370" fmla="*/ 704516 h 2293365"/>
              <a:gd name="connsiteX5371" fmla="*/ 4130685 w 9143999"/>
              <a:gd name="connsiteY5371" fmla="*/ 710173 h 2293365"/>
              <a:gd name="connsiteX5372" fmla="*/ 4185855 w 9143999"/>
              <a:gd name="connsiteY5372" fmla="*/ 677371 h 2293365"/>
              <a:gd name="connsiteX5373" fmla="*/ 1898744 w 9143999"/>
              <a:gd name="connsiteY5373" fmla="*/ 670001 h 2293365"/>
              <a:gd name="connsiteX5374" fmla="*/ 1865808 w 9143999"/>
              <a:gd name="connsiteY5374" fmla="*/ 692115 h 2293365"/>
              <a:gd name="connsiteX5375" fmla="*/ 1860129 w 9143999"/>
              <a:gd name="connsiteY5375" fmla="*/ 695623 h 2293365"/>
              <a:gd name="connsiteX5376" fmla="*/ 1868110 w 9143999"/>
              <a:gd name="connsiteY5376" fmla="*/ 699066 h 2293365"/>
              <a:gd name="connsiteX5377" fmla="*/ 1906797 w 9143999"/>
              <a:gd name="connsiteY5377" fmla="*/ 673865 h 2293365"/>
              <a:gd name="connsiteX5378" fmla="*/ 6475911 w 9143999"/>
              <a:gd name="connsiteY5378" fmla="*/ 667898 h 2293365"/>
              <a:gd name="connsiteX5379" fmla="*/ 6437307 w 9143999"/>
              <a:gd name="connsiteY5379" fmla="*/ 693101 h 2293365"/>
              <a:gd name="connsiteX5380" fmla="*/ 6442210 w 9143999"/>
              <a:gd name="connsiteY5380" fmla="*/ 695215 h 2293365"/>
              <a:gd name="connsiteX5381" fmla="*/ 6481120 w 9143999"/>
              <a:gd name="connsiteY5381" fmla="*/ 670395 h 2293365"/>
              <a:gd name="connsiteX5382" fmla="*/ 2177866 w 9143999"/>
              <a:gd name="connsiteY5382" fmla="*/ 667509 h 2293365"/>
              <a:gd name="connsiteX5383" fmla="*/ 2170297 w 9143999"/>
              <a:gd name="connsiteY5383" fmla="*/ 671105 h 2293365"/>
              <a:gd name="connsiteX5384" fmla="*/ 2212079 w 9143999"/>
              <a:gd name="connsiteY5384" fmla="*/ 698041 h 2293365"/>
              <a:gd name="connsiteX5385" fmla="*/ 2219186 w 9143999"/>
              <a:gd name="connsiteY5385" fmla="*/ 694987 h 2293365"/>
              <a:gd name="connsiteX5386" fmla="*/ 8728049 w 9143999"/>
              <a:gd name="connsiteY5386" fmla="*/ 667500 h 2293365"/>
              <a:gd name="connsiteX5387" fmla="*/ 8679582 w 9143999"/>
              <a:gd name="connsiteY5387" fmla="*/ 698992 h 2293365"/>
              <a:gd name="connsiteX5388" fmla="*/ 8689935 w 9143999"/>
              <a:gd name="connsiteY5388" fmla="*/ 702610 h 2293365"/>
              <a:gd name="connsiteX5389" fmla="*/ 8738930 w 9143999"/>
              <a:gd name="connsiteY5389" fmla="*/ 672003 h 2293365"/>
              <a:gd name="connsiteX5390" fmla="*/ 8733761 w 9143999"/>
              <a:gd name="connsiteY5390" fmla="*/ 669764 h 2293365"/>
              <a:gd name="connsiteX5391" fmla="*/ 6622450 w 9143999"/>
              <a:gd name="connsiteY5391" fmla="*/ 667445 h 2293365"/>
              <a:gd name="connsiteX5392" fmla="*/ 6595760 w 9143999"/>
              <a:gd name="connsiteY5392" fmla="*/ 682388 h 2293365"/>
              <a:gd name="connsiteX5393" fmla="*/ 6624463 w 9143999"/>
              <a:gd name="connsiteY5393" fmla="*/ 697271 h 2293365"/>
              <a:gd name="connsiteX5394" fmla="*/ 6651043 w 9143999"/>
              <a:gd name="connsiteY5394" fmla="*/ 683395 h 2293365"/>
              <a:gd name="connsiteX5395" fmla="*/ 6774805 w 9143999"/>
              <a:gd name="connsiteY5395" fmla="*/ 666924 h 2293365"/>
              <a:gd name="connsiteX5396" fmla="*/ 6769523 w 9143999"/>
              <a:gd name="connsiteY5396" fmla="*/ 669433 h 2293365"/>
              <a:gd name="connsiteX5397" fmla="*/ 6804437 w 9143999"/>
              <a:gd name="connsiteY5397" fmla="*/ 692636 h 2293365"/>
              <a:gd name="connsiteX5398" fmla="*/ 6809430 w 9143999"/>
              <a:gd name="connsiteY5398" fmla="*/ 690498 h 2293365"/>
              <a:gd name="connsiteX5399" fmla="*/ 4259475 w 9143999"/>
              <a:gd name="connsiteY5399" fmla="*/ 666828 h 2293365"/>
              <a:gd name="connsiteX5400" fmla="*/ 4220711 w 9143999"/>
              <a:gd name="connsiteY5400" fmla="*/ 688584 h 2293365"/>
              <a:gd name="connsiteX5401" fmla="*/ 4248823 w 9143999"/>
              <a:gd name="connsiteY5401" fmla="*/ 700711 h 2293365"/>
              <a:gd name="connsiteX5402" fmla="*/ 4287763 w 9143999"/>
              <a:gd name="connsiteY5402" fmla="*/ 680405 h 2293365"/>
              <a:gd name="connsiteX5403" fmla="*/ 2037958 w 9143999"/>
              <a:gd name="connsiteY5403" fmla="*/ 666754 h 2293365"/>
              <a:gd name="connsiteX5404" fmla="*/ 2012188 w 9143999"/>
              <a:gd name="connsiteY5404" fmla="*/ 681183 h 2293365"/>
              <a:gd name="connsiteX5405" fmla="*/ 2040774 w 9143999"/>
              <a:gd name="connsiteY5405" fmla="*/ 696017 h 2293365"/>
              <a:gd name="connsiteX5406" fmla="*/ 2066448 w 9143999"/>
              <a:gd name="connsiteY5406" fmla="*/ 682621 h 2293365"/>
              <a:gd name="connsiteX5407" fmla="*/ 8840798 w 9143999"/>
              <a:gd name="connsiteY5407" fmla="*/ 666465 h 2293365"/>
              <a:gd name="connsiteX5408" fmla="*/ 8794920 w 9143999"/>
              <a:gd name="connsiteY5408" fmla="*/ 692206 h 2293365"/>
              <a:gd name="connsiteX5409" fmla="*/ 8823057 w 9143999"/>
              <a:gd name="connsiteY5409" fmla="*/ 704371 h 2293365"/>
              <a:gd name="connsiteX5410" fmla="*/ 8869414 w 9143999"/>
              <a:gd name="connsiteY5410" fmla="*/ 680196 h 2293365"/>
              <a:gd name="connsiteX5411" fmla="*/ 1889130 w 9143999"/>
              <a:gd name="connsiteY5411" fmla="*/ 665386 h 2293365"/>
              <a:gd name="connsiteX5412" fmla="*/ 1849702 w 9143999"/>
              <a:gd name="connsiteY5412" fmla="*/ 691126 h 2293365"/>
              <a:gd name="connsiteX5413" fmla="*/ 1854558 w 9143999"/>
              <a:gd name="connsiteY5413" fmla="*/ 693220 h 2293365"/>
              <a:gd name="connsiteX5414" fmla="*/ 1894300 w 9143999"/>
              <a:gd name="connsiteY5414" fmla="*/ 667868 h 2293365"/>
              <a:gd name="connsiteX5415" fmla="*/ 4521562 w 9143999"/>
              <a:gd name="connsiteY5415" fmla="*/ 665368 h 2293365"/>
              <a:gd name="connsiteX5416" fmla="*/ 4507755 w 9143999"/>
              <a:gd name="connsiteY5416" fmla="*/ 671269 h 2293365"/>
              <a:gd name="connsiteX5417" fmla="*/ 4560177 w 9143999"/>
              <a:gd name="connsiteY5417" fmla="*/ 703795 h 2293365"/>
              <a:gd name="connsiteX5418" fmla="*/ 4560634 w 9143999"/>
              <a:gd name="connsiteY5418" fmla="*/ 703623 h 2293365"/>
              <a:gd name="connsiteX5419" fmla="*/ 4560839 w 9143999"/>
              <a:gd name="connsiteY5419" fmla="*/ 704205 h 2293365"/>
              <a:gd name="connsiteX5420" fmla="*/ 4562024 w 9143999"/>
              <a:gd name="connsiteY5420" fmla="*/ 704941 h 2293365"/>
              <a:gd name="connsiteX5421" fmla="*/ 4561059 w 9143999"/>
              <a:gd name="connsiteY5421" fmla="*/ 702943 h 2293365"/>
              <a:gd name="connsiteX5422" fmla="*/ 4573435 w 9143999"/>
              <a:gd name="connsiteY5422" fmla="*/ 698757 h 2293365"/>
              <a:gd name="connsiteX5423" fmla="*/ 4409331 w 9143999"/>
              <a:gd name="connsiteY5423" fmla="*/ 664926 h 2293365"/>
              <a:gd name="connsiteX5424" fmla="*/ 4378094 w 9143999"/>
              <a:gd name="connsiteY5424" fmla="*/ 679744 h 2293365"/>
              <a:gd name="connsiteX5425" fmla="*/ 4423269 w 9143999"/>
              <a:gd name="connsiteY5425" fmla="*/ 703180 h 2293365"/>
              <a:gd name="connsiteX5426" fmla="*/ 4454191 w 9143999"/>
              <a:gd name="connsiteY5426" fmla="*/ 689930 h 2293365"/>
              <a:gd name="connsiteX5427" fmla="*/ 8990871 w 9143999"/>
              <a:gd name="connsiteY5427" fmla="*/ 664789 h 2293365"/>
              <a:gd name="connsiteX5428" fmla="*/ 8960452 w 9143999"/>
              <a:gd name="connsiteY5428" fmla="*/ 679219 h 2293365"/>
              <a:gd name="connsiteX5429" fmla="*/ 9004840 w 9143999"/>
              <a:gd name="connsiteY5429" fmla="*/ 702363 h 2293365"/>
              <a:gd name="connsiteX5430" fmla="*/ 9034954 w 9143999"/>
              <a:gd name="connsiteY5430" fmla="*/ 689459 h 2293365"/>
              <a:gd name="connsiteX5431" fmla="*/ 6467847 w 9143999"/>
              <a:gd name="connsiteY5431" fmla="*/ 664033 h 2293365"/>
              <a:gd name="connsiteX5432" fmla="*/ 6430376 w 9143999"/>
              <a:gd name="connsiteY5432" fmla="*/ 690113 h 2293365"/>
              <a:gd name="connsiteX5433" fmla="*/ 6432681 w 9143999"/>
              <a:gd name="connsiteY5433" fmla="*/ 691107 h 2293365"/>
              <a:gd name="connsiteX5434" fmla="*/ 6470450 w 9143999"/>
              <a:gd name="connsiteY5434" fmla="*/ 665281 h 2293365"/>
              <a:gd name="connsiteX5435" fmla="*/ 6781693 w 9143999"/>
              <a:gd name="connsiteY5435" fmla="*/ 663652 h 2293365"/>
              <a:gd name="connsiteX5436" fmla="*/ 6779095 w 9143999"/>
              <a:gd name="connsiteY5436" fmla="*/ 664886 h 2293365"/>
              <a:gd name="connsiteX5437" fmla="*/ 6813901 w 9143999"/>
              <a:gd name="connsiteY5437" fmla="*/ 688583 h 2293365"/>
              <a:gd name="connsiteX5438" fmla="*/ 6816192 w 9143999"/>
              <a:gd name="connsiteY5438" fmla="*/ 687601 h 2293365"/>
              <a:gd name="connsiteX5439" fmla="*/ 4153821 w 9143999"/>
              <a:gd name="connsiteY5439" fmla="*/ 663499 h 2293365"/>
              <a:gd name="connsiteX5440" fmla="*/ 4130550 w 9143999"/>
              <a:gd name="connsiteY5440" fmla="*/ 678712 h 2293365"/>
              <a:gd name="connsiteX5441" fmla="*/ 4097719 w 9143999"/>
              <a:gd name="connsiteY5441" fmla="*/ 698686 h 2293365"/>
              <a:gd name="connsiteX5442" fmla="*/ 4108695 w 9143999"/>
              <a:gd name="connsiteY5442" fmla="*/ 702511 h 2293365"/>
              <a:gd name="connsiteX5443" fmla="*/ 4126925 w 9143999"/>
              <a:gd name="connsiteY5443" fmla="*/ 691849 h 2293365"/>
              <a:gd name="connsiteX5444" fmla="*/ 4164602 w 9143999"/>
              <a:gd name="connsiteY5444" fmla="*/ 668168 h 2293365"/>
              <a:gd name="connsiteX5445" fmla="*/ 2187619 w 9143999"/>
              <a:gd name="connsiteY5445" fmla="*/ 662876 h 2293365"/>
              <a:gd name="connsiteX5446" fmla="*/ 2182252 w 9143999"/>
              <a:gd name="connsiteY5446" fmla="*/ 665425 h 2293365"/>
              <a:gd name="connsiteX5447" fmla="*/ 2223772 w 9143999"/>
              <a:gd name="connsiteY5447" fmla="*/ 693018 h 2293365"/>
              <a:gd name="connsiteX5448" fmla="*/ 2228749 w 9143999"/>
              <a:gd name="connsiteY5448" fmla="*/ 690879 h 2293365"/>
              <a:gd name="connsiteX5449" fmla="*/ 6550563 w 9143999"/>
              <a:gd name="connsiteY5449" fmla="*/ 662785 h 2293365"/>
              <a:gd name="connsiteX5450" fmla="*/ 6517920 w 9143999"/>
              <a:gd name="connsiteY5450" fmla="*/ 683205 h 2293365"/>
              <a:gd name="connsiteX5451" fmla="*/ 6534941 w 9143999"/>
              <a:gd name="connsiteY5451" fmla="*/ 691360 h 2293365"/>
              <a:gd name="connsiteX5452" fmla="*/ 6567838 w 9143999"/>
              <a:gd name="connsiteY5452" fmla="*/ 671796 h 2293365"/>
              <a:gd name="connsiteX5453" fmla="*/ 8714222 w 9143999"/>
              <a:gd name="connsiteY5453" fmla="*/ 662019 h 2293365"/>
              <a:gd name="connsiteX5454" fmla="*/ 8666152 w 9143999"/>
              <a:gd name="connsiteY5454" fmla="*/ 694299 h 2293365"/>
              <a:gd name="connsiteX5455" fmla="*/ 8674600 w 9143999"/>
              <a:gd name="connsiteY5455" fmla="*/ 697252 h 2293365"/>
              <a:gd name="connsiteX5456" fmla="*/ 8723246 w 9143999"/>
              <a:gd name="connsiteY5456" fmla="*/ 665596 h 2293365"/>
              <a:gd name="connsiteX5457" fmla="*/ 6698537 w 9143999"/>
              <a:gd name="connsiteY5457" fmla="*/ 661959 h 2293365"/>
              <a:gd name="connsiteX5458" fmla="*/ 6682578 w 9143999"/>
              <a:gd name="connsiteY5458" fmla="*/ 670239 h 2293365"/>
              <a:gd name="connsiteX5459" fmla="*/ 6716586 w 9143999"/>
              <a:gd name="connsiteY5459" fmla="*/ 690310 h 2293365"/>
              <a:gd name="connsiteX5460" fmla="*/ 6732267 w 9143999"/>
              <a:gd name="connsiteY5460" fmla="*/ 682861 h 2293365"/>
              <a:gd name="connsiteX5461" fmla="*/ 1881003 w 9143999"/>
              <a:gd name="connsiteY5461" fmla="*/ 661486 h 2293365"/>
              <a:gd name="connsiteX5462" fmla="*/ 1842739 w 9143999"/>
              <a:gd name="connsiteY5462" fmla="*/ 688123 h 2293365"/>
              <a:gd name="connsiteX5463" fmla="*/ 1845072 w 9143999"/>
              <a:gd name="connsiteY5463" fmla="*/ 689129 h 2293365"/>
              <a:gd name="connsiteX5464" fmla="*/ 1883641 w 9143999"/>
              <a:gd name="connsiteY5464" fmla="*/ 662752 h 2293365"/>
              <a:gd name="connsiteX5465" fmla="*/ 1963478 w 9143999"/>
              <a:gd name="connsiteY5465" fmla="*/ 661102 h 2293365"/>
              <a:gd name="connsiteX5466" fmla="*/ 1931817 w 9143999"/>
              <a:gd name="connsiteY5466" fmla="*/ 680905 h 2293365"/>
              <a:gd name="connsiteX5467" fmla="*/ 1949509 w 9143999"/>
              <a:gd name="connsiteY5467" fmla="*/ 689375 h 2293365"/>
              <a:gd name="connsiteX5468" fmla="*/ 1981360 w 9143999"/>
              <a:gd name="connsiteY5468" fmla="*/ 670428 h 2293365"/>
              <a:gd name="connsiteX5469" fmla="*/ 2115679 w 9143999"/>
              <a:gd name="connsiteY5469" fmla="*/ 660957 h 2293365"/>
              <a:gd name="connsiteX5470" fmla="*/ 2099533 w 9143999"/>
              <a:gd name="connsiteY5470" fmla="*/ 669335 h 2293365"/>
              <a:gd name="connsiteX5471" fmla="*/ 2128531 w 9143999"/>
              <a:gd name="connsiteY5471" fmla="*/ 686421 h 2293365"/>
              <a:gd name="connsiteX5472" fmla="*/ 2144536 w 9143999"/>
              <a:gd name="connsiteY5472" fmla="*/ 678839 h 2293365"/>
              <a:gd name="connsiteX5473" fmla="*/ 4334298 w 9143999"/>
              <a:gd name="connsiteY5473" fmla="*/ 660856 h 2293365"/>
              <a:gd name="connsiteX5474" fmla="*/ 4297200 w 9143999"/>
              <a:gd name="connsiteY5474" fmla="*/ 680108 h 2293365"/>
              <a:gd name="connsiteX5475" fmla="*/ 4332716 w 9143999"/>
              <a:gd name="connsiteY5475" fmla="*/ 697124 h 2293365"/>
              <a:gd name="connsiteX5476" fmla="*/ 4369916 w 9143999"/>
              <a:gd name="connsiteY5476" fmla="*/ 679449 h 2293365"/>
              <a:gd name="connsiteX5477" fmla="*/ 8914610 w 9143999"/>
              <a:gd name="connsiteY5477" fmla="*/ 659984 h 2293365"/>
              <a:gd name="connsiteX5478" fmla="*/ 8877044 w 9143999"/>
              <a:gd name="connsiteY5478" fmla="*/ 679478 h 2293365"/>
              <a:gd name="connsiteX5479" fmla="*/ 8876800 w 9143999"/>
              <a:gd name="connsiteY5479" fmla="*/ 679605 h 2293365"/>
              <a:gd name="connsiteX5480" fmla="*/ 8913662 w 9143999"/>
              <a:gd name="connsiteY5480" fmla="*/ 697270 h 2293365"/>
              <a:gd name="connsiteX5481" fmla="*/ 8951557 w 9143999"/>
              <a:gd name="connsiteY5481" fmla="*/ 679264 h 2293365"/>
              <a:gd name="connsiteX5482" fmla="*/ 2194573 w 9143999"/>
              <a:gd name="connsiteY5482" fmla="*/ 659572 h 2293365"/>
              <a:gd name="connsiteX5483" fmla="*/ 2191909 w 9143999"/>
              <a:gd name="connsiteY5483" fmla="*/ 660838 h 2293365"/>
              <a:gd name="connsiteX5484" fmla="*/ 2233215 w 9143999"/>
              <a:gd name="connsiteY5484" fmla="*/ 688960 h 2293365"/>
              <a:gd name="connsiteX5485" fmla="*/ 2235498 w 9143999"/>
              <a:gd name="connsiteY5485" fmla="*/ 687980 h 2293365"/>
              <a:gd name="connsiteX5486" fmla="*/ 4535803 w 9143999"/>
              <a:gd name="connsiteY5486" fmla="*/ 659282 h 2293365"/>
              <a:gd name="connsiteX5487" fmla="*/ 4525766 w 9143999"/>
              <a:gd name="connsiteY5487" fmla="*/ 663572 h 2293365"/>
              <a:gd name="connsiteX5488" fmla="*/ 4578886 w 9143999"/>
              <a:gd name="connsiteY5488" fmla="*/ 696914 h 2293365"/>
              <a:gd name="connsiteX5489" fmla="*/ 4587889 w 9143999"/>
              <a:gd name="connsiteY5489" fmla="*/ 693869 h 2293365"/>
              <a:gd name="connsiteX5490" fmla="*/ 8703926 w 9143999"/>
              <a:gd name="connsiteY5490" fmla="*/ 657937 h 2293365"/>
              <a:gd name="connsiteX5491" fmla="*/ 8700184 w 9143999"/>
              <a:gd name="connsiteY5491" fmla="*/ 660523 h 2293365"/>
              <a:gd name="connsiteX5492" fmla="*/ 8654972 w 9143999"/>
              <a:gd name="connsiteY5492" fmla="*/ 690393 h 2293365"/>
              <a:gd name="connsiteX5493" fmla="*/ 8660207 w 9143999"/>
              <a:gd name="connsiteY5493" fmla="*/ 692222 h 2293365"/>
              <a:gd name="connsiteX5494" fmla="*/ 8698155 w 9143999"/>
              <a:gd name="connsiteY5494" fmla="*/ 667744 h 2293365"/>
              <a:gd name="connsiteX5495" fmla="*/ 8709453 w 9143999"/>
              <a:gd name="connsiteY5495" fmla="*/ 660128 h 2293365"/>
              <a:gd name="connsiteX5496" fmla="*/ 4139396 w 9143999"/>
              <a:gd name="connsiteY5496" fmla="*/ 657710 h 2293365"/>
              <a:gd name="connsiteX5497" fmla="*/ 4084984 w 9143999"/>
              <a:gd name="connsiteY5497" fmla="*/ 694249 h 2293365"/>
              <a:gd name="connsiteX5498" fmla="*/ 4093443 w 9143999"/>
              <a:gd name="connsiteY5498" fmla="*/ 697197 h 2293365"/>
              <a:gd name="connsiteX5499" fmla="*/ 4148548 w 9143999"/>
              <a:gd name="connsiteY5499" fmla="*/ 661337 h 2293365"/>
              <a:gd name="connsiteX5500" fmla="*/ 6601980 w 9143999"/>
              <a:gd name="connsiteY5500" fmla="*/ 656026 h 2293365"/>
              <a:gd name="connsiteX5501" fmla="*/ 6575472 w 9143999"/>
              <a:gd name="connsiteY5501" fmla="*/ 671814 h 2293365"/>
              <a:gd name="connsiteX5502" fmla="*/ 6585994 w 9143999"/>
              <a:gd name="connsiteY5502" fmla="*/ 677324 h 2293365"/>
              <a:gd name="connsiteX5503" fmla="*/ 6591674 w 9143999"/>
              <a:gd name="connsiteY5503" fmla="*/ 680269 h 2293365"/>
              <a:gd name="connsiteX5504" fmla="*/ 6618471 w 9143999"/>
              <a:gd name="connsiteY5504" fmla="*/ 665225 h 2293365"/>
              <a:gd name="connsiteX5505" fmla="*/ 4545898 w 9143999"/>
              <a:gd name="connsiteY5505" fmla="*/ 654966 h 2293365"/>
              <a:gd name="connsiteX5506" fmla="*/ 4540371 w 9143999"/>
              <a:gd name="connsiteY5506" fmla="*/ 657329 h 2293365"/>
              <a:gd name="connsiteX5507" fmla="*/ 4592864 w 9143999"/>
              <a:gd name="connsiteY5507" fmla="*/ 692186 h 2293365"/>
              <a:gd name="connsiteX5508" fmla="*/ 4597980 w 9143999"/>
              <a:gd name="connsiteY5508" fmla="*/ 690456 h 2293365"/>
              <a:gd name="connsiteX5509" fmla="*/ 6534919 w 9143999"/>
              <a:gd name="connsiteY5509" fmla="*/ 654626 h 2293365"/>
              <a:gd name="connsiteX5510" fmla="*/ 6502374 w 9143999"/>
              <a:gd name="connsiteY5510" fmla="*/ 675756 h 2293365"/>
              <a:gd name="connsiteX5511" fmla="*/ 6513033 w 9143999"/>
              <a:gd name="connsiteY5511" fmla="*/ 680863 h 2293365"/>
              <a:gd name="connsiteX5512" fmla="*/ 6545880 w 9143999"/>
              <a:gd name="connsiteY5512" fmla="*/ 660343 h 2293365"/>
              <a:gd name="connsiteX5513" fmla="*/ 2016179 w 9143999"/>
              <a:gd name="connsiteY5513" fmla="*/ 654624 h 2293365"/>
              <a:gd name="connsiteX5514" fmla="*/ 1990542 w 9143999"/>
              <a:gd name="connsiteY5514" fmla="*/ 669890 h 2293365"/>
              <a:gd name="connsiteX5515" fmla="*/ 2004751 w 9143999"/>
              <a:gd name="connsiteY5515" fmla="*/ 677324 h 2293365"/>
              <a:gd name="connsiteX5516" fmla="*/ 2007834 w 9143999"/>
              <a:gd name="connsiteY5516" fmla="*/ 678924 h 2293365"/>
              <a:gd name="connsiteX5517" fmla="*/ 2033721 w 9143999"/>
              <a:gd name="connsiteY5517" fmla="*/ 664394 h 2293365"/>
              <a:gd name="connsiteX5518" fmla="*/ 4431154 w 9143999"/>
              <a:gd name="connsiteY5518" fmla="*/ 654573 h 2293365"/>
              <a:gd name="connsiteX5519" fmla="*/ 4412895 w 9143999"/>
              <a:gd name="connsiteY5519" fmla="*/ 663235 h 2293365"/>
              <a:gd name="connsiteX5520" fmla="*/ 4457920 w 9143999"/>
              <a:gd name="connsiteY5520" fmla="*/ 688332 h 2293365"/>
              <a:gd name="connsiteX5521" fmla="*/ 4475544 w 9143999"/>
              <a:gd name="connsiteY5521" fmla="*/ 680780 h 2293365"/>
              <a:gd name="connsiteX5522" fmla="*/ 9012526 w 9143999"/>
              <a:gd name="connsiteY5522" fmla="*/ 654516 h 2293365"/>
              <a:gd name="connsiteX5523" fmla="*/ 8996078 w 9143999"/>
              <a:gd name="connsiteY5523" fmla="*/ 662319 h 2293365"/>
              <a:gd name="connsiteX5524" fmla="*/ 9040299 w 9143999"/>
              <a:gd name="connsiteY5524" fmla="*/ 687169 h 2293365"/>
              <a:gd name="connsiteX5525" fmla="*/ 9056080 w 9143999"/>
              <a:gd name="connsiteY5525" fmla="*/ 680406 h 2293365"/>
              <a:gd name="connsiteX5526" fmla="*/ 8694805 w 9143999"/>
              <a:gd name="connsiteY5526" fmla="*/ 654321 h 2293365"/>
              <a:gd name="connsiteX5527" fmla="*/ 8646964 w 9143999"/>
              <a:gd name="connsiteY5527" fmla="*/ 687594 h 2293365"/>
              <a:gd name="connsiteX5528" fmla="*/ 8649548 w 9143999"/>
              <a:gd name="connsiteY5528" fmla="*/ 688497 h 2293365"/>
              <a:gd name="connsiteX5529" fmla="*/ 8697769 w 9143999"/>
              <a:gd name="connsiteY5529" fmla="*/ 655496 h 2293365"/>
              <a:gd name="connsiteX5530" fmla="*/ 4232748 w 9143999"/>
              <a:gd name="connsiteY5530" fmla="*/ 654001 h 2293365"/>
              <a:gd name="connsiteX5531" fmla="*/ 4194012 w 9143999"/>
              <a:gd name="connsiteY5531" fmla="*/ 677066 h 2293365"/>
              <a:gd name="connsiteX5532" fmla="*/ 4215894 w 9143999"/>
              <a:gd name="connsiteY5532" fmla="*/ 686506 h 2293365"/>
              <a:gd name="connsiteX5533" fmla="*/ 4254864 w 9143999"/>
              <a:gd name="connsiteY5533" fmla="*/ 664615 h 2293365"/>
              <a:gd name="connsiteX5534" fmla="*/ 8814368 w 9143999"/>
              <a:gd name="connsiteY5534" fmla="*/ 653781 h 2293365"/>
              <a:gd name="connsiteX5535" fmla="*/ 8768800 w 9143999"/>
              <a:gd name="connsiteY5535" fmla="*/ 680914 h 2293365"/>
              <a:gd name="connsiteX5536" fmla="*/ 8790882 w 9143999"/>
              <a:gd name="connsiteY5536" fmla="*/ 690461 h 2293365"/>
              <a:gd name="connsiteX5537" fmla="*/ 8836938 w 9143999"/>
              <a:gd name="connsiteY5537" fmla="*/ 664612 h 2293365"/>
              <a:gd name="connsiteX5538" fmla="*/ 6646927 w 9143999"/>
              <a:gd name="connsiteY5538" fmla="*/ 653741 h 2293365"/>
              <a:gd name="connsiteX5539" fmla="*/ 6625653 w 9143999"/>
              <a:gd name="connsiteY5539" fmla="*/ 665651 h 2293365"/>
              <a:gd name="connsiteX5540" fmla="*/ 6654382 w 9143999"/>
              <a:gd name="connsiteY5540" fmla="*/ 681652 h 2293365"/>
              <a:gd name="connsiteX5541" fmla="*/ 6662502 w 9143999"/>
              <a:gd name="connsiteY5541" fmla="*/ 677414 h 2293365"/>
              <a:gd name="connsiteX5542" fmla="*/ 6675487 w 9143999"/>
              <a:gd name="connsiteY5542" fmla="*/ 670608 h 2293365"/>
              <a:gd name="connsiteX5543" fmla="*/ 4128987 w 9143999"/>
              <a:gd name="connsiteY5543" fmla="*/ 653583 h 2293365"/>
              <a:gd name="connsiteX5544" fmla="*/ 4118943 w 9143999"/>
              <a:gd name="connsiteY5544" fmla="*/ 660523 h 2293365"/>
              <a:gd name="connsiteX5545" fmla="*/ 4073795 w 9143999"/>
              <a:gd name="connsiteY5545" fmla="*/ 690350 h 2293365"/>
              <a:gd name="connsiteX5546" fmla="*/ 4079035 w 9143999"/>
              <a:gd name="connsiteY5546" fmla="*/ 692176 h 2293365"/>
              <a:gd name="connsiteX5547" fmla="*/ 4116913 w 9143999"/>
              <a:gd name="connsiteY5547" fmla="*/ 667744 h 2293365"/>
              <a:gd name="connsiteX5548" fmla="*/ 4134611 w 9143999"/>
              <a:gd name="connsiteY5548" fmla="*/ 655813 h 2293365"/>
              <a:gd name="connsiteX5549" fmla="*/ 6715446 w 9143999"/>
              <a:gd name="connsiteY5549" fmla="*/ 653187 h 2293365"/>
              <a:gd name="connsiteX5550" fmla="*/ 6702259 w 9143999"/>
              <a:gd name="connsiteY5550" fmla="*/ 660028 h 2293365"/>
              <a:gd name="connsiteX5551" fmla="*/ 6736120 w 9143999"/>
              <a:gd name="connsiteY5551" fmla="*/ 681031 h 2293365"/>
              <a:gd name="connsiteX5552" fmla="*/ 6749132 w 9143999"/>
              <a:gd name="connsiteY5552" fmla="*/ 674849 h 2293365"/>
              <a:gd name="connsiteX5553" fmla="*/ 1947278 w 9143999"/>
              <a:gd name="connsiteY5553" fmla="*/ 652654 h 2293365"/>
              <a:gd name="connsiteX5554" fmla="*/ 1915673 w 9143999"/>
              <a:gd name="connsiteY5554" fmla="*/ 673176 h 2293365"/>
              <a:gd name="connsiteX5555" fmla="*/ 1927037 w 9143999"/>
              <a:gd name="connsiteY5555" fmla="*/ 678617 h 2293365"/>
              <a:gd name="connsiteX5556" fmla="*/ 1958898 w 9143999"/>
              <a:gd name="connsiteY5556" fmla="*/ 658714 h 2293365"/>
              <a:gd name="connsiteX5557" fmla="*/ 2063500 w 9143999"/>
              <a:gd name="connsiteY5557" fmla="*/ 652452 h 2293365"/>
              <a:gd name="connsiteX5558" fmla="*/ 2041740 w 9143999"/>
              <a:gd name="connsiteY5558" fmla="*/ 664636 h 2293365"/>
              <a:gd name="connsiteX5559" fmla="*/ 2070365 w 9143999"/>
              <a:gd name="connsiteY5559" fmla="*/ 680578 h 2293365"/>
              <a:gd name="connsiteX5560" fmla="*/ 2082692 w 9143999"/>
              <a:gd name="connsiteY5560" fmla="*/ 674146 h 2293365"/>
              <a:gd name="connsiteX5561" fmla="*/ 2092006 w 9143999"/>
              <a:gd name="connsiteY5561" fmla="*/ 669287 h 2293365"/>
              <a:gd name="connsiteX5562" fmla="*/ 2132618 w 9143999"/>
              <a:gd name="connsiteY5562" fmla="*/ 652167 h 2293365"/>
              <a:gd name="connsiteX5563" fmla="*/ 2119401 w 9143999"/>
              <a:gd name="connsiteY5563" fmla="*/ 659025 h 2293365"/>
              <a:gd name="connsiteX5564" fmla="*/ 2148398 w 9143999"/>
              <a:gd name="connsiteY5564" fmla="*/ 677010 h 2293365"/>
              <a:gd name="connsiteX5565" fmla="*/ 2161557 w 9143999"/>
              <a:gd name="connsiteY5565" fmla="*/ 670777 h 2293365"/>
              <a:gd name="connsiteX5566" fmla="*/ 4553369 w 9143999"/>
              <a:gd name="connsiteY5566" fmla="*/ 651773 h 2293365"/>
              <a:gd name="connsiteX5567" fmla="*/ 4550428 w 9143999"/>
              <a:gd name="connsiteY5567" fmla="*/ 653030 h 2293365"/>
              <a:gd name="connsiteX5568" fmla="*/ 4602907 w 9143999"/>
              <a:gd name="connsiteY5568" fmla="*/ 688790 h 2293365"/>
              <a:gd name="connsiteX5569" fmla="*/ 4605433 w 9143999"/>
              <a:gd name="connsiteY5569" fmla="*/ 687936 h 2293365"/>
              <a:gd name="connsiteX5570" fmla="*/ 4119838 w 9143999"/>
              <a:gd name="connsiteY5570" fmla="*/ 649957 h 2293365"/>
              <a:gd name="connsiteX5571" fmla="*/ 4065776 w 9143999"/>
              <a:gd name="connsiteY5571" fmla="*/ 687556 h 2293365"/>
              <a:gd name="connsiteX5572" fmla="*/ 4068266 w 9143999"/>
              <a:gd name="connsiteY5572" fmla="*/ 688424 h 2293365"/>
              <a:gd name="connsiteX5573" fmla="*/ 4122799 w 9143999"/>
              <a:gd name="connsiteY5573" fmla="*/ 651130 h 2293365"/>
              <a:gd name="connsiteX5574" fmla="*/ 6522122 w 9143999"/>
              <a:gd name="connsiteY5574" fmla="*/ 647951 h 2293365"/>
              <a:gd name="connsiteX5575" fmla="*/ 6489734 w 9143999"/>
              <a:gd name="connsiteY5575" fmla="*/ 669699 h 2293365"/>
              <a:gd name="connsiteX5576" fmla="*/ 6497884 w 9143999"/>
              <a:gd name="connsiteY5576" fmla="*/ 673604 h 2293365"/>
              <a:gd name="connsiteX5577" fmla="*/ 6530540 w 9143999"/>
              <a:gd name="connsiteY5577" fmla="*/ 652342 h 2293365"/>
              <a:gd name="connsiteX5578" fmla="*/ 6727873 w 9143999"/>
              <a:gd name="connsiteY5578" fmla="*/ 646740 h 2293365"/>
              <a:gd name="connsiteX5579" fmla="*/ 6720044 w 9143999"/>
              <a:gd name="connsiteY5579" fmla="*/ 650802 h 2293365"/>
              <a:gd name="connsiteX5580" fmla="*/ 6753861 w 9143999"/>
              <a:gd name="connsiteY5580" fmla="*/ 672603 h 2293365"/>
              <a:gd name="connsiteX5581" fmla="*/ 6761388 w 9143999"/>
              <a:gd name="connsiteY5581" fmla="*/ 669027 h 2293365"/>
              <a:gd name="connsiteX5582" fmla="*/ 1934501 w 9143999"/>
              <a:gd name="connsiteY5582" fmla="*/ 645991 h 2293365"/>
              <a:gd name="connsiteX5583" fmla="*/ 1903030 w 9143999"/>
              <a:gd name="connsiteY5583" fmla="*/ 667123 h 2293365"/>
              <a:gd name="connsiteX5584" fmla="*/ 1911166 w 9143999"/>
              <a:gd name="connsiteY5584" fmla="*/ 671018 h 2293365"/>
              <a:gd name="connsiteX5585" fmla="*/ 1942879 w 9143999"/>
              <a:gd name="connsiteY5585" fmla="*/ 650360 h 2293365"/>
              <a:gd name="connsiteX5586" fmla="*/ 2145074 w 9143999"/>
              <a:gd name="connsiteY5586" fmla="*/ 645704 h 2293365"/>
              <a:gd name="connsiteX5587" fmla="*/ 2137218 w 9143999"/>
              <a:gd name="connsiteY5587" fmla="*/ 649780 h 2293365"/>
              <a:gd name="connsiteX5588" fmla="*/ 2166301 w 9143999"/>
              <a:gd name="connsiteY5588" fmla="*/ 668529 h 2293365"/>
              <a:gd name="connsiteX5589" fmla="*/ 2173950 w 9143999"/>
              <a:gd name="connsiteY5589" fmla="*/ 664906 h 2293365"/>
              <a:gd name="connsiteX5590" fmla="*/ 6580514 w 9143999"/>
              <a:gd name="connsiteY5590" fmla="*/ 644048 h 2293365"/>
              <a:gd name="connsiteX5591" fmla="*/ 6554056 w 9143999"/>
              <a:gd name="connsiteY5591" fmla="*/ 660599 h 2293365"/>
              <a:gd name="connsiteX5592" fmla="*/ 6571397 w 9143999"/>
              <a:gd name="connsiteY5592" fmla="*/ 669680 h 2293365"/>
              <a:gd name="connsiteX5593" fmla="*/ 6598046 w 9143999"/>
              <a:gd name="connsiteY5593" fmla="*/ 653831 h 2293365"/>
              <a:gd name="connsiteX5594" fmla="*/ 6583871 w 9143999"/>
              <a:gd name="connsiteY5594" fmla="*/ 645925 h 2293365"/>
              <a:gd name="connsiteX5595" fmla="*/ 4211565 w 9143999"/>
              <a:gd name="connsiteY5595" fmla="*/ 643834 h 2293365"/>
              <a:gd name="connsiteX5596" fmla="*/ 4172940 w 9143999"/>
              <a:gd name="connsiteY5596" fmla="*/ 667972 h 2293365"/>
              <a:gd name="connsiteX5597" fmla="*/ 4189585 w 9143999"/>
              <a:gd name="connsiteY5597" fmla="*/ 675153 h 2293365"/>
              <a:gd name="connsiteX5598" fmla="*/ 4228546 w 9143999"/>
              <a:gd name="connsiteY5598" fmla="*/ 651984 h 2293365"/>
              <a:gd name="connsiteX5599" fmla="*/ 8793172 w 9143999"/>
              <a:gd name="connsiteY5599" fmla="*/ 643611 h 2293365"/>
              <a:gd name="connsiteX5600" fmla="*/ 8747917 w 9143999"/>
              <a:gd name="connsiteY5600" fmla="*/ 671886 h 2293365"/>
              <a:gd name="connsiteX5601" fmla="*/ 8764364 w 9143999"/>
              <a:gd name="connsiteY5601" fmla="*/ 678996 h 2293365"/>
              <a:gd name="connsiteX5602" fmla="*/ 8810165 w 9143999"/>
              <a:gd name="connsiteY5602" fmla="*/ 651765 h 2293365"/>
              <a:gd name="connsiteX5603" fmla="*/ 4301070 w 9143999"/>
              <a:gd name="connsiteY5603" fmla="*/ 643510 h 2293365"/>
              <a:gd name="connsiteX5604" fmla="*/ 4294095 w 9143999"/>
              <a:gd name="connsiteY5604" fmla="*/ 647398 h 2293365"/>
              <a:gd name="connsiteX5605" fmla="*/ 4264084 w 9143999"/>
              <a:gd name="connsiteY5605" fmla="*/ 664241 h 2293365"/>
              <a:gd name="connsiteX5606" fmla="*/ 4292578 w 9143999"/>
              <a:gd name="connsiteY5606" fmla="*/ 677894 h 2293365"/>
              <a:gd name="connsiteX5607" fmla="*/ 4293671 w 9143999"/>
              <a:gd name="connsiteY5607" fmla="*/ 677324 h 2293365"/>
              <a:gd name="connsiteX5608" fmla="*/ 4329865 w 9143999"/>
              <a:gd name="connsiteY5608" fmla="*/ 658542 h 2293365"/>
              <a:gd name="connsiteX5609" fmla="*/ 8882375 w 9143999"/>
              <a:gd name="connsiteY5609" fmla="*/ 643162 h 2293365"/>
              <a:gd name="connsiteX5610" fmla="*/ 8876195 w 9143999"/>
              <a:gd name="connsiteY5610" fmla="*/ 646605 h 2293365"/>
              <a:gd name="connsiteX5611" fmla="*/ 8844752 w 9143999"/>
              <a:gd name="connsiteY5611" fmla="*/ 664247 h 2293365"/>
              <a:gd name="connsiteX5612" fmla="*/ 8873542 w 9143999"/>
              <a:gd name="connsiteY5612" fmla="*/ 678044 h 2293365"/>
              <a:gd name="connsiteX5613" fmla="*/ 8874922 w 9143999"/>
              <a:gd name="connsiteY5613" fmla="*/ 677324 h 2293365"/>
              <a:gd name="connsiteX5614" fmla="*/ 8911483 w 9143999"/>
              <a:gd name="connsiteY5614" fmla="*/ 658352 h 2293365"/>
              <a:gd name="connsiteX5615" fmla="*/ 9036476 w 9143999"/>
              <a:gd name="connsiteY5615" fmla="*/ 643155 h 2293365"/>
              <a:gd name="connsiteX5616" fmla="*/ 9017100 w 9143999"/>
              <a:gd name="connsiteY5616" fmla="*/ 652346 h 2293365"/>
              <a:gd name="connsiteX5617" fmla="*/ 9060886 w 9143999"/>
              <a:gd name="connsiteY5617" fmla="*/ 678346 h 2293365"/>
              <a:gd name="connsiteX5618" fmla="*/ 9079780 w 9143999"/>
              <a:gd name="connsiteY5618" fmla="*/ 670250 h 2293365"/>
              <a:gd name="connsiteX5619" fmla="*/ 4455345 w 9143999"/>
              <a:gd name="connsiteY5619" fmla="*/ 643097 h 2293365"/>
              <a:gd name="connsiteX5620" fmla="*/ 4435234 w 9143999"/>
              <a:gd name="connsiteY5620" fmla="*/ 652638 h 2293365"/>
              <a:gd name="connsiteX5621" fmla="*/ 4479828 w 9143999"/>
              <a:gd name="connsiteY5621" fmla="*/ 678944 h 2293365"/>
              <a:gd name="connsiteX5622" fmla="*/ 4499580 w 9143999"/>
              <a:gd name="connsiteY5622" fmla="*/ 670479 h 2293365"/>
              <a:gd name="connsiteX5623" fmla="*/ 6512594 w 9143999"/>
              <a:gd name="connsiteY5623" fmla="*/ 642982 h 2293365"/>
              <a:gd name="connsiteX5624" fmla="*/ 6487227 w 9143999"/>
              <a:gd name="connsiteY5624" fmla="*/ 660510 h 2293365"/>
              <a:gd name="connsiteX5625" fmla="*/ 6480170 w 9143999"/>
              <a:gd name="connsiteY5625" fmla="*/ 665117 h 2293365"/>
              <a:gd name="connsiteX5626" fmla="*/ 6485435 w 9143999"/>
              <a:gd name="connsiteY5626" fmla="*/ 667639 h 2293365"/>
              <a:gd name="connsiteX5627" fmla="*/ 6517899 w 9143999"/>
              <a:gd name="connsiteY5627" fmla="*/ 645749 h 2293365"/>
              <a:gd name="connsiteX5628" fmla="*/ 4369377 w 9143999"/>
              <a:gd name="connsiteY5628" fmla="*/ 642653 h 2293365"/>
              <a:gd name="connsiteX5629" fmla="*/ 4338156 w 9143999"/>
              <a:gd name="connsiteY5629" fmla="*/ 658855 h 2293365"/>
              <a:gd name="connsiteX5630" fmla="*/ 4373602 w 9143999"/>
              <a:gd name="connsiteY5630" fmla="*/ 677414 h 2293365"/>
              <a:gd name="connsiteX5631" fmla="*/ 4373889 w 9143999"/>
              <a:gd name="connsiteY5631" fmla="*/ 677562 h 2293365"/>
              <a:gd name="connsiteX5632" fmla="*/ 4405259 w 9143999"/>
              <a:gd name="connsiteY5632" fmla="*/ 662656 h 2293365"/>
              <a:gd name="connsiteX5633" fmla="*/ 4370837 w 9143999"/>
              <a:gd name="connsiteY5633" fmla="*/ 643470 h 2293365"/>
              <a:gd name="connsiteX5634" fmla="*/ 6667079 w 9143999"/>
              <a:gd name="connsiteY5634" fmla="*/ 642465 h 2293365"/>
              <a:gd name="connsiteX5635" fmla="*/ 6663981 w 9143999"/>
              <a:gd name="connsiteY5635" fmla="*/ 644193 h 2293365"/>
              <a:gd name="connsiteX5636" fmla="*/ 6650876 w 9143999"/>
              <a:gd name="connsiteY5636" fmla="*/ 651529 h 2293365"/>
              <a:gd name="connsiteX5637" fmla="*/ 6679574 w 9143999"/>
              <a:gd name="connsiteY5637" fmla="*/ 668466 h 2293365"/>
              <a:gd name="connsiteX5638" fmla="*/ 6695536 w 9143999"/>
              <a:gd name="connsiteY5638" fmla="*/ 660099 h 2293365"/>
              <a:gd name="connsiteX5639" fmla="*/ 1993794 w 9143999"/>
              <a:gd name="connsiteY5639" fmla="*/ 642142 h 2293365"/>
              <a:gd name="connsiteX5640" fmla="*/ 1968156 w 9143999"/>
              <a:gd name="connsiteY5640" fmla="*/ 658176 h 2293365"/>
              <a:gd name="connsiteX5641" fmla="*/ 1986139 w 9143999"/>
              <a:gd name="connsiteY5641" fmla="*/ 667585 h 2293365"/>
              <a:gd name="connsiteX5642" fmla="*/ 2011917 w 9143999"/>
              <a:gd name="connsiteY5642" fmla="*/ 652251 h 2293365"/>
              <a:gd name="connsiteX5643" fmla="*/ 2001780 w 9143999"/>
              <a:gd name="connsiteY5643" fmla="*/ 646605 h 2293365"/>
              <a:gd name="connsiteX5644" fmla="*/ 8949722 w 9143999"/>
              <a:gd name="connsiteY5644" fmla="*/ 641763 h 2293365"/>
              <a:gd name="connsiteX5645" fmla="*/ 8919075 w 9143999"/>
              <a:gd name="connsiteY5645" fmla="*/ 657667 h 2293365"/>
              <a:gd name="connsiteX5646" fmla="*/ 8955696 w 9143999"/>
              <a:gd name="connsiteY5646" fmla="*/ 676740 h 2293365"/>
              <a:gd name="connsiteX5647" fmla="*/ 8956256 w 9143999"/>
              <a:gd name="connsiteY5647" fmla="*/ 677032 h 2293365"/>
              <a:gd name="connsiteX5648" fmla="*/ 8986808 w 9143999"/>
              <a:gd name="connsiteY5648" fmla="*/ 662515 h 2293365"/>
              <a:gd name="connsiteX5649" fmla="*/ 8952816 w 9143999"/>
              <a:gd name="connsiteY5649" fmla="*/ 643493 h 2293365"/>
              <a:gd name="connsiteX5650" fmla="*/ 6737682 w 9143999"/>
              <a:gd name="connsiteY5650" fmla="*/ 641651 h 2293365"/>
              <a:gd name="connsiteX5651" fmla="*/ 6732086 w 9143999"/>
              <a:gd name="connsiteY5651" fmla="*/ 644554 h 2293365"/>
              <a:gd name="connsiteX5652" fmla="*/ 6765776 w 9143999"/>
              <a:gd name="connsiteY5652" fmla="*/ 666942 h 2293365"/>
              <a:gd name="connsiteX5653" fmla="*/ 6771110 w 9143999"/>
              <a:gd name="connsiteY5653" fmla="*/ 664408 h 2293365"/>
              <a:gd name="connsiteX5654" fmla="*/ 6626286 w 9143999"/>
              <a:gd name="connsiteY5654" fmla="*/ 641550 h 2293365"/>
              <a:gd name="connsiteX5655" fmla="*/ 6605068 w 9143999"/>
              <a:gd name="connsiteY5655" fmla="*/ 654187 h 2293365"/>
              <a:gd name="connsiteX5656" fmla="*/ 6621666 w 9143999"/>
              <a:gd name="connsiteY5656" fmla="*/ 663431 h 2293365"/>
              <a:gd name="connsiteX5657" fmla="*/ 6643028 w 9143999"/>
              <a:gd name="connsiteY5657" fmla="*/ 651438 h 2293365"/>
              <a:gd name="connsiteX5658" fmla="*/ 2083716 w 9143999"/>
              <a:gd name="connsiteY5658" fmla="*/ 641150 h 2293365"/>
              <a:gd name="connsiteX5659" fmla="*/ 2076958 w 9143999"/>
              <a:gd name="connsiteY5659" fmla="*/ 644917 h 2293365"/>
              <a:gd name="connsiteX5660" fmla="*/ 2067285 w 9143999"/>
              <a:gd name="connsiteY5660" fmla="*/ 650333 h 2293365"/>
              <a:gd name="connsiteX5661" fmla="*/ 2095955 w 9143999"/>
              <a:gd name="connsiteY5661" fmla="*/ 667226 h 2293365"/>
              <a:gd name="connsiteX5662" fmla="*/ 2112155 w 9143999"/>
              <a:gd name="connsiteY5662" fmla="*/ 658773 h 2293365"/>
              <a:gd name="connsiteX5663" fmla="*/ 1924994 w 9143999"/>
              <a:gd name="connsiteY5663" fmla="*/ 641033 h 2293365"/>
              <a:gd name="connsiteX5664" fmla="*/ 1900255 w 9143999"/>
              <a:gd name="connsiteY5664" fmla="*/ 658123 h 2293365"/>
              <a:gd name="connsiteX5665" fmla="*/ 1893477 w 9143999"/>
              <a:gd name="connsiteY5665" fmla="*/ 662549 h 2293365"/>
              <a:gd name="connsiteX5666" fmla="*/ 1898696 w 9143999"/>
              <a:gd name="connsiteY5666" fmla="*/ 665048 h 2293365"/>
              <a:gd name="connsiteX5667" fmla="*/ 1930251 w 9143999"/>
              <a:gd name="connsiteY5667" fmla="*/ 643775 h 2293365"/>
              <a:gd name="connsiteX5668" fmla="*/ 2154904 w 9143999"/>
              <a:gd name="connsiteY5668" fmla="*/ 640603 h 2293365"/>
              <a:gd name="connsiteX5669" fmla="*/ 2149287 w 9143999"/>
              <a:gd name="connsiteY5669" fmla="*/ 643518 h 2293365"/>
              <a:gd name="connsiteX5670" fmla="*/ 2178342 w 9143999"/>
              <a:gd name="connsiteY5670" fmla="*/ 662826 h 2293365"/>
              <a:gd name="connsiteX5671" fmla="*/ 2183770 w 9143999"/>
              <a:gd name="connsiteY5671" fmla="*/ 660255 h 2293365"/>
              <a:gd name="connsiteX5672" fmla="*/ 2041574 w 9143999"/>
              <a:gd name="connsiteY5672" fmla="*/ 639502 h 2293365"/>
              <a:gd name="connsiteX5673" fmla="*/ 2019843 w 9143999"/>
              <a:gd name="connsiteY5673" fmla="*/ 652442 h 2293365"/>
              <a:gd name="connsiteX5674" fmla="*/ 2037498 w 9143999"/>
              <a:gd name="connsiteY5674" fmla="*/ 662274 h 2293365"/>
              <a:gd name="connsiteX5675" fmla="*/ 2059357 w 9143999"/>
              <a:gd name="connsiteY5675" fmla="*/ 650004 h 2293365"/>
              <a:gd name="connsiteX5676" fmla="*/ 6504304 w 9143999"/>
              <a:gd name="connsiteY5676" fmla="*/ 638658 h 2293365"/>
              <a:gd name="connsiteX5677" fmla="*/ 6471949 w 9143999"/>
              <a:gd name="connsiteY5677" fmla="*/ 661178 h 2293365"/>
              <a:gd name="connsiteX5678" fmla="*/ 6474595 w 9143999"/>
              <a:gd name="connsiteY5678" fmla="*/ 662446 h 2293365"/>
              <a:gd name="connsiteX5679" fmla="*/ 6507185 w 9143999"/>
              <a:gd name="connsiteY5679" fmla="*/ 640161 h 2293365"/>
              <a:gd name="connsiteX5680" fmla="*/ 6744730 w 9143999"/>
              <a:gd name="connsiteY5680" fmla="*/ 637995 h 2293365"/>
              <a:gd name="connsiteX5681" fmla="*/ 6741817 w 9143999"/>
              <a:gd name="connsiteY5681" fmla="*/ 639506 h 2293365"/>
              <a:gd name="connsiteX5682" fmla="*/ 6775400 w 9143999"/>
              <a:gd name="connsiteY5682" fmla="*/ 662370 h 2293365"/>
              <a:gd name="connsiteX5683" fmla="*/ 6778039 w 9143999"/>
              <a:gd name="connsiteY5683" fmla="*/ 661116 h 2293365"/>
              <a:gd name="connsiteX5684" fmla="*/ 2161967 w 9143999"/>
              <a:gd name="connsiteY5684" fmla="*/ 636938 h 2293365"/>
              <a:gd name="connsiteX5685" fmla="*/ 2159036 w 9143999"/>
              <a:gd name="connsiteY5685" fmla="*/ 638458 h 2293365"/>
              <a:gd name="connsiteX5686" fmla="*/ 2188065 w 9143999"/>
              <a:gd name="connsiteY5686" fmla="*/ 658221 h 2293365"/>
              <a:gd name="connsiteX5687" fmla="*/ 2190776 w 9143999"/>
              <a:gd name="connsiteY5687" fmla="*/ 656936 h 2293365"/>
              <a:gd name="connsiteX5688" fmla="*/ 1916640 w 9143999"/>
              <a:gd name="connsiteY5688" fmla="*/ 636677 h 2293365"/>
              <a:gd name="connsiteX5689" fmla="*/ 1885181 w 9143999"/>
              <a:gd name="connsiteY5689" fmla="*/ 658577 h 2293365"/>
              <a:gd name="connsiteX5690" fmla="*/ 1887865 w 9143999"/>
              <a:gd name="connsiteY5690" fmla="*/ 659863 h 2293365"/>
              <a:gd name="connsiteX5691" fmla="*/ 1919550 w 9143999"/>
              <a:gd name="connsiteY5691" fmla="*/ 638194 h 2293365"/>
              <a:gd name="connsiteX5692" fmla="*/ 4195608 w 9143999"/>
              <a:gd name="connsiteY5692" fmla="*/ 636176 h 2293365"/>
              <a:gd name="connsiteX5693" fmla="*/ 4157299 w 9143999"/>
              <a:gd name="connsiteY5693" fmla="*/ 661225 h 2293365"/>
              <a:gd name="connsiteX5694" fmla="*/ 4168181 w 9143999"/>
              <a:gd name="connsiteY5694" fmla="*/ 665919 h 2293365"/>
              <a:gd name="connsiteX5695" fmla="*/ 4206885 w 9143999"/>
              <a:gd name="connsiteY5695" fmla="*/ 641588 h 2293365"/>
              <a:gd name="connsiteX5696" fmla="*/ 8776860 w 9143999"/>
              <a:gd name="connsiteY5696" fmla="*/ 635783 h 2293365"/>
              <a:gd name="connsiteX5697" fmla="*/ 8731813 w 9143999"/>
              <a:gd name="connsiteY5697" fmla="*/ 665055 h 2293365"/>
              <a:gd name="connsiteX5698" fmla="*/ 8735470 w 9143999"/>
              <a:gd name="connsiteY5698" fmla="*/ 666505 h 2293365"/>
              <a:gd name="connsiteX5699" fmla="*/ 8742717 w 9143999"/>
              <a:gd name="connsiteY5699" fmla="*/ 669638 h 2293365"/>
              <a:gd name="connsiteX5700" fmla="*/ 8788200 w 9143999"/>
              <a:gd name="connsiteY5700" fmla="*/ 641225 h 2293365"/>
              <a:gd name="connsiteX5701" fmla="*/ 6564767 w 9143999"/>
              <a:gd name="connsiteY5701" fmla="*/ 635248 h 2293365"/>
              <a:gd name="connsiteX5702" fmla="*/ 6538372 w 9143999"/>
              <a:gd name="connsiteY5702" fmla="*/ 652386 h 2293365"/>
              <a:gd name="connsiteX5703" fmla="*/ 6549384 w 9143999"/>
              <a:gd name="connsiteY5703" fmla="*/ 658153 h 2293365"/>
              <a:gd name="connsiteX5704" fmla="*/ 6575999 w 9143999"/>
              <a:gd name="connsiteY5704" fmla="*/ 641525 h 2293365"/>
              <a:gd name="connsiteX5705" fmla="*/ 4473546 w 9143999"/>
              <a:gd name="connsiteY5705" fmla="*/ 634463 h 2293365"/>
              <a:gd name="connsiteX5706" fmla="*/ 4459316 w 9143999"/>
              <a:gd name="connsiteY5706" fmla="*/ 641214 h 2293365"/>
              <a:gd name="connsiteX5707" fmla="*/ 4503663 w 9143999"/>
              <a:gd name="connsiteY5707" fmla="*/ 668730 h 2293365"/>
              <a:gd name="connsiteX5708" fmla="*/ 4517544 w 9143999"/>
              <a:gd name="connsiteY5708" fmla="*/ 662782 h 2293365"/>
              <a:gd name="connsiteX5709" fmla="*/ 9056630 w 9143999"/>
              <a:gd name="connsiteY5709" fmla="*/ 633594 h 2293365"/>
              <a:gd name="connsiteX5710" fmla="*/ 9040974 w 9143999"/>
              <a:gd name="connsiteY5710" fmla="*/ 641021 h 2293365"/>
              <a:gd name="connsiteX5711" fmla="*/ 9084488 w 9143999"/>
              <a:gd name="connsiteY5711" fmla="*/ 668233 h 2293365"/>
              <a:gd name="connsiteX5712" fmla="*/ 9099800 w 9143999"/>
              <a:gd name="connsiteY5712" fmla="*/ 661671 h 2293365"/>
              <a:gd name="connsiteX5713" fmla="*/ 1977496 w 9143999"/>
              <a:gd name="connsiteY5713" fmla="*/ 633034 h 2293365"/>
              <a:gd name="connsiteX5714" fmla="*/ 1951885 w 9143999"/>
              <a:gd name="connsiteY5714" fmla="*/ 649663 h 2293365"/>
              <a:gd name="connsiteX5715" fmla="*/ 1963586 w 9143999"/>
              <a:gd name="connsiteY5715" fmla="*/ 655785 h 2293365"/>
              <a:gd name="connsiteX5716" fmla="*/ 1989377 w 9143999"/>
              <a:gd name="connsiteY5716" fmla="*/ 639674 h 2293365"/>
              <a:gd name="connsiteX5717" fmla="*/ 6684058 w 9143999"/>
              <a:gd name="connsiteY5717" fmla="*/ 633002 h 2293365"/>
              <a:gd name="connsiteX5718" fmla="*/ 6670694 w 9143999"/>
              <a:gd name="connsiteY5718" fmla="*/ 640451 h 2293365"/>
              <a:gd name="connsiteX5719" fmla="*/ 6699242 w 9143999"/>
              <a:gd name="connsiteY5719" fmla="*/ 658157 h 2293365"/>
              <a:gd name="connsiteX5720" fmla="*/ 6712428 w 9143999"/>
              <a:gd name="connsiteY5720" fmla="*/ 651246 h 2293365"/>
              <a:gd name="connsiteX5721" fmla="*/ 2100735 w 9143999"/>
              <a:gd name="connsiteY5721" fmla="*/ 631664 h 2293365"/>
              <a:gd name="connsiteX5722" fmla="*/ 2087332 w 9143999"/>
              <a:gd name="connsiteY5722" fmla="*/ 639135 h 2293365"/>
              <a:gd name="connsiteX5723" fmla="*/ 2115869 w 9143999"/>
              <a:gd name="connsiteY5723" fmla="*/ 656835 h 2293365"/>
              <a:gd name="connsiteX5724" fmla="*/ 2129124 w 9143999"/>
              <a:gd name="connsiteY5724" fmla="*/ 649920 h 2293365"/>
              <a:gd name="connsiteX5725" fmla="*/ 4391511 w 9143999"/>
              <a:gd name="connsiteY5725" fmla="*/ 631168 h 2293365"/>
              <a:gd name="connsiteX5726" fmla="*/ 4372791 w 9143999"/>
              <a:gd name="connsiteY5726" fmla="*/ 640882 h 2293365"/>
              <a:gd name="connsiteX5727" fmla="*/ 4408821 w 9143999"/>
              <a:gd name="connsiteY5727" fmla="*/ 660964 h 2293365"/>
              <a:gd name="connsiteX5728" fmla="*/ 4427194 w 9143999"/>
              <a:gd name="connsiteY5728" fmla="*/ 652235 h 2293365"/>
              <a:gd name="connsiteX5729" fmla="*/ 8971799 w 9143999"/>
              <a:gd name="connsiteY5729" fmla="*/ 630307 h 2293365"/>
              <a:gd name="connsiteX5730" fmla="*/ 8954804 w 9143999"/>
              <a:gd name="connsiteY5730" fmla="*/ 639126 h 2293365"/>
              <a:gd name="connsiteX5731" fmla="*/ 8954989 w 9143999"/>
              <a:gd name="connsiteY5731" fmla="*/ 639228 h 2293365"/>
              <a:gd name="connsiteX5732" fmla="*/ 8992020 w 9143999"/>
              <a:gd name="connsiteY5732" fmla="*/ 660039 h 2293365"/>
              <a:gd name="connsiteX5733" fmla="*/ 9008579 w 9143999"/>
              <a:gd name="connsiteY5733" fmla="*/ 652171 h 2293365"/>
              <a:gd name="connsiteX5734" fmla="*/ 6646333 w 9143999"/>
              <a:gd name="connsiteY5734" fmla="*/ 629609 h 2293365"/>
              <a:gd name="connsiteX5735" fmla="*/ 6630109 w 9143999"/>
              <a:gd name="connsiteY5735" fmla="*/ 639273 h 2293365"/>
              <a:gd name="connsiteX5736" fmla="*/ 6646971 w 9143999"/>
              <a:gd name="connsiteY5736" fmla="*/ 649225 h 2293365"/>
              <a:gd name="connsiteX5737" fmla="*/ 6661009 w 9143999"/>
              <a:gd name="connsiteY5737" fmla="*/ 641343 h 2293365"/>
              <a:gd name="connsiteX5738" fmla="*/ 6663250 w 9143999"/>
              <a:gd name="connsiteY5738" fmla="*/ 640092 h 2293365"/>
              <a:gd name="connsiteX5739" fmla="*/ 4181529 w 9143999"/>
              <a:gd name="connsiteY5739" fmla="*/ 629415 h 2293365"/>
              <a:gd name="connsiteX5740" fmla="*/ 4142889 w 9143999"/>
              <a:gd name="connsiteY5740" fmla="*/ 655365 h 2293365"/>
              <a:gd name="connsiteX5741" fmla="*/ 4152112 w 9143999"/>
              <a:gd name="connsiteY5741" fmla="*/ 659019 h 2293365"/>
              <a:gd name="connsiteX5742" fmla="*/ 4190781 w 9143999"/>
              <a:gd name="connsiteY5742" fmla="*/ 633855 h 2293365"/>
              <a:gd name="connsiteX5743" fmla="*/ 4274053 w 9143999"/>
              <a:gd name="connsiteY5743" fmla="*/ 629406 h 2293365"/>
              <a:gd name="connsiteX5744" fmla="*/ 4237191 w 9143999"/>
              <a:gd name="connsiteY5744" fmla="*/ 651356 h 2293365"/>
              <a:gd name="connsiteX5745" fmla="*/ 4259468 w 9143999"/>
              <a:gd name="connsiteY5745" fmla="*/ 662029 h 2293365"/>
              <a:gd name="connsiteX5746" fmla="*/ 4291973 w 9143999"/>
              <a:gd name="connsiteY5746" fmla="*/ 643771 h 2293365"/>
              <a:gd name="connsiteX5747" fmla="*/ 4296615 w 9143999"/>
              <a:gd name="connsiteY5747" fmla="*/ 641185 h 2293365"/>
              <a:gd name="connsiteX5748" fmla="*/ 8855635 w 9143999"/>
              <a:gd name="connsiteY5748" fmla="*/ 629208 h 2293365"/>
              <a:gd name="connsiteX5749" fmla="*/ 8818177 w 9143999"/>
              <a:gd name="connsiteY5749" fmla="*/ 651512 h 2293365"/>
              <a:gd name="connsiteX5750" fmla="*/ 8840888 w 9143999"/>
              <a:gd name="connsiteY5750" fmla="*/ 662395 h 2293365"/>
              <a:gd name="connsiteX5751" fmla="*/ 8874073 w 9143999"/>
              <a:gd name="connsiteY5751" fmla="*/ 643771 h 2293365"/>
              <a:gd name="connsiteX5752" fmla="*/ 8878653 w 9143999"/>
              <a:gd name="connsiteY5752" fmla="*/ 641220 h 2293365"/>
              <a:gd name="connsiteX5753" fmla="*/ 8763113 w 9143999"/>
              <a:gd name="connsiteY5753" fmla="*/ 629186 h 2293365"/>
              <a:gd name="connsiteX5754" fmla="*/ 8717911 w 9143999"/>
              <a:gd name="connsiteY5754" fmla="*/ 659542 h 2293365"/>
              <a:gd name="connsiteX5755" fmla="*/ 8727007 w 9143999"/>
              <a:gd name="connsiteY5755" fmla="*/ 663149 h 2293365"/>
              <a:gd name="connsiteX5756" fmla="*/ 8772371 w 9143999"/>
              <a:gd name="connsiteY5756" fmla="*/ 633629 h 2293365"/>
              <a:gd name="connsiteX5757" fmla="*/ 6604796 w 9143999"/>
              <a:gd name="connsiteY5757" fmla="*/ 628858 h 2293365"/>
              <a:gd name="connsiteX5758" fmla="*/ 6583512 w 9143999"/>
              <a:gd name="connsiteY5758" fmla="*/ 642173 h 2293365"/>
              <a:gd name="connsiteX5759" fmla="*/ 6585145 w 9143999"/>
              <a:gd name="connsiteY5759" fmla="*/ 643091 h 2293365"/>
              <a:gd name="connsiteX5760" fmla="*/ 6601133 w 9143999"/>
              <a:gd name="connsiteY5760" fmla="*/ 651995 h 2293365"/>
              <a:gd name="connsiteX5761" fmla="*/ 6622478 w 9143999"/>
              <a:gd name="connsiteY5761" fmla="*/ 639301 h 2293365"/>
              <a:gd name="connsiteX5762" fmla="*/ 9066998 w 9143999"/>
              <a:gd name="connsiteY5762" fmla="*/ 628676 h 2293365"/>
              <a:gd name="connsiteX5763" fmla="*/ 9061371 w 9143999"/>
              <a:gd name="connsiteY5763" fmla="*/ 631345 h 2293365"/>
              <a:gd name="connsiteX5764" fmla="*/ 9104611 w 9143999"/>
              <a:gd name="connsiteY5764" fmla="*/ 659610 h 2293365"/>
              <a:gd name="connsiteX5765" fmla="*/ 9109818 w 9143999"/>
              <a:gd name="connsiteY5765" fmla="*/ 657378 h 2293365"/>
              <a:gd name="connsiteX5766" fmla="*/ 6551816 w 9143999"/>
              <a:gd name="connsiteY5766" fmla="*/ 628011 h 2293365"/>
              <a:gd name="connsiteX5767" fmla="*/ 6525532 w 9143999"/>
              <a:gd name="connsiteY5767" fmla="*/ 645662 h 2293365"/>
              <a:gd name="connsiteX5768" fmla="*/ 6533994 w 9143999"/>
              <a:gd name="connsiteY5768" fmla="*/ 650093 h 2293365"/>
              <a:gd name="connsiteX5769" fmla="*/ 6560477 w 9143999"/>
              <a:gd name="connsiteY5769" fmla="*/ 632850 h 2293365"/>
              <a:gd name="connsiteX5770" fmla="*/ 4488059 w 9143999"/>
              <a:gd name="connsiteY5770" fmla="*/ 627579 h 2293365"/>
              <a:gd name="connsiteX5771" fmla="*/ 4477552 w 9143999"/>
              <a:gd name="connsiteY5771" fmla="*/ 632563 h 2293365"/>
              <a:gd name="connsiteX5772" fmla="*/ 4505634 w 9143999"/>
              <a:gd name="connsiteY5772" fmla="*/ 650936 h 2293365"/>
              <a:gd name="connsiteX5773" fmla="*/ 4521682 w 9143999"/>
              <a:gd name="connsiteY5773" fmla="*/ 661008 h 2293365"/>
              <a:gd name="connsiteX5774" fmla="*/ 4531844 w 9143999"/>
              <a:gd name="connsiteY5774" fmla="*/ 656653 h 2293365"/>
              <a:gd name="connsiteX5775" fmla="*/ 2061708 w 9143999"/>
              <a:gd name="connsiteY5775" fmla="*/ 627513 h 2293365"/>
              <a:gd name="connsiteX5776" fmla="*/ 2045219 w 9143999"/>
              <a:gd name="connsiteY5776" fmla="*/ 637331 h 2293365"/>
              <a:gd name="connsiteX5777" fmla="*/ 2063132 w 9143999"/>
              <a:gd name="connsiteY5777" fmla="*/ 647886 h 2293365"/>
              <a:gd name="connsiteX5778" fmla="*/ 2074766 w 9143999"/>
              <a:gd name="connsiteY5778" fmla="*/ 641355 h 2293365"/>
              <a:gd name="connsiteX5779" fmla="*/ 2079652 w 9143999"/>
              <a:gd name="connsiteY5779" fmla="*/ 638632 h 2293365"/>
              <a:gd name="connsiteX5780" fmla="*/ 2019170 w 9143999"/>
              <a:gd name="connsiteY5780" fmla="*/ 626270 h 2293365"/>
              <a:gd name="connsiteX5781" fmla="*/ 1997374 w 9143999"/>
              <a:gd name="connsiteY5781" fmla="*/ 639902 h 2293365"/>
              <a:gd name="connsiteX5782" fmla="*/ 2003053 w 9143999"/>
              <a:gd name="connsiteY5782" fmla="*/ 643091 h 2293365"/>
              <a:gd name="connsiteX5783" fmla="*/ 2015583 w 9143999"/>
              <a:gd name="connsiteY5783" fmla="*/ 650070 h 2293365"/>
              <a:gd name="connsiteX5784" fmla="*/ 2037447 w 9143999"/>
              <a:gd name="connsiteY5784" fmla="*/ 637064 h 2293365"/>
              <a:gd name="connsiteX5785" fmla="*/ 6696655 w 9143999"/>
              <a:gd name="connsiteY5785" fmla="*/ 625980 h 2293365"/>
              <a:gd name="connsiteX5786" fmla="*/ 6688550 w 9143999"/>
              <a:gd name="connsiteY5786" fmla="*/ 630498 h 2293365"/>
              <a:gd name="connsiteX5787" fmla="*/ 6717009 w 9143999"/>
              <a:gd name="connsiteY5787" fmla="*/ 648845 h 2293365"/>
              <a:gd name="connsiteX5788" fmla="*/ 6724855 w 9143999"/>
              <a:gd name="connsiteY5788" fmla="*/ 644733 h 2293365"/>
              <a:gd name="connsiteX5789" fmla="*/ 1964564 w 9143999"/>
              <a:gd name="connsiteY5789" fmla="*/ 625807 h 2293365"/>
              <a:gd name="connsiteX5790" fmla="*/ 1939043 w 9143999"/>
              <a:gd name="connsiteY5790" fmla="*/ 642943 h 2293365"/>
              <a:gd name="connsiteX5791" fmla="*/ 1947484 w 9143999"/>
              <a:gd name="connsiteY5791" fmla="*/ 647360 h 2293365"/>
              <a:gd name="connsiteX5792" fmla="*/ 1973178 w 9143999"/>
              <a:gd name="connsiteY5792" fmla="*/ 630621 h 2293365"/>
              <a:gd name="connsiteX5793" fmla="*/ 2113370 w 9143999"/>
              <a:gd name="connsiteY5793" fmla="*/ 624622 h 2293365"/>
              <a:gd name="connsiteX5794" fmla="*/ 2105229 w 9143999"/>
              <a:gd name="connsiteY5794" fmla="*/ 629159 h 2293365"/>
              <a:gd name="connsiteX5795" fmla="*/ 2133717 w 9143999"/>
              <a:gd name="connsiteY5795" fmla="*/ 647523 h 2293365"/>
              <a:gd name="connsiteX5796" fmla="*/ 2141613 w 9143999"/>
              <a:gd name="connsiteY5796" fmla="*/ 643403 h 2293365"/>
              <a:gd name="connsiteX5797" fmla="*/ 4171168 w 9143999"/>
              <a:gd name="connsiteY5797" fmla="*/ 624442 h 2293365"/>
              <a:gd name="connsiteX5798" fmla="*/ 4132414 w 9143999"/>
              <a:gd name="connsiteY5798" fmla="*/ 651216 h 2293365"/>
              <a:gd name="connsiteX5799" fmla="*/ 4138093 w 9143999"/>
              <a:gd name="connsiteY5799" fmla="*/ 653466 h 2293365"/>
              <a:gd name="connsiteX5800" fmla="*/ 4176998 w 9143999"/>
              <a:gd name="connsiteY5800" fmla="*/ 627240 h 2293365"/>
              <a:gd name="connsiteX5801" fmla="*/ 8752744 w 9143999"/>
              <a:gd name="connsiteY5801" fmla="*/ 624211 h 2293365"/>
              <a:gd name="connsiteX5802" fmla="*/ 8707551 w 9143999"/>
              <a:gd name="connsiteY5802" fmla="*/ 655433 h 2293365"/>
              <a:gd name="connsiteX5803" fmla="*/ 8713133 w 9143999"/>
              <a:gd name="connsiteY5803" fmla="*/ 657647 h 2293365"/>
              <a:gd name="connsiteX5804" fmla="*/ 8758580 w 9143999"/>
              <a:gd name="connsiteY5804" fmla="*/ 627011 h 2293365"/>
              <a:gd name="connsiteX5805" fmla="*/ 4336048 w 9143999"/>
              <a:gd name="connsiteY5805" fmla="*/ 624015 h 2293365"/>
              <a:gd name="connsiteX5806" fmla="*/ 4304838 w 9143999"/>
              <a:gd name="connsiteY5806" fmla="*/ 641411 h 2293365"/>
              <a:gd name="connsiteX5807" fmla="*/ 4333729 w 9143999"/>
              <a:gd name="connsiteY5807" fmla="*/ 656537 h 2293365"/>
              <a:gd name="connsiteX5808" fmla="*/ 4365096 w 9143999"/>
              <a:gd name="connsiteY5808" fmla="*/ 640259 h 2293365"/>
              <a:gd name="connsiteX5809" fmla="*/ 8917370 w 9143999"/>
              <a:gd name="connsiteY5809" fmla="*/ 623672 h 2293365"/>
              <a:gd name="connsiteX5810" fmla="*/ 8886652 w 9143999"/>
              <a:gd name="connsiteY5810" fmla="*/ 640780 h 2293365"/>
              <a:gd name="connsiteX5811" fmla="*/ 8915944 w 9143999"/>
              <a:gd name="connsiteY5811" fmla="*/ 656036 h 2293365"/>
              <a:gd name="connsiteX5812" fmla="*/ 8946703 w 9143999"/>
              <a:gd name="connsiteY5812" fmla="*/ 640075 h 2293365"/>
              <a:gd name="connsiteX5813" fmla="*/ 4498462 w 9143999"/>
              <a:gd name="connsiteY5813" fmla="*/ 622643 h 2293365"/>
              <a:gd name="connsiteX5814" fmla="*/ 4492439 w 9143999"/>
              <a:gd name="connsiteY5814" fmla="*/ 625501 h 2293365"/>
              <a:gd name="connsiteX5815" fmla="*/ 4536408 w 9143999"/>
              <a:gd name="connsiteY5815" fmla="*/ 654698 h 2293365"/>
              <a:gd name="connsiteX5816" fmla="*/ 4541992 w 9143999"/>
              <a:gd name="connsiteY5816" fmla="*/ 652305 h 2293365"/>
              <a:gd name="connsiteX5817" fmla="*/ 6542112 w 9143999"/>
              <a:gd name="connsiteY5817" fmla="*/ 622587 h 2293365"/>
              <a:gd name="connsiteX5818" fmla="*/ 6515966 w 9143999"/>
              <a:gd name="connsiteY5818" fmla="*/ 640653 h 2293365"/>
              <a:gd name="connsiteX5819" fmla="*/ 6521308 w 9143999"/>
              <a:gd name="connsiteY5819" fmla="*/ 643450 h 2293365"/>
              <a:gd name="connsiteX5820" fmla="*/ 6547655 w 9143999"/>
              <a:gd name="connsiteY5820" fmla="*/ 625685 h 2293365"/>
              <a:gd name="connsiteX5821" fmla="*/ 9080635 w 9143999"/>
              <a:gd name="connsiteY5821" fmla="*/ 622206 h 2293365"/>
              <a:gd name="connsiteX5822" fmla="*/ 9071334 w 9143999"/>
              <a:gd name="connsiteY5822" fmla="*/ 626619 h 2293365"/>
              <a:gd name="connsiteX5823" fmla="*/ 9114345 w 9143999"/>
              <a:gd name="connsiteY5823" fmla="*/ 655438 h 2293365"/>
              <a:gd name="connsiteX5824" fmla="*/ 9123429 w 9143999"/>
              <a:gd name="connsiteY5824" fmla="*/ 651545 h 2293365"/>
              <a:gd name="connsiteX5825" fmla="*/ 6706558 w 9143999"/>
              <a:gd name="connsiteY5825" fmla="*/ 620460 h 2293365"/>
              <a:gd name="connsiteX5826" fmla="*/ 6700725 w 9143999"/>
              <a:gd name="connsiteY5826" fmla="*/ 623712 h 2293365"/>
              <a:gd name="connsiteX5827" fmla="*/ 6729049 w 9143999"/>
              <a:gd name="connsiteY5827" fmla="*/ 642535 h 2293365"/>
              <a:gd name="connsiteX5828" fmla="*/ 6734661 w 9143999"/>
              <a:gd name="connsiteY5828" fmla="*/ 639593 h 2293365"/>
              <a:gd name="connsiteX5829" fmla="*/ 1954874 w 9143999"/>
              <a:gd name="connsiteY5829" fmla="*/ 620391 h 2293365"/>
              <a:gd name="connsiteX5830" fmla="*/ 1929475 w 9143999"/>
              <a:gd name="connsiteY5830" fmla="*/ 637937 h 2293365"/>
              <a:gd name="connsiteX5831" fmla="*/ 1934788 w 9143999"/>
              <a:gd name="connsiteY5831" fmla="*/ 640716 h 2293365"/>
              <a:gd name="connsiteX5832" fmla="*/ 1960375 w 9143999"/>
              <a:gd name="connsiteY5832" fmla="*/ 623466 h 2293365"/>
              <a:gd name="connsiteX5833" fmla="*/ 4162503 w 9143999"/>
              <a:gd name="connsiteY5833" fmla="*/ 620283 h 2293365"/>
              <a:gd name="connsiteX5834" fmla="*/ 4123248 w 9143999"/>
              <a:gd name="connsiteY5834" fmla="*/ 647585 h 2293365"/>
              <a:gd name="connsiteX5835" fmla="*/ 4126246 w 9143999"/>
              <a:gd name="connsiteY5835" fmla="*/ 648772 h 2293365"/>
              <a:gd name="connsiteX5836" fmla="*/ 4165675 w 9143999"/>
              <a:gd name="connsiteY5836" fmla="*/ 621806 h 2293365"/>
              <a:gd name="connsiteX5837" fmla="*/ 8744078 w 9143999"/>
              <a:gd name="connsiteY5837" fmla="*/ 620052 h 2293365"/>
              <a:gd name="connsiteX5838" fmla="*/ 8698415 w 9143999"/>
              <a:gd name="connsiteY5838" fmla="*/ 651810 h 2293365"/>
              <a:gd name="connsiteX5839" fmla="*/ 8701417 w 9143999"/>
              <a:gd name="connsiteY5839" fmla="*/ 653001 h 2293365"/>
              <a:gd name="connsiteX5840" fmla="*/ 8747302 w 9143999"/>
              <a:gd name="connsiteY5840" fmla="*/ 621599 h 2293365"/>
              <a:gd name="connsiteX5841" fmla="*/ 6663182 w 9143999"/>
              <a:gd name="connsiteY5841" fmla="*/ 619577 h 2293365"/>
              <a:gd name="connsiteX5842" fmla="*/ 6662494 w 9143999"/>
              <a:gd name="connsiteY5842" fmla="*/ 619984 h 2293365"/>
              <a:gd name="connsiteX5843" fmla="*/ 6649844 w 9143999"/>
              <a:gd name="connsiteY5843" fmla="*/ 627518 h 2293365"/>
              <a:gd name="connsiteX5844" fmla="*/ 6666863 w 9143999"/>
              <a:gd name="connsiteY5844" fmla="*/ 638075 h 2293365"/>
              <a:gd name="connsiteX5845" fmla="*/ 6680290 w 9143999"/>
              <a:gd name="connsiteY5845" fmla="*/ 630579 h 2293365"/>
              <a:gd name="connsiteX5846" fmla="*/ 6588989 w 9143999"/>
              <a:gd name="connsiteY5846" fmla="*/ 619522 h 2293365"/>
              <a:gd name="connsiteX5847" fmla="*/ 6567741 w 9143999"/>
              <a:gd name="connsiteY5847" fmla="*/ 633318 h 2293365"/>
              <a:gd name="connsiteX5848" fmla="*/ 6579010 w 9143999"/>
              <a:gd name="connsiteY5848" fmla="*/ 639645 h 2293365"/>
              <a:gd name="connsiteX5849" fmla="*/ 6600417 w 9143999"/>
              <a:gd name="connsiteY5849" fmla="*/ 626271 h 2293365"/>
              <a:gd name="connsiteX5850" fmla="*/ 5446869 w 9143999"/>
              <a:gd name="connsiteY5850" fmla="*/ 619251 h 2293365"/>
              <a:gd name="connsiteX5851" fmla="*/ 4800042 w 9143999"/>
              <a:gd name="connsiteY5851" fmla="*/ 706343 h 2293365"/>
              <a:gd name="connsiteX5852" fmla="*/ 4695063 w 9143999"/>
              <a:gd name="connsiteY5852" fmla="*/ 735430 h 2293365"/>
              <a:gd name="connsiteX5853" fmla="*/ 4787570 w 9143999"/>
              <a:gd name="connsiteY5853" fmla="*/ 790256 h 2293365"/>
              <a:gd name="connsiteX5854" fmla="*/ 4875856 w 9143999"/>
              <a:gd name="connsiteY5854" fmla="*/ 771153 h 2293365"/>
              <a:gd name="connsiteX5855" fmla="*/ 5708281 w 9143999"/>
              <a:gd name="connsiteY5855" fmla="*/ 726407 h 2293365"/>
              <a:gd name="connsiteX5856" fmla="*/ 6041696 w 9143999"/>
              <a:gd name="connsiteY5856" fmla="*/ 777093 h 2293365"/>
              <a:gd name="connsiteX5857" fmla="*/ 6215788 w 9143999"/>
              <a:gd name="connsiteY5857" fmla="*/ 817372 h 2293365"/>
              <a:gd name="connsiteX5858" fmla="*/ 6226640 w 9143999"/>
              <a:gd name="connsiteY5858" fmla="*/ 811290 h 2293365"/>
              <a:gd name="connsiteX5859" fmla="*/ 6296009 w 9143999"/>
              <a:gd name="connsiteY5859" fmla="*/ 766631 h 2293365"/>
              <a:gd name="connsiteX5860" fmla="*/ 6207048 w 9143999"/>
              <a:gd name="connsiteY5860" fmla="*/ 739752 h 2293365"/>
              <a:gd name="connsiteX5861" fmla="*/ 5707433 w 9143999"/>
              <a:gd name="connsiteY5861" fmla="*/ 633115 h 2293365"/>
              <a:gd name="connsiteX5862" fmla="*/ 5446869 w 9143999"/>
              <a:gd name="connsiteY5862" fmla="*/ 619251 h 2293365"/>
              <a:gd name="connsiteX5863" fmla="*/ 864775 w 9143999"/>
              <a:gd name="connsiteY5863" fmla="*/ 619251 h 2293365"/>
              <a:gd name="connsiteX5864" fmla="*/ 140164 w 9143999"/>
              <a:gd name="connsiteY5864" fmla="*/ 726208 h 2293365"/>
              <a:gd name="connsiteX5865" fmla="*/ 110803 w 9143999"/>
              <a:gd name="connsiteY5865" fmla="*/ 734654 h 2293365"/>
              <a:gd name="connsiteX5866" fmla="*/ 203913 w 9143999"/>
              <a:gd name="connsiteY5866" fmla="*/ 789847 h 2293365"/>
              <a:gd name="connsiteX5867" fmla="*/ 293764 w 9143999"/>
              <a:gd name="connsiteY5867" fmla="*/ 770425 h 2293365"/>
              <a:gd name="connsiteX5868" fmla="*/ 1126189 w 9143999"/>
              <a:gd name="connsiteY5868" fmla="*/ 725727 h 2293365"/>
              <a:gd name="connsiteX5869" fmla="*/ 1459605 w 9143999"/>
              <a:gd name="connsiteY5869" fmla="*/ 776377 h 2293365"/>
              <a:gd name="connsiteX5870" fmla="*/ 1628131 w 9143999"/>
              <a:gd name="connsiteY5870" fmla="*/ 815338 h 2293365"/>
              <a:gd name="connsiteX5871" fmla="*/ 1639590 w 9143999"/>
              <a:gd name="connsiteY5871" fmla="*/ 808915 h 2293365"/>
              <a:gd name="connsiteX5872" fmla="*/ 1708030 w 9143999"/>
              <a:gd name="connsiteY5872" fmla="*/ 764852 h 2293365"/>
              <a:gd name="connsiteX5873" fmla="*/ 1624957 w 9143999"/>
              <a:gd name="connsiteY5873" fmla="*/ 739752 h 2293365"/>
              <a:gd name="connsiteX5874" fmla="*/ 1125341 w 9143999"/>
              <a:gd name="connsiteY5874" fmla="*/ 633115 h 2293365"/>
              <a:gd name="connsiteX5875" fmla="*/ 864775 w 9143999"/>
              <a:gd name="connsiteY5875" fmla="*/ 619251 h 2293365"/>
              <a:gd name="connsiteX5876" fmla="*/ 2123300 w 9143999"/>
              <a:gd name="connsiteY5876" fmla="*/ 619087 h 2293365"/>
              <a:gd name="connsiteX5877" fmla="*/ 2117439 w 9143999"/>
              <a:gd name="connsiteY5877" fmla="*/ 622353 h 2293365"/>
              <a:gd name="connsiteX5878" fmla="*/ 2145815 w 9143999"/>
              <a:gd name="connsiteY5878" fmla="*/ 641211 h 2293365"/>
              <a:gd name="connsiteX5879" fmla="*/ 2151466 w 9143999"/>
              <a:gd name="connsiteY5879" fmla="*/ 638262 h 2293365"/>
              <a:gd name="connsiteX5880" fmla="*/ 9087333 w 9143999"/>
              <a:gd name="connsiteY5880" fmla="*/ 619029 h 2293365"/>
              <a:gd name="connsiteX5881" fmla="*/ 9085101 w 9143999"/>
              <a:gd name="connsiteY5881" fmla="*/ 620087 h 2293365"/>
              <a:gd name="connsiteX5882" fmla="*/ 9127988 w 9143999"/>
              <a:gd name="connsiteY5882" fmla="*/ 649592 h 2293365"/>
              <a:gd name="connsiteX5883" fmla="*/ 9129893 w 9143999"/>
              <a:gd name="connsiteY5883" fmla="*/ 648775 h 2293365"/>
              <a:gd name="connsiteX5884" fmla="*/ 4506167 w 9143999"/>
              <a:gd name="connsiteY5884" fmla="*/ 618989 h 2293365"/>
              <a:gd name="connsiteX5885" fmla="*/ 4502808 w 9143999"/>
              <a:gd name="connsiteY5885" fmla="*/ 620582 h 2293365"/>
              <a:gd name="connsiteX5886" fmla="*/ 4546518 w 9143999"/>
              <a:gd name="connsiteY5886" fmla="*/ 650366 h 2293365"/>
              <a:gd name="connsiteX5887" fmla="*/ 4549502 w 9143999"/>
              <a:gd name="connsiteY5887" fmla="*/ 649087 h 2293365"/>
              <a:gd name="connsiteX5888" fmla="*/ 4415751 w 9143999"/>
              <a:gd name="connsiteY5888" fmla="*/ 618589 h 2293365"/>
              <a:gd name="connsiteX5889" fmla="*/ 4395410 w 9143999"/>
              <a:gd name="connsiteY5889" fmla="*/ 629145 h 2293365"/>
              <a:gd name="connsiteX5890" fmla="*/ 4431269 w 9143999"/>
              <a:gd name="connsiteY5890" fmla="*/ 650298 h 2293365"/>
              <a:gd name="connsiteX5891" fmla="*/ 4451471 w 9143999"/>
              <a:gd name="connsiteY5891" fmla="*/ 640699 h 2293365"/>
              <a:gd name="connsiteX5892" fmla="*/ 8740844 w 9143999"/>
              <a:gd name="connsiteY5892" fmla="*/ 618500 h 2293365"/>
              <a:gd name="connsiteX5893" fmla="*/ 8740379 w 9143999"/>
              <a:gd name="connsiteY5893" fmla="*/ 618833 h 2293365"/>
              <a:gd name="connsiteX5894" fmla="*/ 8740848 w 9143999"/>
              <a:gd name="connsiteY5894" fmla="*/ 618502 h 2293365"/>
              <a:gd name="connsiteX5895" fmla="*/ 4252590 w 9143999"/>
              <a:gd name="connsiteY5895" fmla="*/ 618202 h 2293365"/>
              <a:gd name="connsiteX5896" fmla="*/ 4215874 w 9143999"/>
              <a:gd name="connsiteY5896" fmla="*/ 641142 h 2293365"/>
              <a:gd name="connsiteX5897" fmla="*/ 4232989 w 9143999"/>
              <a:gd name="connsiteY5897" fmla="*/ 649342 h 2293365"/>
              <a:gd name="connsiteX5898" fmla="*/ 4270041 w 9143999"/>
              <a:gd name="connsiteY5898" fmla="*/ 627312 h 2293365"/>
              <a:gd name="connsiteX5899" fmla="*/ 6533949 w 9143999"/>
              <a:gd name="connsiteY5899" fmla="*/ 618025 h 2293365"/>
              <a:gd name="connsiteX5900" fmla="*/ 6507676 w 9143999"/>
              <a:gd name="connsiteY5900" fmla="*/ 636312 h 2293365"/>
              <a:gd name="connsiteX5901" fmla="*/ 6510585 w 9143999"/>
              <a:gd name="connsiteY5901" fmla="*/ 637835 h 2293365"/>
              <a:gd name="connsiteX5902" fmla="*/ 6537033 w 9143999"/>
              <a:gd name="connsiteY5902" fmla="*/ 619749 h 2293365"/>
              <a:gd name="connsiteX5903" fmla="*/ 8834160 w 9143999"/>
              <a:gd name="connsiteY5903" fmla="*/ 618001 h 2293365"/>
              <a:gd name="connsiteX5904" fmla="*/ 8796869 w 9143999"/>
              <a:gd name="connsiteY5904" fmla="*/ 641301 h 2293365"/>
              <a:gd name="connsiteX5905" fmla="*/ 8813976 w 9143999"/>
              <a:gd name="connsiteY5905" fmla="*/ 649499 h 2293365"/>
              <a:gd name="connsiteX5906" fmla="*/ 8851625 w 9143999"/>
              <a:gd name="connsiteY5906" fmla="*/ 627115 h 2293365"/>
              <a:gd name="connsiteX5907" fmla="*/ 8995929 w 9143999"/>
              <a:gd name="connsiteY5907" fmla="*/ 617785 h 2293365"/>
              <a:gd name="connsiteX5908" fmla="*/ 8976167 w 9143999"/>
              <a:gd name="connsiteY5908" fmla="*/ 628040 h 2293365"/>
              <a:gd name="connsiteX5909" fmla="*/ 9013149 w 9143999"/>
              <a:gd name="connsiteY5909" fmla="*/ 650000 h 2293365"/>
              <a:gd name="connsiteX5910" fmla="*/ 9032626 w 9143999"/>
              <a:gd name="connsiteY5910" fmla="*/ 640745 h 2293365"/>
              <a:gd name="connsiteX5911" fmla="*/ 4508948 w 9143999"/>
              <a:gd name="connsiteY5911" fmla="*/ 617669 h 2293365"/>
              <a:gd name="connsiteX5912" fmla="*/ 4508897 w 9143999"/>
              <a:gd name="connsiteY5912" fmla="*/ 617694 h 2293365"/>
              <a:gd name="connsiteX5913" fmla="*/ 4515505 w 9143999"/>
              <a:gd name="connsiteY5913" fmla="*/ 622335 h 2293365"/>
              <a:gd name="connsiteX5914" fmla="*/ 9090633 w 9143999"/>
              <a:gd name="connsiteY5914" fmla="*/ 617463 h 2293365"/>
              <a:gd name="connsiteX5915" fmla="*/ 9090578 w 9143999"/>
              <a:gd name="connsiteY5915" fmla="*/ 617489 h 2293365"/>
              <a:gd name="connsiteX5916" fmla="*/ 9097487 w 9143999"/>
              <a:gd name="connsiteY5916" fmla="*/ 622341 h 2293365"/>
              <a:gd name="connsiteX5917" fmla="*/ 2078629 w 9143999"/>
              <a:gd name="connsiteY5917" fmla="*/ 617449 h 2293365"/>
              <a:gd name="connsiteX5918" fmla="*/ 2075532 w 9143999"/>
              <a:gd name="connsiteY5918" fmla="*/ 619281 h 2293365"/>
              <a:gd name="connsiteX5919" fmla="*/ 2065220 w 9143999"/>
              <a:gd name="connsiteY5919" fmla="*/ 625421 h 2293365"/>
              <a:gd name="connsiteX5920" fmla="*/ 2083269 w 9143999"/>
              <a:gd name="connsiteY5920" fmla="*/ 636616 h 2293365"/>
              <a:gd name="connsiteX5921" fmla="*/ 2096750 w 9143999"/>
              <a:gd name="connsiteY5921" fmla="*/ 629101 h 2293365"/>
              <a:gd name="connsiteX5922" fmla="*/ 3233925 w 9143999"/>
              <a:gd name="connsiteY5922" fmla="*/ 617212 h 2293365"/>
              <a:gd name="connsiteX5923" fmla="*/ 2509280 w 9143999"/>
              <a:gd name="connsiteY5923" fmla="*/ 724159 h 2293365"/>
              <a:gd name="connsiteX5924" fmla="*/ 2373503 w 9143999"/>
              <a:gd name="connsiteY5924" fmla="*/ 763201 h 2293365"/>
              <a:gd name="connsiteX5925" fmla="*/ 2457623 w 9143999"/>
              <a:gd name="connsiteY5925" fmla="*/ 813064 h 2293365"/>
              <a:gd name="connsiteX5926" fmla="*/ 2662179 w 9143999"/>
              <a:gd name="connsiteY5926" fmla="*/ 768816 h 2293365"/>
              <a:gd name="connsiteX5927" fmla="*/ 3494620 w 9143999"/>
              <a:gd name="connsiteY5927" fmla="*/ 724125 h 2293365"/>
              <a:gd name="connsiteX5928" fmla="*/ 3717110 w 9143999"/>
              <a:gd name="connsiteY5928" fmla="*/ 754166 h 2293365"/>
              <a:gd name="connsiteX5929" fmla="*/ 3893985 w 9143999"/>
              <a:gd name="connsiteY5929" fmla="*/ 789269 h 2293365"/>
              <a:gd name="connsiteX5930" fmla="*/ 3911946 w 9143999"/>
              <a:gd name="connsiteY5930" fmla="*/ 778699 h 2293365"/>
              <a:gd name="connsiteX5931" fmla="*/ 3979653 w 9143999"/>
              <a:gd name="connsiteY5931" fmla="*/ 734286 h 2293365"/>
              <a:gd name="connsiteX5932" fmla="*/ 3938958 w 9143999"/>
              <a:gd name="connsiteY5932" fmla="*/ 722198 h 2293365"/>
              <a:gd name="connsiteX5933" fmla="*/ 3494591 w 9143999"/>
              <a:gd name="connsiteY5933" fmla="*/ 631064 h 2293365"/>
              <a:gd name="connsiteX5934" fmla="*/ 3233925 w 9143999"/>
              <a:gd name="connsiteY5934" fmla="*/ 617212 h 2293365"/>
              <a:gd name="connsiteX5935" fmla="*/ 7815917 w 9143999"/>
              <a:gd name="connsiteY5935" fmla="*/ 617208 h 2293365"/>
              <a:gd name="connsiteX5936" fmla="*/ 7091247 w 9143999"/>
              <a:gd name="connsiteY5936" fmla="*/ 724155 h 2293365"/>
              <a:gd name="connsiteX5937" fmla="*/ 6954982 w 9143999"/>
              <a:gd name="connsiteY5937" fmla="*/ 763343 h 2293365"/>
              <a:gd name="connsiteX5938" fmla="*/ 7039080 w 9143999"/>
              <a:gd name="connsiteY5938" fmla="*/ 813192 h 2293365"/>
              <a:gd name="connsiteX5939" fmla="*/ 7244234 w 9143999"/>
              <a:gd name="connsiteY5939" fmla="*/ 768820 h 2293365"/>
              <a:gd name="connsiteX5940" fmla="*/ 8076548 w 9143999"/>
              <a:gd name="connsiteY5940" fmla="*/ 724124 h 2293365"/>
              <a:gd name="connsiteX5941" fmla="*/ 8298927 w 9143999"/>
              <a:gd name="connsiteY5941" fmla="*/ 754169 h 2293365"/>
              <a:gd name="connsiteX5942" fmla="*/ 8475196 w 9143999"/>
              <a:gd name="connsiteY5942" fmla="*/ 789187 h 2293365"/>
              <a:gd name="connsiteX5943" fmla="*/ 8493400 w 9143999"/>
              <a:gd name="connsiteY5943" fmla="*/ 778699 h 2293365"/>
              <a:gd name="connsiteX5944" fmla="*/ 8561291 w 9143999"/>
              <a:gd name="connsiteY5944" fmla="*/ 734172 h 2293365"/>
              <a:gd name="connsiteX5945" fmla="*/ 8520953 w 9143999"/>
              <a:gd name="connsiteY5945" fmla="*/ 722192 h 2293365"/>
              <a:gd name="connsiteX5946" fmla="*/ 8076559 w 9143999"/>
              <a:gd name="connsiteY5946" fmla="*/ 631071 h 2293365"/>
              <a:gd name="connsiteX5947" fmla="*/ 7815917 w 9143999"/>
              <a:gd name="connsiteY5947" fmla="*/ 617208 h 2293365"/>
              <a:gd name="connsiteX5948" fmla="*/ 2002802 w 9143999"/>
              <a:gd name="connsiteY5948" fmla="*/ 616602 h 2293365"/>
              <a:gd name="connsiteX5949" fmla="*/ 1981042 w 9143999"/>
              <a:gd name="connsiteY5949" fmla="*/ 630731 h 2293365"/>
              <a:gd name="connsiteX5950" fmla="*/ 1992971 w 9143999"/>
              <a:gd name="connsiteY5950" fmla="*/ 637429 h 2293365"/>
              <a:gd name="connsiteX5951" fmla="*/ 2014885 w 9143999"/>
              <a:gd name="connsiteY5951" fmla="*/ 623739 h 2293365"/>
              <a:gd name="connsiteX5952" fmla="*/ 6713720 w 9143999"/>
              <a:gd name="connsiteY5952" fmla="*/ 616468 h 2293365"/>
              <a:gd name="connsiteX5953" fmla="*/ 6710564 w 9143999"/>
              <a:gd name="connsiteY5953" fmla="*/ 618228 h 2293365"/>
              <a:gd name="connsiteX5954" fmla="*/ 6738776 w 9143999"/>
              <a:gd name="connsiteY5954" fmla="*/ 637436 h 2293365"/>
              <a:gd name="connsiteX5955" fmla="*/ 6741711 w 9143999"/>
              <a:gd name="connsiteY5955" fmla="*/ 635899 h 2293365"/>
              <a:gd name="connsiteX5956" fmla="*/ 6624864 w 9143999"/>
              <a:gd name="connsiteY5956" fmla="*/ 616304 h 2293365"/>
              <a:gd name="connsiteX5957" fmla="*/ 6608517 w 9143999"/>
              <a:gd name="connsiteY5957" fmla="*/ 626530 h 2293365"/>
              <a:gd name="connsiteX5958" fmla="*/ 6626303 w 9143999"/>
              <a:gd name="connsiteY5958" fmla="*/ 637026 h 2293365"/>
              <a:gd name="connsiteX5959" fmla="*/ 6642631 w 9143999"/>
              <a:gd name="connsiteY5959" fmla="*/ 627315 h 2293365"/>
              <a:gd name="connsiteX5960" fmla="*/ 6530864 w 9143999"/>
              <a:gd name="connsiteY5960" fmla="*/ 616302 h 2293365"/>
              <a:gd name="connsiteX5961" fmla="*/ 6527339 w 9143999"/>
              <a:gd name="connsiteY5961" fmla="*/ 618813 h 2293365"/>
              <a:gd name="connsiteX5962" fmla="*/ 6530881 w 9143999"/>
              <a:gd name="connsiteY5962" fmla="*/ 616310 h 2293365"/>
              <a:gd name="connsiteX5963" fmla="*/ 1946642 w 9143999"/>
              <a:gd name="connsiteY5963" fmla="*/ 615791 h 2293365"/>
              <a:gd name="connsiteX5964" fmla="*/ 1921115 w 9143999"/>
              <a:gd name="connsiteY5964" fmla="*/ 633562 h 2293365"/>
              <a:gd name="connsiteX5965" fmla="*/ 1924066 w 9143999"/>
              <a:gd name="connsiteY5965" fmla="*/ 635106 h 2293365"/>
              <a:gd name="connsiteX5966" fmla="*/ 1949761 w 9143999"/>
              <a:gd name="connsiteY5966" fmla="*/ 617534 h 2293365"/>
              <a:gd name="connsiteX5967" fmla="*/ 2130483 w 9143999"/>
              <a:gd name="connsiteY5967" fmla="*/ 615083 h 2293365"/>
              <a:gd name="connsiteX5968" fmla="*/ 2127305 w 9143999"/>
              <a:gd name="connsiteY5968" fmla="*/ 616855 h 2293365"/>
              <a:gd name="connsiteX5969" fmla="*/ 2155588 w 9143999"/>
              <a:gd name="connsiteY5969" fmla="*/ 636111 h 2293365"/>
              <a:gd name="connsiteX5970" fmla="*/ 2158550 w 9143999"/>
              <a:gd name="connsiteY5970" fmla="*/ 634566 h 2293365"/>
              <a:gd name="connsiteX5971" fmla="*/ 6716339 w 9143999"/>
              <a:gd name="connsiteY5971" fmla="*/ 615009 h 2293365"/>
              <a:gd name="connsiteX5972" fmla="*/ 6716250 w 9143999"/>
              <a:gd name="connsiteY5972" fmla="*/ 615058 h 2293365"/>
              <a:gd name="connsiteX5973" fmla="*/ 6727752 w 9143999"/>
              <a:gd name="connsiteY5973" fmla="*/ 623140 h 2293365"/>
              <a:gd name="connsiteX5974" fmla="*/ 1943561 w 9143999"/>
              <a:gd name="connsiteY5974" fmla="*/ 614069 h 2293365"/>
              <a:gd name="connsiteX5975" fmla="*/ 1940254 w 9143999"/>
              <a:gd name="connsiteY5975" fmla="*/ 616425 h 2293365"/>
              <a:gd name="connsiteX5976" fmla="*/ 1943577 w 9143999"/>
              <a:gd name="connsiteY5976" fmla="*/ 614078 h 2293365"/>
              <a:gd name="connsiteX5977" fmla="*/ 2039343 w 9143999"/>
              <a:gd name="connsiteY5977" fmla="*/ 613653 h 2293365"/>
              <a:gd name="connsiteX5978" fmla="*/ 2022700 w 9143999"/>
              <a:gd name="connsiteY5978" fmla="*/ 624062 h 2293365"/>
              <a:gd name="connsiteX5979" fmla="*/ 2041089 w 9143999"/>
              <a:gd name="connsiteY5979" fmla="*/ 634897 h 2293365"/>
              <a:gd name="connsiteX5980" fmla="*/ 2057689 w 9143999"/>
              <a:gd name="connsiteY5980" fmla="*/ 625022 h 2293365"/>
              <a:gd name="connsiteX5981" fmla="*/ 2133131 w 9143999"/>
              <a:gd name="connsiteY5981" fmla="*/ 613607 h 2293365"/>
              <a:gd name="connsiteX5982" fmla="*/ 2133027 w 9143999"/>
              <a:gd name="connsiteY5982" fmla="*/ 613665 h 2293365"/>
              <a:gd name="connsiteX5983" fmla="*/ 2146513 w 9143999"/>
              <a:gd name="connsiteY5983" fmla="*/ 623140 h 2293365"/>
              <a:gd name="connsiteX5984" fmla="*/ 6675804 w 9143999"/>
              <a:gd name="connsiteY5984" fmla="*/ 612115 h 2293365"/>
              <a:gd name="connsiteX5985" fmla="*/ 6667579 w 9143999"/>
              <a:gd name="connsiteY5985" fmla="*/ 616978 h 2293365"/>
              <a:gd name="connsiteX5986" fmla="*/ 6684783 w 9143999"/>
              <a:gd name="connsiteY5986" fmla="*/ 628070 h 2293365"/>
              <a:gd name="connsiteX5987" fmla="*/ 6692945 w 9143999"/>
              <a:gd name="connsiteY5987" fmla="*/ 623513 h 2293365"/>
              <a:gd name="connsiteX5988" fmla="*/ 6575965 w 9143999"/>
              <a:gd name="connsiteY5988" fmla="*/ 611795 h 2293365"/>
              <a:gd name="connsiteX5989" fmla="*/ 6554765 w 9143999"/>
              <a:gd name="connsiteY5989" fmla="*/ 626031 h 2293365"/>
              <a:gd name="connsiteX5990" fmla="*/ 6563455 w 9143999"/>
              <a:gd name="connsiteY5990" fmla="*/ 630911 h 2293365"/>
              <a:gd name="connsiteX5991" fmla="*/ 6584772 w 9143999"/>
              <a:gd name="connsiteY5991" fmla="*/ 617032 h 2293365"/>
              <a:gd name="connsiteX5992" fmla="*/ 6583023 w 9143999"/>
              <a:gd name="connsiteY5992" fmla="*/ 615999 h 2293365"/>
              <a:gd name="connsiteX5993" fmla="*/ 4358398 w 9143999"/>
              <a:gd name="connsiteY5993" fmla="*/ 611558 h 2293365"/>
              <a:gd name="connsiteX5994" fmla="*/ 4339391 w 9143999"/>
              <a:gd name="connsiteY5994" fmla="*/ 622151 h 2293365"/>
              <a:gd name="connsiteX5995" fmla="*/ 4368515 w 9143999"/>
              <a:gd name="connsiteY5995" fmla="*/ 638485 h 2293365"/>
              <a:gd name="connsiteX5996" fmla="*/ 4387351 w 9143999"/>
              <a:gd name="connsiteY5996" fmla="*/ 628712 h 2293365"/>
              <a:gd name="connsiteX5997" fmla="*/ 4370199 w 9143999"/>
              <a:gd name="connsiteY5997" fmla="*/ 618586 h 2293365"/>
              <a:gd name="connsiteX5998" fmla="*/ 8939721 w 9143999"/>
              <a:gd name="connsiteY5998" fmla="*/ 611225 h 2293365"/>
              <a:gd name="connsiteX5999" fmla="*/ 8922193 w 9143999"/>
              <a:gd name="connsiteY5999" fmla="*/ 620987 h 2293365"/>
              <a:gd name="connsiteX6000" fmla="*/ 8951777 w 9143999"/>
              <a:gd name="connsiteY6000" fmla="*/ 637442 h 2293365"/>
              <a:gd name="connsiteX6001" fmla="*/ 8968875 w 9143999"/>
              <a:gd name="connsiteY6001" fmla="*/ 628570 h 2293365"/>
              <a:gd name="connsiteX6002" fmla="*/ 8952087 w 9143999"/>
              <a:gd name="connsiteY6002" fmla="*/ 618591 h 2293365"/>
              <a:gd name="connsiteX6003" fmla="*/ 2091307 w 9143999"/>
              <a:gd name="connsiteY6003" fmla="*/ 609950 h 2293365"/>
              <a:gd name="connsiteX6004" fmla="*/ 2083029 w 9143999"/>
              <a:gd name="connsiteY6004" fmla="*/ 614847 h 2293365"/>
              <a:gd name="connsiteX6005" fmla="*/ 2101250 w 9143999"/>
              <a:gd name="connsiteY6005" fmla="*/ 626593 h 2293365"/>
              <a:gd name="connsiteX6006" fmla="*/ 2109456 w 9143999"/>
              <a:gd name="connsiteY6006" fmla="*/ 622019 h 2293365"/>
              <a:gd name="connsiteX6007" fmla="*/ 4236194 w 9143999"/>
              <a:gd name="connsiteY6007" fmla="*/ 609643 h 2293365"/>
              <a:gd name="connsiteX6008" fmla="*/ 4199795 w 9143999"/>
              <a:gd name="connsiteY6008" fmla="*/ 633438 h 2293365"/>
              <a:gd name="connsiteX6009" fmla="*/ 4211175 w 9143999"/>
              <a:gd name="connsiteY6009" fmla="*/ 638891 h 2293365"/>
              <a:gd name="connsiteX6010" fmla="*/ 4247947 w 9143999"/>
              <a:gd name="connsiteY6010" fmla="*/ 615779 h 2293365"/>
              <a:gd name="connsiteX6011" fmla="*/ 8817559 w 9143999"/>
              <a:gd name="connsiteY6011" fmla="*/ 609338 h 2293365"/>
              <a:gd name="connsiteX6012" fmla="*/ 8780466 w 9143999"/>
              <a:gd name="connsiteY6012" fmla="*/ 633441 h 2293365"/>
              <a:gd name="connsiteX6013" fmla="*/ 8791894 w 9143999"/>
              <a:gd name="connsiteY6013" fmla="*/ 638917 h 2293365"/>
              <a:gd name="connsiteX6014" fmla="*/ 8829375 w 9143999"/>
              <a:gd name="connsiteY6014" fmla="*/ 615504 h 2293365"/>
              <a:gd name="connsiteX6015" fmla="*/ 4434095 w 9143999"/>
              <a:gd name="connsiteY6015" fmla="*/ 609070 h 2293365"/>
              <a:gd name="connsiteX6016" fmla="*/ 4419617 w 9143999"/>
              <a:gd name="connsiteY6016" fmla="*/ 616583 h 2293365"/>
              <a:gd name="connsiteX6017" fmla="*/ 4455444 w 9143999"/>
              <a:gd name="connsiteY6017" fmla="*/ 638812 h 2293365"/>
              <a:gd name="connsiteX6018" fmla="*/ 4469746 w 9143999"/>
              <a:gd name="connsiteY6018" fmla="*/ 632016 h 2293365"/>
              <a:gd name="connsiteX6019" fmla="*/ 1989799 w 9143999"/>
              <a:gd name="connsiteY6019" fmla="*/ 608862 h 2293365"/>
              <a:gd name="connsiteX6020" fmla="*/ 1968074 w 9143999"/>
              <a:gd name="connsiteY6020" fmla="*/ 623449 h 2293365"/>
              <a:gd name="connsiteX6021" fmla="*/ 1976729 w 9143999"/>
              <a:gd name="connsiteY6021" fmla="*/ 628309 h 2293365"/>
              <a:gd name="connsiteX6022" fmla="*/ 1998565 w 9143999"/>
              <a:gd name="connsiteY6022" fmla="*/ 614084 h 2293365"/>
              <a:gd name="connsiteX6023" fmla="*/ 4308794 w 9143999"/>
              <a:gd name="connsiteY6023" fmla="*/ 608775 h 2293365"/>
              <a:gd name="connsiteX6024" fmla="*/ 4294095 w 9143999"/>
              <a:gd name="connsiteY6024" fmla="*/ 617472 h 2293365"/>
              <a:gd name="connsiteX6025" fmla="*/ 4277728 w 9143999"/>
              <a:gd name="connsiteY6025" fmla="*/ 627218 h 2293365"/>
              <a:gd name="connsiteX6026" fmla="*/ 4300390 w 9143999"/>
              <a:gd name="connsiteY6026" fmla="*/ 639083 h 2293365"/>
              <a:gd name="connsiteX6027" fmla="*/ 4331755 w 9143999"/>
              <a:gd name="connsiteY6027" fmla="*/ 621614 h 2293365"/>
              <a:gd name="connsiteX6028" fmla="*/ 8890378 w 9143999"/>
              <a:gd name="connsiteY6028" fmla="*/ 608578 h 2293365"/>
              <a:gd name="connsiteX6029" fmla="*/ 8875346 w 9143999"/>
              <a:gd name="connsiteY6029" fmla="*/ 617472 h 2293365"/>
              <a:gd name="connsiteX6030" fmla="*/ 8859742 w 9143999"/>
              <a:gd name="connsiteY6030" fmla="*/ 626764 h 2293365"/>
              <a:gd name="connsiteX6031" fmla="*/ 8882927 w 9143999"/>
              <a:gd name="connsiteY6031" fmla="*/ 638840 h 2293365"/>
              <a:gd name="connsiteX6032" fmla="*/ 8913772 w 9143999"/>
              <a:gd name="connsiteY6032" fmla="*/ 621660 h 2293365"/>
              <a:gd name="connsiteX6033" fmla="*/ 9016172 w 9143999"/>
              <a:gd name="connsiteY6033" fmla="*/ 607281 h 2293365"/>
              <a:gd name="connsiteX6034" fmla="*/ 9000240 w 9143999"/>
              <a:gd name="connsiteY6034" fmla="*/ 615549 h 2293365"/>
              <a:gd name="connsiteX6035" fmla="*/ 9037119 w 9143999"/>
              <a:gd name="connsiteY6035" fmla="*/ 638611 h 2293365"/>
              <a:gd name="connsiteX6036" fmla="*/ 9052850 w 9143999"/>
              <a:gd name="connsiteY6036" fmla="*/ 631136 h 2293365"/>
              <a:gd name="connsiteX6037" fmla="*/ 6609045 w 9143999"/>
              <a:gd name="connsiteY6037" fmla="*/ 606502 h 2293365"/>
              <a:gd name="connsiteX6038" fmla="*/ 6592635 w 9143999"/>
              <a:gd name="connsiteY6038" fmla="*/ 617156 h 2293365"/>
              <a:gd name="connsiteX6039" fmla="*/ 6604140 w 9143999"/>
              <a:gd name="connsiteY6039" fmla="*/ 623946 h 2293365"/>
              <a:gd name="connsiteX6040" fmla="*/ 6620600 w 9143999"/>
              <a:gd name="connsiteY6040" fmla="*/ 613662 h 2293365"/>
              <a:gd name="connsiteX6041" fmla="*/ 6685704 w 9143999"/>
              <a:gd name="connsiteY6041" fmla="*/ 606262 h 2293365"/>
              <a:gd name="connsiteX6042" fmla="*/ 6679758 w 9143999"/>
              <a:gd name="connsiteY6042" fmla="*/ 609778 h 2293365"/>
              <a:gd name="connsiteX6043" fmla="*/ 6697010 w 9143999"/>
              <a:gd name="connsiteY6043" fmla="*/ 621243 h 2293365"/>
              <a:gd name="connsiteX6044" fmla="*/ 6702889 w 9143999"/>
              <a:gd name="connsiteY6044" fmla="*/ 617962 h 2293365"/>
              <a:gd name="connsiteX6045" fmla="*/ 6566175 w 9143999"/>
              <a:gd name="connsiteY6045" fmla="*/ 605962 h 2293365"/>
              <a:gd name="connsiteX6046" fmla="*/ 6545036 w 9143999"/>
              <a:gd name="connsiteY6046" fmla="*/ 620568 h 2293365"/>
              <a:gd name="connsiteX6047" fmla="*/ 6550605 w 9143999"/>
              <a:gd name="connsiteY6047" fmla="*/ 623695 h 2293365"/>
              <a:gd name="connsiteX6048" fmla="*/ 6571871 w 9143999"/>
              <a:gd name="connsiteY6048" fmla="*/ 609356 h 2293365"/>
              <a:gd name="connsiteX6049" fmla="*/ 6641708 w 9143999"/>
              <a:gd name="connsiteY6049" fmla="*/ 605767 h 2293365"/>
              <a:gd name="connsiteX6050" fmla="*/ 6628299 w 9143999"/>
              <a:gd name="connsiteY6050" fmla="*/ 614155 h 2293365"/>
              <a:gd name="connsiteX6051" fmla="*/ 6646146 w 9143999"/>
              <a:gd name="connsiteY6051" fmla="*/ 625225 h 2293365"/>
              <a:gd name="connsiteX6052" fmla="*/ 6659560 w 9143999"/>
              <a:gd name="connsiteY6052" fmla="*/ 617247 h 2293365"/>
              <a:gd name="connsiteX6053" fmla="*/ 2101246 w 9143999"/>
              <a:gd name="connsiteY6053" fmla="*/ 604072 h 2293365"/>
              <a:gd name="connsiteX6054" fmla="*/ 2095259 w 9143999"/>
              <a:gd name="connsiteY6054" fmla="*/ 607613 h 2293365"/>
              <a:gd name="connsiteX6055" fmla="*/ 2113523 w 9143999"/>
              <a:gd name="connsiteY6055" fmla="*/ 619752 h 2293365"/>
              <a:gd name="connsiteX6056" fmla="*/ 2119436 w 9143999"/>
              <a:gd name="connsiteY6056" fmla="*/ 616456 h 2293365"/>
              <a:gd name="connsiteX6057" fmla="*/ 2022970 w 9143999"/>
              <a:gd name="connsiteY6057" fmla="*/ 603507 h 2293365"/>
              <a:gd name="connsiteX6058" fmla="*/ 2006246 w 9143999"/>
              <a:gd name="connsiteY6058" fmla="*/ 614366 h 2293365"/>
              <a:gd name="connsiteX6059" fmla="*/ 2018413 w 9143999"/>
              <a:gd name="connsiteY6059" fmla="*/ 621535 h 2293365"/>
              <a:gd name="connsiteX6060" fmla="*/ 2035170 w 9143999"/>
              <a:gd name="connsiteY6060" fmla="*/ 611067 h 2293365"/>
              <a:gd name="connsiteX6061" fmla="*/ 2056267 w 9143999"/>
              <a:gd name="connsiteY6061" fmla="*/ 603068 h 2293365"/>
              <a:gd name="connsiteX6062" fmla="*/ 2042781 w 9143999"/>
              <a:gd name="connsiteY6062" fmla="*/ 611503 h 2293365"/>
              <a:gd name="connsiteX6063" fmla="*/ 2061206 w 9143999"/>
              <a:gd name="connsiteY6063" fmla="*/ 622931 h 2293365"/>
              <a:gd name="connsiteX6064" fmla="*/ 2073340 w 9143999"/>
              <a:gd name="connsiteY6064" fmla="*/ 615712 h 2293365"/>
              <a:gd name="connsiteX6065" fmla="*/ 2074689 w 9143999"/>
              <a:gd name="connsiteY6065" fmla="*/ 614915 h 2293365"/>
              <a:gd name="connsiteX6066" fmla="*/ 1980006 w 9143999"/>
              <a:gd name="connsiteY6066" fmla="*/ 603029 h 2293365"/>
              <a:gd name="connsiteX6067" fmla="*/ 1958351 w 9143999"/>
              <a:gd name="connsiteY6067" fmla="*/ 617989 h 2293365"/>
              <a:gd name="connsiteX6068" fmla="*/ 1963887 w 9143999"/>
              <a:gd name="connsiteY6068" fmla="*/ 621098 h 2293365"/>
              <a:gd name="connsiteX6069" fmla="*/ 1985679 w 9143999"/>
              <a:gd name="connsiteY6069" fmla="*/ 606408 h 2293365"/>
              <a:gd name="connsiteX6070" fmla="*/ 4222000 w 9143999"/>
              <a:gd name="connsiteY6070" fmla="*/ 602234 h 2293365"/>
              <a:gd name="connsiteX6071" fmla="*/ 4185642 w 9143999"/>
              <a:gd name="connsiteY6071" fmla="*/ 626654 h 2293365"/>
              <a:gd name="connsiteX6072" fmla="*/ 4194968 w 9143999"/>
              <a:gd name="connsiteY6072" fmla="*/ 631126 h 2293365"/>
              <a:gd name="connsiteX6073" fmla="*/ 4231636 w 9143999"/>
              <a:gd name="connsiteY6073" fmla="*/ 607264 h 2293365"/>
              <a:gd name="connsiteX6074" fmla="*/ 8803553 w 9143999"/>
              <a:gd name="connsiteY6074" fmla="*/ 602029 h 2293365"/>
              <a:gd name="connsiteX6075" fmla="*/ 8766642 w 9143999"/>
              <a:gd name="connsiteY6075" fmla="*/ 626816 h 2293365"/>
              <a:gd name="connsiteX6076" fmla="*/ 8775971 w 9143999"/>
              <a:gd name="connsiteY6076" fmla="*/ 631286 h 2293365"/>
              <a:gd name="connsiteX6077" fmla="*/ 8813197 w 9143999"/>
              <a:gd name="connsiteY6077" fmla="*/ 607062 h 2293365"/>
              <a:gd name="connsiteX6078" fmla="*/ 6692894 w 9143999"/>
              <a:gd name="connsiteY6078" fmla="*/ 602012 h 2293365"/>
              <a:gd name="connsiteX6079" fmla="*/ 6689603 w 9143999"/>
              <a:gd name="connsiteY6079" fmla="*/ 603958 h 2293365"/>
              <a:gd name="connsiteX6080" fmla="*/ 6706890 w 9143999"/>
              <a:gd name="connsiteY6080" fmla="*/ 615727 h 2293365"/>
              <a:gd name="connsiteX6081" fmla="*/ 6710083 w 9143999"/>
              <a:gd name="connsiteY6081" fmla="*/ 613944 h 2293365"/>
              <a:gd name="connsiteX6082" fmla="*/ 9026829 w 9143999"/>
              <a:gd name="connsiteY6082" fmla="*/ 601751 h 2293365"/>
              <a:gd name="connsiteX6083" fmla="*/ 9020847 w 9143999"/>
              <a:gd name="connsiteY6083" fmla="*/ 604855 h 2293365"/>
              <a:gd name="connsiteX6084" fmla="*/ 9057600 w 9143999"/>
              <a:gd name="connsiteY6084" fmla="*/ 628879 h 2293365"/>
              <a:gd name="connsiteX6085" fmla="*/ 9063276 w 9143999"/>
              <a:gd name="connsiteY6085" fmla="*/ 626182 h 2293365"/>
              <a:gd name="connsiteX6086" fmla="*/ 4448741 w 9143999"/>
              <a:gd name="connsiteY6086" fmla="*/ 601470 h 2293365"/>
              <a:gd name="connsiteX6087" fmla="*/ 4438306 w 9143999"/>
              <a:gd name="connsiteY6087" fmla="*/ 606885 h 2293365"/>
              <a:gd name="connsiteX6088" fmla="*/ 4473784 w 9143999"/>
              <a:gd name="connsiteY6088" fmla="*/ 630097 h 2293365"/>
              <a:gd name="connsiteX6089" fmla="*/ 4484316 w 9143999"/>
              <a:gd name="connsiteY6089" fmla="*/ 625093 h 2293365"/>
              <a:gd name="connsiteX6090" fmla="*/ 6558149 w 9143999"/>
              <a:gd name="connsiteY6090" fmla="*/ 601182 h 2293365"/>
              <a:gd name="connsiteX6091" fmla="*/ 6536878 w 9143999"/>
              <a:gd name="connsiteY6091" fmla="*/ 615987 h 2293365"/>
              <a:gd name="connsiteX6092" fmla="*/ 6539984 w 9143999"/>
              <a:gd name="connsiteY6092" fmla="*/ 617731 h 2293365"/>
              <a:gd name="connsiteX6093" fmla="*/ 6561375 w 9143999"/>
              <a:gd name="connsiteY6093" fmla="*/ 603104 h 2293365"/>
              <a:gd name="connsiteX6094" fmla="*/ 6695737 w 9143999"/>
              <a:gd name="connsiteY6094" fmla="*/ 600331 h 2293365"/>
              <a:gd name="connsiteX6095" fmla="*/ 6695494 w 9143999"/>
              <a:gd name="connsiteY6095" fmla="*/ 600474 h 2293365"/>
              <a:gd name="connsiteX6096" fmla="*/ 6712636 w 9143999"/>
              <a:gd name="connsiteY6096" fmla="*/ 612519 h 2293365"/>
              <a:gd name="connsiteX6097" fmla="*/ 6712754 w 9143999"/>
              <a:gd name="connsiteY6097" fmla="*/ 612454 h 2293365"/>
              <a:gd name="connsiteX6098" fmla="*/ 2108468 w 9143999"/>
              <a:gd name="connsiteY6098" fmla="*/ 599801 h 2293365"/>
              <a:gd name="connsiteX6099" fmla="*/ 2105143 w 9143999"/>
              <a:gd name="connsiteY6099" fmla="*/ 601767 h 2293365"/>
              <a:gd name="connsiteX6100" fmla="*/ 2123441 w 9143999"/>
              <a:gd name="connsiteY6100" fmla="*/ 614224 h 2293365"/>
              <a:gd name="connsiteX6101" fmla="*/ 2126661 w 9143999"/>
              <a:gd name="connsiteY6101" fmla="*/ 612429 h 2293365"/>
              <a:gd name="connsiteX6102" fmla="*/ 6554849 w 9143999"/>
              <a:gd name="connsiteY6102" fmla="*/ 599215 h 2293365"/>
              <a:gd name="connsiteX6103" fmla="*/ 6533762 w 9143999"/>
              <a:gd name="connsiteY6103" fmla="*/ 614237 h 2293365"/>
              <a:gd name="connsiteX6104" fmla="*/ 6533791 w 9143999"/>
              <a:gd name="connsiteY6104" fmla="*/ 614254 h 2293365"/>
              <a:gd name="connsiteX6105" fmla="*/ 6554969 w 9143999"/>
              <a:gd name="connsiteY6105" fmla="*/ 599287 h 2293365"/>
              <a:gd name="connsiteX6106" fmla="*/ 6595941 w 9143999"/>
              <a:gd name="connsiteY6106" fmla="*/ 598381 h 2293365"/>
              <a:gd name="connsiteX6107" fmla="*/ 6579536 w 9143999"/>
              <a:gd name="connsiteY6107" fmla="*/ 609397 h 2293365"/>
              <a:gd name="connsiteX6108" fmla="*/ 6584720 w 9143999"/>
              <a:gd name="connsiteY6108" fmla="*/ 612485 h 2293365"/>
              <a:gd name="connsiteX6109" fmla="*/ 6588410 w 9143999"/>
              <a:gd name="connsiteY6109" fmla="*/ 614663 h 2293365"/>
              <a:gd name="connsiteX6110" fmla="*/ 6604895 w 9143999"/>
              <a:gd name="connsiteY6110" fmla="*/ 603930 h 2293365"/>
              <a:gd name="connsiteX6111" fmla="*/ 1971906 w 9143999"/>
              <a:gd name="connsiteY6111" fmla="*/ 598204 h 2293365"/>
              <a:gd name="connsiteX6112" fmla="*/ 1950122 w 9143999"/>
              <a:gd name="connsiteY6112" fmla="*/ 613369 h 2293365"/>
              <a:gd name="connsiteX6113" fmla="*/ 1953268 w 9143999"/>
              <a:gd name="connsiteY6113" fmla="*/ 615135 h 2293365"/>
              <a:gd name="connsiteX6114" fmla="*/ 1975177 w 9143999"/>
              <a:gd name="connsiteY6114" fmla="*/ 600152 h 2293365"/>
              <a:gd name="connsiteX6115" fmla="*/ 2111355 w 9143999"/>
              <a:gd name="connsiteY6115" fmla="*/ 598093 h 2293365"/>
              <a:gd name="connsiteX6116" fmla="*/ 2111088 w 9143999"/>
              <a:gd name="connsiteY6116" fmla="*/ 598251 h 2293365"/>
              <a:gd name="connsiteX6117" fmla="*/ 2129230 w 9143999"/>
              <a:gd name="connsiteY6117" fmla="*/ 610997 h 2293365"/>
              <a:gd name="connsiteX6118" fmla="*/ 2129364 w 9143999"/>
              <a:gd name="connsiteY6118" fmla="*/ 610923 h 2293365"/>
              <a:gd name="connsiteX6119" fmla="*/ 4382600 w 9143999"/>
              <a:gd name="connsiteY6119" fmla="*/ 598068 h 2293365"/>
              <a:gd name="connsiteX6120" fmla="*/ 4362147 w 9143999"/>
              <a:gd name="connsiteY6120" fmla="*/ 609469 h 2293365"/>
              <a:gd name="connsiteX6121" fmla="*/ 4371473 w 9143999"/>
              <a:gd name="connsiteY6121" fmla="*/ 615024 h 2293365"/>
              <a:gd name="connsiteX6122" fmla="*/ 4391248 w 9143999"/>
              <a:gd name="connsiteY6122" fmla="*/ 626689 h 2293365"/>
              <a:gd name="connsiteX6123" fmla="*/ 4411695 w 9143999"/>
              <a:gd name="connsiteY6123" fmla="*/ 616078 h 2293365"/>
              <a:gd name="connsiteX6124" fmla="*/ 6654358 w 9143999"/>
              <a:gd name="connsiteY6124" fmla="*/ 597853 h 2293365"/>
              <a:gd name="connsiteX6125" fmla="*/ 6646012 w 9143999"/>
              <a:gd name="connsiteY6125" fmla="*/ 603075 h 2293365"/>
              <a:gd name="connsiteX6126" fmla="*/ 6663956 w 9143999"/>
              <a:gd name="connsiteY6126" fmla="*/ 614643 h 2293365"/>
              <a:gd name="connsiteX6127" fmla="*/ 6672231 w 9143999"/>
              <a:gd name="connsiteY6127" fmla="*/ 609739 h 2293365"/>
              <a:gd name="connsiteX6128" fmla="*/ 8963912 w 9143999"/>
              <a:gd name="connsiteY6128" fmla="*/ 597751 h 2293365"/>
              <a:gd name="connsiteX6129" fmla="*/ 8943920 w 9143999"/>
              <a:gd name="connsiteY6129" fmla="*/ 608886 h 2293365"/>
              <a:gd name="connsiteX6130" fmla="*/ 8954260 w 9143999"/>
              <a:gd name="connsiteY6130" fmla="*/ 615032 h 2293365"/>
              <a:gd name="connsiteX6131" fmla="*/ 8973242 w 9143999"/>
              <a:gd name="connsiteY6131" fmla="*/ 626304 h 2293365"/>
              <a:gd name="connsiteX6132" fmla="*/ 8993086 w 9143999"/>
              <a:gd name="connsiteY6132" fmla="*/ 616006 h 2293365"/>
              <a:gd name="connsiteX6133" fmla="*/ 4211353 w 9143999"/>
              <a:gd name="connsiteY6133" fmla="*/ 596676 h 2293365"/>
              <a:gd name="connsiteX6134" fmla="*/ 4175205 w 9143999"/>
              <a:gd name="connsiteY6134" fmla="*/ 621653 h 2293365"/>
              <a:gd name="connsiteX6135" fmla="*/ 4181096 w 9143999"/>
              <a:gd name="connsiteY6135" fmla="*/ 624476 h 2293365"/>
              <a:gd name="connsiteX6136" fmla="*/ 4217541 w 9143999"/>
              <a:gd name="connsiteY6136" fmla="*/ 599906 h 2293365"/>
              <a:gd name="connsiteX6137" fmla="*/ 4287096 w 9143999"/>
              <a:gd name="connsiteY6137" fmla="*/ 596642 h 2293365"/>
              <a:gd name="connsiteX6138" fmla="*/ 4256199 w 9143999"/>
              <a:gd name="connsiteY6138" fmla="*/ 615946 h 2293365"/>
              <a:gd name="connsiteX6139" fmla="*/ 4273725 w 9143999"/>
              <a:gd name="connsiteY6139" fmla="*/ 625122 h 2293365"/>
              <a:gd name="connsiteX6140" fmla="*/ 4291549 w 9143999"/>
              <a:gd name="connsiteY6140" fmla="*/ 614525 h 2293365"/>
              <a:gd name="connsiteX6141" fmla="*/ 4304910 w 9143999"/>
              <a:gd name="connsiteY6141" fmla="*/ 606603 h 2293365"/>
              <a:gd name="connsiteX6142" fmla="*/ 8792900 w 9143999"/>
              <a:gd name="connsiteY6142" fmla="*/ 596470 h 2293365"/>
              <a:gd name="connsiteX6143" fmla="*/ 8756211 w 9143999"/>
              <a:gd name="connsiteY6143" fmla="*/ 621817 h 2293365"/>
              <a:gd name="connsiteX6144" fmla="*/ 8762099 w 9143999"/>
              <a:gd name="connsiteY6144" fmla="*/ 624639 h 2293365"/>
              <a:gd name="connsiteX6145" fmla="*/ 8799092 w 9143999"/>
              <a:gd name="connsiteY6145" fmla="*/ 599701 h 2293365"/>
              <a:gd name="connsiteX6146" fmla="*/ 8868670 w 9143999"/>
              <a:gd name="connsiteY6146" fmla="*/ 596439 h 2293365"/>
              <a:gd name="connsiteX6147" fmla="*/ 8838142 w 9143999"/>
              <a:gd name="connsiteY6147" fmla="*/ 615514 h 2293365"/>
              <a:gd name="connsiteX6148" fmla="*/ 8855729 w 9143999"/>
              <a:gd name="connsiteY6148" fmla="*/ 624674 h 2293365"/>
              <a:gd name="connsiteX6149" fmla="*/ 8872800 w 9143999"/>
              <a:gd name="connsiteY6149" fmla="*/ 614525 h 2293365"/>
              <a:gd name="connsiteX6150" fmla="*/ 8886513 w 9143999"/>
              <a:gd name="connsiteY6150" fmla="*/ 606417 h 2293365"/>
              <a:gd name="connsiteX6151" fmla="*/ 1968598 w 9143999"/>
              <a:gd name="connsiteY6151" fmla="*/ 596233 h 2293365"/>
              <a:gd name="connsiteX6152" fmla="*/ 1947003 w 9143999"/>
              <a:gd name="connsiteY6152" fmla="*/ 611617 h 2293365"/>
              <a:gd name="connsiteX6153" fmla="*/ 1947036 w 9143999"/>
              <a:gd name="connsiteY6153" fmla="*/ 611636 h 2293365"/>
              <a:gd name="connsiteX6154" fmla="*/ 1968735 w 9143999"/>
              <a:gd name="connsiteY6154" fmla="*/ 596315 h 2293365"/>
              <a:gd name="connsiteX6155" fmla="*/ 4459327 w 9143999"/>
              <a:gd name="connsiteY6155" fmla="*/ 595976 h 2293365"/>
              <a:gd name="connsiteX6156" fmla="*/ 4452955 w 9143999"/>
              <a:gd name="connsiteY6156" fmla="*/ 599283 h 2293365"/>
              <a:gd name="connsiteX6157" fmla="*/ 4488693 w 9143999"/>
              <a:gd name="connsiteY6157" fmla="*/ 623013 h 2293365"/>
              <a:gd name="connsiteX6158" fmla="*/ 4494769 w 9143999"/>
              <a:gd name="connsiteY6158" fmla="*/ 620127 h 2293365"/>
              <a:gd name="connsiteX6159" fmla="*/ 6625867 w 9143999"/>
              <a:gd name="connsiteY6159" fmla="*/ 595580 h 2293365"/>
              <a:gd name="connsiteX6160" fmla="*/ 6612424 w 9143999"/>
              <a:gd name="connsiteY6160" fmla="*/ 604308 h 2293365"/>
              <a:gd name="connsiteX6161" fmla="*/ 6624040 w 9143999"/>
              <a:gd name="connsiteY6161" fmla="*/ 611513 h 2293365"/>
              <a:gd name="connsiteX6162" fmla="*/ 6637534 w 9143999"/>
              <a:gd name="connsiteY6162" fmla="*/ 603083 h 2293365"/>
              <a:gd name="connsiteX6163" fmla="*/ 4331333 w 9143999"/>
              <a:gd name="connsiteY6163" fmla="*/ 595439 h 2293365"/>
              <a:gd name="connsiteX6164" fmla="*/ 4312078 w 9143999"/>
              <a:gd name="connsiteY6164" fmla="*/ 606832 h 2293365"/>
              <a:gd name="connsiteX6165" fmla="*/ 4335106 w 9143999"/>
              <a:gd name="connsiteY6165" fmla="*/ 619748 h 2293365"/>
              <a:gd name="connsiteX6166" fmla="*/ 4354249 w 9143999"/>
              <a:gd name="connsiteY6166" fmla="*/ 609087 h 2293365"/>
              <a:gd name="connsiteX6167" fmla="*/ 2009868 w 9143999"/>
              <a:gd name="connsiteY6167" fmla="*/ 595388 h 2293365"/>
              <a:gd name="connsiteX6168" fmla="*/ 1993172 w 9143999"/>
              <a:gd name="connsiteY6168" fmla="*/ 606598 h 2293365"/>
              <a:gd name="connsiteX6169" fmla="*/ 2001991 w 9143999"/>
              <a:gd name="connsiteY6169" fmla="*/ 611852 h 2293365"/>
              <a:gd name="connsiteX6170" fmla="*/ 2018783 w 9143999"/>
              <a:gd name="connsiteY6170" fmla="*/ 600913 h 2293365"/>
              <a:gd name="connsiteX6171" fmla="*/ 8912901 w 9143999"/>
              <a:gd name="connsiteY6171" fmla="*/ 595251 h 2293365"/>
              <a:gd name="connsiteX6172" fmla="*/ 8894983 w 9143999"/>
              <a:gd name="connsiteY6172" fmla="*/ 605853 h 2293365"/>
              <a:gd name="connsiteX6173" fmla="*/ 8918585 w 9143999"/>
              <a:gd name="connsiteY6173" fmla="*/ 618980 h 2293365"/>
              <a:gd name="connsiteX6174" fmla="*/ 8936236 w 9143999"/>
              <a:gd name="connsiteY6174" fmla="*/ 609149 h 2293365"/>
              <a:gd name="connsiteX6175" fmla="*/ 2068990 w 9143999"/>
              <a:gd name="connsiteY6175" fmla="*/ 595110 h 2293365"/>
              <a:gd name="connsiteX6176" fmla="*/ 2060576 w 9143999"/>
              <a:gd name="connsiteY6176" fmla="*/ 600372 h 2293365"/>
              <a:gd name="connsiteX6177" fmla="*/ 2079093 w 9143999"/>
              <a:gd name="connsiteY6177" fmla="*/ 612309 h 2293365"/>
              <a:gd name="connsiteX6178" fmla="*/ 2087436 w 9143999"/>
              <a:gd name="connsiteY6178" fmla="*/ 607376 h 2293365"/>
              <a:gd name="connsiteX6179" fmla="*/ 9040473 w 9143999"/>
              <a:gd name="connsiteY6179" fmla="*/ 594671 h 2293365"/>
              <a:gd name="connsiteX6180" fmla="*/ 9030995 w 9143999"/>
              <a:gd name="connsiteY6180" fmla="*/ 599589 h 2293365"/>
              <a:gd name="connsiteX6181" fmla="*/ 9067609 w 9143999"/>
              <a:gd name="connsiteY6181" fmla="*/ 624123 h 2293365"/>
              <a:gd name="connsiteX6182" fmla="*/ 9076954 w 9143999"/>
              <a:gd name="connsiteY6182" fmla="*/ 619683 h 2293365"/>
              <a:gd name="connsiteX6183" fmla="*/ 2039878 w 9143999"/>
              <a:gd name="connsiteY6183" fmla="*/ 592528 h 2293365"/>
              <a:gd name="connsiteX6184" fmla="*/ 2026350 w 9143999"/>
              <a:gd name="connsiteY6184" fmla="*/ 601312 h 2293365"/>
              <a:gd name="connsiteX6185" fmla="*/ 2038611 w 9143999"/>
              <a:gd name="connsiteY6185" fmla="*/ 608917 h 2293365"/>
              <a:gd name="connsiteX6186" fmla="*/ 2052182 w 9143999"/>
              <a:gd name="connsiteY6186" fmla="*/ 600440 h 2293365"/>
              <a:gd name="connsiteX6187" fmla="*/ 6586032 w 9143999"/>
              <a:gd name="connsiteY6187" fmla="*/ 592241 h 2293365"/>
              <a:gd name="connsiteX6188" fmla="*/ 6569690 w 9143999"/>
              <a:gd name="connsiteY6188" fmla="*/ 603533 h 2293365"/>
              <a:gd name="connsiteX6189" fmla="*/ 6575434 w 9143999"/>
              <a:gd name="connsiteY6189" fmla="*/ 606954 h 2293365"/>
              <a:gd name="connsiteX6190" fmla="*/ 6591880 w 9143999"/>
              <a:gd name="connsiteY6190" fmla="*/ 595864 h 2293365"/>
              <a:gd name="connsiteX6191" fmla="*/ 4202836 w 9143999"/>
              <a:gd name="connsiteY6191" fmla="*/ 592229 h 2293365"/>
              <a:gd name="connsiteX6192" fmla="*/ 4166519 w 9143999"/>
              <a:gd name="connsiteY6192" fmla="*/ 617491 h 2293365"/>
              <a:gd name="connsiteX6193" fmla="*/ 4169733 w 9143999"/>
              <a:gd name="connsiteY6193" fmla="*/ 619031 h 2293365"/>
              <a:gd name="connsiteX6194" fmla="*/ 4206284 w 9143999"/>
              <a:gd name="connsiteY6194" fmla="*/ 594030 h 2293365"/>
              <a:gd name="connsiteX6195" fmla="*/ 8784379 w 9143999"/>
              <a:gd name="connsiteY6195" fmla="*/ 592023 h 2293365"/>
              <a:gd name="connsiteX6196" fmla="*/ 8747526 w 9143999"/>
              <a:gd name="connsiteY6196" fmla="*/ 617655 h 2293365"/>
              <a:gd name="connsiteX6197" fmla="*/ 8750783 w 9143999"/>
              <a:gd name="connsiteY6197" fmla="*/ 619216 h 2293365"/>
              <a:gd name="connsiteX6198" fmla="*/ 8787863 w 9143999"/>
              <a:gd name="connsiteY6198" fmla="*/ 593841 h 2293365"/>
              <a:gd name="connsiteX6199" fmla="*/ 4467173 w 9143999"/>
              <a:gd name="connsiteY6199" fmla="*/ 591905 h 2293365"/>
              <a:gd name="connsiteX6200" fmla="*/ 4463512 w 9143999"/>
              <a:gd name="connsiteY6200" fmla="*/ 593805 h 2293365"/>
              <a:gd name="connsiteX6201" fmla="*/ 4499112 w 9143999"/>
              <a:gd name="connsiteY6201" fmla="*/ 618063 h 2293365"/>
              <a:gd name="connsiteX6202" fmla="*/ 4502510 w 9143999"/>
              <a:gd name="connsiteY6202" fmla="*/ 616449 h 2293365"/>
              <a:gd name="connsiteX6203" fmla="*/ 6664264 w 9143999"/>
              <a:gd name="connsiteY6203" fmla="*/ 591665 h 2293365"/>
              <a:gd name="connsiteX6204" fmla="*/ 6662502 w 9143999"/>
              <a:gd name="connsiteY6204" fmla="*/ 592759 h 2293365"/>
              <a:gd name="connsiteX6205" fmla="*/ 6658199 w 9143999"/>
              <a:gd name="connsiteY6205" fmla="*/ 595451 h 2293365"/>
              <a:gd name="connsiteX6206" fmla="*/ 6676180 w 9143999"/>
              <a:gd name="connsiteY6206" fmla="*/ 607400 h 2293365"/>
              <a:gd name="connsiteX6207" fmla="*/ 6682166 w 9143999"/>
              <a:gd name="connsiteY6207" fmla="*/ 603853 h 2293365"/>
              <a:gd name="connsiteX6208" fmla="*/ 9047366 w 9143999"/>
              <a:gd name="connsiteY6208" fmla="*/ 591094 h 2293365"/>
              <a:gd name="connsiteX6209" fmla="*/ 9044854 w 9143999"/>
              <a:gd name="connsiteY6209" fmla="*/ 592397 h 2293365"/>
              <a:gd name="connsiteX6210" fmla="*/ 9081426 w 9143999"/>
              <a:gd name="connsiteY6210" fmla="*/ 617558 h 2293365"/>
              <a:gd name="connsiteX6211" fmla="*/ 9083691 w 9143999"/>
              <a:gd name="connsiteY6211" fmla="*/ 616482 h 2293365"/>
              <a:gd name="connsiteX6212" fmla="*/ 4470395 w 9143999"/>
              <a:gd name="connsiteY6212" fmla="*/ 590233 h 2293365"/>
              <a:gd name="connsiteX6213" fmla="*/ 4470052 w 9143999"/>
              <a:gd name="connsiteY6213" fmla="*/ 590411 h 2293365"/>
              <a:gd name="connsiteX6214" fmla="*/ 4505262 w 9143999"/>
              <a:gd name="connsiteY6214" fmla="*/ 615141 h 2293365"/>
              <a:gd name="connsiteX6215" fmla="*/ 4505342 w 9143999"/>
              <a:gd name="connsiteY6215" fmla="*/ 615103 h 2293365"/>
              <a:gd name="connsiteX6216" fmla="*/ 4198963 w 9143999"/>
              <a:gd name="connsiteY6216" fmla="*/ 590208 h 2293365"/>
              <a:gd name="connsiteX6217" fmla="*/ 4162982 w 9143999"/>
              <a:gd name="connsiteY6217" fmla="*/ 615797 h 2293365"/>
              <a:gd name="connsiteX6218" fmla="*/ 4163002 w 9143999"/>
              <a:gd name="connsiteY6218" fmla="*/ 615806 h 2293365"/>
              <a:gd name="connsiteX6219" fmla="*/ 4199144 w 9143999"/>
              <a:gd name="connsiteY6219" fmla="*/ 590302 h 2293365"/>
              <a:gd name="connsiteX6220" fmla="*/ 8780672 w 9143999"/>
              <a:gd name="connsiteY6220" fmla="*/ 590089 h 2293365"/>
              <a:gd name="connsiteX6221" fmla="*/ 8744238 w 9143999"/>
              <a:gd name="connsiteY6221" fmla="*/ 616079 h 2293365"/>
              <a:gd name="connsiteX6222" fmla="*/ 8744264 w 9143999"/>
              <a:gd name="connsiteY6222" fmla="*/ 616092 h 2293365"/>
              <a:gd name="connsiteX6223" fmla="*/ 8780929 w 9143999"/>
              <a:gd name="connsiteY6223" fmla="*/ 590223 h 2293365"/>
              <a:gd name="connsiteX6224" fmla="*/ 1999958 w 9143999"/>
              <a:gd name="connsiteY6224" fmla="*/ 589245 h 2293365"/>
              <a:gd name="connsiteX6225" fmla="*/ 1983328 w 9143999"/>
              <a:gd name="connsiteY6225" fmla="*/ 600734 h 2293365"/>
              <a:gd name="connsiteX6226" fmla="*/ 1989043 w 9143999"/>
              <a:gd name="connsiteY6226" fmla="*/ 604139 h 2293365"/>
              <a:gd name="connsiteX6227" fmla="*/ 2005781 w 9143999"/>
              <a:gd name="connsiteY6227" fmla="*/ 592855 h 2293365"/>
              <a:gd name="connsiteX6228" fmla="*/ 2000506 w 9143999"/>
              <a:gd name="connsiteY6228" fmla="*/ 589587 h 2293365"/>
              <a:gd name="connsiteX6229" fmla="*/ 9050961 w 9143999"/>
              <a:gd name="connsiteY6229" fmla="*/ 589229 h 2293365"/>
              <a:gd name="connsiteX6230" fmla="*/ 9050601 w 9143999"/>
              <a:gd name="connsiteY6230" fmla="*/ 589415 h 2293365"/>
              <a:gd name="connsiteX6231" fmla="*/ 9086944 w 9143999"/>
              <a:gd name="connsiteY6231" fmla="*/ 614937 h 2293365"/>
              <a:gd name="connsiteX6232" fmla="*/ 9087027 w 9143999"/>
              <a:gd name="connsiteY6232" fmla="*/ 614897 h 2293365"/>
              <a:gd name="connsiteX6233" fmla="*/ 2078956 w 9143999"/>
              <a:gd name="connsiteY6233" fmla="*/ 588897 h 2293365"/>
              <a:gd name="connsiteX6234" fmla="*/ 2074797 w 9143999"/>
              <a:gd name="connsiteY6234" fmla="*/ 591478 h 2293365"/>
              <a:gd name="connsiteX6235" fmla="*/ 2072829 w 9143999"/>
              <a:gd name="connsiteY6235" fmla="*/ 592708 h 2293365"/>
              <a:gd name="connsiteX6236" fmla="*/ 2091386 w 9143999"/>
              <a:gd name="connsiteY6236" fmla="*/ 605039 h 2293365"/>
              <a:gd name="connsiteX6237" fmla="*/ 2097422 w 9143999"/>
              <a:gd name="connsiteY6237" fmla="*/ 601469 h 2293365"/>
              <a:gd name="connsiteX6238" fmla="*/ 4401037 w 9143999"/>
              <a:gd name="connsiteY6238" fmla="*/ 587792 h 2293365"/>
              <a:gd name="connsiteX6239" fmla="*/ 4386381 w 9143999"/>
              <a:gd name="connsiteY6239" fmla="*/ 595961 h 2293365"/>
              <a:gd name="connsiteX6240" fmla="*/ 4415566 w 9143999"/>
              <a:gd name="connsiteY6240" fmla="*/ 614069 h 2293365"/>
              <a:gd name="connsiteX6241" fmla="*/ 4430125 w 9143999"/>
              <a:gd name="connsiteY6241" fmla="*/ 606514 h 2293365"/>
              <a:gd name="connsiteX6242" fmla="*/ 6638554 w 9143999"/>
              <a:gd name="connsiteY6242" fmla="*/ 587344 h 2293365"/>
              <a:gd name="connsiteX6243" fmla="*/ 6630111 w 9143999"/>
              <a:gd name="connsiteY6243" fmla="*/ 592824 h 2293365"/>
              <a:gd name="connsiteX6244" fmla="*/ 6641846 w 9143999"/>
              <a:gd name="connsiteY6244" fmla="*/ 600389 h 2293365"/>
              <a:gd name="connsiteX6245" fmla="*/ 6650264 w 9143999"/>
              <a:gd name="connsiteY6245" fmla="*/ 595131 h 2293365"/>
              <a:gd name="connsiteX6246" fmla="*/ 6578086 w 9143999"/>
              <a:gd name="connsiteY6246" fmla="*/ 587305 h 2293365"/>
              <a:gd name="connsiteX6247" fmla="*/ 6561650 w 9143999"/>
              <a:gd name="connsiteY6247" fmla="*/ 598745 h 2293365"/>
              <a:gd name="connsiteX6248" fmla="*/ 6564911 w 9143999"/>
              <a:gd name="connsiteY6248" fmla="*/ 600686 h 2293365"/>
              <a:gd name="connsiteX6249" fmla="*/ 6581432 w 9143999"/>
              <a:gd name="connsiteY6249" fmla="*/ 589389 h 2293365"/>
              <a:gd name="connsiteX6250" fmla="*/ 4270380 w 9143999"/>
              <a:gd name="connsiteY6250" fmla="*/ 587294 h 2293365"/>
              <a:gd name="connsiteX6251" fmla="*/ 4239736 w 9143999"/>
              <a:gd name="connsiteY6251" fmla="*/ 607327 h 2293365"/>
              <a:gd name="connsiteX6252" fmla="*/ 4251552 w 9143999"/>
              <a:gd name="connsiteY6252" fmla="*/ 613513 h 2293365"/>
              <a:gd name="connsiteX6253" fmla="*/ 4282490 w 9143999"/>
              <a:gd name="connsiteY6253" fmla="*/ 594066 h 2293365"/>
              <a:gd name="connsiteX6254" fmla="*/ 6671511 w 9143999"/>
              <a:gd name="connsiteY6254" fmla="*/ 587169 h 2293365"/>
              <a:gd name="connsiteX6255" fmla="*/ 6668075 w 9143999"/>
              <a:gd name="connsiteY6255" fmla="*/ 589301 h 2293365"/>
              <a:gd name="connsiteX6256" fmla="*/ 6686060 w 9143999"/>
              <a:gd name="connsiteY6256" fmla="*/ 601546 h 2293365"/>
              <a:gd name="connsiteX6257" fmla="*/ 6689385 w 9143999"/>
              <a:gd name="connsiteY6257" fmla="*/ 599576 h 2293365"/>
              <a:gd name="connsiteX6258" fmla="*/ 6612711 w 9143999"/>
              <a:gd name="connsiteY6258" fmla="*/ 587120 h 2293365"/>
              <a:gd name="connsiteX6259" fmla="*/ 6599267 w 9143999"/>
              <a:gd name="connsiteY6259" fmla="*/ 596148 h 2293365"/>
              <a:gd name="connsiteX6260" fmla="*/ 6608270 w 9143999"/>
              <a:gd name="connsiteY6260" fmla="*/ 601732 h 2293365"/>
              <a:gd name="connsiteX6261" fmla="*/ 6621767 w 9143999"/>
              <a:gd name="connsiteY6261" fmla="*/ 592944 h 2293365"/>
              <a:gd name="connsiteX6262" fmla="*/ 8851870 w 9143999"/>
              <a:gd name="connsiteY6262" fmla="*/ 587044 h 2293365"/>
              <a:gd name="connsiteX6263" fmla="*/ 8821442 w 9143999"/>
              <a:gd name="connsiteY6263" fmla="*/ 606816 h 2293365"/>
              <a:gd name="connsiteX6264" fmla="*/ 8833351 w 9143999"/>
              <a:gd name="connsiteY6264" fmla="*/ 613019 h 2293365"/>
              <a:gd name="connsiteX6265" fmla="*/ 8864039 w 9143999"/>
              <a:gd name="connsiteY6265" fmla="*/ 593849 h 2293365"/>
              <a:gd name="connsiteX6266" fmla="*/ 8984171 w 9143999"/>
              <a:gd name="connsiteY6266" fmla="*/ 586468 h 2293365"/>
              <a:gd name="connsiteX6267" fmla="*/ 8968073 w 9143999"/>
              <a:gd name="connsiteY6267" fmla="*/ 595434 h 2293365"/>
              <a:gd name="connsiteX6268" fmla="*/ 8997395 w 9143999"/>
              <a:gd name="connsiteY6268" fmla="*/ 613770 h 2293365"/>
              <a:gd name="connsiteX6269" fmla="*/ 9013389 w 9143999"/>
              <a:gd name="connsiteY6269" fmla="*/ 605470 h 2293365"/>
              <a:gd name="connsiteX6270" fmla="*/ 6674586 w 9143999"/>
              <a:gd name="connsiteY6270" fmla="*/ 585261 h 2293365"/>
              <a:gd name="connsiteX6271" fmla="*/ 6674191 w 9143999"/>
              <a:gd name="connsiteY6271" fmla="*/ 585506 h 2293365"/>
              <a:gd name="connsiteX6272" fmla="*/ 6692006 w 9143999"/>
              <a:gd name="connsiteY6272" fmla="*/ 598023 h 2293365"/>
              <a:gd name="connsiteX6273" fmla="*/ 6692275 w 9143999"/>
              <a:gd name="connsiteY6273" fmla="*/ 597864 h 2293365"/>
              <a:gd name="connsiteX6274" fmla="*/ 6574609 w 9143999"/>
              <a:gd name="connsiteY6274" fmla="*/ 585138 h 2293365"/>
              <a:gd name="connsiteX6275" fmla="*/ 6558305 w 9143999"/>
              <a:gd name="connsiteY6275" fmla="*/ 596753 h 2293365"/>
              <a:gd name="connsiteX6276" fmla="*/ 6558441 w 9143999"/>
              <a:gd name="connsiteY6276" fmla="*/ 596834 h 2293365"/>
              <a:gd name="connsiteX6277" fmla="*/ 6574812 w 9143999"/>
              <a:gd name="connsiteY6277" fmla="*/ 585264 h 2293365"/>
              <a:gd name="connsiteX6278" fmla="*/ 2086246 w 9143999"/>
              <a:gd name="connsiteY6278" fmla="*/ 584375 h 2293365"/>
              <a:gd name="connsiteX6279" fmla="*/ 2082766 w 9143999"/>
              <a:gd name="connsiteY6279" fmla="*/ 586533 h 2293365"/>
              <a:gd name="connsiteX6280" fmla="*/ 2101319 w 9143999"/>
              <a:gd name="connsiteY6280" fmla="*/ 599164 h 2293365"/>
              <a:gd name="connsiteX6281" fmla="*/ 2104683 w 9143999"/>
              <a:gd name="connsiteY6281" fmla="*/ 597174 h 2293365"/>
              <a:gd name="connsiteX6282" fmla="*/ 1991946 w 9143999"/>
              <a:gd name="connsiteY6282" fmla="*/ 584254 h 2293365"/>
              <a:gd name="connsiteX6283" fmla="*/ 1975216 w 9143999"/>
              <a:gd name="connsiteY6283" fmla="*/ 595901 h 2293365"/>
              <a:gd name="connsiteX6284" fmla="*/ 1978517 w 9143999"/>
              <a:gd name="connsiteY6284" fmla="*/ 597868 h 2293365"/>
              <a:gd name="connsiteX6285" fmla="*/ 1995336 w 9143999"/>
              <a:gd name="connsiteY6285" fmla="*/ 586366 h 2293365"/>
              <a:gd name="connsiteX6286" fmla="*/ 2052643 w 9143999"/>
              <a:gd name="connsiteY6286" fmla="*/ 584240 h 2293365"/>
              <a:gd name="connsiteX6287" fmla="*/ 2044129 w 9143999"/>
              <a:gd name="connsiteY6287" fmla="*/ 589768 h 2293365"/>
              <a:gd name="connsiteX6288" fmla="*/ 2056499 w 9143999"/>
              <a:gd name="connsiteY6288" fmla="*/ 597743 h 2293365"/>
              <a:gd name="connsiteX6289" fmla="*/ 2064981 w 9143999"/>
              <a:gd name="connsiteY6289" fmla="*/ 592444 h 2293365"/>
              <a:gd name="connsiteX6290" fmla="*/ 2026724 w 9143999"/>
              <a:gd name="connsiteY6290" fmla="*/ 584069 h 2293365"/>
              <a:gd name="connsiteX6291" fmla="*/ 2013195 w 9143999"/>
              <a:gd name="connsiteY6291" fmla="*/ 593153 h 2293365"/>
              <a:gd name="connsiteX6292" fmla="*/ 2022160 w 9143999"/>
              <a:gd name="connsiteY6292" fmla="*/ 598713 h 2293365"/>
              <a:gd name="connsiteX6293" fmla="*/ 2035740 w 9143999"/>
              <a:gd name="connsiteY6293" fmla="*/ 589867 h 2293365"/>
              <a:gd name="connsiteX6294" fmla="*/ 4309724 w 9143999"/>
              <a:gd name="connsiteY6294" fmla="*/ 582570 h 2293365"/>
              <a:gd name="connsiteX6295" fmla="*/ 4293671 w 9143999"/>
              <a:gd name="connsiteY6295" fmla="*/ 592534 h 2293365"/>
              <a:gd name="connsiteX6296" fmla="*/ 4290318 w 9143999"/>
              <a:gd name="connsiteY6296" fmla="*/ 594629 h 2293365"/>
              <a:gd name="connsiteX6297" fmla="*/ 4308195 w 9143999"/>
              <a:gd name="connsiteY6297" fmla="*/ 604655 h 2293365"/>
              <a:gd name="connsiteX6298" fmla="*/ 4327546 w 9143999"/>
              <a:gd name="connsiteY6298" fmla="*/ 593184 h 2293365"/>
              <a:gd name="connsiteX6299" fmla="*/ 2089375 w 9143999"/>
              <a:gd name="connsiteY6299" fmla="*/ 582433 h 2293365"/>
              <a:gd name="connsiteX6300" fmla="*/ 2088951 w 9143999"/>
              <a:gd name="connsiteY6300" fmla="*/ 582696 h 2293365"/>
              <a:gd name="connsiteX6301" fmla="*/ 2107329 w 9143999"/>
              <a:gd name="connsiteY6301" fmla="*/ 595609 h 2293365"/>
              <a:gd name="connsiteX6302" fmla="*/ 2107625 w 9143999"/>
              <a:gd name="connsiteY6302" fmla="*/ 595435 h 2293365"/>
              <a:gd name="connsiteX6303" fmla="*/ 8891286 w 9143999"/>
              <a:gd name="connsiteY6303" fmla="*/ 582377 h 2293365"/>
              <a:gd name="connsiteX6304" fmla="*/ 8874922 w 9143999"/>
              <a:gd name="connsiteY6304" fmla="*/ 592534 h 2293365"/>
              <a:gd name="connsiteX6305" fmla="*/ 8873093 w 9143999"/>
              <a:gd name="connsiteY6305" fmla="*/ 593677 h 2293365"/>
              <a:gd name="connsiteX6306" fmla="*/ 8891110 w 9143999"/>
              <a:gd name="connsiteY6306" fmla="*/ 603698 h 2293365"/>
              <a:gd name="connsiteX6307" fmla="*/ 8909163 w 9143999"/>
              <a:gd name="connsiteY6307" fmla="*/ 593024 h 2293365"/>
              <a:gd name="connsiteX6308" fmla="*/ 1988462 w 9143999"/>
              <a:gd name="connsiteY6308" fmla="*/ 582083 h 2293365"/>
              <a:gd name="connsiteX6309" fmla="*/ 1971866 w 9143999"/>
              <a:gd name="connsiteY6309" fmla="*/ 593905 h 2293365"/>
              <a:gd name="connsiteX6310" fmla="*/ 1972020 w 9143999"/>
              <a:gd name="connsiteY6310" fmla="*/ 593997 h 2293365"/>
              <a:gd name="connsiteX6311" fmla="*/ 1988692 w 9143999"/>
              <a:gd name="connsiteY6311" fmla="*/ 582226 h 2293365"/>
              <a:gd name="connsiteX6312" fmla="*/ 4355427 w 9143999"/>
              <a:gd name="connsiteY6312" fmla="*/ 581182 h 2293365"/>
              <a:gd name="connsiteX6313" fmla="*/ 4334974 w 9143999"/>
              <a:gd name="connsiteY6313" fmla="*/ 593285 h 2293365"/>
              <a:gd name="connsiteX6314" fmla="*/ 4357998 w 9143999"/>
              <a:gd name="connsiteY6314" fmla="*/ 606998 h 2293365"/>
              <a:gd name="connsiteX6315" fmla="*/ 4378542 w 9143999"/>
              <a:gd name="connsiteY6315" fmla="*/ 595556 h 2293365"/>
              <a:gd name="connsiteX6316" fmla="*/ 4369358 w 9143999"/>
              <a:gd name="connsiteY6316" fmla="*/ 589871 h 2293365"/>
              <a:gd name="connsiteX6317" fmla="*/ 8937041 w 9143999"/>
              <a:gd name="connsiteY6317" fmla="*/ 580968 h 2293365"/>
              <a:gd name="connsiteX6318" fmla="*/ 8916951 w 9143999"/>
              <a:gd name="connsiteY6318" fmla="*/ 592854 h 2293365"/>
              <a:gd name="connsiteX6319" fmla="*/ 8940432 w 9143999"/>
              <a:gd name="connsiteY6319" fmla="*/ 606812 h 2293365"/>
              <a:gd name="connsiteX6320" fmla="*/ 8960516 w 9143999"/>
              <a:gd name="connsiteY6320" fmla="*/ 595627 h 2293365"/>
              <a:gd name="connsiteX6321" fmla="*/ 8951370 w 9143999"/>
              <a:gd name="connsiteY6321" fmla="*/ 589904 h 2293365"/>
              <a:gd name="connsiteX6322" fmla="*/ 6648465 w 9143999"/>
              <a:gd name="connsiteY6322" fmla="*/ 580909 h 2293365"/>
              <a:gd name="connsiteX6323" fmla="*/ 6642320 w 9143999"/>
              <a:gd name="connsiteY6323" fmla="*/ 584898 h 2293365"/>
              <a:gd name="connsiteX6324" fmla="*/ 6654106 w 9143999"/>
              <a:gd name="connsiteY6324" fmla="*/ 592730 h 2293365"/>
              <a:gd name="connsiteX6325" fmla="*/ 6659743 w 9143999"/>
              <a:gd name="connsiteY6325" fmla="*/ 589209 h 2293365"/>
              <a:gd name="connsiteX6326" fmla="*/ 6660221 w 9143999"/>
              <a:gd name="connsiteY6326" fmla="*/ 588913 h 2293365"/>
              <a:gd name="connsiteX6327" fmla="*/ 6602731 w 9143999"/>
              <a:gd name="connsiteY6327" fmla="*/ 580703 h 2293365"/>
              <a:gd name="connsiteX6328" fmla="*/ 6589314 w 9143999"/>
              <a:gd name="connsiteY6328" fmla="*/ 589974 h 2293365"/>
              <a:gd name="connsiteX6329" fmla="*/ 6595200 w 9143999"/>
              <a:gd name="connsiteY6329" fmla="*/ 593625 h 2293365"/>
              <a:gd name="connsiteX6330" fmla="*/ 6608686 w 9143999"/>
              <a:gd name="connsiteY6330" fmla="*/ 584532 h 2293365"/>
              <a:gd name="connsiteX6331" fmla="*/ 8995017 w 9143999"/>
              <a:gd name="connsiteY6331" fmla="*/ 580427 h 2293365"/>
              <a:gd name="connsiteX6332" fmla="*/ 8988786 w 9143999"/>
              <a:gd name="connsiteY6332" fmla="*/ 583897 h 2293365"/>
              <a:gd name="connsiteX6333" fmla="*/ 9018071 w 9143999"/>
              <a:gd name="connsiteY6333" fmla="*/ 603040 h 2293365"/>
              <a:gd name="connsiteX6334" fmla="*/ 9024092 w 9143999"/>
              <a:gd name="connsiteY6334" fmla="*/ 599916 h 2293365"/>
              <a:gd name="connsiteX6335" fmla="*/ 4415773 w 9143999"/>
              <a:gd name="connsiteY6335" fmla="*/ 579579 h 2293365"/>
              <a:gd name="connsiteX6336" fmla="*/ 4405404 w 9143999"/>
              <a:gd name="connsiteY6336" fmla="*/ 585358 h 2293365"/>
              <a:gd name="connsiteX6337" fmla="*/ 4434371 w 9143999"/>
              <a:gd name="connsiteY6337" fmla="*/ 604311 h 2293365"/>
              <a:gd name="connsiteX6338" fmla="*/ 4444839 w 9143999"/>
              <a:gd name="connsiteY6338" fmla="*/ 598879 h 2293365"/>
              <a:gd name="connsiteX6339" fmla="*/ 4256121 w 9143999"/>
              <a:gd name="connsiteY6339" fmla="*/ 579320 h 2293365"/>
              <a:gd name="connsiteX6340" fmla="*/ 4225509 w 9143999"/>
              <a:gd name="connsiteY6340" fmla="*/ 599878 h 2293365"/>
              <a:gd name="connsiteX6341" fmla="*/ 4235194 w 9143999"/>
              <a:gd name="connsiteY6341" fmla="*/ 604948 h 2293365"/>
              <a:gd name="connsiteX6342" fmla="*/ 4266047 w 9143999"/>
              <a:gd name="connsiteY6342" fmla="*/ 584871 h 2293365"/>
              <a:gd name="connsiteX6343" fmla="*/ 8837682 w 9143999"/>
              <a:gd name="connsiteY6343" fmla="*/ 579111 h 2293365"/>
              <a:gd name="connsiteX6344" fmla="*/ 8807353 w 9143999"/>
              <a:gd name="connsiteY6344" fmla="*/ 599478 h 2293365"/>
              <a:gd name="connsiteX6345" fmla="*/ 8817072 w 9143999"/>
              <a:gd name="connsiteY6345" fmla="*/ 604540 h 2293365"/>
              <a:gd name="connsiteX6346" fmla="*/ 8847615 w 9143999"/>
              <a:gd name="connsiteY6346" fmla="*/ 584665 h 2293365"/>
              <a:gd name="connsiteX6347" fmla="*/ 6625401 w 9143999"/>
              <a:gd name="connsiteY6347" fmla="*/ 578598 h 2293365"/>
              <a:gd name="connsiteX6348" fmla="*/ 6616900 w 9143999"/>
              <a:gd name="connsiteY6348" fmla="*/ 584307 h 2293365"/>
              <a:gd name="connsiteX6349" fmla="*/ 6626011 w 9143999"/>
              <a:gd name="connsiteY6349" fmla="*/ 590181 h 2293365"/>
              <a:gd name="connsiteX6350" fmla="*/ 6634505 w 9143999"/>
              <a:gd name="connsiteY6350" fmla="*/ 584651 h 2293365"/>
              <a:gd name="connsiteX6351" fmla="*/ 2062610 w 9143999"/>
              <a:gd name="connsiteY6351" fmla="*/ 577768 h 2293365"/>
              <a:gd name="connsiteX6352" fmla="*/ 2056407 w 9143999"/>
              <a:gd name="connsiteY6352" fmla="*/ 581795 h 2293365"/>
              <a:gd name="connsiteX6353" fmla="*/ 2068821 w 9143999"/>
              <a:gd name="connsiteY6353" fmla="*/ 590045 h 2293365"/>
              <a:gd name="connsiteX6354" fmla="*/ 2073374 w 9143999"/>
              <a:gd name="connsiteY6354" fmla="*/ 587202 h 2293365"/>
              <a:gd name="connsiteX6355" fmla="*/ 2074992 w 9143999"/>
              <a:gd name="connsiteY6355" fmla="*/ 586199 h 2293365"/>
              <a:gd name="connsiteX6356" fmla="*/ 2016742 w 9143999"/>
              <a:gd name="connsiteY6356" fmla="*/ 577650 h 2293365"/>
              <a:gd name="connsiteX6357" fmla="*/ 2003240 w 9143999"/>
              <a:gd name="connsiteY6357" fmla="*/ 586978 h 2293365"/>
              <a:gd name="connsiteX6358" fmla="*/ 2009104 w 9143999"/>
              <a:gd name="connsiteY6358" fmla="*/ 590615 h 2293365"/>
              <a:gd name="connsiteX6359" fmla="*/ 2022676 w 9143999"/>
              <a:gd name="connsiteY6359" fmla="*/ 581466 h 2293365"/>
              <a:gd name="connsiteX6360" fmla="*/ 6655713 w 9143999"/>
              <a:gd name="connsiteY6360" fmla="*/ 576203 h 2293365"/>
              <a:gd name="connsiteX6361" fmla="*/ 6652194 w 9143999"/>
              <a:gd name="connsiteY6361" fmla="*/ 578488 h 2293365"/>
              <a:gd name="connsiteX6362" fmla="*/ 6664036 w 9143999"/>
              <a:gd name="connsiteY6362" fmla="*/ 586551 h 2293365"/>
              <a:gd name="connsiteX6363" fmla="*/ 6667517 w 9143999"/>
              <a:gd name="connsiteY6363" fmla="*/ 584396 h 2293365"/>
              <a:gd name="connsiteX6364" fmla="*/ 6594853 w 9143999"/>
              <a:gd name="connsiteY6364" fmla="*/ 575635 h 2293365"/>
              <a:gd name="connsiteX6365" fmla="*/ 6581355 w 9143999"/>
              <a:gd name="connsiteY6365" fmla="*/ 585029 h 2293365"/>
              <a:gd name="connsiteX6366" fmla="*/ 6583023 w 9143999"/>
              <a:gd name="connsiteY6366" fmla="*/ 586073 h 2293365"/>
              <a:gd name="connsiteX6367" fmla="*/ 6584731 w 9143999"/>
              <a:gd name="connsiteY6367" fmla="*/ 587132 h 2293365"/>
              <a:gd name="connsiteX6368" fmla="*/ 6598301 w 9143999"/>
              <a:gd name="connsiteY6368" fmla="*/ 577853 h 2293365"/>
              <a:gd name="connsiteX6369" fmla="*/ 2039493 w 9143999"/>
              <a:gd name="connsiteY6369" fmla="*/ 575495 h 2293365"/>
              <a:gd name="connsiteX6370" fmla="*/ 2030918 w 9143999"/>
              <a:gd name="connsiteY6370" fmla="*/ 581253 h 2293365"/>
              <a:gd name="connsiteX6371" fmla="*/ 2039988 w 9143999"/>
              <a:gd name="connsiteY6371" fmla="*/ 587099 h 2293365"/>
              <a:gd name="connsiteX6372" fmla="*/ 2048553 w 9143999"/>
              <a:gd name="connsiteY6372" fmla="*/ 581520 h 2293365"/>
              <a:gd name="connsiteX6373" fmla="*/ 6658936 w 9143999"/>
              <a:gd name="connsiteY6373" fmla="*/ 574111 h 2293365"/>
              <a:gd name="connsiteX6374" fmla="*/ 6658436 w 9143999"/>
              <a:gd name="connsiteY6374" fmla="*/ 574435 h 2293365"/>
              <a:gd name="connsiteX6375" fmla="*/ 6670226 w 9143999"/>
              <a:gd name="connsiteY6375" fmla="*/ 582720 h 2293365"/>
              <a:gd name="connsiteX6376" fmla="*/ 6670650 w 9143999"/>
              <a:gd name="connsiteY6376" fmla="*/ 582457 h 2293365"/>
              <a:gd name="connsiteX6377" fmla="*/ 4426494 w 9143999"/>
              <a:gd name="connsiteY6377" fmla="*/ 573603 h 2293365"/>
              <a:gd name="connsiteX6378" fmla="*/ 4419855 w 9143999"/>
              <a:gd name="connsiteY6378" fmla="*/ 577303 h 2293365"/>
              <a:gd name="connsiteX6379" fmla="*/ 4449054 w 9143999"/>
              <a:gd name="connsiteY6379" fmla="*/ 596692 h 2293365"/>
              <a:gd name="connsiteX6380" fmla="*/ 4455482 w 9143999"/>
              <a:gd name="connsiteY6380" fmla="*/ 593356 h 2293365"/>
              <a:gd name="connsiteX6381" fmla="*/ 6591223 w 9143999"/>
              <a:gd name="connsiteY6381" fmla="*/ 573302 h 2293365"/>
              <a:gd name="connsiteX6382" fmla="*/ 6577844 w 9143999"/>
              <a:gd name="connsiteY6382" fmla="*/ 582833 h 2293365"/>
              <a:gd name="connsiteX6383" fmla="*/ 6578061 w 9143999"/>
              <a:gd name="connsiteY6383" fmla="*/ 582968 h 2293365"/>
              <a:gd name="connsiteX6384" fmla="*/ 6591494 w 9143999"/>
              <a:gd name="connsiteY6384" fmla="*/ 573476 h 2293365"/>
              <a:gd name="connsiteX6385" fmla="*/ 4245262 w 9143999"/>
              <a:gd name="connsiteY6385" fmla="*/ 573248 h 2293365"/>
              <a:gd name="connsiteX6386" fmla="*/ 4214820 w 9143999"/>
              <a:gd name="connsiteY6386" fmla="*/ 594281 h 2293365"/>
              <a:gd name="connsiteX6387" fmla="*/ 4221047 w 9143999"/>
              <a:gd name="connsiteY6387" fmla="*/ 597542 h 2293365"/>
              <a:gd name="connsiteX6388" fmla="*/ 4251723 w 9143999"/>
              <a:gd name="connsiteY6388" fmla="*/ 576862 h 2293365"/>
              <a:gd name="connsiteX6389" fmla="*/ 8826819 w 9143999"/>
              <a:gd name="connsiteY6389" fmla="*/ 573036 h 2293365"/>
              <a:gd name="connsiteX6390" fmla="*/ 8796630 w 9143999"/>
              <a:gd name="connsiteY6390" fmla="*/ 593893 h 2293365"/>
              <a:gd name="connsiteX6391" fmla="*/ 8802880 w 9143999"/>
              <a:gd name="connsiteY6391" fmla="*/ 597148 h 2293365"/>
              <a:gd name="connsiteX6392" fmla="*/ 8833285 w 9143999"/>
              <a:gd name="connsiteY6392" fmla="*/ 576652 h 2293365"/>
              <a:gd name="connsiteX6393" fmla="*/ 2069903 w 9143999"/>
              <a:gd name="connsiteY6393" fmla="*/ 573032 h 2293365"/>
              <a:gd name="connsiteX6394" fmla="*/ 2066338 w 9143999"/>
              <a:gd name="connsiteY6394" fmla="*/ 575348 h 2293365"/>
              <a:gd name="connsiteX6395" fmla="*/ 2078805 w 9143999"/>
              <a:gd name="connsiteY6395" fmla="*/ 583836 h 2293365"/>
              <a:gd name="connsiteX6396" fmla="*/ 2082325 w 9143999"/>
              <a:gd name="connsiteY6396" fmla="*/ 581655 h 2293365"/>
              <a:gd name="connsiteX6397" fmla="*/ 9008635 w 9143999"/>
              <a:gd name="connsiteY6397" fmla="*/ 572843 h 2293365"/>
              <a:gd name="connsiteX6398" fmla="*/ 8999048 w 9143999"/>
              <a:gd name="connsiteY6398" fmla="*/ 578182 h 2293365"/>
              <a:gd name="connsiteX6399" fmla="*/ 9028257 w 9143999"/>
              <a:gd name="connsiteY6399" fmla="*/ 597755 h 2293365"/>
              <a:gd name="connsiteX6400" fmla="*/ 9037770 w 9143999"/>
              <a:gd name="connsiteY6400" fmla="*/ 592818 h 2293365"/>
              <a:gd name="connsiteX6401" fmla="*/ 4292916 w 9143999"/>
              <a:gd name="connsiteY6401" fmla="*/ 572560 h 2293365"/>
              <a:gd name="connsiteX6402" fmla="*/ 4273547 w 9143999"/>
              <a:gd name="connsiteY6402" fmla="*/ 585223 h 2293365"/>
              <a:gd name="connsiteX6403" fmla="*/ 4285708 w 9143999"/>
              <a:gd name="connsiteY6403" fmla="*/ 592044 h 2293365"/>
              <a:gd name="connsiteX6404" fmla="*/ 4290700 w 9143999"/>
              <a:gd name="connsiteY6404" fmla="*/ 588907 h 2293365"/>
              <a:gd name="connsiteX6405" fmla="*/ 4305242 w 9143999"/>
              <a:gd name="connsiteY6405" fmla="*/ 579901 h 2293365"/>
              <a:gd name="connsiteX6406" fmla="*/ 2008784 w 9143999"/>
              <a:gd name="connsiteY6406" fmla="*/ 572532 h 2293365"/>
              <a:gd name="connsiteX6407" fmla="*/ 1995224 w 9143999"/>
              <a:gd name="connsiteY6407" fmla="*/ 581972 h 2293365"/>
              <a:gd name="connsiteX6408" fmla="*/ 1998638 w 9143999"/>
              <a:gd name="connsiteY6408" fmla="*/ 584107 h 2293365"/>
              <a:gd name="connsiteX6409" fmla="*/ 2012277 w 9143999"/>
              <a:gd name="connsiteY6409" fmla="*/ 574779 h 2293365"/>
              <a:gd name="connsiteX6410" fmla="*/ 8874469 w 9143999"/>
              <a:gd name="connsiteY6410" fmla="*/ 572360 h 2293365"/>
              <a:gd name="connsiteX6411" fmla="*/ 8856158 w 9143999"/>
              <a:gd name="connsiteY6411" fmla="*/ 584258 h 2293365"/>
              <a:gd name="connsiteX6412" fmla="*/ 8868449 w 9143999"/>
              <a:gd name="connsiteY6412" fmla="*/ 591094 h 2293365"/>
              <a:gd name="connsiteX6413" fmla="*/ 8871951 w 9143999"/>
              <a:gd name="connsiteY6413" fmla="*/ 588907 h 2293365"/>
              <a:gd name="connsiteX6414" fmla="*/ 8886817 w 9143999"/>
              <a:gd name="connsiteY6414" fmla="*/ 579715 h 2293365"/>
              <a:gd name="connsiteX6415" fmla="*/ 6635305 w 9143999"/>
              <a:gd name="connsiteY6415" fmla="*/ 571949 h 2293365"/>
              <a:gd name="connsiteX6416" fmla="*/ 6629102 w 9143999"/>
              <a:gd name="connsiteY6416" fmla="*/ 576114 h 2293365"/>
              <a:gd name="connsiteX6417" fmla="*/ 6638265 w 9143999"/>
              <a:gd name="connsiteY6417" fmla="*/ 582203 h 2293365"/>
              <a:gd name="connsiteX6418" fmla="*/ 6644450 w 9143999"/>
              <a:gd name="connsiteY6418" fmla="*/ 578175 h 2293365"/>
              <a:gd name="connsiteX6419" fmla="*/ 6615402 w 9143999"/>
              <a:gd name="connsiteY6419" fmla="*/ 571948 h 2293365"/>
              <a:gd name="connsiteX6420" fmla="*/ 6606872 w 9143999"/>
              <a:gd name="connsiteY6420" fmla="*/ 577842 h 2293365"/>
              <a:gd name="connsiteX6421" fmla="*/ 6612871 w 9143999"/>
              <a:gd name="connsiteY6421" fmla="*/ 581710 h 2293365"/>
              <a:gd name="connsiteX6422" fmla="*/ 6621416 w 9143999"/>
              <a:gd name="connsiteY6422" fmla="*/ 575948 h 2293365"/>
              <a:gd name="connsiteX6423" fmla="*/ 2073188 w 9143999"/>
              <a:gd name="connsiteY6423" fmla="*/ 570900 h 2293365"/>
              <a:gd name="connsiteX6424" fmla="*/ 2072654 w 9143999"/>
              <a:gd name="connsiteY6424" fmla="*/ 571246 h 2293365"/>
              <a:gd name="connsiteX6425" fmla="*/ 2085059 w 9143999"/>
              <a:gd name="connsiteY6425" fmla="*/ 579962 h 2293365"/>
              <a:gd name="connsiteX6426" fmla="*/ 2085512 w 9143999"/>
              <a:gd name="connsiteY6426" fmla="*/ 579681 h 2293365"/>
              <a:gd name="connsiteX6427" fmla="*/ 4373841 w 9143999"/>
              <a:gd name="connsiteY6427" fmla="*/ 570287 h 2293365"/>
              <a:gd name="connsiteX6428" fmla="*/ 4359127 w 9143999"/>
              <a:gd name="connsiteY6428" fmla="*/ 578994 h 2293365"/>
              <a:gd name="connsiteX6429" fmla="*/ 4370843 w 9143999"/>
              <a:gd name="connsiteY6429" fmla="*/ 586321 h 2293365"/>
              <a:gd name="connsiteX6430" fmla="*/ 4382329 w 9143999"/>
              <a:gd name="connsiteY6430" fmla="*/ 593447 h 2293365"/>
              <a:gd name="connsiteX6431" fmla="*/ 4397069 w 9143999"/>
              <a:gd name="connsiteY6431" fmla="*/ 585238 h 2293365"/>
              <a:gd name="connsiteX6432" fmla="*/ 2005149 w 9143999"/>
              <a:gd name="connsiteY6432" fmla="*/ 570195 h 2293365"/>
              <a:gd name="connsiteX6433" fmla="*/ 1991707 w 9143999"/>
              <a:gd name="connsiteY6433" fmla="*/ 579771 h 2293365"/>
              <a:gd name="connsiteX6434" fmla="*/ 1991952 w 9143999"/>
              <a:gd name="connsiteY6434" fmla="*/ 579924 h 2293365"/>
              <a:gd name="connsiteX6435" fmla="*/ 2005454 w 9143999"/>
              <a:gd name="connsiteY6435" fmla="*/ 570391 h 2293365"/>
              <a:gd name="connsiteX6436" fmla="*/ 4434444 w 9143999"/>
              <a:gd name="connsiteY6436" fmla="*/ 569172 h 2293365"/>
              <a:gd name="connsiteX6437" fmla="*/ 4430548 w 9143999"/>
              <a:gd name="connsiteY6437" fmla="*/ 571343 h 2293365"/>
              <a:gd name="connsiteX6438" fmla="*/ 4459667 w 9143999"/>
              <a:gd name="connsiteY6438" fmla="*/ 591185 h 2293365"/>
              <a:gd name="connsiteX6439" fmla="*/ 4463370 w 9143999"/>
              <a:gd name="connsiteY6439" fmla="*/ 589263 h 2293365"/>
              <a:gd name="connsiteX6440" fmla="*/ 8957292 w 9143999"/>
              <a:gd name="connsiteY6440" fmla="*/ 568986 h 2293365"/>
              <a:gd name="connsiteX6441" fmla="*/ 8941071 w 9143999"/>
              <a:gd name="connsiteY6441" fmla="*/ 578583 h 2293365"/>
              <a:gd name="connsiteX6442" fmla="*/ 8953543 w 9143999"/>
              <a:gd name="connsiteY6442" fmla="*/ 586348 h 2293365"/>
              <a:gd name="connsiteX6443" fmla="*/ 8964676 w 9143999"/>
              <a:gd name="connsiteY6443" fmla="*/ 593310 h 2293365"/>
              <a:gd name="connsiteX6444" fmla="*/ 8980845 w 9143999"/>
              <a:gd name="connsiteY6444" fmla="*/ 584304 h 2293365"/>
              <a:gd name="connsiteX6445" fmla="*/ 9015658 w 9143999"/>
              <a:gd name="connsiteY6445" fmla="*/ 568931 h 2293365"/>
              <a:gd name="connsiteX6446" fmla="*/ 9012943 w 9143999"/>
              <a:gd name="connsiteY6446" fmla="*/ 570443 h 2293365"/>
              <a:gd name="connsiteX6447" fmla="*/ 9042156 w 9143999"/>
              <a:gd name="connsiteY6447" fmla="*/ 590542 h 2293365"/>
              <a:gd name="connsiteX6448" fmla="*/ 9044693 w 9143999"/>
              <a:gd name="connsiteY6448" fmla="*/ 589226 h 2293365"/>
              <a:gd name="connsiteX6449" fmla="*/ 2029491 w 9143999"/>
              <a:gd name="connsiteY6449" fmla="*/ 568843 h 2293365"/>
              <a:gd name="connsiteX6450" fmla="*/ 2020887 w 9143999"/>
              <a:gd name="connsiteY6450" fmla="*/ 574786 h 2293365"/>
              <a:gd name="connsiteX6451" fmla="*/ 2026866 w 9143999"/>
              <a:gd name="connsiteY6451" fmla="*/ 578640 h 2293365"/>
              <a:gd name="connsiteX6452" fmla="*/ 2035485 w 9143999"/>
              <a:gd name="connsiteY6452" fmla="*/ 572830 h 2293365"/>
              <a:gd name="connsiteX6453" fmla="*/ 2049451 w 9143999"/>
              <a:gd name="connsiteY6453" fmla="*/ 568809 h 2293365"/>
              <a:gd name="connsiteX6454" fmla="*/ 2043192 w 9143999"/>
              <a:gd name="connsiteY6454" fmla="*/ 573012 h 2293365"/>
              <a:gd name="connsiteX6455" fmla="*/ 2052310 w 9143999"/>
              <a:gd name="connsiteY6455" fmla="*/ 579072 h 2293365"/>
              <a:gd name="connsiteX6456" fmla="*/ 2058552 w 9143999"/>
              <a:gd name="connsiteY6456" fmla="*/ 575006 h 2293365"/>
              <a:gd name="connsiteX6457" fmla="*/ 4236872 w 9143999"/>
              <a:gd name="connsiteY6457" fmla="*/ 568556 h 2293365"/>
              <a:gd name="connsiteX6458" fmla="*/ 4206299 w 9143999"/>
              <a:gd name="connsiteY6458" fmla="*/ 589820 h 2293365"/>
              <a:gd name="connsiteX6459" fmla="*/ 4209777 w 9143999"/>
              <a:gd name="connsiteY6459" fmla="*/ 591641 h 2293365"/>
              <a:gd name="connsiteX6460" fmla="*/ 4240535 w 9143999"/>
              <a:gd name="connsiteY6460" fmla="*/ 570605 h 2293365"/>
              <a:gd name="connsiteX6461" fmla="*/ 8818428 w 9143999"/>
              <a:gd name="connsiteY6461" fmla="*/ 568344 h 2293365"/>
              <a:gd name="connsiteX6462" fmla="*/ 8788088 w 9143999"/>
              <a:gd name="connsiteY6462" fmla="*/ 589444 h 2293365"/>
              <a:gd name="connsiteX6463" fmla="*/ 8791608 w 9143999"/>
              <a:gd name="connsiteY6463" fmla="*/ 591278 h 2293365"/>
              <a:gd name="connsiteX6464" fmla="*/ 8822111 w 9143999"/>
              <a:gd name="connsiteY6464" fmla="*/ 570403 h 2293365"/>
              <a:gd name="connsiteX6465" fmla="*/ 4333747 w 9143999"/>
              <a:gd name="connsiteY6465" fmla="*/ 567660 h 2293365"/>
              <a:gd name="connsiteX6466" fmla="*/ 4313279 w 9143999"/>
              <a:gd name="connsiteY6466" fmla="*/ 580363 h 2293365"/>
              <a:gd name="connsiteX6467" fmla="*/ 4331184 w 9143999"/>
              <a:gd name="connsiteY6467" fmla="*/ 591027 h 2293365"/>
              <a:gd name="connsiteX6468" fmla="*/ 4351705 w 9143999"/>
              <a:gd name="connsiteY6468" fmla="*/ 578861 h 2293365"/>
              <a:gd name="connsiteX6469" fmla="*/ 8915353 w 9143999"/>
              <a:gd name="connsiteY6469" fmla="*/ 567440 h 2293365"/>
              <a:gd name="connsiteX6470" fmla="*/ 8895220 w 9143999"/>
              <a:gd name="connsiteY6470" fmla="*/ 579936 h 2293365"/>
              <a:gd name="connsiteX6471" fmla="*/ 8913212 w 9143999"/>
              <a:gd name="connsiteY6471" fmla="*/ 590631 h 2293365"/>
              <a:gd name="connsiteX6472" fmla="*/ 8933398 w 9143999"/>
              <a:gd name="connsiteY6472" fmla="*/ 578695 h 2293365"/>
              <a:gd name="connsiteX6473" fmla="*/ 4438007 w 9143999"/>
              <a:gd name="connsiteY6473" fmla="*/ 567186 h 2293365"/>
              <a:gd name="connsiteX6474" fmla="*/ 4437439 w 9143999"/>
              <a:gd name="connsiteY6474" fmla="*/ 567503 h 2293365"/>
              <a:gd name="connsiteX6475" fmla="*/ 4466273 w 9143999"/>
              <a:gd name="connsiteY6475" fmla="*/ 587756 h 2293365"/>
              <a:gd name="connsiteX6476" fmla="*/ 4466644 w 9143999"/>
              <a:gd name="connsiteY6476" fmla="*/ 587564 h 2293365"/>
              <a:gd name="connsiteX6477" fmla="*/ 6642564 w 9143999"/>
              <a:gd name="connsiteY6477" fmla="*/ 567074 h 2293365"/>
              <a:gd name="connsiteX6478" fmla="*/ 6638971 w 9143999"/>
              <a:gd name="connsiteY6478" fmla="*/ 569486 h 2293365"/>
              <a:gd name="connsiteX6479" fmla="*/ 6648173 w 9143999"/>
              <a:gd name="connsiteY6479" fmla="*/ 575751 h 2293365"/>
              <a:gd name="connsiteX6480" fmla="*/ 6651728 w 9143999"/>
              <a:gd name="connsiteY6480" fmla="*/ 573436 h 2293365"/>
              <a:gd name="connsiteX6481" fmla="*/ 9019463 w 9143999"/>
              <a:gd name="connsiteY6481" fmla="*/ 566812 h 2293365"/>
              <a:gd name="connsiteX6482" fmla="*/ 9018878 w 9143999"/>
              <a:gd name="connsiteY6482" fmla="*/ 567138 h 2293365"/>
              <a:gd name="connsiteX6483" fmla="*/ 9047934 w 9143999"/>
              <a:gd name="connsiteY6483" fmla="*/ 587543 h 2293365"/>
              <a:gd name="connsiteX6484" fmla="*/ 9048315 w 9143999"/>
              <a:gd name="connsiteY6484" fmla="*/ 587346 h 2293365"/>
              <a:gd name="connsiteX6485" fmla="*/ 6607602 w 9143999"/>
              <a:gd name="connsiteY6485" fmla="*/ 566761 h 2293365"/>
              <a:gd name="connsiteX6486" fmla="*/ 6598986 w 9143999"/>
              <a:gd name="connsiteY6486" fmla="*/ 572758 h 2293365"/>
              <a:gd name="connsiteX6487" fmla="*/ 6602468 w 9143999"/>
              <a:gd name="connsiteY6487" fmla="*/ 575003 h 2293365"/>
              <a:gd name="connsiteX6488" fmla="*/ 6611110 w 9143999"/>
              <a:gd name="connsiteY6488" fmla="*/ 569094 h 2293365"/>
              <a:gd name="connsiteX6489" fmla="*/ 4232694 w 9143999"/>
              <a:gd name="connsiteY6489" fmla="*/ 566220 h 2293365"/>
              <a:gd name="connsiteX6490" fmla="*/ 4202388 w 9143999"/>
              <a:gd name="connsiteY6490" fmla="*/ 587772 h 2293365"/>
              <a:gd name="connsiteX6491" fmla="*/ 4202584 w 9143999"/>
              <a:gd name="connsiteY6491" fmla="*/ 587875 h 2293365"/>
              <a:gd name="connsiteX6492" fmla="*/ 4233018 w 9143999"/>
              <a:gd name="connsiteY6492" fmla="*/ 566401 h 2293365"/>
              <a:gd name="connsiteX6493" fmla="*/ 8814350 w 9143999"/>
              <a:gd name="connsiteY6493" fmla="*/ 566064 h 2293365"/>
              <a:gd name="connsiteX6494" fmla="*/ 8784324 w 9143999"/>
              <a:gd name="connsiteY6494" fmla="*/ 587484 h 2293365"/>
              <a:gd name="connsiteX6495" fmla="*/ 8784603 w 9143999"/>
              <a:gd name="connsiteY6495" fmla="*/ 587630 h 2293365"/>
              <a:gd name="connsiteX6496" fmla="*/ 8814808 w 9143999"/>
              <a:gd name="connsiteY6496" fmla="*/ 566319 h 2293365"/>
              <a:gd name="connsiteX6497" fmla="*/ 6625280 w 9143999"/>
              <a:gd name="connsiteY6497" fmla="*/ 565123 h 2293365"/>
              <a:gd name="connsiteX6498" fmla="*/ 6619046 w 9143999"/>
              <a:gd name="connsiteY6498" fmla="*/ 569431 h 2293365"/>
              <a:gd name="connsiteX6499" fmla="*/ 6625107 w 9143999"/>
              <a:gd name="connsiteY6499" fmla="*/ 573459 h 2293365"/>
              <a:gd name="connsiteX6500" fmla="*/ 6631344 w 9143999"/>
              <a:gd name="connsiteY6500" fmla="*/ 569253 h 2293365"/>
              <a:gd name="connsiteX6501" fmla="*/ 6645907 w 9143999"/>
              <a:gd name="connsiteY6501" fmla="*/ 564828 h 2293365"/>
              <a:gd name="connsiteX6502" fmla="*/ 6645323 w 9143999"/>
              <a:gd name="connsiteY6502" fmla="*/ 565222 h 2293365"/>
              <a:gd name="connsiteX6503" fmla="*/ 6654471 w 9143999"/>
              <a:gd name="connsiteY6503" fmla="*/ 571650 h 2293365"/>
              <a:gd name="connsiteX6504" fmla="*/ 6655000 w 9143999"/>
              <a:gd name="connsiteY6504" fmla="*/ 571306 h 2293365"/>
              <a:gd name="connsiteX6505" fmla="*/ 6603879 w 9143999"/>
              <a:gd name="connsiteY6505" fmla="*/ 564285 h 2293365"/>
              <a:gd name="connsiteX6506" fmla="*/ 6595311 w 9143999"/>
              <a:gd name="connsiteY6506" fmla="*/ 570389 h 2293365"/>
              <a:gd name="connsiteX6507" fmla="*/ 6595599 w 9143999"/>
              <a:gd name="connsiteY6507" fmla="*/ 570575 h 2293365"/>
              <a:gd name="connsiteX6508" fmla="*/ 6604198 w 9143999"/>
              <a:gd name="connsiteY6508" fmla="*/ 564498 h 2293365"/>
              <a:gd name="connsiteX6509" fmla="*/ 4278750 w 9143999"/>
              <a:gd name="connsiteY6509" fmla="*/ 564123 h 2293365"/>
              <a:gd name="connsiteX6510" fmla="*/ 4259261 w 9143999"/>
              <a:gd name="connsiteY6510" fmla="*/ 577211 h 2293365"/>
              <a:gd name="connsiteX6511" fmla="*/ 4269228 w 9143999"/>
              <a:gd name="connsiteY6511" fmla="*/ 582801 h 2293365"/>
              <a:gd name="connsiteX6512" fmla="*/ 4288765 w 9143999"/>
              <a:gd name="connsiteY6512" fmla="*/ 570088 h 2293365"/>
              <a:gd name="connsiteX6513" fmla="*/ 8860300 w 9143999"/>
              <a:gd name="connsiteY6513" fmla="*/ 563921 h 2293365"/>
              <a:gd name="connsiteX6514" fmla="*/ 8841860 w 9143999"/>
              <a:gd name="connsiteY6514" fmla="*/ 576305 h 2293365"/>
              <a:gd name="connsiteX6515" fmla="*/ 8851889 w 9143999"/>
              <a:gd name="connsiteY6515" fmla="*/ 581883 h 2293365"/>
              <a:gd name="connsiteX6516" fmla="*/ 8870320 w 9143999"/>
              <a:gd name="connsiteY6516" fmla="*/ 569889 h 2293365"/>
              <a:gd name="connsiteX6517" fmla="*/ 2056755 w 9143999"/>
              <a:gd name="connsiteY6517" fmla="*/ 563905 h 2293365"/>
              <a:gd name="connsiteX6518" fmla="*/ 2053118 w 9143999"/>
              <a:gd name="connsiteY6518" fmla="*/ 566347 h 2293365"/>
              <a:gd name="connsiteX6519" fmla="*/ 2062274 w 9143999"/>
              <a:gd name="connsiteY6519" fmla="*/ 572581 h 2293365"/>
              <a:gd name="connsiteX6520" fmla="*/ 2065875 w 9143999"/>
              <a:gd name="connsiteY6520" fmla="*/ 570236 h 2293365"/>
              <a:gd name="connsiteX6521" fmla="*/ 2021610 w 9143999"/>
              <a:gd name="connsiteY6521" fmla="*/ 563603 h 2293365"/>
              <a:gd name="connsiteX6522" fmla="*/ 2012922 w 9143999"/>
              <a:gd name="connsiteY6522" fmla="*/ 569651 h 2293365"/>
              <a:gd name="connsiteX6523" fmla="*/ 2016450 w 9143999"/>
              <a:gd name="connsiteY6523" fmla="*/ 571925 h 2293365"/>
              <a:gd name="connsiteX6524" fmla="*/ 2025164 w 9143999"/>
              <a:gd name="connsiteY6524" fmla="*/ 565966 h 2293365"/>
              <a:gd name="connsiteX6525" fmla="*/ 8968263 w 9143999"/>
              <a:gd name="connsiteY6525" fmla="*/ 562494 h 2293365"/>
              <a:gd name="connsiteX6526" fmla="*/ 8961849 w 9143999"/>
              <a:gd name="connsiteY6526" fmla="*/ 566289 h 2293365"/>
              <a:gd name="connsiteX6527" fmla="*/ 8985469 w 9143999"/>
              <a:gd name="connsiteY6527" fmla="*/ 581729 h 2293365"/>
              <a:gd name="connsiteX6528" fmla="*/ 8991745 w 9143999"/>
              <a:gd name="connsiteY6528" fmla="*/ 578234 h 2293365"/>
              <a:gd name="connsiteX6529" fmla="*/ 2039422 w 9143999"/>
              <a:gd name="connsiteY6529" fmla="*/ 561982 h 2293365"/>
              <a:gd name="connsiteX6530" fmla="*/ 2033132 w 9143999"/>
              <a:gd name="connsiteY6530" fmla="*/ 566327 h 2293365"/>
              <a:gd name="connsiteX6531" fmla="*/ 2039175 w 9143999"/>
              <a:gd name="connsiteY6531" fmla="*/ 570343 h 2293365"/>
              <a:gd name="connsiteX6532" fmla="*/ 2045469 w 9143999"/>
              <a:gd name="connsiteY6532" fmla="*/ 566099 h 2293365"/>
              <a:gd name="connsiteX6533" fmla="*/ 2060160 w 9143999"/>
              <a:gd name="connsiteY6533" fmla="*/ 561619 h 2293365"/>
              <a:gd name="connsiteX6534" fmla="*/ 2059542 w 9143999"/>
              <a:gd name="connsiteY6534" fmla="*/ 562034 h 2293365"/>
              <a:gd name="connsiteX6535" fmla="*/ 2068647 w 9143999"/>
              <a:gd name="connsiteY6535" fmla="*/ 568430 h 2293365"/>
              <a:gd name="connsiteX6536" fmla="*/ 2069208 w 9143999"/>
              <a:gd name="connsiteY6536" fmla="*/ 568065 h 2293365"/>
              <a:gd name="connsiteX6537" fmla="*/ 4388615 w 9143999"/>
              <a:gd name="connsiteY6537" fmla="*/ 561545 h 2293365"/>
              <a:gd name="connsiteX6538" fmla="*/ 4378319 w 9143999"/>
              <a:gd name="connsiteY6538" fmla="*/ 567637 h 2293365"/>
              <a:gd name="connsiteX6539" fmla="*/ 4401473 w 9143999"/>
              <a:gd name="connsiteY6539" fmla="*/ 582786 h 2293365"/>
              <a:gd name="connsiteX6540" fmla="*/ 4411876 w 9143999"/>
              <a:gd name="connsiteY6540" fmla="*/ 576991 h 2293365"/>
              <a:gd name="connsiteX6541" fmla="*/ 2017883 w 9143999"/>
              <a:gd name="connsiteY6541" fmla="*/ 561125 h 2293365"/>
              <a:gd name="connsiteX6542" fmla="*/ 2009243 w 9143999"/>
              <a:gd name="connsiteY6542" fmla="*/ 567279 h 2293365"/>
              <a:gd name="connsiteX6543" fmla="*/ 2009566 w 9143999"/>
              <a:gd name="connsiteY6543" fmla="*/ 567487 h 2293365"/>
              <a:gd name="connsiteX6544" fmla="*/ 2018241 w 9143999"/>
              <a:gd name="connsiteY6544" fmla="*/ 561363 h 2293365"/>
              <a:gd name="connsiteX6545" fmla="*/ 6632533 w 9143999"/>
              <a:gd name="connsiteY6545" fmla="*/ 560112 h 2293365"/>
              <a:gd name="connsiteX6546" fmla="*/ 6628895 w 9143999"/>
              <a:gd name="connsiteY6546" fmla="*/ 562626 h 2293365"/>
              <a:gd name="connsiteX6547" fmla="*/ 6635004 w 9143999"/>
              <a:gd name="connsiteY6547" fmla="*/ 566785 h 2293365"/>
              <a:gd name="connsiteX6548" fmla="*/ 6638627 w 9143999"/>
              <a:gd name="connsiteY6548" fmla="*/ 564342 h 2293365"/>
              <a:gd name="connsiteX6549" fmla="*/ 6617533 w 9143999"/>
              <a:gd name="connsiteY6549" fmla="*/ 559849 h 2293365"/>
              <a:gd name="connsiteX6550" fmla="*/ 6611230 w 9143999"/>
              <a:gd name="connsiteY6550" fmla="*/ 564237 h 2293365"/>
              <a:gd name="connsiteX6551" fmla="*/ 6614772 w 9143999"/>
              <a:gd name="connsiteY6551" fmla="*/ 566590 h 2293365"/>
              <a:gd name="connsiteX6552" fmla="*/ 6621089 w 9143999"/>
              <a:gd name="connsiteY6552" fmla="*/ 562270 h 2293365"/>
              <a:gd name="connsiteX6553" fmla="*/ 6635962 w 9143999"/>
              <a:gd name="connsiteY6553" fmla="*/ 557742 h 2293365"/>
              <a:gd name="connsiteX6554" fmla="*/ 6635315 w 9143999"/>
              <a:gd name="connsiteY6554" fmla="*/ 558190 h 2293365"/>
              <a:gd name="connsiteX6555" fmla="*/ 6641405 w 9143999"/>
              <a:gd name="connsiteY6555" fmla="*/ 562469 h 2293365"/>
              <a:gd name="connsiteX6556" fmla="*/ 6642017 w 9143999"/>
              <a:gd name="connsiteY6556" fmla="*/ 562056 h 2293365"/>
              <a:gd name="connsiteX6557" fmla="*/ 4267859 w 9143999"/>
              <a:gd name="connsiteY6557" fmla="*/ 557637 h 2293365"/>
              <a:gd name="connsiteX6558" fmla="*/ 4248369 w 9143999"/>
              <a:gd name="connsiteY6558" fmla="*/ 571102 h 2293365"/>
              <a:gd name="connsiteX6559" fmla="*/ 4254864 w 9143999"/>
              <a:gd name="connsiteY6559" fmla="*/ 574745 h 2293365"/>
              <a:gd name="connsiteX6560" fmla="*/ 4274433 w 9143999"/>
              <a:gd name="connsiteY6560" fmla="*/ 561553 h 2293365"/>
              <a:gd name="connsiteX6561" fmla="*/ 8849405 w 9143999"/>
              <a:gd name="connsiteY6561" fmla="*/ 557432 h 2293365"/>
              <a:gd name="connsiteX6562" fmla="*/ 8830907 w 9143999"/>
              <a:gd name="connsiteY6562" fmla="*/ 570212 h 2293365"/>
              <a:gd name="connsiteX6563" fmla="*/ 8837443 w 9143999"/>
              <a:gd name="connsiteY6563" fmla="*/ 573848 h 2293365"/>
              <a:gd name="connsiteX6564" fmla="*/ 8855984 w 9143999"/>
              <a:gd name="connsiteY6564" fmla="*/ 561350 h 2293365"/>
              <a:gd name="connsiteX6565" fmla="*/ 6613735 w 9143999"/>
              <a:gd name="connsiteY6565" fmla="*/ 557264 h 2293365"/>
              <a:gd name="connsiteX6566" fmla="*/ 6607463 w 9143999"/>
              <a:gd name="connsiteY6566" fmla="*/ 561733 h 2293365"/>
              <a:gd name="connsiteX6567" fmla="*/ 6607796 w 9143999"/>
              <a:gd name="connsiteY6567" fmla="*/ 561955 h 2293365"/>
              <a:gd name="connsiteX6568" fmla="*/ 6614092 w 9143999"/>
              <a:gd name="connsiteY6568" fmla="*/ 557506 h 2293365"/>
              <a:gd name="connsiteX6569" fmla="*/ 4316849 w 9143999"/>
              <a:gd name="connsiteY6569" fmla="*/ 557121 h 2293365"/>
              <a:gd name="connsiteX6570" fmla="*/ 4296395 w 9143999"/>
              <a:gd name="connsiteY6570" fmla="*/ 570307 h 2293365"/>
              <a:gd name="connsiteX6571" fmla="*/ 4308801 w 9143999"/>
              <a:gd name="connsiteY6571" fmla="*/ 577696 h 2293365"/>
              <a:gd name="connsiteX6572" fmla="*/ 4329394 w 9143999"/>
              <a:gd name="connsiteY6572" fmla="*/ 564945 h 2293365"/>
              <a:gd name="connsiteX6573" fmla="*/ 2046721 w 9143999"/>
              <a:gd name="connsiteY6573" fmla="*/ 556940 h 2293365"/>
              <a:gd name="connsiteX6574" fmla="*/ 2043037 w 9143999"/>
              <a:gd name="connsiteY6574" fmla="*/ 559484 h 2293365"/>
              <a:gd name="connsiteX6575" fmla="*/ 2049128 w 9143999"/>
              <a:gd name="connsiteY6575" fmla="*/ 563632 h 2293365"/>
              <a:gd name="connsiteX6576" fmla="*/ 2052797 w 9143999"/>
              <a:gd name="connsiteY6576" fmla="*/ 561158 h 2293365"/>
              <a:gd name="connsiteX6577" fmla="*/ 8898448 w 9143999"/>
              <a:gd name="connsiteY6577" fmla="*/ 556897 h 2293365"/>
              <a:gd name="connsiteX6578" fmla="*/ 8878305 w 9143999"/>
              <a:gd name="connsiteY6578" fmla="*/ 569882 h 2293365"/>
              <a:gd name="connsiteX6579" fmla="*/ 8890754 w 9143999"/>
              <a:gd name="connsiteY6579" fmla="*/ 577281 h 2293365"/>
              <a:gd name="connsiteX6580" fmla="*/ 8911029 w 9143999"/>
              <a:gd name="connsiteY6580" fmla="*/ 564744 h 2293365"/>
              <a:gd name="connsiteX6581" fmla="*/ 2031594 w 9143999"/>
              <a:gd name="connsiteY6581" fmla="*/ 556653 h 2293365"/>
              <a:gd name="connsiteX6582" fmla="*/ 2025236 w 9143999"/>
              <a:gd name="connsiteY6582" fmla="*/ 561079 h 2293365"/>
              <a:gd name="connsiteX6583" fmla="*/ 2028823 w 9143999"/>
              <a:gd name="connsiteY6583" fmla="*/ 563464 h 2293365"/>
              <a:gd name="connsiteX6584" fmla="*/ 2035197 w 9143999"/>
              <a:gd name="connsiteY6584" fmla="*/ 559105 h 2293365"/>
              <a:gd name="connsiteX6585" fmla="*/ 4352191 w 9143999"/>
              <a:gd name="connsiteY6585" fmla="*/ 556212 h 2293365"/>
              <a:gd name="connsiteX6586" fmla="*/ 4337387 w 9143999"/>
              <a:gd name="connsiteY6586" fmla="*/ 565400 h 2293365"/>
              <a:gd name="connsiteX6587" fmla="*/ 4355405 w 9143999"/>
              <a:gd name="connsiteY6587" fmla="*/ 576667 h 2293365"/>
              <a:gd name="connsiteX6588" fmla="*/ 4370161 w 9143999"/>
              <a:gd name="connsiteY6588" fmla="*/ 567918 h 2293365"/>
              <a:gd name="connsiteX6589" fmla="*/ 4369468 w 9143999"/>
              <a:gd name="connsiteY6589" fmla="*/ 567472 h 2293365"/>
              <a:gd name="connsiteX6590" fmla="*/ 4399418 w 9143999"/>
              <a:gd name="connsiteY6590" fmla="*/ 555153 h 2293365"/>
              <a:gd name="connsiteX6591" fmla="*/ 4392586 w 9143999"/>
              <a:gd name="connsiteY6591" fmla="*/ 559196 h 2293365"/>
              <a:gd name="connsiteX6592" fmla="*/ 4415960 w 9143999"/>
              <a:gd name="connsiteY6592" fmla="*/ 574717 h 2293365"/>
              <a:gd name="connsiteX6593" fmla="*/ 4422656 w 9143999"/>
              <a:gd name="connsiteY6593" fmla="*/ 570988 h 2293365"/>
              <a:gd name="connsiteX6594" fmla="*/ 8935613 w 9143999"/>
              <a:gd name="connsiteY6594" fmla="*/ 554865 h 2293365"/>
              <a:gd name="connsiteX6595" fmla="*/ 8919268 w 9143999"/>
              <a:gd name="connsiteY6595" fmla="*/ 565010 h 2293365"/>
              <a:gd name="connsiteX6596" fmla="*/ 8937426 w 9143999"/>
              <a:gd name="connsiteY6596" fmla="*/ 576314 h 2293365"/>
              <a:gd name="connsiteX6597" fmla="*/ 8953733 w 9143999"/>
              <a:gd name="connsiteY6597" fmla="*/ 566671 h 2293365"/>
              <a:gd name="connsiteX6598" fmla="*/ 8950002 w 9143999"/>
              <a:gd name="connsiteY6598" fmla="*/ 564244 h 2293365"/>
              <a:gd name="connsiteX6599" fmla="*/ 6624835 w 9143999"/>
              <a:gd name="connsiteY6599" fmla="*/ 554768 h 2293365"/>
              <a:gd name="connsiteX6600" fmla="*/ 6621134 w 9143999"/>
              <a:gd name="connsiteY6600" fmla="*/ 557343 h 2293365"/>
              <a:gd name="connsiteX6601" fmla="*/ 6624722 w 9143999"/>
              <a:gd name="connsiteY6601" fmla="*/ 559786 h 2293365"/>
              <a:gd name="connsiteX6602" fmla="*/ 6628421 w 9143999"/>
              <a:gd name="connsiteY6602" fmla="*/ 557257 h 2293365"/>
              <a:gd name="connsiteX6603" fmla="*/ 2050209 w 9143999"/>
              <a:gd name="connsiteY6603" fmla="*/ 554529 h 2293365"/>
              <a:gd name="connsiteX6604" fmla="*/ 2049530 w 9143999"/>
              <a:gd name="connsiteY6604" fmla="*/ 554999 h 2293365"/>
              <a:gd name="connsiteX6605" fmla="*/ 2055604 w 9143999"/>
              <a:gd name="connsiteY6605" fmla="*/ 559266 h 2293365"/>
              <a:gd name="connsiteX6606" fmla="*/ 2056249 w 9143999"/>
              <a:gd name="connsiteY6606" fmla="*/ 558832 h 2293365"/>
              <a:gd name="connsiteX6607" fmla="*/ 8981830 w 9143999"/>
              <a:gd name="connsiteY6607" fmla="*/ 554466 h 2293365"/>
              <a:gd name="connsiteX6608" fmla="*/ 8972177 w 9143999"/>
              <a:gd name="connsiteY6608" fmla="*/ 560178 h 2293365"/>
              <a:gd name="connsiteX6609" fmla="*/ 8995775 w 9143999"/>
              <a:gd name="connsiteY6609" fmla="*/ 575989 h 2293365"/>
              <a:gd name="connsiteX6610" fmla="*/ 9005403 w 9143999"/>
              <a:gd name="connsiteY6610" fmla="*/ 570627 h 2293365"/>
              <a:gd name="connsiteX6611" fmla="*/ 2027794 w 9143999"/>
              <a:gd name="connsiteY6611" fmla="*/ 554065 h 2293365"/>
              <a:gd name="connsiteX6612" fmla="*/ 2021464 w 9143999"/>
              <a:gd name="connsiteY6612" fmla="*/ 558573 h 2293365"/>
              <a:gd name="connsiteX6613" fmla="*/ 2021839 w 9143999"/>
              <a:gd name="connsiteY6613" fmla="*/ 558822 h 2293365"/>
              <a:gd name="connsiteX6614" fmla="*/ 2028193 w 9143999"/>
              <a:gd name="connsiteY6614" fmla="*/ 554336 h 2293365"/>
              <a:gd name="connsiteX6615" fmla="*/ 4259623 w 9143999"/>
              <a:gd name="connsiteY6615" fmla="*/ 552733 h 2293365"/>
              <a:gd name="connsiteX6616" fmla="*/ 4239979 w 9143999"/>
              <a:gd name="connsiteY6616" fmla="*/ 566396 h 2293365"/>
              <a:gd name="connsiteX6617" fmla="*/ 4243665 w 9143999"/>
              <a:gd name="connsiteY6617" fmla="*/ 568464 h 2293365"/>
              <a:gd name="connsiteX6618" fmla="*/ 4263388 w 9143999"/>
              <a:gd name="connsiteY6618" fmla="*/ 554975 h 2293365"/>
              <a:gd name="connsiteX6619" fmla="*/ 8841170 w 9143999"/>
              <a:gd name="connsiteY6619" fmla="*/ 552527 h 2293365"/>
              <a:gd name="connsiteX6620" fmla="*/ 8822479 w 9143999"/>
              <a:gd name="connsiteY6620" fmla="*/ 565525 h 2293365"/>
              <a:gd name="connsiteX6621" fmla="*/ 8826209 w 9143999"/>
              <a:gd name="connsiteY6621" fmla="*/ 567599 h 2293365"/>
              <a:gd name="connsiteX6622" fmla="*/ 8844947 w 9143999"/>
              <a:gd name="connsiteY6622" fmla="*/ 554776 h 2293365"/>
              <a:gd name="connsiteX6623" fmla="*/ 6628351 w 9143999"/>
              <a:gd name="connsiteY6623" fmla="*/ 552320 h 2293365"/>
              <a:gd name="connsiteX6624" fmla="*/ 6627653 w 9143999"/>
              <a:gd name="connsiteY6624" fmla="*/ 552806 h 2293365"/>
              <a:gd name="connsiteX6625" fmla="*/ 6631242 w 9143999"/>
              <a:gd name="connsiteY6625" fmla="*/ 555328 h 2293365"/>
              <a:gd name="connsiteX6626" fmla="*/ 6631921 w 9143999"/>
              <a:gd name="connsiteY6626" fmla="*/ 554863 h 2293365"/>
              <a:gd name="connsiteX6627" fmla="*/ 6620988 w 9143999"/>
              <a:gd name="connsiteY6627" fmla="*/ 552097 h 2293365"/>
              <a:gd name="connsiteX6628" fmla="*/ 6617294 w 9143999"/>
              <a:gd name="connsiteY6628" fmla="*/ 554728 h 2293365"/>
              <a:gd name="connsiteX6629" fmla="*/ 6617665 w 9143999"/>
              <a:gd name="connsiteY6629" fmla="*/ 554981 h 2293365"/>
              <a:gd name="connsiteX6630" fmla="*/ 6621370 w 9143999"/>
              <a:gd name="connsiteY6630" fmla="*/ 552363 h 2293365"/>
              <a:gd name="connsiteX6631" fmla="*/ 2038940 w 9143999"/>
              <a:gd name="connsiteY6631" fmla="*/ 551539 h 2293365"/>
              <a:gd name="connsiteX6632" fmla="*/ 2035195 w 9143999"/>
              <a:gd name="connsiteY6632" fmla="*/ 554146 h 2293365"/>
              <a:gd name="connsiteX6633" fmla="*/ 2038830 w 9143999"/>
              <a:gd name="connsiteY6633" fmla="*/ 556620 h 2293365"/>
              <a:gd name="connsiteX6634" fmla="*/ 2042573 w 9143999"/>
              <a:gd name="connsiteY6634" fmla="*/ 554061 h 2293365"/>
              <a:gd name="connsiteX6635" fmla="*/ 4407432 w 9143999"/>
              <a:gd name="connsiteY6635" fmla="*/ 550411 h 2293365"/>
              <a:gd name="connsiteX6636" fmla="*/ 4403363 w 9143999"/>
              <a:gd name="connsiteY6636" fmla="*/ 552819 h 2293365"/>
              <a:gd name="connsiteX6637" fmla="*/ 4426712 w 9143999"/>
              <a:gd name="connsiteY6637" fmla="*/ 568729 h 2293365"/>
              <a:gd name="connsiteX6638" fmla="*/ 4430648 w 9143999"/>
              <a:gd name="connsiteY6638" fmla="*/ 566536 h 2293365"/>
              <a:gd name="connsiteX6639" fmla="*/ 8988942 w 9143999"/>
              <a:gd name="connsiteY6639" fmla="*/ 550258 h 2293365"/>
              <a:gd name="connsiteX6640" fmla="*/ 8986071 w 9143999"/>
              <a:gd name="connsiteY6640" fmla="*/ 551957 h 2293365"/>
              <a:gd name="connsiteX6641" fmla="*/ 9009717 w 9143999"/>
              <a:gd name="connsiteY6641" fmla="*/ 568224 h 2293365"/>
              <a:gd name="connsiteX6642" fmla="*/ 9012460 w 9143999"/>
              <a:gd name="connsiteY6642" fmla="*/ 566696 h 2293365"/>
              <a:gd name="connsiteX6643" fmla="*/ 4255290 w 9143999"/>
              <a:gd name="connsiteY6643" fmla="*/ 550152 h 2293365"/>
              <a:gd name="connsiteX6644" fmla="*/ 4235768 w 9143999"/>
              <a:gd name="connsiteY6644" fmla="*/ 564035 h 2293365"/>
              <a:gd name="connsiteX6645" fmla="*/ 4236104 w 9143999"/>
              <a:gd name="connsiteY6645" fmla="*/ 564224 h 2293365"/>
              <a:gd name="connsiteX6646" fmla="*/ 4255701 w 9143999"/>
              <a:gd name="connsiteY6646" fmla="*/ 550397 h 2293365"/>
              <a:gd name="connsiteX6647" fmla="*/ 8836896 w 9143999"/>
              <a:gd name="connsiteY6647" fmla="*/ 549981 h 2293365"/>
              <a:gd name="connsiteX6648" fmla="*/ 8818337 w 9143999"/>
              <a:gd name="connsiteY6648" fmla="*/ 563221 h 2293365"/>
              <a:gd name="connsiteX6649" fmla="*/ 8818819 w 9143999"/>
              <a:gd name="connsiteY6649" fmla="*/ 563489 h 2293365"/>
              <a:gd name="connsiteX6650" fmla="*/ 8837476 w 9143999"/>
              <a:gd name="connsiteY6650" fmla="*/ 550326 h 2293365"/>
              <a:gd name="connsiteX6651" fmla="*/ 6624513 w 9143999"/>
              <a:gd name="connsiteY6651" fmla="*/ 549585 h 2293365"/>
              <a:gd name="connsiteX6652" fmla="*/ 6623796 w 9143999"/>
              <a:gd name="connsiteY6652" fmla="*/ 550096 h 2293365"/>
              <a:gd name="connsiteX6653" fmla="*/ 6624188 w 9143999"/>
              <a:gd name="connsiteY6653" fmla="*/ 550371 h 2293365"/>
              <a:gd name="connsiteX6654" fmla="*/ 6624905 w 9143999"/>
              <a:gd name="connsiteY6654" fmla="*/ 549864 h 2293365"/>
              <a:gd name="connsiteX6655" fmla="*/ 2042517 w 9143999"/>
              <a:gd name="connsiteY6655" fmla="*/ 549049 h 2293365"/>
              <a:gd name="connsiteX6656" fmla="*/ 2041786 w 9143999"/>
              <a:gd name="connsiteY6656" fmla="*/ 549558 h 2293365"/>
              <a:gd name="connsiteX6657" fmla="*/ 2045422 w 9143999"/>
              <a:gd name="connsiteY6657" fmla="*/ 552112 h 2293365"/>
              <a:gd name="connsiteX6658" fmla="*/ 2046134 w 9143999"/>
              <a:gd name="connsiteY6658" fmla="*/ 551625 h 2293365"/>
              <a:gd name="connsiteX6659" fmla="*/ 2035091 w 9143999"/>
              <a:gd name="connsiteY6659" fmla="*/ 548866 h 2293365"/>
              <a:gd name="connsiteX6660" fmla="*/ 2031352 w 9143999"/>
              <a:gd name="connsiteY6660" fmla="*/ 551529 h 2293365"/>
              <a:gd name="connsiteX6661" fmla="*/ 2031768 w 9143999"/>
              <a:gd name="connsiteY6661" fmla="*/ 551812 h 2293365"/>
              <a:gd name="connsiteX6662" fmla="*/ 2035519 w 9143999"/>
              <a:gd name="connsiteY6662" fmla="*/ 549164 h 2293365"/>
              <a:gd name="connsiteX6663" fmla="*/ 4302533 w 9143999"/>
              <a:gd name="connsiteY6663" fmla="*/ 548191 h 2293365"/>
              <a:gd name="connsiteX6664" fmla="*/ 4292822 w 9143999"/>
              <a:gd name="connsiteY6664" fmla="*/ 554673 h 2293365"/>
              <a:gd name="connsiteX6665" fmla="*/ 4282164 w 9143999"/>
              <a:gd name="connsiteY6665" fmla="*/ 561831 h 2293365"/>
              <a:gd name="connsiteX6666" fmla="*/ 4292239 w 9143999"/>
              <a:gd name="connsiteY6666" fmla="*/ 567832 h 2293365"/>
              <a:gd name="connsiteX6667" fmla="*/ 4312802 w 9143999"/>
              <a:gd name="connsiteY6667" fmla="*/ 554596 h 2293365"/>
              <a:gd name="connsiteX6668" fmla="*/ 4411256 w 9143999"/>
              <a:gd name="connsiteY6668" fmla="*/ 548149 h 2293365"/>
              <a:gd name="connsiteX6669" fmla="*/ 4410511 w 9143999"/>
              <a:gd name="connsiteY6669" fmla="*/ 548590 h 2293365"/>
              <a:gd name="connsiteX6670" fmla="*/ 4433668 w 9143999"/>
              <a:gd name="connsiteY6670" fmla="*/ 564854 h 2293365"/>
              <a:gd name="connsiteX6671" fmla="*/ 4434265 w 9143999"/>
              <a:gd name="connsiteY6671" fmla="*/ 564522 h 2293365"/>
              <a:gd name="connsiteX6672" fmla="*/ 8946659 w 9143999"/>
              <a:gd name="connsiteY6672" fmla="*/ 548009 h 2293365"/>
              <a:gd name="connsiteX6673" fmla="*/ 8940063 w 9143999"/>
              <a:gd name="connsiteY6673" fmla="*/ 552102 h 2293365"/>
              <a:gd name="connsiteX6674" fmla="*/ 8952174 w 9143999"/>
              <a:gd name="connsiteY6674" fmla="*/ 559965 h 2293365"/>
              <a:gd name="connsiteX6675" fmla="*/ 8958301 w 9143999"/>
              <a:gd name="connsiteY6675" fmla="*/ 563970 h 2293365"/>
              <a:gd name="connsiteX6676" fmla="*/ 8964765 w 9143999"/>
              <a:gd name="connsiteY6676" fmla="*/ 560149 h 2293365"/>
              <a:gd name="connsiteX6677" fmla="*/ 8950008 w 9143999"/>
              <a:gd name="connsiteY6677" fmla="*/ 550257 h 2293365"/>
              <a:gd name="connsiteX6678" fmla="*/ 8884125 w 9143999"/>
              <a:gd name="connsiteY6678" fmla="*/ 547963 h 2293365"/>
              <a:gd name="connsiteX6679" fmla="*/ 8874073 w 9143999"/>
              <a:gd name="connsiteY6679" fmla="*/ 554673 h 2293365"/>
              <a:gd name="connsiteX6680" fmla="*/ 8864047 w 9143999"/>
              <a:gd name="connsiteY6680" fmla="*/ 561406 h 2293365"/>
              <a:gd name="connsiteX6681" fmla="*/ 8874146 w 9143999"/>
              <a:gd name="connsiteY6681" fmla="*/ 567409 h 2293365"/>
              <a:gd name="connsiteX6682" fmla="*/ 8894401 w 9143999"/>
              <a:gd name="connsiteY6682" fmla="*/ 554372 h 2293365"/>
              <a:gd name="connsiteX6683" fmla="*/ 8992907 w 9143999"/>
              <a:gd name="connsiteY6683" fmla="*/ 547912 h 2293365"/>
              <a:gd name="connsiteX6684" fmla="*/ 8992143 w 9143999"/>
              <a:gd name="connsiteY6684" fmla="*/ 548364 h 2293365"/>
              <a:gd name="connsiteX6685" fmla="*/ 9015688 w 9143999"/>
              <a:gd name="connsiteY6685" fmla="*/ 564899 h 2293365"/>
              <a:gd name="connsiteX6686" fmla="*/ 9016298 w 9143999"/>
              <a:gd name="connsiteY6686" fmla="*/ 564559 h 2293365"/>
              <a:gd name="connsiteX6687" fmla="*/ 4366877 w 9143999"/>
              <a:gd name="connsiteY6687" fmla="*/ 547097 h 2293365"/>
              <a:gd name="connsiteX6688" fmla="*/ 4356581 w 9143999"/>
              <a:gd name="connsiteY6688" fmla="*/ 553488 h 2293365"/>
              <a:gd name="connsiteX6689" fmla="*/ 4371590 w 9143999"/>
              <a:gd name="connsiteY6689" fmla="*/ 563235 h 2293365"/>
              <a:gd name="connsiteX6690" fmla="*/ 4374667 w 9143999"/>
              <a:gd name="connsiteY6690" fmla="*/ 565247 h 2293365"/>
              <a:gd name="connsiteX6691" fmla="*/ 4384981 w 9143999"/>
              <a:gd name="connsiteY6691" fmla="*/ 559132 h 2293365"/>
              <a:gd name="connsiteX6692" fmla="*/ 4368619 w 9143999"/>
              <a:gd name="connsiteY6692" fmla="*/ 548267 h 2293365"/>
              <a:gd name="connsiteX6693" fmla="*/ 2038675 w 9143999"/>
              <a:gd name="connsiteY6693" fmla="*/ 546312 h 2293365"/>
              <a:gd name="connsiteX6694" fmla="*/ 2037927 w 9143999"/>
              <a:gd name="connsiteY6694" fmla="*/ 546846 h 2293365"/>
              <a:gd name="connsiteX6695" fmla="*/ 2038365 w 9143999"/>
              <a:gd name="connsiteY6695" fmla="*/ 547154 h 2293365"/>
              <a:gd name="connsiteX6696" fmla="*/ 2039115 w 9143999"/>
              <a:gd name="connsiteY6696" fmla="*/ 546625 h 2293365"/>
              <a:gd name="connsiteX6697" fmla="*/ 4335318 w 9143999"/>
              <a:gd name="connsiteY6697" fmla="*/ 545214 h 2293365"/>
              <a:gd name="connsiteX6698" fmla="*/ 4320443 w 9143999"/>
              <a:gd name="connsiteY6698" fmla="*/ 554804 h 2293365"/>
              <a:gd name="connsiteX6699" fmla="*/ 4333044 w 9143999"/>
              <a:gd name="connsiteY6699" fmla="*/ 562684 h 2293365"/>
              <a:gd name="connsiteX6700" fmla="*/ 4347954 w 9143999"/>
              <a:gd name="connsiteY6700" fmla="*/ 553450 h 2293365"/>
              <a:gd name="connsiteX6701" fmla="*/ 8918701 w 9143999"/>
              <a:gd name="connsiteY6701" fmla="*/ 543840 h 2293365"/>
              <a:gd name="connsiteX6702" fmla="*/ 8902274 w 9143999"/>
              <a:gd name="connsiteY6702" fmla="*/ 554430 h 2293365"/>
              <a:gd name="connsiteX6703" fmla="*/ 8914949 w 9143999"/>
              <a:gd name="connsiteY6703" fmla="*/ 562321 h 2293365"/>
              <a:gd name="connsiteX6704" fmla="*/ 8931425 w 9143999"/>
              <a:gd name="connsiteY6704" fmla="*/ 552134 h 2293365"/>
              <a:gd name="connsiteX6705" fmla="*/ 4291495 w 9143999"/>
              <a:gd name="connsiteY6705" fmla="*/ 541307 h 2293365"/>
              <a:gd name="connsiteX6706" fmla="*/ 4271222 w 9143999"/>
              <a:gd name="connsiteY6706" fmla="*/ 555314 h 2293365"/>
              <a:gd name="connsiteX6707" fmla="*/ 4277841 w 9143999"/>
              <a:gd name="connsiteY6707" fmla="*/ 559256 h 2293365"/>
              <a:gd name="connsiteX6708" fmla="*/ 4289851 w 9143999"/>
              <a:gd name="connsiteY6708" fmla="*/ 551159 h 2293365"/>
              <a:gd name="connsiteX6709" fmla="*/ 4298289 w 9143999"/>
              <a:gd name="connsiteY6709" fmla="*/ 545544 h 2293365"/>
              <a:gd name="connsiteX6710" fmla="*/ 8873081 w 9143999"/>
              <a:gd name="connsiteY6710" fmla="*/ 541075 h 2293365"/>
              <a:gd name="connsiteX6711" fmla="*/ 8853086 w 9143999"/>
              <a:gd name="connsiteY6711" fmla="*/ 554890 h 2293365"/>
              <a:gd name="connsiteX6712" fmla="*/ 8859719 w 9143999"/>
              <a:gd name="connsiteY6712" fmla="*/ 558833 h 2293365"/>
              <a:gd name="connsiteX6713" fmla="*/ 8871102 w 9143999"/>
              <a:gd name="connsiteY6713" fmla="*/ 551159 h 2293365"/>
              <a:gd name="connsiteX6714" fmla="*/ 8879882 w 9143999"/>
              <a:gd name="connsiteY6714" fmla="*/ 545317 h 2293365"/>
              <a:gd name="connsiteX6715" fmla="*/ 4377719 w 9143999"/>
              <a:gd name="connsiteY6715" fmla="*/ 540368 h 2293365"/>
              <a:gd name="connsiteX6716" fmla="*/ 4370748 w 9143999"/>
              <a:gd name="connsiteY6716" fmla="*/ 544694 h 2293365"/>
              <a:gd name="connsiteX6717" fmla="*/ 4388949 w 9143999"/>
              <a:gd name="connsiteY6717" fmla="*/ 556780 h 2293365"/>
              <a:gd name="connsiteX6718" fmla="*/ 4395824 w 9143999"/>
              <a:gd name="connsiteY6718" fmla="*/ 552704 h 2293365"/>
              <a:gd name="connsiteX6719" fmla="*/ 8960175 w 9143999"/>
              <a:gd name="connsiteY6719" fmla="*/ 539620 h 2293365"/>
              <a:gd name="connsiteX6720" fmla="*/ 8950480 w 9143999"/>
              <a:gd name="connsiteY6720" fmla="*/ 545637 h 2293365"/>
              <a:gd name="connsiteX6721" fmla="*/ 8952076 w 9143999"/>
              <a:gd name="connsiteY6721" fmla="*/ 546709 h 2293365"/>
              <a:gd name="connsiteX6722" fmla="*/ 8968679 w 9143999"/>
              <a:gd name="connsiteY6722" fmla="*/ 557834 h 2293365"/>
              <a:gd name="connsiteX6723" fmla="*/ 8978378 w 9143999"/>
              <a:gd name="connsiteY6723" fmla="*/ 552099 h 2293365"/>
              <a:gd name="connsiteX6724" fmla="*/ 8929799 w 9143999"/>
              <a:gd name="connsiteY6724" fmla="*/ 536685 h 2293365"/>
              <a:gd name="connsiteX6725" fmla="*/ 8923034 w 9143999"/>
              <a:gd name="connsiteY6725" fmla="*/ 541047 h 2293365"/>
              <a:gd name="connsiteX6726" fmla="*/ 8935874 w 9143999"/>
              <a:gd name="connsiteY6726" fmla="*/ 549383 h 2293365"/>
              <a:gd name="connsiteX6727" fmla="*/ 8942555 w 9143999"/>
              <a:gd name="connsiteY6727" fmla="*/ 545252 h 2293365"/>
              <a:gd name="connsiteX6728" fmla="*/ 4283353 w 9143999"/>
              <a:gd name="connsiteY6728" fmla="*/ 536228 h 2293365"/>
              <a:gd name="connsiteX6729" fmla="*/ 4262975 w 9143999"/>
              <a:gd name="connsiteY6729" fmla="*/ 550402 h 2293365"/>
              <a:gd name="connsiteX6730" fmla="*/ 4266770 w 9143999"/>
              <a:gd name="connsiteY6730" fmla="*/ 552662 h 2293365"/>
              <a:gd name="connsiteX6731" fmla="*/ 4287247 w 9143999"/>
              <a:gd name="connsiteY6731" fmla="*/ 538657 h 2293365"/>
              <a:gd name="connsiteX6732" fmla="*/ 8864938 w 9143999"/>
              <a:gd name="connsiteY6732" fmla="*/ 535996 h 2293365"/>
              <a:gd name="connsiteX6733" fmla="*/ 8844829 w 9143999"/>
              <a:gd name="connsiteY6733" fmla="*/ 549982 h 2293365"/>
              <a:gd name="connsiteX6734" fmla="*/ 8848641 w 9143999"/>
              <a:gd name="connsiteY6734" fmla="*/ 552247 h 2293365"/>
              <a:gd name="connsiteX6735" fmla="*/ 8868835 w 9143999"/>
              <a:gd name="connsiteY6735" fmla="*/ 538427 h 2293365"/>
              <a:gd name="connsiteX6736" fmla="*/ 4320986 w 9143999"/>
              <a:gd name="connsiteY6736" fmla="*/ 535873 h 2293365"/>
              <a:gd name="connsiteX6737" fmla="*/ 4306080 w 9143999"/>
              <a:gd name="connsiteY6737" fmla="*/ 545823 h 2293365"/>
              <a:gd name="connsiteX6738" fmla="*/ 4316403 w 9143999"/>
              <a:gd name="connsiteY6738" fmla="*/ 552278 h 2293365"/>
              <a:gd name="connsiteX6739" fmla="*/ 4331373 w 9143999"/>
              <a:gd name="connsiteY6739" fmla="*/ 542643 h 2293365"/>
              <a:gd name="connsiteX6740" fmla="*/ 4349988 w 9143999"/>
              <a:gd name="connsiteY6740" fmla="*/ 535757 h 2293365"/>
              <a:gd name="connsiteX6741" fmla="*/ 4339594 w 9143999"/>
              <a:gd name="connsiteY6741" fmla="*/ 542457 h 2293365"/>
              <a:gd name="connsiteX6742" fmla="*/ 4352340 w 9143999"/>
              <a:gd name="connsiteY6742" fmla="*/ 550734 h 2293365"/>
              <a:gd name="connsiteX6743" fmla="*/ 4362720 w 9143999"/>
              <a:gd name="connsiteY6743" fmla="*/ 544306 h 2293365"/>
              <a:gd name="connsiteX6744" fmla="*/ 4385774 w 9143999"/>
              <a:gd name="connsiteY6744" fmla="*/ 535368 h 2293365"/>
              <a:gd name="connsiteX6745" fmla="*/ 4381577 w 9143999"/>
              <a:gd name="connsiteY6745" fmla="*/ 537973 h 2293365"/>
              <a:gd name="connsiteX6746" fmla="*/ 4399766 w 9143999"/>
              <a:gd name="connsiteY6746" fmla="*/ 550367 h 2293365"/>
              <a:gd name="connsiteX6747" fmla="*/ 4403868 w 9143999"/>
              <a:gd name="connsiteY6747" fmla="*/ 547935 h 2293365"/>
              <a:gd name="connsiteX6748" fmla="*/ 8967350 w 9143999"/>
              <a:gd name="connsiteY6748" fmla="*/ 535167 h 2293365"/>
              <a:gd name="connsiteX6749" fmla="*/ 8964363 w 9143999"/>
              <a:gd name="connsiteY6749" fmla="*/ 537021 h 2293365"/>
              <a:gd name="connsiteX6750" fmla="*/ 8982627 w 9143999"/>
              <a:gd name="connsiteY6750" fmla="*/ 549587 h 2293365"/>
              <a:gd name="connsiteX6751" fmla="*/ 8985528 w 9143999"/>
              <a:gd name="connsiteY6751" fmla="*/ 547872 h 2293365"/>
              <a:gd name="connsiteX6752" fmla="*/ 8904334 w 9143999"/>
              <a:gd name="connsiteY6752" fmla="*/ 534474 h 2293365"/>
              <a:gd name="connsiteX6753" fmla="*/ 8887870 w 9143999"/>
              <a:gd name="connsiteY6753" fmla="*/ 545463 h 2293365"/>
              <a:gd name="connsiteX6754" fmla="*/ 8898226 w 9143999"/>
              <a:gd name="connsiteY6754" fmla="*/ 551910 h 2293365"/>
              <a:gd name="connsiteX6755" fmla="*/ 8914758 w 9143999"/>
              <a:gd name="connsiteY6755" fmla="*/ 541269 h 2293365"/>
              <a:gd name="connsiteX6756" fmla="*/ 4278834 w 9143999"/>
              <a:gd name="connsiteY6756" fmla="*/ 533410 h 2293365"/>
              <a:gd name="connsiteX6757" fmla="*/ 4258602 w 9143999"/>
              <a:gd name="connsiteY6757" fmla="*/ 547797 h 2293365"/>
              <a:gd name="connsiteX6758" fmla="*/ 4259027 w 9143999"/>
              <a:gd name="connsiteY6758" fmla="*/ 548050 h 2293365"/>
              <a:gd name="connsiteX6759" fmla="*/ 4279335 w 9143999"/>
              <a:gd name="connsiteY6759" fmla="*/ 533722 h 2293365"/>
              <a:gd name="connsiteX6760" fmla="*/ 8860436 w 9143999"/>
              <a:gd name="connsiteY6760" fmla="*/ 533189 h 2293365"/>
              <a:gd name="connsiteX6761" fmla="*/ 8840502 w 9143999"/>
              <a:gd name="connsiteY6761" fmla="*/ 547409 h 2293365"/>
              <a:gd name="connsiteX6762" fmla="*/ 8841104 w 9143999"/>
              <a:gd name="connsiteY6762" fmla="*/ 547767 h 2293365"/>
              <a:gd name="connsiteX6763" fmla="*/ 8861141 w 9143999"/>
              <a:gd name="connsiteY6763" fmla="*/ 533629 h 2293365"/>
              <a:gd name="connsiteX6764" fmla="*/ 4389792 w 9143999"/>
              <a:gd name="connsiteY6764" fmla="*/ 532874 h 2293365"/>
              <a:gd name="connsiteX6765" fmla="*/ 4388913 w 9143999"/>
              <a:gd name="connsiteY6765" fmla="*/ 533420 h 2293365"/>
              <a:gd name="connsiteX6766" fmla="*/ 4406965 w 9143999"/>
              <a:gd name="connsiteY6766" fmla="*/ 546099 h 2293365"/>
              <a:gd name="connsiteX6767" fmla="*/ 4407735 w 9143999"/>
              <a:gd name="connsiteY6767" fmla="*/ 545643 h 2293365"/>
              <a:gd name="connsiteX6768" fmla="*/ 8971436 w 9143999"/>
              <a:gd name="connsiteY6768" fmla="*/ 532631 h 2293365"/>
              <a:gd name="connsiteX6769" fmla="*/ 8970535 w 9143999"/>
              <a:gd name="connsiteY6769" fmla="*/ 533190 h 2293365"/>
              <a:gd name="connsiteX6770" fmla="*/ 8988739 w 9143999"/>
              <a:gd name="connsiteY6770" fmla="*/ 545973 h 2293365"/>
              <a:gd name="connsiteX6771" fmla="*/ 8989527 w 9143999"/>
              <a:gd name="connsiteY6771" fmla="*/ 545507 h 2293365"/>
              <a:gd name="connsiteX6772" fmla="*/ 4360782 w 9143999"/>
              <a:gd name="connsiteY6772" fmla="*/ 528798 h 2293365"/>
              <a:gd name="connsiteX6773" fmla="*/ 4353791 w 9143999"/>
              <a:gd name="connsiteY6773" fmla="*/ 533305 h 2293365"/>
              <a:gd name="connsiteX6774" fmla="*/ 4366596 w 9143999"/>
              <a:gd name="connsiteY6774" fmla="*/ 541906 h 2293365"/>
              <a:gd name="connsiteX6775" fmla="*/ 4373606 w 9143999"/>
              <a:gd name="connsiteY6775" fmla="*/ 537565 h 2293365"/>
              <a:gd name="connsiteX6776" fmla="*/ 4367345 w 9143999"/>
              <a:gd name="connsiteY6776" fmla="*/ 533299 h 2293365"/>
              <a:gd name="connsiteX6777" fmla="*/ 4309959 w 9143999"/>
              <a:gd name="connsiteY6777" fmla="*/ 528686 h 2293365"/>
              <a:gd name="connsiteX6778" fmla="*/ 4295006 w 9143999"/>
              <a:gd name="connsiteY6778" fmla="*/ 538899 h 2293365"/>
              <a:gd name="connsiteX6779" fmla="*/ 4301847 w 9143999"/>
              <a:gd name="connsiteY6779" fmla="*/ 543177 h 2293365"/>
              <a:gd name="connsiteX6780" fmla="*/ 4316862 w 9143999"/>
              <a:gd name="connsiteY6780" fmla="*/ 533185 h 2293365"/>
              <a:gd name="connsiteX6781" fmla="*/ 8943250 w 9143999"/>
              <a:gd name="connsiteY6781" fmla="*/ 528013 h 2293365"/>
              <a:gd name="connsiteX6782" fmla="*/ 8933549 w 9143999"/>
              <a:gd name="connsiteY6782" fmla="*/ 534268 h 2293365"/>
              <a:gd name="connsiteX6783" fmla="*/ 8946383 w 9143999"/>
              <a:gd name="connsiteY6783" fmla="*/ 542885 h 2293365"/>
              <a:gd name="connsiteX6784" fmla="*/ 8956139 w 9143999"/>
              <a:gd name="connsiteY6784" fmla="*/ 536852 h 2293365"/>
              <a:gd name="connsiteX6785" fmla="*/ 8949304 w 9143999"/>
              <a:gd name="connsiteY6785" fmla="*/ 532167 h 2293365"/>
              <a:gd name="connsiteX6786" fmla="*/ 864762 w 9143999"/>
              <a:gd name="connsiteY6786" fmla="*/ 527631 h 2293365"/>
              <a:gd name="connsiteX6787" fmla="*/ 139595 w 9143999"/>
              <a:gd name="connsiteY6787" fmla="*/ 653296 h 2293365"/>
              <a:gd name="connsiteX6788" fmla="*/ 35682 w 9143999"/>
              <a:gd name="connsiteY6788" fmla="*/ 688385 h 2293365"/>
              <a:gd name="connsiteX6789" fmla="*/ 54384 w 9143999"/>
              <a:gd name="connsiteY6789" fmla="*/ 701211 h 2293365"/>
              <a:gd name="connsiteX6790" fmla="*/ 105499 w 9143999"/>
              <a:gd name="connsiteY6790" fmla="*/ 731510 h 2293365"/>
              <a:gd name="connsiteX6791" fmla="*/ 138911 w 9143999"/>
              <a:gd name="connsiteY6791" fmla="*/ 721900 h 2293365"/>
              <a:gd name="connsiteX6792" fmla="*/ 1125341 w 9143999"/>
              <a:gd name="connsiteY6792" fmla="*/ 628808 h 2293365"/>
              <a:gd name="connsiteX6793" fmla="*/ 1625734 w 9143999"/>
              <a:gd name="connsiteY6793" fmla="*/ 735445 h 2293365"/>
              <a:gd name="connsiteX6794" fmla="*/ 1712841 w 9143999"/>
              <a:gd name="connsiteY6794" fmla="*/ 761754 h 2293365"/>
              <a:gd name="connsiteX6795" fmla="*/ 1774183 w 9143999"/>
              <a:gd name="connsiteY6795" fmla="*/ 722261 h 2293365"/>
              <a:gd name="connsiteX6796" fmla="*/ 1624752 w 9143999"/>
              <a:gd name="connsiteY6796" fmla="*/ 669184 h 2293365"/>
              <a:gd name="connsiteX6797" fmla="*/ 1125341 w 9143999"/>
              <a:gd name="connsiteY6797" fmla="*/ 544018 h 2293365"/>
              <a:gd name="connsiteX6798" fmla="*/ 864762 w 9143999"/>
              <a:gd name="connsiteY6798" fmla="*/ 527631 h 2293365"/>
              <a:gd name="connsiteX6799" fmla="*/ 5446391 w 9143999"/>
              <a:gd name="connsiteY6799" fmla="*/ 527507 h 2293365"/>
              <a:gd name="connsiteX6800" fmla="*/ 4721978 w 9143999"/>
              <a:gd name="connsiteY6800" fmla="*/ 652537 h 2293365"/>
              <a:gd name="connsiteX6801" fmla="*/ 4618478 w 9143999"/>
              <a:gd name="connsiteY6801" fmla="*/ 687587 h 2293365"/>
              <a:gd name="connsiteX6802" fmla="*/ 4641377 w 9143999"/>
              <a:gd name="connsiteY6802" fmla="*/ 703613 h 2293365"/>
              <a:gd name="connsiteX6803" fmla="*/ 4688035 w 9143999"/>
              <a:gd name="connsiteY6803" fmla="*/ 731265 h 2293365"/>
              <a:gd name="connsiteX6804" fmla="*/ 4720596 w 9143999"/>
              <a:gd name="connsiteY6804" fmla="*/ 721900 h 2293365"/>
              <a:gd name="connsiteX6805" fmla="*/ 5707433 w 9143999"/>
              <a:gd name="connsiteY6805" fmla="*/ 628808 h 2293365"/>
              <a:gd name="connsiteX6806" fmla="*/ 6207750 w 9143999"/>
              <a:gd name="connsiteY6806" fmla="*/ 735445 h 2293365"/>
              <a:gd name="connsiteX6807" fmla="*/ 6300780 w 9143999"/>
              <a:gd name="connsiteY6807" fmla="*/ 763560 h 2293365"/>
              <a:gd name="connsiteX6808" fmla="*/ 6361804 w 9143999"/>
              <a:gd name="connsiteY6808" fmla="*/ 724273 h 2293365"/>
              <a:gd name="connsiteX6809" fmla="*/ 6206844 w 9143999"/>
              <a:gd name="connsiteY6809" fmla="*/ 669231 h 2293365"/>
              <a:gd name="connsiteX6810" fmla="*/ 5707433 w 9143999"/>
              <a:gd name="connsiteY6810" fmla="*/ 544018 h 2293365"/>
              <a:gd name="connsiteX6811" fmla="*/ 5446391 w 9143999"/>
              <a:gd name="connsiteY6811" fmla="*/ 527507 h 2293365"/>
              <a:gd name="connsiteX6812" fmla="*/ 8893283 w 9143999"/>
              <a:gd name="connsiteY6812" fmla="*/ 527270 h 2293365"/>
              <a:gd name="connsiteX6813" fmla="*/ 8876766 w 9143999"/>
              <a:gd name="connsiteY6813" fmla="*/ 538551 h 2293365"/>
              <a:gd name="connsiteX6814" fmla="*/ 8883629 w 9143999"/>
              <a:gd name="connsiteY6814" fmla="*/ 542823 h 2293365"/>
              <a:gd name="connsiteX6815" fmla="*/ 8900214 w 9143999"/>
              <a:gd name="connsiteY6815" fmla="*/ 531788 h 2293365"/>
              <a:gd name="connsiteX6816" fmla="*/ 8915454 w 9143999"/>
              <a:gd name="connsiteY6816" fmla="*/ 527051 h 2293365"/>
              <a:gd name="connsiteX6817" fmla="*/ 8908562 w 9143999"/>
              <a:gd name="connsiteY6817" fmla="*/ 531652 h 2293365"/>
              <a:gd name="connsiteX6818" fmla="*/ 8919085 w 9143999"/>
              <a:gd name="connsiteY6818" fmla="*/ 538483 h 2293365"/>
              <a:gd name="connsiteX6819" fmla="*/ 8925923 w 9143999"/>
              <a:gd name="connsiteY6819" fmla="*/ 534082 h 2293365"/>
              <a:gd name="connsiteX6820" fmla="*/ 4335617 w 9143999"/>
              <a:gd name="connsiteY6820" fmla="*/ 526108 h 2293365"/>
              <a:gd name="connsiteX6821" fmla="*/ 4325163 w 9143999"/>
              <a:gd name="connsiteY6821" fmla="*/ 533085 h 2293365"/>
              <a:gd name="connsiteX6822" fmla="*/ 4335645 w 9143999"/>
              <a:gd name="connsiteY6822" fmla="*/ 539892 h 2293365"/>
              <a:gd name="connsiteX6823" fmla="*/ 4346112 w 9143999"/>
              <a:gd name="connsiteY6823" fmla="*/ 533155 h 2293365"/>
              <a:gd name="connsiteX6824" fmla="*/ 4368838 w 9143999"/>
              <a:gd name="connsiteY6824" fmla="*/ 523605 h 2293365"/>
              <a:gd name="connsiteX6825" fmla="*/ 4364571 w 9143999"/>
              <a:gd name="connsiteY6825" fmla="*/ 526355 h 2293365"/>
              <a:gd name="connsiteX6826" fmla="*/ 4369468 w 9143999"/>
              <a:gd name="connsiteY6826" fmla="*/ 529722 h 2293365"/>
              <a:gd name="connsiteX6827" fmla="*/ 4377467 w 9143999"/>
              <a:gd name="connsiteY6827" fmla="*/ 535173 h 2293365"/>
              <a:gd name="connsiteX6828" fmla="*/ 4381710 w 9143999"/>
              <a:gd name="connsiteY6828" fmla="*/ 532546 h 2293365"/>
              <a:gd name="connsiteX6829" fmla="*/ 4301833 w 9143999"/>
              <a:gd name="connsiteY6829" fmla="*/ 523390 h 2293365"/>
              <a:gd name="connsiteX6830" fmla="*/ 4291549 w 9143999"/>
              <a:gd name="connsiteY6830" fmla="*/ 530528 h 2293365"/>
              <a:gd name="connsiteX6831" fmla="*/ 4286848 w 9143999"/>
              <a:gd name="connsiteY6831" fmla="*/ 533798 h 2293365"/>
              <a:gd name="connsiteX6832" fmla="*/ 4290770 w 9143999"/>
              <a:gd name="connsiteY6832" fmla="*/ 536250 h 2293365"/>
              <a:gd name="connsiteX6833" fmla="*/ 4305831 w 9143999"/>
              <a:gd name="connsiteY6833" fmla="*/ 525996 h 2293365"/>
              <a:gd name="connsiteX6834" fmla="*/ 8950463 w 9143999"/>
              <a:gd name="connsiteY6834" fmla="*/ 523364 h 2293365"/>
              <a:gd name="connsiteX6835" fmla="*/ 8947379 w 9143999"/>
              <a:gd name="connsiteY6835" fmla="*/ 525351 h 2293365"/>
              <a:gd name="connsiteX6836" fmla="*/ 8952098 w 9143999"/>
              <a:gd name="connsiteY6836" fmla="*/ 528584 h 2293365"/>
              <a:gd name="connsiteX6837" fmla="*/ 8960341 w 9143999"/>
              <a:gd name="connsiteY6837" fmla="*/ 534254 h 2293365"/>
              <a:gd name="connsiteX6838" fmla="*/ 8963367 w 9143999"/>
              <a:gd name="connsiteY6838" fmla="*/ 532383 h 2293365"/>
              <a:gd name="connsiteX6839" fmla="*/ 8885140 w 9143999"/>
              <a:gd name="connsiteY6839" fmla="*/ 521962 h 2293365"/>
              <a:gd name="connsiteX6840" fmla="*/ 8872800 w 9143999"/>
              <a:gd name="connsiteY6840" fmla="*/ 530528 h 2293365"/>
              <a:gd name="connsiteX6841" fmla="*/ 8868587 w 9143999"/>
              <a:gd name="connsiteY6841" fmla="*/ 533458 h 2293365"/>
              <a:gd name="connsiteX6842" fmla="*/ 8872522 w 9143999"/>
              <a:gd name="connsiteY6842" fmla="*/ 535909 h 2293365"/>
              <a:gd name="connsiteX6843" fmla="*/ 8889160 w 9143999"/>
              <a:gd name="connsiteY6843" fmla="*/ 524582 h 2293365"/>
              <a:gd name="connsiteX6844" fmla="*/ 4372997 w 9143999"/>
              <a:gd name="connsiteY6844" fmla="*/ 520923 h 2293365"/>
              <a:gd name="connsiteX6845" fmla="*/ 4372019 w 9143999"/>
              <a:gd name="connsiteY6845" fmla="*/ 521554 h 2293365"/>
              <a:gd name="connsiteX6846" fmla="*/ 4384877 w 9143999"/>
              <a:gd name="connsiteY6846" fmla="*/ 530585 h 2293365"/>
              <a:gd name="connsiteX6847" fmla="*/ 4385785 w 9143999"/>
              <a:gd name="connsiteY6847" fmla="*/ 530023 h 2293365"/>
              <a:gd name="connsiteX6848" fmla="*/ 8954634 w 9143999"/>
              <a:gd name="connsiteY6848" fmla="*/ 520674 h 2293365"/>
              <a:gd name="connsiteX6849" fmla="*/ 8953632 w 9143999"/>
              <a:gd name="connsiteY6849" fmla="*/ 521320 h 2293365"/>
              <a:gd name="connsiteX6850" fmla="*/ 8966568 w 9143999"/>
              <a:gd name="connsiteY6850" fmla="*/ 530404 h 2293365"/>
              <a:gd name="connsiteX6851" fmla="*/ 8967498 w 9143999"/>
              <a:gd name="connsiteY6851" fmla="*/ 529829 h 2293365"/>
              <a:gd name="connsiteX6852" fmla="*/ 4297231 w 9143999"/>
              <a:gd name="connsiteY6852" fmla="*/ 520390 h 2293365"/>
              <a:gd name="connsiteX6853" fmla="*/ 4291973 w 9143999"/>
              <a:gd name="connsiteY6853" fmla="*/ 524067 h 2293365"/>
              <a:gd name="connsiteX6854" fmla="*/ 4282293 w 9143999"/>
              <a:gd name="connsiteY6854" fmla="*/ 530950 h 2293365"/>
              <a:gd name="connsiteX6855" fmla="*/ 4282808 w 9143999"/>
              <a:gd name="connsiteY6855" fmla="*/ 531271 h 2293365"/>
              <a:gd name="connsiteX6856" fmla="*/ 4289002 w 9143999"/>
              <a:gd name="connsiteY6856" fmla="*/ 526901 h 2293365"/>
              <a:gd name="connsiteX6857" fmla="*/ 4297824 w 9143999"/>
              <a:gd name="connsiteY6857" fmla="*/ 520777 h 2293365"/>
              <a:gd name="connsiteX6858" fmla="*/ 8904438 w 9143999"/>
              <a:gd name="connsiteY6858" fmla="*/ 519652 h 2293365"/>
              <a:gd name="connsiteX6859" fmla="*/ 8897440 w 9143999"/>
              <a:gd name="connsiteY6859" fmla="*/ 524431 h 2293365"/>
              <a:gd name="connsiteX6860" fmla="*/ 8904440 w 9143999"/>
              <a:gd name="connsiteY6860" fmla="*/ 528976 h 2293365"/>
              <a:gd name="connsiteX6861" fmla="*/ 8911412 w 9143999"/>
              <a:gd name="connsiteY6861" fmla="*/ 524336 h 2293365"/>
              <a:gd name="connsiteX6862" fmla="*/ 8880532 w 9143999"/>
              <a:gd name="connsiteY6862" fmla="*/ 518957 h 2293365"/>
              <a:gd name="connsiteX6863" fmla="*/ 8873224 w 9143999"/>
              <a:gd name="connsiteY6863" fmla="*/ 524067 h 2293365"/>
              <a:gd name="connsiteX6864" fmla="*/ 8864033 w 9143999"/>
              <a:gd name="connsiteY6864" fmla="*/ 530623 h 2293365"/>
              <a:gd name="connsiteX6865" fmla="*/ 8864759 w 9143999"/>
              <a:gd name="connsiteY6865" fmla="*/ 531076 h 2293365"/>
              <a:gd name="connsiteX6866" fmla="*/ 8870677 w 9143999"/>
              <a:gd name="connsiteY6866" fmla="*/ 526901 h 2293365"/>
              <a:gd name="connsiteX6867" fmla="*/ 8881351 w 9143999"/>
              <a:gd name="connsiteY6867" fmla="*/ 519491 h 2293365"/>
              <a:gd name="connsiteX6868" fmla="*/ 4346382 w 9143999"/>
              <a:gd name="connsiteY6868" fmla="*/ 518922 h 2293365"/>
              <a:gd name="connsiteX6869" fmla="*/ 4339356 w 9143999"/>
              <a:gd name="connsiteY6869" fmla="*/ 523611 h 2293365"/>
              <a:gd name="connsiteX6870" fmla="*/ 4349919 w 9143999"/>
              <a:gd name="connsiteY6870" fmla="*/ 530705 h 2293365"/>
              <a:gd name="connsiteX6871" fmla="*/ 4356956 w 9143999"/>
              <a:gd name="connsiteY6871" fmla="*/ 526175 h 2293365"/>
              <a:gd name="connsiteX6872" fmla="*/ 4324582 w 9143999"/>
              <a:gd name="connsiteY6872" fmla="*/ 518699 h 2293365"/>
              <a:gd name="connsiteX6873" fmla="*/ 4314068 w 9143999"/>
              <a:gd name="connsiteY6873" fmla="*/ 525880 h 2293365"/>
              <a:gd name="connsiteX6874" fmla="*/ 4321037 w 9143999"/>
              <a:gd name="connsiteY6874" fmla="*/ 530407 h 2293365"/>
              <a:gd name="connsiteX6875" fmla="*/ 4331576 w 9143999"/>
              <a:gd name="connsiteY6875" fmla="*/ 523395 h 2293365"/>
              <a:gd name="connsiteX6876" fmla="*/ 8928831 w 9143999"/>
              <a:gd name="connsiteY6876" fmla="*/ 518122 h 2293365"/>
              <a:gd name="connsiteX6877" fmla="*/ 8919139 w 9143999"/>
              <a:gd name="connsiteY6877" fmla="*/ 524592 h 2293365"/>
              <a:gd name="connsiteX6878" fmla="*/ 8929676 w 9143999"/>
              <a:gd name="connsiteY6878" fmla="*/ 531667 h 2293365"/>
              <a:gd name="connsiteX6879" fmla="*/ 8939426 w 9143999"/>
              <a:gd name="connsiteY6879" fmla="*/ 525390 h 2293365"/>
              <a:gd name="connsiteX6880" fmla="*/ 8896321 w 9143999"/>
              <a:gd name="connsiteY6880" fmla="*/ 514201 h 2293365"/>
              <a:gd name="connsiteX6881" fmla="*/ 8889247 w 9143999"/>
              <a:gd name="connsiteY6881" fmla="*/ 519112 h 2293365"/>
              <a:gd name="connsiteX6882" fmla="*/ 8893315 w 9143999"/>
              <a:gd name="connsiteY6882" fmla="*/ 521753 h 2293365"/>
              <a:gd name="connsiteX6883" fmla="*/ 8900392 w 9143999"/>
              <a:gd name="connsiteY6883" fmla="*/ 516935 h 2293365"/>
              <a:gd name="connsiteX6884" fmla="*/ 4354422 w 9143999"/>
              <a:gd name="connsiteY6884" fmla="*/ 513556 h 2293365"/>
              <a:gd name="connsiteX6885" fmla="*/ 4350126 w 9143999"/>
              <a:gd name="connsiteY6885" fmla="*/ 516423 h 2293365"/>
              <a:gd name="connsiteX6886" fmla="*/ 4360754 w 9143999"/>
              <a:gd name="connsiteY6886" fmla="*/ 523730 h 2293365"/>
              <a:gd name="connsiteX6887" fmla="*/ 4365048 w 9143999"/>
              <a:gd name="connsiteY6887" fmla="*/ 520966 h 2293365"/>
              <a:gd name="connsiteX6888" fmla="*/ 8936047 w 9143999"/>
              <a:gd name="connsiteY6888" fmla="*/ 513306 h 2293365"/>
              <a:gd name="connsiteX6889" fmla="*/ 8932879 w 9143999"/>
              <a:gd name="connsiteY6889" fmla="*/ 515420 h 2293365"/>
              <a:gd name="connsiteX6890" fmla="*/ 8943556 w 9143999"/>
              <a:gd name="connsiteY6890" fmla="*/ 522733 h 2293365"/>
              <a:gd name="connsiteX6891" fmla="*/ 8946679 w 9143999"/>
              <a:gd name="connsiteY6891" fmla="*/ 520722 h 2293365"/>
              <a:gd name="connsiteX6892" fmla="*/ 4316453 w 9143999"/>
              <a:gd name="connsiteY6892" fmla="*/ 513241 h 2293365"/>
              <a:gd name="connsiteX6893" fmla="*/ 4305893 w 9143999"/>
              <a:gd name="connsiteY6893" fmla="*/ 520571 h 2293365"/>
              <a:gd name="connsiteX6894" fmla="*/ 4309940 w 9143999"/>
              <a:gd name="connsiteY6894" fmla="*/ 523199 h 2293365"/>
              <a:gd name="connsiteX6895" fmla="*/ 4320538 w 9143999"/>
              <a:gd name="connsiteY6895" fmla="*/ 515983 h 2293365"/>
              <a:gd name="connsiteX6896" fmla="*/ 4335341 w 9143999"/>
              <a:gd name="connsiteY6896" fmla="*/ 511351 h 2293365"/>
              <a:gd name="connsiteX6897" fmla="*/ 4328281 w 9143999"/>
              <a:gd name="connsiteY6897" fmla="*/ 516173 h 2293365"/>
              <a:gd name="connsiteX6898" fmla="*/ 4335322 w 9143999"/>
              <a:gd name="connsiteY6898" fmla="*/ 520902 h 2293365"/>
              <a:gd name="connsiteX6899" fmla="*/ 4342400 w 9143999"/>
              <a:gd name="connsiteY6899" fmla="*/ 516192 h 2293365"/>
              <a:gd name="connsiteX6900" fmla="*/ 8891737 w 9143999"/>
              <a:gd name="connsiteY6900" fmla="*/ 511123 h 2293365"/>
              <a:gd name="connsiteX6901" fmla="*/ 8884613 w 9143999"/>
              <a:gd name="connsiteY6901" fmla="*/ 516104 h 2293365"/>
              <a:gd name="connsiteX6902" fmla="*/ 8885449 w 9143999"/>
              <a:gd name="connsiteY6902" fmla="*/ 516647 h 2293365"/>
              <a:gd name="connsiteX6903" fmla="*/ 8892585 w 9143999"/>
              <a:gd name="connsiteY6903" fmla="*/ 511693 h 2293365"/>
              <a:gd name="connsiteX6904" fmla="*/ 4358621 w 9143999"/>
              <a:gd name="connsiteY6904" fmla="*/ 510753 h 2293365"/>
              <a:gd name="connsiteX6905" fmla="*/ 4357567 w 9143999"/>
              <a:gd name="connsiteY6905" fmla="*/ 511456 h 2293365"/>
              <a:gd name="connsiteX6906" fmla="*/ 4368245 w 9143999"/>
              <a:gd name="connsiteY6906" fmla="*/ 518909 h 2293365"/>
              <a:gd name="connsiteX6907" fmla="*/ 4369255 w 9143999"/>
              <a:gd name="connsiteY6907" fmla="*/ 518259 h 2293365"/>
              <a:gd name="connsiteX6908" fmla="*/ 4367345 w 9143999"/>
              <a:gd name="connsiteY6908" fmla="*/ 516900 h 2293365"/>
              <a:gd name="connsiteX6909" fmla="*/ 8917779 w 9143999"/>
              <a:gd name="connsiteY6909" fmla="*/ 510541 h 2293365"/>
              <a:gd name="connsiteX6910" fmla="*/ 8908080 w 9143999"/>
              <a:gd name="connsiteY6910" fmla="*/ 517165 h 2293365"/>
              <a:gd name="connsiteX6911" fmla="*/ 8915102 w 9143999"/>
              <a:gd name="connsiteY6911" fmla="*/ 521881 h 2293365"/>
              <a:gd name="connsiteX6912" fmla="*/ 8924852 w 9143999"/>
              <a:gd name="connsiteY6912" fmla="*/ 515393 h 2293365"/>
              <a:gd name="connsiteX6913" fmla="*/ 8940252 w 9143999"/>
              <a:gd name="connsiteY6913" fmla="*/ 510499 h 2293365"/>
              <a:gd name="connsiteX6914" fmla="*/ 8939173 w 9143999"/>
              <a:gd name="connsiteY6914" fmla="*/ 511219 h 2293365"/>
              <a:gd name="connsiteX6915" fmla="*/ 8949858 w 9143999"/>
              <a:gd name="connsiteY6915" fmla="*/ 518676 h 2293365"/>
              <a:gd name="connsiteX6916" fmla="*/ 8950892 w 9143999"/>
              <a:gd name="connsiteY6916" fmla="*/ 518011 h 2293365"/>
              <a:gd name="connsiteX6917" fmla="*/ 8949303 w 9143999"/>
              <a:gd name="connsiteY6917" fmla="*/ 516880 h 2293365"/>
              <a:gd name="connsiteX6918" fmla="*/ 4311865 w 9143999"/>
              <a:gd name="connsiteY6918" fmla="*/ 510160 h 2293365"/>
              <a:gd name="connsiteX6919" fmla="*/ 4301268 w 9143999"/>
              <a:gd name="connsiteY6919" fmla="*/ 517568 h 2293365"/>
              <a:gd name="connsiteX6920" fmla="*/ 4301877 w 9143999"/>
              <a:gd name="connsiteY6920" fmla="*/ 517964 h 2293365"/>
              <a:gd name="connsiteX6921" fmla="*/ 4312502 w 9143999"/>
              <a:gd name="connsiteY6921" fmla="*/ 510588 h 2293365"/>
              <a:gd name="connsiteX6922" fmla="*/ 4343384 w 9143999"/>
              <a:gd name="connsiteY6922" fmla="*/ 505859 h 2293365"/>
              <a:gd name="connsiteX6923" fmla="*/ 4339059 w 9143999"/>
              <a:gd name="connsiteY6923" fmla="*/ 508812 h 2293365"/>
              <a:gd name="connsiteX6924" fmla="*/ 4346156 w 9143999"/>
              <a:gd name="connsiteY6924" fmla="*/ 513693 h 2293365"/>
              <a:gd name="connsiteX6925" fmla="*/ 4350486 w 9143999"/>
              <a:gd name="connsiteY6925" fmla="*/ 510812 h 2293365"/>
              <a:gd name="connsiteX6926" fmla="*/ 4327209 w 9143999"/>
              <a:gd name="connsiteY6926" fmla="*/ 505774 h 2293365"/>
              <a:gd name="connsiteX6927" fmla="*/ 4320122 w 9143999"/>
              <a:gd name="connsiteY6927" fmla="*/ 510694 h 2293365"/>
              <a:gd name="connsiteX6928" fmla="*/ 4324242 w 9143999"/>
              <a:gd name="connsiteY6928" fmla="*/ 513461 h 2293365"/>
              <a:gd name="connsiteX6929" fmla="*/ 4331357 w 9143999"/>
              <a:gd name="connsiteY6929" fmla="*/ 508618 h 2293365"/>
              <a:gd name="connsiteX6930" fmla="*/ 8925008 w 9143999"/>
              <a:gd name="connsiteY6930" fmla="*/ 505604 h 2293365"/>
              <a:gd name="connsiteX6931" fmla="*/ 8921773 w 9143999"/>
              <a:gd name="connsiteY6931" fmla="*/ 507814 h 2293365"/>
              <a:gd name="connsiteX6932" fmla="*/ 8928903 w 9143999"/>
              <a:gd name="connsiteY6932" fmla="*/ 512697 h 2293365"/>
              <a:gd name="connsiteX6933" fmla="*/ 8932113 w 9143999"/>
              <a:gd name="connsiteY6933" fmla="*/ 510561 h 2293365"/>
              <a:gd name="connsiteX6934" fmla="*/ 8909638 w 9143999"/>
              <a:gd name="connsiteY6934" fmla="*/ 504957 h 2293365"/>
              <a:gd name="connsiteX6935" fmla="*/ 8899932 w 9143999"/>
              <a:gd name="connsiteY6935" fmla="*/ 511694 h 2293365"/>
              <a:gd name="connsiteX6936" fmla="*/ 8904039 w 9143999"/>
              <a:gd name="connsiteY6936" fmla="*/ 514452 h 2293365"/>
              <a:gd name="connsiteX6937" fmla="*/ 8913796 w 9143999"/>
              <a:gd name="connsiteY6937" fmla="*/ 507809 h 2293365"/>
              <a:gd name="connsiteX6938" fmla="*/ 4347595 w 9143999"/>
              <a:gd name="connsiteY6938" fmla="*/ 502983 h 2293365"/>
              <a:gd name="connsiteX6939" fmla="*/ 4346499 w 9143999"/>
              <a:gd name="connsiteY6939" fmla="*/ 503731 h 2293365"/>
              <a:gd name="connsiteX6940" fmla="*/ 4353639 w 9143999"/>
              <a:gd name="connsiteY6940" fmla="*/ 508714 h 2293365"/>
              <a:gd name="connsiteX6941" fmla="*/ 4354713 w 9143999"/>
              <a:gd name="connsiteY6941" fmla="*/ 507999 h 2293365"/>
              <a:gd name="connsiteX6942" fmla="*/ 8929224 w 9143999"/>
              <a:gd name="connsiteY6942" fmla="*/ 502725 h 2293365"/>
              <a:gd name="connsiteX6943" fmla="*/ 8928102 w 9143999"/>
              <a:gd name="connsiteY6943" fmla="*/ 503491 h 2293365"/>
              <a:gd name="connsiteX6944" fmla="*/ 8935246 w 9143999"/>
              <a:gd name="connsiteY6944" fmla="*/ 508477 h 2293365"/>
              <a:gd name="connsiteX6945" fmla="*/ 8936346 w 9143999"/>
              <a:gd name="connsiteY6945" fmla="*/ 507745 h 2293365"/>
              <a:gd name="connsiteX6946" fmla="*/ 4322629 w 9143999"/>
              <a:gd name="connsiteY6946" fmla="*/ 502633 h 2293365"/>
              <a:gd name="connsiteX6947" fmla="*/ 4315521 w 9143999"/>
              <a:gd name="connsiteY6947" fmla="*/ 507603 h 2293365"/>
              <a:gd name="connsiteX6948" fmla="*/ 4316172 w 9143999"/>
              <a:gd name="connsiteY6948" fmla="*/ 508040 h 2293365"/>
              <a:gd name="connsiteX6949" fmla="*/ 4323299 w 9143999"/>
              <a:gd name="connsiteY6949" fmla="*/ 503093 h 2293365"/>
              <a:gd name="connsiteX6950" fmla="*/ 8905055 w 9143999"/>
              <a:gd name="connsiteY6950" fmla="*/ 501813 h 2293365"/>
              <a:gd name="connsiteX6951" fmla="*/ 8895335 w 9143999"/>
              <a:gd name="connsiteY6951" fmla="*/ 508608 h 2293365"/>
              <a:gd name="connsiteX6952" fmla="*/ 8896196 w 9143999"/>
              <a:gd name="connsiteY6952" fmla="*/ 509186 h 2293365"/>
              <a:gd name="connsiteX6953" fmla="*/ 8905942 w 9143999"/>
              <a:gd name="connsiteY6953" fmla="*/ 502421 h 2293365"/>
              <a:gd name="connsiteX6954" fmla="*/ 4335254 w 9143999"/>
              <a:gd name="connsiteY6954" fmla="*/ 500190 h 2293365"/>
              <a:gd name="connsiteX6955" fmla="*/ 4330908 w 9143999"/>
              <a:gd name="connsiteY6955" fmla="*/ 503207 h 2293365"/>
              <a:gd name="connsiteX6956" fmla="*/ 4335085 w 9143999"/>
              <a:gd name="connsiteY6956" fmla="*/ 506080 h 2293365"/>
              <a:gd name="connsiteX6957" fmla="*/ 4339445 w 9143999"/>
              <a:gd name="connsiteY6957" fmla="*/ 503112 h 2293365"/>
              <a:gd name="connsiteX6958" fmla="*/ 8916877 w 9143999"/>
              <a:gd name="connsiteY6958" fmla="*/ 499932 h 2293365"/>
              <a:gd name="connsiteX6959" fmla="*/ 8913592 w 9143999"/>
              <a:gd name="connsiteY6959" fmla="*/ 502211 h 2293365"/>
              <a:gd name="connsiteX6960" fmla="*/ 8917793 w 9143999"/>
              <a:gd name="connsiteY6960" fmla="*/ 505088 h 2293365"/>
              <a:gd name="connsiteX6961" fmla="*/ 8921069 w 9143999"/>
              <a:gd name="connsiteY6961" fmla="*/ 502857 h 2293365"/>
              <a:gd name="connsiteX6962" fmla="*/ 4339474 w 9143999"/>
              <a:gd name="connsiteY6962" fmla="*/ 497260 h 2293365"/>
              <a:gd name="connsiteX6963" fmla="*/ 4338347 w 9143999"/>
              <a:gd name="connsiteY6963" fmla="*/ 498042 h 2293365"/>
              <a:gd name="connsiteX6964" fmla="*/ 4342566 w 9143999"/>
              <a:gd name="connsiteY6964" fmla="*/ 500986 h 2293365"/>
              <a:gd name="connsiteX6965" fmla="*/ 4343682 w 9143999"/>
              <a:gd name="connsiteY6965" fmla="*/ 500226 h 2293365"/>
              <a:gd name="connsiteX6966" fmla="*/ 4330684 w 9143999"/>
              <a:gd name="connsiteY6966" fmla="*/ 497002 h 2293365"/>
              <a:gd name="connsiteX6967" fmla="*/ 4326320 w 9143999"/>
              <a:gd name="connsiteY6967" fmla="*/ 500053 h 2293365"/>
              <a:gd name="connsiteX6968" fmla="*/ 4327002 w 9143999"/>
              <a:gd name="connsiteY6968" fmla="*/ 500522 h 2293365"/>
              <a:gd name="connsiteX6969" fmla="*/ 4331377 w 9143999"/>
              <a:gd name="connsiteY6969" fmla="*/ 497486 h 2293365"/>
              <a:gd name="connsiteX6970" fmla="*/ 8921102 w 9143999"/>
              <a:gd name="connsiteY6970" fmla="*/ 496999 h 2293365"/>
              <a:gd name="connsiteX6971" fmla="*/ 8919948 w 9143999"/>
              <a:gd name="connsiteY6971" fmla="*/ 497800 h 2293365"/>
              <a:gd name="connsiteX6972" fmla="*/ 8924170 w 9143999"/>
              <a:gd name="connsiteY6972" fmla="*/ 500746 h 2293365"/>
              <a:gd name="connsiteX6973" fmla="*/ 8925313 w 9143999"/>
              <a:gd name="connsiteY6973" fmla="*/ 499968 h 2293365"/>
              <a:gd name="connsiteX6974" fmla="*/ 8912305 w 9143999"/>
              <a:gd name="connsiteY6974" fmla="*/ 496743 h 2293365"/>
              <a:gd name="connsiteX6975" fmla="*/ 8908991 w 9143999"/>
              <a:gd name="connsiteY6975" fmla="*/ 499060 h 2293365"/>
              <a:gd name="connsiteX6976" fmla="*/ 8909894 w 9143999"/>
              <a:gd name="connsiteY6976" fmla="*/ 499678 h 2293365"/>
              <a:gd name="connsiteX6977" fmla="*/ 8913212 w 9143999"/>
              <a:gd name="connsiteY6977" fmla="*/ 497375 h 2293365"/>
              <a:gd name="connsiteX6978" fmla="*/ 4334912 w 9143999"/>
              <a:gd name="connsiteY6978" fmla="*/ 494046 h 2293365"/>
              <a:gd name="connsiteX6979" fmla="*/ 4333768 w 9143999"/>
              <a:gd name="connsiteY6979" fmla="*/ 494846 h 2293365"/>
              <a:gd name="connsiteX6980" fmla="*/ 4334472 w 9143999"/>
              <a:gd name="connsiteY6980" fmla="*/ 495337 h 2293365"/>
              <a:gd name="connsiteX6981" fmla="*/ 4335617 w 9143999"/>
              <a:gd name="connsiteY6981" fmla="*/ 494542 h 2293365"/>
              <a:gd name="connsiteX6982" fmla="*/ 8916539 w 9143999"/>
              <a:gd name="connsiteY6982" fmla="*/ 493783 h 2293365"/>
              <a:gd name="connsiteX6983" fmla="*/ 8915367 w 9143999"/>
              <a:gd name="connsiteY6983" fmla="*/ 494602 h 2293365"/>
              <a:gd name="connsiteX6984" fmla="*/ 8916284 w 9143999"/>
              <a:gd name="connsiteY6984" fmla="*/ 495242 h 2293365"/>
              <a:gd name="connsiteX6985" fmla="*/ 8917455 w 9143999"/>
              <a:gd name="connsiteY6985" fmla="*/ 494429 h 2293365"/>
              <a:gd name="connsiteX6986" fmla="*/ 7816913 w 9143999"/>
              <a:gd name="connsiteY6986" fmla="*/ 296037 h 2293365"/>
              <a:gd name="connsiteX6987" fmla="*/ 6932487 w 9143999"/>
              <a:gd name="connsiteY6987" fmla="*/ 541329 h 2293365"/>
              <a:gd name="connsiteX6988" fmla="*/ 6932143 w 9143999"/>
              <a:gd name="connsiteY6988" fmla="*/ 540766 h 2293365"/>
              <a:gd name="connsiteX6989" fmla="*/ 6753704 w 9143999"/>
              <a:gd name="connsiteY6989" fmla="*/ 633339 h 2293365"/>
              <a:gd name="connsiteX6990" fmla="*/ 6787206 w 9143999"/>
              <a:gd name="connsiteY6990" fmla="*/ 656761 h 2293365"/>
              <a:gd name="connsiteX6991" fmla="*/ 6930260 w 9143999"/>
              <a:gd name="connsiteY6991" fmla="*/ 588802 h 2293365"/>
              <a:gd name="connsiteX6992" fmla="*/ 6931745 w 9143999"/>
              <a:gd name="connsiteY6992" fmla="*/ 592368 h 2293365"/>
              <a:gd name="connsiteX6993" fmla="*/ 6790844 w 9143999"/>
              <a:gd name="connsiteY6993" fmla="*/ 659305 h 2293365"/>
              <a:gd name="connsiteX6994" fmla="*/ 6825570 w 9143999"/>
              <a:gd name="connsiteY6994" fmla="*/ 683584 h 2293365"/>
              <a:gd name="connsiteX6995" fmla="*/ 6930264 w 9143999"/>
              <a:gd name="connsiteY6995" fmla="*/ 638738 h 2293365"/>
              <a:gd name="connsiteX6996" fmla="*/ 6931749 w 9143999"/>
              <a:gd name="connsiteY6996" fmla="*/ 642294 h 2293365"/>
              <a:gd name="connsiteX6997" fmla="*/ 6829269 w 9143999"/>
              <a:gd name="connsiteY6997" fmla="*/ 686170 h 2293365"/>
              <a:gd name="connsiteX6998" fmla="*/ 6854231 w 9143999"/>
              <a:gd name="connsiteY6998" fmla="*/ 703623 h 2293365"/>
              <a:gd name="connsiteX6999" fmla="*/ 6880297 w 9143999"/>
              <a:gd name="connsiteY6999" fmla="*/ 719073 h 2293365"/>
              <a:gd name="connsiteX7000" fmla="*/ 6929544 w 9143999"/>
              <a:gd name="connsiteY7000" fmla="*/ 700611 h 2293365"/>
              <a:gd name="connsiteX7001" fmla="*/ 6931029 w 9143999"/>
              <a:gd name="connsiteY7001" fmla="*/ 704153 h 2293365"/>
              <a:gd name="connsiteX7002" fmla="*/ 6884612 w 9143999"/>
              <a:gd name="connsiteY7002" fmla="*/ 721631 h 2293365"/>
              <a:gd name="connsiteX7003" fmla="*/ 6949661 w 9143999"/>
              <a:gd name="connsiteY7003" fmla="*/ 760189 h 2293365"/>
              <a:gd name="connsiteX7004" fmla="*/ 7089831 w 9143999"/>
              <a:gd name="connsiteY7004" fmla="*/ 719886 h 2293365"/>
              <a:gd name="connsiteX7005" fmla="*/ 8076559 w 9143999"/>
              <a:gd name="connsiteY7005" fmla="*/ 626802 h 2293365"/>
              <a:gd name="connsiteX7006" fmla="*/ 8521122 w 9143999"/>
              <a:gd name="connsiteY7006" fmla="*/ 717923 h 2293365"/>
              <a:gd name="connsiteX7007" fmla="*/ 8565849 w 9143999"/>
              <a:gd name="connsiteY7007" fmla="*/ 731183 h 2293365"/>
              <a:gd name="connsiteX7008" fmla="*/ 8633046 w 9143999"/>
              <a:gd name="connsiteY7008" fmla="*/ 687112 h 2293365"/>
              <a:gd name="connsiteX7009" fmla="*/ 8520767 w 9143999"/>
              <a:gd name="connsiteY7009" fmla="*/ 647932 h 2293365"/>
              <a:gd name="connsiteX7010" fmla="*/ 8076502 w 9143999"/>
              <a:gd name="connsiteY7010" fmla="*/ 540955 h 2293365"/>
              <a:gd name="connsiteX7011" fmla="*/ 6931760 w 9143999"/>
              <a:gd name="connsiteY7011" fmla="*/ 703435 h 2293365"/>
              <a:gd name="connsiteX7012" fmla="*/ 6930311 w 9143999"/>
              <a:gd name="connsiteY7012" fmla="*/ 699876 h 2293365"/>
              <a:gd name="connsiteX7013" fmla="*/ 8076502 w 9143999"/>
              <a:gd name="connsiteY7013" fmla="*/ 536681 h 2293365"/>
              <a:gd name="connsiteX7014" fmla="*/ 8521491 w 9143999"/>
              <a:gd name="connsiteY7014" fmla="*/ 643747 h 2293365"/>
              <a:gd name="connsiteX7015" fmla="*/ 8637404 w 9143999"/>
              <a:gd name="connsiteY7015" fmla="*/ 684253 h 2293365"/>
              <a:gd name="connsiteX7016" fmla="*/ 8654299 w 9143999"/>
              <a:gd name="connsiteY7016" fmla="*/ 673172 h 2293365"/>
              <a:gd name="connsiteX7017" fmla="*/ 8685984 w 9143999"/>
              <a:gd name="connsiteY7017" fmla="*/ 650824 h 2293365"/>
              <a:gd name="connsiteX7018" fmla="*/ 8515696 w 9143999"/>
              <a:gd name="connsiteY7018" fmla="*/ 583316 h 2293365"/>
              <a:gd name="connsiteX7019" fmla="*/ 8075827 w 9143999"/>
              <a:gd name="connsiteY7019" fmla="*/ 464133 h 2293365"/>
              <a:gd name="connsiteX7020" fmla="*/ 6931763 w 9143999"/>
              <a:gd name="connsiteY7020" fmla="*/ 649405 h 2293365"/>
              <a:gd name="connsiteX7021" fmla="*/ 6930315 w 9143999"/>
              <a:gd name="connsiteY7021" fmla="*/ 645851 h 2293365"/>
              <a:gd name="connsiteX7022" fmla="*/ 8077275 w 9143999"/>
              <a:gd name="connsiteY7022" fmla="*/ 460558 h 2293365"/>
              <a:gd name="connsiteX7023" fmla="*/ 8517377 w 9143999"/>
              <a:gd name="connsiteY7023" fmla="*/ 580016 h 2293365"/>
              <a:gd name="connsiteX7024" fmla="*/ 8689563 w 9143999"/>
              <a:gd name="connsiteY7024" fmla="*/ 648300 h 2293365"/>
              <a:gd name="connsiteX7025" fmla="*/ 8735469 w 9143999"/>
              <a:gd name="connsiteY7025" fmla="*/ 615921 h 2293365"/>
              <a:gd name="connsiteX7026" fmla="*/ 8733296 w 9143999"/>
              <a:gd name="connsiteY7026" fmla="*/ 614878 h 2293365"/>
              <a:gd name="connsiteX7027" fmla="*/ 8075827 w 9143999"/>
              <a:gd name="connsiteY7027" fmla="*/ 387107 h 2293365"/>
              <a:gd name="connsiteX7028" fmla="*/ 6931763 w 9143999"/>
              <a:gd name="connsiteY7028" fmla="*/ 592332 h 2293365"/>
              <a:gd name="connsiteX7029" fmla="*/ 6930315 w 9143999"/>
              <a:gd name="connsiteY7029" fmla="*/ 588768 h 2293365"/>
              <a:gd name="connsiteX7030" fmla="*/ 8077275 w 9143999"/>
              <a:gd name="connsiteY7030" fmla="*/ 383543 h 2293365"/>
              <a:gd name="connsiteX7031" fmla="*/ 8734961 w 9143999"/>
              <a:gd name="connsiteY7031" fmla="*/ 611634 h 2293365"/>
              <a:gd name="connsiteX7032" fmla="*/ 8738883 w 9143999"/>
              <a:gd name="connsiteY7032" fmla="*/ 613513 h 2293365"/>
              <a:gd name="connsiteX7033" fmla="*/ 8775741 w 9143999"/>
              <a:gd name="connsiteY7033" fmla="*/ 587515 h 2293365"/>
              <a:gd name="connsiteX7034" fmla="*/ 8733745 w 9143999"/>
              <a:gd name="connsiteY7034" fmla="*/ 565600 h 2293365"/>
              <a:gd name="connsiteX7035" fmla="*/ 8076503 w 9143999"/>
              <a:gd name="connsiteY7035" fmla="*/ 317593 h 2293365"/>
              <a:gd name="connsiteX7036" fmla="*/ 7816913 w 9143999"/>
              <a:gd name="connsiteY7036" fmla="*/ 296037 h 2293365"/>
              <a:gd name="connsiteX7037" fmla="*/ 3234931 w 9143999"/>
              <a:gd name="connsiteY7037" fmla="*/ 296011 h 2293365"/>
              <a:gd name="connsiteX7038" fmla="*/ 2350420 w 9143999"/>
              <a:gd name="connsiteY7038" fmla="*/ 541316 h 2293365"/>
              <a:gd name="connsiteX7039" fmla="*/ 2349435 w 9143999"/>
              <a:gd name="connsiteY7039" fmla="*/ 539660 h 2293365"/>
              <a:gd name="connsiteX7040" fmla="*/ 2170947 w 9143999"/>
              <a:gd name="connsiteY7040" fmla="*/ 632278 h 2293365"/>
              <a:gd name="connsiteX7041" fmla="*/ 2199980 w 9143999"/>
              <a:gd name="connsiteY7041" fmla="*/ 652576 h 2293365"/>
              <a:gd name="connsiteX7042" fmla="*/ 2344015 w 9143999"/>
              <a:gd name="connsiteY7042" fmla="*/ 584349 h 2293365"/>
              <a:gd name="connsiteX7043" fmla="*/ 2345439 w 9143999"/>
              <a:gd name="connsiteY7043" fmla="*/ 587904 h 2293365"/>
              <a:gd name="connsiteX7044" fmla="*/ 2203751 w 9143999"/>
              <a:gd name="connsiteY7044" fmla="*/ 655213 h 2293365"/>
              <a:gd name="connsiteX7045" fmla="*/ 2244862 w 9143999"/>
              <a:gd name="connsiteY7045" fmla="*/ 683956 h 2293365"/>
              <a:gd name="connsiteX7046" fmla="*/ 2344020 w 9143999"/>
              <a:gd name="connsiteY7046" fmla="*/ 641357 h 2293365"/>
              <a:gd name="connsiteX7047" fmla="*/ 2345443 w 9143999"/>
              <a:gd name="connsiteY7047" fmla="*/ 644922 h 2293365"/>
              <a:gd name="connsiteX7048" fmla="*/ 2248429 w 9143999"/>
              <a:gd name="connsiteY7048" fmla="*/ 686450 h 2293365"/>
              <a:gd name="connsiteX7049" fmla="*/ 2272991 w 9143999"/>
              <a:gd name="connsiteY7049" fmla="*/ 703623 h 2293365"/>
              <a:gd name="connsiteX7050" fmla="*/ 2301990 w 9143999"/>
              <a:gd name="connsiteY7050" fmla="*/ 720813 h 2293365"/>
              <a:gd name="connsiteX7051" fmla="*/ 2342580 w 9143999"/>
              <a:gd name="connsiteY7051" fmla="*/ 705483 h 2293365"/>
              <a:gd name="connsiteX7052" fmla="*/ 2344005 w 9143999"/>
              <a:gd name="connsiteY7052" fmla="*/ 709047 h 2293365"/>
              <a:gd name="connsiteX7053" fmla="*/ 2306176 w 9143999"/>
              <a:gd name="connsiteY7053" fmla="*/ 723293 h 2293365"/>
              <a:gd name="connsiteX7054" fmla="*/ 2368183 w 9143999"/>
              <a:gd name="connsiteY7054" fmla="*/ 760048 h 2293365"/>
              <a:gd name="connsiteX7055" fmla="*/ 2507831 w 9143999"/>
              <a:gd name="connsiteY7055" fmla="*/ 719895 h 2293365"/>
              <a:gd name="connsiteX7056" fmla="*/ 3494591 w 9143999"/>
              <a:gd name="connsiteY7056" fmla="*/ 626808 h 2293365"/>
              <a:gd name="connsiteX7057" fmla="*/ 3939515 w 9143999"/>
              <a:gd name="connsiteY7057" fmla="*/ 717921 h 2293365"/>
              <a:gd name="connsiteX7058" fmla="*/ 3984319 w 9143999"/>
              <a:gd name="connsiteY7058" fmla="*/ 731225 h 2293365"/>
              <a:gd name="connsiteX7059" fmla="*/ 4051367 w 9143999"/>
              <a:gd name="connsiteY7059" fmla="*/ 687244 h 2293365"/>
              <a:gd name="connsiteX7060" fmla="*/ 3938758 w 9143999"/>
              <a:gd name="connsiteY7060" fmla="*/ 647951 h 2293365"/>
              <a:gd name="connsiteX7061" fmla="*/ 3494620 w 9143999"/>
              <a:gd name="connsiteY7061" fmla="*/ 540966 h 2293365"/>
              <a:gd name="connsiteX7062" fmla="*/ 2349786 w 9143999"/>
              <a:gd name="connsiteY7062" fmla="*/ 703456 h 2293365"/>
              <a:gd name="connsiteX7063" fmla="*/ 2348301 w 9143999"/>
              <a:gd name="connsiteY7063" fmla="*/ 699885 h 2293365"/>
              <a:gd name="connsiteX7064" fmla="*/ 3494620 w 9143999"/>
              <a:gd name="connsiteY7064" fmla="*/ 536698 h 2293365"/>
              <a:gd name="connsiteX7065" fmla="*/ 3939819 w 9143999"/>
              <a:gd name="connsiteY7065" fmla="*/ 643669 h 2293365"/>
              <a:gd name="connsiteX7066" fmla="*/ 4056054 w 9143999"/>
              <a:gd name="connsiteY7066" fmla="*/ 684169 h 2293365"/>
              <a:gd name="connsiteX7067" fmla="*/ 4072819 w 9143999"/>
              <a:gd name="connsiteY7067" fmla="*/ 673172 h 2293365"/>
              <a:gd name="connsiteX7068" fmla="*/ 4110787 w 9143999"/>
              <a:gd name="connsiteY7068" fmla="*/ 646369 h 2293365"/>
              <a:gd name="connsiteX7069" fmla="*/ 3933735 w 9143999"/>
              <a:gd name="connsiteY7069" fmla="*/ 576190 h 2293365"/>
              <a:gd name="connsiteX7070" fmla="*/ 3493745 w 9143999"/>
              <a:gd name="connsiteY7070" fmla="*/ 456995 h 2293365"/>
              <a:gd name="connsiteX7071" fmla="*/ 2349792 w 9143999"/>
              <a:gd name="connsiteY7071" fmla="*/ 642294 h 2293365"/>
              <a:gd name="connsiteX7072" fmla="*/ 2348308 w 9143999"/>
              <a:gd name="connsiteY7072" fmla="*/ 638738 h 2293365"/>
              <a:gd name="connsiteX7073" fmla="*/ 3494594 w 9143999"/>
              <a:gd name="connsiteY7073" fmla="*/ 453439 h 2293365"/>
              <a:gd name="connsiteX7074" fmla="*/ 3934717 w 9143999"/>
              <a:gd name="connsiteY7074" fmla="*/ 572902 h 2293365"/>
              <a:gd name="connsiteX7075" fmla="*/ 4114163 w 9143999"/>
              <a:gd name="connsiteY7075" fmla="*/ 643986 h 2293365"/>
              <a:gd name="connsiteX7076" fmla="*/ 4153714 w 9143999"/>
              <a:gd name="connsiteY7076" fmla="*/ 616065 h 2293365"/>
              <a:gd name="connsiteX7077" fmla="*/ 4151299 w 9143999"/>
              <a:gd name="connsiteY7077" fmla="*/ 614906 h 2293365"/>
              <a:gd name="connsiteX7078" fmla="*/ 3493742 w 9143999"/>
              <a:gd name="connsiteY7078" fmla="*/ 387135 h 2293365"/>
              <a:gd name="connsiteX7079" fmla="*/ 2349790 w 9143999"/>
              <a:gd name="connsiteY7079" fmla="*/ 592368 h 2293365"/>
              <a:gd name="connsiteX7080" fmla="*/ 2348304 w 9143999"/>
              <a:gd name="connsiteY7080" fmla="*/ 588802 h 2293365"/>
              <a:gd name="connsiteX7081" fmla="*/ 3495227 w 9143999"/>
              <a:gd name="connsiteY7081" fmla="*/ 383569 h 2293365"/>
              <a:gd name="connsiteX7082" fmla="*/ 4153679 w 9143999"/>
              <a:gd name="connsiteY7082" fmla="*/ 611340 h 2293365"/>
              <a:gd name="connsiteX7083" fmla="*/ 4157688 w 9143999"/>
              <a:gd name="connsiteY7083" fmla="*/ 613260 h 2293365"/>
              <a:gd name="connsiteX7084" fmla="*/ 4194004 w 9143999"/>
              <a:gd name="connsiteY7084" fmla="*/ 587619 h 2293365"/>
              <a:gd name="connsiteX7085" fmla="*/ 4151764 w 9143999"/>
              <a:gd name="connsiteY7085" fmla="*/ 565567 h 2293365"/>
              <a:gd name="connsiteX7086" fmla="*/ 3494551 w 9143999"/>
              <a:gd name="connsiteY7086" fmla="*/ 317576 h 2293365"/>
              <a:gd name="connsiteX7087" fmla="*/ 3234931 w 9143999"/>
              <a:gd name="connsiteY7087" fmla="*/ 296011 h 2293365"/>
              <a:gd name="connsiteX7088" fmla="*/ 7816938 w 9143999"/>
              <a:gd name="connsiteY7088" fmla="*/ 232127 h 2293365"/>
              <a:gd name="connsiteX7089" fmla="*/ 6932476 w 9143999"/>
              <a:gd name="connsiteY7089" fmla="*/ 495282 h 2293365"/>
              <a:gd name="connsiteX7090" fmla="*/ 6932137 w 9143999"/>
              <a:gd name="connsiteY7090" fmla="*/ 494725 h 2293365"/>
              <a:gd name="connsiteX7091" fmla="*/ 6722542 w 9143999"/>
              <a:gd name="connsiteY7091" fmla="*/ 611551 h 2293365"/>
              <a:gd name="connsiteX7092" fmla="*/ 6750658 w 9143999"/>
              <a:gd name="connsiteY7092" fmla="*/ 631209 h 2293365"/>
              <a:gd name="connsiteX7093" fmla="*/ 6930336 w 9143999"/>
              <a:gd name="connsiteY7093" fmla="*/ 537036 h 2293365"/>
              <a:gd name="connsiteX7094" fmla="*/ 6930678 w 9143999"/>
              <a:gd name="connsiteY7094" fmla="*/ 537610 h 2293365"/>
              <a:gd name="connsiteX7095" fmla="*/ 7088398 w 9143999"/>
              <a:gd name="connsiteY7095" fmla="*/ 464592 h 2293365"/>
              <a:gd name="connsiteX7096" fmla="*/ 8077228 w 9143999"/>
              <a:gd name="connsiteY7096" fmla="*/ 314017 h 2293365"/>
              <a:gd name="connsiteX7097" fmla="*/ 8735488 w 9143999"/>
              <a:gd name="connsiteY7097" fmla="*/ 562048 h 2293365"/>
              <a:gd name="connsiteX7098" fmla="*/ 8779412 w 9143999"/>
              <a:gd name="connsiteY7098" fmla="*/ 584926 h 2293365"/>
              <a:gd name="connsiteX7099" fmla="*/ 8809778 w 9143999"/>
              <a:gd name="connsiteY7099" fmla="*/ 563507 h 2293365"/>
              <a:gd name="connsiteX7100" fmla="*/ 8733550 w 9143999"/>
              <a:gd name="connsiteY7100" fmla="*/ 520881 h 2293365"/>
              <a:gd name="connsiteX7101" fmla="*/ 8076550 w 9143999"/>
              <a:gd name="connsiteY7101" fmla="*/ 255130 h 2293365"/>
              <a:gd name="connsiteX7102" fmla="*/ 7816938 w 9143999"/>
              <a:gd name="connsiteY7102" fmla="*/ 232127 h 2293365"/>
              <a:gd name="connsiteX7103" fmla="*/ 7816936 w 9143999"/>
              <a:gd name="connsiteY7103" fmla="*/ 182231 h 2293365"/>
              <a:gd name="connsiteX7104" fmla="*/ 6932476 w 9143999"/>
              <a:gd name="connsiteY7104" fmla="*/ 461123 h 2293365"/>
              <a:gd name="connsiteX7105" fmla="*/ 6932140 w 9143999"/>
              <a:gd name="connsiteY7105" fmla="*/ 460569 h 2293365"/>
              <a:gd name="connsiteX7106" fmla="*/ 6701565 w 9143999"/>
              <a:gd name="connsiteY7106" fmla="*/ 596885 h 2293365"/>
              <a:gd name="connsiteX7107" fmla="*/ 6718914 w 9143999"/>
              <a:gd name="connsiteY7107" fmla="*/ 609014 h 2293365"/>
              <a:gd name="connsiteX7108" fmla="*/ 6930329 w 9143999"/>
              <a:gd name="connsiteY7108" fmla="*/ 490978 h 2293365"/>
              <a:gd name="connsiteX7109" fmla="*/ 6930661 w 9143999"/>
              <a:gd name="connsiteY7109" fmla="*/ 491537 h 2293365"/>
              <a:gd name="connsiteX7110" fmla="*/ 7088398 w 9143999"/>
              <a:gd name="connsiteY7110" fmla="*/ 413329 h 2293365"/>
              <a:gd name="connsiteX7111" fmla="*/ 8077274 w 9143999"/>
              <a:gd name="connsiteY7111" fmla="*/ 251563 h 2293365"/>
              <a:gd name="connsiteX7112" fmla="*/ 8735293 w 9143999"/>
              <a:gd name="connsiteY7112" fmla="*/ 517031 h 2293365"/>
              <a:gd name="connsiteX7113" fmla="*/ 8813779 w 9143999"/>
              <a:gd name="connsiteY7113" fmla="*/ 560686 h 2293365"/>
              <a:gd name="connsiteX7114" fmla="*/ 8832591 w 9143999"/>
              <a:gd name="connsiteY7114" fmla="*/ 547417 h 2293365"/>
              <a:gd name="connsiteX7115" fmla="*/ 8733343 w 9143999"/>
              <a:gd name="connsiteY7115" fmla="*/ 488304 h 2293365"/>
              <a:gd name="connsiteX7116" fmla="*/ 8076546 w 9143999"/>
              <a:gd name="connsiteY7116" fmla="*/ 206714 h 2293365"/>
              <a:gd name="connsiteX7117" fmla="*/ 7816936 w 9143999"/>
              <a:gd name="connsiteY7117" fmla="*/ 182231 h 2293365"/>
              <a:gd name="connsiteX7118" fmla="*/ 7816941 w 9143999"/>
              <a:gd name="connsiteY7118" fmla="*/ 132694 h 2293365"/>
              <a:gd name="connsiteX7119" fmla="*/ 6932479 w 9143999"/>
              <a:gd name="connsiteY7119" fmla="*/ 425308 h 2293365"/>
              <a:gd name="connsiteX7120" fmla="*/ 6932453 w 9143999"/>
              <a:gd name="connsiteY7120" fmla="*/ 425265 h 2293365"/>
              <a:gd name="connsiteX7121" fmla="*/ 6680072 w 9143999"/>
              <a:gd name="connsiteY7121" fmla="*/ 581858 h 2293365"/>
              <a:gd name="connsiteX7122" fmla="*/ 6698061 w 9143999"/>
              <a:gd name="connsiteY7122" fmla="*/ 594435 h 2293365"/>
              <a:gd name="connsiteX7123" fmla="*/ 6930328 w 9143999"/>
              <a:gd name="connsiteY7123" fmla="*/ 456823 h 2293365"/>
              <a:gd name="connsiteX7124" fmla="*/ 6930644 w 9143999"/>
              <a:gd name="connsiteY7124" fmla="*/ 457356 h 2293365"/>
              <a:gd name="connsiteX7125" fmla="*/ 7088398 w 9143999"/>
              <a:gd name="connsiteY7125" fmla="*/ 374480 h 2293365"/>
              <a:gd name="connsiteX7126" fmla="*/ 8077271 w 9143999"/>
              <a:gd name="connsiteY7126" fmla="*/ 203155 h 2293365"/>
              <a:gd name="connsiteX7127" fmla="*/ 8735085 w 9143999"/>
              <a:gd name="connsiteY7127" fmla="*/ 484745 h 2293365"/>
              <a:gd name="connsiteX7128" fmla="*/ 8836215 w 9143999"/>
              <a:gd name="connsiteY7128" fmla="*/ 544861 h 2293365"/>
              <a:gd name="connsiteX7129" fmla="*/ 8856364 w 9143999"/>
              <a:gd name="connsiteY7129" fmla="*/ 530649 h 2293365"/>
              <a:gd name="connsiteX7130" fmla="*/ 8733146 w 9143999"/>
              <a:gd name="connsiteY7130" fmla="*/ 453797 h 2293365"/>
              <a:gd name="connsiteX7131" fmla="*/ 8076553 w 9143999"/>
              <a:gd name="connsiteY7131" fmla="*/ 158792 h 2293365"/>
              <a:gd name="connsiteX7132" fmla="*/ 7816941 w 9143999"/>
              <a:gd name="connsiteY7132" fmla="*/ 132694 h 2293365"/>
              <a:gd name="connsiteX7133" fmla="*/ 7818132 w 9143999"/>
              <a:gd name="connsiteY7133" fmla="*/ 61607 h 2293365"/>
              <a:gd name="connsiteX7134" fmla="*/ 6932482 w 9143999"/>
              <a:gd name="connsiteY7134" fmla="*/ 374241 h 2293365"/>
              <a:gd name="connsiteX7135" fmla="*/ 6932249 w 9143999"/>
              <a:gd name="connsiteY7135" fmla="*/ 373861 h 2293365"/>
              <a:gd name="connsiteX7136" fmla="*/ 6661065 w 9143999"/>
              <a:gd name="connsiteY7136" fmla="*/ 554650 h 2293365"/>
              <a:gd name="connsiteX7137" fmla="*/ 6650911 w 9143999"/>
              <a:gd name="connsiteY7137" fmla="*/ 561469 h 2293365"/>
              <a:gd name="connsiteX7138" fmla="*/ 6660170 w 9143999"/>
              <a:gd name="connsiteY7138" fmla="*/ 567943 h 2293365"/>
              <a:gd name="connsiteX7139" fmla="*/ 6931064 w 9143999"/>
              <a:gd name="connsiteY7139" fmla="*/ 393636 h 2293365"/>
              <a:gd name="connsiteX7140" fmla="*/ 6933186 w 9143999"/>
              <a:gd name="connsiteY7140" fmla="*/ 397158 h 2293365"/>
              <a:gd name="connsiteX7141" fmla="*/ 6664155 w 9143999"/>
              <a:gd name="connsiteY7141" fmla="*/ 570729 h 2293365"/>
              <a:gd name="connsiteX7142" fmla="*/ 6676101 w 9143999"/>
              <a:gd name="connsiteY7142" fmla="*/ 579082 h 2293365"/>
              <a:gd name="connsiteX7143" fmla="*/ 6930310 w 9143999"/>
              <a:gd name="connsiteY7143" fmla="*/ 421727 h 2293365"/>
              <a:gd name="connsiteX7144" fmla="*/ 6930306 w 9143999"/>
              <a:gd name="connsiteY7144" fmla="*/ 421721 h 2293365"/>
              <a:gd name="connsiteX7145" fmla="*/ 8077277 w 9143999"/>
              <a:gd name="connsiteY7145" fmla="*/ 154518 h 2293365"/>
              <a:gd name="connsiteX7146" fmla="*/ 8734889 w 9143999"/>
              <a:gd name="connsiteY7146" fmla="*/ 450225 h 2293365"/>
              <a:gd name="connsiteX7147" fmla="*/ 8859978 w 9143999"/>
              <a:gd name="connsiteY7147" fmla="*/ 528099 h 2293365"/>
              <a:gd name="connsiteX7148" fmla="*/ 8870677 w 9143999"/>
              <a:gd name="connsiteY7148" fmla="*/ 520553 h 2293365"/>
              <a:gd name="connsiteX7149" fmla="*/ 8876616 w 9143999"/>
              <a:gd name="connsiteY7149" fmla="*/ 516405 h 2293365"/>
              <a:gd name="connsiteX7150" fmla="*/ 8732664 w 9143999"/>
              <a:gd name="connsiteY7150" fmla="*/ 422563 h 2293365"/>
              <a:gd name="connsiteX7151" fmla="*/ 8076498 w 9143999"/>
              <a:gd name="connsiteY7151" fmla="*/ 116043 h 2293365"/>
              <a:gd name="connsiteX7152" fmla="*/ 6932482 w 9143999"/>
              <a:gd name="connsiteY7152" fmla="*/ 393219 h 2293365"/>
              <a:gd name="connsiteX7153" fmla="*/ 6930310 w 9143999"/>
              <a:gd name="connsiteY7153" fmla="*/ 389652 h 2293365"/>
              <a:gd name="connsiteX7154" fmla="*/ 8077223 w 9143999"/>
              <a:gd name="connsiteY7154" fmla="*/ 111763 h 2293365"/>
              <a:gd name="connsiteX7155" fmla="*/ 8734406 w 9143999"/>
              <a:gd name="connsiteY7155" fmla="*/ 418588 h 2293365"/>
              <a:gd name="connsiteX7156" fmla="*/ 8880692 w 9143999"/>
              <a:gd name="connsiteY7156" fmla="*/ 513558 h 2293365"/>
              <a:gd name="connsiteX7157" fmla="*/ 8887883 w 9143999"/>
              <a:gd name="connsiteY7157" fmla="*/ 508535 h 2293365"/>
              <a:gd name="connsiteX7158" fmla="*/ 8732771 w 9143999"/>
              <a:gd name="connsiteY7158" fmla="*/ 404361 h 2293365"/>
              <a:gd name="connsiteX7159" fmla="*/ 8076502 w 9143999"/>
              <a:gd name="connsiteY7159" fmla="*/ 88512 h 2293365"/>
              <a:gd name="connsiteX7160" fmla="*/ 7818132 w 9143999"/>
              <a:gd name="connsiteY7160" fmla="*/ 61607 h 2293365"/>
              <a:gd name="connsiteX7161" fmla="*/ 832688 w 9143999"/>
              <a:gd name="connsiteY7161" fmla="*/ 1846 h 2293365"/>
              <a:gd name="connsiteX7162" fmla="*/ 970091 w 9143999"/>
              <a:gd name="connsiteY7162" fmla="*/ 3009 h 2293365"/>
              <a:gd name="connsiteX7163" fmla="*/ 1127037 w 9143999"/>
              <a:gd name="connsiteY7163" fmla="*/ 28816 h 2293365"/>
              <a:gd name="connsiteX7164" fmla="*/ 2000931 w 9143999"/>
              <a:gd name="connsiteY7164" fmla="*/ 513412 h 2293365"/>
              <a:gd name="connsiteX7165" fmla="*/ 2039197 w 9143999"/>
              <a:gd name="connsiteY7165" fmla="*/ 540166 h 2293365"/>
              <a:gd name="connsiteX7166" fmla="*/ 2070472 w 9143999"/>
              <a:gd name="connsiteY7166" fmla="*/ 518091 h 2293365"/>
              <a:gd name="connsiteX7167" fmla="*/ 2343297 w 9143999"/>
              <a:gd name="connsiteY7167" fmla="*/ 327818 h 2293365"/>
              <a:gd name="connsiteX7168" fmla="*/ 2345379 w 9143999"/>
              <a:gd name="connsiteY7168" fmla="*/ 331394 h 2293365"/>
              <a:gd name="connsiteX7169" fmla="*/ 2073322 w 9143999"/>
              <a:gd name="connsiteY7169" fmla="*/ 521631 h 2293365"/>
              <a:gd name="connsiteX7170" fmla="*/ 2043289 w 9143999"/>
              <a:gd name="connsiteY7170" fmla="*/ 543026 h 2293365"/>
              <a:gd name="connsiteX7171" fmla="*/ 2043752 w 9143999"/>
              <a:gd name="connsiteY7171" fmla="*/ 543351 h 2293365"/>
              <a:gd name="connsiteX7172" fmla="*/ 2070472 w 9143999"/>
              <a:gd name="connsiteY7172" fmla="*/ 524485 h 2293365"/>
              <a:gd name="connsiteX7173" fmla="*/ 2342530 w 9143999"/>
              <a:gd name="connsiteY7173" fmla="*/ 335657 h 2293365"/>
              <a:gd name="connsiteX7174" fmla="*/ 2344722 w 9143999"/>
              <a:gd name="connsiteY7174" fmla="*/ 339234 h 2293365"/>
              <a:gd name="connsiteX7175" fmla="*/ 2072664 w 9143999"/>
              <a:gd name="connsiteY7175" fmla="*/ 528062 h 2293365"/>
              <a:gd name="connsiteX7176" fmla="*/ 2047220 w 9143999"/>
              <a:gd name="connsiteY7176" fmla="*/ 545775 h 2293365"/>
              <a:gd name="connsiteX7177" fmla="*/ 2050914 w 9143999"/>
              <a:gd name="connsiteY7177" fmla="*/ 548357 h 2293365"/>
              <a:gd name="connsiteX7178" fmla="*/ 2071240 w 9143999"/>
              <a:gd name="connsiteY7178" fmla="*/ 534456 h 2293365"/>
              <a:gd name="connsiteX7179" fmla="*/ 2343297 w 9143999"/>
              <a:gd name="connsiteY7179" fmla="*/ 349204 h 2293365"/>
              <a:gd name="connsiteX7180" fmla="*/ 2345379 w 9143999"/>
              <a:gd name="connsiteY7180" fmla="*/ 352745 h 2293365"/>
              <a:gd name="connsiteX7181" fmla="*/ 2074089 w 9143999"/>
              <a:gd name="connsiteY7181" fmla="*/ 538032 h 2293365"/>
              <a:gd name="connsiteX7182" fmla="*/ 2055005 w 9143999"/>
              <a:gd name="connsiteY7182" fmla="*/ 551217 h 2293365"/>
              <a:gd name="connsiteX7183" fmla="*/ 2061160 w 9143999"/>
              <a:gd name="connsiteY7183" fmla="*/ 555521 h 2293365"/>
              <a:gd name="connsiteX7184" fmla="*/ 2071240 w 9143999"/>
              <a:gd name="connsiteY7184" fmla="*/ 548725 h 2293365"/>
              <a:gd name="connsiteX7185" fmla="*/ 2343297 w 9143999"/>
              <a:gd name="connsiteY7185" fmla="*/ 367701 h 2293365"/>
              <a:gd name="connsiteX7186" fmla="*/ 2345379 w 9143999"/>
              <a:gd name="connsiteY7186" fmla="*/ 371277 h 2293365"/>
              <a:gd name="connsiteX7187" fmla="*/ 2074089 w 9143999"/>
              <a:gd name="connsiteY7187" fmla="*/ 552266 h 2293365"/>
              <a:gd name="connsiteX7188" fmla="*/ 2065119 w 9143999"/>
              <a:gd name="connsiteY7188" fmla="*/ 558289 h 2293365"/>
              <a:gd name="connsiteX7189" fmla="*/ 2074339 w 9143999"/>
              <a:gd name="connsiteY7189" fmla="*/ 564735 h 2293365"/>
              <a:gd name="connsiteX7190" fmla="*/ 2343955 w 9143999"/>
              <a:gd name="connsiteY7190" fmla="*/ 391218 h 2293365"/>
              <a:gd name="connsiteX7191" fmla="*/ 2346147 w 9143999"/>
              <a:gd name="connsiteY7191" fmla="*/ 394795 h 2293365"/>
              <a:gd name="connsiteX7192" fmla="*/ 2078365 w 9143999"/>
              <a:gd name="connsiteY7192" fmla="*/ 567550 h 2293365"/>
              <a:gd name="connsiteX7193" fmla="*/ 2090924 w 9143999"/>
              <a:gd name="connsiteY7193" fmla="*/ 576329 h 2293365"/>
              <a:gd name="connsiteX7194" fmla="*/ 2342527 w 9143999"/>
              <a:gd name="connsiteY7194" fmla="*/ 420446 h 2293365"/>
              <a:gd name="connsiteX7195" fmla="*/ 2344719 w 9143999"/>
              <a:gd name="connsiteY7195" fmla="*/ 423999 h 2293365"/>
              <a:gd name="connsiteX7196" fmla="*/ 2094821 w 9143999"/>
              <a:gd name="connsiteY7196" fmla="*/ 579054 h 2293365"/>
              <a:gd name="connsiteX7197" fmla="*/ 2113381 w 9143999"/>
              <a:gd name="connsiteY7197" fmla="*/ 592030 h 2293365"/>
              <a:gd name="connsiteX7198" fmla="*/ 2343233 w 9143999"/>
              <a:gd name="connsiteY7198" fmla="*/ 456081 h 2293365"/>
              <a:gd name="connsiteX7199" fmla="*/ 2345425 w 9143999"/>
              <a:gd name="connsiteY7199" fmla="*/ 459650 h 2293365"/>
              <a:gd name="connsiteX7200" fmla="*/ 2117149 w 9143999"/>
              <a:gd name="connsiteY7200" fmla="*/ 594666 h 2293365"/>
              <a:gd name="connsiteX7201" fmla="*/ 2135505 w 9143999"/>
              <a:gd name="connsiteY7201" fmla="*/ 607499 h 2293365"/>
              <a:gd name="connsiteX7202" fmla="*/ 2343235 w 9143999"/>
              <a:gd name="connsiteY7202" fmla="*/ 491711 h 2293365"/>
              <a:gd name="connsiteX7203" fmla="*/ 2345427 w 9143999"/>
              <a:gd name="connsiteY7203" fmla="*/ 495273 h 2293365"/>
              <a:gd name="connsiteX7204" fmla="*/ 2139313 w 9143999"/>
              <a:gd name="connsiteY7204" fmla="*/ 610161 h 2293365"/>
              <a:gd name="connsiteX7205" fmla="*/ 2167522 w 9143999"/>
              <a:gd name="connsiteY7205" fmla="*/ 629884 h 2293365"/>
              <a:gd name="connsiteX7206" fmla="*/ 2350394 w 9143999"/>
              <a:gd name="connsiteY7206" fmla="*/ 534467 h 2293365"/>
              <a:gd name="connsiteX7207" fmla="*/ 2351503 w 9143999"/>
              <a:gd name="connsiteY7207" fmla="*/ 536267 h 2293365"/>
              <a:gd name="connsiteX7208" fmla="*/ 2506405 w 9143999"/>
              <a:gd name="connsiteY7208" fmla="*/ 464561 h 2293365"/>
              <a:gd name="connsiteX7209" fmla="*/ 3495188 w 9143999"/>
              <a:gd name="connsiteY7209" fmla="*/ 314010 h 2293365"/>
              <a:gd name="connsiteX7210" fmla="*/ 4153744 w 9143999"/>
              <a:gd name="connsiteY7210" fmla="*/ 562302 h 2293365"/>
              <a:gd name="connsiteX7211" fmla="*/ 4197449 w 9143999"/>
              <a:gd name="connsiteY7211" fmla="*/ 585186 h 2293365"/>
              <a:gd name="connsiteX7212" fmla="*/ 4228019 w 9143999"/>
              <a:gd name="connsiteY7212" fmla="*/ 563605 h 2293365"/>
              <a:gd name="connsiteX7213" fmla="*/ 4151575 w 9143999"/>
              <a:gd name="connsiteY7213" fmla="*/ 520858 h 2293365"/>
              <a:gd name="connsiteX7214" fmla="*/ 3494542 w 9143999"/>
              <a:gd name="connsiteY7214" fmla="*/ 255096 h 2293365"/>
              <a:gd name="connsiteX7215" fmla="*/ 2350411 w 9143999"/>
              <a:gd name="connsiteY7215" fmla="*/ 495273 h 2293365"/>
              <a:gd name="connsiteX7216" fmla="*/ 2348289 w 9143999"/>
              <a:gd name="connsiteY7216" fmla="*/ 491701 h 2293365"/>
              <a:gd name="connsiteX7217" fmla="*/ 3495177 w 9143999"/>
              <a:gd name="connsiteY7217" fmla="*/ 251567 h 2293365"/>
              <a:gd name="connsiteX7218" fmla="*/ 4152958 w 9143999"/>
              <a:gd name="connsiteY7218" fmla="*/ 517592 h 2293365"/>
              <a:gd name="connsiteX7219" fmla="*/ 4231110 w 9143999"/>
              <a:gd name="connsiteY7219" fmla="*/ 561423 h 2293365"/>
              <a:gd name="connsiteX7220" fmla="*/ 4250834 w 9143999"/>
              <a:gd name="connsiteY7220" fmla="*/ 547498 h 2293365"/>
              <a:gd name="connsiteX7221" fmla="*/ 4151395 w 9143999"/>
              <a:gd name="connsiteY7221" fmla="*/ 488277 h 2293365"/>
              <a:gd name="connsiteX7222" fmla="*/ 3494540 w 9143999"/>
              <a:gd name="connsiteY7222" fmla="*/ 206715 h 2293365"/>
              <a:gd name="connsiteX7223" fmla="*/ 2350410 w 9143999"/>
              <a:gd name="connsiteY7223" fmla="*/ 461108 h 2293365"/>
              <a:gd name="connsiteX7224" fmla="*/ 2348287 w 9143999"/>
              <a:gd name="connsiteY7224" fmla="*/ 457545 h 2293365"/>
              <a:gd name="connsiteX7225" fmla="*/ 3495177 w 9143999"/>
              <a:gd name="connsiteY7225" fmla="*/ 203153 h 2293365"/>
              <a:gd name="connsiteX7226" fmla="*/ 4152688 w 9143999"/>
              <a:gd name="connsiteY7226" fmla="*/ 484714 h 2293365"/>
              <a:gd name="connsiteX7227" fmla="*/ 4254159 w 9143999"/>
              <a:gd name="connsiteY7227" fmla="*/ 545151 h 2293365"/>
              <a:gd name="connsiteX7228" fmla="*/ 4274563 w 9143999"/>
              <a:gd name="connsiteY7228" fmla="*/ 530746 h 2293365"/>
              <a:gd name="connsiteX7229" fmla="*/ 4151166 w 9143999"/>
              <a:gd name="connsiteY7229" fmla="*/ 453779 h 2293365"/>
              <a:gd name="connsiteX7230" fmla="*/ 3494552 w 9143999"/>
              <a:gd name="connsiteY7230" fmla="*/ 158771 h 2293365"/>
              <a:gd name="connsiteX7231" fmla="*/ 2350420 w 9143999"/>
              <a:gd name="connsiteY7231" fmla="*/ 425261 h 2293365"/>
              <a:gd name="connsiteX7232" fmla="*/ 2348298 w 9143999"/>
              <a:gd name="connsiteY7232" fmla="*/ 421711 h 2293365"/>
              <a:gd name="connsiteX7233" fmla="*/ 3495188 w 9143999"/>
              <a:gd name="connsiteY7233" fmla="*/ 154510 h 2293365"/>
              <a:gd name="connsiteX7234" fmla="*/ 4152550 w 9143999"/>
              <a:gd name="connsiteY7234" fmla="*/ 449818 h 2293365"/>
              <a:gd name="connsiteX7235" fmla="*/ 4278041 w 9143999"/>
              <a:gd name="connsiteY7235" fmla="*/ 528291 h 2293365"/>
              <a:gd name="connsiteX7236" fmla="*/ 4289002 w 9143999"/>
              <a:gd name="connsiteY7236" fmla="*/ 520553 h 2293365"/>
              <a:gd name="connsiteX7237" fmla="*/ 4293098 w 9143999"/>
              <a:gd name="connsiteY7237" fmla="*/ 517696 h 2293365"/>
              <a:gd name="connsiteX7238" fmla="*/ 4152103 w 9143999"/>
              <a:gd name="connsiteY7238" fmla="*/ 425797 h 2293365"/>
              <a:gd name="connsiteX7239" fmla="*/ 3496010 w 9143999"/>
              <a:gd name="connsiteY7239" fmla="*/ 119264 h 2293365"/>
              <a:gd name="connsiteX7240" fmla="*/ 2351910 w 9143999"/>
              <a:gd name="connsiteY7240" fmla="*/ 396443 h 2293365"/>
              <a:gd name="connsiteX7241" fmla="*/ 2349788 w 9143999"/>
              <a:gd name="connsiteY7241" fmla="*/ 392921 h 2293365"/>
              <a:gd name="connsiteX7242" fmla="*/ 3496646 w 9143999"/>
              <a:gd name="connsiteY7242" fmla="*/ 114972 h 2293365"/>
              <a:gd name="connsiteX7243" fmla="*/ 4153844 w 9143999"/>
              <a:gd name="connsiteY7243" fmla="*/ 421830 h 2293365"/>
              <a:gd name="connsiteX7244" fmla="*/ 4297132 w 9143999"/>
              <a:gd name="connsiteY7244" fmla="*/ 514883 h 2293365"/>
              <a:gd name="connsiteX7245" fmla="*/ 4307809 w 9143999"/>
              <a:gd name="connsiteY7245" fmla="*/ 507437 h 2293365"/>
              <a:gd name="connsiteX7246" fmla="*/ 4151463 w 9143999"/>
              <a:gd name="connsiteY7246" fmla="*/ 402456 h 2293365"/>
              <a:gd name="connsiteX7247" fmla="*/ 3495161 w 9143999"/>
              <a:gd name="connsiteY7247" fmla="*/ 86467 h 2293365"/>
              <a:gd name="connsiteX7248" fmla="*/ 2351062 w 9143999"/>
              <a:gd name="connsiteY7248" fmla="*/ 372230 h 2293365"/>
              <a:gd name="connsiteX7249" fmla="*/ 2348938 w 9143999"/>
              <a:gd name="connsiteY7249" fmla="*/ 368653 h 2293365"/>
              <a:gd name="connsiteX7250" fmla="*/ 3496010 w 9143999"/>
              <a:gd name="connsiteY7250" fmla="*/ 82229 h 2293365"/>
              <a:gd name="connsiteX7251" fmla="*/ 4153475 w 9143999"/>
              <a:gd name="connsiteY7251" fmla="*/ 398768 h 2293365"/>
              <a:gd name="connsiteX7252" fmla="*/ 4311471 w 9143999"/>
              <a:gd name="connsiteY7252" fmla="*/ 504883 h 2293365"/>
              <a:gd name="connsiteX7253" fmla="*/ 4318629 w 9143999"/>
              <a:gd name="connsiteY7253" fmla="*/ 499890 h 2293365"/>
              <a:gd name="connsiteX7254" fmla="*/ 4150557 w 9143999"/>
              <a:gd name="connsiteY7254" fmla="*/ 384624 h 2293365"/>
              <a:gd name="connsiteX7255" fmla="*/ 3494524 w 9143999"/>
              <a:gd name="connsiteY7255" fmla="*/ 61539 h 2293365"/>
              <a:gd name="connsiteX7256" fmla="*/ 2350425 w 9143999"/>
              <a:gd name="connsiteY7256" fmla="*/ 354401 h 2293365"/>
              <a:gd name="connsiteX7257" fmla="*/ 2348301 w 9143999"/>
              <a:gd name="connsiteY7257" fmla="*/ 350879 h 2293365"/>
              <a:gd name="connsiteX7258" fmla="*/ 3495161 w 9143999"/>
              <a:gd name="connsiteY7258" fmla="*/ 57246 h 2293365"/>
              <a:gd name="connsiteX7259" fmla="*/ 4152656 w 9143999"/>
              <a:gd name="connsiteY7259" fmla="*/ 380634 h 2293365"/>
              <a:gd name="connsiteX7260" fmla="*/ 4322331 w 9143999"/>
              <a:gd name="connsiteY7260" fmla="*/ 497309 h 2293365"/>
              <a:gd name="connsiteX7261" fmla="*/ 4326727 w 9143999"/>
              <a:gd name="connsiteY7261" fmla="*/ 494243 h 2293365"/>
              <a:gd name="connsiteX7262" fmla="*/ 4150557 w 9143999"/>
              <a:gd name="connsiteY7262" fmla="*/ 371388 h 2293365"/>
              <a:gd name="connsiteX7263" fmla="*/ 3494524 w 9143999"/>
              <a:gd name="connsiteY7263" fmla="*/ 42994 h 2293365"/>
              <a:gd name="connsiteX7264" fmla="*/ 2350425 w 9143999"/>
              <a:gd name="connsiteY7264" fmla="*/ 340864 h 2293365"/>
              <a:gd name="connsiteX7265" fmla="*/ 2348301 w 9143999"/>
              <a:gd name="connsiteY7265" fmla="*/ 337287 h 2293365"/>
              <a:gd name="connsiteX7266" fmla="*/ 3495161 w 9143999"/>
              <a:gd name="connsiteY7266" fmla="*/ 39472 h 2293365"/>
              <a:gd name="connsiteX7267" fmla="*/ 4152656 w 9143999"/>
              <a:gd name="connsiteY7267" fmla="*/ 368439 h 2293365"/>
              <a:gd name="connsiteX7268" fmla="*/ 4329817 w 9143999"/>
              <a:gd name="connsiteY7268" fmla="*/ 492088 h 2293365"/>
              <a:gd name="connsiteX7269" fmla="*/ 4330982 w 9143999"/>
              <a:gd name="connsiteY7269" fmla="*/ 491276 h 2293365"/>
              <a:gd name="connsiteX7270" fmla="*/ 4150557 w 9143999"/>
              <a:gd name="connsiteY7270" fmla="*/ 364133 h 2293365"/>
              <a:gd name="connsiteX7271" fmla="*/ 3494524 w 9143999"/>
              <a:gd name="connsiteY7271" fmla="*/ 32319 h 2293365"/>
              <a:gd name="connsiteX7272" fmla="*/ 2350425 w 9143999"/>
              <a:gd name="connsiteY7272" fmla="*/ 333050 h 2293365"/>
              <a:gd name="connsiteX7273" fmla="*/ 2348301 w 9143999"/>
              <a:gd name="connsiteY7273" fmla="*/ 329473 h 2293365"/>
              <a:gd name="connsiteX7274" fmla="*/ 3495161 w 9143999"/>
              <a:gd name="connsiteY7274" fmla="*/ 28741 h 2293365"/>
              <a:gd name="connsiteX7275" fmla="*/ 4152746 w 9143999"/>
              <a:gd name="connsiteY7275" fmla="*/ 360556 h 2293365"/>
              <a:gd name="connsiteX7276" fmla="*/ 4334605 w 9143999"/>
              <a:gd name="connsiteY7276" fmla="*/ 488749 h 2293365"/>
              <a:gd name="connsiteX7277" fmla="*/ 4561670 w 9143999"/>
              <a:gd name="connsiteY7277" fmla="*/ 330394 h 2293365"/>
              <a:gd name="connsiteX7278" fmla="*/ 4563400 w 9143999"/>
              <a:gd name="connsiteY7278" fmla="*/ 332778 h 2293365"/>
              <a:gd name="connsiteX7279" fmla="*/ 4564029 w 9143999"/>
              <a:gd name="connsiteY7279" fmla="*/ 333856 h 2293365"/>
              <a:gd name="connsiteX7280" fmla="*/ 4338530 w 9143999"/>
              <a:gd name="connsiteY7280" fmla="*/ 491516 h 2293365"/>
              <a:gd name="connsiteX7281" fmla="*/ 4339248 w 9143999"/>
              <a:gd name="connsiteY7281" fmla="*/ 492022 h 2293365"/>
              <a:gd name="connsiteX7282" fmla="*/ 4560756 w 9143999"/>
              <a:gd name="connsiteY7282" fmla="*/ 338260 h 2293365"/>
              <a:gd name="connsiteX7283" fmla="*/ 4562757 w 9143999"/>
              <a:gd name="connsiteY7283" fmla="*/ 341678 h 2293365"/>
              <a:gd name="connsiteX7284" fmla="*/ 4563357 w 9143999"/>
              <a:gd name="connsiteY7284" fmla="*/ 341325 h 2293365"/>
              <a:gd name="connsiteX7285" fmla="*/ 4563606 w 9143999"/>
              <a:gd name="connsiteY7285" fmla="*/ 341678 h 2293365"/>
              <a:gd name="connsiteX7286" fmla="*/ 4343105 w 9143999"/>
              <a:gd name="connsiteY7286" fmla="*/ 494740 h 2293365"/>
              <a:gd name="connsiteX7287" fmla="*/ 4347347 w 9143999"/>
              <a:gd name="connsiteY7287" fmla="*/ 497731 h 2293365"/>
              <a:gd name="connsiteX7288" fmla="*/ 4561005 w 9143999"/>
              <a:gd name="connsiteY7288" fmla="*/ 352267 h 2293365"/>
              <a:gd name="connsiteX7289" fmla="*/ 4562757 w 9143999"/>
              <a:gd name="connsiteY7289" fmla="*/ 355167 h 2293365"/>
              <a:gd name="connsiteX7290" fmla="*/ 4563701 w 9143999"/>
              <a:gd name="connsiteY7290" fmla="*/ 354622 h 2293365"/>
              <a:gd name="connsiteX7291" fmla="*/ 4564029 w 9143999"/>
              <a:gd name="connsiteY7291" fmla="*/ 355167 h 2293365"/>
              <a:gd name="connsiteX7292" fmla="*/ 4351253 w 9143999"/>
              <a:gd name="connsiteY7292" fmla="*/ 500484 h 2293365"/>
              <a:gd name="connsiteX7293" fmla="*/ 4358417 w 9143999"/>
              <a:gd name="connsiteY7293" fmla="*/ 505534 h 2293365"/>
              <a:gd name="connsiteX7294" fmla="*/ 4561667 w 9143999"/>
              <a:gd name="connsiteY7294" fmla="*/ 370290 h 2293365"/>
              <a:gd name="connsiteX7295" fmla="*/ 4563606 w 9143999"/>
              <a:gd name="connsiteY7295" fmla="*/ 372964 h 2293365"/>
              <a:gd name="connsiteX7296" fmla="*/ 4563616 w 9143999"/>
              <a:gd name="connsiteY7296" fmla="*/ 372958 h 2293365"/>
              <a:gd name="connsiteX7297" fmla="*/ 4564029 w 9143999"/>
              <a:gd name="connsiteY7297" fmla="*/ 373644 h 2293365"/>
              <a:gd name="connsiteX7298" fmla="*/ 4362318 w 9143999"/>
              <a:gd name="connsiteY7298" fmla="*/ 508284 h 2293365"/>
              <a:gd name="connsiteX7299" fmla="*/ 4369468 w 9143999"/>
              <a:gd name="connsiteY7299" fmla="*/ 513324 h 2293365"/>
              <a:gd name="connsiteX7300" fmla="*/ 4373040 w 9143999"/>
              <a:gd name="connsiteY7300" fmla="*/ 515823 h 2293365"/>
              <a:gd name="connsiteX7301" fmla="*/ 4562757 w 9143999"/>
              <a:gd name="connsiteY7301" fmla="*/ 393708 h 2293365"/>
              <a:gd name="connsiteX7302" fmla="*/ 4564878 w 9143999"/>
              <a:gd name="connsiteY7302" fmla="*/ 397222 h 2293365"/>
              <a:gd name="connsiteX7303" fmla="*/ 4376812 w 9143999"/>
              <a:gd name="connsiteY7303" fmla="*/ 518464 h 2293365"/>
              <a:gd name="connsiteX7304" fmla="*/ 4389788 w 9143999"/>
              <a:gd name="connsiteY7304" fmla="*/ 527544 h 2293365"/>
              <a:gd name="connsiteX7305" fmla="*/ 4560749 w 9143999"/>
              <a:gd name="connsiteY7305" fmla="*/ 421671 h 2293365"/>
              <a:gd name="connsiteX7306" fmla="*/ 4562757 w 9143999"/>
              <a:gd name="connsiteY7306" fmla="*/ 424994 h 2293365"/>
              <a:gd name="connsiteX7307" fmla="*/ 4563362 w 9143999"/>
              <a:gd name="connsiteY7307" fmla="*/ 424659 h 2293365"/>
              <a:gd name="connsiteX7308" fmla="*/ 4563606 w 9143999"/>
              <a:gd name="connsiteY7308" fmla="*/ 424994 h 2293365"/>
              <a:gd name="connsiteX7309" fmla="*/ 4393827 w 9143999"/>
              <a:gd name="connsiteY7309" fmla="*/ 530370 h 2293365"/>
              <a:gd name="connsiteX7310" fmla="*/ 4412020 w 9143999"/>
              <a:gd name="connsiteY7310" fmla="*/ 543102 h 2293365"/>
              <a:gd name="connsiteX7311" fmla="*/ 4561908 w 9143999"/>
              <a:gd name="connsiteY7311" fmla="*/ 454240 h 2293365"/>
              <a:gd name="connsiteX7312" fmla="*/ 4562015 w 9143999"/>
              <a:gd name="connsiteY7312" fmla="*/ 454418 h 2293365"/>
              <a:gd name="connsiteX7313" fmla="*/ 4561059 w 9143999"/>
              <a:gd name="connsiteY7313" fmla="*/ 454920 h 2293365"/>
              <a:gd name="connsiteX7314" fmla="*/ 4563336 w 9143999"/>
              <a:gd name="connsiteY7314" fmla="*/ 458164 h 2293365"/>
              <a:gd name="connsiteX7315" fmla="*/ 4415577 w 9143999"/>
              <a:gd name="connsiteY7315" fmla="*/ 545592 h 2293365"/>
              <a:gd name="connsiteX7316" fmla="*/ 4438921 w 9143999"/>
              <a:gd name="connsiteY7316" fmla="*/ 561929 h 2293365"/>
              <a:gd name="connsiteX7317" fmla="*/ 4560634 w 9143999"/>
              <a:gd name="connsiteY7317" fmla="*/ 494141 h 2293365"/>
              <a:gd name="connsiteX7318" fmla="*/ 4562757 w 9143999"/>
              <a:gd name="connsiteY7318" fmla="*/ 497655 h 2293365"/>
              <a:gd name="connsiteX7319" fmla="*/ 4442698 w 9143999"/>
              <a:gd name="connsiteY7319" fmla="*/ 564572 h 2293365"/>
              <a:gd name="connsiteX7320" fmla="*/ 4471759 w 9143999"/>
              <a:gd name="connsiteY7320" fmla="*/ 584910 h 2293365"/>
              <a:gd name="connsiteX7321" fmla="*/ 4561149 w 9143999"/>
              <a:gd name="connsiteY7321" fmla="*/ 538523 h 2293365"/>
              <a:gd name="connsiteX7322" fmla="*/ 4562757 w 9143999"/>
              <a:gd name="connsiteY7322" fmla="*/ 541184 h 2293365"/>
              <a:gd name="connsiteX7323" fmla="*/ 4563099 w 9143999"/>
              <a:gd name="connsiteY7323" fmla="*/ 541025 h 2293365"/>
              <a:gd name="connsiteX7324" fmla="*/ 4563606 w 9143999"/>
              <a:gd name="connsiteY7324" fmla="*/ 541864 h 2293365"/>
              <a:gd name="connsiteX7325" fmla="*/ 4475546 w 9143999"/>
              <a:gd name="connsiteY7325" fmla="*/ 587560 h 2293365"/>
              <a:gd name="connsiteX7326" fmla="*/ 4511037 w 9143999"/>
              <a:gd name="connsiteY7326" fmla="*/ 612397 h 2293365"/>
              <a:gd name="connsiteX7327" fmla="*/ 4561545 w 9143999"/>
              <a:gd name="connsiteY7327" fmla="*/ 588398 h 2293365"/>
              <a:gd name="connsiteX7328" fmla="*/ 4562757 w 9143999"/>
              <a:gd name="connsiteY7328" fmla="*/ 591740 h 2293365"/>
              <a:gd name="connsiteX7329" fmla="*/ 4563461 w 9143999"/>
              <a:gd name="connsiteY7329" fmla="*/ 591441 h 2293365"/>
              <a:gd name="connsiteX7330" fmla="*/ 4563606 w 9143999"/>
              <a:gd name="connsiteY7330" fmla="*/ 591740 h 2293365"/>
              <a:gd name="connsiteX7331" fmla="*/ 4514683 w 9143999"/>
              <a:gd name="connsiteY7331" fmla="*/ 614949 h 2293365"/>
              <a:gd name="connsiteX7332" fmla="*/ 4558161 w 9143999"/>
              <a:gd name="connsiteY7332" fmla="*/ 645376 h 2293365"/>
              <a:gd name="connsiteX7333" fmla="*/ 4561908 w 9143999"/>
              <a:gd name="connsiteY7333" fmla="*/ 643771 h 2293365"/>
              <a:gd name="connsiteX7334" fmla="*/ 4563606 w 9143999"/>
              <a:gd name="connsiteY7334" fmla="*/ 647398 h 2293365"/>
              <a:gd name="connsiteX7335" fmla="*/ 4562019 w 9143999"/>
              <a:gd name="connsiteY7335" fmla="*/ 648076 h 2293365"/>
              <a:gd name="connsiteX7336" fmla="*/ 4614564 w 9143999"/>
              <a:gd name="connsiteY7336" fmla="*/ 684848 h 2293365"/>
              <a:gd name="connsiteX7337" fmla="*/ 4720596 w 9143999"/>
              <a:gd name="connsiteY7337" fmla="*/ 648989 h 2293365"/>
              <a:gd name="connsiteX7338" fmla="*/ 5707433 w 9143999"/>
              <a:gd name="connsiteY7338" fmla="*/ 539710 h 2293365"/>
              <a:gd name="connsiteX7339" fmla="*/ 6207949 w 9143999"/>
              <a:gd name="connsiteY7339" fmla="*/ 664924 h 2293365"/>
              <a:gd name="connsiteX7340" fmla="*/ 6366602 w 9143999"/>
              <a:gd name="connsiteY7340" fmla="*/ 721185 h 2293365"/>
              <a:gd name="connsiteX7341" fmla="*/ 6417131 w 9143999"/>
              <a:gd name="connsiteY7341" fmla="*/ 688654 h 2293365"/>
              <a:gd name="connsiteX7342" fmla="*/ 6365458 w 9143999"/>
              <a:gd name="connsiteY7342" fmla="*/ 666288 h 2293365"/>
              <a:gd name="connsiteX7343" fmla="*/ 5707433 w 9143999"/>
              <a:gd name="connsiteY7343" fmla="*/ 460701 h 2293365"/>
              <a:gd name="connsiteX7344" fmla="*/ 4563606 w 9143999"/>
              <a:gd name="connsiteY7344" fmla="*/ 645925 h 2293365"/>
              <a:gd name="connsiteX7345" fmla="*/ 4561908 w 9143999"/>
              <a:gd name="connsiteY7345" fmla="*/ 642411 h 2293365"/>
              <a:gd name="connsiteX7346" fmla="*/ 5709130 w 9143999"/>
              <a:gd name="connsiteY7346" fmla="*/ 457074 h 2293365"/>
              <a:gd name="connsiteX7347" fmla="*/ 6367514 w 9143999"/>
              <a:gd name="connsiteY7347" fmla="*/ 663011 h 2293365"/>
              <a:gd name="connsiteX7348" fmla="*/ 6421086 w 9143999"/>
              <a:gd name="connsiteY7348" fmla="*/ 686108 h 2293365"/>
              <a:gd name="connsiteX7349" fmla="*/ 6441242 w 9143999"/>
              <a:gd name="connsiteY7349" fmla="*/ 673132 h 2293365"/>
              <a:gd name="connsiteX7350" fmla="*/ 6459677 w 9143999"/>
              <a:gd name="connsiteY7350" fmla="*/ 660116 h 2293365"/>
              <a:gd name="connsiteX7351" fmla="*/ 6364191 w 9143999"/>
              <a:gd name="connsiteY7351" fmla="*/ 614343 h 2293365"/>
              <a:gd name="connsiteX7352" fmla="*/ 5706584 w 9143999"/>
              <a:gd name="connsiteY7352" fmla="*/ 386566 h 2293365"/>
              <a:gd name="connsiteX7353" fmla="*/ 4720566 w 9143999"/>
              <a:gd name="connsiteY7353" fmla="*/ 524677 h 2293365"/>
              <a:gd name="connsiteX7354" fmla="*/ 4563461 w 9143999"/>
              <a:gd name="connsiteY7354" fmla="*/ 591441 h 2293365"/>
              <a:gd name="connsiteX7355" fmla="*/ 4561908 w 9143999"/>
              <a:gd name="connsiteY7355" fmla="*/ 588226 h 2293365"/>
              <a:gd name="connsiteX7356" fmla="*/ 4561545 w 9143999"/>
              <a:gd name="connsiteY7356" fmla="*/ 588398 h 2293365"/>
              <a:gd name="connsiteX7357" fmla="*/ 4561483 w 9143999"/>
              <a:gd name="connsiteY7357" fmla="*/ 588226 h 2293365"/>
              <a:gd name="connsiteX7358" fmla="*/ 5708281 w 9143999"/>
              <a:gd name="connsiteY7358" fmla="*/ 382939 h 2293365"/>
              <a:gd name="connsiteX7359" fmla="*/ 6366665 w 9143999"/>
              <a:gd name="connsiteY7359" fmla="*/ 610731 h 2293365"/>
              <a:gd name="connsiteX7360" fmla="*/ 6463743 w 9143999"/>
              <a:gd name="connsiteY7360" fmla="*/ 657246 h 2293365"/>
              <a:gd name="connsiteX7361" fmla="*/ 6496117 w 9143999"/>
              <a:gd name="connsiteY7361" fmla="*/ 634388 h 2293365"/>
              <a:gd name="connsiteX7362" fmla="*/ 6363953 w 9143999"/>
              <a:gd name="connsiteY7362" fmla="*/ 565456 h 2293365"/>
              <a:gd name="connsiteX7363" fmla="*/ 5706584 w 9143999"/>
              <a:gd name="connsiteY7363" fmla="*/ 317419 h 2293365"/>
              <a:gd name="connsiteX7364" fmla="*/ 4720566 w 9143999"/>
              <a:gd name="connsiteY7364" fmla="*/ 468207 h 2293365"/>
              <a:gd name="connsiteX7365" fmla="*/ 4563099 w 9143999"/>
              <a:gd name="connsiteY7365" fmla="*/ 541025 h 2293365"/>
              <a:gd name="connsiteX7366" fmla="*/ 4561483 w 9143999"/>
              <a:gd name="connsiteY7366" fmla="*/ 538350 h 2293365"/>
              <a:gd name="connsiteX7367" fmla="*/ 4561149 w 9143999"/>
              <a:gd name="connsiteY7367" fmla="*/ 538523 h 2293365"/>
              <a:gd name="connsiteX7368" fmla="*/ 4560634 w 9143999"/>
              <a:gd name="connsiteY7368" fmla="*/ 537670 h 2293365"/>
              <a:gd name="connsiteX7369" fmla="*/ 5707433 w 9143999"/>
              <a:gd name="connsiteY7369" fmla="*/ 313905 h 2293365"/>
              <a:gd name="connsiteX7370" fmla="*/ 6366114 w 9143999"/>
              <a:gd name="connsiteY7370" fmla="*/ 562181 h 2293365"/>
              <a:gd name="connsiteX7371" fmla="*/ 6499476 w 9143999"/>
              <a:gd name="connsiteY7371" fmla="*/ 632017 h 2293365"/>
              <a:gd name="connsiteX7372" fmla="*/ 6525769 w 9143999"/>
              <a:gd name="connsiteY7372" fmla="*/ 613453 h 2293365"/>
              <a:gd name="connsiteX7373" fmla="*/ 6364504 w 9143999"/>
              <a:gd name="connsiteY7373" fmla="*/ 523330 h 2293365"/>
              <a:gd name="connsiteX7374" fmla="*/ 5707433 w 9143999"/>
              <a:gd name="connsiteY7374" fmla="*/ 257567 h 2293365"/>
              <a:gd name="connsiteX7375" fmla="*/ 4563606 w 9143999"/>
              <a:gd name="connsiteY7375" fmla="*/ 497655 h 2293365"/>
              <a:gd name="connsiteX7376" fmla="*/ 4561059 w 9143999"/>
              <a:gd name="connsiteY7376" fmla="*/ 494141 h 2293365"/>
              <a:gd name="connsiteX7377" fmla="*/ 5708281 w 9143999"/>
              <a:gd name="connsiteY7377" fmla="*/ 253940 h 2293365"/>
              <a:gd name="connsiteX7378" fmla="*/ 6366009 w 9143999"/>
              <a:gd name="connsiteY7378" fmla="*/ 520038 h 2293365"/>
              <a:gd name="connsiteX7379" fmla="*/ 6528691 w 9143999"/>
              <a:gd name="connsiteY7379" fmla="*/ 611390 h 2293365"/>
              <a:gd name="connsiteX7380" fmla="*/ 6550014 w 9143999"/>
              <a:gd name="connsiteY7380" fmla="*/ 596336 h 2293365"/>
              <a:gd name="connsiteX7381" fmla="*/ 6364265 w 9143999"/>
              <a:gd name="connsiteY7381" fmla="*/ 485689 h 2293365"/>
              <a:gd name="connsiteX7382" fmla="*/ 5707433 w 9143999"/>
              <a:gd name="connsiteY7382" fmla="*/ 204177 h 2293365"/>
              <a:gd name="connsiteX7383" fmla="*/ 4563606 w 9143999"/>
              <a:gd name="connsiteY7383" fmla="*/ 458547 h 2293365"/>
              <a:gd name="connsiteX7384" fmla="*/ 4563336 w 9143999"/>
              <a:gd name="connsiteY7384" fmla="*/ 458164 h 2293365"/>
              <a:gd name="connsiteX7385" fmla="*/ 4564029 w 9143999"/>
              <a:gd name="connsiteY7385" fmla="*/ 457754 h 2293365"/>
              <a:gd name="connsiteX7386" fmla="*/ 4562015 w 9143999"/>
              <a:gd name="connsiteY7386" fmla="*/ 454418 h 2293365"/>
              <a:gd name="connsiteX7387" fmla="*/ 4719223 w 9143999"/>
              <a:gd name="connsiteY7387" fmla="*/ 371883 h 2293365"/>
              <a:gd name="connsiteX7388" fmla="*/ 5708281 w 9143999"/>
              <a:gd name="connsiteY7388" fmla="*/ 200550 h 2293365"/>
              <a:gd name="connsiteX7389" fmla="*/ 6365889 w 9143999"/>
              <a:gd name="connsiteY7389" fmla="*/ 482157 h 2293365"/>
              <a:gd name="connsiteX7390" fmla="*/ 6553487 w 9143999"/>
              <a:gd name="connsiteY7390" fmla="*/ 593883 h 2293365"/>
              <a:gd name="connsiteX7391" fmla="*/ 6569968 w 9143999"/>
              <a:gd name="connsiteY7391" fmla="*/ 582247 h 2293365"/>
              <a:gd name="connsiteX7392" fmla="*/ 6363356 w 9143999"/>
              <a:gd name="connsiteY7392" fmla="*/ 453524 h 2293365"/>
              <a:gd name="connsiteX7393" fmla="*/ 5706584 w 9143999"/>
              <a:gd name="connsiteY7393" fmla="*/ 158496 h 2293365"/>
              <a:gd name="connsiteX7394" fmla="*/ 4720566 w 9143999"/>
              <a:gd name="connsiteY7394" fmla="*/ 337805 h 2293365"/>
              <a:gd name="connsiteX7395" fmla="*/ 4563362 w 9143999"/>
              <a:gd name="connsiteY7395" fmla="*/ 424659 h 2293365"/>
              <a:gd name="connsiteX7396" fmla="*/ 4561059 w 9143999"/>
              <a:gd name="connsiteY7396" fmla="*/ 421480 h 2293365"/>
              <a:gd name="connsiteX7397" fmla="*/ 4560749 w 9143999"/>
              <a:gd name="connsiteY7397" fmla="*/ 421671 h 2293365"/>
              <a:gd name="connsiteX7398" fmla="*/ 4560634 w 9143999"/>
              <a:gd name="connsiteY7398" fmla="*/ 421480 h 2293365"/>
              <a:gd name="connsiteX7399" fmla="*/ 5707433 w 9143999"/>
              <a:gd name="connsiteY7399" fmla="*/ 154188 h 2293365"/>
              <a:gd name="connsiteX7400" fmla="*/ 6364802 w 9143999"/>
              <a:gd name="connsiteY7400" fmla="*/ 449551 h 2293365"/>
              <a:gd name="connsiteX7401" fmla="*/ 6573228 w 9143999"/>
              <a:gd name="connsiteY7401" fmla="*/ 579945 h 2293365"/>
              <a:gd name="connsiteX7402" fmla="*/ 6586730 w 9143999"/>
              <a:gd name="connsiteY7402" fmla="*/ 570412 h 2293365"/>
              <a:gd name="connsiteX7403" fmla="*/ 6582174 w 9143999"/>
              <a:gd name="connsiteY7403" fmla="*/ 567482 h 2293365"/>
              <a:gd name="connsiteX7404" fmla="*/ 5708706 w 9143999"/>
              <a:gd name="connsiteY7404" fmla="*/ 119274 h 2293365"/>
              <a:gd name="connsiteX7405" fmla="*/ 4564878 w 9143999"/>
              <a:gd name="connsiteY7405" fmla="*/ 396542 h 2293365"/>
              <a:gd name="connsiteX7406" fmla="*/ 4562757 w 9143999"/>
              <a:gd name="connsiteY7406" fmla="*/ 392914 h 2293365"/>
              <a:gd name="connsiteX7407" fmla="*/ 5709555 w 9143999"/>
              <a:gd name="connsiteY7407" fmla="*/ 115080 h 2293365"/>
              <a:gd name="connsiteX7408" fmla="*/ 6584296 w 9143999"/>
              <a:gd name="connsiteY7408" fmla="*/ 563288 h 2293365"/>
              <a:gd name="connsiteX7409" fmla="*/ 6590843 w 9143999"/>
              <a:gd name="connsiteY7409" fmla="*/ 567509 h 2293365"/>
              <a:gd name="connsiteX7410" fmla="*/ 6599516 w 9143999"/>
              <a:gd name="connsiteY7410" fmla="*/ 561385 h 2293365"/>
              <a:gd name="connsiteX7411" fmla="*/ 6580900 w 9143999"/>
              <a:gd name="connsiteY7411" fmla="*/ 549005 h 2293365"/>
              <a:gd name="connsiteX7412" fmla="*/ 5707433 w 9143999"/>
              <a:gd name="connsiteY7412" fmla="*/ 87308 h 2293365"/>
              <a:gd name="connsiteX7413" fmla="*/ 4719674 w 9143999"/>
              <a:gd name="connsiteY7413" fmla="*/ 280674 h 2293365"/>
              <a:gd name="connsiteX7414" fmla="*/ 4563616 w 9143999"/>
              <a:gd name="connsiteY7414" fmla="*/ 372958 h 2293365"/>
              <a:gd name="connsiteX7415" fmla="*/ 4561908 w 9143999"/>
              <a:gd name="connsiteY7415" fmla="*/ 370130 h 2293365"/>
              <a:gd name="connsiteX7416" fmla="*/ 4561667 w 9143999"/>
              <a:gd name="connsiteY7416" fmla="*/ 370290 h 2293365"/>
              <a:gd name="connsiteX7417" fmla="*/ 4561059 w 9143999"/>
              <a:gd name="connsiteY7417" fmla="*/ 369450 h 2293365"/>
              <a:gd name="connsiteX7418" fmla="*/ 5708281 w 9143999"/>
              <a:gd name="connsiteY7418" fmla="*/ 83000 h 2293365"/>
              <a:gd name="connsiteX7419" fmla="*/ 6583023 w 9143999"/>
              <a:gd name="connsiteY7419" fmla="*/ 545491 h 2293365"/>
              <a:gd name="connsiteX7420" fmla="*/ 6603115 w 9143999"/>
              <a:gd name="connsiteY7420" fmla="*/ 558844 h 2293365"/>
              <a:gd name="connsiteX7421" fmla="*/ 6609468 w 9143999"/>
              <a:gd name="connsiteY7421" fmla="*/ 554358 h 2293365"/>
              <a:gd name="connsiteX7422" fmla="*/ 6579627 w 9143999"/>
              <a:gd name="connsiteY7422" fmla="*/ 534042 h 2293365"/>
              <a:gd name="connsiteX7423" fmla="*/ 5706584 w 9143999"/>
              <a:gd name="connsiteY7423" fmla="*/ 62257 h 2293365"/>
              <a:gd name="connsiteX7424" fmla="*/ 4806655 w 9143999"/>
              <a:gd name="connsiteY7424" fmla="*/ 214297 h 2293365"/>
              <a:gd name="connsiteX7425" fmla="*/ 4563701 w 9143999"/>
              <a:gd name="connsiteY7425" fmla="*/ 354622 h 2293365"/>
              <a:gd name="connsiteX7426" fmla="*/ 4561908 w 9143999"/>
              <a:gd name="connsiteY7426" fmla="*/ 351653 h 2293365"/>
              <a:gd name="connsiteX7427" fmla="*/ 4561005 w 9143999"/>
              <a:gd name="connsiteY7427" fmla="*/ 352267 h 2293365"/>
              <a:gd name="connsiteX7428" fmla="*/ 4560634 w 9143999"/>
              <a:gd name="connsiteY7428" fmla="*/ 351653 h 2293365"/>
              <a:gd name="connsiteX7429" fmla="*/ 5707433 w 9143999"/>
              <a:gd name="connsiteY7429" fmla="*/ 58062 h 2293365"/>
              <a:gd name="connsiteX7430" fmla="*/ 6581749 w 9143999"/>
              <a:gd name="connsiteY7430" fmla="*/ 530528 h 2293365"/>
              <a:gd name="connsiteX7431" fmla="*/ 6613044 w 9143999"/>
              <a:gd name="connsiteY7431" fmla="*/ 551834 h 2293365"/>
              <a:gd name="connsiteX7432" fmla="*/ 6616794 w 9143999"/>
              <a:gd name="connsiteY7432" fmla="*/ 549186 h 2293365"/>
              <a:gd name="connsiteX7433" fmla="*/ 6579627 w 9143999"/>
              <a:gd name="connsiteY7433" fmla="*/ 523387 h 2293365"/>
              <a:gd name="connsiteX7434" fmla="*/ 5706584 w 9143999"/>
              <a:gd name="connsiteY7434" fmla="*/ 43780 h 2293365"/>
              <a:gd name="connsiteX7435" fmla="*/ 4806655 w 9143999"/>
              <a:gd name="connsiteY7435" fmla="*/ 198626 h 2293365"/>
              <a:gd name="connsiteX7436" fmla="*/ 4563357 w 9143999"/>
              <a:gd name="connsiteY7436" fmla="*/ 341325 h 2293365"/>
              <a:gd name="connsiteX7437" fmla="*/ 4561059 w 9143999"/>
              <a:gd name="connsiteY7437" fmla="*/ 338050 h 2293365"/>
              <a:gd name="connsiteX7438" fmla="*/ 4560756 w 9143999"/>
              <a:gd name="connsiteY7438" fmla="*/ 338260 h 2293365"/>
              <a:gd name="connsiteX7439" fmla="*/ 4560634 w 9143999"/>
              <a:gd name="connsiteY7439" fmla="*/ 338050 h 2293365"/>
              <a:gd name="connsiteX7440" fmla="*/ 5707433 w 9143999"/>
              <a:gd name="connsiteY7440" fmla="*/ 40265 h 2293365"/>
              <a:gd name="connsiteX7441" fmla="*/ 6581749 w 9143999"/>
              <a:gd name="connsiteY7441" fmla="*/ 520553 h 2293365"/>
              <a:gd name="connsiteX7442" fmla="*/ 6619640 w 9143999"/>
              <a:gd name="connsiteY7442" fmla="*/ 547176 h 2293365"/>
              <a:gd name="connsiteX7443" fmla="*/ 6620390 w 9143999"/>
              <a:gd name="connsiteY7443" fmla="*/ 546647 h 2293365"/>
              <a:gd name="connsiteX7444" fmla="*/ 6579627 w 9143999"/>
              <a:gd name="connsiteY7444" fmla="*/ 517606 h 2293365"/>
              <a:gd name="connsiteX7445" fmla="*/ 5706584 w 9143999"/>
              <a:gd name="connsiteY7445" fmla="*/ 33124 h 2293365"/>
              <a:gd name="connsiteX7446" fmla="*/ 4563606 w 9143999"/>
              <a:gd name="connsiteY7446" fmla="*/ 333062 h 2293365"/>
              <a:gd name="connsiteX7447" fmla="*/ 4563400 w 9143999"/>
              <a:gd name="connsiteY7447" fmla="*/ 332778 h 2293365"/>
              <a:gd name="connsiteX7448" fmla="*/ 4561908 w 9143999"/>
              <a:gd name="connsiteY7448" fmla="*/ 330229 h 2293365"/>
              <a:gd name="connsiteX7449" fmla="*/ 4561670 w 9143999"/>
              <a:gd name="connsiteY7449" fmla="*/ 330394 h 2293365"/>
              <a:gd name="connsiteX7450" fmla="*/ 4561059 w 9143999"/>
              <a:gd name="connsiteY7450" fmla="*/ 329548 h 2293365"/>
              <a:gd name="connsiteX7451" fmla="*/ 5413933 w 9143999"/>
              <a:gd name="connsiteY7451" fmla="*/ 1846 h 2293365"/>
              <a:gd name="connsiteX7452" fmla="*/ 5551335 w 9143999"/>
              <a:gd name="connsiteY7452" fmla="*/ 3009 h 2293365"/>
              <a:gd name="connsiteX7453" fmla="*/ 5708281 w 9143999"/>
              <a:gd name="connsiteY7453" fmla="*/ 28816 h 2293365"/>
              <a:gd name="connsiteX7454" fmla="*/ 6582174 w 9143999"/>
              <a:gd name="connsiteY7454" fmla="*/ 513412 h 2293365"/>
              <a:gd name="connsiteX7455" fmla="*/ 6625028 w 9143999"/>
              <a:gd name="connsiteY7455" fmla="*/ 543373 h 2293365"/>
              <a:gd name="connsiteX7456" fmla="*/ 6657456 w 9143999"/>
              <a:gd name="connsiteY7456" fmla="*/ 520477 h 2293365"/>
              <a:gd name="connsiteX7457" fmla="*/ 6930427 w 9143999"/>
              <a:gd name="connsiteY7457" fmla="*/ 330188 h 2293365"/>
              <a:gd name="connsiteX7458" fmla="*/ 6932549 w 9143999"/>
              <a:gd name="connsiteY7458" fmla="*/ 333765 h 2293365"/>
              <a:gd name="connsiteX7459" fmla="*/ 6660428 w 9143999"/>
              <a:gd name="connsiteY7459" fmla="*/ 523999 h 2293365"/>
              <a:gd name="connsiteX7460" fmla="*/ 6629169 w 9143999"/>
              <a:gd name="connsiteY7460" fmla="*/ 546268 h 2293365"/>
              <a:gd name="connsiteX7461" fmla="*/ 6629583 w 9143999"/>
              <a:gd name="connsiteY7461" fmla="*/ 546558 h 2293365"/>
              <a:gd name="connsiteX7462" fmla="*/ 6657456 w 9143999"/>
              <a:gd name="connsiteY7462" fmla="*/ 526861 h 2293365"/>
              <a:gd name="connsiteX7463" fmla="*/ 6929578 w 9143999"/>
              <a:gd name="connsiteY7463" fmla="*/ 338002 h 2293365"/>
              <a:gd name="connsiteX7464" fmla="*/ 6931700 w 9143999"/>
              <a:gd name="connsiteY7464" fmla="*/ 341579 h 2293365"/>
              <a:gd name="connsiteX7465" fmla="*/ 6659791 w 9143999"/>
              <a:gd name="connsiteY7465" fmla="*/ 530437 h 2293365"/>
              <a:gd name="connsiteX7466" fmla="*/ 6633098 w 9143999"/>
              <a:gd name="connsiteY7466" fmla="*/ 549016 h 2293365"/>
              <a:gd name="connsiteX7467" fmla="*/ 6636744 w 9143999"/>
              <a:gd name="connsiteY7467" fmla="*/ 551565 h 2293365"/>
              <a:gd name="connsiteX7468" fmla="*/ 6658305 w 9143999"/>
              <a:gd name="connsiteY7468" fmla="*/ 536821 h 2293365"/>
              <a:gd name="connsiteX7469" fmla="*/ 6930427 w 9143999"/>
              <a:gd name="connsiteY7469" fmla="*/ 351539 h 2293365"/>
              <a:gd name="connsiteX7470" fmla="*/ 6932549 w 9143999"/>
              <a:gd name="connsiteY7470" fmla="*/ 355116 h 2293365"/>
              <a:gd name="connsiteX7471" fmla="*/ 6661065 w 9143999"/>
              <a:gd name="connsiteY7471" fmla="*/ 540398 h 2293365"/>
              <a:gd name="connsiteX7472" fmla="*/ 6640799 w 9143999"/>
              <a:gd name="connsiteY7472" fmla="*/ 554400 h 2293365"/>
              <a:gd name="connsiteX7473" fmla="*/ 6646971 w 9143999"/>
              <a:gd name="connsiteY7473" fmla="*/ 558715 h 2293365"/>
              <a:gd name="connsiteX7474" fmla="*/ 6658305 w 9143999"/>
              <a:gd name="connsiteY7474" fmla="*/ 551073 h 2293365"/>
              <a:gd name="connsiteX7475" fmla="*/ 6930427 w 9143999"/>
              <a:gd name="connsiteY7475" fmla="*/ 370084 h 2293365"/>
              <a:gd name="connsiteX7476" fmla="*/ 6930664 w 9143999"/>
              <a:gd name="connsiteY7476" fmla="*/ 370484 h 2293365"/>
              <a:gd name="connsiteX7477" fmla="*/ 7086730 w 9143999"/>
              <a:gd name="connsiteY7477" fmla="*/ 278149 h 2293365"/>
              <a:gd name="connsiteX7478" fmla="*/ 8077227 w 9143999"/>
              <a:gd name="connsiteY7478" fmla="*/ 84228 h 2293365"/>
              <a:gd name="connsiteX7479" fmla="*/ 8734760 w 9143999"/>
              <a:gd name="connsiteY7479" fmla="*/ 400783 h 2293365"/>
              <a:gd name="connsiteX7480" fmla="*/ 8891483 w 9143999"/>
              <a:gd name="connsiteY7480" fmla="*/ 506021 h 2293365"/>
              <a:gd name="connsiteX7481" fmla="*/ 8901247 w 9143999"/>
              <a:gd name="connsiteY7481" fmla="*/ 499201 h 2293365"/>
              <a:gd name="connsiteX7482" fmla="*/ 8732582 w 9143999"/>
              <a:gd name="connsiteY7482" fmla="*/ 383503 h 2293365"/>
              <a:gd name="connsiteX7483" fmla="*/ 8076557 w 9143999"/>
              <a:gd name="connsiteY7483" fmla="*/ 60431 h 2293365"/>
              <a:gd name="connsiteX7484" fmla="*/ 6932483 w 9143999"/>
              <a:gd name="connsiteY7484" fmla="*/ 353290 h 2293365"/>
              <a:gd name="connsiteX7485" fmla="*/ 6930310 w 9143999"/>
              <a:gd name="connsiteY7485" fmla="*/ 349740 h 2293365"/>
              <a:gd name="connsiteX7486" fmla="*/ 8077281 w 9143999"/>
              <a:gd name="connsiteY7486" fmla="*/ 56145 h 2293365"/>
              <a:gd name="connsiteX7487" fmla="*/ 8734587 w 9143999"/>
              <a:gd name="connsiteY7487" fmla="*/ 379612 h 2293365"/>
              <a:gd name="connsiteX7488" fmla="*/ 8905182 w 9143999"/>
              <a:gd name="connsiteY7488" fmla="*/ 496451 h 2293365"/>
              <a:gd name="connsiteX7489" fmla="*/ 8908533 w 9143999"/>
              <a:gd name="connsiteY7489" fmla="*/ 494111 h 2293365"/>
              <a:gd name="connsiteX7490" fmla="*/ 8732581 w 9143999"/>
              <a:gd name="connsiteY7490" fmla="*/ 371366 h 2293365"/>
              <a:gd name="connsiteX7491" fmla="*/ 8076556 w 9143999"/>
              <a:gd name="connsiteY7491" fmla="*/ 42968 h 2293365"/>
              <a:gd name="connsiteX7492" fmla="*/ 6932482 w 9143999"/>
              <a:gd name="connsiteY7492" fmla="*/ 340869 h 2293365"/>
              <a:gd name="connsiteX7493" fmla="*/ 6930309 w 9143999"/>
              <a:gd name="connsiteY7493" fmla="*/ 337284 h 2293365"/>
              <a:gd name="connsiteX7494" fmla="*/ 8077280 w 9143999"/>
              <a:gd name="connsiteY7494" fmla="*/ 39418 h 2293365"/>
              <a:gd name="connsiteX7495" fmla="*/ 8734586 w 9143999"/>
              <a:gd name="connsiteY7495" fmla="*/ 368418 h 2293365"/>
              <a:gd name="connsiteX7496" fmla="*/ 8911597 w 9143999"/>
              <a:gd name="connsiteY7496" fmla="*/ 491971 h 2293365"/>
              <a:gd name="connsiteX7497" fmla="*/ 8912788 w 9143999"/>
              <a:gd name="connsiteY7497" fmla="*/ 491139 h 2293365"/>
              <a:gd name="connsiteX7498" fmla="*/ 8732581 w 9143999"/>
              <a:gd name="connsiteY7498" fmla="*/ 364102 h 2293365"/>
              <a:gd name="connsiteX7499" fmla="*/ 8076556 w 9143999"/>
              <a:gd name="connsiteY7499" fmla="*/ 32283 h 2293365"/>
              <a:gd name="connsiteX7500" fmla="*/ 6932482 w 9143999"/>
              <a:gd name="connsiteY7500" fmla="*/ 333037 h 2293365"/>
              <a:gd name="connsiteX7501" fmla="*/ 6930309 w 9143999"/>
              <a:gd name="connsiteY7501" fmla="*/ 329452 h 2293365"/>
              <a:gd name="connsiteX7502" fmla="*/ 8077280 w 9143999"/>
              <a:gd name="connsiteY7502" fmla="*/ 28733 h 2293365"/>
              <a:gd name="connsiteX7503" fmla="*/ 8734993 w 9143999"/>
              <a:gd name="connsiteY7503" fmla="*/ 360533 h 2293365"/>
              <a:gd name="connsiteX7504" fmla="*/ 8916713 w 9143999"/>
              <a:gd name="connsiteY7504" fmla="*/ 488397 h 2293365"/>
              <a:gd name="connsiteX7505" fmla="*/ 9143159 w 9143999"/>
              <a:gd name="connsiteY7505" fmla="*/ 330229 h 2293365"/>
              <a:gd name="connsiteX7506" fmla="*/ 9143999 w 9143999"/>
              <a:gd name="connsiteY7506" fmla="*/ 331665 h 2293365"/>
              <a:gd name="connsiteX7507" fmla="*/ 9143999 w 9143999"/>
              <a:gd name="connsiteY7507" fmla="*/ 334752 h 2293365"/>
              <a:gd name="connsiteX7508" fmla="*/ 8920466 w 9143999"/>
              <a:gd name="connsiteY7508" fmla="*/ 491038 h 2293365"/>
              <a:gd name="connsiteX7509" fmla="*/ 8921397 w 9143999"/>
              <a:gd name="connsiteY7509" fmla="*/ 491693 h 2293365"/>
              <a:gd name="connsiteX7510" fmla="*/ 9142734 w 9143999"/>
              <a:gd name="connsiteY7510" fmla="*/ 338050 h 2293365"/>
              <a:gd name="connsiteX7511" fmla="*/ 9143999 w 9143999"/>
              <a:gd name="connsiteY7511" fmla="*/ 340212 h 2293365"/>
              <a:gd name="connsiteX7512" fmla="*/ 9143999 w 9143999"/>
              <a:gd name="connsiteY7512" fmla="*/ 342274 h 2293365"/>
              <a:gd name="connsiteX7513" fmla="*/ 8925046 w 9143999"/>
              <a:gd name="connsiteY7513" fmla="*/ 494261 h 2293365"/>
              <a:gd name="connsiteX7514" fmla="*/ 8929300 w 9143999"/>
              <a:gd name="connsiteY7514" fmla="*/ 497254 h 2293365"/>
              <a:gd name="connsiteX7515" fmla="*/ 9143159 w 9143999"/>
              <a:gd name="connsiteY7515" fmla="*/ 351653 h 2293365"/>
              <a:gd name="connsiteX7516" fmla="*/ 9143999 w 9143999"/>
              <a:gd name="connsiteY7516" fmla="*/ 353044 h 2293365"/>
              <a:gd name="connsiteX7517" fmla="*/ 9143999 w 9143999"/>
              <a:gd name="connsiteY7517" fmla="*/ 356043 h 2293365"/>
              <a:gd name="connsiteX7518" fmla="*/ 8933208 w 9143999"/>
              <a:gd name="connsiteY7518" fmla="*/ 500004 h 2293365"/>
              <a:gd name="connsiteX7519" fmla="*/ 8940388 w 9143999"/>
              <a:gd name="connsiteY7519" fmla="*/ 505056 h 2293365"/>
              <a:gd name="connsiteX7520" fmla="*/ 9143159 w 9143999"/>
              <a:gd name="connsiteY7520" fmla="*/ 370130 h 2293365"/>
              <a:gd name="connsiteX7521" fmla="*/ 9143999 w 9143999"/>
              <a:gd name="connsiteY7521" fmla="*/ 371521 h 2293365"/>
              <a:gd name="connsiteX7522" fmla="*/ 9143999 w 9143999"/>
              <a:gd name="connsiteY7522" fmla="*/ 374500 h 2293365"/>
              <a:gd name="connsiteX7523" fmla="*/ 8944292 w 9143999"/>
              <a:gd name="connsiteY7523" fmla="*/ 507803 h 2293365"/>
              <a:gd name="connsiteX7524" fmla="*/ 8952097 w 9143999"/>
              <a:gd name="connsiteY7524" fmla="*/ 513295 h 2293365"/>
              <a:gd name="connsiteX7525" fmla="*/ 8955019 w 9143999"/>
              <a:gd name="connsiteY7525" fmla="*/ 515354 h 2293365"/>
              <a:gd name="connsiteX7526" fmla="*/ 9143999 w 9143999"/>
              <a:gd name="connsiteY7526" fmla="*/ 393714 h 2293365"/>
              <a:gd name="connsiteX7527" fmla="*/ 9143999 w 9143999"/>
              <a:gd name="connsiteY7527" fmla="*/ 398596 h 2293365"/>
              <a:gd name="connsiteX7528" fmla="*/ 8958779 w 9143999"/>
              <a:gd name="connsiteY7528" fmla="*/ 518003 h 2293365"/>
              <a:gd name="connsiteX7529" fmla="*/ 8971793 w 9143999"/>
              <a:gd name="connsiteY7529" fmla="*/ 527174 h 2293365"/>
              <a:gd name="connsiteX7530" fmla="*/ 9142734 w 9143999"/>
              <a:gd name="connsiteY7530" fmla="*/ 421480 h 2293365"/>
              <a:gd name="connsiteX7531" fmla="*/ 9143999 w 9143999"/>
              <a:gd name="connsiteY7531" fmla="*/ 423574 h 2293365"/>
              <a:gd name="connsiteX7532" fmla="*/ 9143999 w 9143999"/>
              <a:gd name="connsiteY7532" fmla="*/ 425527 h 2293365"/>
              <a:gd name="connsiteX7533" fmla="*/ 8975743 w 9143999"/>
              <a:gd name="connsiteY7533" fmla="*/ 529958 h 2293365"/>
              <a:gd name="connsiteX7534" fmla="*/ 8994030 w 9143999"/>
              <a:gd name="connsiteY7534" fmla="*/ 542844 h 2293365"/>
              <a:gd name="connsiteX7535" fmla="*/ 9142734 w 9143999"/>
              <a:gd name="connsiteY7535" fmla="*/ 454920 h 2293365"/>
              <a:gd name="connsiteX7536" fmla="*/ 9143999 w 9143999"/>
              <a:gd name="connsiteY7536" fmla="*/ 456328 h 2293365"/>
              <a:gd name="connsiteX7537" fmla="*/ 9143999 w 9143999"/>
              <a:gd name="connsiteY7537" fmla="*/ 458513 h 2293365"/>
              <a:gd name="connsiteX7538" fmla="*/ 8997427 w 9143999"/>
              <a:gd name="connsiteY7538" fmla="*/ 545238 h 2293365"/>
              <a:gd name="connsiteX7539" fmla="*/ 9021072 w 9143999"/>
              <a:gd name="connsiteY7539" fmla="*/ 561900 h 2293365"/>
              <a:gd name="connsiteX7540" fmla="*/ 9142734 w 9143999"/>
              <a:gd name="connsiteY7540" fmla="*/ 494141 h 2293365"/>
              <a:gd name="connsiteX7541" fmla="*/ 9143999 w 9143999"/>
              <a:gd name="connsiteY7541" fmla="*/ 495830 h 2293365"/>
              <a:gd name="connsiteX7542" fmla="*/ 9143999 w 9143999"/>
              <a:gd name="connsiteY7542" fmla="*/ 497453 h 2293365"/>
              <a:gd name="connsiteX7543" fmla="*/ 9024256 w 9143999"/>
              <a:gd name="connsiteY7543" fmla="*/ 564143 h 2293365"/>
              <a:gd name="connsiteX7544" fmla="*/ 9053422 w 9143999"/>
              <a:gd name="connsiteY7544" fmla="*/ 584696 h 2293365"/>
              <a:gd name="connsiteX7545" fmla="*/ 9142734 w 9143999"/>
              <a:gd name="connsiteY7545" fmla="*/ 538350 h 2293365"/>
              <a:gd name="connsiteX7546" fmla="*/ 9143999 w 9143999"/>
              <a:gd name="connsiteY7546" fmla="*/ 539634 h 2293365"/>
              <a:gd name="connsiteX7547" fmla="*/ 9143999 w 9143999"/>
              <a:gd name="connsiteY7547" fmla="*/ 540949 h 2293365"/>
              <a:gd name="connsiteX7548" fmla="*/ 9056083 w 9143999"/>
              <a:gd name="connsiteY7548" fmla="*/ 586571 h 2293365"/>
              <a:gd name="connsiteX7549" fmla="*/ 9092554 w 9143999"/>
              <a:gd name="connsiteY7549" fmla="*/ 612271 h 2293365"/>
              <a:gd name="connsiteX7550" fmla="*/ 9143159 w 9143999"/>
              <a:gd name="connsiteY7550" fmla="*/ 588226 h 2293365"/>
              <a:gd name="connsiteX7551" fmla="*/ 9143999 w 9143999"/>
              <a:gd name="connsiteY7551" fmla="*/ 589965 h 2293365"/>
              <a:gd name="connsiteX7552" fmla="*/ 9143999 w 9143999"/>
              <a:gd name="connsiteY7552" fmla="*/ 592147 h 2293365"/>
              <a:gd name="connsiteX7553" fmla="*/ 9096185 w 9143999"/>
              <a:gd name="connsiteY7553" fmla="*/ 614829 h 2293365"/>
              <a:gd name="connsiteX7554" fmla="*/ 9138888 w 9143999"/>
              <a:gd name="connsiteY7554" fmla="*/ 644921 h 2293365"/>
              <a:gd name="connsiteX7555" fmla="*/ 9143159 w 9143999"/>
              <a:gd name="connsiteY7555" fmla="*/ 643091 h 2293365"/>
              <a:gd name="connsiteX7556" fmla="*/ 9143999 w 9143999"/>
              <a:gd name="connsiteY7556" fmla="*/ 644213 h 2293365"/>
              <a:gd name="connsiteX7557" fmla="*/ 9143999 w 9143999"/>
              <a:gd name="connsiteY7557" fmla="*/ 646474 h 2293365"/>
              <a:gd name="connsiteX7558" fmla="*/ 9142191 w 9143999"/>
              <a:gd name="connsiteY7558" fmla="*/ 647249 h 2293365"/>
              <a:gd name="connsiteX7559" fmla="*/ 9143999 w 9143999"/>
              <a:gd name="connsiteY7559" fmla="*/ 648523 h 2293365"/>
              <a:gd name="connsiteX7560" fmla="*/ 9143999 w 9143999"/>
              <a:gd name="connsiteY7560" fmla="*/ 658635 h 2293365"/>
              <a:gd name="connsiteX7561" fmla="*/ 9133213 w 9143999"/>
              <a:gd name="connsiteY7561" fmla="*/ 651096 h 2293365"/>
              <a:gd name="connsiteX7562" fmla="*/ 9131340 w 9143999"/>
              <a:gd name="connsiteY7562" fmla="*/ 651898 h 2293365"/>
              <a:gd name="connsiteX7563" fmla="*/ 9143999 w 9143999"/>
              <a:gd name="connsiteY7563" fmla="*/ 660607 h 2293365"/>
              <a:gd name="connsiteX7564" fmla="*/ 9143999 w 9143999"/>
              <a:gd name="connsiteY7564" fmla="*/ 665648 h 2293365"/>
              <a:gd name="connsiteX7565" fmla="*/ 9126789 w 9143999"/>
              <a:gd name="connsiteY7565" fmla="*/ 653849 h 2293365"/>
              <a:gd name="connsiteX7566" fmla="*/ 9117752 w 9143999"/>
              <a:gd name="connsiteY7566" fmla="*/ 657721 h 2293365"/>
              <a:gd name="connsiteX7567" fmla="*/ 9143999 w 9143999"/>
              <a:gd name="connsiteY7567" fmla="*/ 675308 h 2293365"/>
              <a:gd name="connsiteX7568" fmla="*/ 9143999 w 9143999"/>
              <a:gd name="connsiteY7568" fmla="*/ 680291 h 2293365"/>
              <a:gd name="connsiteX7569" fmla="*/ 9113224 w 9143999"/>
              <a:gd name="connsiteY7569" fmla="*/ 659662 h 2293365"/>
              <a:gd name="connsiteX7570" fmla="*/ 9108070 w 9143999"/>
              <a:gd name="connsiteY7570" fmla="*/ 661870 h 2293365"/>
              <a:gd name="connsiteX7571" fmla="*/ 9143999 w 9143999"/>
              <a:gd name="connsiteY7571" fmla="*/ 685356 h 2293365"/>
              <a:gd name="connsiteX7572" fmla="*/ 9143999 w 9143999"/>
              <a:gd name="connsiteY7572" fmla="*/ 690417 h 2293365"/>
              <a:gd name="connsiteX7573" fmla="*/ 9103269 w 9143999"/>
              <a:gd name="connsiteY7573" fmla="*/ 663927 h 2293365"/>
              <a:gd name="connsiteX7574" fmla="*/ 9088040 w 9143999"/>
              <a:gd name="connsiteY7574" fmla="*/ 670454 h 2293365"/>
              <a:gd name="connsiteX7575" fmla="*/ 9141183 w 9143999"/>
              <a:gd name="connsiteY7575" fmla="*/ 703687 h 2293365"/>
              <a:gd name="connsiteX7576" fmla="*/ 9143159 w 9143999"/>
              <a:gd name="connsiteY7576" fmla="*/ 702943 h 2293365"/>
              <a:gd name="connsiteX7577" fmla="*/ 9143604 w 9143999"/>
              <a:gd name="connsiteY7577" fmla="*/ 705200 h 2293365"/>
              <a:gd name="connsiteX7578" fmla="*/ 9143999 w 9143999"/>
              <a:gd name="connsiteY7578" fmla="*/ 705447 h 2293365"/>
              <a:gd name="connsiteX7579" fmla="*/ 9143999 w 9143999"/>
              <a:gd name="connsiteY7579" fmla="*/ 710431 h 2293365"/>
              <a:gd name="connsiteX7580" fmla="*/ 9140829 w 9143999"/>
              <a:gd name="connsiteY7580" fmla="*/ 708447 h 2293365"/>
              <a:gd name="connsiteX7581" fmla="*/ 9122931 w 9143999"/>
              <a:gd name="connsiteY7581" fmla="*/ 715188 h 2293365"/>
              <a:gd name="connsiteX7582" fmla="*/ 9143999 w 9143999"/>
              <a:gd name="connsiteY7582" fmla="*/ 727698 h 2293365"/>
              <a:gd name="connsiteX7583" fmla="*/ 9143999 w 9143999"/>
              <a:gd name="connsiteY7583" fmla="*/ 732667 h 2293365"/>
              <a:gd name="connsiteX7584" fmla="*/ 9117828 w 9143999"/>
              <a:gd name="connsiteY7584" fmla="*/ 717111 h 2293365"/>
              <a:gd name="connsiteX7585" fmla="*/ 9103310 w 9143999"/>
              <a:gd name="connsiteY7585" fmla="*/ 722579 h 2293365"/>
              <a:gd name="connsiteX7586" fmla="*/ 9143999 w 9143999"/>
              <a:gd name="connsiteY7586" fmla="*/ 745444 h 2293365"/>
              <a:gd name="connsiteX7587" fmla="*/ 9143999 w 9143999"/>
              <a:gd name="connsiteY7587" fmla="*/ 750482 h 2293365"/>
              <a:gd name="connsiteX7588" fmla="*/ 9097828 w 9143999"/>
              <a:gd name="connsiteY7588" fmla="*/ 724644 h 2293365"/>
              <a:gd name="connsiteX7589" fmla="*/ 9068650 w 9143999"/>
              <a:gd name="connsiteY7589" fmla="*/ 735633 h 2293365"/>
              <a:gd name="connsiteX7590" fmla="*/ 9135207 w 9143999"/>
              <a:gd name="connsiteY7590" fmla="*/ 770336 h 2293365"/>
              <a:gd name="connsiteX7591" fmla="*/ 9143159 w 9143999"/>
              <a:gd name="connsiteY7591" fmla="*/ 767782 h 2293365"/>
              <a:gd name="connsiteX7592" fmla="*/ 9143999 w 9143999"/>
              <a:gd name="connsiteY7592" fmla="*/ 769913 h 2293365"/>
              <a:gd name="connsiteX7593" fmla="*/ 9143999 w 9143999"/>
              <a:gd name="connsiteY7593" fmla="*/ 772365 h 2293365"/>
              <a:gd name="connsiteX7594" fmla="*/ 9140965 w 9143999"/>
              <a:gd name="connsiteY7594" fmla="*/ 773337 h 2293365"/>
              <a:gd name="connsiteX7595" fmla="*/ 9143999 w 9143999"/>
              <a:gd name="connsiteY7595" fmla="*/ 774919 h 2293365"/>
              <a:gd name="connsiteX7596" fmla="*/ 9143999 w 9143999"/>
              <a:gd name="connsiteY7596" fmla="*/ 779889 h 2293365"/>
              <a:gd name="connsiteX7597" fmla="*/ 9135079 w 9143999"/>
              <a:gd name="connsiteY7597" fmla="*/ 775225 h 2293365"/>
              <a:gd name="connsiteX7598" fmla="*/ 9099662 w 9143999"/>
              <a:gd name="connsiteY7598" fmla="*/ 786582 h 2293365"/>
              <a:gd name="connsiteX7599" fmla="*/ 9143999 w 9143999"/>
              <a:gd name="connsiteY7599" fmla="*/ 807884 h 2293365"/>
              <a:gd name="connsiteX7600" fmla="*/ 9143999 w 9143999"/>
              <a:gd name="connsiteY7600" fmla="*/ 812152 h 2293365"/>
              <a:gd name="connsiteX7601" fmla="*/ 9094361 w 9143999"/>
              <a:gd name="connsiteY7601" fmla="*/ 788282 h 2293365"/>
              <a:gd name="connsiteX7602" fmla="*/ 9050034 w 9143999"/>
              <a:gd name="connsiteY7602" fmla="*/ 802496 h 2293365"/>
              <a:gd name="connsiteX7603" fmla="*/ 9137859 w 9143999"/>
              <a:gd name="connsiteY7603" fmla="*/ 840462 h 2293365"/>
              <a:gd name="connsiteX7604" fmla="*/ 9143159 w 9143999"/>
              <a:gd name="connsiteY7604" fmla="*/ 839083 h 2293365"/>
              <a:gd name="connsiteX7605" fmla="*/ 9143972 w 9143999"/>
              <a:gd name="connsiteY7605" fmla="*/ 843105 h 2293365"/>
              <a:gd name="connsiteX7606" fmla="*/ 9143999 w 9143999"/>
              <a:gd name="connsiteY7606" fmla="*/ 843117 h 2293365"/>
              <a:gd name="connsiteX7607" fmla="*/ 9143999 w 9143999"/>
              <a:gd name="connsiteY7607" fmla="*/ 847389 h 2293365"/>
              <a:gd name="connsiteX7608" fmla="*/ 9138073 w 9143999"/>
              <a:gd name="connsiteY7608" fmla="*/ 844824 h 2293365"/>
              <a:gd name="connsiteX7609" fmla="*/ 9096404 w 9143999"/>
              <a:gd name="connsiteY7609" fmla="*/ 855683 h 2293365"/>
              <a:gd name="connsiteX7610" fmla="*/ 9143999 w 9143999"/>
              <a:gd name="connsiteY7610" fmla="*/ 873713 h 2293365"/>
              <a:gd name="connsiteX7611" fmla="*/ 9143999 w 9143999"/>
              <a:gd name="connsiteY7611" fmla="*/ 877971 h 2293365"/>
              <a:gd name="connsiteX7612" fmla="*/ 9089814 w 9143999"/>
              <a:gd name="connsiteY7612" fmla="*/ 857400 h 2293365"/>
              <a:gd name="connsiteX7613" fmla="*/ 9024204 w 9143999"/>
              <a:gd name="connsiteY7613" fmla="*/ 874499 h 2293365"/>
              <a:gd name="connsiteX7614" fmla="*/ 9143999 w 9143999"/>
              <a:gd name="connsiteY7614" fmla="*/ 913410 h 2293365"/>
              <a:gd name="connsiteX7615" fmla="*/ 9143999 w 9143999"/>
              <a:gd name="connsiteY7615" fmla="*/ 919053 h 2293365"/>
              <a:gd name="connsiteX7616" fmla="*/ 9060014 w 9143999"/>
              <a:gd name="connsiteY7616" fmla="*/ 935432 h 2293365"/>
              <a:gd name="connsiteX7617" fmla="*/ 9143999 w 9143999"/>
              <a:gd name="connsiteY7617" fmla="*/ 957562 h 2293365"/>
              <a:gd name="connsiteX7618" fmla="*/ 9143999 w 9143999"/>
              <a:gd name="connsiteY7618" fmla="*/ 961857 h 2293365"/>
              <a:gd name="connsiteX7619" fmla="*/ 9050472 w 9143999"/>
              <a:gd name="connsiteY7619" fmla="*/ 937293 h 2293365"/>
              <a:gd name="connsiteX7620" fmla="*/ 8928528 w 9143999"/>
              <a:gd name="connsiteY7620" fmla="*/ 961075 h 2293365"/>
              <a:gd name="connsiteX7621" fmla="*/ 8959320 w 9143999"/>
              <a:gd name="connsiteY7621" fmla="*/ 966908 h 2293365"/>
              <a:gd name="connsiteX7622" fmla="*/ 9119552 w 9143999"/>
              <a:gd name="connsiteY7622" fmla="*/ 998584 h 2293365"/>
              <a:gd name="connsiteX7623" fmla="*/ 9143999 w 9143999"/>
              <a:gd name="connsiteY7623" fmla="*/ 995855 h 2293365"/>
              <a:gd name="connsiteX7624" fmla="*/ 9143999 w 9143999"/>
              <a:gd name="connsiteY7624" fmla="*/ 1000144 h 2293365"/>
              <a:gd name="connsiteX7625" fmla="*/ 9133407 w 9143999"/>
              <a:gd name="connsiteY7625" fmla="*/ 1001323 h 2293365"/>
              <a:gd name="connsiteX7626" fmla="*/ 9143999 w 9143999"/>
              <a:gd name="connsiteY7626" fmla="*/ 1003417 h 2293365"/>
              <a:gd name="connsiteX7627" fmla="*/ 9143999 w 9143999"/>
              <a:gd name="connsiteY7627" fmla="*/ 1007709 h 2293365"/>
              <a:gd name="connsiteX7628" fmla="*/ 9119473 w 9143999"/>
              <a:gd name="connsiteY7628" fmla="*/ 1002876 h 2293365"/>
              <a:gd name="connsiteX7629" fmla="*/ 8906781 w 9143999"/>
              <a:gd name="connsiteY7629" fmla="*/ 1026567 h 2293365"/>
              <a:gd name="connsiteX7630" fmla="*/ 9143999 w 9143999"/>
              <a:gd name="connsiteY7630" fmla="*/ 1051778 h 2293365"/>
              <a:gd name="connsiteX7631" fmla="*/ 9143999 w 9143999"/>
              <a:gd name="connsiteY7631" fmla="*/ 1056050 h 2293365"/>
              <a:gd name="connsiteX7632" fmla="*/ 8887177 w 9143999"/>
              <a:gd name="connsiteY7632" fmla="*/ 1028751 h 2293365"/>
              <a:gd name="connsiteX7633" fmla="*/ 8625465 w 9143999"/>
              <a:gd name="connsiteY7633" fmla="*/ 1057902 h 2293365"/>
              <a:gd name="connsiteX7634" fmla="*/ 8408366 w 9143999"/>
              <a:gd name="connsiteY7634" fmla="*/ 1075184 h 2293365"/>
              <a:gd name="connsiteX7635" fmla="*/ 8638859 w 9143999"/>
              <a:gd name="connsiteY7635" fmla="*/ 1082076 h 2293365"/>
              <a:gd name="connsiteX7636" fmla="*/ 8886987 w 9143999"/>
              <a:gd name="connsiteY7636" fmla="*/ 1093438 h 2293365"/>
              <a:gd name="connsiteX7637" fmla="*/ 9143999 w 9143999"/>
              <a:gd name="connsiteY7637" fmla="*/ 1081325 h 2293365"/>
              <a:gd name="connsiteX7638" fmla="*/ 9143999 w 9143999"/>
              <a:gd name="connsiteY7638" fmla="*/ 1085672 h 2293365"/>
              <a:gd name="connsiteX7639" fmla="*/ 8932501 w 9143999"/>
              <a:gd name="connsiteY7639" fmla="*/ 1095522 h 2293365"/>
              <a:gd name="connsiteX7640" fmla="*/ 9143999 w 9143999"/>
              <a:gd name="connsiteY7640" fmla="*/ 1105207 h 2293365"/>
              <a:gd name="connsiteX7641" fmla="*/ 9143999 w 9143999"/>
              <a:gd name="connsiteY7641" fmla="*/ 1109481 h 2293365"/>
              <a:gd name="connsiteX7642" fmla="*/ 8886275 w 9143999"/>
              <a:gd name="connsiteY7642" fmla="*/ 1097675 h 2293365"/>
              <a:gd name="connsiteX7643" fmla="*/ 8608243 w 9143999"/>
              <a:gd name="connsiteY7643" fmla="*/ 1110625 h 2293365"/>
              <a:gd name="connsiteX7644" fmla="*/ 6853806 w 9143999"/>
              <a:gd name="connsiteY7644" fmla="*/ 1114084 h 2293365"/>
              <a:gd name="connsiteX7645" fmla="*/ 6579076 w 9143999"/>
              <a:gd name="connsiteY7645" fmla="*/ 1101288 h 2293365"/>
              <a:gd name="connsiteX7646" fmla="*/ 6393075 w 9143999"/>
              <a:gd name="connsiteY7646" fmla="*/ 1109954 h 2293365"/>
              <a:gd name="connsiteX7647" fmla="*/ 4638520 w 9143999"/>
              <a:gd name="connsiteY7647" fmla="*/ 1113463 h 2293365"/>
              <a:gd name="connsiteX7648" fmla="*/ 4303631 w 9143999"/>
              <a:gd name="connsiteY7648" fmla="*/ 1097667 h 2293365"/>
              <a:gd name="connsiteX7649" fmla="*/ 4025541 w 9143999"/>
              <a:gd name="connsiteY7649" fmla="*/ 1110625 h 2293365"/>
              <a:gd name="connsiteX7650" fmla="*/ 2270869 w 9143999"/>
              <a:gd name="connsiteY7650" fmla="*/ 1114084 h 2293365"/>
              <a:gd name="connsiteX7651" fmla="*/ 2028321 w 9143999"/>
              <a:gd name="connsiteY7651" fmla="*/ 1102652 h 2293365"/>
              <a:gd name="connsiteX7652" fmla="*/ 1814674 w 9143999"/>
              <a:gd name="connsiteY7652" fmla="*/ 1112727 h 2293365"/>
              <a:gd name="connsiteX7653" fmla="*/ 60164 w 9143999"/>
              <a:gd name="connsiteY7653" fmla="*/ 1115935 h 2293365"/>
              <a:gd name="connsiteX7654" fmla="*/ 0 w 9143999"/>
              <a:gd name="connsiteY7654" fmla="*/ 1113056 h 2293365"/>
              <a:gd name="connsiteX7655" fmla="*/ 0 w 9143999"/>
              <a:gd name="connsiteY7655" fmla="*/ 1108777 h 2293365"/>
              <a:gd name="connsiteX7656" fmla="*/ 60821 w 9143999"/>
              <a:gd name="connsiteY7656" fmla="*/ 1111660 h 2293365"/>
              <a:gd name="connsiteX7657" fmla="*/ 1814685 w 9143999"/>
              <a:gd name="connsiteY7657" fmla="*/ 1108454 h 2293365"/>
              <a:gd name="connsiteX7658" fmla="*/ 1983011 w 9143999"/>
              <a:gd name="connsiteY7658" fmla="*/ 1100517 h 2293365"/>
              <a:gd name="connsiteX7659" fmla="*/ 1734504 w 9143999"/>
              <a:gd name="connsiteY7659" fmla="*/ 1088804 h 2293365"/>
              <a:gd name="connsiteX7660" fmla="*/ 1479202 w 9143999"/>
              <a:gd name="connsiteY7660" fmla="*/ 1080797 h 2293365"/>
              <a:gd name="connsiteX7661" fmla="*/ 1334492 w 9143999"/>
              <a:gd name="connsiteY7661" fmla="*/ 1092402 h 2293365"/>
              <a:gd name="connsiteX7662" fmla="*/ 1199204 w 9143999"/>
              <a:gd name="connsiteY7662" fmla="*/ 1104519 h 2293365"/>
              <a:gd name="connsiteX7663" fmla="*/ 758172 w 9143999"/>
              <a:gd name="connsiteY7663" fmla="*/ 1108078 h 2293365"/>
              <a:gd name="connsiteX7664" fmla="*/ 404326 w 9143999"/>
              <a:gd name="connsiteY7664" fmla="*/ 1095701 h 2293365"/>
              <a:gd name="connsiteX7665" fmla="*/ 221461 w 9143999"/>
              <a:gd name="connsiteY7665" fmla="*/ 1078374 h 2293365"/>
              <a:gd name="connsiteX7666" fmla="*/ 0 w 9143999"/>
              <a:gd name="connsiteY7666" fmla="*/ 1085049 h 2293365"/>
              <a:gd name="connsiteX7667" fmla="*/ 0 w 9143999"/>
              <a:gd name="connsiteY7667" fmla="*/ 1080742 h 2293365"/>
              <a:gd name="connsiteX7668" fmla="*/ 187010 w 9143999"/>
              <a:gd name="connsiteY7668" fmla="*/ 1075110 h 2293365"/>
              <a:gd name="connsiteX7669" fmla="*/ 53685 w 9143999"/>
              <a:gd name="connsiteY7669" fmla="*/ 1062478 h 2293365"/>
              <a:gd name="connsiteX7670" fmla="*/ 0 w 9143999"/>
              <a:gd name="connsiteY7670" fmla="*/ 1055794 h 2293365"/>
              <a:gd name="connsiteX7671" fmla="*/ 0 w 9143999"/>
              <a:gd name="connsiteY7671" fmla="*/ 1051496 h 2293365"/>
              <a:gd name="connsiteX7672" fmla="*/ 54451 w 9143999"/>
              <a:gd name="connsiteY7672" fmla="*/ 1058205 h 2293365"/>
              <a:gd name="connsiteX7673" fmla="*/ 221366 w 9143999"/>
              <a:gd name="connsiteY7673" fmla="*/ 1074076 h 2293365"/>
              <a:gd name="connsiteX7674" fmla="*/ 368901 w 9143999"/>
              <a:gd name="connsiteY7674" fmla="*/ 1069633 h 2293365"/>
              <a:gd name="connsiteX7675" fmla="*/ 53685 w 9143999"/>
              <a:gd name="connsiteY7675" fmla="*/ 1018306 h 2293365"/>
              <a:gd name="connsiteX7676" fmla="*/ 0 w 9143999"/>
              <a:gd name="connsiteY7676" fmla="*/ 1008024 h 2293365"/>
              <a:gd name="connsiteX7677" fmla="*/ 0 w 9143999"/>
              <a:gd name="connsiteY7677" fmla="*/ 1003907 h 2293365"/>
              <a:gd name="connsiteX7678" fmla="*/ 54451 w 9143999"/>
              <a:gd name="connsiteY7678" fmla="*/ 1014748 h 2293365"/>
              <a:gd name="connsiteX7679" fmla="*/ 395935 w 9143999"/>
              <a:gd name="connsiteY7679" fmla="*/ 1068819 h 2293365"/>
              <a:gd name="connsiteX7680" fmla="*/ 491189 w 9143999"/>
              <a:gd name="connsiteY7680" fmla="*/ 1065950 h 2293365"/>
              <a:gd name="connsiteX7681" fmla="*/ 293979 w 9143999"/>
              <a:gd name="connsiteY7681" fmla="*/ 1032652 h 2293365"/>
              <a:gd name="connsiteX7682" fmla="*/ 97952 w 9143999"/>
              <a:gd name="connsiteY7682" fmla="*/ 988522 h 2293365"/>
              <a:gd name="connsiteX7683" fmla="*/ 0 w 9143999"/>
              <a:gd name="connsiteY7683" fmla="*/ 998148 h 2293365"/>
              <a:gd name="connsiteX7684" fmla="*/ 0 w 9143999"/>
              <a:gd name="connsiteY7684" fmla="*/ 993870 h 2293365"/>
              <a:gd name="connsiteX7685" fmla="*/ 84714 w 9143999"/>
              <a:gd name="connsiteY7685" fmla="*/ 985541 h 2293365"/>
              <a:gd name="connsiteX7686" fmla="*/ 53026 w 9143999"/>
              <a:gd name="connsiteY7686" fmla="*/ 978408 h 2293365"/>
              <a:gd name="connsiteX7687" fmla="*/ 0 w 9143999"/>
              <a:gd name="connsiteY7687" fmla="*/ 964706 h 2293365"/>
              <a:gd name="connsiteX7688" fmla="*/ 0 w 9143999"/>
              <a:gd name="connsiteY7688" fmla="*/ 960385 h 2293365"/>
              <a:gd name="connsiteX7689" fmla="*/ 53685 w 9143999"/>
              <a:gd name="connsiteY7689" fmla="*/ 974135 h 2293365"/>
              <a:gd name="connsiteX7690" fmla="*/ 99586 w 9143999"/>
              <a:gd name="connsiteY7690" fmla="*/ 984079 h 2293365"/>
              <a:gd name="connsiteX7691" fmla="*/ 168022 w 9143999"/>
              <a:gd name="connsiteY7691" fmla="*/ 977351 h 2293365"/>
              <a:gd name="connsiteX7692" fmla="*/ 60190 w 9143999"/>
              <a:gd name="connsiteY7692" fmla="*/ 946342 h 2293365"/>
              <a:gd name="connsiteX7693" fmla="*/ 0 w 9143999"/>
              <a:gd name="connsiteY7693" fmla="*/ 927348 h 2293365"/>
              <a:gd name="connsiteX7694" fmla="*/ 0 w 9143999"/>
              <a:gd name="connsiteY7694" fmla="*/ 923032 h 2293365"/>
              <a:gd name="connsiteX7695" fmla="*/ 60847 w 9143999"/>
              <a:gd name="connsiteY7695" fmla="*/ 942079 h 2293365"/>
              <a:gd name="connsiteX7696" fmla="*/ 179432 w 9143999"/>
              <a:gd name="connsiteY7696" fmla="*/ 976229 h 2293365"/>
              <a:gd name="connsiteX7697" fmla="*/ 231704 w 9143999"/>
              <a:gd name="connsiteY7697" fmla="*/ 971091 h 2293365"/>
              <a:gd name="connsiteX7698" fmla="*/ 211768 w 9143999"/>
              <a:gd name="connsiteY7698" fmla="*/ 965371 h 2293365"/>
              <a:gd name="connsiteX7699" fmla="*/ 52238 w 9143999"/>
              <a:gd name="connsiteY7699" fmla="*/ 911420 h 2293365"/>
              <a:gd name="connsiteX7700" fmla="*/ 44369 w 9143999"/>
              <a:gd name="connsiteY7700" fmla="*/ 908530 h 2293365"/>
              <a:gd name="connsiteX7701" fmla="*/ 0 w 9143999"/>
              <a:gd name="connsiteY7701" fmla="*/ 915742 h 2293365"/>
              <a:gd name="connsiteX7702" fmla="*/ 0 w 9143999"/>
              <a:gd name="connsiteY7702" fmla="*/ 911284 h 2293365"/>
              <a:gd name="connsiteX7703" fmla="*/ 35910 w 9143999"/>
              <a:gd name="connsiteY7703" fmla="*/ 905423 h 2293365"/>
              <a:gd name="connsiteX7704" fmla="*/ 0 w 9143999"/>
              <a:gd name="connsiteY7704" fmla="*/ 892234 h 2293365"/>
              <a:gd name="connsiteX7705" fmla="*/ 0 w 9143999"/>
              <a:gd name="connsiteY7705" fmla="*/ 888012 h 2293365"/>
              <a:gd name="connsiteX7706" fmla="*/ 43663 w 9143999"/>
              <a:gd name="connsiteY7706" fmla="*/ 904158 h 2293365"/>
              <a:gd name="connsiteX7707" fmla="*/ 102800 w 9143999"/>
              <a:gd name="connsiteY7707" fmla="*/ 894507 h 2293365"/>
              <a:gd name="connsiteX7708" fmla="*/ 52288 w 9143999"/>
              <a:gd name="connsiteY7708" fmla="*/ 875094 h 2293365"/>
              <a:gd name="connsiteX7709" fmla="*/ 0 w 9143999"/>
              <a:gd name="connsiteY7709" fmla="*/ 853367 h 2293365"/>
              <a:gd name="connsiteX7710" fmla="*/ 0 w 9143999"/>
              <a:gd name="connsiteY7710" fmla="*/ 849042 h 2293365"/>
              <a:gd name="connsiteX7711" fmla="*/ 54480 w 9143999"/>
              <a:gd name="connsiteY7711" fmla="*/ 871529 h 2293365"/>
              <a:gd name="connsiteX7712" fmla="*/ 110778 w 9143999"/>
              <a:gd name="connsiteY7712" fmla="*/ 893205 h 2293365"/>
              <a:gd name="connsiteX7713" fmla="*/ 153958 w 9143999"/>
              <a:gd name="connsiteY7713" fmla="*/ 886158 h 2293365"/>
              <a:gd name="connsiteX7714" fmla="*/ 52286 w 9143999"/>
              <a:gd name="connsiteY7714" fmla="*/ 843021 h 2293365"/>
              <a:gd name="connsiteX7715" fmla="*/ 28857 w 9143999"/>
              <a:gd name="connsiteY7715" fmla="*/ 832151 h 2293365"/>
              <a:gd name="connsiteX7716" fmla="*/ 0 w 9143999"/>
              <a:gd name="connsiteY7716" fmla="*/ 838406 h 2293365"/>
              <a:gd name="connsiteX7717" fmla="*/ 0 w 9143999"/>
              <a:gd name="connsiteY7717" fmla="*/ 833926 h 2293365"/>
              <a:gd name="connsiteX7718" fmla="*/ 22296 w 9143999"/>
              <a:gd name="connsiteY7718" fmla="*/ 829106 h 2293365"/>
              <a:gd name="connsiteX7719" fmla="*/ 0 w 9143999"/>
              <a:gd name="connsiteY7719" fmla="*/ 818761 h 2293365"/>
              <a:gd name="connsiteX7720" fmla="*/ 0 w 9143999"/>
              <a:gd name="connsiteY7720" fmla="*/ 814416 h 2293365"/>
              <a:gd name="connsiteX7721" fmla="*/ 28861 w 9143999"/>
              <a:gd name="connsiteY7721" fmla="*/ 827687 h 2293365"/>
              <a:gd name="connsiteX7722" fmla="*/ 65960 w 9143999"/>
              <a:gd name="connsiteY7722" fmla="*/ 819668 h 2293365"/>
              <a:gd name="connsiteX7723" fmla="*/ 59430 w 9143999"/>
              <a:gd name="connsiteY7723" fmla="*/ 816645 h 2293365"/>
              <a:gd name="connsiteX7724" fmla="*/ 0 w 9143999"/>
              <a:gd name="connsiteY7724" fmla="*/ 786799 h 2293365"/>
              <a:gd name="connsiteX7725" fmla="*/ 0 w 9143999"/>
              <a:gd name="connsiteY7725" fmla="*/ 781857 h 2293365"/>
              <a:gd name="connsiteX7726" fmla="*/ 61623 w 9143999"/>
              <a:gd name="connsiteY7726" fmla="*/ 813087 h 2293365"/>
              <a:gd name="connsiteX7727" fmla="*/ 72678 w 9143999"/>
              <a:gd name="connsiteY7727" fmla="*/ 818216 h 2293365"/>
              <a:gd name="connsiteX7728" fmla="*/ 92609 w 9143999"/>
              <a:gd name="connsiteY7728" fmla="*/ 813907 h 2293365"/>
              <a:gd name="connsiteX7729" fmla="*/ 52272 w 9143999"/>
              <a:gd name="connsiteY7729" fmla="*/ 793854 h 2293365"/>
              <a:gd name="connsiteX7730" fmla="*/ 1169 w 9143999"/>
              <a:gd name="connsiteY7730" fmla="*/ 766191 h 2293365"/>
              <a:gd name="connsiteX7731" fmla="*/ 0 w 9143999"/>
              <a:gd name="connsiteY7731" fmla="*/ 766527 h 2293365"/>
              <a:gd name="connsiteX7732" fmla="*/ 0 w 9143999"/>
              <a:gd name="connsiteY7732" fmla="*/ 760647 h 2293365"/>
              <a:gd name="connsiteX7733" fmla="*/ 1451 w 9143999"/>
              <a:gd name="connsiteY7733" fmla="*/ 761437 h 2293365"/>
              <a:gd name="connsiteX7734" fmla="*/ 17767 w 9143999"/>
              <a:gd name="connsiteY7734" fmla="*/ 756744 h 2293365"/>
              <a:gd name="connsiteX7735" fmla="*/ 0 w 9143999"/>
              <a:gd name="connsiteY7735" fmla="*/ 746442 h 2293365"/>
              <a:gd name="connsiteX7736" fmla="*/ 0 w 9143999"/>
              <a:gd name="connsiteY7736" fmla="*/ 741300 h 2293365"/>
              <a:gd name="connsiteX7737" fmla="*/ 23905 w 9143999"/>
              <a:gd name="connsiteY7737" fmla="*/ 754979 h 2293365"/>
              <a:gd name="connsiteX7738" fmla="*/ 41952 w 9143999"/>
              <a:gd name="connsiteY7738" fmla="*/ 749788 h 2293365"/>
              <a:gd name="connsiteX7739" fmla="*/ 0 w 9143999"/>
              <a:gd name="connsiteY7739" fmla="*/ 724241 h 2293365"/>
              <a:gd name="connsiteX7740" fmla="*/ 0 w 9143999"/>
              <a:gd name="connsiteY7740" fmla="*/ 719092 h 2293365"/>
              <a:gd name="connsiteX7741" fmla="*/ 48150 w 9143999"/>
              <a:gd name="connsiteY7741" fmla="*/ 748005 h 2293365"/>
              <a:gd name="connsiteX7742" fmla="*/ 61497 w 9143999"/>
              <a:gd name="connsiteY7742" fmla="*/ 744166 h 2293365"/>
              <a:gd name="connsiteX7743" fmla="*/ 53727 w 9143999"/>
              <a:gd name="connsiteY7743" fmla="*/ 739721 h 2293365"/>
              <a:gd name="connsiteX7744" fmla="*/ 0 w 9143999"/>
              <a:gd name="connsiteY7744" fmla="*/ 705964 h 2293365"/>
              <a:gd name="connsiteX7745" fmla="*/ 0 w 9143999"/>
              <a:gd name="connsiteY7745" fmla="*/ 701007 h 2293365"/>
              <a:gd name="connsiteX7746" fmla="*/ 55809 w 9143999"/>
              <a:gd name="connsiteY7746" fmla="*/ 736145 h 2293365"/>
              <a:gd name="connsiteX7747" fmla="*/ 67019 w 9143999"/>
              <a:gd name="connsiteY7747" fmla="*/ 742578 h 2293365"/>
              <a:gd name="connsiteX7748" fmla="*/ 74674 w 9143999"/>
              <a:gd name="connsiteY7748" fmla="*/ 740376 h 2293365"/>
              <a:gd name="connsiteX7749" fmla="*/ 52959 w 9143999"/>
              <a:gd name="connsiteY7749" fmla="*/ 727583 h 2293365"/>
              <a:gd name="connsiteX7750" fmla="*/ 7268 w 9143999"/>
              <a:gd name="connsiteY7750" fmla="*/ 697980 h 2293365"/>
              <a:gd name="connsiteX7751" fmla="*/ 0 w 9143999"/>
              <a:gd name="connsiteY7751" fmla="*/ 700434 h 2293365"/>
              <a:gd name="connsiteX7752" fmla="*/ 0 w 9143999"/>
              <a:gd name="connsiteY7752" fmla="*/ 696635 h 2293365"/>
              <a:gd name="connsiteX7753" fmla="*/ 3454 w 9143999"/>
              <a:gd name="connsiteY7753" fmla="*/ 695510 h 2293365"/>
              <a:gd name="connsiteX7754" fmla="*/ 0 w 9143999"/>
              <a:gd name="connsiteY7754" fmla="*/ 693273 h 2293365"/>
              <a:gd name="connsiteX7755" fmla="*/ 0 w 9143999"/>
              <a:gd name="connsiteY7755" fmla="*/ 688293 h 2293365"/>
              <a:gd name="connsiteX7756" fmla="*/ 8566 w 9143999"/>
              <a:gd name="connsiteY7756" fmla="*/ 693845 h 2293365"/>
              <a:gd name="connsiteX7757" fmla="*/ 13991 w 9143999"/>
              <a:gd name="connsiteY7757" fmla="*/ 692078 h 2293365"/>
              <a:gd name="connsiteX7758" fmla="*/ 0 w 9143999"/>
              <a:gd name="connsiteY7758" fmla="*/ 682753 h 2293365"/>
              <a:gd name="connsiteX7759" fmla="*/ 0 w 9143999"/>
              <a:gd name="connsiteY7759" fmla="*/ 677774 h 2293365"/>
              <a:gd name="connsiteX7760" fmla="*/ 19004 w 9143999"/>
              <a:gd name="connsiteY7760" fmla="*/ 690446 h 2293365"/>
              <a:gd name="connsiteX7761" fmla="*/ 21469 w 9143999"/>
              <a:gd name="connsiteY7761" fmla="*/ 689643 h 2293365"/>
              <a:gd name="connsiteX7762" fmla="*/ 0 w 9143999"/>
              <a:gd name="connsiteY7762" fmla="*/ 675124 h 2293365"/>
              <a:gd name="connsiteX7763" fmla="*/ 0 w 9143999"/>
              <a:gd name="connsiteY7763" fmla="*/ 663913 h 2293365"/>
              <a:gd name="connsiteX7764" fmla="*/ 32350 w 9143999"/>
              <a:gd name="connsiteY7764" fmla="*/ 686100 h 2293365"/>
              <a:gd name="connsiteX7765" fmla="*/ 215911 w 9143999"/>
              <a:gd name="connsiteY7765" fmla="*/ 626323 h 2293365"/>
              <a:gd name="connsiteX7766" fmla="*/ 863728 w 9143999"/>
              <a:gd name="connsiteY7766" fmla="*/ 524099 h 2293365"/>
              <a:gd name="connsiteX7767" fmla="*/ 1124917 w 9143999"/>
              <a:gd name="connsiteY7767" fmla="*/ 540504 h 2293365"/>
              <a:gd name="connsiteX7768" fmla="*/ 1625044 w 9143999"/>
              <a:gd name="connsiteY7768" fmla="*/ 665613 h 2293365"/>
              <a:gd name="connsiteX7769" fmla="*/ 1777947 w 9143999"/>
              <a:gd name="connsiteY7769" fmla="*/ 719838 h 2293365"/>
              <a:gd name="connsiteX7770" fmla="*/ 1828551 w 9143999"/>
              <a:gd name="connsiteY7770" fmla="*/ 687257 h 2293365"/>
              <a:gd name="connsiteX7771" fmla="*/ 1783366 w 9143999"/>
              <a:gd name="connsiteY7771" fmla="*/ 667712 h 2293365"/>
              <a:gd name="connsiteX7772" fmla="*/ 1125341 w 9143999"/>
              <a:gd name="connsiteY7772" fmla="*/ 462061 h 2293365"/>
              <a:gd name="connsiteX7773" fmla="*/ 141017 w 9143999"/>
              <a:gd name="connsiteY7773" fmla="*/ 585552 h 2293365"/>
              <a:gd name="connsiteX7774" fmla="*/ 0 w 9143999"/>
              <a:gd name="connsiteY7774" fmla="*/ 639673 h 2293365"/>
              <a:gd name="connsiteX7775" fmla="*/ 0 w 9143999"/>
              <a:gd name="connsiteY7775" fmla="*/ 635946 h 2293365"/>
              <a:gd name="connsiteX7776" fmla="*/ 218424 w 9143999"/>
              <a:gd name="connsiteY7776" fmla="*/ 555241 h 2293365"/>
              <a:gd name="connsiteX7777" fmla="*/ 866505 w 9143999"/>
              <a:gd name="connsiteY7777" fmla="*/ 439130 h 2293365"/>
              <a:gd name="connsiteX7778" fmla="*/ 1127462 w 9143999"/>
              <a:gd name="connsiteY7778" fmla="*/ 457754 h 2293365"/>
              <a:gd name="connsiteX7779" fmla="*/ 1786204 w 9143999"/>
              <a:gd name="connsiteY7779" fmla="*/ 663739 h 2293365"/>
              <a:gd name="connsiteX7780" fmla="*/ 1833439 w 9143999"/>
              <a:gd name="connsiteY7780" fmla="*/ 684111 h 2293365"/>
              <a:gd name="connsiteX7781" fmla="*/ 1854199 w 9143999"/>
              <a:gd name="connsiteY7781" fmla="*/ 670746 h 2293365"/>
              <a:gd name="connsiteX7782" fmla="*/ 1872856 w 9143999"/>
              <a:gd name="connsiteY7782" fmla="*/ 657576 h 2293365"/>
              <a:gd name="connsiteX7783" fmla="*/ 1782770 w 9143999"/>
              <a:gd name="connsiteY7783" fmla="*/ 614343 h 2293365"/>
              <a:gd name="connsiteX7784" fmla="*/ 1125341 w 9143999"/>
              <a:gd name="connsiteY7784" fmla="*/ 386566 h 2293365"/>
              <a:gd name="connsiteX7785" fmla="*/ 139200 w 9143999"/>
              <a:gd name="connsiteY7785" fmla="*/ 524677 h 2293365"/>
              <a:gd name="connsiteX7786" fmla="*/ 0 w 9143999"/>
              <a:gd name="connsiteY7786" fmla="*/ 583877 h 2293365"/>
              <a:gd name="connsiteX7787" fmla="*/ 0 w 9143999"/>
              <a:gd name="connsiteY7787" fmla="*/ 579991 h 2293365"/>
              <a:gd name="connsiteX7788" fmla="*/ 215577 w 9143999"/>
              <a:gd name="connsiteY7788" fmla="*/ 492046 h 2293365"/>
              <a:gd name="connsiteX7789" fmla="*/ 866731 w 9143999"/>
              <a:gd name="connsiteY7789" fmla="*/ 363033 h 2293365"/>
              <a:gd name="connsiteX7790" fmla="*/ 1127037 w 9143999"/>
              <a:gd name="connsiteY7790" fmla="*/ 382939 h 2293365"/>
              <a:gd name="connsiteX7791" fmla="*/ 1785244 w 9143999"/>
              <a:gd name="connsiteY7791" fmla="*/ 610731 h 2293365"/>
              <a:gd name="connsiteX7792" fmla="*/ 1876993 w 9143999"/>
              <a:gd name="connsiteY7792" fmla="*/ 654657 h 2293365"/>
              <a:gd name="connsiteX7793" fmla="*/ 1908489 w 9143999"/>
              <a:gd name="connsiteY7793" fmla="*/ 632426 h 2293365"/>
              <a:gd name="connsiteX7794" fmla="*/ 1782710 w 9143999"/>
              <a:gd name="connsiteY7794" fmla="*/ 566834 h 2293365"/>
              <a:gd name="connsiteX7795" fmla="*/ 1125341 w 9143999"/>
              <a:gd name="connsiteY7795" fmla="*/ 318893 h 2293365"/>
              <a:gd name="connsiteX7796" fmla="*/ 139079 w 9143999"/>
              <a:gd name="connsiteY7796" fmla="*/ 468462 h 2293365"/>
              <a:gd name="connsiteX7797" fmla="*/ 0 w 9143999"/>
              <a:gd name="connsiteY7797" fmla="*/ 532651 h 2293365"/>
              <a:gd name="connsiteX7798" fmla="*/ 0 w 9143999"/>
              <a:gd name="connsiteY7798" fmla="*/ 528486 h 2293365"/>
              <a:gd name="connsiteX7799" fmla="*/ 214956 w 9143999"/>
              <a:gd name="connsiteY7799" fmla="*/ 432697 h 2293365"/>
              <a:gd name="connsiteX7800" fmla="*/ 865889 w 9143999"/>
              <a:gd name="connsiteY7800" fmla="*/ 292215 h 2293365"/>
              <a:gd name="connsiteX7801" fmla="*/ 1126189 w 9143999"/>
              <a:gd name="connsiteY7801" fmla="*/ 313905 h 2293365"/>
              <a:gd name="connsiteX7802" fmla="*/ 1784693 w 9143999"/>
              <a:gd name="connsiteY7802" fmla="*/ 562181 h 2293365"/>
              <a:gd name="connsiteX7803" fmla="*/ 1912939 w 9143999"/>
              <a:gd name="connsiteY7803" fmla="*/ 629284 h 2293365"/>
              <a:gd name="connsiteX7804" fmla="*/ 1938501 w 9143999"/>
              <a:gd name="connsiteY7804" fmla="*/ 611241 h 2293365"/>
              <a:gd name="connsiteX7805" fmla="*/ 1782411 w 9143999"/>
              <a:gd name="connsiteY7805" fmla="*/ 524010 h 2293365"/>
              <a:gd name="connsiteX7806" fmla="*/ 1125341 w 9143999"/>
              <a:gd name="connsiteY7806" fmla="*/ 258248 h 2293365"/>
              <a:gd name="connsiteX7807" fmla="*/ 139200 w 9143999"/>
              <a:gd name="connsiteY7807" fmla="*/ 419311 h 2293365"/>
              <a:gd name="connsiteX7808" fmla="*/ 0 w 9143999"/>
              <a:gd name="connsiteY7808" fmla="*/ 488470 h 2293365"/>
              <a:gd name="connsiteX7809" fmla="*/ 0 w 9143999"/>
              <a:gd name="connsiteY7809" fmla="*/ 483727 h 2293365"/>
              <a:gd name="connsiteX7810" fmla="*/ 98274 w 9143999"/>
              <a:gd name="connsiteY7810" fmla="*/ 434072 h 2293365"/>
              <a:gd name="connsiteX7811" fmla="*/ 865889 w 9143999"/>
              <a:gd name="connsiteY7811" fmla="*/ 230722 h 2293365"/>
              <a:gd name="connsiteX7812" fmla="*/ 1126189 w 9143999"/>
              <a:gd name="connsiteY7812" fmla="*/ 254053 h 2293365"/>
              <a:gd name="connsiteX7813" fmla="*/ 1783916 w 9143999"/>
              <a:gd name="connsiteY7813" fmla="*/ 520039 h 2293365"/>
              <a:gd name="connsiteX7814" fmla="*/ 1941971 w 9143999"/>
              <a:gd name="connsiteY7814" fmla="*/ 608792 h 2293365"/>
              <a:gd name="connsiteX7815" fmla="*/ 1963808 w 9143999"/>
              <a:gd name="connsiteY7815" fmla="*/ 593379 h 2293365"/>
              <a:gd name="connsiteX7816" fmla="*/ 1783022 w 9143999"/>
              <a:gd name="connsiteY7816" fmla="*/ 485689 h 2293365"/>
              <a:gd name="connsiteX7817" fmla="*/ 1126189 w 9143999"/>
              <a:gd name="connsiteY7817" fmla="*/ 204177 h 2293365"/>
              <a:gd name="connsiteX7818" fmla="*/ 139765 w 9143999"/>
              <a:gd name="connsiteY7818" fmla="*/ 375506 h 2293365"/>
              <a:gd name="connsiteX7819" fmla="*/ 0 w 9143999"/>
              <a:gd name="connsiteY7819" fmla="*/ 449043 h 2293365"/>
              <a:gd name="connsiteX7820" fmla="*/ 0 w 9143999"/>
              <a:gd name="connsiteY7820" fmla="*/ 444124 h 2293365"/>
              <a:gd name="connsiteX7821" fmla="*/ 98806 w 9143999"/>
              <a:gd name="connsiteY7821" fmla="*/ 391282 h 2293365"/>
              <a:gd name="connsiteX7822" fmla="*/ 866731 w 9143999"/>
              <a:gd name="connsiteY7822" fmla="*/ 175784 h 2293365"/>
              <a:gd name="connsiteX7823" fmla="*/ 1127037 w 9143999"/>
              <a:gd name="connsiteY7823" fmla="*/ 200550 h 2293365"/>
              <a:gd name="connsiteX7824" fmla="*/ 1784288 w 9143999"/>
              <a:gd name="connsiteY7824" fmla="*/ 482157 h 2293365"/>
              <a:gd name="connsiteX7825" fmla="*/ 1967092 w 9143999"/>
              <a:gd name="connsiteY7825" fmla="*/ 591061 h 2293365"/>
              <a:gd name="connsiteX7826" fmla="*/ 1983867 w 9143999"/>
              <a:gd name="connsiteY7826" fmla="*/ 579220 h 2293365"/>
              <a:gd name="connsiteX7827" fmla="*/ 1782113 w 9143999"/>
              <a:gd name="connsiteY7827" fmla="*/ 453524 h 2293365"/>
              <a:gd name="connsiteX7828" fmla="*/ 1125341 w 9143999"/>
              <a:gd name="connsiteY7828" fmla="*/ 158496 h 2293365"/>
              <a:gd name="connsiteX7829" fmla="*/ 139200 w 9143999"/>
              <a:gd name="connsiteY7829" fmla="*/ 337805 h 2293365"/>
              <a:gd name="connsiteX7830" fmla="*/ 0 w 9143999"/>
              <a:gd name="connsiteY7830" fmla="*/ 414772 h 2293365"/>
              <a:gd name="connsiteX7831" fmla="*/ 0 w 9143999"/>
              <a:gd name="connsiteY7831" fmla="*/ 409887 h 2293365"/>
              <a:gd name="connsiteX7832" fmla="*/ 98274 w 9143999"/>
              <a:gd name="connsiteY7832" fmla="*/ 354610 h 2293365"/>
              <a:gd name="connsiteX7833" fmla="*/ 865889 w 9143999"/>
              <a:gd name="connsiteY7833" fmla="*/ 128237 h 2293365"/>
              <a:gd name="connsiteX7834" fmla="*/ 1126189 w 9143999"/>
              <a:gd name="connsiteY7834" fmla="*/ 154188 h 2293365"/>
              <a:gd name="connsiteX7835" fmla="*/ 1783559 w 9143999"/>
              <a:gd name="connsiteY7835" fmla="*/ 449552 h 2293365"/>
              <a:gd name="connsiteX7836" fmla="*/ 1987138 w 9143999"/>
              <a:gd name="connsiteY7836" fmla="*/ 576912 h 2293365"/>
              <a:gd name="connsiteX7837" fmla="*/ 2000705 w 9143999"/>
              <a:gd name="connsiteY7837" fmla="*/ 567335 h 2293365"/>
              <a:gd name="connsiteX7838" fmla="*/ 1783638 w 9143999"/>
              <a:gd name="connsiteY7838" fmla="*/ 425844 h 2293365"/>
              <a:gd name="connsiteX7839" fmla="*/ 1127462 w 9143999"/>
              <a:gd name="connsiteY7839" fmla="*/ 119274 h 2293365"/>
              <a:gd name="connsiteX7840" fmla="*/ 139704 w 9143999"/>
              <a:gd name="connsiteY7840" fmla="*/ 306947 h 2293365"/>
              <a:gd name="connsiteX7841" fmla="*/ 0 w 9143999"/>
              <a:gd name="connsiteY7841" fmla="*/ 387147 h 2293365"/>
              <a:gd name="connsiteX7842" fmla="*/ 0 w 9143999"/>
              <a:gd name="connsiteY7842" fmla="*/ 382299 h 2293365"/>
              <a:gd name="connsiteX7843" fmla="*/ 137883 w 9143999"/>
              <a:gd name="connsiteY7843" fmla="*/ 303128 h 2293365"/>
              <a:gd name="connsiteX7844" fmla="*/ 1128311 w 9143999"/>
              <a:gd name="connsiteY7844" fmla="*/ 115080 h 2293365"/>
              <a:gd name="connsiteX7845" fmla="*/ 2003053 w 9143999"/>
              <a:gd name="connsiteY7845" fmla="*/ 563288 h 2293365"/>
              <a:gd name="connsiteX7846" fmla="*/ 2004823 w 9143999"/>
              <a:gd name="connsiteY7846" fmla="*/ 564429 h 2293365"/>
              <a:gd name="connsiteX7847" fmla="*/ 2013569 w 9143999"/>
              <a:gd name="connsiteY7847" fmla="*/ 558256 h 2293365"/>
              <a:gd name="connsiteX7848" fmla="*/ 1999658 w 9143999"/>
              <a:gd name="connsiteY7848" fmla="*/ 549005 h 2293365"/>
              <a:gd name="connsiteX7849" fmla="*/ 1126189 w 9143999"/>
              <a:gd name="connsiteY7849" fmla="*/ 87308 h 2293365"/>
              <a:gd name="connsiteX7850" fmla="*/ 138146 w 9143999"/>
              <a:gd name="connsiteY7850" fmla="*/ 280675 h 2293365"/>
              <a:gd name="connsiteX7851" fmla="*/ 0 w 9143999"/>
              <a:gd name="connsiteY7851" fmla="*/ 362292 h 2293365"/>
              <a:gd name="connsiteX7852" fmla="*/ 0 w 9143999"/>
              <a:gd name="connsiteY7852" fmla="*/ 357513 h 2293365"/>
              <a:gd name="connsiteX7853" fmla="*/ 136325 w 9143999"/>
              <a:gd name="connsiteY7853" fmla="*/ 276899 h 2293365"/>
              <a:gd name="connsiteX7854" fmla="*/ 1127037 w 9143999"/>
              <a:gd name="connsiteY7854" fmla="*/ 83000 h 2293365"/>
              <a:gd name="connsiteX7855" fmla="*/ 2001780 w 9143999"/>
              <a:gd name="connsiteY7855" fmla="*/ 545491 h 2293365"/>
              <a:gd name="connsiteX7856" fmla="*/ 2017166 w 9143999"/>
              <a:gd name="connsiteY7856" fmla="*/ 555717 h 2293365"/>
              <a:gd name="connsiteX7857" fmla="*/ 2023576 w 9143999"/>
              <a:gd name="connsiteY7857" fmla="*/ 551193 h 2293365"/>
              <a:gd name="connsiteX7858" fmla="*/ 1998384 w 9143999"/>
              <a:gd name="connsiteY7858" fmla="*/ 534042 h 2293365"/>
              <a:gd name="connsiteX7859" fmla="*/ 1125341 w 9143999"/>
              <a:gd name="connsiteY7859" fmla="*/ 62257 h 2293365"/>
              <a:gd name="connsiteX7860" fmla="*/ 97717 w 9143999"/>
              <a:gd name="connsiteY7860" fmla="*/ 283507 h 2293365"/>
              <a:gd name="connsiteX7861" fmla="*/ 0 w 9143999"/>
              <a:gd name="connsiteY7861" fmla="*/ 343766 h 2293365"/>
              <a:gd name="connsiteX7862" fmla="*/ 0 w 9143999"/>
              <a:gd name="connsiteY7862" fmla="*/ 339165 h 2293365"/>
              <a:gd name="connsiteX7863" fmla="*/ 135796 w 9143999"/>
              <a:gd name="connsiteY7863" fmla="*/ 256884 h 2293365"/>
              <a:gd name="connsiteX7864" fmla="*/ 1126189 w 9143999"/>
              <a:gd name="connsiteY7864" fmla="*/ 58062 h 2293365"/>
              <a:gd name="connsiteX7865" fmla="*/ 2000506 w 9143999"/>
              <a:gd name="connsiteY7865" fmla="*/ 530528 h 2293365"/>
              <a:gd name="connsiteX7866" fmla="*/ 2027151 w 9143999"/>
              <a:gd name="connsiteY7866" fmla="*/ 548669 h 2293365"/>
              <a:gd name="connsiteX7867" fmla="*/ 2030946 w 9143999"/>
              <a:gd name="connsiteY7867" fmla="*/ 545990 h 2293365"/>
              <a:gd name="connsiteX7868" fmla="*/ 1998384 w 9143999"/>
              <a:gd name="connsiteY7868" fmla="*/ 523387 h 2293365"/>
              <a:gd name="connsiteX7869" fmla="*/ 1125341 w 9143999"/>
              <a:gd name="connsiteY7869" fmla="*/ 43780 h 2293365"/>
              <a:gd name="connsiteX7870" fmla="*/ 97717 w 9143999"/>
              <a:gd name="connsiteY7870" fmla="*/ 268929 h 2293365"/>
              <a:gd name="connsiteX7871" fmla="*/ 0 w 9143999"/>
              <a:gd name="connsiteY7871" fmla="*/ 330104 h 2293365"/>
              <a:gd name="connsiteX7872" fmla="*/ 0 w 9143999"/>
              <a:gd name="connsiteY7872" fmla="*/ 325163 h 2293365"/>
              <a:gd name="connsiteX7873" fmla="*/ 95775 w 9143999"/>
              <a:gd name="connsiteY7873" fmla="*/ 265274 h 2293365"/>
              <a:gd name="connsiteX7874" fmla="*/ 1126189 w 9143999"/>
              <a:gd name="connsiteY7874" fmla="*/ 40265 h 2293365"/>
              <a:gd name="connsiteX7875" fmla="*/ 2000506 w 9143999"/>
              <a:gd name="connsiteY7875" fmla="*/ 520553 h 2293365"/>
              <a:gd name="connsiteX7876" fmla="*/ 2033822 w 9143999"/>
              <a:gd name="connsiteY7876" fmla="*/ 543961 h 2293365"/>
              <a:gd name="connsiteX7877" fmla="*/ 2034602 w 9143999"/>
              <a:gd name="connsiteY7877" fmla="*/ 543410 h 2293365"/>
              <a:gd name="connsiteX7878" fmla="*/ 1998384 w 9143999"/>
              <a:gd name="connsiteY7878" fmla="*/ 517606 h 2293365"/>
              <a:gd name="connsiteX7879" fmla="*/ 1125341 w 9143999"/>
              <a:gd name="connsiteY7879" fmla="*/ 33124 h 2293365"/>
              <a:gd name="connsiteX7880" fmla="*/ 98002 w 9143999"/>
              <a:gd name="connsiteY7880" fmla="*/ 259775 h 2293365"/>
              <a:gd name="connsiteX7881" fmla="*/ 0 w 9143999"/>
              <a:gd name="connsiteY7881" fmla="*/ 321657 h 2293365"/>
              <a:gd name="connsiteX7882" fmla="*/ 0 w 9143999"/>
              <a:gd name="connsiteY7882" fmla="*/ 317197 h 2293365"/>
              <a:gd name="connsiteX7883" fmla="*/ 162723 w 9143999"/>
              <a:gd name="connsiteY7883" fmla="*/ 217631 h 2293365"/>
              <a:gd name="connsiteX7884" fmla="*/ 832688 w 9143999"/>
              <a:gd name="connsiteY7884" fmla="*/ 1846 h 229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</a:cxnLst>
            <a:rect l="l" t="t" r="r" b="b"/>
            <a:pathLst>
              <a:path w="9143999" h="2293365">
                <a:moveTo>
                  <a:pt x="7951307" y="1764960"/>
                </a:moveTo>
                <a:lnTo>
                  <a:pt x="7947314" y="1765368"/>
                </a:lnTo>
                <a:lnTo>
                  <a:pt x="7944819" y="1765435"/>
                </a:lnTo>
                <a:close/>
                <a:moveTo>
                  <a:pt x="4336352" y="1702110"/>
                </a:moveTo>
                <a:lnTo>
                  <a:pt x="4260516" y="1747093"/>
                </a:lnTo>
                <a:lnTo>
                  <a:pt x="4291549" y="1768941"/>
                </a:lnTo>
                <a:lnTo>
                  <a:pt x="4333368" y="1798074"/>
                </a:lnTo>
                <a:lnTo>
                  <a:pt x="4366599" y="1774617"/>
                </a:lnTo>
                <a:lnTo>
                  <a:pt x="4408928" y="1744975"/>
                </a:lnTo>
                <a:close/>
                <a:moveTo>
                  <a:pt x="8914800" y="1700166"/>
                </a:moveTo>
                <a:lnTo>
                  <a:pt x="8840212" y="1744412"/>
                </a:lnTo>
                <a:lnTo>
                  <a:pt x="8873224" y="1767580"/>
                </a:lnTo>
                <a:lnTo>
                  <a:pt x="8917945" y="1798848"/>
                </a:lnTo>
                <a:lnTo>
                  <a:pt x="8948558" y="1777242"/>
                </a:lnTo>
                <a:lnTo>
                  <a:pt x="8992702" y="1746103"/>
                </a:lnTo>
                <a:close/>
                <a:moveTo>
                  <a:pt x="6552656" y="1696814"/>
                </a:moveTo>
                <a:lnTo>
                  <a:pt x="6365889" y="1807549"/>
                </a:lnTo>
                <a:cubicBezTo>
                  <a:pt x="6148835" y="1932556"/>
                  <a:pt x="5935243" y="2039039"/>
                  <a:pt x="5708281" y="2088264"/>
                </a:cubicBezTo>
                <a:cubicBezTo>
                  <a:pt x="5373834" y="2160245"/>
                  <a:pt x="4988031" y="2074661"/>
                  <a:pt x="4560634" y="1834574"/>
                </a:cubicBezTo>
                <a:lnTo>
                  <a:pt x="4412952" y="1747351"/>
                </a:lnTo>
                <a:lnTo>
                  <a:pt x="4368721" y="1778209"/>
                </a:lnTo>
                <a:lnTo>
                  <a:pt x="4336971" y="1800584"/>
                </a:lnTo>
                <a:lnTo>
                  <a:pt x="4563606" y="1958472"/>
                </a:lnTo>
                <a:cubicBezTo>
                  <a:pt x="4856035" y="2154464"/>
                  <a:pt x="5292344" y="2365419"/>
                  <a:pt x="5707433" y="2259205"/>
                </a:cubicBezTo>
                <a:cubicBezTo>
                  <a:pt x="6012595" y="2180876"/>
                  <a:pt x="6288047" y="1984203"/>
                  <a:pt x="6579627" y="1775402"/>
                </a:cubicBezTo>
                <a:lnTo>
                  <a:pt x="6622084" y="1745641"/>
                </a:lnTo>
                <a:close/>
                <a:moveTo>
                  <a:pt x="2037670" y="1657107"/>
                </a:moveTo>
                <a:lnTo>
                  <a:pt x="2002628" y="1677803"/>
                </a:lnTo>
                <a:lnTo>
                  <a:pt x="1975836" y="1693692"/>
                </a:lnTo>
                <a:lnTo>
                  <a:pt x="2045289" y="1742660"/>
                </a:lnTo>
                <a:lnTo>
                  <a:pt x="2108084" y="1698712"/>
                </a:lnTo>
                <a:lnTo>
                  <a:pt x="2074117" y="1678659"/>
                </a:lnTo>
                <a:close/>
                <a:moveTo>
                  <a:pt x="6622173" y="1655682"/>
                </a:moveTo>
                <a:lnTo>
                  <a:pt x="6584720" y="1677803"/>
                </a:lnTo>
                <a:lnTo>
                  <a:pt x="6556714" y="1694407"/>
                </a:lnTo>
                <a:lnTo>
                  <a:pt x="6625747" y="1743073"/>
                </a:lnTo>
                <a:lnTo>
                  <a:pt x="6691763" y="1696797"/>
                </a:lnTo>
                <a:lnTo>
                  <a:pt x="6661016" y="1678659"/>
                </a:lnTo>
                <a:close/>
                <a:moveTo>
                  <a:pt x="4428890" y="1647377"/>
                </a:moveTo>
                <a:lnTo>
                  <a:pt x="4372329" y="1680770"/>
                </a:lnTo>
                <a:lnTo>
                  <a:pt x="4340475" y="1699665"/>
                </a:lnTo>
                <a:lnTo>
                  <a:pt x="4412709" y="1742327"/>
                </a:lnTo>
                <a:lnTo>
                  <a:pt x="4499544" y="1681518"/>
                </a:lnTo>
                <a:close/>
                <a:moveTo>
                  <a:pt x="9006994" y="1645447"/>
                </a:moveTo>
                <a:lnTo>
                  <a:pt x="8954267" y="1676753"/>
                </a:lnTo>
                <a:lnTo>
                  <a:pt x="8918924" y="1697719"/>
                </a:lnTo>
                <a:lnTo>
                  <a:pt x="8996470" y="1743446"/>
                </a:lnTo>
                <a:lnTo>
                  <a:pt x="9083199" y="1682270"/>
                </a:lnTo>
                <a:close/>
                <a:moveTo>
                  <a:pt x="8821825" y="1645257"/>
                </a:moveTo>
                <a:lnTo>
                  <a:pt x="8749220" y="1680551"/>
                </a:lnTo>
                <a:lnTo>
                  <a:pt x="8835911" y="1741394"/>
                </a:lnTo>
                <a:lnTo>
                  <a:pt x="8910105" y="1697397"/>
                </a:lnTo>
                <a:lnTo>
                  <a:pt x="8873224" y="1675649"/>
                </a:lnTo>
                <a:close/>
                <a:moveTo>
                  <a:pt x="4240040" y="1645199"/>
                </a:moveTo>
                <a:lnTo>
                  <a:pt x="4166546" y="1680935"/>
                </a:lnTo>
                <a:lnTo>
                  <a:pt x="4256787" y="1744468"/>
                </a:lnTo>
                <a:lnTo>
                  <a:pt x="4332282" y="1699707"/>
                </a:lnTo>
                <a:lnTo>
                  <a:pt x="4291549" y="1675649"/>
                </a:lnTo>
                <a:close/>
                <a:moveTo>
                  <a:pt x="1952908" y="1606988"/>
                </a:moveTo>
                <a:lnTo>
                  <a:pt x="1893706" y="1635786"/>
                </a:lnTo>
                <a:lnTo>
                  <a:pt x="1972072" y="1691039"/>
                </a:lnTo>
                <a:lnTo>
                  <a:pt x="2000506" y="1674175"/>
                </a:lnTo>
                <a:lnTo>
                  <a:pt x="2033540" y="1654665"/>
                </a:lnTo>
                <a:close/>
                <a:moveTo>
                  <a:pt x="6537663" y="1605692"/>
                </a:moveTo>
                <a:lnTo>
                  <a:pt x="6474474" y="1636430"/>
                </a:lnTo>
                <a:lnTo>
                  <a:pt x="6552764" y="1691622"/>
                </a:lnTo>
                <a:lnTo>
                  <a:pt x="6582174" y="1674175"/>
                </a:lnTo>
                <a:lnTo>
                  <a:pt x="6617861" y="1653131"/>
                </a:lnTo>
                <a:close/>
                <a:moveTo>
                  <a:pt x="2125945" y="1604972"/>
                </a:moveTo>
                <a:lnTo>
                  <a:pt x="2041800" y="1654668"/>
                </a:lnTo>
                <a:lnTo>
                  <a:pt x="2076199" y="1675076"/>
                </a:lnTo>
                <a:lnTo>
                  <a:pt x="2111815" y="1696099"/>
                </a:lnTo>
                <a:lnTo>
                  <a:pt x="2194626" y="1638142"/>
                </a:lnTo>
                <a:close/>
                <a:moveTo>
                  <a:pt x="6709966" y="1603832"/>
                </a:moveTo>
                <a:lnTo>
                  <a:pt x="6626392" y="1653191"/>
                </a:lnTo>
                <a:lnTo>
                  <a:pt x="6663351" y="1675109"/>
                </a:lnTo>
                <a:lnTo>
                  <a:pt x="6695567" y="1694130"/>
                </a:lnTo>
                <a:lnTo>
                  <a:pt x="6777691" y="1636563"/>
                </a:lnTo>
                <a:close/>
                <a:moveTo>
                  <a:pt x="4331921" y="1600522"/>
                </a:moveTo>
                <a:lnTo>
                  <a:pt x="4244649" y="1642957"/>
                </a:lnTo>
                <a:lnTo>
                  <a:pt x="4293671" y="1672022"/>
                </a:lnTo>
                <a:lnTo>
                  <a:pt x="4336406" y="1697262"/>
                </a:lnTo>
                <a:lnTo>
                  <a:pt x="4370207" y="1677221"/>
                </a:lnTo>
                <a:lnTo>
                  <a:pt x="4424416" y="1645216"/>
                </a:lnTo>
                <a:close/>
                <a:moveTo>
                  <a:pt x="8913935" y="1600480"/>
                </a:moveTo>
                <a:lnTo>
                  <a:pt x="8826435" y="1643015"/>
                </a:lnTo>
                <a:lnTo>
                  <a:pt x="8875346" y="1672022"/>
                </a:lnTo>
                <a:lnTo>
                  <a:pt x="8914229" y="1694951"/>
                </a:lnTo>
                <a:lnTo>
                  <a:pt x="8952093" y="1672498"/>
                </a:lnTo>
                <a:lnTo>
                  <a:pt x="9001965" y="1643016"/>
                </a:lnTo>
                <a:close/>
                <a:moveTo>
                  <a:pt x="4535648" y="1584347"/>
                </a:moveTo>
                <a:lnTo>
                  <a:pt x="4432927" y="1644994"/>
                </a:lnTo>
                <a:lnTo>
                  <a:pt x="4503206" y="1678954"/>
                </a:lnTo>
                <a:lnTo>
                  <a:pt x="4603617" y="1608638"/>
                </a:lnTo>
                <a:lnTo>
                  <a:pt x="4561908" y="1594373"/>
                </a:lnTo>
                <a:close/>
                <a:moveTo>
                  <a:pt x="4133745" y="1582361"/>
                </a:moveTo>
                <a:lnTo>
                  <a:pt x="4061518" y="1607788"/>
                </a:lnTo>
                <a:lnTo>
                  <a:pt x="4074549" y="1616167"/>
                </a:lnTo>
                <a:lnTo>
                  <a:pt x="4162238" y="1677902"/>
                </a:lnTo>
                <a:lnTo>
                  <a:pt x="4235218" y="1642349"/>
                </a:lnTo>
                <a:close/>
                <a:moveTo>
                  <a:pt x="8712125" y="1580390"/>
                </a:moveTo>
                <a:lnTo>
                  <a:pt x="8640930" y="1605447"/>
                </a:lnTo>
                <a:lnTo>
                  <a:pt x="8656103" y="1615198"/>
                </a:lnTo>
                <a:lnTo>
                  <a:pt x="8746437" y="1678598"/>
                </a:lnTo>
                <a:lnTo>
                  <a:pt x="8818696" y="1643406"/>
                </a:lnTo>
                <a:close/>
                <a:moveTo>
                  <a:pt x="6371712" y="1573747"/>
                </a:moveTo>
                <a:lnTo>
                  <a:pt x="6208585" y="1632180"/>
                </a:lnTo>
                <a:cubicBezTo>
                  <a:pt x="6043412" y="1688448"/>
                  <a:pt x="5876115" y="1735309"/>
                  <a:pt x="5708281" y="1758965"/>
                </a:cubicBezTo>
                <a:cubicBezTo>
                  <a:pt x="5411183" y="1800822"/>
                  <a:pt x="5086789" y="1764569"/>
                  <a:pt x="4721167" y="1648841"/>
                </a:cubicBezTo>
                <a:lnTo>
                  <a:pt x="4609096" y="1610512"/>
                </a:lnTo>
                <a:lnTo>
                  <a:pt x="4507807" y="1681176"/>
                </a:lnTo>
                <a:lnTo>
                  <a:pt x="4562757" y="1707729"/>
                </a:lnTo>
                <a:lnTo>
                  <a:pt x="4561059" y="1711243"/>
                </a:lnTo>
                <a:lnTo>
                  <a:pt x="4504136" y="1683737"/>
                </a:lnTo>
                <a:lnTo>
                  <a:pt x="4416741" y="1744708"/>
                </a:lnTo>
                <a:lnTo>
                  <a:pt x="4562757" y="1830946"/>
                </a:lnTo>
                <a:cubicBezTo>
                  <a:pt x="4988880" y="2070354"/>
                  <a:pt x="5372985" y="2155937"/>
                  <a:pt x="5706584" y="2083957"/>
                </a:cubicBezTo>
                <a:cubicBezTo>
                  <a:pt x="5933863" y="2034817"/>
                  <a:pt x="6146819" y="1928737"/>
                  <a:pt x="6363535" y="1803879"/>
                </a:cubicBezTo>
                <a:lnTo>
                  <a:pt x="6548701" y="1694032"/>
                </a:lnTo>
                <a:lnTo>
                  <a:pt x="6469936" y="1638638"/>
                </a:lnTo>
                <a:lnTo>
                  <a:pt x="6366665" y="1688872"/>
                </a:lnTo>
                <a:cubicBezTo>
                  <a:pt x="6148040" y="1792200"/>
                  <a:pt x="5933651" y="1880001"/>
                  <a:pt x="5708281" y="1920044"/>
                </a:cubicBezTo>
                <a:cubicBezTo>
                  <a:pt x="5373834" y="1979216"/>
                  <a:pt x="4988031" y="1909389"/>
                  <a:pt x="4561908" y="1711243"/>
                </a:cubicBezTo>
                <a:lnTo>
                  <a:pt x="4563606" y="1707729"/>
                </a:lnTo>
                <a:cubicBezTo>
                  <a:pt x="4989304" y="1905081"/>
                  <a:pt x="5373834" y="1974908"/>
                  <a:pt x="5707433" y="1915737"/>
                </a:cubicBezTo>
                <a:cubicBezTo>
                  <a:pt x="5932484" y="1875694"/>
                  <a:pt x="6146554" y="1787892"/>
                  <a:pt x="6364861" y="1684565"/>
                </a:cubicBezTo>
                <a:lnTo>
                  <a:pt x="6465518" y="1635531"/>
                </a:lnTo>
                <a:lnTo>
                  <a:pt x="6441587" y="1618701"/>
                </a:lnTo>
                <a:close/>
                <a:moveTo>
                  <a:pt x="2041424" y="1564076"/>
                </a:moveTo>
                <a:lnTo>
                  <a:pt x="2005175" y="1581564"/>
                </a:lnTo>
                <a:lnTo>
                  <a:pt x="1957589" y="1604711"/>
                </a:lnTo>
                <a:lnTo>
                  <a:pt x="2037676" y="1652222"/>
                </a:lnTo>
                <a:lnTo>
                  <a:pt x="2121398" y="1602776"/>
                </a:lnTo>
                <a:lnTo>
                  <a:pt x="2076212" y="1580954"/>
                </a:lnTo>
                <a:close/>
                <a:moveTo>
                  <a:pt x="6625649" y="1563017"/>
                </a:moveTo>
                <a:lnTo>
                  <a:pt x="6587267" y="1581564"/>
                </a:lnTo>
                <a:lnTo>
                  <a:pt x="6542406" y="1603385"/>
                </a:lnTo>
                <a:lnTo>
                  <a:pt x="6622088" y="1650639"/>
                </a:lnTo>
                <a:lnTo>
                  <a:pt x="6705294" y="1601574"/>
                </a:lnTo>
                <a:lnTo>
                  <a:pt x="6662634" y="1580957"/>
                </a:lnTo>
                <a:close/>
                <a:moveTo>
                  <a:pt x="1854671" y="1548932"/>
                </a:moveTo>
                <a:lnTo>
                  <a:pt x="1796347" y="1571271"/>
                </a:lnTo>
                <a:lnTo>
                  <a:pt x="1863815" y="1614712"/>
                </a:lnTo>
                <a:lnTo>
                  <a:pt x="1889291" y="1632674"/>
                </a:lnTo>
                <a:lnTo>
                  <a:pt x="1947990" y="1604079"/>
                </a:lnTo>
                <a:lnTo>
                  <a:pt x="1855334" y="1549292"/>
                </a:lnTo>
                <a:close/>
                <a:moveTo>
                  <a:pt x="4224385" y="1548429"/>
                </a:moveTo>
                <a:lnTo>
                  <a:pt x="4159264" y="1573378"/>
                </a:lnTo>
                <a:lnTo>
                  <a:pt x="4139204" y="1580440"/>
                </a:lnTo>
                <a:lnTo>
                  <a:pt x="4239832" y="1640102"/>
                </a:lnTo>
                <a:lnTo>
                  <a:pt x="4326478" y="1597892"/>
                </a:lnTo>
                <a:lnTo>
                  <a:pt x="4294095" y="1582244"/>
                </a:lnTo>
                <a:close/>
                <a:moveTo>
                  <a:pt x="2222123" y="1548168"/>
                </a:moveTo>
                <a:lnTo>
                  <a:pt x="2129900" y="1602636"/>
                </a:lnTo>
                <a:lnTo>
                  <a:pt x="2198216" y="1635629"/>
                </a:lnTo>
                <a:lnTo>
                  <a:pt x="2270444" y="1585078"/>
                </a:lnTo>
                <a:lnTo>
                  <a:pt x="2289383" y="1573864"/>
                </a:lnTo>
                <a:close/>
                <a:moveTo>
                  <a:pt x="4440418" y="1547989"/>
                </a:moveTo>
                <a:lnTo>
                  <a:pt x="4373601" y="1580255"/>
                </a:lnTo>
                <a:lnTo>
                  <a:pt x="4336392" y="1598348"/>
                </a:lnTo>
                <a:lnTo>
                  <a:pt x="4428453" y="1642832"/>
                </a:lnTo>
                <a:lnTo>
                  <a:pt x="4530708" y="1582461"/>
                </a:lnTo>
                <a:close/>
                <a:moveTo>
                  <a:pt x="9022346" y="1547924"/>
                </a:moveTo>
                <a:lnTo>
                  <a:pt x="8954942" y="1580546"/>
                </a:lnTo>
                <a:lnTo>
                  <a:pt x="8918227" y="1598394"/>
                </a:lnTo>
                <a:lnTo>
                  <a:pt x="9005899" y="1640690"/>
                </a:lnTo>
                <a:lnTo>
                  <a:pt x="9107700" y="1580511"/>
                </a:lnTo>
                <a:close/>
                <a:moveTo>
                  <a:pt x="6439520" y="1547778"/>
                </a:moveTo>
                <a:lnTo>
                  <a:pt x="6376961" y="1571767"/>
                </a:lnTo>
                <a:lnTo>
                  <a:pt x="6443686" y="1614725"/>
                </a:lnTo>
                <a:lnTo>
                  <a:pt x="6470060" y="1633319"/>
                </a:lnTo>
                <a:lnTo>
                  <a:pt x="6532744" y="1602783"/>
                </a:lnTo>
                <a:lnTo>
                  <a:pt x="6442334" y="1549302"/>
                </a:lnTo>
                <a:close/>
                <a:moveTo>
                  <a:pt x="6806138" y="1547031"/>
                </a:moveTo>
                <a:lnTo>
                  <a:pt x="6713893" y="1601512"/>
                </a:lnTo>
                <a:lnTo>
                  <a:pt x="6781275" y="1634051"/>
                </a:lnTo>
                <a:lnTo>
                  <a:pt x="6852109" y="1584397"/>
                </a:lnTo>
                <a:lnTo>
                  <a:pt x="6872023" y="1572212"/>
                </a:lnTo>
                <a:close/>
                <a:moveTo>
                  <a:pt x="8802705" y="1546597"/>
                </a:moveTo>
                <a:lnTo>
                  <a:pt x="8741328" y="1570112"/>
                </a:lnTo>
                <a:lnTo>
                  <a:pt x="8717592" y="1578466"/>
                </a:lnTo>
                <a:lnTo>
                  <a:pt x="8823307" y="1641160"/>
                </a:lnTo>
                <a:lnTo>
                  <a:pt x="8910370" y="1598758"/>
                </a:lnTo>
                <a:lnTo>
                  <a:pt x="8876195" y="1582244"/>
                </a:lnTo>
                <a:close/>
                <a:moveTo>
                  <a:pt x="2139682" y="1516673"/>
                </a:moveTo>
                <a:lnTo>
                  <a:pt x="2045871" y="1561930"/>
                </a:lnTo>
                <a:lnTo>
                  <a:pt x="2077635" y="1577395"/>
                </a:lnTo>
                <a:lnTo>
                  <a:pt x="2125354" y="1600440"/>
                </a:lnTo>
                <a:lnTo>
                  <a:pt x="2217105" y="1546251"/>
                </a:lnTo>
                <a:close/>
                <a:moveTo>
                  <a:pt x="1941594" y="1515640"/>
                </a:moveTo>
                <a:lnTo>
                  <a:pt x="1860077" y="1546862"/>
                </a:lnTo>
                <a:lnTo>
                  <a:pt x="1952676" y="1601796"/>
                </a:lnTo>
                <a:lnTo>
                  <a:pt x="2003053" y="1577256"/>
                </a:lnTo>
                <a:lnTo>
                  <a:pt x="2035929" y="1561410"/>
                </a:lnTo>
                <a:close/>
                <a:moveTo>
                  <a:pt x="6723833" y="1515574"/>
                </a:moveTo>
                <a:lnTo>
                  <a:pt x="6630051" y="1560890"/>
                </a:lnTo>
                <a:lnTo>
                  <a:pt x="6663907" y="1577373"/>
                </a:lnTo>
                <a:lnTo>
                  <a:pt x="6709223" y="1599257"/>
                </a:lnTo>
                <a:lnTo>
                  <a:pt x="6801073" y="1545095"/>
                </a:lnTo>
                <a:close/>
                <a:moveTo>
                  <a:pt x="6525924" y="1514647"/>
                </a:moveTo>
                <a:lnTo>
                  <a:pt x="6445058" y="1545655"/>
                </a:lnTo>
                <a:lnTo>
                  <a:pt x="6537491" y="1600470"/>
                </a:lnTo>
                <a:lnTo>
                  <a:pt x="6585145" y="1577256"/>
                </a:lnTo>
                <a:lnTo>
                  <a:pt x="6620156" y="1560353"/>
                </a:lnTo>
                <a:close/>
                <a:moveTo>
                  <a:pt x="4002668" y="1508353"/>
                </a:moveTo>
                <a:lnTo>
                  <a:pt x="3938677" y="1525221"/>
                </a:lnTo>
                <a:lnTo>
                  <a:pt x="3934525" y="1526124"/>
                </a:lnTo>
                <a:lnTo>
                  <a:pt x="4057515" y="1605213"/>
                </a:lnTo>
                <a:lnTo>
                  <a:pt x="4129496" y="1579849"/>
                </a:lnTo>
                <a:lnTo>
                  <a:pt x="4072739" y="1546296"/>
                </a:lnTo>
                <a:close/>
                <a:moveTo>
                  <a:pt x="4668494" y="1507693"/>
                </a:moveTo>
                <a:lnTo>
                  <a:pt x="4641436" y="1521889"/>
                </a:lnTo>
                <a:lnTo>
                  <a:pt x="4539925" y="1581822"/>
                </a:lnTo>
                <a:lnTo>
                  <a:pt x="4563606" y="1590859"/>
                </a:lnTo>
                <a:lnTo>
                  <a:pt x="4607552" y="1605882"/>
                </a:lnTo>
                <a:lnTo>
                  <a:pt x="4639314" y="1583639"/>
                </a:lnTo>
                <a:lnTo>
                  <a:pt x="4739250" y="1524423"/>
                </a:lnTo>
                <a:close/>
                <a:moveTo>
                  <a:pt x="8582551" y="1507337"/>
                </a:moveTo>
                <a:lnTo>
                  <a:pt x="8521393" y="1523453"/>
                </a:lnTo>
                <a:lnTo>
                  <a:pt x="8515381" y="1524761"/>
                </a:lnTo>
                <a:lnTo>
                  <a:pt x="8636921" y="1602871"/>
                </a:lnTo>
                <a:lnTo>
                  <a:pt x="8707866" y="1577872"/>
                </a:lnTo>
                <a:lnTo>
                  <a:pt x="8654465" y="1546296"/>
                </a:lnTo>
                <a:close/>
                <a:moveTo>
                  <a:pt x="4332787" y="1506897"/>
                </a:moveTo>
                <a:lnTo>
                  <a:pt x="4229517" y="1546462"/>
                </a:lnTo>
                <a:lnTo>
                  <a:pt x="4295792" y="1578730"/>
                </a:lnTo>
                <a:lnTo>
                  <a:pt x="4330945" y="1595716"/>
                </a:lnTo>
                <a:lnTo>
                  <a:pt x="4371479" y="1575969"/>
                </a:lnTo>
                <a:lnTo>
                  <a:pt x="4434276" y="1545644"/>
                </a:lnTo>
                <a:close/>
                <a:moveTo>
                  <a:pt x="8910600" y="1505261"/>
                </a:moveTo>
                <a:lnTo>
                  <a:pt x="8807620" y="1544714"/>
                </a:lnTo>
                <a:lnTo>
                  <a:pt x="8877468" y="1578730"/>
                </a:lnTo>
                <a:lnTo>
                  <a:pt x="8914655" y="1596671"/>
                </a:lnTo>
                <a:lnTo>
                  <a:pt x="8953597" y="1577705"/>
                </a:lnTo>
                <a:lnTo>
                  <a:pt x="9018041" y="1546280"/>
                </a:lnTo>
                <a:close/>
                <a:moveTo>
                  <a:pt x="2421276" y="1500532"/>
                </a:moveTo>
                <a:lnTo>
                  <a:pt x="2298595" y="1573271"/>
                </a:lnTo>
                <a:lnTo>
                  <a:pt x="2344707" y="1590888"/>
                </a:lnTo>
                <a:lnTo>
                  <a:pt x="2343283" y="1594456"/>
                </a:lnTo>
                <a:lnTo>
                  <a:pt x="2294377" y="1575772"/>
                </a:lnTo>
                <a:lnTo>
                  <a:pt x="2272565" y="1588705"/>
                </a:lnTo>
                <a:lnTo>
                  <a:pt x="2202367" y="1637633"/>
                </a:lnTo>
                <a:lnTo>
                  <a:pt x="2344708" y="1706376"/>
                </a:lnTo>
                <a:lnTo>
                  <a:pt x="2343285" y="1709935"/>
                </a:lnTo>
                <a:lnTo>
                  <a:pt x="2198767" y="1640141"/>
                </a:lnTo>
                <a:lnTo>
                  <a:pt x="2115425" y="1698229"/>
                </a:lnTo>
                <a:lnTo>
                  <a:pt x="2345435" y="1833998"/>
                </a:lnTo>
                <a:lnTo>
                  <a:pt x="2343243" y="1837551"/>
                </a:lnTo>
                <a:lnTo>
                  <a:pt x="2111684" y="1700837"/>
                </a:lnTo>
                <a:lnTo>
                  <a:pt x="2048464" y="1744899"/>
                </a:lnTo>
                <a:lnTo>
                  <a:pt x="2080508" y="1767491"/>
                </a:lnTo>
                <a:cubicBezTo>
                  <a:pt x="2168611" y="1830896"/>
                  <a:pt x="2260219" y="1895755"/>
                  <a:pt x="2352592" y="1957742"/>
                </a:cubicBezTo>
                <a:lnTo>
                  <a:pt x="2352009" y="1958691"/>
                </a:lnTo>
                <a:lnTo>
                  <a:pt x="2594340" y="2102362"/>
                </a:lnTo>
                <a:cubicBezTo>
                  <a:pt x="2859969" y="2239397"/>
                  <a:pt x="3183050" y="2338129"/>
                  <a:pt x="3494550" y="2258472"/>
                </a:cubicBezTo>
                <a:cubicBezTo>
                  <a:pt x="3723280" y="2199703"/>
                  <a:pt x="3935536" y="2074384"/>
                  <a:pt x="4150300" y="1927299"/>
                </a:cubicBezTo>
                <a:lnTo>
                  <a:pt x="4330208" y="1800305"/>
                </a:lnTo>
                <a:lnTo>
                  <a:pt x="4289426" y="1771775"/>
                </a:lnTo>
                <a:lnTo>
                  <a:pt x="4257211" y="1749053"/>
                </a:lnTo>
                <a:lnTo>
                  <a:pt x="4153547" y="1810543"/>
                </a:lnTo>
                <a:cubicBezTo>
                  <a:pt x="3936585" y="1935572"/>
                  <a:pt x="3723175" y="2042062"/>
                  <a:pt x="3496036" y="2091229"/>
                </a:cubicBezTo>
                <a:cubicBezTo>
                  <a:pt x="3161561" y="2163211"/>
                  <a:pt x="2775728" y="2077705"/>
                  <a:pt x="2348296" y="1837540"/>
                </a:cubicBezTo>
                <a:lnTo>
                  <a:pt x="2350419" y="1833990"/>
                </a:lnTo>
                <a:cubicBezTo>
                  <a:pt x="2776364" y="2073436"/>
                  <a:pt x="3160925" y="2158943"/>
                  <a:pt x="3494551" y="2086961"/>
                </a:cubicBezTo>
                <a:cubicBezTo>
                  <a:pt x="3721690" y="2037793"/>
                  <a:pt x="3934741" y="1931707"/>
                  <a:pt x="4151524" y="1806881"/>
                </a:cubicBezTo>
                <a:lnTo>
                  <a:pt x="4253486" y="1746425"/>
                </a:lnTo>
                <a:lnTo>
                  <a:pt x="4163048" y="1682637"/>
                </a:lnTo>
                <a:lnTo>
                  <a:pt x="4152960" y="1687542"/>
                </a:lnTo>
                <a:cubicBezTo>
                  <a:pt x="3934346" y="1790850"/>
                  <a:pt x="3720086" y="1878642"/>
                  <a:pt x="3494610" y="1918714"/>
                </a:cubicBezTo>
                <a:cubicBezTo>
                  <a:pt x="3160240" y="1977870"/>
                  <a:pt x="2774315" y="1908035"/>
                  <a:pt x="2348290" y="1709948"/>
                </a:cubicBezTo>
                <a:lnTo>
                  <a:pt x="2349775" y="1706364"/>
                </a:lnTo>
                <a:cubicBezTo>
                  <a:pt x="2775799" y="1903749"/>
                  <a:pt x="3160240" y="1973584"/>
                  <a:pt x="3493761" y="1914465"/>
                </a:cubicBezTo>
                <a:cubicBezTo>
                  <a:pt x="3718761" y="1874365"/>
                  <a:pt x="3932900" y="1786587"/>
                  <a:pt x="4151216" y="1683272"/>
                </a:cubicBezTo>
                <a:lnTo>
                  <a:pt x="4158747" y="1679603"/>
                </a:lnTo>
                <a:lnTo>
                  <a:pt x="4073044" y="1619155"/>
                </a:lnTo>
                <a:lnTo>
                  <a:pt x="4057549" y="1609185"/>
                </a:lnTo>
                <a:lnTo>
                  <a:pt x="3939737" y="1650659"/>
                </a:lnTo>
                <a:cubicBezTo>
                  <a:pt x="3792552" y="1698667"/>
                  <a:pt x="3643855" y="1738034"/>
                  <a:pt x="3494574" y="1759063"/>
                </a:cubicBezTo>
                <a:cubicBezTo>
                  <a:pt x="3155909" y="1806811"/>
                  <a:pt x="2780744" y="1752669"/>
                  <a:pt x="2348288" y="1594468"/>
                </a:cubicBezTo>
                <a:lnTo>
                  <a:pt x="2349773" y="1590889"/>
                </a:lnTo>
                <a:cubicBezTo>
                  <a:pt x="2781381" y="1749091"/>
                  <a:pt x="3155909" y="1803262"/>
                  <a:pt x="3493726" y="1755514"/>
                </a:cubicBezTo>
                <a:cubicBezTo>
                  <a:pt x="3643006" y="1734485"/>
                  <a:pt x="3791597" y="1695111"/>
                  <a:pt x="3938649" y="1647099"/>
                </a:cubicBezTo>
                <a:lnTo>
                  <a:pt x="4053549" y="1606611"/>
                </a:lnTo>
                <a:lnTo>
                  <a:pt x="3929999" y="1527109"/>
                </a:lnTo>
                <a:lnTo>
                  <a:pt x="3716610" y="1573534"/>
                </a:lnTo>
                <a:cubicBezTo>
                  <a:pt x="3642397" y="1587397"/>
                  <a:pt x="3568049" y="1598710"/>
                  <a:pt x="3493727" y="1606549"/>
                </a:cubicBezTo>
                <a:cubicBezTo>
                  <a:pt x="3239727" y="1633267"/>
                  <a:pt x="2965198" y="1617098"/>
                  <a:pt x="2661723" y="1557438"/>
                </a:cubicBezTo>
                <a:close/>
                <a:moveTo>
                  <a:pt x="7004397" y="1499014"/>
                </a:moveTo>
                <a:lnTo>
                  <a:pt x="6881671" y="1571759"/>
                </a:lnTo>
                <a:lnTo>
                  <a:pt x="6930605" y="1590457"/>
                </a:lnTo>
                <a:lnTo>
                  <a:pt x="6931750" y="1587634"/>
                </a:lnTo>
                <a:cubicBezTo>
                  <a:pt x="7255512" y="1706275"/>
                  <a:pt x="7547096" y="1766406"/>
                  <a:pt x="7815187" y="1768913"/>
                </a:cubicBezTo>
                <a:lnTo>
                  <a:pt x="7944819" y="1765435"/>
                </a:lnTo>
                <a:lnTo>
                  <a:pt x="7848535" y="1772482"/>
                </a:lnTo>
                <a:cubicBezTo>
                  <a:pt x="7615053" y="1774493"/>
                  <a:pt x="7364280" y="1732418"/>
                  <a:pt x="7089783" y="1645654"/>
                </a:cubicBezTo>
                <a:lnTo>
                  <a:pt x="6931444" y="1591596"/>
                </a:lnTo>
                <a:lnTo>
                  <a:pt x="6930253" y="1594468"/>
                </a:lnTo>
                <a:lnTo>
                  <a:pt x="6877425" y="1574277"/>
                </a:lnTo>
                <a:lnTo>
                  <a:pt x="6854231" y="1588025"/>
                </a:lnTo>
                <a:lnTo>
                  <a:pt x="6785427" y="1636055"/>
                </a:lnTo>
                <a:lnTo>
                  <a:pt x="6931021" y="1706364"/>
                </a:lnTo>
                <a:lnTo>
                  <a:pt x="6929536" y="1709948"/>
                </a:lnTo>
                <a:lnTo>
                  <a:pt x="6781832" y="1638564"/>
                </a:lnTo>
                <a:lnTo>
                  <a:pt x="6699179" y="1696262"/>
                </a:lnTo>
                <a:lnTo>
                  <a:pt x="6930354" y="1832748"/>
                </a:lnTo>
                <a:lnTo>
                  <a:pt x="6932482" y="1829248"/>
                </a:lnTo>
                <a:cubicBezTo>
                  <a:pt x="7358404" y="2068671"/>
                  <a:pt x="7742935" y="2154181"/>
                  <a:pt x="8076554" y="2082232"/>
                </a:cubicBezTo>
                <a:cubicBezTo>
                  <a:pt x="8303639" y="2033058"/>
                  <a:pt x="8516697" y="1926975"/>
                  <a:pt x="8733450" y="1802153"/>
                </a:cubicBezTo>
                <a:lnTo>
                  <a:pt x="8832089" y="1743660"/>
                </a:lnTo>
                <a:lnTo>
                  <a:pt x="8745155" y="1682527"/>
                </a:lnTo>
                <a:lnTo>
                  <a:pt x="8734222" y="1687842"/>
                </a:lnTo>
                <a:cubicBezTo>
                  <a:pt x="8515570" y="1791156"/>
                  <a:pt x="8301369" y="1878948"/>
                  <a:pt x="8075823" y="1919039"/>
                </a:cubicBezTo>
                <a:cubicBezTo>
                  <a:pt x="7741487" y="1978175"/>
                  <a:pt x="7355548" y="1908348"/>
                  <a:pt x="6930311" y="1711676"/>
                </a:cubicBezTo>
                <a:lnTo>
                  <a:pt x="6931759" y="1708113"/>
                </a:lnTo>
                <a:cubicBezTo>
                  <a:pt x="7357719" y="1905506"/>
                  <a:pt x="7742211" y="1975334"/>
                  <a:pt x="8075823" y="1916174"/>
                </a:cubicBezTo>
                <a:cubicBezTo>
                  <a:pt x="8300826" y="1876101"/>
                  <a:pt x="8514950" y="1788313"/>
                  <a:pt x="8733292" y="1685000"/>
                </a:cubicBezTo>
                <a:lnTo>
                  <a:pt x="8742379" y="1680574"/>
                </a:lnTo>
                <a:lnTo>
                  <a:pt x="8654479" y="1618762"/>
                </a:lnTo>
                <a:lnTo>
                  <a:pt x="8636313" y="1607072"/>
                </a:lnTo>
                <a:lnTo>
                  <a:pt x="8521753" y="1647391"/>
                </a:lnTo>
                <a:cubicBezTo>
                  <a:pt x="8374522" y="1695401"/>
                  <a:pt x="8225766" y="1734772"/>
                  <a:pt x="8076492" y="1755797"/>
                </a:cubicBezTo>
                <a:lnTo>
                  <a:pt x="7951307" y="1764960"/>
                </a:lnTo>
                <a:lnTo>
                  <a:pt x="8075768" y="1752243"/>
                </a:lnTo>
                <a:cubicBezTo>
                  <a:pt x="8225042" y="1731218"/>
                  <a:pt x="8373617" y="1691847"/>
                  <a:pt x="8520667" y="1643836"/>
                </a:cubicBezTo>
                <a:lnTo>
                  <a:pt x="8632309" y="1604495"/>
                </a:lnTo>
                <a:lnTo>
                  <a:pt x="8510168" y="1525895"/>
                </a:lnTo>
                <a:lnTo>
                  <a:pt x="8299303" y="1571766"/>
                </a:lnTo>
                <a:cubicBezTo>
                  <a:pt x="8225096" y="1585629"/>
                  <a:pt x="8150769" y="1596943"/>
                  <a:pt x="8076494" y="1604785"/>
                </a:cubicBezTo>
                <a:cubicBezTo>
                  <a:pt x="7822558" y="1631505"/>
                  <a:pt x="7548023" y="1615333"/>
                  <a:pt x="7244204" y="1555678"/>
                </a:cubicBezTo>
                <a:close/>
                <a:moveTo>
                  <a:pt x="6253622" y="1497774"/>
                </a:moveTo>
                <a:lnTo>
                  <a:pt x="6152337" y="1524461"/>
                </a:lnTo>
                <a:cubicBezTo>
                  <a:pt x="6004743" y="1560536"/>
                  <a:pt x="5855981" y="1590122"/>
                  <a:pt x="5707433" y="1605822"/>
                </a:cubicBezTo>
                <a:cubicBezTo>
                  <a:pt x="5453413" y="1632517"/>
                  <a:pt x="5179341" y="1616364"/>
                  <a:pt x="4875724" y="1556693"/>
                </a:cubicBezTo>
                <a:lnTo>
                  <a:pt x="4745925" y="1526002"/>
                </a:lnTo>
                <a:lnTo>
                  <a:pt x="4641436" y="1587949"/>
                </a:lnTo>
                <a:lnTo>
                  <a:pt x="4613042" y="1607759"/>
                </a:lnTo>
                <a:lnTo>
                  <a:pt x="4722826" y="1645289"/>
                </a:lnTo>
                <a:cubicBezTo>
                  <a:pt x="5088261" y="1760944"/>
                  <a:pt x="5411820" y="1797209"/>
                  <a:pt x="5707433" y="1755451"/>
                </a:cubicBezTo>
                <a:cubicBezTo>
                  <a:pt x="5875505" y="1731795"/>
                  <a:pt x="6042503" y="1684934"/>
                  <a:pt x="6207445" y="1628666"/>
                </a:cubicBezTo>
                <a:lnTo>
                  <a:pt x="6367731" y="1571186"/>
                </a:lnTo>
                <a:close/>
                <a:moveTo>
                  <a:pt x="1673362" y="1497515"/>
                </a:moveTo>
                <a:lnTo>
                  <a:pt x="1571094" y="1524460"/>
                </a:lnTo>
                <a:cubicBezTo>
                  <a:pt x="1423499" y="1560536"/>
                  <a:pt x="1274738" y="1590122"/>
                  <a:pt x="1126189" y="1605822"/>
                </a:cubicBezTo>
                <a:cubicBezTo>
                  <a:pt x="872169" y="1632517"/>
                  <a:pt x="597619" y="1616364"/>
                  <a:pt x="294122" y="1556693"/>
                </a:cubicBezTo>
                <a:lnTo>
                  <a:pt x="165581" y="1526264"/>
                </a:lnTo>
                <a:lnTo>
                  <a:pt x="61630" y="1587892"/>
                </a:lnTo>
                <a:lnTo>
                  <a:pt x="31524" y="1607956"/>
                </a:lnTo>
                <a:lnTo>
                  <a:pt x="140733" y="1645289"/>
                </a:lnTo>
                <a:cubicBezTo>
                  <a:pt x="506169" y="1760944"/>
                  <a:pt x="829727" y="1797209"/>
                  <a:pt x="1125341" y="1755451"/>
                </a:cubicBezTo>
                <a:cubicBezTo>
                  <a:pt x="1293413" y="1731795"/>
                  <a:pt x="1460412" y="1684934"/>
                  <a:pt x="1625354" y="1628666"/>
                </a:cubicBezTo>
                <a:lnTo>
                  <a:pt x="1787078" y="1570670"/>
                </a:lnTo>
                <a:close/>
                <a:moveTo>
                  <a:pt x="4571402" y="1484736"/>
                </a:moveTo>
                <a:lnTo>
                  <a:pt x="4445206" y="1545677"/>
                </a:lnTo>
                <a:lnTo>
                  <a:pt x="4534984" y="1579936"/>
                </a:lnTo>
                <a:lnTo>
                  <a:pt x="4639314" y="1518339"/>
                </a:lnTo>
                <a:lnTo>
                  <a:pt x="4662389" y="1506250"/>
                </a:lnTo>
                <a:close/>
                <a:moveTo>
                  <a:pt x="4092790" y="1484595"/>
                </a:moveTo>
                <a:lnTo>
                  <a:pt x="4009109" y="1506655"/>
                </a:lnTo>
                <a:lnTo>
                  <a:pt x="4074835" y="1542275"/>
                </a:lnTo>
                <a:lnTo>
                  <a:pt x="4134960" y="1577924"/>
                </a:lnTo>
                <a:lnTo>
                  <a:pt x="4157968" y="1569816"/>
                </a:lnTo>
                <a:lnTo>
                  <a:pt x="4219691" y="1546152"/>
                </a:lnTo>
                <a:close/>
                <a:moveTo>
                  <a:pt x="8672758" y="1483565"/>
                </a:moveTo>
                <a:lnTo>
                  <a:pt x="8589007" y="1505635"/>
                </a:lnTo>
                <a:lnTo>
                  <a:pt x="8656568" y="1542275"/>
                </a:lnTo>
                <a:lnTo>
                  <a:pt x="8713338" y="1575943"/>
                </a:lnTo>
                <a:lnTo>
                  <a:pt x="8739994" y="1566550"/>
                </a:lnTo>
                <a:lnTo>
                  <a:pt x="8797997" y="1544314"/>
                </a:lnTo>
                <a:close/>
                <a:moveTo>
                  <a:pt x="1731476" y="1482203"/>
                </a:moveTo>
                <a:lnTo>
                  <a:pt x="1679348" y="1495938"/>
                </a:lnTo>
                <a:lnTo>
                  <a:pt x="1792362" y="1568706"/>
                </a:lnTo>
                <a:lnTo>
                  <a:pt x="1850224" y="1546524"/>
                </a:lnTo>
                <a:close/>
                <a:moveTo>
                  <a:pt x="6930820" y="1481628"/>
                </a:moveTo>
                <a:lnTo>
                  <a:pt x="6930253" y="1483259"/>
                </a:lnTo>
                <a:lnTo>
                  <a:pt x="6924670" y="1481673"/>
                </a:lnTo>
                <a:lnTo>
                  <a:pt x="6853806" y="1518878"/>
                </a:lnTo>
                <a:lnTo>
                  <a:pt x="6810386" y="1544522"/>
                </a:lnTo>
                <a:lnTo>
                  <a:pt x="6876188" y="1569664"/>
                </a:lnTo>
                <a:lnTo>
                  <a:pt x="6995202" y="1496841"/>
                </a:lnTo>
                <a:close/>
                <a:moveTo>
                  <a:pt x="2343392" y="1481276"/>
                </a:moveTo>
                <a:lnTo>
                  <a:pt x="2271717" y="1518878"/>
                </a:lnTo>
                <a:lnTo>
                  <a:pt x="2226351" y="1545671"/>
                </a:lnTo>
                <a:lnTo>
                  <a:pt x="2293605" y="1571365"/>
                </a:lnTo>
                <a:lnTo>
                  <a:pt x="2415537" y="1499174"/>
                </a:lnTo>
                <a:lnTo>
                  <a:pt x="2348289" y="1483259"/>
                </a:lnTo>
                <a:lnTo>
                  <a:pt x="2348476" y="1482720"/>
                </a:lnTo>
                <a:close/>
                <a:moveTo>
                  <a:pt x="6316594" y="1481182"/>
                </a:moveTo>
                <a:lnTo>
                  <a:pt x="6259589" y="1496202"/>
                </a:lnTo>
                <a:lnTo>
                  <a:pt x="6373045" y="1569246"/>
                </a:lnTo>
                <a:lnTo>
                  <a:pt x="6435179" y="1545426"/>
                </a:lnTo>
                <a:close/>
                <a:moveTo>
                  <a:pt x="2039304" y="1478254"/>
                </a:moveTo>
                <a:lnTo>
                  <a:pt x="2007722" y="1490312"/>
                </a:lnTo>
                <a:lnTo>
                  <a:pt x="1946742" y="1513668"/>
                </a:lnTo>
                <a:lnTo>
                  <a:pt x="2040388" y="1559260"/>
                </a:lnTo>
                <a:lnTo>
                  <a:pt x="2133578" y="1514341"/>
                </a:lnTo>
                <a:lnTo>
                  <a:pt x="2078402" y="1493262"/>
                </a:lnTo>
                <a:close/>
                <a:moveTo>
                  <a:pt x="6931453" y="1478112"/>
                </a:moveTo>
                <a:lnTo>
                  <a:pt x="6930470" y="1478629"/>
                </a:lnTo>
                <a:lnTo>
                  <a:pt x="6931207" y="1478839"/>
                </a:lnTo>
                <a:close/>
                <a:moveTo>
                  <a:pt x="6623674" y="1477223"/>
                </a:moveTo>
                <a:lnTo>
                  <a:pt x="6589389" y="1490312"/>
                </a:lnTo>
                <a:lnTo>
                  <a:pt x="6531040" y="1512686"/>
                </a:lnTo>
                <a:lnTo>
                  <a:pt x="6624572" y="1558222"/>
                </a:lnTo>
                <a:lnTo>
                  <a:pt x="6717736" y="1513244"/>
                </a:lnTo>
                <a:lnTo>
                  <a:pt x="6665431" y="1493253"/>
                </a:lnTo>
                <a:close/>
                <a:moveTo>
                  <a:pt x="6842376" y="1458293"/>
                </a:moveTo>
                <a:lnTo>
                  <a:pt x="6728598" y="1513272"/>
                </a:lnTo>
                <a:lnTo>
                  <a:pt x="6805325" y="1542588"/>
                </a:lnTo>
                <a:lnTo>
                  <a:pt x="6851684" y="1515250"/>
                </a:lnTo>
                <a:lnTo>
                  <a:pt x="6918908" y="1480036"/>
                </a:lnTo>
                <a:close/>
                <a:moveTo>
                  <a:pt x="1820187" y="1458179"/>
                </a:moveTo>
                <a:lnTo>
                  <a:pt x="1791438" y="1466405"/>
                </a:lnTo>
                <a:lnTo>
                  <a:pt x="1737953" y="1480497"/>
                </a:lnTo>
                <a:lnTo>
                  <a:pt x="1855775" y="1544396"/>
                </a:lnTo>
                <a:lnTo>
                  <a:pt x="1936824" y="1513326"/>
                </a:lnTo>
                <a:lnTo>
                  <a:pt x="1855919" y="1474073"/>
                </a:lnTo>
                <a:close/>
                <a:moveTo>
                  <a:pt x="2261348" y="1457976"/>
                </a:moveTo>
                <a:lnTo>
                  <a:pt x="2144438" y="1514378"/>
                </a:lnTo>
                <a:lnTo>
                  <a:pt x="2221333" y="1543754"/>
                </a:lnTo>
                <a:lnTo>
                  <a:pt x="2269595" y="1515250"/>
                </a:lnTo>
                <a:lnTo>
                  <a:pt x="2336775" y="1479397"/>
                </a:lnTo>
                <a:close/>
                <a:moveTo>
                  <a:pt x="6404535" y="1457291"/>
                </a:moveTo>
                <a:lnTo>
                  <a:pt x="6372680" y="1466405"/>
                </a:lnTo>
                <a:lnTo>
                  <a:pt x="6323054" y="1479480"/>
                </a:lnTo>
                <a:lnTo>
                  <a:pt x="6440749" y="1543291"/>
                </a:lnTo>
                <a:lnTo>
                  <a:pt x="6521309" y="1512409"/>
                </a:lnTo>
                <a:lnTo>
                  <a:pt x="6442246" y="1474060"/>
                </a:lnTo>
                <a:close/>
                <a:moveTo>
                  <a:pt x="4199144" y="1455648"/>
                </a:moveTo>
                <a:lnTo>
                  <a:pt x="4158954" y="1467154"/>
                </a:lnTo>
                <a:lnTo>
                  <a:pt x="4099054" y="1482944"/>
                </a:lnTo>
                <a:lnTo>
                  <a:pt x="4224831" y="1544181"/>
                </a:lnTo>
                <a:lnTo>
                  <a:pt x="4327420" y="1504848"/>
                </a:lnTo>
                <a:lnTo>
                  <a:pt x="4297065" y="1493259"/>
                </a:lnTo>
                <a:close/>
                <a:moveTo>
                  <a:pt x="8778887" y="1454754"/>
                </a:moveTo>
                <a:lnTo>
                  <a:pt x="8741738" y="1465388"/>
                </a:lnTo>
                <a:lnTo>
                  <a:pt x="8678791" y="1481975"/>
                </a:lnTo>
                <a:lnTo>
                  <a:pt x="8802921" y="1542426"/>
                </a:lnTo>
                <a:lnTo>
                  <a:pt x="8905221" y="1503207"/>
                </a:lnTo>
                <a:lnTo>
                  <a:pt x="8879165" y="1493259"/>
                </a:lnTo>
                <a:close/>
                <a:moveTo>
                  <a:pt x="1915769" y="1430834"/>
                </a:moveTo>
                <a:lnTo>
                  <a:pt x="1826456" y="1456386"/>
                </a:lnTo>
                <a:lnTo>
                  <a:pt x="1857239" y="1470092"/>
                </a:lnTo>
                <a:lnTo>
                  <a:pt x="1941979" y="1511349"/>
                </a:lnTo>
                <a:lnTo>
                  <a:pt x="2006024" y="1486798"/>
                </a:lnTo>
                <a:lnTo>
                  <a:pt x="2033853" y="1476162"/>
                </a:lnTo>
                <a:close/>
                <a:moveTo>
                  <a:pt x="6745410" y="1430745"/>
                </a:moveTo>
                <a:lnTo>
                  <a:pt x="6629081" y="1475158"/>
                </a:lnTo>
                <a:lnTo>
                  <a:pt x="6666916" y="1489704"/>
                </a:lnTo>
                <a:lnTo>
                  <a:pt x="6722502" y="1510942"/>
                </a:lnTo>
                <a:lnTo>
                  <a:pt x="6835565" y="1456358"/>
                </a:lnTo>
                <a:close/>
                <a:moveTo>
                  <a:pt x="2164475" y="1430466"/>
                </a:moveTo>
                <a:lnTo>
                  <a:pt x="2044710" y="1476191"/>
                </a:lnTo>
                <a:lnTo>
                  <a:pt x="2079826" y="1489694"/>
                </a:lnTo>
                <a:lnTo>
                  <a:pt x="2138338" y="1512047"/>
                </a:lnTo>
                <a:lnTo>
                  <a:pt x="2254531" y="1456041"/>
                </a:lnTo>
                <a:close/>
                <a:moveTo>
                  <a:pt x="6500349" y="1429879"/>
                </a:moveTo>
                <a:lnTo>
                  <a:pt x="6410790" y="1455502"/>
                </a:lnTo>
                <a:lnTo>
                  <a:pt x="6443542" y="1470086"/>
                </a:lnTo>
                <a:lnTo>
                  <a:pt x="6526435" y="1510443"/>
                </a:lnTo>
                <a:lnTo>
                  <a:pt x="6588116" y="1486798"/>
                </a:lnTo>
                <a:lnTo>
                  <a:pt x="6618433" y="1475210"/>
                </a:lnTo>
                <a:close/>
                <a:moveTo>
                  <a:pt x="3837704" y="1420865"/>
                </a:moveTo>
                <a:lnTo>
                  <a:pt x="3774471" y="1430230"/>
                </a:lnTo>
                <a:lnTo>
                  <a:pt x="3859333" y="1477772"/>
                </a:lnTo>
                <a:lnTo>
                  <a:pt x="3929893" y="1523146"/>
                </a:lnTo>
                <a:lnTo>
                  <a:pt x="3938784" y="1521216"/>
                </a:lnTo>
                <a:lnTo>
                  <a:pt x="3997731" y="1505679"/>
                </a:lnTo>
                <a:lnTo>
                  <a:pt x="3856310" y="1429100"/>
                </a:lnTo>
                <a:close/>
                <a:moveTo>
                  <a:pt x="4842691" y="1419830"/>
                </a:moveTo>
                <a:lnTo>
                  <a:pt x="4799208" y="1439113"/>
                </a:lnTo>
                <a:lnTo>
                  <a:pt x="4674541" y="1504520"/>
                </a:lnTo>
                <a:lnTo>
                  <a:pt x="4744808" y="1521130"/>
                </a:lnTo>
                <a:lnTo>
                  <a:pt x="4883488" y="1438955"/>
                </a:lnTo>
                <a:lnTo>
                  <a:pt x="4905625" y="1428534"/>
                </a:lnTo>
                <a:lnTo>
                  <a:pt x="4875366" y="1425120"/>
                </a:lnTo>
                <a:close/>
                <a:moveTo>
                  <a:pt x="257197" y="1419193"/>
                </a:moveTo>
                <a:lnTo>
                  <a:pt x="212263" y="1439112"/>
                </a:lnTo>
                <a:lnTo>
                  <a:pt x="89248" y="1503643"/>
                </a:lnTo>
                <a:lnTo>
                  <a:pt x="164435" y="1521403"/>
                </a:lnTo>
                <a:lnTo>
                  <a:pt x="303571" y="1438932"/>
                </a:lnTo>
                <a:lnTo>
                  <a:pt x="325341" y="1428683"/>
                </a:lnTo>
                <a:lnTo>
                  <a:pt x="293764" y="1425120"/>
                </a:lnTo>
                <a:close/>
                <a:moveTo>
                  <a:pt x="8412799" y="1417885"/>
                </a:moveTo>
                <a:lnTo>
                  <a:pt x="8351739" y="1426928"/>
                </a:lnTo>
                <a:lnTo>
                  <a:pt x="8441052" y="1476993"/>
                </a:lnTo>
                <a:lnTo>
                  <a:pt x="8510570" y="1521670"/>
                </a:lnTo>
                <a:lnTo>
                  <a:pt x="8520798" y="1519450"/>
                </a:lnTo>
                <a:lnTo>
                  <a:pt x="8577387" y="1504539"/>
                </a:lnTo>
                <a:lnTo>
                  <a:pt x="8438135" y="1429100"/>
                </a:lnTo>
                <a:close/>
                <a:moveTo>
                  <a:pt x="4333088" y="1417298"/>
                </a:moveTo>
                <a:lnTo>
                  <a:pt x="4205379" y="1453862"/>
                </a:lnTo>
                <a:lnTo>
                  <a:pt x="4298339" y="1489632"/>
                </a:lnTo>
                <a:lnTo>
                  <a:pt x="4332805" y="1502784"/>
                </a:lnTo>
                <a:lnTo>
                  <a:pt x="4374342" y="1486859"/>
                </a:lnTo>
                <a:lnTo>
                  <a:pt x="4461237" y="1453674"/>
                </a:lnTo>
                <a:close/>
                <a:moveTo>
                  <a:pt x="8912033" y="1416644"/>
                </a:moveTo>
                <a:lnTo>
                  <a:pt x="8785097" y="1452977"/>
                </a:lnTo>
                <a:lnTo>
                  <a:pt x="8880439" y="1489632"/>
                </a:lnTo>
                <a:lnTo>
                  <a:pt x="8910581" y="1501153"/>
                </a:lnTo>
                <a:lnTo>
                  <a:pt x="8956411" y="1483583"/>
                </a:lnTo>
                <a:lnTo>
                  <a:pt x="9037896" y="1452370"/>
                </a:lnTo>
                <a:close/>
                <a:moveTo>
                  <a:pt x="2580144" y="1414089"/>
                </a:moveTo>
                <a:lnTo>
                  <a:pt x="2516464" y="1444095"/>
                </a:lnTo>
                <a:lnTo>
                  <a:pt x="2426870" y="1497216"/>
                </a:lnTo>
                <a:lnTo>
                  <a:pt x="2663557" y="1553170"/>
                </a:lnTo>
                <a:cubicBezTo>
                  <a:pt x="2967121" y="1612830"/>
                  <a:pt x="3241053" y="1628999"/>
                  <a:pt x="3494576" y="1602280"/>
                </a:cubicBezTo>
                <a:cubicBezTo>
                  <a:pt x="3568685" y="1594441"/>
                  <a:pt x="3642875" y="1583172"/>
                  <a:pt x="3716968" y="1569364"/>
                </a:cubicBezTo>
                <a:lnTo>
                  <a:pt x="3925367" y="1524128"/>
                </a:lnTo>
                <a:lnTo>
                  <a:pt x="3858325" y="1480989"/>
                </a:lnTo>
                <a:lnTo>
                  <a:pt x="3769111" y="1431024"/>
                </a:lnTo>
                <a:lnTo>
                  <a:pt x="3716772" y="1438776"/>
                </a:lnTo>
                <a:cubicBezTo>
                  <a:pt x="3642638" y="1448216"/>
                  <a:pt x="3568513" y="1455920"/>
                  <a:pt x="3494626" y="1461262"/>
                </a:cubicBezTo>
                <a:cubicBezTo>
                  <a:pt x="3240507" y="1479436"/>
                  <a:pt x="2965980" y="1468350"/>
                  <a:pt x="2662186" y="1427400"/>
                </a:cubicBezTo>
                <a:close/>
                <a:moveTo>
                  <a:pt x="7166576" y="1411210"/>
                </a:moveTo>
                <a:lnTo>
                  <a:pt x="7098196" y="1443415"/>
                </a:lnTo>
                <a:lnTo>
                  <a:pt x="7009956" y="1495719"/>
                </a:lnTo>
                <a:lnTo>
                  <a:pt x="7245528" y="1551404"/>
                </a:lnTo>
                <a:cubicBezTo>
                  <a:pt x="7549110" y="1611059"/>
                  <a:pt x="7823102" y="1627231"/>
                  <a:pt x="8076494" y="1600511"/>
                </a:cubicBezTo>
                <a:cubicBezTo>
                  <a:pt x="8150614" y="1592673"/>
                  <a:pt x="8224818" y="1581405"/>
                  <a:pt x="8298928" y="1567598"/>
                </a:cubicBezTo>
                <a:lnTo>
                  <a:pt x="8505360" y="1522800"/>
                </a:lnTo>
                <a:lnTo>
                  <a:pt x="8439726" y="1480563"/>
                </a:lnTo>
                <a:lnTo>
                  <a:pt x="8345727" y="1427819"/>
                </a:lnTo>
                <a:lnTo>
                  <a:pt x="8298750" y="1434777"/>
                </a:lnTo>
                <a:cubicBezTo>
                  <a:pt x="8224608" y="1444218"/>
                  <a:pt x="8150466" y="1451922"/>
                  <a:pt x="8076552" y="1457266"/>
                </a:cubicBezTo>
                <a:cubicBezTo>
                  <a:pt x="7821998" y="1475434"/>
                  <a:pt x="7547785" y="1464345"/>
                  <a:pt x="7244137" y="1423694"/>
                </a:cubicBezTo>
                <a:close/>
                <a:moveTo>
                  <a:pt x="6100825" y="1411157"/>
                </a:moveTo>
                <a:lnTo>
                  <a:pt x="5929719" y="1436505"/>
                </a:lnTo>
                <a:cubicBezTo>
                  <a:pt x="5855557" y="1445954"/>
                  <a:pt x="5781389" y="1453670"/>
                  <a:pt x="5707433" y="1459026"/>
                </a:cubicBezTo>
                <a:cubicBezTo>
                  <a:pt x="5516918" y="1472607"/>
                  <a:pt x="5315124" y="1469762"/>
                  <a:pt x="5097894" y="1450227"/>
                </a:cubicBezTo>
                <a:lnTo>
                  <a:pt x="4914620" y="1429549"/>
                </a:lnTo>
                <a:lnTo>
                  <a:pt x="4885359" y="1443335"/>
                </a:lnTo>
                <a:lnTo>
                  <a:pt x="4751481" y="1522708"/>
                </a:lnTo>
                <a:lnTo>
                  <a:pt x="4877230" y="1552433"/>
                </a:lnTo>
                <a:cubicBezTo>
                  <a:pt x="5180747" y="1612056"/>
                  <a:pt x="5454899" y="1628209"/>
                  <a:pt x="5708281" y="1601514"/>
                </a:cubicBezTo>
                <a:cubicBezTo>
                  <a:pt x="5856405" y="1585814"/>
                  <a:pt x="6004955" y="1556427"/>
                  <a:pt x="6152443" y="1520451"/>
                </a:cubicBezTo>
                <a:lnTo>
                  <a:pt x="6249238" y="1494953"/>
                </a:lnTo>
                <a:lnTo>
                  <a:pt x="6226768" y="1480497"/>
                </a:lnTo>
                <a:cubicBezTo>
                  <a:pt x="6190881" y="1459208"/>
                  <a:pt x="6154893" y="1438933"/>
                  <a:pt x="6118715" y="1419883"/>
                </a:cubicBezTo>
                <a:close/>
                <a:moveTo>
                  <a:pt x="1520650" y="1410999"/>
                </a:moveTo>
                <a:lnTo>
                  <a:pt x="1348476" y="1436505"/>
                </a:lnTo>
                <a:cubicBezTo>
                  <a:pt x="1274314" y="1445954"/>
                  <a:pt x="1200145" y="1453670"/>
                  <a:pt x="1126189" y="1459026"/>
                </a:cubicBezTo>
                <a:cubicBezTo>
                  <a:pt x="935674" y="1472607"/>
                  <a:pt x="733611" y="1469762"/>
                  <a:pt x="516297" y="1450227"/>
                </a:cubicBezTo>
                <a:lnTo>
                  <a:pt x="334386" y="1429703"/>
                </a:lnTo>
                <a:lnTo>
                  <a:pt x="305516" y="1443304"/>
                </a:lnTo>
                <a:lnTo>
                  <a:pt x="171119" y="1522981"/>
                </a:lnTo>
                <a:lnTo>
                  <a:pt x="295806" y="1552433"/>
                </a:lnTo>
                <a:cubicBezTo>
                  <a:pt x="599502" y="1612056"/>
                  <a:pt x="873655" y="1628209"/>
                  <a:pt x="1127037" y="1601514"/>
                </a:cubicBezTo>
                <a:cubicBezTo>
                  <a:pt x="1275162" y="1585814"/>
                  <a:pt x="1423712" y="1556427"/>
                  <a:pt x="1571201" y="1520451"/>
                </a:cubicBezTo>
                <a:lnTo>
                  <a:pt x="1668977" y="1494694"/>
                </a:lnTo>
                <a:lnTo>
                  <a:pt x="1646878" y="1480478"/>
                </a:lnTo>
                <a:cubicBezTo>
                  <a:pt x="1610991" y="1459190"/>
                  <a:pt x="1575003" y="1438914"/>
                  <a:pt x="1538825" y="1419864"/>
                </a:cubicBezTo>
                <a:close/>
                <a:moveTo>
                  <a:pt x="3922868" y="1408251"/>
                </a:moveTo>
                <a:lnTo>
                  <a:pt x="3846269" y="1419596"/>
                </a:lnTo>
                <a:lnTo>
                  <a:pt x="3858219" y="1424877"/>
                </a:lnTo>
                <a:lnTo>
                  <a:pt x="4004176" y="1503981"/>
                </a:lnTo>
                <a:lnTo>
                  <a:pt x="4087487" y="1482023"/>
                </a:lnTo>
                <a:lnTo>
                  <a:pt x="4073821" y="1475393"/>
                </a:lnTo>
                <a:close/>
                <a:moveTo>
                  <a:pt x="8498183" y="1405238"/>
                </a:moveTo>
                <a:lnTo>
                  <a:pt x="8421403" y="1416610"/>
                </a:lnTo>
                <a:lnTo>
                  <a:pt x="8440097" y="1424877"/>
                </a:lnTo>
                <a:lnTo>
                  <a:pt x="8583847" y="1502837"/>
                </a:lnTo>
                <a:lnTo>
                  <a:pt x="8667204" y="1480871"/>
                </a:lnTo>
                <a:lnTo>
                  <a:pt x="8655911" y="1475393"/>
                </a:lnTo>
                <a:close/>
                <a:moveTo>
                  <a:pt x="4748850" y="1404638"/>
                </a:moveTo>
                <a:lnTo>
                  <a:pt x="4640715" y="1451264"/>
                </a:lnTo>
                <a:lnTo>
                  <a:pt x="4577792" y="1481650"/>
                </a:lnTo>
                <a:lnTo>
                  <a:pt x="4668442" y="1503078"/>
                </a:lnTo>
                <a:lnTo>
                  <a:pt x="4797360" y="1435533"/>
                </a:lnTo>
                <a:lnTo>
                  <a:pt x="4835451" y="1418658"/>
                </a:lnTo>
                <a:close/>
                <a:moveTo>
                  <a:pt x="1573407" y="1403079"/>
                </a:moveTo>
                <a:lnTo>
                  <a:pt x="1570724" y="1403581"/>
                </a:lnTo>
                <a:lnTo>
                  <a:pt x="1528678" y="1409809"/>
                </a:lnTo>
                <a:lnTo>
                  <a:pt x="1540615" y="1415622"/>
                </a:lnTo>
                <a:cubicBezTo>
                  <a:pt x="1576862" y="1434687"/>
                  <a:pt x="1612905" y="1454980"/>
                  <a:pt x="1648837" y="1476293"/>
                </a:cubicBezTo>
                <a:lnTo>
                  <a:pt x="1674965" y="1493117"/>
                </a:lnTo>
                <a:lnTo>
                  <a:pt x="1726541" y="1479530"/>
                </a:lnTo>
                <a:lnTo>
                  <a:pt x="1638967" y="1432095"/>
                </a:lnTo>
                <a:close/>
                <a:moveTo>
                  <a:pt x="6158714" y="1402320"/>
                </a:moveTo>
                <a:lnTo>
                  <a:pt x="6151965" y="1403581"/>
                </a:lnTo>
                <a:lnTo>
                  <a:pt x="6108816" y="1409973"/>
                </a:lnTo>
                <a:lnTo>
                  <a:pt x="6120474" y="1415649"/>
                </a:lnTo>
                <a:cubicBezTo>
                  <a:pt x="6156724" y="1434713"/>
                  <a:pt x="6192771" y="1455006"/>
                  <a:pt x="6228704" y="1476318"/>
                </a:cubicBezTo>
                <a:lnTo>
                  <a:pt x="6255207" y="1493380"/>
                </a:lnTo>
                <a:lnTo>
                  <a:pt x="6311660" y="1478509"/>
                </a:lnTo>
                <a:lnTo>
                  <a:pt x="6225998" y="1432102"/>
                </a:lnTo>
                <a:close/>
                <a:moveTo>
                  <a:pt x="2506189" y="1402090"/>
                </a:moveTo>
                <a:lnTo>
                  <a:pt x="2429527" y="1436090"/>
                </a:lnTo>
                <a:lnTo>
                  <a:pt x="2349184" y="1478238"/>
                </a:lnTo>
                <a:lnTo>
                  <a:pt x="2351869" y="1479002"/>
                </a:lnTo>
                <a:lnTo>
                  <a:pt x="2351719" y="1479450"/>
                </a:lnTo>
                <a:lnTo>
                  <a:pt x="2421136" y="1495860"/>
                </a:lnTo>
                <a:lnTo>
                  <a:pt x="2514746" y="1440437"/>
                </a:lnTo>
                <a:lnTo>
                  <a:pt x="2573135" y="1412952"/>
                </a:lnTo>
                <a:close/>
                <a:moveTo>
                  <a:pt x="7093926" y="1399516"/>
                </a:moveTo>
                <a:lnTo>
                  <a:pt x="7011494" y="1436090"/>
                </a:lnTo>
                <a:lnTo>
                  <a:pt x="6932702" y="1477457"/>
                </a:lnTo>
                <a:lnTo>
                  <a:pt x="7000638" y="1493516"/>
                </a:lnTo>
                <a:lnTo>
                  <a:pt x="7035017" y="1472479"/>
                </a:lnTo>
                <a:lnTo>
                  <a:pt x="7162143" y="1410496"/>
                </a:lnTo>
                <a:close/>
                <a:moveTo>
                  <a:pt x="6621328" y="1395337"/>
                </a:moveTo>
                <a:lnTo>
                  <a:pt x="6590238" y="1404162"/>
                </a:lnTo>
                <a:lnTo>
                  <a:pt x="6506626" y="1428083"/>
                </a:lnTo>
                <a:lnTo>
                  <a:pt x="6623840" y="1473144"/>
                </a:lnTo>
                <a:lnTo>
                  <a:pt x="6739306" y="1429011"/>
                </a:lnTo>
                <a:lnTo>
                  <a:pt x="6666916" y="1408444"/>
                </a:lnTo>
                <a:close/>
                <a:moveTo>
                  <a:pt x="2040729" y="1395154"/>
                </a:moveTo>
                <a:lnTo>
                  <a:pt x="2008995" y="1404162"/>
                </a:lnTo>
                <a:lnTo>
                  <a:pt x="1922068" y="1429031"/>
                </a:lnTo>
                <a:lnTo>
                  <a:pt x="2039259" y="1474095"/>
                </a:lnTo>
                <a:lnTo>
                  <a:pt x="2158126" y="1428663"/>
                </a:lnTo>
                <a:lnTo>
                  <a:pt x="2086987" y="1408460"/>
                </a:lnTo>
                <a:close/>
                <a:moveTo>
                  <a:pt x="4023619" y="1390033"/>
                </a:moveTo>
                <a:lnTo>
                  <a:pt x="3938977" y="1405866"/>
                </a:lnTo>
                <a:lnTo>
                  <a:pt x="3930861" y="1407068"/>
                </a:lnTo>
                <a:lnTo>
                  <a:pt x="4075385" y="1471421"/>
                </a:lnTo>
                <a:lnTo>
                  <a:pt x="4093763" y="1480368"/>
                </a:lnTo>
                <a:lnTo>
                  <a:pt x="4158967" y="1463183"/>
                </a:lnTo>
                <a:lnTo>
                  <a:pt x="4193154" y="1453347"/>
                </a:lnTo>
                <a:lnTo>
                  <a:pt x="4080996" y="1410267"/>
                </a:lnTo>
                <a:close/>
                <a:moveTo>
                  <a:pt x="2421441" y="1388340"/>
                </a:moveTo>
                <a:lnTo>
                  <a:pt x="2272565" y="1452565"/>
                </a:lnTo>
                <a:lnTo>
                  <a:pt x="2267533" y="1454992"/>
                </a:lnTo>
                <a:lnTo>
                  <a:pt x="2342509" y="1476337"/>
                </a:lnTo>
                <a:lnTo>
                  <a:pt x="2388478" y="1451805"/>
                </a:lnTo>
                <a:lnTo>
                  <a:pt x="2496676" y="1400546"/>
                </a:lnTo>
                <a:close/>
                <a:moveTo>
                  <a:pt x="4644820" y="1387796"/>
                </a:moveTo>
                <a:lnTo>
                  <a:pt x="4640649" y="1389222"/>
                </a:lnTo>
                <a:lnTo>
                  <a:pt x="4474416" y="1452738"/>
                </a:lnTo>
                <a:lnTo>
                  <a:pt x="4564029" y="1478296"/>
                </a:lnTo>
                <a:lnTo>
                  <a:pt x="4564001" y="1478390"/>
                </a:lnTo>
                <a:lnTo>
                  <a:pt x="4563606" y="1478296"/>
                </a:lnTo>
                <a:lnTo>
                  <a:pt x="4561995" y="1482274"/>
                </a:lnTo>
                <a:lnTo>
                  <a:pt x="4467393" y="1455421"/>
                </a:lnTo>
                <a:lnTo>
                  <a:pt x="4375828" y="1490408"/>
                </a:lnTo>
                <a:lnTo>
                  <a:pt x="4338175" y="1504833"/>
                </a:lnTo>
                <a:lnTo>
                  <a:pt x="4439063" y="1543333"/>
                </a:lnTo>
                <a:lnTo>
                  <a:pt x="4564019" y="1482990"/>
                </a:lnTo>
                <a:lnTo>
                  <a:pt x="4561908" y="1482491"/>
                </a:lnTo>
                <a:lnTo>
                  <a:pt x="4561995" y="1482274"/>
                </a:lnTo>
                <a:lnTo>
                  <a:pt x="4562757" y="1482491"/>
                </a:lnTo>
                <a:lnTo>
                  <a:pt x="4564001" y="1478390"/>
                </a:lnTo>
                <a:lnTo>
                  <a:pt x="4570408" y="1479905"/>
                </a:lnTo>
                <a:lnTo>
                  <a:pt x="4638593" y="1446978"/>
                </a:lnTo>
                <a:lnTo>
                  <a:pt x="4740209" y="1403239"/>
                </a:lnTo>
                <a:close/>
                <a:moveTo>
                  <a:pt x="8598202" y="1387417"/>
                </a:moveTo>
                <a:lnTo>
                  <a:pt x="8520958" y="1401865"/>
                </a:lnTo>
                <a:lnTo>
                  <a:pt x="8505989" y="1404082"/>
                </a:lnTo>
                <a:lnTo>
                  <a:pt x="8657117" y="1471421"/>
                </a:lnTo>
                <a:lnTo>
                  <a:pt x="8673252" y="1479278"/>
                </a:lnTo>
                <a:lnTo>
                  <a:pt x="8741040" y="1461415"/>
                </a:lnTo>
                <a:lnTo>
                  <a:pt x="8772594" y="1452338"/>
                </a:lnTo>
                <a:lnTo>
                  <a:pt x="8663027" y="1410267"/>
                </a:lnTo>
                <a:close/>
                <a:moveTo>
                  <a:pt x="1659952" y="1386907"/>
                </a:moveTo>
                <a:lnTo>
                  <a:pt x="1581432" y="1401580"/>
                </a:lnTo>
                <a:lnTo>
                  <a:pt x="1640967" y="1427900"/>
                </a:lnTo>
                <a:lnTo>
                  <a:pt x="1733022" y="1477823"/>
                </a:lnTo>
                <a:lnTo>
                  <a:pt x="1791452" y="1462432"/>
                </a:lnTo>
                <a:lnTo>
                  <a:pt x="1814707" y="1455742"/>
                </a:lnTo>
                <a:close/>
                <a:moveTo>
                  <a:pt x="6244757" y="1386241"/>
                </a:moveTo>
                <a:lnTo>
                  <a:pt x="6166675" y="1400832"/>
                </a:lnTo>
                <a:lnTo>
                  <a:pt x="6227961" y="1427924"/>
                </a:lnTo>
                <a:lnTo>
                  <a:pt x="6318123" y="1476807"/>
                </a:lnTo>
                <a:lnTo>
                  <a:pt x="6372693" y="1462432"/>
                </a:lnTo>
                <a:lnTo>
                  <a:pt x="6399048" y="1454851"/>
                </a:lnTo>
                <a:close/>
                <a:moveTo>
                  <a:pt x="7009020" y="1385848"/>
                </a:moveTo>
                <a:lnTo>
                  <a:pt x="6854231" y="1452565"/>
                </a:lnTo>
                <a:lnTo>
                  <a:pt x="6848564" y="1455303"/>
                </a:lnTo>
                <a:lnTo>
                  <a:pt x="6924720" y="1476991"/>
                </a:lnTo>
                <a:lnTo>
                  <a:pt x="7009709" y="1432470"/>
                </a:lnTo>
                <a:lnTo>
                  <a:pt x="7086723" y="1398356"/>
                </a:lnTo>
                <a:close/>
                <a:moveTo>
                  <a:pt x="6903915" y="1372217"/>
                </a:moveTo>
                <a:lnTo>
                  <a:pt x="6854231" y="1389199"/>
                </a:lnTo>
                <a:lnTo>
                  <a:pt x="6752640" y="1427985"/>
                </a:lnTo>
                <a:lnTo>
                  <a:pt x="6841762" y="1453366"/>
                </a:lnTo>
                <a:lnTo>
                  <a:pt x="6852109" y="1448370"/>
                </a:lnTo>
                <a:lnTo>
                  <a:pt x="7004780" y="1385166"/>
                </a:lnTo>
                <a:lnTo>
                  <a:pt x="6930341" y="1373184"/>
                </a:lnTo>
                <a:lnTo>
                  <a:pt x="6929547" y="1377182"/>
                </a:lnTo>
                <a:close/>
                <a:moveTo>
                  <a:pt x="2322883" y="1371986"/>
                </a:moveTo>
                <a:lnTo>
                  <a:pt x="2272565" y="1389199"/>
                </a:lnTo>
                <a:lnTo>
                  <a:pt x="2171698" y="1427708"/>
                </a:lnTo>
                <a:lnTo>
                  <a:pt x="2260728" y="1453054"/>
                </a:lnTo>
                <a:lnTo>
                  <a:pt x="2270444" y="1448370"/>
                </a:lnTo>
                <a:lnTo>
                  <a:pt x="2417048" y="1387627"/>
                </a:lnTo>
                <a:lnTo>
                  <a:pt x="2349817" y="1376719"/>
                </a:lnTo>
                <a:lnTo>
                  <a:pt x="2349745" y="1377186"/>
                </a:lnTo>
                <a:close/>
                <a:moveTo>
                  <a:pt x="1748796" y="1370306"/>
                </a:moveTo>
                <a:lnTo>
                  <a:pt x="1667326" y="1385529"/>
                </a:lnTo>
                <a:lnTo>
                  <a:pt x="1820968" y="1453941"/>
                </a:lnTo>
                <a:lnTo>
                  <a:pt x="1909570" y="1428454"/>
                </a:lnTo>
                <a:lnTo>
                  <a:pt x="1862265" y="1410296"/>
                </a:lnTo>
                <a:close/>
                <a:moveTo>
                  <a:pt x="6333849" y="1369593"/>
                </a:moveTo>
                <a:lnTo>
                  <a:pt x="6252152" y="1384859"/>
                </a:lnTo>
                <a:lnTo>
                  <a:pt x="6405294" y="1453054"/>
                </a:lnTo>
                <a:lnTo>
                  <a:pt x="6494143" y="1427496"/>
                </a:lnTo>
                <a:lnTo>
                  <a:pt x="6449335" y="1410295"/>
                </a:lnTo>
                <a:close/>
                <a:moveTo>
                  <a:pt x="4153446" y="1365750"/>
                </a:moveTo>
                <a:lnTo>
                  <a:pt x="4031394" y="1388579"/>
                </a:lnTo>
                <a:lnTo>
                  <a:pt x="4081951" y="1406368"/>
                </a:lnTo>
                <a:lnTo>
                  <a:pt x="4199383" y="1451555"/>
                </a:lnTo>
                <a:lnTo>
                  <a:pt x="4325724" y="1415208"/>
                </a:lnTo>
                <a:lnTo>
                  <a:pt x="4299187" y="1407676"/>
                </a:lnTo>
                <a:close/>
                <a:moveTo>
                  <a:pt x="8726555" y="1363410"/>
                </a:moveTo>
                <a:lnTo>
                  <a:pt x="8605911" y="1385975"/>
                </a:lnTo>
                <a:lnTo>
                  <a:pt x="8663863" y="1406368"/>
                </a:lnTo>
                <a:lnTo>
                  <a:pt x="8778795" y="1450554"/>
                </a:lnTo>
                <a:lnTo>
                  <a:pt x="8904307" y="1414451"/>
                </a:lnTo>
                <a:lnTo>
                  <a:pt x="8880439" y="1407676"/>
                </a:lnTo>
                <a:close/>
                <a:moveTo>
                  <a:pt x="6784358" y="1349060"/>
                </a:moveTo>
                <a:lnTo>
                  <a:pt x="6629866" y="1392913"/>
                </a:lnTo>
                <a:lnTo>
                  <a:pt x="6669038" y="1404176"/>
                </a:lnTo>
                <a:lnTo>
                  <a:pt x="6746538" y="1426247"/>
                </a:lnTo>
                <a:lnTo>
                  <a:pt x="6852957" y="1385571"/>
                </a:lnTo>
                <a:lnTo>
                  <a:pt x="6897423" y="1370960"/>
                </a:lnTo>
                <a:close/>
                <a:moveTo>
                  <a:pt x="2203667" y="1348904"/>
                </a:moveTo>
                <a:lnTo>
                  <a:pt x="2049258" y="1392733"/>
                </a:lnTo>
                <a:lnTo>
                  <a:pt x="2089069" y="1404183"/>
                </a:lnTo>
                <a:lnTo>
                  <a:pt x="2165352" y="1425901"/>
                </a:lnTo>
                <a:lnTo>
                  <a:pt x="2270869" y="1385571"/>
                </a:lnTo>
                <a:lnTo>
                  <a:pt x="2316168" y="1370685"/>
                </a:lnTo>
                <a:close/>
                <a:moveTo>
                  <a:pt x="6453823" y="1347175"/>
                </a:moveTo>
                <a:lnTo>
                  <a:pt x="6341511" y="1368162"/>
                </a:lnTo>
                <a:lnTo>
                  <a:pt x="6450320" y="1406437"/>
                </a:lnTo>
                <a:lnTo>
                  <a:pt x="6500411" y="1425693"/>
                </a:lnTo>
                <a:lnTo>
                  <a:pt x="6590238" y="1399854"/>
                </a:lnTo>
                <a:lnTo>
                  <a:pt x="6613789" y="1393169"/>
                </a:lnTo>
                <a:close/>
                <a:moveTo>
                  <a:pt x="1873400" y="1347022"/>
                </a:moveTo>
                <a:lnTo>
                  <a:pt x="1756517" y="1368863"/>
                </a:lnTo>
                <a:lnTo>
                  <a:pt x="1863298" y="1406432"/>
                </a:lnTo>
                <a:lnTo>
                  <a:pt x="1915862" y="1426644"/>
                </a:lnTo>
                <a:lnTo>
                  <a:pt x="2008995" y="1399854"/>
                </a:lnTo>
                <a:lnTo>
                  <a:pt x="2033192" y="1392986"/>
                </a:lnTo>
                <a:close/>
                <a:moveTo>
                  <a:pt x="4336729" y="1331466"/>
                </a:moveTo>
                <a:lnTo>
                  <a:pt x="4163738" y="1363825"/>
                </a:lnTo>
                <a:lnTo>
                  <a:pt x="4301310" y="1403368"/>
                </a:lnTo>
                <a:lnTo>
                  <a:pt x="4334237" y="1412759"/>
                </a:lnTo>
                <a:lnTo>
                  <a:pt x="4376464" y="1400611"/>
                </a:lnTo>
                <a:lnTo>
                  <a:pt x="4505136" y="1364084"/>
                </a:lnTo>
                <a:close/>
                <a:moveTo>
                  <a:pt x="8907863" y="1329498"/>
                </a:moveTo>
                <a:lnTo>
                  <a:pt x="8736842" y="1361486"/>
                </a:lnTo>
                <a:lnTo>
                  <a:pt x="8882561" y="1403368"/>
                </a:lnTo>
                <a:lnTo>
                  <a:pt x="8912827" y="1412000"/>
                </a:lnTo>
                <a:lnTo>
                  <a:pt x="8958585" y="1398838"/>
                </a:lnTo>
                <a:lnTo>
                  <a:pt x="9082549" y="1363278"/>
                </a:lnTo>
                <a:close/>
                <a:moveTo>
                  <a:pt x="6615733" y="1316756"/>
                </a:moveTo>
                <a:lnTo>
                  <a:pt x="6591087" y="1321525"/>
                </a:lnTo>
                <a:lnTo>
                  <a:pt x="6464102" y="1345254"/>
                </a:lnTo>
                <a:lnTo>
                  <a:pt x="6622327" y="1390746"/>
                </a:lnTo>
                <a:lnTo>
                  <a:pt x="6775337" y="1347313"/>
                </a:lnTo>
                <a:lnTo>
                  <a:pt x="6668374" y="1326595"/>
                </a:lnTo>
                <a:close/>
                <a:moveTo>
                  <a:pt x="2035134" y="1316632"/>
                </a:moveTo>
                <a:lnTo>
                  <a:pt x="2009844" y="1321525"/>
                </a:lnTo>
                <a:lnTo>
                  <a:pt x="1883657" y="1345105"/>
                </a:lnTo>
                <a:lnTo>
                  <a:pt x="2041720" y="1390565"/>
                </a:lnTo>
                <a:lnTo>
                  <a:pt x="2194645" y="1347157"/>
                </a:lnTo>
                <a:lnTo>
                  <a:pt x="2088449" y="1326597"/>
                </a:lnTo>
                <a:close/>
                <a:moveTo>
                  <a:pt x="5137866" y="1307894"/>
                </a:moveTo>
                <a:lnTo>
                  <a:pt x="5102663" y="1317327"/>
                </a:lnTo>
                <a:cubicBezTo>
                  <a:pt x="5053467" y="1332756"/>
                  <a:pt x="5003568" y="1350622"/>
                  <a:pt x="4952987" y="1370920"/>
                </a:cubicBezTo>
                <a:lnTo>
                  <a:pt x="4850381" y="1416420"/>
                </a:lnTo>
                <a:lnTo>
                  <a:pt x="4875293" y="1420435"/>
                </a:lnTo>
                <a:lnTo>
                  <a:pt x="4913671" y="1424747"/>
                </a:lnTo>
                <a:lnTo>
                  <a:pt x="5021056" y="1374198"/>
                </a:lnTo>
                <a:cubicBezTo>
                  <a:pt x="5068309" y="1354107"/>
                  <a:pt x="5116852" y="1335730"/>
                  <a:pt x="5166361" y="1319718"/>
                </a:cubicBezTo>
                <a:lnTo>
                  <a:pt x="5205743" y="1309219"/>
                </a:lnTo>
                <a:lnTo>
                  <a:pt x="5171424" y="1309260"/>
                </a:lnTo>
                <a:close/>
                <a:moveTo>
                  <a:pt x="551793" y="1307697"/>
                </a:moveTo>
                <a:lnTo>
                  <a:pt x="515842" y="1317327"/>
                </a:lnTo>
                <a:cubicBezTo>
                  <a:pt x="466624" y="1332756"/>
                  <a:pt x="416702" y="1350621"/>
                  <a:pt x="366098" y="1370920"/>
                </a:cubicBezTo>
                <a:lnTo>
                  <a:pt x="264954" y="1415755"/>
                </a:lnTo>
                <a:lnTo>
                  <a:pt x="293989" y="1420435"/>
                </a:lnTo>
                <a:lnTo>
                  <a:pt x="333441" y="1424869"/>
                </a:lnTo>
                <a:lnTo>
                  <a:pt x="441134" y="1374170"/>
                </a:lnTo>
                <a:cubicBezTo>
                  <a:pt x="488387" y="1354078"/>
                  <a:pt x="536931" y="1335701"/>
                  <a:pt x="586443" y="1319689"/>
                </a:cubicBezTo>
                <a:lnTo>
                  <a:pt x="625728" y="1309217"/>
                </a:lnTo>
                <a:lnTo>
                  <a:pt x="590180" y="1309260"/>
                </a:lnTo>
                <a:close/>
                <a:moveTo>
                  <a:pt x="3475035" y="1305924"/>
                </a:moveTo>
                <a:lnTo>
                  <a:pt x="3443839" y="1307361"/>
                </a:lnTo>
                <a:cubicBezTo>
                  <a:pt x="3255850" y="1313685"/>
                  <a:pt x="3072083" y="1314932"/>
                  <a:pt x="2890335" y="1309965"/>
                </a:cubicBezTo>
                <a:lnTo>
                  <a:pt x="2860082" y="1308599"/>
                </a:lnTo>
                <a:lnTo>
                  <a:pt x="2798640" y="1325011"/>
                </a:lnTo>
                <a:cubicBezTo>
                  <a:pt x="2749274" y="1341001"/>
                  <a:pt x="2700864" y="1359352"/>
                  <a:pt x="2653728" y="1379416"/>
                </a:cubicBezTo>
                <a:lnTo>
                  <a:pt x="2587435" y="1410653"/>
                </a:lnTo>
                <a:lnTo>
                  <a:pt x="2662352" y="1422728"/>
                </a:lnTo>
                <a:cubicBezTo>
                  <a:pt x="2965688" y="1463379"/>
                  <a:pt x="3239818" y="1474465"/>
                  <a:pt x="3493776" y="1456292"/>
                </a:cubicBezTo>
                <a:cubicBezTo>
                  <a:pt x="3567717" y="1450949"/>
                  <a:pt x="3641869" y="1443245"/>
                  <a:pt x="3716012" y="1433803"/>
                </a:cubicBezTo>
                <a:lnTo>
                  <a:pt x="3761929" y="1427002"/>
                </a:lnTo>
                <a:lnTo>
                  <a:pt x="3750224" y="1420447"/>
                </a:lnTo>
                <a:cubicBezTo>
                  <a:pt x="3677810" y="1382400"/>
                  <a:pt x="3604580" y="1349259"/>
                  <a:pt x="3529804" y="1322690"/>
                </a:cubicBezTo>
                <a:close/>
                <a:moveTo>
                  <a:pt x="8050675" y="1304576"/>
                </a:moveTo>
                <a:lnTo>
                  <a:pt x="7999638" y="1307363"/>
                </a:lnTo>
                <a:cubicBezTo>
                  <a:pt x="7816220" y="1313108"/>
                  <a:pt x="7636766" y="1313977"/>
                  <a:pt x="7459228" y="1308910"/>
                </a:cubicBezTo>
                <a:lnTo>
                  <a:pt x="7441354" y="1308089"/>
                </a:lnTo>
                <a:lnTo>
                  <a:pt x="7380519" y="1324331"/>
                </a:lnTo>
                <a:cubicBezTo>
                  <a:pt x="7331126" y="1340321"/>
                  <a:pt x="7282688" y="1358672"/>
                  <a:pt x="7235528" y="1378736"/>
                </a:cubicBezTo>
                <a:lnTo>
                  <a:pt x="7173433" y="1407980"/>
                </a:lnTo>
                <a:lnTo>
                  <a:pt x="7244430" y="1419425"/>
                </a:lnTo>
                <a:cubicBezTo>
                  <a:pt x="7547739" y="1460077"/>
                  <a:pt x="7821818" y="1471171"/>
                  <a:pt x="8075827" y="1452995"/>
                </a:cubicBezTo>
                <a:cubicBezTo>
                  <a:pt x="8149743" y="1447651"/>
                  <a:pt x="8223883" y="1439947"/>
                  <a:pt x="8298026" y="1430505"/>
                </a:cubicBezTo>
                <a:lnTo>
                  <a:pt x="8339553" y="1424355"/>
                </a:lnTo>
                <a:lnTo>
                  <a:pt x="8331696" y="1419946"/>
                </a:lnTo>
                <a:cubicBezTo>
                  <a:pt x="8277437" y="1391369"/>
                  <a:pt x="8222742" y="1365549"/>
                  <a:pt x="8167308" y="1343201"/>
                </a:cubicBezTo>
                <a:close/>
                <a:moveTo>
                  <a:pt x="2769441" y="1304506"/>
                </a:moveTo>
                <a:lnTo>
                  <a:pt x="2732953" y="1314287"/>
                </a:lnTo>
                <a:cubicBezTo>
                  <a:pt x="2683769" y="1329719"/>
                  <a:pt x="2633883" y="1347586"/>
                  <a:pt x="2583305" y="1367888"/>
                </a:cubicBezTo>
                <a:lnTo>
                  <a:pt x="2513684" y="1398765"/>
                </a:lnTo>
                <a:lnTo>
                  <a:pt x="2580422" y="1409522"/>
                </a:lnTo>
                <a:lnTo>
                  <a:pt x="2652285" y="1375695"/>
                </a:lnTo>
                <a:cubicBezTo>
                  <a:pt x="2699522" y="1355609"/>
                  <a:pt x="2748041" y="1337236"/>
                  <a:pt x="2797528" y="1321228"/>
                </a:cubicBezTo>
                <a:lnTo>
                  <a:pt x="2847086" y="1308012"/>
                </a:lnTo>
                <a:close/>
                <a:moveTo>
                  <a:pt x="7353086" y="1304033"/>
                </a:moveTo>
                <a:lnTo>
                  <a:pt x="7314834" y="1314287"/>
                </a:lnTo>
                <a:cubicBezTo>
                  <a:pt x="7265654" y="1329719"/>
                  <a:pt x="7215772" y="1347586"/>
                  <a:pt x="7165209" y="1367888"/>
                </a:cubicBezTo>
                <a:lnTo>
                  <a:pt x="7101119" y="1396324"/>
                </a:lnTo>
                <a:lnTo>
                  <a:pt x="7168826" y="1407238"/>
                </a:lnTo>
                <a:lnTo>
                  <a:pt x="7242776" y="1371182"/>
                </a:lnTo>
                <a:cubicBezTo>
                  <a:pt x="7279085" y="1355966"/>
                  <a:pt x="7316142" y="1341777"/>
                  <a:pt x="7353797" y="1328911"/>
                </a:cubicBezTo>
                <a:lnTo>
                  <a:pt x="7425690" y="1307370"/>
                </a:lnTo>
                <a:close/>
                <a:moveTo>
                  <a:pt x="5032318" y="1303597"/>
                </a:moveTo>
                <a:lnTo>
                  <a:pt x="4952291" y="1327163"/>
                </a:lnTo>
                <a:cubicBezTo>
                  <a:pt x="4901710" y="1343853"/>
                  <a:pt x="4850442" y="1362542"/>
                  <a:pt x="4798507" y="1383226"/>
                </a:cubicBezTo>
                <a:lnTo>
                  <a:pt x="4756583" y="1401303"/>
                </a:lnTo>
                <a:lnTo>
                  <a:pt x="4843137" y="1415253"/>
                </a:lnTo>
                <a:lnTo>
                  <a:pt x="4951475" y="1367258"/>
                </a:lnTo>
                <a:cubicBezTo>
                  <a:pt x="5002176" y="1346926"/>
                  <a:pt x="5052201" y="1329021"/>
                  <a:pt x="5101525" y="1313550"/>
                </a:cubicBezTo>
                <a:lnTo>
                  <a:pt x="5124628" y="1307355"/>
                </a:lnTo>
                <a:close/>
                <a:moveTo>
                  <a:pt x="446764" y="1303422"/>
                </a:moveTo>
                <a:lnTo>
                  <a:pt x="366070" y="1327171"/>
                </a:lnTo>
                <a:cubicBezTo>
                  <a:pt x="315463" y="1343862"/>
                  <a:pt x="264175" y="1362553"/>
                  <a:pt x="212229" y="1383240"/>
                </a:cubicBezTo>
                <a:lnTo>
                  <a:pt x="171691" y="1400721"/>
                </a:lnTo>
                <a:lnTo>
                  <a:pt x="257626" y="1414574"/>
                </a:lnTo>
                <a:lnTo>
                  <a:pt x="364492" y="1367242"/>
                </a:lnTo>
                <a:cubicBezTo>
                  <a:pt x="415197" y="1346913"/>
                  <a:pt x="465223" y="1329010"/>
                  <a:pt x="514548" y="1313540"/>
                </a:cubicBezTo>
                <a:lnTo>
                  <a:pt x="538377" y="1307151"/>
                </a:lnTo>
                <a:close/>
                <a:moveTo>
                  <a:pt x="3549853" y="1302476"/>
                </a:moveTo>
                <a:lnTo>
                  <a:pt x="3485655" y="1305434"/>
                </a:lnTo>
                <a:lnTo>
                  <a:pt x="3530553" y="1319200"/>
                </a:lnTo>
                <a:cubicBezTo>
                  <a:pt x="3605296" y="1345801"/>
                  <a:pt x="3678563" y="1379001"/>
                  <a:pt x="3751066" y="1417118"/>
                </a:cubicBezTo>
                <a:lnTo>
                  <a:pt x="3767290" y="1426207"/>
                </a:lnTo>
                <a:lnTo>
                  <a:pt x="3829093" y="1417053"/>
                </a:lnTo>
                <a:lnTo>
                  <a:pt x="3638606" y="1332733"/>
                </a:lnTo>
                <a:close/>
                <a:moveTo>
                  <a:pt x="8125779" y="1300475"/>
                </a:moveTo>
                <a:lnTo>
                  <a:pt x="8060829" y="1304021"/>
                </a:lnTo>
                <a:lnTo>
                  <a:pt x="8168360" y="1339617"/>
                </a:lnTo>
                <a:cubicBezTo>
                  <a:pt x="8223851" y="1361973"/>
                  <a:pt x="8278597" y="1387796"/>
                  <a:pt x="8332910" y="1416374"/>
                </a:cubicBezTo>
                <a:lnTo>
                  <a:pt x="8345560" y="1423465"/>
                </a:lnTo>
                <a:lnTo>
                  <a:pt x="8405388" y="1414603"/>
                </a:lnTo>
                <a:lnTo>
                  <a:pt x="8220450" y="1332733"/>
                </a:lnTo>
                <a:close/>
                <a:moveTo>
                  <a:pt x="2679220" y="1300433"/>
                </a:moveTo>
                <a:lnTo>
                  <a:pt x="2583967" y="1328484"/>
                </a:lnTo>
                <a:cubicBezTo>
                  <a:pt x="2533405" y="1345171"/>
                  <a:pt x="2482161" y="1363857"/>
                  <a:pt x="2430253" y="1384538"/>
                </a:cubicBezTo>
                <a:lnTo>
                  <a:pt x="2428939" y="1385105"/>
                </a:lnTo>
                <a:lnTo>
                  <a:pt x="2503799" y="1397172"/>
                </a:lnTo>
                <a:lnTo>
                  <a:pt x="2505161" y="1396526"/>
                </a:lnTo>
                <a:cubicBezTo>
                  <a:pt x="2582203" y="1362399"/>
                  <a:pt x="2657742" y="1333726"/>
                  <a:pt x="2731710" y="1310524"/>
                </a:cubicBezTo>
                <a:lnTo>
                  <a:pt x="2755484" y="1303876"/>
                </a:lnTo>
                <a:close/>
                <a:moveTo>
                  <a:pt x="7263009" y="1299895"/>
                </a:moveTo>
                <a:lnTo>
                  <a:pt x="7165879" y="1328484"/>
                </a:lnTo>
                <a:lnTo>
                  <a:pt x="7016949" y="1382756"/>
                </a:lnTo>
                <a:lnTo>
                  <a:pt x="7093927" y="1395165"/>
                </a:lnTo>
                <a:lnTo>
                  <a:pt x="7163789" y="1364218"/>
                </a:lnTo>
                <a:cubicBezTo>
                  <a:pt x="7201806" y="1348973"/>
                  <a:pt x="7239442" y="1335094"/>
                  <a:pt x="7276687" y="1322581"/>
                </a:cubicBezTo>
                <a:lnTo>
                  <a:pt x="7340006" y="1303432"/>
                </a:lnTo>
                <a:close/>
                <a:moveTo>
                  <a:pt x="4922734" y="1299136"/>
                </a:moveTo>
                <a:lnTo>
                  <a:pt x="4799929" y="1334769"/>
                </a:lnTo>
                <a:lnTo>
                  <a:pt x="4653776" y="1384734"/>
                </a:lnTo>
                <a:lnTo>
                  <a:pt x="4747941" y="1399911"/>
                </a:lnTo>
                <a:lnTo>
                  <a:pt x="4796661" y="1378940"/>
                </a:lnTo>
                <a:cubicBezTo>
                  <a:pt x="4848699" y="1358256"/>
                  <a:pt x="4900081" y="1339567"/>
                  <a:pt x="4950783" y="1322877"/>
                </a:cubicBezTo>
                <a:lnTo>
                  <a:pt x="5018359" y="1303029"/>
                </a:lnTo>
                <a:close/>
                <a:moveTo>
                  <a:pt x="336802" y="1298946"/>
                </a:moveTo>
                <a:lnTo>
                  <a:pt x="213174" y="1334774"/>
                </a:lnTo>
                <a:lnTo>
                  <a:pt x="68644" y="1384110"/>
                </a:lnTo>
                <a:lnTo>
                  <a:pt x="163001" y="1399320"/>
                </a:lnTo>
                <a:lnTo>
                  <a:pt x="210322" y="1378952"/>
                </a:lnTo>
                <a:cubicBezTo>
                  <a:pt x="262362" y="1358268"/>
                  <a:pt x="313744" y="1339580"/>
                  <a:pt x="364447" y="1322890"/>
                </a:cubicBezTo>
                <a:lnTo>
                  <a:pt x="432683" y="1302849"/>
                </a:lnTo>
                <a:close/>
                <a:moveTo>
                  <a:pt x="3635544" y="1298527"/>
                </a:moveTo>
                <a:lnTo>
                  <a:pt x="3561949" y="1301919"/>
                </a:lnTo>
                <a:lnTo>
                  <a:pt x="3640012" y="1328437"/>
                </a:lnTo>
                <a:lnTo>
                  <a:pt x="3837648" y="1415785"/>
                </a:lnTo>
                <a:lnTo>
                  <a:pt x="3914284" y="1404433"/>
                </a:lnTo>
                <a:lnTo>
                  <a:pt x="3856363" y="1378671"/>
                </a:lnTo>
                <a:cubicBezTo>
                  <a:pt x="3783972" y="1348922"/>
                  <a:pt x="3711487" y="1322067"/>
                  <a:pt x="3638347" y="1299313"/>
                </a:cubicBezTo>
                <a:close/>
                <a:moveTo>
                  <a:pt x="5819724" y="1297722"/>
                </a:moveTo>
                <a:lnTo>
                  <a:pt x="5516424" y="1308850"/>
                </a:lnTo>
                <a:lnTo>
                  <a:pt x="5223978" y="1309197"/>
                </a:lnTo>
                <a:lnTo>
                  <a:pt x="5167581" y="1324256"/>
                </a:lnTo>
                <a:cubicBezTo>
                  <a:pt x="5118204" y="1340246"/>
                  <a:pt x="5069785" y="1358596"/>
                  <a:pt x="5022640" y="1378658"/>
                </a:cubicBezTo>
                <a:lnTo>
                  <a:pt x="4922668" y="1425758"/>
                </a:lnTo>
                <a:lnTo>
                  <a:pt x="5097484" y="1445397"/>
                </a:lnTo>
                <a:cubicBezTo>
                  <a:pt x="5314484" y="1464830"/>
                  <a:pt x="5516308" y="1467683"/>
                  <a:pt x="5706584" y="1454038"/>
                </a:cubicBezTo>
                <a:cubicBezTo>
                  <a:pt x="5780540" y="1448682"/>
                  <a:pt x="5854708" y="1440974"/>
                  <a:pt x="5928870" y="1431534"/>
                </a:cubicBezTo>
                <a:lnTo>
                  <a:pt x="6092841" y="1407262"/>
                </a:lnTo>
                <a:lnTo>
                  <a:pt x="6009520" y="1366620"/>
                </a:lnTo>
                <a:cubicBezTo>
                  <a:pt x="5972873" y="1350232"/>
                  <a:pt x="5935945" y="1335281"/>
                  <a:pt x="5898650" y="1321978"/>
                </a:cubicBezTo>
                <a:close/>
                <a:moveTo>
                  <a:pt x="1239746" y="1297676"/>
                </a:moveTo>
                <a:lnTo>
                  <a:pt x="935181" y="1308850"/>
                </a:lnTo>
                <a:lnTo>
                  <a:pt x="644046" y="1309196"/>
                </a:lnTo>
                <a:lnTo>
                  <a:pt x="587731" y="1324234"/>
                </a:lnTo>
                <a:cubicBezTo>
                  <a:pt x="538355" y="1340222"/>
                  <a:pt x="489936" y="1358572"/>
                  <a:pt x="442794" y="1378633"/>
                </a:cubicBezTo>
                <a:lnTo>
                  <a:pt x="342489" y="1425886"/>
                </a:lnTo>
                <a:lnTo>
                  <a:pt x="516103" y="1445397"/>
                </a:lnTo>
                <a:cubicBezTo>
                  <a:pt x="733030" y="1464830"/>
                  <a:pt x="934826" y="1467683"/>
                  <a:pt x="1125341" y="1454038"/>
                </a:cubicBezTo>
                <a:cubicBezTo>
                  <a:pt x="1199296" y="1448682"/>
                  <a:pt x="1273465" y="1440974"/>
                  <a:pt x="1347628" y="1431534"/>
                </a:cubicBezTo>
                <a:lnTo>
                  <a:pt x="1512665" y="1407104"/>
                </a:lnTo>
                <a:lnTo>
                  <a:pt x="1429624" y="1366599"/>
                </a:lnTo>
                <a:cubicBezTo>
                  <a:pt x="1392975" y="1350209"/>
                  <a:pt x="1356042" y="1335257"/>
                  <a:pt x="1318740" y="1321952"/>
                </a:cubicBezTo>
                <a:close/>
                <a:moveTo>
                  <a:pt x="8208471" y="1295959"/>
                </a:moveTo>
                <a:lnTo>
                  <a:pt x="8137825" y="1299817"/>
                </a:lnTo>
                <a:lnTo>
                  <a:pt x="8222036" y="1328437"/>
                </a:lnTo>
                <a:lnTo>
                  <a:pt x="8413987" y="1413330"/>
                </a:lnTo>
                <a:lnTo>
                  <a:pt x="8490797" y="1401953"/>
                </a:lnTo>
                <a:lnTo>
                  <a:pt x="8438452" y="1378671"/>
                </a:lnTo>
                <a:cubicBezTo>
                  <a:pt x="8366062" y="1348922"/>
                  <a:pt x="8293578" y="1322067"/>
                  <a:pt x="8220437" y="1299313"/>
                </a:cubicBezTo>
                <a:close/>
                <a:moveTo>
                  <a:pt x="1299501" y="1295177"/>
                </a:moveTo>
                <a:lnTo>
                  <a:pt x="1288812" y="1295875"/>
                </a:lnTo>
                <a:lnTo>
                  <a:pt x="1253060" y="1297187"/>
                </a:lnTo>
                <a:lnTo>
                  <a:pt x="1319945" y="1317665"/>
                </a:lnTo>
                <a:cubicBezTo>
                  <a:pt x="1357377" y="1330972"/>
                  <a:pt x="1394421" y="1345929"/>
                  <a:pt x="1431168" y="1362325"/>
                </a:cubicBezTo>
                <a:lnTo>
                  <a:pt x="1520685" y="1405917"/>
                </a:lnTo>
                <a:lnTo>
                  <a:pt x="1564997" y="1399358"/>
                </a:lnTo>
                <a:lnTo>
                  <a:pt x="1421263" y="1335745"/>
                </a:lnTo>
                <a:cubicBezTo>
                  <a:pt x="1384659" y="1321906"/>
                  <a:pt x="1347843" y="1309297"/>
                  <a:pt x="1310738" y="1298099"/>
                </a:cubicBezTo>
                <a:close/>
                <a:moveTo>
                  <a:pt x="5885398" y="1294873"/>
                </a:moveTo>
                <a:lnTo>
                  <a:pt x="5870055" y="1295876"/>
                </a:lnTo>
                <a:lnTo>
                  <a:pt x="5832979" y="1297236"/>
                </a:lnTo>
                <a:lnTo>
                  <a:pt x="5899776" y="1317687"/>
                </a:lnTo>
                <a:cubicBezTo>
                  <a:pt x="5937214" y="1330997"/>
                  <a:pt x="5974263" y="1345955"/>
                  <a:pt x="6011015" y="1362352"/>
                </a:cubicBezTo>
                <a:lnTo>
                  <a:pt x="6100822" y="1406080"/>
                </a:lnTo>
                <a:lnTo>
                  <a:pt x="6150573" y="1398716"/>
                </a:lnTo>
                <a:lnTo>
                  <a:pt x="6008309" y="1335746"/>
                </a:lnTo>
                <a:cubicBezTo>
                  <a:pt x="5971710" y="1321906"/>
                  <a:pt x="5934900" y="1309296"/>
                  <a:pt x="5897802" y="1298098"/>
                </a:cubicBezTo>
                <a:close/>
                <a:moveTo>
                  <a:pt x="3728439" y="1294247"/>
                </a:moveTo>
                <a:lnTo>
                  <a:pt x="3647464" y="1297978"/>
                </a:lnTo>
                <a:lnTo>
                  <a:pt x="3857635" y="1374462"/>
                </a:lnTo>
                <a:lnTo>
                  <a:pt x="3922283" y="1403248"/>
                </a:lnTo>
                <a:lnTo>
                  <a:pt x="3938208" y="1400889"/>
                </a:lnTo>
                <a:lnTo>
                  <a:pt x="4014130" y="1386687"/>
                </a:lnTo>
                <a:lnTo>
                  <a:pt x="3861774" y="1332960"/>
                </a:lnTo>
                <a:close/>
                <a:moveTo>
                  <a:pt x="2572577" y="1293860"/>
                </a:moveTo>
                <a:lnTo>
                  <a:pt x="2431787" y="1334731"/>
                </a:lnTo>
                <a:lnTo>
                  <a:pt x="2331098" y="1369175"/>
                </a:lnTo>
                <a:lnTo>
                  <a:pt x="2348882" y="1372618"/>
                </a:lnTo>
                <a:lnTo>
                  <a:pt x="2348944" y="1372211"/>
                </a:lnTo>
                <a:lnTo>
                  <a:pt x="2424759" y="1384432"/>
                </a:lnTo>
                <a:lnTo>
                  <a:pt x="2506009" y="1350767"/>
                </a:lnTo>
                <a:lnTo>
                  <a:pt x="2668954" y="1299969"/>
                </a:lnTo>
                <a:lnTo>
                  <a:pt x="2618951" y="1297712"/>
                </a:lnTo>
                <a:close/>
                <a:moveTo>
                  <a:pt x="7158880" y="1293807"/>
                </a:moveTo>
                <a:lnTo>
                  <a:pt x="7013593" y="1334731"/>
                </a:lnTo>
                <a:lnTo>
                  <a:pt x="6912204" y="1369384"/>
                </a:lnTo>
                <a:lnTo>
                  <a:pt x="6930363" y="1372898"/>
                </a:lnTo>
                <a:lnTo>
                  <a:pt x="6931039" y="1368909"/>
                </a:lnTo>
                <a:lnTo>
                  <a:pt x="7012380" y="1382020"/>
                </a:lnTo>
                <a:lnTo>
                  <a:pt x="7087871" y="1350767"/>
                </a:lnTo>
                <a:lnTo>
                  <a:pt x="7246793" y="1299149"/>
                </a:lnTo>
                <a:lnTo>
                  <a:pt x="7194101" y="1296728"/>
                </a:lnTo>
                <a:close/>
                <a:moveTo>
                  <a:pt x="4798119" y="1292635"/>
                </a:moveTo>
                <a:lnTo>
                  <a:pt x="4640013" y="1330065"/>
                </a:lnTo>
                <a:lnTo>
                  <a:pt x="4523414" y="1363165"/>
                </a:lnTo>
                <a:lnTo>
                  <a:pt x="4561778" y="1370583"/>
                </a:lnTo>
                <a:lnTo>
                  <a:pt x="4561059" y="1374236"/>
                </a:lnTo>
                <a:lnTo>
                  <a:pt x="4561188" y="1374257"/>
                </a:lnTo>
                <a:lnTo>
                  <a:pt x="4561059" y="1374916"/>
                </a:lnTo>
                <a:lnTo>
                  <a:pt x="4514075" y="1365816"/>
                </a:lnTo>
                <a:lnTo>
                  <a:pt x="4376464" y="1404880"/>
                </a:lnTo>
                <a:lnTo>
                  <a:pt x="4341605" y="1414860"/>
                </a:lnTo>
                <a:lnTo>
                  <a:pt x="4468274" y="1450987"/>
                </a:lnTo>
                <a:lnTo>
                  <a:pt x="4637039" y="1386536"/>
                </a:lnTo>
                <a:lnTo>
                  <a:pt x="4561188" y="1374257"/>
                </a:lnTo>
                <a:lnTo>
                  <a:pt x="4561908" y="1370608"/>
                </a:lnTo>
                <a:lnTo>
                  <a:pt x="4561778" y="1370583"/>
                </a:lnTo>
                <a:lnTo>
                  <a:pt x="4561908" y="1369928"/>
                </a:lnTo>
                <a:lnTo>
                  <a:pt x="4645803" y="1383449"/>
                </a:lnTo>
                <a:lnTo>
                  <a:pt x="4798832" y="1331200"/>
                </a:lnTo>
                <a:lnTo>
                  <a:pt x="4911131" y="1298664"/>
                </a:lnTo>
                <a:lnTo>
                  <a:pt x="4831838" y="1295436"/>
                </a:lnTo>
                <a:close/>
                <a:moveTo>
                  <a:pt x="8299193" y="1291005"/>
                </a:moveTo>
                <a:lnTo>
                  <a:pt x="8221921" y="1295225"/>
                </a:lnTo>
                <a:lnTo>
                  <a:pt x="8439513" y="1374462"/>
                </a:lnTo>
                <a:lnTo>
                  <a:pt x="8498612" y="1400795"/>
                </a:lnTo>
                <a:lnTo>
                  <a:pt x="8520233" y="1397593"/>
                </a:lnTo>
                <a:lnTo>
                  <a:pt x="8590030" y="1384537"/>
                </a:lnTo>
                <a:lnTo>
                  <a:pt x="8443705" y="1332960"/>
                </a:lnTo>
                <a:close/>
                <a:moveTo>
                  <a:pt x="1389489" y="1289300"/>
                </a:moveTo>
                <a:lnTo>
                  <a:pt x="1313310" y="1294275"/>
                </a:lnTo>
                <a:lnTo>
                  <a:pt x="1422851" y="1331473"/>
                </a:lnTo>
                <a:lnTo>
                  <a:pt x="1573316" y="1397992"/>
                </a:lnTo>
                <a:lnTo>
                  <a:pt x="1651858" y="1383308"/>
                </a:lnTo>
                <a:lnTo>
                  <a:pt x="1638440" y="1377339"/>
                </a:lnTo>
                <a:cubicBezTo>
                  <a:pt x="1566045" y="1347588"/>
                  <a:pt x="1493559" y="1320732"/>
                  <a:pt x="1420427" y="1297974"/>
                </a:cubicBezTo>
                <a:close/>
                <a:moveTo>
                  <a:pt x="5974820" y="1289033"/>
                </a:moveTo>
                <a:lnTo>
                  <a:pt x="5899320" y="1293964"/>
                </a:lnTo>
                <a:lnTo>
                  <a:pt x="6009808" y="1331489"/>
                </a:lnTo>
                <a:lnTo>
                  <a:pt x="6158559" y="1397244"/>
                </a:lnTo>
                <a:lnTo>
                  <a:pt x="6236663" y="1382642"/>
                </a:lnTo>
                <a:lnTo>
                  <a:pt x="6224702" y="1377323"/>
                </a:lnTo>
                <a:cubicBezTo>
                  <a:pt x="6152289" y="1347572"/>
                  <a:pt x="6079788" y="1320715"/>
                  <a:pt x="6006641" y="1297955"/>
                </a:cubicBezTo>
                <a:close/>
                <a:moveTo>
                  <a:pt x="3854942" y="1285678"/>
                </a:moveTo>
                <a:lnTo>
                  <a:pt x="3739327" y="1293526"/>
                </a:lnTo>
                <a:lnTo>
                  <a:pt x="3862411" y="1329120"/>
                </a:lnTo>
                <a:lnTo>
                  <a:pt x="4021890" y="1385235"/>
                </a:lnTo>
                <a:lnTo>
                  <a:pt x="4142652" y="1362645"/>
                </a:lnTo>
                <a:lnTo>
                  <a:pt x="4081651" y="1345098"/>
                </a:lnTo>
                <a:cubicBezTo>
                  <a:pt x="4008625" y="1324703"/>
                  <a:pt x="3935146" y="1305067"/>
                  <a:pt x="3861402" y="1287079"/>
                </a:cubicBezTo>
                <a:close/>
                <a:moveTo>
                  <a:pt x="2461404" y="1284626"/>
                </a:moveTo>
                <a:lnTo>
                  <a:pt x="2272565" y="1329347"/>
                </a:lnTo>
                <a:lnTo>
                  <a:pt x="2212884" y="1346288"/>
                </a:lnTo>
                <a:lnTo>
                  <a:pt x="2324596" y="1367916"/>
                </a:lnTo>
                <a:lnTo>
                  <a:pt x="2508237" y="1307572"/>
                </a:lnTo>
                <a:lnTo>
                  <a:pt x="2565737" y="1293292"/>
                </a:lnTo>
                <a:close/>
                <a:moveTo>
                  <a:pt x="8422245" y="1284286"/>
                </a:moveTo>
                <a:lnTo>
                  <a:pt x="8310472" y="1290389"/>
                </a:lnTo>
                <a:lnTo>
                  <a:pt x="8444342" y="1329120"/>
                </a:lnTo>
                <a:lnTo>
                  <a:pt x="8597730" y="1383096"/>
                </a:lnTo>
                <a:lnTo>
                  <a:pt x="8717262" y="1360737"/>
                </a:lnTo>
                <a:lnTo>
                  <a:pt x="8662894" y="1345098"/>
                </a:lnTo>
                <a:close/>
                <a:moveTo>
                  <a:pt x="7038531" y="1283826"/>
                </a:moveTo>
                <a:lnTo>
                  <a:pt x="6853806" y="1329347"/>
                </a:lnTo>
                <a:lnTo>
                  <a:pt x="6793613" y="1346433"/>
                </a:lnTo>
                <a:lnTo>
                  <a:pt x="6905920" y="1368168"/>
                </a:lnTo>
                <a:lnTo>
                  <a:pt x="7090327" y="1307572"/>
                </a:lnTo>
                <a:lnTo>
                  <a:pt x="7147234" y="1292841"/>
                </a:lnTo>
                <a:close/>
                <a:moveTo>
                  <a:pt x="1473511" y="1283812"/>
                </a:moveTo>
                <a:lnTo>
                  <a:pt x="1402478" y="1288451"/>
                </a:lnTo>
                <a:lnTo>
                  <a:pt x="1421251" y="1293711"/>
                </a:lnTo>
                <a:cubicBezTo>
                  <a:pt x="1494459" y="1316478"/>
                  <a:pt x="1567037" y="1343355"/>
                  <a:pt x="1639522" y="1373148"/>
                </a:cubicBezTo>
                <a:lnTo>
                  <a:pt x="1659239" y="1381928"/>
                </a:lnTo>
                <a:lnTo>
                  <a:pt x="1739302" y="1366959"/>
                </a:lnTo>
                <a:lnTo>
                  <a:pt x="1642986" y="1333014"/>
                </a:lnTo>
                <a:close/>
                <a:moveTo>
                  <a:pt x="6059505" y="1283502"/>
                </a:moveTo>
                <a:lnTo>
                  <a:pt x="5987885" y="1288180"/>
                </a:lnTo>
                <a:lnTo>
                  <a:pt x="6007586" y="1293700"/>
                </a:lnTo>
                <a:cubicBezTo>
                  <a:pt x="6080789" y="1316469"/>
                  <a:pt x="6153363" y="1343348"/>
                  <a:pt x="6225842" y="1373143"/>
                </a:cubicBezTo>
                <a:lnTo>
                  <a:pt x="6244066" y="1381258"/>
                </a:lnTo>
                <a:lnTo>
                  <a:pt x="6324355" y="1366247"/>
                </a:lnTo>
                <a:lnTo>
                  <a:pt x="6230056" y="1333012"/>
                </a:lnTo>
                <a:close/>
                <a:moveTo>
                  <a:pt x="4617065" y="1277592"/>
                </a:moveTo>
                <a:lnTo>
                  <a:pt x="4378067" y="1323734"/>
                </a:lnTo>
                <a:lnTo>
                  <a:pt x="4348298" y="1329302"/>
                </a:lnTo>
                <a:lnTo>
                  <a:pt x="4514469" y="1361435"/>
                </a:lnTo>
                <a:lnTo>
                  <a:pt x="4640013" y="1325796"/>
                </a:lnTo>
                <a:lnTo>
                  <a:pt x="4784973" y="1291543"/>
                </a:lnTo>
                <a:close/>
                <a:moveTo>
                  <a:pt x="6174468" y="1275993"/>
                </a:moveTo>
                <a:lnTo>
                  <a:pt x="6070284" y="1282798"/>
                </a:lnTo>
                <a:lnTo>
                  <a:pt x="6230719" y="1329189"/>
                </a:lnTo>
                <a:lnTo>
                  <a:pt x="6332004" y="1364817"/>
                </a:lnTo>
                <a:lnTo>
                  <a:pt x="6442670" y="1344127"/>
                </a:lnTo>
                <a:lnTo>
                  <a:pt x="6229047" y="1287839"/>
                </a:lnTo>
                <a:close/>
                <a:moveTo>
                  <a:pt x="1594240" y="1275927"/>
                </a:moveTo>
                <a:lnTo>
                  <a:pt x="1484391" y="1283101"/>
                </a:lnTo>
                <a:lnTo>
                  <a:pt x="1643739" y="1329183"/>
                </a:lnTo>
                <a:lnTo>
                  <a:pt x="1747011" y="1365518"/>
                </a:lnTo>
                <a:lnTo>
                  <a:pt x="1862216" y="1343979"/>
                </a:lnTo>
                <a:lnTo>
                  <a:pt x="1649202" y="1287853"/>
                </a:lnTo>
                <a:close/>
                <a:moveTo>
                  <a:pt x="4029091" y="1273703"/>
                </a:moveTo>
                <a:lnTo>
                  <a:pt x="4022685" y="1274292"/>
                </a:lnTo>
                <a:lnTo>
                  <a:pt x="3870328" y="1284634"/>
                </a:lnTo>
                <a:lnTo>
                  <a:pt x="4083761" y="1340838"/>
                </a:lnTo>
                <a:lnTo>
                  <a:pt x="4152937" y="1360721"/>
                </a:lnTo>
                <a:lnTo>
                  <a:pt x="4323260" y="1328857"/>
                </a:lnTo>
                <a:lnTo>
                  <a:pt x="4300036" y="1324359"/>
                </a:lnTo>
                <a:close/>
                <a:moveTo>
                  <a:pt x="8605589" y="1272816"/>
                </a:moveTo>
                <a:lnTo>
                  <a:pt x="8563819" y="1276555"/>
                </a:lnTo>
                <a:lnTo>
                  <a:pt x="8437771" y="1283438"/>
                </a:lnTo>
                <a:lnTo>
                  <a:pt x="8665003" y="1340838"/>
                </a:lnTo>
                <a:lnTo>
                  <a:pt x="8727544" y="1358813"/>
                </a:lnTo>
                <a:lnTo>
                  <a:pt x="8896257" y="1327254"/>
                </a:lnTo>
                <a:lnTo>
                  <a:pt x="8881287" y="1324359"/>
                </a:lnTo>
                <a:close/>
                <a:moveTo>
                  <a:pt x="6863982" y="1269107"/>
                </a:moveTo>
                <a:lnTo>
                  <a:pt x="6852957" y="1270855"/>
                </a:lnTo>
                <a:lnTo>
                  <a:pt x="6627503" y="1314479"/>
                </a:lnTo>
                <a:lnTo>
                  <a:pt x="6669010" y="1322318"/>
                </a:lnTo>
                <a:lnTo>
                  <a:pt x="6784591" y="1344686"/>
                </a:lnTo>
                <a:lnTo>
                  <a:pt x="6853806" y="1325039"/>
                </a:lnTo>
                <a:lnTo>
                  <a:pt x="7025707" y="1282763"/>
                </a:lnTo>
                <a:lnTo>
                  <a:pt x="6930459" y="1274863"/>
                </a:lnTo>
                <a:lnTo>
                  <a:pt x="6930396" y="1275285"/>
                </a:lnTo>
                <a:close/>
                <a:moveTo>
                  <a:pt x="2283184" y="1269037"/>
                </a:moveTo>
                <a:lnTo>
                  <a:pt x="2271717" y="1270855"/>
                </a:lnTo>
                <a:lnTo>
                  <a:pt x="2046904" y="1314354"/>
                </a:lnTo>
                <a:lnTo>
                  <a:pt x="2089106" y="1322323"/>
                </a:lnTo>
                <a:lnTo>
                  <a:pt x="2203864" y="1344541"/>
                </a:lnTo>
                <a:lnTo>
                  <a:pt x="2272565" y="1325039"/>
                </a:lnTo>
                <a:lnTo>
                  <a:pt x="2443059" y="1283102"/>
                </a:lnTo>
                <a:lnTo>
                  <a:pt x="2348944" y="1275285"/>
                </a:lnTo>
                <a:lnTo>
                  <a:pt x="2348968" y="1275158"/>
                </a:lnTo>
                <a:close/>
                <a:moveTo>
                  <a:pt x="6329918" y="1263338"/>
                </a:moveTo>
                <a:lnTo>
                  <a:pt x="6235531" y="1272005"/>
                </a:lnTo>
                <a:lnTo>
                  <a:pt x="6191130" y="1274905"/>
                </a:lnTo>
                <a:lnTo>
                  <a:pt x="6231091" y="1283570"/>
                </a:lnTo>
                <a:cubicBezTo>
                  <a:pt x="6304869" y="1301564"/>
                  <a:pt x="6378361" y="1321206"/>
                  <a:pt x="6451407" y="1341604"/>
                </a:cubicBezTo>
                <a:lnTo>
                  <a:pt x="6453282" y="1342143"/>
                </a:lnTo>
                <a:lnTo>
                  <a:pt x="6590238" y="1316538"/>
                </a:lnTo>
                <a:lnTo>
                  <a:pt x="6602190" y="1314225"/>
                </a:lnTo>
                <a:close/>
                <a:moveTo>
                  <a:pt x="1749579" y="1263255"/>
                </a:moveTo>
                <a:lnTo>
                  <a:pt x="1654288" y="1272005"/>
                </a:lnTo>
                <a:lnTo>
                  <a:pt x="1610883" y="1274840"/>
                </a:lnTo>
                <a:lnTo>
                  <a:pt x="1651201" y="1283581"/>
                </a:lnTo>
                <a:cubicBezTo>
                  <a:pt x="1724987" y="1301575"/>
                  <a:pt x="1798482" y="1321216"/>
                  <a:pt x="1871516" y="1341613"/>
                </a:cubicBezTo>
                <a:lnTo>
                  <a:pt x="1872838" y="1341993"/>
                </a:lnTo>
                <a:lnTo>
                  <a:pt x="2008995" y="1316538"/>
                </a:lnTo>
                <a:lnTo>
                  <a:pt x="2021592" y="1314100"/>
                </a:lnTo>
                <a:close/>
                <a:moveTo>
                  <a:pt x="3260080" y="1262360"/>
                </a:moveTo>
                <a:cubicBezTo>
                  <a:pt x="3155646" y="1254332"/>
                  <a:pt x="3051197" y="1263533"/>
                  <a:pt x="2949284" y="1284772"/>
                </a:cubicBezTo>
                <a:lnTo>
                  <a:pt x="2873807" y="1304933"/>
                </a:lnTo>
                <a:lnTo>
                  <a:pt x="2890694" y="1305696"/>
                </a:lnTo>
                <a:cubicBezTo>
                  <a:pt x="3072321" y="1310662"/>
                  <a:pt x="3256009" y="1309416"/>
                  <a:pt x="3443946" y="1303091"/>
                </a:cubicBezTo>
                <a:lnTo>
                  <a:pt x="3462925" y="1302217"/>
                </a:lnTo>
                <a:lnTo>
                  <a:pt x="3416392" y="1287972"/>
                </a:lnTo>
                <a:cubicBezTo>
                  <a:pt x="3364507" y="1274695"/>
                  <a:pt x="3312296" y="1266374"/>
                  <a:pt x="3260080" y="1262360"/>
                </a:cubicBezTo>
                <a:close/>
                <a:moveTo>
                  <a:pt x="7842152" y="1261680"/>
                </a:moveTo>
                <a:cubicBezTo>
                  <a:pt x="7737696" y="1253652"/>
                  <a:pt x="7633201" y="1262852"/>
                  <a:pt x="7531239" y="1284092"/>
                </a:cubicBezTo>
                <a:lnTo>
                  <a:pt x="7455043" y="1304434"/>
                </a:lnTo>
                <a:lnTo>
                  <a:pt x="7459533" y="1304641"/>
                </a:lnTo>
                <a:cubicBezTo>
                  <a:pt x="7636969" y="1309708"/>
                  <a:pt x="7816356" y="1308840"/>
                  <a:pt x="7999728" y="1303094"/>
                </a:cubicBezTo>
                <a:lnTo>
                  <a:pt x="8039621" y="1300915"/>
                </a:lnTo>
                <a:lnTo>
                  <a:pt x="7998483" y="1287292"/>
                </a:lnTo>
                <a:cubicBezTo>
                  <a:pt x="7946597" y="1274015"/>
                  <a:pt x="7894379" y="1265694"/>
                  <a:pt x="7842152" y="1261680"/>
                </a:cubicBezTo>
                <a:close/>
                <a:moveTo>
                  <a:pt x="5629172" y="1261614"/>
                </a:moveTo>
                <a:cubicBezTo>
                  <a:pt x="5524692" y="1253586"/>
                  <a:pt x="5420202" y="1262784"/>
                  <a:pt x="5318262" y="1284021"/>
                </a:cubicBezTo>
                <a:lnTo>
                  <a:pt x="5240094" y="1304894"/>
                </a:lnTo>
                <a:lnTo>
                  <a:pt x="5516576" y="1304579"/>
                </a:lnTo>
                <a:lnTo>
                  <a:pt x="5807346" y="1293918"/>
                </a:lnTo>
                <a:lnTo>
                  <a:pt x="5785568" y="1287225"/>
                </a:lnTo>
                <a:cubicBezTo>
                  <a:pt x="5733651" y="1273949"/>
                  <a:pt x="5681413" y="1265628"/>
                  <a:pt x="5629172" y="1261614"/>
                </a:cubicBezTo>
                <a:close/>
                <a:moveTo>
                  <a:pt x="1049279" y="1261585"/>
                </a:moveTo>
                <a:cubicBezTo>
                  <a:pt x="944820" y="1253559"/>
                  <a:pt x="840341" y="1262760"/>
                  <a:pt x="738406" y="1283998"/>
                </a:cubicBezTo>
                <a:lnTo>
                  <a:pt x="660161" y="1304892"/>
                </a:lnTo>
                <a:lnTo>
                  <a:pt x="935331" y="1304579"/>
                </a:lnTo>
                <a:lnTo>
                  <a:pt x="1227370" y="1293872"/>
                </a:lnTo>
                <a:lnTo>
                  <a:pt x="1205632" y="1287191"/>
                </a:lnTo>
                <a:cubicBezTo>
                  <a:pt x="1153732" y="1273917"/>
                  <a:pt x="1101508" y="1265598"/>
                  <a:pt x="1049279" y="1261585"/>
                </a:cubicBezTo>
                <a:close/>
                <a:moveTo>
                  <a:pt x="4300957" y="1248728"/>
                </a:moveTo>
                <a:lnTo>
                  <a:pt x="4046609" y="1272094"/>
                </a:lnTo>
                <a:lnTo>
                  <a:pt x="4300461" y="1320052"/>
                </a:lnTo>
                <a:lnTo>
                  <a:pt x="4334818" y="1326695"/>
                </a:lnTo>
                <a:lnTo>
                  <a:pt x="4377218" y="1318763"/>
                </a:lnTo>
                <a:lnTo>
                  <a:pt x="4598473" y="1276047"/>
                </a:lnTo>
                <a:lnTo>
                  <a:pt x="4561908" y="1273009"/>
                </a:lnTo>
                <a:close/>
                <a:moveTo>
                  <a:pt x="5525947" y="1244305"/>
                </a:moveTo>
                <a:cubicBezTo>
                  <a:pt x="5436323" y="1245884"/>
                  <a:pt x="5343665" y="1257239"/>
                  <a:pt x="5248123" y="1278349"/>
                </a:cubicBezTo>
                <a:lnTo>
                  <a:pt x="5151804" y="1304159"/>
                </a:lnTo>
                <a:lnTo>
                  <a:pt x="5171739" y="1304971"/>
                </a:lnTo>
                <a:lnTo>
                  <a:pt x="5221890" y="1304914"/>
                </a:lnTo>
                <a:lnTo>
                  <a:pt x="5317466" y="1279434"/>
                </a:lnTo>
                <a:cubicBezTo>
                  <a:pt x="5470825" y="1247552"/>
                  <a:pt x="5629977" y="1242838"/>
                  <a:pt x="5786204" y="1282915"/>
                </a:cubicBezTo>
                <a:lnTo>
                  <a:pt x="5820560" y="1293434"/>
                </a:lnTo>
                <a:lnTo>
                  <a:pt x="5870111" y="1291617"/>
                </a:lnTo>
                <a:lnTo>
                  <a:pt x="5872318" y="1291473"/>
                </a:lnTo>
                <a:lnTo>
                  <a:pt x="5785568" y="1268919"/>
                </a:lnTo>
                <a:cubicBezTo>
                  <a:pt x="5702161" y="1250923"/>
                  <a:pt x="5615571" y="1242726"/>
                  <a:pt x="5525947" y="1244305"/>
                </a:cubicBezTo>
                <a:close/>
                <a:moveTo>
                  <a:pt x="939177" y="1244304"/>
                </a:moveTo>
                <a:cubicBezTo>
                  <a:pt x="849598" y="1245883"/>
                  <a:pt x="756932" y="1257239"/>
                  <a:pt x="661359" y="1278349"/>
                </a:cubicBezTo>
                <a:lnTo>
                  <a:pt x="565737" y="1303962"/>
                </a:lnTo>
                <a:lnTo>
                  <a:pt x="590495" y="1304971"/>
                </a:lnTo>
                <a:lnTo>
                  <a:pt x="641875" y="1304913"/>
                </a:lnTo>
                <a:lnTo>
                  <a:pt x="737563" y="1279406"/>
                </a:lnTo>
                <a:cubicBezTo>
                  <a:pt x="890940" y="1247528"/>
                  <a:pt x="1050126" y="1242819"/>
                  <a:pt x="1206400" y="1282901"/>
                </a:cubicBezTo>
                <a:lnTo>
                  <a:pt x="1240642" y="1293385"/>
                </a:lnTo>
                <a:lnTo>
                  <a:pt x="1286180" y="1291715"/>
                </a:lnTo>
                <a:lnTo>
                  <a:pt x="1198473" y="1268918"/>
                </a:lnTo>
                <a:cubicBezTo>
                  <a:pt x="1115248" y="1250923"/>
                  <a:pt x="1028756" y="1242725"/>
                  <a:pt x="939177" y="1244304"/>
                </a:cubicBezTo>
                <a:close/>
                <a:moveTo>
                  <a:pt x="6567467" y="1241525"/>
                </a:moveTo>
                <a:lnTo>
                  <a:pt x="6347951" y="1261682"/>
                </a:lnTo>
                <a:lnTo>
                  <a:pt x="6614030" y="1311934"/>
                </a:lnTo>
                <a:lnTo>
                  <a:pt x="6844655" y="1267310"/>
                </a:lnTo>
                <a:close/>
                <a:moveTo>
                  <a:pt x="1986858" y="1241467"/>
                </a:moveTo>
                <a:lnTo>
                  <a:pt x="1767560" y="1261604"/>
                </a:lnTo>
                <a:lnTo>
                  <a:pt x="2033429" y="1311810"/>
                </a:lnTo>
                <a:lnTo>
                  <a:pt x="2263806" y="1267234"/>
                </a:lnTo>
                <a:close/>
                <a:moveTo>
                  <a:pt x="7738038" y="1241255"/>
                </a:moveTo>
                <a:cubicBezTo>
                  <a:pt x="7648424" y="1242835"/>
                  <a:pt x="7555780" y="1254192"/>
                  <a:pt x="7460258" y="1275304"/>
                </a:cubicBezTo>
                <a:lnTo>
                  <a:pt x="7366739" y="1300373"/>
                </a:lnTo>
                <a:lnTo>
                  <a:pt x="7438089" y="1303655"/>
                </a:lnTo>
                <a:lnTo>
                  <a:pt x="7468418" y="1294567"/>
                </a:lnTo>
                <a:cubicBezTo>
                  <a:pt x="7545840" y="1274705"/>
                  <a:pt x="7625082" y="1261299"/>
                  <a:pt x="7704982" y="1256694"/>
                </a:cubicBezTo>
                <a:cubicBezTo>
                  <a:pt x="7750640" y="1254062"/>
                  <a:pt x="7796513" y="1254304"/>
                  <a:pt x="7842385" y="1257857"/>
                </a:cubicBezTo>
                <a:cubicBezTo>
                  <a:pt x="7894810" y="1261918"/>
                  <a:pt x="7947233" y="1270303"/>
                  <a:pt x="7999332" y="1283664"/>
                </a:cubicBezTo>
                <a:lnTo>
                  <a:pt x="8049770" y="1300361"/>
                </a:lnTo>
                <a:lnTo>
                  <a:pt x="8114990" y="1296799"/>
                </a:lnTo>
                <a:lnTo>
                  <a:pt x="8109921" y="1295071"/>
                </a:lnTo>
                <a:cubicBezTo>
                  <a:pt x="8072810" y="1283866"/>
                  <a:pt x="8035407" y="1274072"/>
                  <a:pt x="7997634" y="1265868"/>
                </a:cubicBezTo>
                <a:cubicBezTo>
                  <a:pt x="7914234" y="1247872"/>
                  <a:pt x="7827651" y="1239675"/>
                  <a:pt x="7738038" y="1241255"/>
                </a:cubicBezTo>
                <a:close/>
                <a:moveTo>
                  <a:pt x="3156186" y="1241255"/>
                </a:moveTo>
                <a:cubicBezTo>
                  <a:pt x="3066547" y="1242835"/>
                  <a:pt x="2973902" y="1254192"/>
                  <a:pt x="2878380" y="1275304"/>
                </a:cubicBezTo>
                <a:lnTo>
                  <a:pt x="2783131" y="1300837"/>
                </a:lnTo>
                <a:lnTo>
                  <a:pt x="2860832" y="1304347"/>
                </a:lnTo>
                <a:lnTo>
                  <a:pt x="2948559" y="1280953"/>
                </a:lnTo>
                <a:cubicBezTo>
                  <a:pt x="3101847" y="1249080"/>
                  <a:pt x="3260948" y="1244372"/>
                  <a:pt x="3417241" y="1284458"/>
                </a:cubicBezTo>
                <a:lnTo>
                  <a:pt x="3473562" y="1301726"/>
                </a:lnTo>
                <a:lnTo>
                  <a:pt x="3538830" y="1298718"/>
                </a:lnTo>
                <a:lnTo>
                  <a:pt x="3528132" y="1295071"/>
                </a:lnTo>
                <a:cubicBezTo>
                  <a:pt x="3491051" y="1283866"/>
                  <a:pt x="3453690" y="1274072"/>
                  <a:pt x="3415967" y="1265868"/>
                </a:cubicBezTo>
                <a:cubicBezTo>
                  <a:pt x="3332463" y="1247872"/>
                  <a:pt x="3245827" y="1239675"/>
                  <a:pt x="3156186" y="1241255"/>
                </a:cubicBezTo>
                <a:close/>
                <a:moveTo>
                  <a:pt x="7738880" y="1224342"/>
                </a:moveTo>
                <a:cubicBezTo>
                  <a:pt x="7604449" y="1226305"/>
                  <a:pt x="7463186" y="1246357"/>
                  <a:pt x="7315580" y="1284421"/>
                </a:cubicBezTo>
                <a:lnTo>
                  <a:pt x="7275618" y="1296183"/>
                </a:lnTo>
                <a:lnTo>
                  <a:pt x="7352315" y="1299710"/>
                </a:lnTo>
                <a:lnTo>
                  <a:pt x="7387243" y="1289147"/>
                </a:lnTo>
                <a:cubicBezTo>
                  <a:pt x="7605980" y="1230492"/>
                  <a:pt x="7810356" y="1221134"/>
                  <a:pt x="7998483" y="1261560"/>
                </a:cubicBezTo>
                <a:cubicBezTo>
                  <a:pt x="8036416" y="1269764"/>
                  <a:pt x="8073957" y="1279559"/>
                  <a:pt x="8111189" y="1290765"/>
                </a:cubicBezTo>
                <a:lnTo>
                  <a:pt x="8127011" y="1296142"/>
                </a:lnTo>
                <a:lnTo>
                  <a:pt x="8195732" y="1292389"/>
                </a:lnTo>
                <a:lnTo>
                  <a:pt x="8110164" y="1268407"/>
                </a:lnTo>
                <a:cubicBezTo>
                  <a:pt x="8073195" y="1259231"/>
                  <a:pt x="8035992" y="1251230"/>
                  <a:pt x="7998483" y="1244557"/>
                </a:cubicBezTo>
                <a:cubicBezTo>
                  <a:pt x="7915083" y="1229764"/>
                  <a:pt x="7828500" y="1223033"/>
                  <a:pt x="7738880" y="1224342"/>
                </a:cubicBezTo>
                <a:close/>
                <a:moveTo>
                  <a:pt x="3156796" y="1224342"/>
                </a:moveTo>
                <a:cubicBezTo>
                  <a:pt x="3022376" y="1226305"/>
                  <a:pt x="2881137" y="1246358"/>
                  <a:pt x="2733594" y="1284420"/>
                </a:cubicBezTo>
                <a:lnTo>
                  <a:pt x="2691853" y="1296713"/>
                </a:lnTo>
                <a:lnTo>
                  <a:pt x="2768685" y="1300184"/>
                </a:lnTo>
                <a:lnTo>
                  <a:pt x="2841476" y="1279828"/>
                </a:lnTo>
                <a:cubicBezTo>
                  <a:pt x="2950043" y="1253240"/>
                  <a:pt x="3054995" y="1238983"/>
                  <a:pt x="3156093" y="1237118"/>
                </a:cubicBezTo>
                <a:cubicBezTo>
                  <a:pt x="3245959" y="1235460"/>
                  <a:pt x="3332780" y="1243593"/>
                  <a:pt x="3416392" y="1261560"/>
                </a:cubicBezTo>
                <a:cubicBezTo>
                  <a:pt x="3454325" y="1269764"/>
                  <a:pt x="3491873" y="1279559"/>
                  <a:pt x="3529116" y="1290765"/>
                </a:cubicBezTo>
                <a:lnTo>
                  <a:pt x="3550891" y="1298162"/>
                </a:lnTo>
                <a:lnTo>
                  <a:pt x="3622470" y="1294863"/>
                </a:lnTo>
                <a:lnTo>
                  <a:pt x="3528073" y="1268407"/>
                </a:lnTo>
                <a:cubicBezTo>
                  <a:pt x="3491104" y="1259231"/>
                  <a:pt x="3453901" y="1251230"/>
                  <a:pt x="3416392" y="1244557"/>
                </a:cubicBezTo>
                <a:cubicBezTo>
                  <a:pt x="3332994" y="1229764"/>
                  <a:pt x="3246410" y="1223033"/>
                  <a:pt x="3156796" y="1224342"/>
                </a:cubicBezTo>
                <a:close/>
                <a:moveTo>
                  <a:pt x="939216" y="1222996"/>
                </a:moveTo>
                <a:cubicBezTo>
                  <a:pt x="804832" y="1224965"/>
                  <a:pt x="663496" y="1245023"/>
                  <a:pt x="515827" y="1283096"/>
                </a:cubicBezTo>
                <a:lnTo>
                  <a:pt x="459631" y="1299635"/>
                </a:lnTo>
                <a:lnTo>
                  <a:pt x="552313" y="1303414"/>
                </a:lnTo>
                <a:lnTo>
                  <a:pt x="660401" y="1274434"/>
                </a:lnTo>
                <a:cubicBezTo>
                  <a:pt x="852013" y="1232039"/>
                  <a:pt x="1032077" y="1228657"/>
                  <a:pt x="1199240" y="1264649"/>
                </a:cubicBezTo>
                <a:lnTo>
                  <a:pt x="1300514" y="1290856"/>
                </a:lnTo>
                <a:lnTo>
                  <a:pt x="1377179" y="1285848"/>
                </a:lnTo>
                <a:lnTo>
                  <a:pt x="1310175" y="1267061"/>
                </a:lnTo>
                <a:cubicBezTo>
                  <a:pt x="1273216" y="1257882"/>
                  <a:pt x="1236025" y="1249877"/>
                  <a:pt x="1198533" y="1243198"/>
                </a:cubicBezTo>
                <a:cubicBezTo>
                  <a:pt x="1115306" y="1228410"/>
                  <a:pt x="1028805" y="1221683"/>
                  <a:pt x="939216" y="1222996"/>
                </a:cubicBezTo>
                <a:close/>
                <a:moveTo>
                  <a:pt x="5525159" y="1222981"/>
                </a:moveTo>
                <a:cubicBezTo>
                  <a:pt x="5390760" y="1224957"/>
                  <a:pt x="5249528" y="1245018"/>
                  <a:pt x="5101957" y="1283090"/>
                </a:cubicBezTo>
                <a:lnTo>
                  <a:pt x="5045177" y="1299810"/>
                </a:lnTo>
                <a:lnTo>
                  <a:pt x="5138561" y="1303618"/>
                </a:lnTo>
                <a:lnTo>
                  <a:pt x="5247379" y="1274440"/>
                </a:lnTo>
                <a:cubicBezTo>
                  <a:pt x="5438997" y="1232040"/>
                  <a:pt x="5619074" y="1228659"/>
                  <a:pt x="5786204" y="1264650"/>
                </a:cubicBezTo>
                <a:lnTo>
                  <a:pt x="5886292" y="1290560"/>
                </a:lnTo>
                <a:lnTo>
                  <a:pt x="5962508" y="1285581"/>
                </a:lnTo>
                <a:lnTo>
                  <a:pt x="5896366" y="1267036"/>
                </a:lnTo>
                <a:cubicBezTo>
                  <a:pt x="5859399" y="1257855"/>
                  <a:pt x="5822201" y="1249847"/>
                  <a:pt x="5784701" y="1243164"/>
                </a:cubicBezTo>
                <a:cubicBezTo>
                  <a:pt x="5701321" y="1228384"/>
                  <a:pt x="5614759" y="1221663"/>
                  <a:pt x="5525159" y="1222981"/>
                </a:cubicBezTo>
                <a:close/>
                <a:moveTo>
                  <a:pt x="937894" y="1207950"/>
                </a:moveTo>
                <a:cubicBezTo>
                  <a:pt x="759126" y="1209620"/>
                  <a:pt x="569890" y="1236900"/>
                  <a:pt x="367487" y="1290053"/>
                </a:cubicBezTo>
                <a:lnTo>
                  <a:pt x="349869" y="1295159"/>
                </a:lnTo>
                <a:lnTo>
                  <a:pt x="445577" y="1299062"/>
                </a:lnTo>
                <a:lnTo>
                  <a:pt x="514499" y="1278819"/>
                </a:lnTo>
                <a:cubicBezTo>
                  <a:pt x="761119" y="1215370"/>
                  <a:pt x="990232" y="1201957"/>
                  <a:pt x="1199190" y="1238927"/>
                </a:cubicBezTo>
                <a:cubicBezTo>
                  <a:pt x="1236695" y="1245606"/>
                  <a:pt x="1273909" y="1253610"/>
                  <a:pt x="1310896" y="1262791"/>
                </a:cubicBezTo>
                <a:lnTo>
                  <a:pt x="1390161" y="1285000"/>
                </a:lnTo>
                <a:lnTo>
                  <a:pt x="1461542" y="1280337"/>
                </a:lnTo>
                <a:lnTo>
                  <a:pt x="1421448" y="1268696"/>
                </a:lnTo>
                <a:cubicBezTo>
                  <a:pt x="1347322" y="1250226"/>
                  <a:pt x="1272968" y="1235130"/>
                  <a:pt x="1198532" y="1224621"/>
                </a:cubicBezTo>
                <a:cubicBezTo>
                  <a:pt x="1114045" y="1212683"/>
                  <a:pt x="1027278" y="1207115"/>
                  <a:pt x="937894" y="1207950"/>
                </a:cubicBezTo>
                <a:close/>
                <a:moveTo>
                  <a:pt x="5524425" y="1207929"/>
                </a:moveTo>
                <a:cubicBezTo>
                  <a:pt x="5345497" y="1209600"/>
                  <a:pt x="5156290" y="1236884"/>
                  <a:pt x="4954074" y="1290043"/>
                </a:cubicBezTo>
                <a:lnTo>
                  <a:pt x="4935786" y="1295349"/>
                </a:lnTo>
                <a:lnTo>
                  <a:pt x="5031252" y="1299242"/>
                </a:lnTo>
                <a:lnTo>
                  <a:pt x="5100831" y="1278806"/>
                </a:lnTo>
                <a:cubicBezTo>
                  <a:pt x="5347449" y="1215356"/>
                  <a:pt x="5576569" y="1201942"/>
                  <a:pt x="5785550" y="1238914"/>
                </a:cubicBezTo>
                <a:cubicBezTo>
                  <a:pt x="5823050" y="1245593"/>
                  <a:pt x="5860258" y="1253597"/>
                  <a:pt x="5897242" y="1262778"/>
                </a:cubicBezTo>
                <a:lnTo>
                  <a:pt x="5975568" y="1284728"/>
                </a:lnTo>
                <a:lnTo>
                  <a:pt x="6047535" y="1280027"/>
                </a:lnTo>
                <a:lnTo>
                  <a:pt x="6008469" y="1268686"/>
                </a:lnTo>
                <a:cubicBezTo>
                  <a:pt x="5934320" y="1250212"/>
                  <a:pt x="5859932" y="1235111"/>
                  <a:pt x="5785451" y="1224597"/>
                </a:cubicBezTo>
                <a:cubicBezTo>
                  <a:pt x="5700785" y="1212660"/>
                  <a:pt x="5613890" y="1207093"/>
                  <a:pt x="5524425" y="1207929"/>
                </a:cubicBezTo>
                <a:close/>
                <a:moveTo>
                  <a:pt x="3156200" y="1207890"/>
                </a:moveTo>
                <a:cubicBezTo>
                  <a:pt x="2977264" y="1209540"/>
                  <a:pt x="2788063" y="1236824"/>
                  <a:pt x="2585890" y="1289995"/>
                </a:cubicBezTo>
                <a:lnTo>
                  <a:pt x="2584137" y="1290504"/>
                </a:lnTo>
                <a:lnTo>
                  <a:pt x="2619519" y="1293445"/>
                </a:lnTo>
                <a:lnTo>
                  <a:pt x="2680976" y="1296221"/>
                </a:lnTo>
                <a:lnTo>
                  <a:pt x="2732560" y="1280141"/>
                </a:lnTo>
                <a:cubicBezTo>
                  <a:pt x="2880497" y="1242061"/>
                  <a:pt x="3022144" y="1222002"/>
                  <a:pt x="3156942" y="1220036"/>
                </a:cubicBezTo>
                <a:cubicBezTo>
                  <a:pt x="3246808" y="1218726"/>
                  <a:pt x="3333629" y="1225456"/>
                  <a:pt x="3417241" y="1240249"/>
                </a:cubicBezTo>
                <a:cubicBezTo>
                  <a:pt x="3454750" y="1246923"/>
                  <a:pt x="3491965" y="1254923"/>
                  <a:pt x="3528959" y="1264101"/>
                </a:cubicBezTo>
                <a:lnTo>
                  <a:pt x="3636473" y="1294218"/>
                </a:lnTo>
                <a:lnTo>
                  <a:pt x="3715754" y="1290564"/>
                </a:lnTo>
                <a:lnTo>
                  <a:pt x="3640243" y="1268639"/>
                </a:lnTo>
                <a:cubicBezTo>
                  <a:pt x="3566107" y="1250175"/>
                  <a:pt x="3491729" y="1235091"/>
                  <a:pt x="3417241" y="1224606"/>
                </a:cubicBezTo>
                <a:cubicBezTo>
                  <a:pt x="3332569" y="1212647"/>
                  <a:pt x="3245667" y="1207064"/>
                  <a:pt x="3156200" y="1207890"/>
                </a:cubicBezTo>
                <a:close/>
                <a:moveTo>
                  <a:pt x="7771716" y="1207880"/>
                </a:moveTo>
                <a:cubicBezTo>
                  <a:pt x="7596820" y="1206352"/>
                  <a:pt x="7412117" y="1229647"/>
                  <a:pt x="7214977" y="1278007"/>
                </a:cubicBezTo>
                <a:lnTo>
                  <a:pt x="7170713" y="1290474"/>
                </a:lnTo>
                <a:lnTo>
                  <a:pt x="7194586" y="1292456"/>
                </a:lnTo>
                <a:lnTo>
                  <a:pt x="7258369" y="1295390"/>
                </a:lnTo>
                <a:lnTo>
                  <a:pt x="7258752" y="1295265"/>
                </a:lnTo>
                <a:cubicBezTo>
                  <a:pt x="7427021" y="1247358"/>
                  <a:pt x="7587367" y="1222248"/>
                  <a:pt x="7739026" y="1220036"/>
                </a:cubicBezTo>
                <a:cubicBezTo>
                  <a:pt x="7828899" y="1218726"/>
                  <a:pt x="7915720" y="1225456"/>
                  <a:pt x="7999332" y="1240249"/>
                </a:cubicBezTo>
                <a:cubicBezTo>
                  <a:pt x="8036840" y="1246923"/>
                  <a:pt x="8074051" y="1254923"/>
                  <a:pt x="8111031" y="1264101"/>
                </a:cubicBezTo>
                <a:lnTo>
                  <a:pt x="8209322" y="1291646"/>
                </a:lnTo>
                <a:lnTo>
                  <a:pt x="8286822" y="1287413"/>
                </a:lnTo>
                <a:lnTo>
                  <a:pt x="8222155" y="1268639"/>
                </a:lnTo>
                <a:cubicBezTo>
                  <a:pt x="8148040" y="1250175"/>
                  <a:pt x="8073712" y="1235091"/>
                  <a:pt x="7999332" y="1224606"/>
                </a:cubicBezTo>
                <a:cubicBezTo>
                  <a:pt x="7925243" y="1214142"/>
                  <a:pt x="7849448" y="1208559"/>
                  <a:pt x="7771716" y="1207880"/>
                </a:cubicBezTo>
                <a:close/>
                <a:moveTo>
                  <a:pt x="943930" y="1194383"/>
                </a:moveTo>
                <a:cubicBezTo>
                  <a:pt x="765022" y="1195654"/>
                  <a:pt x="575857" y="1216030"/>
                  <a:pt x="373834" y="1255601"/>
                </a:cubicBezTo>
                <a:lnTo>
                  <a:pt x="230390" y="1289406"/>
                </a:lnTo>
                <a:lnTo>
                  <a:pt x="251163" y="1291134"/>
                </a:lnTo>
                <a:lnTo>
                  <a:pt x="337914" y="1294671"/>
                </a:lnTo>
                <a:lnTo>
                  <a:pt x="366177" y="1286485"/>
                </a:lnTo>
                <a:cubicBezTo>
                  <a:pt x="670002" y="1206755"/>
                  <a:pt x="944496" y="1185240"/>
                  <a:pt x="1198532" y="1221053"/>
                </a:cubicBezTo>
                <a:cubicBezTo>
                  <a:pt x="1273160" y="1231562"/>
                  <a:pt x="1347658" y="1246614"/>
                  <a:pt x="1421901" y="1265030"/>
                </a:cubicBezTo>
                <a:lnTo>
                  <a:pt x="1472384" y="1279629"/>
                </a:lnTo>
                <a:lnTo>
                  <a:pt x="1579158" y="1272654"/>
                </a:lnTo>
                <a:lnTo>
                  <a:pt x="1427336" y="1239709"/>
                </a:lnTo>
                <a:cubicBezTo>
                  <a:pt x="1353231" y="1225903"/>
                  <a:pt x="1279034" y="1214634"/>
                  <a:pt x="1204926" y="1206794"/>
                </a:cubicBezTo>
                <a:cubicBezTo>
                  <a:pt x="1120275" y="1197888"/>
                  <a:pt x="1033385" y="1193748"/>
                  <a:pt x="943930" y="1194383"/>
                </a:cubicBezTo>
                <a:close/>
                <a:moveTo>
                  <a:pt x="5523759" y="1194375"/>
                </a:moveTo>
                <a:cubicBezTo>
                  <a:pt x="5344798" y="1195668"/>
                  <a:pt x="5155545" y="1216112"/>
                  <a:pt x="4953348" y="1255886"/>
                </a:cubicBezTo>
                <a:lnTo>
                  <a:pt x="4811726" y="1289413"/>
                </a:lnTo>
                <a:lnTo>
                  <a:pt x="4832407" y="1291134"/>
                </a:lnTo>
                <a:lnTo>
                  <a:pt x="4924203" y="1294877"/>
                </a:lnTo>
                <a:lnTo>
                  <a:pt x="4953179" y="1286482"/>
                </a:lnTo>
                <a:cubicBezTo>
                  <a:pt x="5256922" y="1206756"/>
                  <a:pt x="5531451" y="1185237"/>
                  <a:pt x="5785451" y="1221048"/>
                </a:cubicBezTo>
                <a:cubicBezTo>
                  <a:pt x="5860092" y="1231563"/>
                  <a:pt x="5934599" y="1246618"/>
                  <a:pt x="6008851" y="1265034"/>
                </a:cubicBezTo>
                <a:lnTo>
                  <a:pt x="6058274" y="1279325"/>
                </a:lnTo>
                <a:lnTo>
                  <a:pt x="6159388" y="1272720"/>
                </a:lnTo>
                <a:lnTo>
                  <a:pt x="6007209" y="1239691"/>
                </a:lnTo>
                <a:cubicBezTo>
                  <a:pt x="5933113" y="1225883"/>
                  <a:pt x="5858924" y="1214614"/>
                  <a:pt x="5784814" y="1206775"/>
                </a:cubicBezTo>
                <a:cubicBezTo>
                  <a:pt x="5700148" y="1197869"/>
                  <a:pt x="5613240" y="1193728"/>
                  <a:pt x="5523759" y="1194375"/>
                </a:cubicBezTo>
                <a:close/>
                <a:moveTo>
                  <a:pt x="7737441" y="1193628"/>
                </a:moveTo>
                <a:cubicBezTo>
                  <a:pt x="7536139" y="1195086"/>
                  <a:pt x="7321844" y="1220773"/>
                  <a:pt x="7090704" y="1270970"/>
                </a:cubicBezTo>
                <a:lnTo>
                  <a:pt x="7051662" y="1280590"/>
                </a:lnTo>
                <a:lnTo>
                  <a:pt x="7159859" y="1289573"/>
                </a:lnTo>
                <a:lnTo>
                  <a:pt x="7260917" y="1263413"/>
                </a:lnTo>
                <a:cubicBezTo>
                  <a:pt x="7428456" y="1225387"/>
                  <a:pt x="7587011" y="1205743"/>
                  <a:pt x="7738144" y="1204326"/>
                </a:cubicBezTo>
                <a:cubicBezTo>
                  <a:pt x="7827704" y="1203486"/>
                  <a:pt x="7914659" y="1209048"/>
                  <a:pt x="7999332" y="1220979"/>
                </a:cubicBezTo>
                <a:cubicBezTo>
                  <a:pt x="8073925" y="1231492"/>
                  <a:pt x="8148385" y="1246547"/>
                  <a:pt x="8222593" y="1264964"/>
                </a:cubicBezTo>
                <a:lnTo>
                  <a:pt x="8298064" y="1286799"/>
                </a:lnTo>
                <a:lnTo>
                  <a:pt x="8408354" y="1280775"/>
                </a:lnTo>
                <a:lnTo>
                  <a:pt x="8331853" y="1261443"/>
                </a:lnTo>
                <a:cubicBezTo>
                  <a:pt x="8220908" y="1237265"/>
                  <a:pt x="8109576" y="1217790"/>
                  <a:pt x="7998483" y="1206016"/>
                </a:cubicBezTo>
                <a:cubicBezTo>
                  <a:pt x="7913810" y="1197117"/>
                  <a:pt x="7826908" y="1192980"/>
                  <a:pt x="7737441" y="1193628"/>
                </a:cubicBezTo>
                <a:close/>
                <a:moveTo>
                  <a:pt x="3156200" y="1193628"/>
                </a:moveTo>
                <a:cubicBezTo>
                  <a:pt x="2977264" y="1194924"/>
                  <a:pt x="2788063" y="1215364"/>
                  <a:pt x="2585890" y="1255145"/>
                </a:cubicBezTo>
                <a:lnTo>
                  <a:pt x="2474922" y="1281425"/>
                </a:lnTo>
                <a:lnTo>
                  <a:pt x="2578761" y="1290057"/>
                </a:lnTo>
                <a:lnTo>
                  <a:pt x="2734342" y="1251419"/>
                </a:lnTo>
                <a:cubicBezTo>
                  <a:pt x="2881508" y="1221247"/>
                  <a:pt x="3021712" y="1205585"/>
                  <a:pt x="3156052" y="1204326"/>
                </a:cubicBezTo>
                <a:cubicBezTo>
                  <a:pt x="3245613" y="1203486"/>
                  <a:pt x="3332568" y="1209048"/>
                  <a:pt x="3417241" y="1220979"/>
                </a:cubicBezTo>
                <a:cubicBezTo>
                  <a:pt x="3491834" y="1231492"/>
                  <a:pt x="3566320" y="1246547"/>
                  <a:pt x="3640562" y="1264964"/>
                </a:cubicBezTo>
                <a:lnTo>
                  <a:pt x="3727251" y="1290034"/>
                </a:lnTo>
                <a:lnTo>
                  <a:pt x="3729313" y="1289939"/>
                </a:lnTo>
                <a:lnTo>
                  <a:pt x="3839961" y="1282427"/>
                </a:lnTo>
                <a:lnTo>
                  <a:pt x="3639561" y="1238944"/>
                </a:lnTo>
                <a:cubicBezTo>
                  <a:pt x="3565472" y="1225137"/>
                  <a:pt x="3491305" y="1213865"/>
                  <a:pt x="3417241" y="1206016"/>
                </a:cubicBezTo>
                <a:cubicBezTo>
                  <a:pt x="3332569" y="1197117"/>
                  <a:pt x="3245667" y="1192980"/>
                  <a:pt x="3156200" y="1193628"/>
                </a:cubicBezTo>
                <a:close/>
                <a:moveTo>
                  <a:pt x="1275864" y="1190492"/>
                </a:moveTo>
                <a:cubicBezTo>
                  <a:pt x="1412209" y="1202965"/>
                  <a:pt x="1548936" y="1222740"/>
                  <a:pt x="1684867" y="1245988"/>
                </a:cubicBezTo>
                <a:lnTo>
                  <a:pt x="1752359" y="1258733"/>
                </a:lnTo>
                <a:lnTo>
                  <a:pt x="1963690" y="1239312"/>
                </a:lnTo>
                <a:lnTo>
                  <a:pt x="1797035" y="1223806"/>
                </a:lnTo>
                <a:cubicBezTo>
                  <a:pt x="1618422" y="1209375"/>
                  <a:pt x="1445172" y="1197974"/>
                  <a:pt x="1275864" y="1190492"/>
                </a:cubicBezTo>
                <a:close/>
                <a:moveTo>
                  <a:pt x="5855786" y="1190483"/>
                </a:moveTo>
                <a:cubicBezTo>
                  <a:pt x="5992102" y="1202952"/>
                  <a:pt x="6128842" y="1222726"/>
                  <a:pt x="6264786" y="1245975"/>
                </a:cubicBezTo>
                <a:lnTo>
                  <a:pt x="6332752" y="1258811"/>
                </a:lnTo>
                <a:lnTo>
                  <a:pt x="6544295" y="1239370"/>
                </a:lnTo>
                <a:lnTo>
                  <a:pt x="6376941" y="1223803"/>
                </a:lnTo>
                <a:cubicBezTo>
                  <a:pt x="6198325" y="1209371"/>
                  <a:pt x="6025094" y="1197967"/>
                  <a:pt x="5855786" y="1190483"/>
                </a:cubicBezTo>
                <a:close/>
                <a:moveTo>
                  <a:pt x="8068513" y="1188219"/>
                </a:moveTo>
                <a:cubicBezTo>
                  <a:pt x="8204966" y="1200688"/>
                  <a:pt x="8341737" y="1220468"/>
                  <a:pt x="8477712" y="1243721"/>
                </a:cubicBezTo>
                <a:lnTo>
                  <a:pt x="8608067" y="1268324"/>
                </a:lnTo>
                <a:lnTo>
                  <a:pt x="8855129" y="1246209"/>
                </a:lnTo>
                <a:lnTo>
                  <a:pt x="8589761" y="1221517"/>
                </a:lnTo>
                <a:cubicBezTo>
                  <a:pt x="8411130" y="1207092"/>
                  <a:pt x="8237859" y="1195700"/>
                  <a:pt x="8068513" y="1188219"/>
                </a:cubicBezTo>
                <a:close/>
                <a:moveTo>
                  <a:pt x="3487271" y="1188219"/>
                </a:moveTo>
                <a:cubicBezTo>
                  <a:pt x="3623724" y="1200688"/>
                  <a:pt x="3760495" y="1220468"/>
                  <a:pt x="3896417" y="1243721"/>
                </a:cubicBezTo>
                <a:lnTo>
                  <a:pt x="4031403" y="1269221"/>
                </a:lnTo>
                <a:lnTo>
                  <a:pt x="4277851" y="1246578"/>
                </a:lnTo>
                <a:lnTo>
                  <a:pt x="4008518" y="1221517"/>
                </a:lnTo>
                <a:cubicBezTo>
                  <a:pt x="3829889" y="1207092"/>
                  <a:pt x="3656617" y="1195700"/>
                  <a:pt x="3487271" y="1188219"/>
                </a:cubicBezTo>
                <a:close/>
                <a:moveTo>
                  <a:pt x="788204" y="1185971"/>
                </a:moveTo>
                <a:lnTo>
                  <a:pt x="724403" y="1188161"/>
                </a:lnTo>
                <a:cubicBezTo>
                  <a:pt x="517902" y="1200419"/>
                  <a:pt x="297618" y="1228615"/>
                  <a:pt x="60825" y="1272451"/>
                </a:cubicBezTo>
                <a:lnTo>
                  <a:pt x="50385" y="1274431"/>
                </a:lnTo>
                <a:lnTo>
                  <a:pt x="218413" y="1288409"/>
                </a:lnTo>
                <a:lnTo>
                  <a:pt x="374057" y="1251627"/>
                </a:lnTo>
                <a:cubicBezTo>
                  <a:pt x="677861" y="1191968"/>
                  <a:pt x="952396" y="1175800"/>
                  <a:pt x="1206350" y="1202517"/>
                </a:cubicBezTo>
                <a:cubicBezTo>
                  <a:pt x="1280622" y="1210357"/>
                  <a:pt x="1354942" y="1221626"/>
                  <a:pt x="1429140" y="1235434"/>
                </a:cubicBezTo>
                <a:lnTo>
                  <a:pt x="1595791" y="1271567"/>
                </a:lnTo>
                <a:lnTo>
                  <a:pt x="1654303" y="1267745"/>
                </a:lnTo>
                <a:lnTo>
                  <a:pt x="1734279" y="1260395"/>
                </a:lnTo>
                <a:lnTo>
                  <a:pt x="1649097" y="1244473"/>
                </a:lnTo>
                <a:cubicBezTo>
                  <a:pt x="1501324" y="1219888"/>
                  <a:pt x="1352743" y="1199757"/>
                  <a:pt x="1204902" y="1189067"/>
                </a:cubicBezTo>
                <a:lnTo>
                  <a:pt x="1157871" y="1186430"/>
                </a:lnTo>
                <a:lnTo>
                  <a:pt x="1129744" y="1186674"/>
                </a:lnTo>
                <a:close/>
                <a:moveTo>
                  <a:pt x="5368401" y="1185968"/>
                </a:moveTo>
                <a:lnTo>
                  <a:pt x="5304437" y="1188170"/>
                </a:lnTo>
                <a:cubicBezTo>
                  <a:pt x="5098084" y="1200463"/>
                  <a:pt x="4877978" y="1228791"/>
                  <a:pt x="4640089" y="1273147"/>
                </a:cubicBezTo>
                <a:lnTo>
                  <a:pt x="4632893" y="1274536"/>
                </a:lnTo>
                <a:lnTo>
                  <a:pt x="4798605" y="1288322"/>
                </a:lnTo>
                <a:lnTo>
                  <a:pt x="4953937" y="1251617"/>
                </a:lnTo>
                <a:cubicBezTo>
                  <a:pt x="5257771" y="1191957"/>
                  <a:pt x="5532300" y="1175788"/>
                  <a:pt x="5786300" y="1202506"/>
                </a:cubicBezTo>
                <a:cubicBezTo>
                  <a:pt x="5860569" y="1210345"/>
                  <a:pt x="5934877" y="1221614"/>
                  <a:pt x="6009063" y="1235422"/>
                </a:cubicBezTo>
                <a:lnTo>
                  <a:pt x="6176040" y="1271632"/>
                </a:lnTo>
                <a:lnTo>
                  <a:pt x="6235544" y="1267745"/>
                </a:lnTo>
                <a:lnTo>
                  <a:pt x="6314616" y="1260478"/>
                </a:lnTo>
                <a:lnTo>
                  <a:pt x="6228930" y="1244463"/>
                </a:lnTo>
                <a:cubicBezTo>
                  <a:pt x="6081158" y="1219880"/>
                  <a:pt x="5932591" y="1199752"/>
                  <a:pt x="5784712" y="1189067"/>
                </a:cubicBezTo>
                <a:lnTo>
                  <a:pt x="5738197" y="1186442"/>
                </a:lnTo>
                <a:lnTo>
                  <a:pt x="5711465" y="1186674"/>
                </a:lnTo>
                <a:close/>
                <a:moveTo>
                  <a:pt x="5161181" y="1185542"/>
                </a:moveTo>
                <a:lnTo>
                  <a:pt x="5003234" y="1189874"/>
                </a:lnTo>
                <a:cubicBezTo>
                  <a:pt x="4881797" y="1196020"/>
                  <a:pt x="4761022" y="1205105"/>
                  <a:pt x="4640089" y="1217575"/>
                </a:cubicBezTo>
                <a:lnTo>
                  <a:pt x="4322838" y="1246718"/>
                </a:lnTo>
                <a:lnTo>
                  <a:pt x="4562757" y="1268702"/>
                </a:lnTo>
                <a:lnTo>
                  <a:pt x="4614308" y="1272990"/>
                </a:lnTo>
                <a:lnTo>
                  <a:pt x="4639240" y="1268176"/>
                </a:lnTo>
                <a:cubicBezTo>
                  <a:pt x="4770994" y="1243591"/>
                  <a:pt x="4897391" y="1223994"/>
                  <a:pt x="5019040" y="1209295"/>
                </a:cubicBezTo>
                <a:lnTo>
                  <a:pt x="5298641" y="1185825"/>
                </a:lnTo>
                <a:close/>
                <a:moveTo>
                  <a:pt x="2967035" y="1184807"/>
                </a:moveTo>
                <a:lnTo>
                  <a:pt x="2936009" y="1185875"/>
                </a:lnTo>
                <a:cubicBezTo>
                  <a:pt x="2832814" y="1192021"/>
                  <a:pt x="2726186" y="1202171"/>
                  <a:pt x="2615637" y="1216332"/>
                </a:cubicBezTo>
                <a:lnTo>
                  <a:pt x="2300190" y="1266341"/>
                </a:lnTo>
                <a:lnTo>
                  <a:pt x="2351168" y="1271017"/>
                </a:lnTo>
                <a:lnTo>
                  <a:pt x="2351148" y="1271136"/>
                </a:lnTo>
                <a:lnTo>
                  <a:pt x="2456205" y="1279869"/>
                </a:lnTo>
                <a:lnTo>
                  <a:pt x="2509895" y="1266662"/>
                </a:lnTo>
                <a:cubicBezTo>
                  <a:pt x="2741423" y="1216465"/>
                  <a:pt x="2955972" y="1190779"/>
                  <a:pt x="3157394" y="1189320"/>
                </a:cubicBezTo>
                <a:cubicBezTo>
                  <a:pt x="3246915" y="1188672"/>
                  <a:pt x="3333841" y="1192810"/>
                  <a:pt x="3418515" y="1201708"/>
                </a:cubicBezTo>
                <a:cubicBezTo>
                  <a:pt x="3492789" y="1209558"/>
                  <a:pt x="3567117" y="1220837"/>
                  <a:pt x="3641324" y="1234652"/>
                </a:cubicBezTo>
                <a:lnTo>
                  <a:pt x="3856465" y="1281306"/>
                </a:lnTo>
                <a:lnTo>
                  <a:pt x="4012939" y="1270684"/>
                </a:lnTo>
                <a:lnTo>
                  <a:pt x="3860607" y="1242204"/>
                </a:lnTo>
                <a:cubicBezTo>
                  <a:pt x="3712853" y="1217606"/>
                  <a:pt x="3564305" y="1197457"/>
                  <a:pt x="3416392" y="1186745"/>
                </a:cubicBezTo>
                <a:lnTo>
                  <a:pt x="3397280" y="1185682"/>
                </a:lnTo>
                <a:close/>
                <a:moveTo>
                  <a:pt x="2805521" y="1182936"/>
                </a:moveTo>
                <a:lnTo>
                  <a:pt x="2635027" y="1187595"/>
                </a:lnTo>
                <a:cubicBezTo>
                  <a:pt x="2513534" y="1193745"/>
                  <a:pt x="2392678" y="1202842"/>
                  <a:pt x="2271717" y="1215311"/>
                </a:cubicBezTo>
                <a:lnTo>
                  <a:pt x="2007933" y="1239532"/>
                </a:lnTo>
                <a:lnTo>
                  <a:pt x="2279856" y="1264476"/>
                </a:lnTo>
                <a:lnTo>
                  <a:pt x="2650676" y="1207050"/>
                </a:lnTo>
                <a:lnTo>
                  <a:pt x="2917799" y="1184640"/>
                </a:lnTo>
                <a:close/>
                <a:moveTo>
                  <a:pt x="7626398" y="1182118"/>
                </a:moveTo>
                <a:lnTo>
                  <a:pt x="7517250" y="1185875"/>
                </a:lnTo>
                <a:cubicBezTo>
                  <a:pt x="7414054" y="1192021"/>
                  <a:pt x="7307428" y="1202171"/>
                  <a:pt x="7196876" y="1216332"/>
                </a:cubicBezTo>
                <a:lnTo>
                  <a:pt x="6880908" y="1266424"/>
                </a:lnTo>
                <a:lnTo>
                  <a:pt x="6930964" y="1271017"/>
                </a:lnTo>
                <a:lnTo>
                  <a:pt x="6931039" y="1270576"/>
                </a:lnTo>
                <a:lnTo>
                  <a:pt x="7038861" y="1279527"/>
                </a:lnTo>
                <a:lnTo>
                  <a:pt x="7091173" y="1266662"/>
                </a:lnTo>
                <a:cubicBezTo>
                  <a:pt x="7322766" y="1216465"/>
                  <a:pt x="7537437" y="1190779"/>
                  <a:pt x="7738814" y="1189320"/>
                </a:cubicBezTo>
                <a:cubicBezTo>
                  <a:pt x="7828315" y="1188672"/>
                  <a:pt x="7915189" y="1192810"/>
                  <a:pt x="7999757" y="1201708"/>
                </a:cubicBezTo>
                <a:cubicBezTo>
                  <a:pt x="8111168" y="1213483"/>
                  <a:pt x="8222699" y="1232973"/>
                  <a:pt x="8333768" y="1257166"/>
                </a:cubicBezTo>
                <a:lnTo>
                  <a:pt x="8423875" y="1279928"/>
                </a:lnTo>
                <a:lnTo>
                  <a:pt x="8563831" y="1272283"/>
                </a:lnTo>
                <a:lnTo>
                  <a:pt x="8590141" y="1269928"/>
                </a:lnTo>
                <a:lnTo>
                  <a:pt x="8441848" y="1242204"/>
                </a:lnTo>
                <a:cubicBezTo>
                  <a:pt x="8294096" y="1217606"/>
                  <a:pt x="8145546" y="1197457"/>
                  <a:pt x="7997634" y="1186745"/>
                </a:cubicBezTo>
                <a:cubicBezTo>
                  <a:pt x="7980657" y="1186065"/>
                  <a:pt x="7964104" y="1184705"/>
                  <a:pt x="7947127" y="1183911"/>
                </a:cubicBezTo>
                <a:lnTo>
                  <a:pt x="7896270" y="1182798"/>
                </a:lnTo>
                <a:close/>
                <a:moveTo>
                  <a:pt x="926411" y="1181227"/>
                </a:moveTo>
                <a:lnTo>
                  <a:pt x="904354" y="1181984"/>
                </a:lnTo>
                <a:lnTo>
                  <a:pt x="966669" y="1182110"/>
                </a:lnTo>
                <a:close/>
                <a:moveTo>
                  <a:pt x="7451598" y="1181165"/>
                </a:moveTo>
                <a:lnTo>
                  <a:pt x="7216266" y="1187595"/>
                </a:lnTo>
                <a:cubicBezTo>
                  <a:pt x="7094775" y="1193745"/>
                  <a:pt x="6973919" y="1202842"/>
                  <a:pt x="6852957" y="1215311"/>
                </a:cubicBezTo>
                <a:lnTo>
                  <a:pt x="6588490" y="1239595"/>
                </a:lnTo>
                <a:lnTo>
                  <a:pt x="6860567" y="1264558"/>
                </a:lnTo>
                <a:lnTo>
                  <a:pt x="7231917" y="1207050"/>
                </a:lnTo>
                <a:lnTo>
                  <a:pt x="7531935" y="1181880"/>
                </a:lnTo>
                <a:lnTo>
                  <a:pt x="7490363" y="1181776"/>
                </a:lnTo>
                <a:close/>
                <a:moveTo>
                  <a:pt x="791162" y="1179812"/>
                </a:moveTo>
                <a:lnTo>
                  <a:pt x="725089" y="1181623"/>
                </a:lnTo>
                <a:lnTo>
                  <a:pt x="768539" y="1181711"/>
                </a:lnTo>
                <a:close/>
                <a:moveTo>
                  <a:pt x="5370356" y="1179805"/>
                </a:moveTo>
                <a:lnTo>
                  <a:pt x="5318718" y="1181221"/>
                </a:lnTo>
                <a:lnTo>
                  <a:pt x="5353617" y="1181210"/>
                </a:lnTo>
                <a:close/>
                <a:moveTo>
                  <a:pt x="3137969" y="1178924"/>
                </a:moveTo>
                <a:lnTo>
                  <a:pt x="3084202" y="1180774"/>
                </a:lnTo>
                <a:lnTo>
                  <a:pt x="3236499" y="1181084"/>
                </a:lnTo>
                <a:close/>
                <a:moveTo>
                  <a:pt x="7583394" y="1177563"/>
                </a:moveTo>
                <a:lnTo>
                  <a:pt x="7577472" y="1177725"/>
                </a:lnTo>
                <a:lnTo>
                  <a:pt x="7581349" y="1177735"/>
                </a:lnTo>
                <a:close/>
                <a:moveTo>
                  <a:pt x="3002153" y="1177563"/>
                </a:moveTo>
                <a:lnTo>
                  <a:pt x="2905902" y="1180193"/>
                </a:lnTo>
                <a:lnTo>
                  <a:pt x="2922527" y="1180446"/>
                </a:lnTo>
                <a:lnTo>
                  <a:pt x="2966723" y="1180536"/>
                </a:lnTo>
                <a:close/>
                <a:moveTo>
                  <a:pt x="4561908" y="1176665"/>
                </a:moveTo>
                <a:lnTo>
                  <a:pt x="4561059" y="1176672"/>
                </a:lnTo>
                <a:lnTo>
                  <a:pt x="4561059" y="1176757"/>
                </a:lnTo>
                <a:lnTo>
                  <a:pt x="4557500" y="1176703"/>
                </a:lnTo>
                <a:lnTo>
                  <a:pt x="3498583" y="1185887"/>
                </a:lnTo>
                <a:lnTo>
                  <a:pt x="3487358" y="1185865"/>
                </a:lnTo>
                <a:lnTo>
                  <a:pt x="3945280" y="1212123"/>
                </a:lnTo>
                <a:lnTo>
                  <a:pt x="4299551" y="1244585"/>
                </a:lnTo>
                <a:lnTo>
                  <a:pt x="4640089" y="1213298"/>
                </a:lnTo>
                <a:lnTo>
                  <a:pt x="5049942" y="1184187"/>
                </a:lnTo>
                <a:lnTo>
                  <a:pt x="4561059" y="1176770"/>
                </a:lnTo>
                <a:lnTo>
                  <a:pt x="4561059" y="1176757"/>
                </a:lnTo>
                <a:lnTo>
                  <a:pt x="4561908" y="1176770"/>
                </a:lnTo>
                <a:close/>
                <a:moveTo>
                  <a:pt x="2348381" y="1176000"/>
                </a:moveTo>
                <a:lnTo>
                  <a:pt x="2270444" y="1176770"/>
                </a:lnTo>
                <a:lnTo>
                  <a:pt x="1234024" y="1185769"/>
                </a:lnTo>
                <a:lnTo>
                  <a:pt x="1733669" y="1214374"/>
                </a:lnTo>
                <a:lnTo>
                  <a:pt x="1984590" y="1237391"/>
                </a:lnTo>
                <a:lnTo>
                  <a:pt x="2271717" y="1211003"/>
                </a:lnTo>
                <a:lnTo>
                  <a:pt x="2691326" y="1181204"/>
                </a:lnTo>
                <a:close/>
                <a:moveTo>
                  <a:pt x="7059014" y="1174978"/>
                </a:moveTo>
                <a:lnTo>
                  <a:pt x="6851684" y="1176770"/>
                </a:lnTo>
                <a:lnTo>
                  <a:pt x="5814102" y="1185783"/>
                </a:lnTo>
                <a:lnTo>
                  <a:pt x="6313503" y="1214365"/>
                </a:lnTo>
                <a:lnTo>
                  <a:pt x="6565149" y="1237454"/>
                </a:lnTo>
                <a:lnTo>
                  <a:pt x="6852957" y="1211003"/>
                </a:lnTo>
                <a:cubicBezTo>
                  <a:pt x="6996201" y="1196380"/>
                  <a:pt x="7139233" y="1186405"/>
                  <a:pt x="7283325" y="1180440"/>
                </a:cubicBezTo>
                <a:lnTo>
                  <a:pt x="7346192" y="1179504"/>
                </a:lnTo>
                <a:close/>
                <a:moveTo>
                  <a:pt x="3987157" y="1168066"/>
                </a:moveTo>
                <a:cubicBezTo>
                  <a:pt x="3699188" y="1165819"/>
                  <a:pt x="3410787" y="1166400"/>
                  <a:pt x="3123989" y="1168341"/>
                </a:cubicBezTo>
                <a:lnTo>
                  <a:pt x="2518836" y="1174317"/>
                </a:lnTo>
                <a:lnTo>
                  <a:pt x="2813167" y="1178785"/>
                </a:lnTo>
                <a:lnTo>
                  <a:pt x="3138817" y="1173936"/>
                </a:lnTo>
                <a:cubicBezTo>
                  <a:pt x="3216064" y="1173256"/>
                  <a:pt x="3292036" y="1174729"/>
                  <a:pt x="3366310" y="1178924"/>
                </a:cubicBezTo>
                <a:lnTo>
                  <a:pt x="3410136" y="1181437"/>
                </a:lnTo>
                <a:lnTo>
                  <a:pt x="3497920" y="1181615"/>
                </a:lnTo>
                <a:lnTo>
                  <a:pt x="4377862" y="1173983"/>
                </a:lnTo>
                <a:close/>
                <a:moveTo>
                  <a:pt x="7992488" y="1166908"/>
                </a:moveTo>
                <a:lnTo>
                  <a:pt x="7234036" y="1173464"/>
                </a:lnTo>
                <a:lnTo>
                  <a:pt x="7485498" y="1177429"/>
                </a:lnTo>
                <a:lnTo>
                  <a:pt x="7720060" y="1173936"/>
                </a:lnTo>
                <a:lnTo>
                  <a:pt x="7933834" y="1178623"/>
                </a:lnTo>
                <a:lnTo>
                  <a:pt x="8051486" y="1178919"/>
                </a:lnTo>
                <a:lnTo>
                  <a:pt x="8839296" y="1172168"/>
                </a:lnTo>
                <a:lnTo>
                  <a:pt x="8568400" y="1168066"/>
                </a:lnTo>
                <a:cubicBezTo>
                  <a:pt x="8376420" y="1166568"/>
                  <a:pt x="8184249" y="1166327"/>
                  <a:pt x="7992488" y="1166908"/>
                </a:cubicBezTo>
                <a:close/>
                <a:moveTo>
                  <a:pt x="5779640" y="1166112"/>
                </a:moveTo>
                <a:lnTo>
                  <a:pt x="4733021" y="1175181"/>
                </a:lnTo>
                <a:lnTo>
                  <a:pt x="5135433" y="1181279"/>
                </a:lnTo>
                <a:lnTo>
                  <a:pt x="5169238" y="1181269"/>
                </a:lnTo>
                <a:lnTo>
                  <a:pt x="5506990" y="1176236"/>
                </a:lnTo>
                <a:lnTo>
                  <a:pt x="5728057" y="1181090"/>
                </a:lnTo>
                <a:lnTo>
                  <a:pt x="5997902" y="1181004"/>
                </a:lnTo>
                <a:lnTo>
                  <a:pt x="6762303" y="1173451"/>
                </a:lnTo>
                <a:lnTo>
                  <a:pt x="6355585" y="1167281"/>
                </a:lnTo>
                <a:cubicBezTo>
                  <a:pt x="6163603" y="1165778"/>
                  <a:pt x="5971420" y="1165533"/>
                  <a:pt x="5779640" y="1166112"/>
                </a:cubicBezTo>
                <a:close/>
                <a:moveTo>
                  <a:pt x="1193935" y="1165845"/>
                </a:moveTo>
                <a:lnTo>
                  <a:pt x="148963" y="1175139"/>
                </a:lnTo>
                <a:lnTo>
                  <a:pt x="554188" y="1181279"/>
                </a:lnTo>
                <a:lnTo>
                  <a:pt x="584989" y="1181341"/>
                </a:lnTo>
                <a:lnTo>
                  <a:pt x="927177" y="1176245"/>
                </a:lnTo>
                <a:cubicBezTo>
                  <a:pt x="1004493" y="1175538"/>
                  <a:pt x="1080385" y="1176963"/>
                  <a:pt x="1154855" y="1181236"/>
                </a:cubicBezTo>
                <a:lnTo>
                  <a:pt x="1169769" y="1182090"/>
                </a:lnTo>
                <a:lnTo>
                  <a:pt x="2174969" y="1173394"/>
                </a:lnTo>
                <a:lnTo>
                  <a:pt x="1769983" y="1167181"/>
                </a:lnTo>
                <a:cubicBezTo>
                  <a:pt x="1577986" y="1165622"/>
                  <a:pt x="1385771" y="1165311"/>
                  <a:pt x="1193935" y="1165845"/>
                </a:cubicBezTo>
                <a:close/>
                <a:moveTo>
                  <a:pt x="1193935" y="1161839"/>
                </a:moveTo>
                <a:cubicBezTo>
                  <a:pt x="1577607" y="1160681"/>
                  <a:pt x="1962796" y="1162819"/>
                  <a:pt x="2344727" y="1171726"/>
                </a:cubicBezTo>
                <a:lnTo>
                  <a:pt x="2344727" y="1171921"/>
                </a:lnTo>
                <a:lnTo>
                  <a:pt x="2348307" y="1171890"/>
                </a:lnTo>
                <a:lnTo>
                  <a:pt x="2348307" y="1171728"/>
                </a:lnTo>
                <a:lnTo>
                  <a:pt x="2355077" y="1171831"/>
                </a:lnTo>
                <a:lnTo>
                  <a:pt x="3411140" y="1162629"/>
                </a:lnTo>
                <a:cubicBezTo>
                  <a:pt x="3602954" y="1162048"/>
                  <a:pt x="3795152" y="1162296"/>
                  <a:pt x="3987145" y="1163808"/>
                </a:cubicBezTo>
                <a:lnTo>
                  <a:pt x="4554000" y="1172455"/>
                </a:lnTo>
                <a:lnTo>
                  <a:pt x="4637821" y="1171728"/>
                </a:lnTo>
                <a:cubicBezTo>
                  <a:pt x="5013717" y="1167451"/>
                  <a:pt x="5395869" y="1162997"/>
                  <a:pt x="5779534" y="1161840"/>
                </a:cubicBezTo>
                <a:cubicBezTo>
                  <a:pt x="5971367" y="1161261"/>
                  <a:pt x="6163576" y="1161506"/>
                  <a:pt x="6355572" y="1163009"/>
                </a:cubicBezTo>
                <a:lnTo>
                  <a:pt x="6930315" y="1171728"/>
                </a:lnTo>
                <a:lnTo>
                  <a:pt x="6930315" y="1168676"/>
                </a:lnTo>
                <a:lnTo>
                  <a:pt x="7061326" y="1170742"/>
                </a:lnTo>
                <a:lnTo>
                  <a:pt x="7992382" y="1162629"/>
                </a:lnTo>
                <a:cubicBezTo>
                  <a:pt x="8184196" y="1162048"/>
                  <a:pt x="8376394" y="1162296"/>
                  <a:pt x="8568387" y="1163808"/>
                </a:cubicBezTo>
                <a:lnTo>
                  <a:pt x="9016761" y="1170648"/>
                </a:lnTo>
                <a:lnTo>
                  <a:pt x="9143999" y="1169558"/>
                </a:lnTo>
                <a:lnTo>
                  <a:pt x="9143999" y="1173831"/>
                </a:lnTo>
                <a:lnTo>
                  <a:pt x="9143159" y="1173838"/>
                </a:lnTo>
                <a:lnTo>
                  <a:pt x="9143159" y="1176770"/>
                </a:lnTo>
                <a:lnTo>
                  <a:pt x="9019486" y="1174897"/>
                </a:lnTo>
                <a:lnTo>
                  <a:pt x="8051486" y="1183189"/>
                </a:lnTo>
                <a:lnTo>
                  <a:pt x="8020585" y="1183111"/>
                </a:lnTo>
                <a:lnTo>
                  <a:pt x="8526521" y="1212123"/>
                </a:lnTo>
                <a:lnTo>
                  <a:pt x="8877082" y="1244244"/>
                </a:lnTo>
                <a:lnTo>
                  <a:pt x="9143999" y="1220352"/>
                </a:lnTo>
                <a:lnTo>
                  <a:pt x="9143999" y="1224628"/>
                </a:lnTo>
                <a:lnTo>
                  <a:pt x="8900673" y="1246405"/>
                </a:lnTo>
                <a:lnTo>
                  <a:pt x="9143999" y="1268701"/>
                </a:lnTo>
                <a:lnTo>
                  <a:pt x="9143999" y="1268748"/>
                </a:lnTo>
                <a:lnTo>
                  <a:pt x="9143159" y="1273009"/>
                </a:lnTo>
                <a:lnTo>
                  <a:pt x="8878536" y="1248387"/>
                </a:lnTo>
                <a:lnTo>
                  <a:pt x="8623416" y="1271221"/>
                </a:lnTo>
                <a:lnTo>
                  <a:pt x="8882136" y="1320052"/>
                </a:lnTo>
                <a:lnTo>
                  <a:pt x="8907990" y="1325059"/>
                </a:lnTo>
                <a:lnTo>
                  <a:pt x="8959289" y="1315463"/>
                </a:lnTo>
                <a:lnTo>
                  <a:pt x="9143999" y="1279472"/>
                </a:lnTo>
                <a:lnTo>
                  <a:pt x="9143999" y="1283758"/>
                </a:lnTo>
                <a:lnTo>
                  <a:pt x="8960013" y="1319744"/>
                </a:lnTo>
                <a:lnTo>
                  <a:pt x="8919586" y="1327305"/>
                </a:lnTo>
                <a:lnTo>
                  <a:pt x="9091724" y="1360646"/>
                </a:lnTo>
                <a:lnTo>
                  <a:pt x="9143999" y="1345651"/>
                </a:lnTo>
                <a:lnTo>
                  <a:pt x="9143999" y="1349946"/>
                </a:lnTo>
                <a:lnTo>
                  <a:pt x="9100753" y="1362395"/>
                </a:lnTo>
                <a:lnTo>
                  <a:pt x="9143159" y="1370608"/>
                </a:lnTo>
                <a:lnTo>
                  <a:pt x="9142734" y="1374916"/>
                </a:lnTo>
                <a:lnTo>
                  <a:pt x="9091604" y="1365029"/>
                </a:lnTo>
                <a:lnTo>
                  <a:pt x="8959309" y="1403112"/>
                </a:lnTo>
                <a:lnTo>
                  <a:pt x="8920556" y="1414204"/>
                </a:lnTo>
                <a:lnTo>
                  <a:pt x="9044929" y="1449676"/>
                </a:lnTo>
                <a:lnTo>
                  <a:pt x="9143999" y="1411727"/>
                </a:lnTo>
                <a:lnTo>
                  <a:pt x="9143999" y="1415987"/>
                </a:lnTo>
                <a:lnTo>
                  <a:pt x="9051205" y="1451466"/>
                </a:lnTo>
                <a:lnTo>
                  <a:pt x="9143999" y="1477931"/>
                </a:lnTo>
                <a:lnTo>
                  <a:pt x="9143999" y="1482489"/>
                </a:lnTo>
                <a:lnTo>
                  <a:pt x="9044176" y="1454153"/>
                </a:lnTo>
                <a:lnTo>
                  <a:pt x="8957858" y="1487155"/>
                </a:lnTo>
                <a:lnTo>
                  <a:pt x="8915958" y="1503208"/>
                </a:lnTo>
                <a:lnTo>
                  <a:pt x="9022702" y="1544007"/>
                </a:lnTo>
                <a:lnTo>
                  <a:pt x="9143999" y="1484858"/>
                </a:lnTo>
                <a:lnTo>
                  <a:pt x="9143999" y="1489046"/>
                </a:lnTo>
                <a:lnTo>
                  <a:pt x="9027025" y="1545659"/>
                </a:lnTo>
                <a:lnTo>
                  <a:pt x="9111825" y="1578072"/>
                </a:lnTo>
                <a:lnTo>
                  <a:pt x="9143999" y="1559052"/>
                </a:lnTo>
                <a:lnTo>
                  <a:pt x="9143999" y="1564101"/>
                </a:lnTo>
                <a:lnTo>
                  <a:pt x="9117084" y="1580082"/>
                </a:lnTo>
                <a:lnTo>
                  <a:pt x="9143999" y="1590369"/>
                </a:lnTo>
                <a:lnTo>
                  <a:pt x="9143999" y="1594370"/>
                </a:lnTo>
                <a:lnTo>
                  <a:pt x="9112972" y="1582523"/>
                </a:lnTo>
                <a:lnTo>
                  <a:pt x="9010923" y="1643114"/>
                </a:lnTo>
                <a:lnTo>
                  <a:pt x="9086808" y="1679724"/>
                </a:lnTo>
                <a:lnTo>
                  <a:pt x="9143999" y="1639384"/>
                </a:lnTo>
                <a:lnTo>
                  <a:pt x="9143999" y="1643678"/>
                </a:lnTo>
                <a:lnTo>
                  <a:pt x="9090441" y="1681476"/>
                </a:lnTo>
                <a:lnTo>
                  <a:pt x="9143999" y="1707315"/>
                </a:lnTo>
                <a:lnTo>
                  <a:pt x="9143999" y="1709505"/>
                </a:lnTo>
                <a:lnTo>
                  <a:pt x="9143159" y="1711243"/>
                </a:lnTo>
                <a:lnTo>
                  <a:pt x="9086830" y="1684024"/>
                </a:lnTo>
                <a:lnTo>
                  <a:pt x="8999828" y="1745426"/>
                </a:lnTo>
                <a:lnTo>
                  <a:pt x="9143999" y="1830440"/>
                </a:lnTo>
                <a:lnTo>
                  <a:pt x="9143999" y="1832412"/>
                </a:lnTo>
                <a:lnTo>
                  <a:pt x="9142734" y="1834574"/>
                </a:lnTo>
                <a:lnTo>
                  <a:pt x="8996062" y="1748084"/>
                </a:lnTo>
                <a:lnTo>
                  <a:pt x="8950730" y="1780077"/>
                </a:lnTo>
                <a:lnTo>
                  <a:pt x="8921034" y="1801008"/>
                </a:lnTo>
                <a:lnTo>
                  <a:pt x="9143999" y="1956896"/>
                </a:lnTo>
                <a:lnTo>
                  <a:pt x="9143999" y="1959983"/>
                </a:lnTo>
                <a:lnTo>
                  <a:pt x="9143159" y="1961419"/>
                </a:lnTo>
                <a:lnTo>
                  <a:pt x="8917462" y="1803526"/>
                </a:lnTo>
                <a:lnTo>
                  <a:pt x="8733988" y="1932848"/>
                </a:lnTo>
                <a:cubicBezTo>
                  <a:pt x="8518878" y="2080118"/>
                  <a:pt x="8306489" y="2205840"/>
                  <a:pt x="8077226" y="2264623"/>
                </a:cubicBezTo>
                <a:cubicBezTo>
                  <a:pt x="7660542" y="2371524"/>
                  <a:pt x="7223892" y="2159900"/>
                  <a:pt x="6930310" y="1963938"/>
                </a:cubicBezTo>
                <a:lnTo>
                  <a:pt x="6932482" y="1960377"/>
                </a:lnTo>
                <a:cubicBezTo>
                  <a:pt x="7225237" y="2156339"/>
                  <a:pt x="7661265" y="2367237"/>
                  <a:pt x="8076501" y="2261062"/>
                </a:cubicBezTo>
                <a:cubicBezTo>
                  <a:pt x="8305300" y="2202279"/>
                  <a:pt x="8517514" y="2076965"/>
                  <a:pt x="8732260" y="1929899"/>
                </a:cubicBezTo>
                <a:lnTo>
                  <a:pt x="8914375" y="1801367"/>
                </a:lnTo>
                <a:lnTo>
                  <a:pt x="8871102" y="1771094"/>
                </a:lnTo>
                <a:lnTo>
                  <a:pt x="8836386" y="1746682"/>
                </a:lnTo>
                <a:lnTo>
                  <a:pt x="8735511" y="1806523"/>
                </a:lnTo>
                <a:cubicBezTo>
                  <a:pt x="8518553" y="1931552"/>
                  <a:pt x="8305088" y="2038044"/>
                  <a:pt x="8078001" y="2087197"/>
                </a:cubicBezTo>
                <a:cubicBezTo>
                  <a:pt x="7785452" y="2150177"/>
                  <a:pt x="7453368" y="2092581"/>
                  <a:pt x="7088613" y="1915853"/>
                </a:cubicBezTo>
                <a:lnTo>
                  <a:pt x="6931838" y="1833624"/>
                </a:lnTo>
                <a:lnTo>
                  <a:pt x="6932458" y="1833990"/>
                </a:lnTo>
                <a:lnTo>
                  <a:pt x="6930336" y="1837540"/>
                </a:lnTo>
                <a:lnTo>
                  <a:pt x="6695366" y="1698923"/>
                </a:lnTo>
                <a:lnTo>
                  <a:pt x="6628918" y="1745309"/>
                </a:lnTo>
                <a:lnTo>
                  <a:pt x="6660380" y="1767489"/>
                </a:lnTo>
                <a:cubicBezTo>
                  <a:pt x="6748455" y="1830927"/>
                  <a:pt x="6840138" y="1895747"/>
                  <a:pt x="6932458" y="1957748"/>
                </a:cubicBezTo>
                <a:lnTo>
                  <a:pt x="6930336" y="1961340"/>
                </a:lnTo>
                <a:cubicBezTo>
                  <a:pt x="6838652" y="1900057"/>
                  <a:pt x="6746970" y="1834519"/>
                  <a:pt x="6658257" y="1771080"/>
                </a:cubicBezTo>
                <a:lnTo>
                  <a:pt x="6625252" y="1747868"/>
                </a:lnTo>
                <a:lnTo>
                  <a:pt x="6581749" y="1778236"/>
                </a:lnTo>
                <a:cubicBezTo>
                  <a:pt x="6289744" y="1987037"/>
                  <a:pt x="6013867" y="2184390"/>
                  <a:pt x="5708281" y="2262832"/>
                </a:cubicBezTo>
                <a:cubicBezTo>
                  <a:pt x="5291495" y="2369727"/>
                  <a:pt x="4854761" y="2158091"/>
                  <a:pt x="4561483" y="1962099"/>
                </a:cubicBezTo>
                <a:lnTo>
                  <a:pt x="4333801" y="1802818"/>
                </a:lnTo>
                <a:lnTo>
                  <a:pt x="4151952" y="1930972"/>
                </a:lnTo>
                <a:cubicBezTo>
                  <a:pt x="3936849" y="2078239"/>
                  <a:pt x="3724554" y="2203972"/>
                  <a:pt x="3495187" y="2262782"/>
                </a:cubicBezTo>
                <a:cubicBezTo>
                  <a:pt x="3079216" y="2369655"/>
                  <a:pt x="2641811" y="2158010"/>
                  <a:pt x="2348296" y="1961340"/>
                </a:cubicBezTo>
                <a:lnTo>
                  <a:pt x="2348927" y="1960273"/>
                </a:lnTo>
                <a:lnTo>
                  <a:pt x="2078426" y="1771054"/>
                </a:lnTo>
                <a:lnTo>
                  <a:pt x="2044829" y="1747432"/>
                </a:lnTo>
                <a:lnTo>
                  <a:pt x="1999658" y="1778916"/>
                </a:lnTo>
                <a:cubicBezTo>
                  <a:pt x="1707653" y="1987717"/>
                  <a:pt x="1431777" y="2185183"/>
                  <a:pt x="1126189" y="2263512"/>
                </a:cubicBezTo>
                <a:cubicBezTo>
                  <a:pt x="761500" y="2357045"/>
                  <a:pt x="381215" y="2206703"/>
                  <a:pt x="95653" y="2036357"/>
                </a:cubicBezTo>
                <a:lnTo>
                  <a:pt x="0" y="1975822"/>
                </a:lnTo>
                <a:lnTo>
                  <a:pt x="0" y="1970966"/>
                </a:lnTo>
                <a:lnTo>
                  <a:pt x="97717" y="2032810"/>
                </a:lnTo>
                <a:cubicBezTo>
                  <a:pt x="383012" y="2203016"/>
                  <a:pt x="762137" y="2352837"/>
                  <a:pt x="1125341" y="2259998"/>
                </a:cubicBezTo>
                <a:cubicBezTo>
                  <a:pt x="1430503" y="2181556"/>
                  <a:pt x="1705955" y="1984884"/>
                  <a:pt x="1997535" y="1776082"/>
                </a:cubicBezTo>
                <a:lnTo>
                  <a:pt x="2041657" y="1745202"/>
                </a:lnTo>
                <a:lnTo>
                  <a:pt x="1971800" y="1696086"/>
                </a:lnTo>
                <a:lnTo>
                  <a:pt x="1783857" y="1807549"/>
                </a:lnTo>
                <a:cubicBezTo>
                  <a:pt x="1566904" y="1932556"/>
                  <a:pt x="1353469" y="2039039"/>
                  <a:pt x="1126189" y="2088264"/>
                </a:cubicBezTo>
                <a:cubicBezTo>
                  <a:pt x="833547" y="2151248"/>
                  <a:pt x="501587" y="2093595"/>
                  <a:pt x="136846" y="1917359"/>
                </a:cubicBezTo>
                <a:lnTo>
                  <a:pt x="0" y="1845796"/>
                </a:lnTo>
                <a:lnTo>
                  <a:pt x="0" y="1841062"/>
                </a:lnTo>
                <a:lnTo>
                  <a:pt x="138492" y="1913506"/>
                </a:lnTo>
                <a:cubicBezTo>
                  <a:pt x="502124" y="2089288"/>
                  <a:pt x="833016" y="2146940"/>
                  <a:pt x="1124917" y="2083957"/>
                </a:cubicBezTo>
                <a:cubicBezTo>
                  <a:pt x="1351878" y="2034817"/>
                  <a:pt x="1564994" y="1928737"/>
                  <a:pt x="1781809" y="1803879"/>
                </a:cubicBezTo>
                <a:lnTo>
                  <a:pt x="1968031" y="1693435"/>
                </a:lnTo>
                <a:lnTo>
                  <a:pt x="1889172" y="1637991"/>
                </a:lnTo>
                <a:lnTo>
                  <a:pt x="1784574" y="1688872"/>
                </a:lnTo>
                <a:cubicBezTo>
                  <a:pt x="1565948" y="1792200"/>
                  <a:pt x="1351560" y="1880001"/>
                  <a:pt x="1126189" y="1920044"/>
                </a:cubicBezTo>
                <a:cubicBezTo>
                  <a:pt x="833547" y="1971820"/>
                  <a:pt x="501587" y="1924830"/>
                  <a:pt x="137699" y="1779532"/>
                </a:cubicBezTo>
                <a:lnTo>
                  <a:pt x="0" y="1719974"/>
                </a:lnTo>
                <a:lnTo>
                  <a:pt x="0" y="1715705"/>
                </a:lnTo>
                <a:lnTo>
                  <a:pt x="139200" y="1775756"/>
                </a:lnTo>
                <a:cubicBezTo>
                  <a:pt x="502548" y="1920522"/>
                  <a:pt x="833441" y="1967512"/>
                  <a:pt x="1125341" y="1915737"/>
                </a:cubicBezTo>
                <a:cubicBezTo>
                  <a:pt x="1350393" y="1875694"/>
                  <a:pt x="1564462" y="1787892"/>
                  <a:pt x="1782769" y="1684565"/>
                </a:cubicBezTo>
                <a:lnTo>
                  <a:pt x="1884754" y="1634884"/>
                </a:lnTo>
                <a:lnTo>
                  <a:pt x="1861707" y="1618680"/>
                </a:lnTo>
                <a:lnTo>
                  <a:pt x="1791123" y="1573272"/>
                </a:lnTo>
                <a:lnTo>
                  <a:pt x="1791079" y="1573289"/>
                </a:lnTo>
                <a:cubicBezTo>
                  <a:pt x="1572792" y="1654628"/>
                  <a:pt x="1349969" y="1727424"/>
                  <a:pt x="1126189" y="1758965"/>
                </a:cubicBezTo>
                <a:cubicBezTo>
                  <a:pt x="829833" y="1800822"/>
                  <a:pt x="505532" y="1764569"/>
                  <a:pt x="139353" y="1648841"/>
                </a:cubicBezTo>
                <a:lnTo>
                  <a:pt x="27485" y="1610648"/>
                </a:lnTo>
                <a:lnTo>
                  <a:pt x="0" y="1628965"/>
                </a:lnTo>
                <a:lnTo>
                  <a:pt x="0" y="1623841"/>
                </a:lnTo>
                <a:lnTo>
                  <a:pt x="22182" y="1608837"/>
                </a:lnTo>
                <a:lnTo>
                  <a:pt x="0" y="1601264"/>
                </a:lnTo>
                <a:lnTo>
                  <a:pt x="0" y="1597179"/>
                </a:lnTo>
                <a:lnTo>
                  <a:pt x="26185" y="1606130"/>
                </a:lnTo>
                <a:lnTo>
                  <a:pt x="59438" y="1583639"/>
                </a:lnTo>
                <a:lnTo>
                  <a:pt x="158901" y="1524683"/>
                </a:lnTo>
                <a:lnTo>
                  <a:pt x="83269" y="1506779"/>
                </a:lnTo>
                <a:lnTo>
                  <a:pt x="54471" y="1521886"/>
                </a:lnTo>
                <a:lnTo>
                  <a:pt x="0" y="1553068"/>
                </a:lnTo>
                <a:lnTo>
                  <a:pt x="0" y="1548125"/>
                </a:lnTo>
                <a:lnTo>
                  <a:pt x="52280" y="1518303"/>
                </a:lnTo>
                <a:lnTo>
                  <a:pt x="77080" y="1505314"/>
                </a:lnTo>
                <a:lnTo>
                  <a:pt x="0" y="1487068"/>
                </a:lnTo>
                <a:lnTo>
                  <a:pt x="0" y="1482563"/>
                </a:lnTo>
                <a:lnTo>
                  <a:pt x="83061" y="1502182"/>
                </a:lnTo>
                <a:lnTo>
                  <a:pt x="210360" y="1435508"/>
                </a:lnTo>
                <a:lnTo>
                  <a:pt x="249876" y="1418007"/>
                </a:lnTo>
                <a:lnTo>
                  <a:pt x="163916" y="1404074"/>
                </a:lnTo>
                <a:lnTo>
                  <a:pt x="54439" y="1451286"/>
                </a:lnTo>
                <a:lnTo>
                  <a:pt x="0" y="1476825"/>
                </a:lnTo>
                <a:lnTo>
                  <a:pt x="0" y="1471743"/>
                </a:lnTo>
                <a:lnTo>
                  <a:pt x="52248" y="1446990"/>
                </a:lnTo>
                <a:lnTo>
                  <a:pt x="155227" y="1402666"/>
                </a:lnTo>
                <a:lnTo>
                  <a:pt x="59660" y="1387177"/>
                </a:lnTo>
                <a:lnTo>
                  <a:pt x="53671" y="1389222"/>
                </a:lnTo>
                <a:lnTo>
                  <a:pt x="0" y="1409581"/>
                </a:lnTo>
                <a:lnTo>
                  <a:pt x="0" y="1405359"/>
                </a:lnTo>
                <a:lnTo>
                  <a:pt x="51651" y="1385879"/>
                </a:lnTo>
                <a:lnTo>
                  <a:pt x="0" y="1377508"/>
                </a:lnTo>
                <a:lnTo>
                  <a:pt x="0" y="1373045"/>
                </a:lnTo>
                <a:lnTo>
                  <a:pt x="60579" y="1382810"/>
                </a:lnTo>
                <a:lnTo>
                  <a:pt x="211780" y="1331206"/>
                </a:lnTo>
                <a:lnTo>
                  <a:pt x="324839" y="1298459"/>
                </a:lnTo>
                <a:lnTo>
                  <a:pt x="250594" y="1295436"/>
                </a:lnTo>
                <a:lnTo>
                  <a:pt x="216736" y="1292623"/>
                </a:lnTo>
                <a:lnTo>
                  <a:pt x="60832" y="1329364"/>
                </a:lnTo>
                <a:lnTo>
                  <a:pt x="0" y="1346663"/>
                </a:lnTo>
                <a:lnTo>
                  <a:pt x="0" y="1342500"/>
                </a:lnTo>
                <a:lnTo>
                  <a:pt x="60175" y="1325805"/>
                </a:lnTo>
                <a:lnTo>
                  <a:pt x="204784" y="1291630"/>
                </a:lnTo>
                <a:lnTo>
                  <a:pt x="34358" y="1277470"/>
                </a:lnTo>
                <a:lnTo>
                  <a:pt x="0" y="1283986"/>
                </a:lnTo>
                <a:lnTo>
                  <a:pt x="0" y="1279689"/>
                </a:lnTo>
                <a:lnTo>
                  <a:pt x="18486" y="1276152"/>
                </a:lnTo>
                <a:lnTo>
                  <a:pt x="0" y="1274616"/>
                </a:lnTo>
                <a:lnTo>
                  <a:pt x="0" y="1270240"/>
                </a:lnTo>
                <a:lnTo>
                  <a:pt x="34420" y="1273103"/>
                </a:lnTo>
                <a:lnTo>
                  <a:pt x="60168" y="1268177"/>
                </a:lnTo>
                <a:cubicBezTo>
                  <a:pt x="191911" y="1243591"/>
                  <a:pt x="318260" y="1223995"/>
                  <a:pt x="439875" y="1209298"/>
                </a:cubicBezTo>
                <a:lnTo>
                  <a:pt x="719468" y="1185830"/>
                </a:lnTo>
                <a:lnTo>
                  <a:pt x="581988" y="1185547"/>
                </a:lnTo>
                <a:lnTo>
                  <a:pt x="424105" y="1189875"/>
                </a:lnTo>
                <a:cubicBezTo>
                  <a:pt x="302656" y="1196021"/>
                  <a:pt x="181837" y="1205106"/>
                  <a:pt x="60825" y="1217579"/>
                </a:cubicBezTo>
                <a:lnTo>
                  <a:pt x="0" y="1223919"/>
                </a:lnTo>
                <a:lnTo>
                  <a:pt x="0" y="1219640"/>
                </a:lnTo>
                <a:lnTo>
                  <a:pt x="60168" y="1213305"/>
                </a:lnTo>
                <a:lnTo>
                  <a:pt x="469874" y="1184209"/>
                </a:lnTo>
                <a:lnTo>
                  <a:pt x="0" y="1177077"/>
                </a:lnTo>
                <a:lnTo>
                  <a:pt x="0" y="1172230"/>
                </a:lnTo>
                <a:lnTo>
                  <a:pt x="52265" y="1171726"/>
                </a:lnTo>
                <a:cubicBezTo>
                  <a:pt x="428116" y="1167450"/>
                  <a:pt x="810266" y="1162997"/>
                  <a:pt x="1193935" y="1161839"/>
                </a:cubicBezTo>
                <a:close/>
                <a:moveTo>
                  <a:pt x="8032861" y="1101955"/>
                </a:moveTo>
                <a:cubicBezTo>
                  <a:pt x="7911051" y="1107736"/>
                  <a:pt x="7790938" y="1111250"/>
                  <a:pt x="7672100" y="1112724"/>
                </a:cubicBezTo>
                <a:cubicBezTo>
                  <a:pt x="7784573" y="1115558"/>
                  <a:pt x="7893225" y="1112724"/>
                  <a:pt x="7998483" y="1104789"/>
                </a:cubicBezTo>
                <a:cubicBezTo>
                  <a:pt x="8009942" y="1103429"/>
                  <a:pt x="8021402" y="1102748"/>
                  <a:pt x="8032861" y="1101955"/>
                </a:cubicBezTo>
                <a:close/>
                <a:moveTo>
                  <a:pt x="3450771" y="1101955"/>
                </a:moveTo>
                <a:cubicBezTo>
                  <a:pt x="3328961" y="1107736"/>
                  <a:pt x="3208849" y="1111250"/>
                  <a:pt x="3090008" y="1112724"/>
                </a:cubicBezTo>
                <a:cubicBezTo>
                  <a:pt x="3202482" y="1115558"/>
                  <a:pt x="3311134" y="1112724"/>
                  <a:pt x="3416392" y="1104789"/>
                </a:cubicBezTo>
                <a:cubicBezTo>
                  <a:pt x="3427852" y="1103429"/>
                  <a:pt x="3439311" y="1102748"/>
                  <a:pt x="3450771" y="1101955"/>
                </a:cubicBezTo>
                <a:close/>
                <a:moveTo>
                  <a:pt x="5819082" y="1101063"/>
                </a:moveTo>
                <a:cubicBezTo>
                  <a:pt x="5697513" y="1106771"/>
                  <a:pt x="5577215" y="1110343"/>
                  <a:pt x="5458404" y="1111761"/>
                </a:cubicBezTo>
                <a:cubicBezTo>
                  <a:pt x="5571487" y="1113896"/>
                  <a:pt x="5679478" y="1111761"/>
                  <a:pt x="5784712" y="1103917"/>
                </a:cubicBezTo>
                <a:cubicBezTo>
                  <a:pt x="5796169" y="1103198"/>
                  <a:pt x="5807625" y="1101781"/>
                  <a:pt x="5819082" y="1101063"/>
                </a:cubicBezTo>
                <a:close/>
                <a:moveTo>
                  <a:pt x="1233601" y="1098103"/>
                </a:moveTo>
                <a:cubicBezTo>
                  <a:pt x="1111129" y="1103805"/>
                  <a:pt x="991614" y="1107377"/>
                  <a:pt x="872757" y="1108792"/>
                </a:cubicBezTo>
                <a:cubicBezTo>
                  <a:pt x="985918" y="1110935"/>
                  <a:pt x="1093930" y="1108792"/>
                  <a:pt x="1199204" y="1100961"/>
                </a:cubicBezTo>
                <a:cubicBezTo>
                  <a:pt x="1210706" y="1100233"/>
                  <a:pt x="1222099" y="1098818"/>
                  <a:pt x="1233601" y="1098103"/>
                </a:cubicBezTo>
                <a:close/>
                <a:moveTo>
                  <a:pt x="6035062" y="1080229"/>
                </a:moveTo>
                <a:lnTo>
                  <a:pt x="5997512" y="1086114"/>
                </a:lnTo>
                <a:lnTo>
                  <a:pt x="6058628" y="1080969"/>
                </a:lnTo>
                <a:close/>
                <a:moveTo>
                  <a:pt x="1435046" y="1079412"/>
                </a:moveTo>
                <a:lnTo>
                  <a:pt x="1411176" y="1083155"/>
                </a:lnTo>
                <a:lnTo>
                  <a:pt x="1450049" y="1079883"/>
                </a:lnTo>
                <a:close/>
                <a:moveTo>
                  <a:pt x="3787330" y="1078284"/>
                </a:moveTo>
                <a:lnTo>
                  <a:pt x="3552633" y="1096967"/>
                </a:lnTo>
                <a:cubicBezTo>
                  <a:pt x="3507220" y="1101955"/>
                  <a:pt x="3462231" y="1106262"/>
                  <a:pt x="3417241" y="1109096"/>
                </a:cubicBezTo>
                <a:cubicBezTo>
                  <a:pt x="3276756" y="1119072"/>
                  <a:pt x="3130754" y="1120545"/>
                  <a:pt x="2976263" y="1112610"/>
                </a:cubicBezTo>
                <a:cubicBezTo>
                  <a:pt x="2857423" y="1111590"/>
                  <a:pt x="2739434" y="1107680"/>
                  <a:pt x="2621975" y="1100467"/>
                </a:cubicBezTo>
                <a:lnTo>
                  <a:pt x="2425890" y="1082623"/>
                </a:lnTo>
                <a:lnTo>
                  <a:pt x="2351163" y="1084871"/>
                </a:lnTo>
                <a:lnTo>
                  <a:pt x="2351163" y="1087428"/>
                </a:lnTo>
                <a:lnTo>
                  <a:pt x="2066554" y="1100849"/>
                </a:lnTo>
                <a:lnTo>
                  <a:pt x="2271717" y="1109777"/>
                </a:lnTo>
                <a:cubicBezTo>
                  <a:pt x="2870476" y="1140808"/>
                  <a:pt x="3471620" y="1129309"/>
                  <a:pt x="4025554" y="1106604"/>
                </a:cubicBezTo>
                <a:lnTo>
                  <a:pt x="4259422" y="1095581"/>
                </a:lnTo>
                <a:lnTo>
                  <a:pt x="4102228" y="1088166"/>
                </a:lnTo>
                <a:close/>
                <a:moveTo>
                  <a:pt x="2603078" y="1077292"/>
                </a:moveTo>
                <a:lnTo>
                  <a:pt x="2456030" y="1081716"/>
                </a:lnTo>
                <a:lnTo>
                  <a:pt x="2578099" y="1093312"/>
                </a:lnTo>
                <a:cubicBezTo>
                  <a:pt x="2680438" y="1100340"/>
                  <a:pt x="2783149" y="1104789"/>
                  <a:pt x="2886709" y="1106943"/>
                </a:cubicBezTo>
                <a:close/>
                <a:moveTo>
                  <a:pt x="7183176" y="1077083"/>
                </a:moveTo>
                <a:lnTo>
                  <a:pt x="7036040" y="1081544"/>
                </a:lnTo>
                <a:lnTo>
                  <a:pt x="7160189" y="1093354"/>
                </a:lnTo>
                <a:cubicBezTo>
                  <a:pt x="7262529" y="1100396"/>
                  <a:pt x="7365240" y="1104846"/>
                  <a:pt x="7468799" y="1106943"/>
                </a:cubicBezTo>
                <a:close/>
                <a:moveTo>
                  <a:pt x="5914471" y="1076441"/>
                </a:moveTo>
                <a:lnTo>
                  <a:pt x="5784712" y="1093957"/>
                </a:lnTo>
                <a:cubicBezTo>
                  <a:pt x="5749705" y="1097510"/>
                  <a:pt x="5713849" y="1099646"/>
                  <a:pt x="5678205" y="1101781"/>
                </a:cubicBezTo>
                <a:cubicBezTo>
                  <a:pt x="5758403" y="1098947"/>
                  <a:pt x="5838601" y="1095375"/>
                  <a:pt x="5920072" y="1090385"/>
                </a:cubicBezTo>
                <a:lnTo>
                  <a:pt x="6006181" y="1079322"/>
                </a:lnTo>
                <a:close/>
                <a:moveTo>
                  <a:pt x="8287322" y="1075829"/>
                </a:moveTo>
                <a:lnTo>
                  <a:pt x="8211120" y="1087785"/>
                </a:lnTo>
                <a:lnTo>
                  <a:pt x="8335291" y="1077264"/>
                </a:lnTo>
                <a:close/>
                <a:moveTo>
                  <a:pt x="3705424" y="1075714"/>
                </a:moveTo>
                <a:lnTo>
                  <a:pt x="3629029" y="1087672"/>
                </a:lnTo>
                <a:lnTo>
                  <a:pt x="3752796" y="1077201"/>
                </a:lnTo>
                <a:close/>
                <a:moveTo>
                  <a:pt x="1312697" y="1075575"/>
                </a:moveTo>
                <a:lnTo>
                  <a:pt x="1198546" y="1090986"/>
                </a:lnTo>
                <a:cubicBezTo>
                  <a:pt x="1163383" y="1094558"/>
                  <a:pt x="1127670" y="1096688"/>
                  <a:pt x="1091848" y="1098831"/>
                </a:cubicBezTo>
                <a:cubicBezTo>
                  <a:pt x="1172036" y="1095987"/>
                  <a:pt x="1252224" y="1092415"/>
                  <a:pt x="1333836" y="1087428"/>
                </a:cubicBezTo>
                <a:lnTo>
                  <a:pt x="1403808" y="1078432"/>
                </a:lnTo>
                <a:close/>
                <a:moveTo>
                  <a:pt x="1272160" y="1074303"/>
                </a:moveTo>
                <a:lnTo>
                  <a:pt x="1206365" y="1085297"/>
                </a:lnTo>
                <a:lnTo>
                  <a:pt x="1180287" y="1087515"/>
                </a:lnTo>
                <a:lnTo>
                  <a:pt x="1198546" y="1086713"/>
                </a:lnTo>
                <a:lnTo>
                  <a:pt x="1286971" y="1074768"/>
                </a:lnTo>
                <a:close/>
                <a:moveTo>
                  <a:pt x="4957748" y="1073795"/>
                </a:moveTo>
                <a:lnTo>
                  <a:pt x="4811475" y="1078179"/>
                </a:lnTo>
                <a:lnTo>
                  <a:pt x="4946399" y="1091006"/>
                </a:lnTo>
                <a:cubicBezTo>
                  <a:pt x="5048769" y="1098044"/>
                  <a:pt x="5151509" y="1102500"/>
                  <a:pt x="5254938" y="1104635"/>
                </a:cubicBezTo>
                <a:close/>
                <a:moveTo>
                  <a:pt x="2728315" y="1073524"/>
                </a:moveTo>
                <a:lnTo>
                  <a:pt x="2629125" y="1076508"/>
                </a:lnTo>
                <a:lnTo>
                  <a:pt x="2637359" y="1077810"/>
                </a:lnTo>
                <a:cubicBezTo>
                  <a:pt x="2754607" y="1092518"/>
                  <a:pt x="2867398" y="1102692"/>
                  <a:pt x="2976263" y="1108416"/>
                </a:cubicBezTo>
                <a:cubicBezTo>
                  <a:pt x="3039927" y="1108416"/>
                  <a:pt x="3104439" y="1108416"/>
                  <a:pt x="3168951" y="1106943"/>
                </a:cubicBezTo>
                <a:cubicBezTo>
                  <a:pt x="3032924" y="1106603"/>
                  <a:pt x="2890741" y="1096287"/>
                  <a:pt x="2741343" y="1075713"/>
                </a:cubicBezTo>
                <a:close/>
                <a:moveTo>
                  <a:pt x="7305103" y="1073387"/>
                </a:moveTo>
                <a:lnTo>
                  <a:pt x="7209536" y="1076284"/>
                </a:lnTo>
                <a:lnTo>
                  <a:pt x="7219450" y="1077853"/>
                </a:lnTo>
                <a:cubicBezTo>
                  <a:pt x="7336697" y="1092546"/>
                  <a:pt x="7449488" y="1102692"/>
                  <a:pt x="7558353" y="1108416"/>
                </a:cubicBezTo>
                <a:cubicBezTo>
                  <a:pt x="7622018" y="1109096"/>
                  <a:pt x="7686530" y="1108416"/>
                  <a:pt x="7750618" y="1107736"/>
                </a:cubicBezTo>
                <a:cubicBezTo>
                  <a:pt x="7614590" y="1107339"/>
                  <a:pt x="7472514" y="1096996"/>
                  <a:pt x="7323168" y="1076422"/>
                </a:cubicBezTo>
                <a:close/>
                <a:moveTo>
                  <a:pt x="399859" y="1072998"/>
                </a:moveTo>
                <a:lnTo>
                  <a:pt x="255719" y="1077342"/>
                </a:lnTo>
                <a:lnTo>
                  <a:pt x="360836" y="1087337"/>
                </a:lnTo>
                <a:cubicBezTo>
                  <a:pt x="463220" y="1094373"/>
                  <a:pt x="565974" y="1098824"/>
                  <a:pt x="669440" y="1100961"/>
                </a:cubicBezTo>
                <a:close/>
                <a:moveTo>
                  <a:pt x="8170854" y="1072346"/>
                </a:moveTo>
                <a:lnTo>
                  <a:pt x="7998483" y="1095607"/>
                </a:lnTo>
                <a:cubicBezTo>
                  <a:pt x="7963256" y="1099121"/>
                  <a:pt x="7927603" y="1101275"/>
                  <a:pt x="7891952" y="1103429"/>
                </a:cubicBezTo>
                <a:cubicBezTo>
                  <a:pt x="7971320" y="1100595"/>
                  <a:pt x="8052385" y="1096967"/>
                  <a:pt x="8133875" y="1091980"/>
                </a:cubicBezTo>
                <a:lnTo>
                  <a:pt x="8264292" y="1075141"/>
                </a:lnTo>
                <a:close/>
                <a:moveTo>
                  <a:pt x="3590278" y="1072101"/>
                </a:moveTo>
                <a:lnTo>
                  <a:pt x="3416392" y="1095607"/>
                </a:lnTo>
                <a:cubicBezTo>
                  <a:pt x="3381590" y="1099121"/>
                  <a:pt x="3345514" y="1101275"/>
                  <a:pt x="3309861" y="1103429"/>
                </a:cubicBezTo>
                <a:cubicBezTo>
                  <a:pt x="3389229" y="1100595"/>
                  <a:pt x="3470293" y="1096967"/>
                  <a:pt x="3551783" y="1091980"/>
                </a:cubicBezTo>
                <a:lnTo>
                  <a:pt x="3683169" y="1075016"/>
                </a:lnTo>
                <a:close/>
                <a:moveTo>
                  <a:pt x="3497120" y="1070136"/>
                </a:moveTo>
                <a:lnTo>
                  <a:pt x="3417241" y="1083478"/>
                </a:lnTo>
                <a:cubicBezTo>
                  <a:pt x="3247895" y="1103429"/>
                  <a:pt x="3069423" y="1102012"/>
                  <a:pt x="2879228" y="1078944"/>
                </a:cubicBezTo>
                <a:lnTo>
                  <a:pt x="2823127" y="1070671"/>
                </a:lnTo>
                <a:lnTo>
                  <a:pt x="2768099" y="1072327"/>
                </a:lnTo>
                <a:lnTo>
                  <a:pt x="2878910" y="1087899"/>
                </a:lnTo>
                <a:cubicBezTo>
                  <a:pt x="3068786" y="1106603"/>
                  <a:pt x="3247046" y="1107679"/>
                  <a:pt x="3416392" y="1091300"/>
                </a:cubicBezTo>
                <a:lnTo>
                  <a:pt x="3564670" y="1071297"/>
                </a:lnTo>
                <a:lnTo>
                  <a:pt x="3534533" y="1070351"/>
                </a:lnTo>
                <a:close/>
                <a:moveTo>
                  <a:pt x="5083402" y="1070030"/>
                </a:moveTo>
                <a:lnTo>
                  <a:pt x="4988446" y="1072875"/>
                </a:lnTo>
                <a:lnTo>
                  <a:pt x="5005169" y="1075523"/>
                </a:lnTo>
                <a:cubicBezTo>
                  <a:pt x="5122389" y="1090220"/>
                  <a:pt x="5235314" y="1100374"/>
                  <a:pt x="5344472" y="1106072"/>
                </a:cubicBezTo>
                <a:cubicBezTo>
                  <a:pt x="5408121" y="1106791"/>
                  <a:pt x="5472619" y="1106791"/>
                  <a:pt x="5537117" y="1105354"/>
                </a:cubicBezTo>
                <a:cubicBezTo>
                  <a:pt x="5400696" y="1105354"/>
                  <a:pt x="5258387" y="1095020"/>
                  <a:pt x="5109023" y="1074356"/>
                </a:cubicBezTo>
                <a:close/>
                <a:moveTo>
                  <a:pt x="8081446" y="1069762"/>
                </a:moveTo>
                <a:lnTo>
                  <a:pt x="7999332" y="1083478"/>
                </a:lnTo>
                <a:cubicBezTo>
                  <a:pt x="7829986" y="1103429"/>
                  <a:pt x="7651514" y="1102012"/>
                  <a:pt x="7461319" y="1078944"/>
                </a:cubicBezTo>
                <a:lnTo>
                  <a:pt x="7403425" y="1070407"/>
                </a:lnTo>
                <a:lnTo>
                  <a:pt x="7343968" y="1072209"/>
                </a:lnTo>
                <a:lnTo>
                  <a:pt x="7461001" y="1088664"/>
                </a:lnTo>
                <a:cubicBezTo>
                  <a:pt x="7650877" y="1107368"/>
                  <a:pt x="7829137" y="1108416"/>
                  <a:pt x="7998483" y="1091980"/>
                </a:cubicBezTo>
                <a:lnTo>
                  <a:pt x="8148797" y="1071686"/>
                </a:lnTo>
                <a:lnTo>
                  <a:pt x="8085031" y="1069779"/>
                </a:lnTo>
                <a:close/>
                <a:moveTo>
                  <a:pt x="512773" y="1069594"/>
                </a:moveTo>
                <a:lnTo>
                  <a:pt x="418735" y="1072429"/>
                </a:lnTo>
                <a:lnTo>
                  <a:pt x="419553" y="1072558"/>
                </a:lnTo>
                <a:cubicBezTo>
                  <a:pt x="536780" y="1087256"/>
                  <a:pt x="649722" y="1097409"/>
                  <a:pt x="758939" y="1103104"/>
                </a:cubicBezTo>
                <a:cubicBezTo>
                  <a:pt x="822585" y="1103818"/>
                  <a:pt x="887107" y="1103818"/>
                  <a:pt x="951520" y="1102403"/>
                </a:cubicBezTo>
                <a:cubicBezTo>
                  <a:pt x="815136" y="1102403"/>
                  <a:pt x="672836" y="1092068"/>
                  <a:pt x="523471" y="1071401"/>
                </a:cubicBezTo>
                <a:close/>
                <a:moveTo>
                  <a:pt x="5457018" y="1069494"/>
                </a:moveTo>
                <a:lnTo>
                  <a:pt x="5523501" y="1072824"/>
                </a:lnTo>
                <a:lnTo>
                  <a:pt x="5605031" y="1070383"/>
                </a:lnTo>
                <a:lnTo>
                  <a:pt x="5600486" y="1070356"/>
                </a:lnTo>
                <a:lnTo>
                  <a:pt x="5525265" y="1072630"/>
                </a:lnTo>
                <a:lnTo>
                  <a:pt x="5472507" y="1069587"/>
                </a:lnTo>
                <a:close/>
                <a:moveTo>
                  <a:pt x="807496" y="1068932"/>
                </a:moveTo>
                <a:lnTo>
                  <a:pt x="937860" y="1075462"/>
                </a:lnTo>
                <a:cubicBezTo>
                  <a:pt x="982545" y="1075936"/>
                  <a:pt x="1026579" y="1074614"/>
                  <a:pt x="1070003" y="1071504"/>
                </a:cubicBezTo>
                <a:lnTo>
                  <a:pt x="1078867" y="1070491"/>
                </a:lnTo>
                <a:close/>
                <a:moveTo>
                  <a:pt x="5330845" y="1068735"/>
                </a:moveTo>
                <a:lnTo>
                  <a:pt x="5388809" y="1075135"/>
                </a:lnTo>
                <a:cubicBezTo>
                  <a:pt x="5480899" y="1082291"/>
                  <a:pt x="5570205" y="1083118"/>
                  <a:pt x="5657064" y="1077648"/>
                </a:cubicBezTo>
                <a:lnTo>
                  <a:pt x="5722295" y="1071088"/>
                </a:lnTo>
                <a:lnTo>
                  <a:pt x="5670934" y="1070779"/>
                </a:lnTo>
                <a:lnTo>
                  <a:pt x="5656500" y="1072423"/>
                </a:lnTo>
                <a:cubicBezTo>
                  <a:pt x="5569349" y="1078642"/>
                  <a:pt x="5479790" y="1077708"/>
                  <a:pt x="5387487" y="1069563"/>
                </a:cubicBezTo>
                <a:lnTo>
                  <a:pt x="5383402" y="1069051"/>
                </a:lnTo>
                <a:close/>
                <a:moveTo>
                  <a:pt x="2888474" y="1068705"/>
                </a:moveTo>
                <a:lnTo>
                  <a:pt x="2847171" y="1069948"/>
                </a:lnTo>
                <a:lnTo>
                  <a:pt x="2878910" y="1074636"/>
                </a:lnTo>
                <a:cubicBezTo>
                  <a:pt x="3068786" y="1097704"/>
                  <a:pt x="3247046" y="1099121"/>
                  <a:pt x="3416392" y="1079170"/>
                </a:cubicBezTo>
                <a:lnTo>
                  <a:pt x="3471353" y="1069988"/>
                </a:lnTo>
                <a:lnTo>
                  <a:pt x="3433220" y="1069768"/>
                </a:lnTo>
                <a:lnTo>
                  <a:pt x="3416392" y="1072823"/>
                </a:lnTo>
                <a:cubicBezTo>
                  <a:pt x="3289383" y="1090421"/>
                  <a:pt x="3157240" y="1093912"/>
                  <a:pt x="3018890" y="1083134"/>
                </a:cubicBezTo>
                <a:close/>
                <a:moveTo>
                  <a:pt x="7468157" y="1068444"/>
                </a:moveTo>
                <a:lnTo>
                  <a:pt x="7427440" y="1069679"/>
                </a:lnTo>
                <a:lnTo>
                  <a:pt x="7461001" y="1074636"/>
                </a:lnTo>
                <a:cubicBezTo>
                  <a:pt x="7650877" y="1097704"/>
                  <a:pt x="7829137" y="1099121"/>
                  <a:pt x="7998483" y="1079170"/>
                </a:cubicBezTo>
                <a:lnTo>
                  <a:pt x="8055500" y="1069642"/>
                </a:lnTo>
                <a:lnTo>
                  <a:pt x="8015769" y="1069456"/>
                </a:lnTo>
                <a:lnTo>
                  <a:pt x="7998483" y="1072823"/>
                </a:lnTo>
                <a:cubicBezTo>
                  <a:pt x="7871474" y="1090421"/>
                  <a:pt x="7739331" y="1093912"/>
                  <a:pt x="7600959" y="1083134"/>
                </a:cubicBezTo>
                <a:close/>
                <a:moveTo>
                  <a:pt x="688705" y="1068251"/>
                </a:moveTo>
                <a:lnTo>
                  <a:pt x="801782" y="1080736"/>
                </a:lnTo>
                <a:cubicBezTo>
                  <a:pt x="893866" y="1087893"/>
                  <a:pt x="983167" y="1088720"/>
                  <a:pt x="1070019" y="1083250"/>
                </a:cubicBezTo>
                <a:lnTo>
                  <a:pt x="1185886" y="1071597"/>
                </a:lnTo>
                <a:lnTo>
                  <a:pt x="1166670" y="1070995"/>
                </a:lnTo>
                <a:lnTo>
                  <a:pt x="1108957" y="1070663"/>
                </a:lnTo>
                <a:lnTo>
                  <a:pt x="1070265" y="1075069"/>
                </a:lnTo>
                <a:cubicBezTo>
                  <a:pt x="983100" y="1081289"/>
                  <a:pt x="893530" y="1080356"/>
                  <a:pt x="801218" y="1072213"/>
                </a:cubicBezTo>
                <a:lnTo>
                  <a:pt x="773503" y="1068737"/>
                </a:lnTo>
                <a:close/>
                <a:moveTo>
                  <a:pt x="3152109" y="1068150"/>
                </a:moveTo>
                <a:lnTo>
                  <a:pt x="3157638" y="1068471"/>
                </a:lnTo>
                <a:lnTo>
                  <a:pt x="3165665" y="1068228"/>
                </a:lnTo>
                <a:close/>
                <a:moveTo>
                  <a:pt x="7733157" y="1068139"/>
                </a:moveTo>
                <a:lnTo>
                  <a:pt x="7738880" y="1068471"/>
                </a:lnTo>
                <a:lnTo>
                  <a:pt x="7747628" y="1068207"/>
                </a:lnTo>
                <a:close/>
                <a:moveTo>
                  <a:pt x="5217045" y="1068051"/>
                </a:moveTo>
                <a:lnTo>
                  <a:pt x="5247994" y="1072622"/>
                </a:lnTo>
                <a:cubicBezTo>
                  <a:pt x="5437884" y="1095692"/>
                  <a:pt x="5616128" y="1097121"/>
                  <a:pt x="5785462" y="1077178"/>
                </a:cubicBezTo>
                <a:lnTo>
                  <a:pt x="5809573" y="1073147"/>
                </a:lnTo>
                <a:lnTo>
                  <a:pt x="5765273" y="1071755"/>
                </a:lnTo>
                <a:lnTo>
                  <a:pt x="5656817" y="1082640"/>
                </a:lnTo>
                <a:cubicBezTo>
                  <a:pt x="5569790" y="1088107"/>
                  <a:pt x="5480310" y="1087272"/>
                  <a:pt x="5388059" y="1080090"/>
                </a:cubicBezTo>
                <a:lnTo>
                  <a:pt x="5282781" y="1068446"/>
                </a:lnTo>
                <a:close/>
                <a:moveTo>
                  <a:pt x="609350" y="1067795"/>
                </a:moveTo>
                <a:lnTo>
                  <a:pt x="668153" y="1076479"/>
                </a:lnTo>
                <a:cubicBezTo>
                  <a:pt x="858064" y="1099549"/>
                  <a:pt x="1036351" y="1100977"/>
                  <a:pt x="1205707" y="1081033"/>
                </a:cubicBezTo>
                <a:lnTo>
                  <a:pt x="1250092" y="1073611"/>
                </a:lnTo>
                <a:lnTo>
                  <a:pt x="1210068" y="1072356"/>
                </a:lnTo>
                <a:lnTo>
                  <a:pt x="1198505" y="1074605"/>
                </a:lnTo>
                <a:cubicBezTo>
                  <a:pt x="1029197" y="1098120"/>
                  <a:pt x="850747" y="1096516"/>
                  <a:pt x="660565" y="1069437"/>
                </a:cubicBezTo>
                <a:lnTo>
                  <a:pt x="652513" y="1068043"/>
                </a:lnTo>
                <a:close/>
                <a:moveTo>
                  <a:pt x="5160726" y="1067713"/>
                </a:moveTo>
                <a:lnTo>
                  <a:pt x="5123035" y="1068842"/>
                </a:lnTo>
                <a:lnTo>
                  <a:pt x="5247248" y="1086301"/>
                </a:lnTo>
                <a:cubicBezTo>
                  <a:pt x="5437134" y="1105005"/>
                  <a:pt x="5615405" y="1106072"/>
                  <a:pt x="5784712" y="1089686"/>
                </a:cubicBezTo>
                <a:lnTo>
                  <a:pt x="5888746" y="1075633"/>
                </a:lnTo>
                <a:lnTo>
                  <a:pt x="5831736" y="1073843"/>
                </a:lnTo>
                <a:lnTo>
                  <a:pt x="5786311" y="1081434"/>
                </a:lnTo>
                <a:cubicBezTo>
                  <a:pt x="5616977" y="1101389"/>
                  <a:pt x="5438520" y="1099966"/>
                  <a:pt x="5248339" y="1076897"/>
                </a:cubicBezTo>
                <a:lnTo>
                  <a:pt x="5187141" y="1067871"/>
                </a:lnTo>
                <a:close/>
                <a:moveTo>
                  <a:pt x="578380" y="1067617"/>
                </a:moveTo>
                <a:lnTo>
                  <a:pt x="554327" y="1068342"/>
                </a:lnTo>
                <a:lnTo>
                  <a:pt x="660992" y="1083332"/>
                </a:lnTo>
                <a:lnTo>
                  <a:pt x="741758" y="1087670"/>
                </a:lnTo>
                <a:lnTo>
                  <a:pt x="668441" y="1080755"/>
                </a:lnTo>
                <a:lnTo>
                  <a:pt x="579394" y="1067623"/>
                </a:lnTo>
                <a:close/>
                <a:moveTo>
                  <a:pt x="7584234" y="1067445"/>
                </a:moveTo>
                <a:lnTo>
                  <a:pt x="7601891" y="1069666"/>
                </a:lnTo>
                <a:cubicBezTo>
                  <a:pt x="7693943" y="1077810"/>
                  <a:pt x="7783214" y="1078747"/>
                  <a:pt x="7870039" y="1072534"/>
                </a:cubicBezTo>
                <a:lnTo>
                  <a:pt x="7901631" y="1068924"/>
                </a:lnTo>
                <a:lnTo>
                  <a:pt x="7849347" y="1068681"/>
                </a:lnTo>
                <a:lnTo>
                  <a:pt x="7738184" y="1072050"/>
                </a:lnTo>
                <a:lnTo>
                  <a:pt x="7664770" y="1067821"/>
                </a:lnTo>
                <a:close/>
                <a:moveTo>
                  <a:pt x="2996049" y="1067252"/>
                </a:moveTo>
                <a:lnTo>
                  <a:pt x="3020651" y="1070346"/>
                </a:lnTo>
                <a:cubicBezTo>
                  <a:pt x="3112701" y="1078490"/>
                  <a:pt x="3201973" y="1079427"/>
                  <a:pt x="3288798" y="1073214"/>
                </a:cubicBezTo>
                <a:lnTo>
                  <a:pt x="3324437" y="1069142"/>
                </a:lnTo>
                <a:lnTo>
                  <a:pt x="3264301" y="1068796"/>
                </a:lnTo>
                <a:lnTo>
                  <a:pt x="3156942" y="1072050"/>
                </a:lnTo>
                <a:lnTo>
                  <a:pt x="3082279" y="1067749"/>
                </a:lnTo>
                <a:close/>
                <a:moveTo>
                  <a:pt x="7512191" y="1067109"/>
                </a:moveTo>
                <a:lnTo>
                  <a:pt x="7503906" y="1067361"/>
                </a:lnTo>
                <a:lnTo>
                  <a:pt x="7601869" y="1078182"/>
                </a:lnTo>
                <a:cubicBezTo>
                  <a:pt x="7693935" y="1085344"/>
                  <a:pt x="7783212" y="1086179"/>
                  <a:pt x="7870038" y="1080726"/>
                </a:cubicBezTo>
                <a:lnTo>
                  <a:pt x="7983810" y="1069307"/>
                </a:lnTo>
                <a:lnTo>
                  <a:pt x="7931699" y="1069065"/>
                </a:lnTo>
                <a:lnTo>
                  <a:pt x="7870290" y="1076048"/>
                </a:lnTo>
                <a:cubicBezTo>
                  <a:pt x="7783093" y="1082261"/>
                  <a:pt x="7693498" y="1081326"/>
                  <a:pt x="7601166" y="1073186"/>
                </a:cubicBezTo>
                <a:lnTo>
                  <a:pt x="7554253" y="1067306"/>
                </a:lnTo>
                <a:close/>
                <a:moveTo>
                  <a:pt x="2946278" y="1066966"/>
                </a:moveTo>
                <a:lnTo>
                  <a:pt x="2918387" y="1067805"/>
                </a:lnTo>
                <a:lnTo>
                  <a:pt x="3019033" y="1078918"/>
                </a:lnTo>
                <a:cubicBezTo>
                  <a:pt x="3111140" y="1086078"/>
                  <a:pt x="3200476" y="1086908"/>
                  <a:pt x="3287383" y="1081439"/>
                </a:cubicBezTo>
                <a:lnTo>
                  <a:pt x="3405109" y="1069606"/>
                </a:lnTo>
                <a:lnTo>
                  <a:pt x="3360081" y="1069347"/>
                </a:lnTo>
                <a:lnTo>
                  <a:pt x="3288201" y="1077521"/>
                </a:lnTo>
                <a:cubicBezTo>
                  <a:pt x="3201004" y="1083734"/>
                  <a:pt x="3111415" y="1082798"/>
                  <a:pt x="3019097" y="1074653"/>
                </a:cubicBezTo>
                <a:lnTo>
                  <a:pt x="2958362" y="1067035"/>
                </a:lnTo>
                <a:close/>
                <a:moveTo>
                  <a:pt x="830124" y="1050074"/>
                </a:moveTo>
                <a:lnTo>
                  <a:pt x="878277" y="1055832"/>
                </a:lnTo>
                <a:lnTo>
                  <a:pt x="918164" y="1055982"/>
                </a:lnTo>
                <a:close/>
                <a:moveTo>
                  <a:pt x="5476408" y="1042340"/>
                </a:moveTo>
                <a:lnTo>
                  <a:pt x="5525133" y="1046018"/>
                </a:lnTo>
                <a:lnTo>
                  <a:pt x="5593118" y="1043383"/>
                </a:lnTo>
                <a:close/>
                <a:moveTo>
                  <a:pt x="1053908" y="1039365"/>
                </a:moveTo>
                <a:lnTo>
                  <a:pt x="997699" y="1041412"/>
                </a:lnTo>
                <a:lnTo>
                  <a:pt x="1038444" y="1041616"/>
                </a:lnTo>
                <a:close/>
                <a:moveTo>
                  <a:pt x="6573410" y="1038085"/>
                </a:moveTo>
                <a:lnTo>
                  <a:pt x="6411736" y="1056001"/>
                </a:lnTo>
                <a:lnTo>
                  <a:pt x="6132499" y="1078402"/>
                </a:lnTo>
                <a:lnTo>
                  <a:pt x="6572264" y="1097530"/>
                </a:lnTo>
                <a:lnTo>
                  <a:pt x="6929596" y="1080682"/>
                </a:lnTo>
                <a:lnTo>
                  <a:pt x="6929596" y="1084957"/>
                </a:lnTo>
                <a:lnTo>
                  <a:pt x="6617501" y="1099498"/>
                </a:lnTo>
                <a:lnTo>
                  <a:pt x="6853806" y="1109777"/>
                </a:lnTo>
                <a:cubicBezTo>
                  <a:pt x="7452565" y="1140808"/>
                  <a:pt x="8053712" y="1129309"/>
                  <a:pt x="8607646" y="1106604"/>
                </a:cubicBezTo>
                <a:lnTo>
                  <a:pt x="8841045" y="1095604"/>
                </a:lnTo>
                <a:lnTo>
                  <a:pt x="8638946" y="1086346"/>
                </a:lnTo>
                <a:lnTo>
                  <a:pt x="8369415" y="1078285"/>
                </a:lnTo>
                <a:lnTo>
                  <a:pt x="8134723" y="1096967"/>
                </a:lnTo>
                <a:cubicBezTo>
                  <a:pt x="8089310" y="1101955"/>
                  <a:pt x="8044321" y="1106262"/>
                  <a:pt x="7999332" y="1109096"/>
                </a:cubicBezTo>
                <a:cubicBezTo>
                  <a:pt x="7858847" y="1119072"/>
                  <a:pt x="7712844" y="1120545"/>
                  <a:pt x="7558353" y="1112610"/>
                </a:cubicBezTo>
                <a:cubicBezTo>
                  <a:pt x="7439514" y="1111590"/>
                  <a:pt x="7321524" y="1107680"/>
                  <a:pt x="7204064" y="1100467"/>
                </a:cubicBezTo>
                <a:lnTo>
                  <a:pt x="7006097" y="1082451"/>
                </a:lnTo>
                <a:lnTo>
                  <a:pt x="6930315" y="1084749"/>
                </a:lnTo>
                <a:lnTo>
                  <a:pt x="6930315" y="1080475"/>
                </a:lnTo>
                <a:lnTo>
                  <a:pt x="6970863" y="1079245"/>
                </a:lnTo>
                <a:lnTo>
                  <a:pt x="6852957" y="1068515"/>
                </a:lnTo>
                <a:close/>
                <a:moveTo>
                  <a:pt x="1975700" y="1036382"/>
                </a:moveTo>
                <a:lnTo>
                  <a:pt x="1825394" y="1053034"/>
                </a:lnTo>
                <a:lnTo>
                  <a:pt x="1523701" y="1077228"/>
                </a:lnTo>
                <a:lnTo>
                  <a:pt x="2019436" y="1098799"/>
                </a:lnTo>
                <a:lnTo>
                  <a:pt x="2348299" y="1083292"/>
                </a:lnTo>
                <a:lnTo>
                  <a:pt x="2348299" y="1080682"/>
                </a:lnTo>
                <a:lnTo>
                  <a:pt x="2390582" y="1079410"/>
                </a:lnTo>
                <a:lnTo>
                  <a:pt x="2270869" y="1068515"/>
                </a:lnTo>
                <a:close/>
                <a:moveTo>
                  <a:pt x="821003" y="1033611"/>
                </a:moveTo>
                <a:lnTo>
                  <a:pt x="871117" y="1040777"/>
                </a:lnTo>
                <a:lnTo>
                  <a:pt x="911338" y="1040979"/>
                </a:lnTo>
                <a:close/>
                <a:moveTo>
                  <a:pt x="4297211" y="1029627"/>
                </a:moveTo>
                <a:lnTo>
                  <a:pt x="4043372" y="1057902"/>
                </a:lnTo>
                <a:lnTo>
                  <a:pt x="3825991" y="1075207"/>
                </a:lnTo>
                <a:lnTo>
                  <a:pt x="4102854" y="1083891"/>
                </a:lnTo>
                <a:lnTo>
                  <a:pt x="4305114" y="1093428"/>
                </a:lnTo>
                <a:lnTo>
                  <a:pt x="4561908" y="1081324"/>
                </a:lnTo>
                <a:lnTo>
                  <a:pt x="4561908" y="1085632"/>
                </a:lnTo>
                <a:lnTo>
                  <a:pt x="4349594" y="1095525"/>
                </a:lnTo>
                <a:lnTo>
                  <a:pt x="4639369" y="1109188"/>
                </a:lnTo>
                <a:cubicBezTo>
                  <a:pt x="5237961" y="1140183"/>
                  <a:pt x="5839057" y="1128693"/>
                  <a:pt x="6393089" y="1105979"/>
                </a:cubicBezTo>
                <a:lnTo>
                  <a:pt x="6535553" y="1099261"/>
                </a:lnTo>
                <a:lnTo>
                  <a:pt x="6317194" y="1089091"/>
                </a:lnTo>
                <a:lnTo>
                  <a:pt x="6088712" y="1081914"/>
                </a:lnTo>
                <a:lnTo>
                  <a:pt x="5920921" y="1095375"/>
                </a:lnTo>
                <a:cubicBezTo>
                  <a:pt x="5875730" y="1099646"/>
                  <a:pt x="5830539" y="1103917"/>
                  <a:pt x="5785560" y="1107489"/>
                </a:cubicBezTo>
                <a:cubicBezTo>
                  <a:pt x="5645108" y="1118167"/>
                  <a:pt x="5498503" y="1118886"/>
                  <a:pt x="5344472" y="1111042"/>
                </a:cubicBezTo>
                <a:cubicBezTo>
                  <a:pt x="5225236" y="1109974"/>
                  <a:pt x="5107272" y="1106057"/>
                  <a:pt x="4989946" y="1098845"/>
                </a:cubicBezTo>
                <a:lnTo>
                  <a:pt x="4775179" y="1079266"/>
                </a:lnTo>
                <a:lnTo>
                  <a:pt x="4562757" y="1085632"/>
                </a:lnTo>
                <a:lnTo>
                  <a:pt x="4562757" y="1081324"/>
                </a:lnTo>
                <a:lnTo>
                  <a:pt x="4739383" y="1076003"/>
                </a:lnTo>
                <a:lnTo>
                  <a:pt x="4639239" y="1066874"/>
                </a:lnTo>
                <a:close/>
                <a:moveTo>
                  <a:pt x="693450" y="1027529"/>
                </a:moveTo>
                <a:lnTo>
                  <a:pt x="696794" y="1028344"/>
                </a:lnTo>
                <a:lnTo>
                  <a:pt x="702141" y="1029033"/>
                </a:lnTo>
                <a:close/>
                <a:moveTo>
                  <a:pt x="5777221" y="1021520"/>
                </a:moveTo>
                <a:lnTo>
                  <a:pt x="5643785" y="1041420"/>
                </a:lnTo>
                <a:lnTo>
                  <a:pt x="5657249" y="1040898"/>
                </a:lnTo>
                <a:close/>
                <a:moveTo>
                  <a:pt x="6404637" y="1019714"/>
                </a:moveTo>
                <a:lnTo>
                  <a:pt x="6335092" y="1033209"/>
                </a:lnTo>
                <a:lnTo>
                  <a:pt x="6065357" y="1075481"/>
                </a:lnTo>
                <a:lnTo>
                  <a:pt x="6103907" y="1077158"/>
                </a:lnTo>
                <a:lnTo>
                  <a:pt x="6451544" y="1047896"/>
                </a:lnTo>
                <a:lnTo>
                  <a:pt x="6555950" y="1036185"/>
                </a:lnTo>
                <a:close/>
                <a:moveTo>
                  <a:pt x="1809992" y="1018343"/>
                </a:moveTo>
                <a:lnTo>
                  <a:pt x="1748685" y="1030239"/>
                </a:lnTo>
                <a:lnTo>
                  <a:pt x="1465211" y="1074683"/>
                </a:lnTo>
                <a:lnTo>
                  <a:pt x="1495937" y="1076020"/>
                </a:lnTo>
                <a:lnTo>
                  <a:pt x="1865242" y="1044934"/>
                </a:lnTo>
                <a:lnTo>
                  <a:pt x="1958328" y="1034491"/>
                </a:lnTo>
                <a:close/>
                <a:moveTo>
                  <a:pt x="6796686" y="1013343"/>
                </a:moveTo>
                <a:lnTo>
                  <a:pt x="6593332" y="1035878"/>
                </a:lnTo>
                <a:lnTo>
                  <a:pt x="6853806" y="1064207"/>
                </a:lnTo>
                <a:lnTo>
                  <a:pt x="7001964" y="1078302"/>
                </a:lnTo>
                <a:lnTo>
                  <a:pt x="7157224" y="1073594"/>
                </a:lnTo>
                <a:lnTo>
                  <a:pt x="6852957" y="1024306"/>
                </a:lnTo>
                <a:close/>
                <a:moveTo>
                  <a:pt x="2203452" y="1011151"/>
                </a:moveTo>
                <a:lnTo>
                  <a:pt x="1995617" y="1034176"/>
                </a:lnTo>
                <a:lnTo>
                  <a:pt x="2271717" y="1064207"/>
                </a:lnTo>
                <a:lnTo>
                  <a:pt x="2421850" y="1078469"/>
                </a:lnTo>
                <a:lnTo>
                  <a:pt x="2576512" y="1073817"/>
                </a:lnTo>
                <a:lnTo>
                  <a:pt x="2270869" y="1024306"/>
                </a:lnTo>
                <a:close/>
                <a:moveTo>
                  <a:pt x="4102631" y="1008436"/>
                </a:moveTo>
                <a:lnTo>
                  <a:pt x="3966765" y="1034806"/>
                </a:lnTo>
                <a:lnTo>
                  <a:pt x="3728249" y="1072141"/>
                </a:lnTo>
                <a:lnTo>
                  <a:pt x="3789784" y="1074071"/>
                </a:lnTo>
                <a:lnTo>
                  <a:pt x="4083216" y="1049245"/>
                </a:lnTo>
                <a:lnTo>
                  <a:pt x="4277929" y="1027527"/>
                </a:lnTo>
                <a:close/>
                <a:moveTo>
                  <a:pt x="8688704" y="1007654"/>
                </a:moveTo>
                <a:lnTo>
                  <a:pt x="8548698" y="1034820"/>
                </a:lnTo>
                <a:lnTo>
                  <a:pt x="8310153" y="1072247"/>
                </a:lnTo>
                <a:lnTo>
                  <a:pt x="8372498" y="1074112"/>
                </a:lnTo>
                <a:lnTo>
                  <a:pt x="8665309" y="1049301"/>
                </a:lnTo>
                <a:lnTo>
                  <a:pt x="8867808" y="1026692"/>
                </a:lnTo>
                <a:close/>
                <a:moveTo>
                  <a:pt x="6284296" y="1006614"/>
                </a:moveTo>
                <a:lnTo>
                  <a:pt x="6229381" y="1019851"/>
                </a:lnTo>
                <a:cubicBezTo>
                  <a:pt x="6155535" y="1036330"/>
                  <a:pt x="6081416" y="1051294"/>
                  <a:pt x="6007235" y="1063919"/>
                </a:cubicBezTo>
                <a:lnTo>
                  <a:pt x="5946332" y="1072141"/>
                </a:lnTo>
                <a:lnTo>
                  <a:pt x="6036430" y="1074223"/>
                </a:lnTo>
                <a:lnTo>
                  <a:pt x="6043482" y="1074530"/>
                </a:lnTo>
                <a:lnTo>
                  <a:pt x="6108497" y="1066177"/>
                </a:lnTo>
                <a:cubicBezTo>
                  <a:pt x="6171228" y="1056927"/>
                  <a:pt x="6233850" y="1046618"/>
                  <a:pt x="6296266" y="1035619"/>
                </a:cubicBezTo>
                <a:lnTo>
                  <a:pt x="6388284" y="1017934"/>
                </a:lnTo>
                <a:close/>
                <a:moveTo>
                  <a:pt x="1690859" y="1005373"/>
                </a:moveTo>
                <a:lnTo>
                  <a:pt x="1643110" y="1016884"/>
                </a:lnTo>
                <a:cubicBezTo>
                  <a:pt x="1569278" y="1033362"/>
                  <a:pt x="1495177" y="1048326"/>
                  <a:pt x="1421013" y="1060951"/>
                </a:cubicBezTo>
                <a:lnTo>
                  <a:pt x="1341996" y="1071619"/>
                </a:lnTo>
                <a:lnTo>
                  <a:pt x="1439307" y="1073869"/>
                </a:lnTo>
                <a:lnTo>
                  <a:pt x="1522209" y="1063211"/>
                </a:lnTo>
                <a:cubicBezTo>
                  <a:pt x="1584933" y="1053959"/>
                  <a:pt x="1647554" y="1043650"/>
                  <a:pt x="1709975" y="1032650"/>
                </a:cubicBezTo>
                <a:lnTo>
                  <a:pt x="1793674" y="1016566"/>
                </a:lnTo>
                <a:close/>
                <a:moveTo>
                  <a:pt x="4539793" y="1002606"/>
                </a:moveTo>
                <a:lnTo>
                  <a:pt x="4320188" y="1027068"/>
                </a:lnTo>
                <a:lnTo>
                  <a:pt x="4640087" y="1061884"/>
                </a:lnTo>
                <a:lnTo>
                  <a:pt x="4776753" y="1074877"/>
                </a:lnTo>
                <a:lnTo>
                  <a:pt x="4934896" y="1070113"/>
                </a:lnTo>
                <a:lnTo>
                  <a:pt x="4639239" y="1021987"/>
                </a:lnTo>
                <a:close/>
                <a:moveTo>
                  <a:pt x="6922189" y="999436"/>
                </a:moveTo>
                <a:lnTo>
                  <a:pt x="6811349" y="1011718"/>
                </a:lnTo>
                <a:lnTo>
                  <a:pt x="6853806" y="1019999"/>
                </a:lnTo>
                <a:lnTo>
                  <a:pt x="7186852" y="1072695"/>
                </a:lnTo>
                <a:lnTo>
                  <a:pt x="7283528" y="1069763"/>
                </a:lnTo>
                <a:lnTo>
                  <a:pt x="7093547" y="1037852"/>
                </a:lnTo>
                <a:close/>
                <a:moveTo>
                  <a:pt x="1628694" y="999312"/>
                </a:moveTo>
                <a:lnTo>
                  <a:pt x="1429042" y="1048090"/>
                </a:lnTo>
                <a:lnTo>
                  <a:pt x="1294758" y="1070527"/>
                </a:lnTo>
                <a:lnTo>
                  <a:pt x="1314912" y="1070993"/>
                </a:lnTo>
                <a:lnTo>
                  <a:pt x="1420894" y="1056676"/>
                </a:lnTo>
                <a:cubicBezTo>
                  <a:pt x="1494985" y="1044050"/>
                  <a:pt x="1568991" y="1029085"/>
                  <a:pt x="1642727" y="1012606"/>
                </a:cubicBezTo>
                <a:lnTo>
                  <a:pt x="1678340" y="1004011"/>
                </a:lnTo>
                <a:lnTo>
                  <a:pt x="1653512" y="1001308"/>
                </a:lnTo>
                <a:close/>
                <a:moveTo>
                  <a:pt x="6197222" y="998227"/>
                </a:moveTo>
                <a:lnTo>
                  <a:pt x="6008962" y="1044226"/>
                </a:lnTo>
                <a:lnTo>
                  <a:pt x="5854608" y="1070020"/>
                </a:lnTo>
                <a:lnTo>
                  <a:pt x="5919240" y="1071514"/>
                </a:lnTo>
                <a:lnTo>
                  <a:pt x="6007106" y="1059645"/>
                </a:lnTo>
                <a:cubicBezTo>
                  <a:pt x="6081211" y="1047018"/>
                  <a:pt x="6155229" y="1032052"/>
                  <a:pt x="6228983" y="1015573"/>
                </a:cubicBezTo>
                <a:lnTo>
                  <a:pt x="6271762" y="1005250"/>
                </a:lnTo>
                <a:lnTo>
                  <a:pt x="6235544" y="1001308"/>
                </a:lnTo>
                <a:close/>
                <a:moveTo>
                  <a:pt x="2332451" y="996859"/>
                </a:moveTo>
                <a:lnTo>
                  <a:pt x="2218053" y="1009533"/>
                </a:lnTo>
                <a:lnTo>
                  <a:pt x="2271717" y="1019999"/>
                </a:lnTo>
                <a:lnTo>
                  <a:pt x="2606412" y="1072917"/>
                </a:lnTo>
                <a:lnTo>
                  <a:pt x="2706746" y="1069899"/>
                </a:lnTo>
                <a:lnTo>
                  <a:pt x="2511703" y="1037123"/>
                </a:lnTo>
                <a:close/>
                <a:moveTo>
                  <a:pt x="3971557" y="995594"/>
                </a:moveTo>
                <a:lnTo>
                  <a:pt x="3971265" y="995669"/>
                </a:lnTo>
                <a:cubicBezTo>
                  <a:pt x="3861046" y="1022359"/>
                  <a:pt x="3750087" y="1046571"/>
                  <a:pt x="3638903" y="1065527"/>
                </a:cubicBezTo>
                <a:lnTo>
                  <a:pt x="3616018" y="1068621"/>
                </a:lnTo>
                <a:lnTo>
                  <a:pt x="3709893" y="1071565"/>
                </a:lnTo>
                <a:lnTo>
                  <a:pt x="3740130" y="1067661"/>
                </a:lnTo>
                <a:cubicBezTo>
                  <a:pt x="3834203" y="1053703"/>
                  <a:pt x="3928052" y="1037345"/>
                  <a:pt x="4021342" y="1019939"/>
                </a:cubicBezTo>
                <a:lnTo>
                  <a:pt x="4088456" y="1006893"/>
                </a:lnTo>
                <a:lnTo>
                  <a:pt x="4021963" y="999652"/>
                </a:lnTo>
                <a:close/>
                <a:moveTo>
                  <a:pt x="8560582" y="994131"/>
                </a:moveTo>
                <a:lnTo>
                  <a:pt x="8553842" y="995863"/>
                </a:lnTo>
                <a:cubicBezTo>
                  <a:pt x="8443648" y="1022436"/>
                  <a:pt x="8332605" y="1046602"/>
                  <a:pt x="8221293" y="1065540"/>
                </a:cubicBezTo>
                <a:lnTo>
                  <a:pt x="8196720" y="1068856"/>
                </a:lnTo>
                <a:lnTo>
                  <a:pt x="8291112" y="1071678"/>
                </a:lnTo>
                <a:lnTo>
                  <a:pt x="8322220" y="1067661"/>
                </a:lnTo>
                <a:cubicBezTo>
                  <a:pt x="8416293" y="1053703"/>
                  <a:pt x="8510142" y="1037345"/>
                  <a:pt x="8603432" y="1019939"/>
                </a:cubicBezTo>
                <a:lnTo>
                  <a:pt x="8674434" y="1006137"/>
                </a:lnTo>
                <a:lnTo>
                  <a:pt x="8563929" y="994391"/>
                </a:lnTo>
                <a:close/>
                <a:moveTo>
                  <a:pt x="1553860" y="993294"/>
                </a:moveTo>
                <a:lnTo>
                  <a:pt x="1421767" y="1031173"/>
                </a:lnTo>
                <a:lnTo>
                  <a:pt x="1227462" y="1068972"/>
                </a:lnTo>
                <a:lnTo>
                  <a:pt x="1271717" y="1069995"/>
                </a:lnTo>
                <a:lnTo>
                  <a:pt x="1428265" y="1043817"/>
                </a:lnTo>
                <a:lnTo>
                  <a:pt x="1614772" y="998192"/>
                </a:lnTo>
                <a:close/>
                <a:moveTo>
                  <a:pt x="6126515" y="992542"/>
                </a:moveTo>
                <a:lnTo>
                  <a:pt x="6008820" y="1026292"/>
                </a:lnTo>
                <a:lnTo>
                  <a:pt x="5791507" y="1068562"/>
                </a:lnTo>
                <a:lnTo>
                  <a:pt x="5831468" y="1069486"/>
                </a:lnTo>
                <a:lnTo>
                  <a:pt x="6008013" y="1039966"/>
                </a:lnTo>
                <a:lnTo>
                  <a:pt x="6183240" y="997102"/>
                </a:lnTo>
                <a:close/>
                <a:moveTo>
                  <a:pt x="2433430" y="989530"/>
                </a:moveTo>
                <a:lnTo>
                  <a:pt x="2356245" y="997046"/>
                </a:lnTo>
                <a:lnTo>
                  <a:pt x="2585042" y="1046602"/>
                </a:lnTo>
                <a:lnTo>
                  <a:pt x="2743051" y="1068807"/>
                </a:lnTo>
                <a:lnTo>
                  <a:pt x="2799060" y="1067122"/>
                </a:lnTo>
                <a:lnTo>
                  <a:pt x="2734342" y="1057579"/>
                </a:lnTo>
                <a:cubicBezTo>
                  <a:pt x="2660761" y="1044862"/>
                  <a:pt x="2585438" y="1029091"/>
                  <a:pt x="2508237" y="1010250"/>
                </a:cubicBezTo>
                <a:close/>
                <a:moveTo>
                  <a:pt x="4673291" y="989180"/>
                </a:moveTo>
                <a:lnTo>
                  <a:pt x="4562757" y="1000048"/>
                </a:lnTo>
                <a:lnTo>
                  <a:pt x="4554366" y="1000983"/>
                </a:lnTo>
                <a:lnTo>
                  <a:pt x="4640087" y="1017716"/>
                </a:lnTo>
                <a:lnTo>
                  <a:pt x="4965229" y="1069199"/>
                </a:lnTo>
                <a:lnTo>
                  <a:pt x="5061333" y="1066304"/>
                </a:lnTo>
                <a:lnTo>
                  <a:pt x="4879540" y="1035611"/>
                </a:lnTo>
                <a:close/>
                <a:moveTo>
                  <a:pt x="7012782" y="988772"/>
                </a:moveTo>
                <a:lnTo>
                  <a:pt x="6933365" y="996666"/>
                </a:lnTo>
                <a:lnTo>
                  <a:pt x="7167132" y="1047346"/>
                </a:lnTo>
                <a:lnTo>
                  <a:pt x="7318936" y="1068690"/>
                </a:lnTo>
                <a:lnTo>
                  <a:pt x="7379354" y="1066857"/>
                </a:lnTo>
                <a:lnTo>
                  <a:pt x="7316433" y="1057579"/>
                </a:lnTo>
                <a:cubicBezTo>
                  <a:pt x="7242850" y="1044862"/>
                  <a:pt x="7167527" y="1029091"/>
                  <a:pt x="7090327" y="1010250"/>
                </a:cubicBezTo>
                <a:close/>
                <a:moveTo>
                  <a:pt x="1493423" y="988435"/>
                </a:moveTo>
                <a:lnTo>
                  <a:pt x="1420994" y="1011871"/>
                </a:lnTo>
                <a:cubicBezTo>
                  <a:pt x="1347804" y="1032093"/>
                  <a:pt x="1274065" y="1048619"/>
                  <a:pt x="1199250" y="1060382"/>
                </a:cubicBezTo>
                <a:lnTo>
                  <a:pt x="1141299" y="1066980"/>
                </a:lnTo>
                <a:lnTo>
                  <a:pt x="1207819" y="1068518"/>
                </a:lnTo>
                <a:lnTo>
                  <a:pt x="1421389" y="1027007"/>
                </a:lnTo>
                <a:lnTo>
                  <a:pt x="1542499" y="992381"/>
                </a:lnTo>
                <a:close/>
                <a:moveTo>
                  <a:pt x="6072327" y="988185"/>
                </a:moveTo>
                <a:lnTo>
                  <a:pt x="6007287" y="1009226"/>
                </a:lnTo>
                <a:cubicBezTo>
                  <a:pt x="5934078" y="1029448"/>
                  <a:pt x="5860314" y="1045974"/>
                  <a:pt x="5785462" y="1057736"/>
                </a:cubicBezTo>
                <a:lnTo>
                  <a:pt x="5707461" y="1066619"/>
                </a:lnTo>
                <a:lnTo>
                  <a:pt x="5755653" y="1067733"/>
                </a:lnTo>
                <a:lnTo>
                  <a:pt x="5785558" y="1064726"/>
                </a:lnTo>
                <a:cubicBezTo>
                  <a:pt x="5860027" y="1054390"/>
                  <a:pt x="5934351" y="1039559"/>
                  <a:pt x="6008423" y="1021399"/>
                </a:cubicBezTo>
                <a:lnTo>
                  <a:pt x="6113109" y="991464"/>
                </a:lnTo>
                <a:close/>
                <a:moveTo>
                  <a:pt x="3874587" y="987788"/>
                </a:moveTo>
                <a:lnTo>
                  <a:pt x="3806329" y="1006920"/>
                </a:lnTo>
                <a:cubicBezTo>
                  <a:pt x="3750988" y="1021352"/>
                  <a:pt x="3695491" y="1034616"/>
                  <a:pt x="3639905" y="1046287"/>
                </a:cubicBezTo>
                <a:lnTo>
                  <a:pt x="3521875" y="1066001"/>
                </a:lnTo>
                <a:lnTo>
                  <a:pt x="3534877" y="1066076"/>
                </a:lnTo>
                <a:lnTo>
                  <a:pt x="3590454" y="1067819"/>
                </a:lnTo>
                <a:lnTo>
                  <a:pt x="3638891" y="1061285"/>
                </a:lnTo>
                <a:cubicBezTo>
                  <a:pt x="3694472" y="1051819"/>
                  <a:pt x="3749990" y="1041036"/>
                  <a:pt x="3805375" y="1029284"/>
                </a:cubicBezTo>
                <a:lnTo>
                  <a:pt x="3957828" y="994489"/>
                </a:lnTo>
                <a:close/>
                <a:moveTo>
                  <a:pt x="8461491" y="986439"/>
                </a:moveTo>
                <a:lnTo>
                  <a:pt x="8388420" y="1006920"/>
                </a:lnTo>
                <a:cubicBezTo>
                  <a:pt x="8333080" y="1021352"/>
                  <a:pt x="8277583" y="1034616"/>
                  <a:pt x="8221996" y="1046287"/>
                </a:cubicBezTo>
                <a:lnTo>
                  <a:pt x="8103555" y="1066070"/>
                </a:lnTo>
                <a:lnTo>
                  <a:pt x="8174653" y="1068196"/>
                </a:lnTo>
                <a:lnTo>
                  <a:pt x="8220802" y="1061965"/>
                </a:lnTo>
                <a:cubicBezTo>
                  <a:pt x="8276369" y="1052499"/>
                  <a:pt x="8331890" y="1041716"/>
                  <a:pt x="8387289" y="1029964"/>
                </a:cubicBezTo>
                <a:lnTo>
                  <a:pt x="8548470" y="993191"/>
                </a:lnTo>
                <a:close/>
                <a:moveTo>
                  <a:pt x="6043031" y="985830"/>
                </a:moveTo>
                <a:lnTo>
                  <a:pt x="6007542" y="998576"/>
                </a:lnTo>
                <a:cubicBezTo>
                  <a:pt x="5934315" y="1021067"/>
                  <a:pt x="5860469" y="1039505"/>
                  <a:pt x="5785458" y="1052686"/>
                </a:cubicBezTo>
                <a:lnTo>
                  <a:pt x="5679062" y="1065963"/>
                </a:lnTo>
                <a:lnTo>
                  <a:pt x="5680748" y="1066002"/>
                </a:lnTo>
                <a:lnTo>
                  <a:pt x="5784188" y="1054180"/>
                </a:lnTo>
                <a:cubicBezTo>
                  <a:pt x="5858775" y="1042418"/>
                  <a:pt x="5932354" y="1025892"/>
                  <a:pt x="6005420" y="1005681"/>
                </a:cubicBezTo>
                <a:lnTo>
                  <a:pt x="6062034" y="987358"/>
                </a:lnTo>
                <a:close/>
                <a:moveTo>
                  <a:pt x="1447423" y="984736"/>
                </a:moveTo>
                <a:lnTo>
                  <a:pt x="1421258" y="994134"/>
                </a:lnTo>
                <a:cubicBezTo>
                  <a:pt x="1348047" y="1016627"/>
                  <a:pt x="1274225" y="1035067"/>
                  <a:pt x="1199245" y="1048252"/>
                </a:cubicBezTo>
                <a:cubicBezTo>
                  <a:pt x="1157456" y="1055555"/>
                  <a:pt x="1114858" y="1060865"/>
                  <a:pt x="1071476" y="1064187"/>
                </a:cubicBezTo>
                <a:lnTo>
                  <a:pt x="1049350" y="1064855"/>
                </a:lnTo>
                <a:lnTo>
                  <a:pt x="1114909" y="1066370"/>
                </a:lnTo>
                <a:lnTo>
                  <a:pt x="1198484" y="1056816"/>
                </a:lnTo>
                <a:cubicBezTo>
                  <a:pt x="1273133" y="1045059"/>
                  <a:pt x="1346749" y="1028536"/>
                  <a:pt x="1419836" y="1008326"/>
                </a:cubicBezTo>
                <a:lnTo>
                  <a:pt x="1483713" y="987654"/>
                </a:lnTo>
                <a:close/>
                <a:moveTo>
                  <a:pt x="2496785" y="983361"/>
                </a:moveTo>
                <a:lnTo>
                  <a:pt x="2445308" y="988373"/>
                </a:lnTo>
                <a:lnTo>
                  <a:pt x="2508613" y="1005943"/>
                </a:lnTo>
                <a:cubicBezTo>
                  <a:pt x="2585661" y="1024783"/>
                  <a:pt x="2660836" y="1040555"/>
                  <a:pt x="2734282" y="1053271"/>
                </a:cubicBezTo>
                <a:lnTo>
                  <a:pt x="2823140" y="1066398"/>
                </a:lnTo>
                <a:lnTo>
                  <a:pt x="2864368" y="1065158"/>
                </a:lnTo>
                <a:lnTo>
                  <a:pt x="2733597" y="1042505"/>
                </a:lnTo>
                <a:cubicBezTo>
                  <a:pt x="2660046" y="1027568"/>
                  <a:pt x="2584763" y="1009037"/>
                  <a:pt x="2507617" y="986891"/>
                </a:cubicBezTo>
                <a:close/>
                <a:moveTo>
                  <a:pt x="6010736" y="983234"/>
                </a:moveTo>
                <a:lnTo>
                  <a:pt x="6008814" y="983985"/>
                </a:lnTo>
                <a:cubicBezTo>
                  <a:pt x="5935548" y="1008454"/>
                  <a:pt x="5861546" y="1028534"/>
                  <a:pt x="5786204" y="1042956"/>
                </a:cubicBezTo>
                <a:cubicBezTo>
                  <a:pt x="5744422" y="1050885"/>
                  <a:pt x="5701830" y="1056655"/>
                  <a:pt x="5658451" y="1060265"/>
                </a:cubicBezTo>
                <a:lnTo>
                  <a:pt x="5542102" y="1064092"/>
                </a:lnTo>
                <a:lnTo>
                  <a:pt x="5603560" y="1064218"/>
                </a:lnTo>
                <a:lnTo>
                  <a:pt x="5650200" y="1065296"/>
                </a:lnTo>
                <a:lnTo>
                  <a:pt x="5658000" y="1065060"/>
                </a:lnTo>
                <a:cubicBezTo>
                  <a:pt x="5701269" y="1061737"/>
                  <a:pt x="5743762" y="1056425"/>
                  <a:pt x="5785458" y="1049120"/>
                </a:cubicBezTo>
                <a:cubicBezTo>
                  <a:pt x="5860469" y="1035938"/>
                  <a:pt x="5934274" y="1017546"/>
                  <a:pt x="6007429" y="995112"/>
                </a:cubicBezTo>
                <a:lnTo>
                  <a:pt x="6035076" y="985190"/>
                </a:lnTo>
                <a:close/>
                <a:moveTo>
                  <a:pt x="7075970" y="982492"/>
                </a:moveTo>
                <a:lnTo>
                  <a:pt x="7024602" y="987597"/>
                </a:lnTo>
                <a:lnTo>
                  <a:pt x="7090704" y="1005943"/>
                </a:lnTo>
                <a:cubicBezTo>
                  <a:pt x="7167751" y="1024783"/>
                  <a:pt x="7242925" y="1040555"/>
                  <a:pt x="7316372" y="1053271"/>
                </a:cubicBezTo>
                <a:lnTo>
                  <a:pt x="7403404" y="1066128"/>
                </a:lnTo>
                <a:lnTo>
                  <a:pt x="7444761" y="1064874"/>
                </a:lnTo>
                <a:lnTo>
                  <a:pt x="7315584" y="1042505"/>
                </a:lnTo>
                <a:cubicBezTo>
                  <a:pt x="7242002" y="1027568"/>
                  <a:pt x="7166679" y="1009036"/>
                  <a:pt x="7089479" y="986891"/>
                </a:cubicBezTo>
                <a:close/>
                <a:moveTo>
                  <a:pt x="3805634" y="982238"/>
                </a:moveTo>
                <a:lnTo>
                  <a:pt x="3584069" y="1042389"/>
                </a:lnTo>
                <a:lnTo>
                  <a:pt x="3456062" y="1065622"/>
                </a:lnTo>
                <a:lnTo>
                  <a:pt x="3496101" y="1065853"/>
                </a:lnTo>
                <a:lnTo>
                  <a:pt x="3638991" y="1041979"/>
                </a:lnTo>
                <a:cubicBezTo>
                  <a:pt x="3694546" y="1030308"/>
                  <a:pt x="3750006" y="1017045"/>
                  <a:pt x="3805307" y="1002612"/>
                </a:cubicBezTo>
                <a:lnTo>
                  <a:pt x="3861824" y="986761"/>
                </a:lnTo>
                <a:close/>
                <a:moveTo>
                  <a:pt x="8394064" y="981205"/>
                </a:moveTo>
                <a:lnTo>
                  <a:pt x="8388064" y="983183"/>
                </a:lnTo>
                <a:cubicBezTo>
                  <a:pt x="8332781" y="1000124"/>
                  <a:pt x="8277304" y="1015684"/>
                  <a:pt x="8221678" y="1029359"/>
                </a:cubicBezTo>
                <a:lnTo>
                  <a:pt x="8037181" y="1065287"/>
                </a:lnTo>
                <a:lnTo>
                  <a:pt x="8080352" y="1065488"/>
                </a:lnTo>
                <a:lnTo>
                  <a:pt x="8221021" y="1041979"/>
                </a:lnTo>
                <a:cubicBezTo>
                  <a:pt x="8276553" y="1030308"/>
                  <a:pt x="8331984" y="1017045"/>
                  <a:pt x="8387261" y="1002612"/>
                </a:cubicBezTo>
                <a:lnTo>
                  <a:pt x="8448500" y="985431"/>
                </a:lnTo>
                <a:close/>
                <a:moveTo>
                  <a:pt x="179126" y="980544"/>
                </a:moveTo>
                <a:lnTo>
                  <a:pt x="113184" y="987025"/>
                </a:lnTo>
                <a:lnTo>
                  <a:pt x="367069" y="1042026"/>
                </a:lnTo>
                <a:lnTo>
                  <a:pt x="529167" y="1064806"/>
                </a:lnTo>
                <a:lnTo>
                  <a:pt x="555017" y="1064028"/>
                </a:lnTo>
                <a:lnTo>
                  <a:pt x="523575" y="1059391"/>
                </a:lnTo>
                <a:cubicBezTo>
                  <a:pt x="425479" y="1042436"/>
                  <a:pt x="324291" y="1020054"/>
                  <a:pt x="219691" y="992209"/>
                </a:cubicBezTo>
                <a:close/>
                <a:moveTo>
                  <a:pt x="1392310" y="980304"/>
                </a:moveTo>
                <a:lnTo>
                  <a:pt x="1311528" y="1006355"/>
                </a:lnTo>
                <a:cubicBezTo>
                  <a:pt x="1274401" y="1016960"/>
                  <a:pt x="1236997" y="1026221"/>
                  <a:pt x="1199233" y="1033968"/>
                </a:cubicBezTo>
                <a:cubicBezTo>
                  <a:pt x="1157442" y="1042520"/>
                  <a:pt x="1114846" y="1048745"/>
                  <a:pt x="1071463" y="1052646"/>
                </a:cubicBezTo>
                <a:lnTo>
                  <a:pt x="972399" y="1056185"/>
                </a:lnTo>
                <a:lnTo>
                  <a:pt x="1045574" y="1056459"/>
                </a:lnTo>
                <a:cubicBezTo>
                  <a:pt x="1100144" y="1053296"/>
                  <a:pt x="1153506" y="1046762"/>
                  <a:pt x="1205624" y="1036852"/>
                </a:cubicBezTo>
                <a:cubicBezTo>
                  <a:pt x="1243210" y="1029636"/>
                  <a:pt x="1280472" y="1021006"/>
                  <a:pt x="1317483" y="1011123"/>
                </a:cubicBezTo>
                <a:lnTo>
                  <a:pt x="1413975" y="982046"/>
                </a:lnTo>
                <a:close/>
                <a:moveTo>
                  <a:pt x="4769537" y="979718"/>
                </a:moveTo>
                <a:lnTo>
                  <a:pt x="4688796" y="987656"/>
                </a:lnTo>
                <a:lnTo>
                  <a:pt x="4953374" y="1044996"/>
                </a:lnTo>
                <a:lnTo>
                  <a:pt x="5097271" y="1065221"/>
                </a:lnTo>
                <a:lnTo>
                  <a:pt x="5156972" y="1063423"/>
                </a:lnTo>
                <a:lnTo>
                  <a:pt x="5103463" y="1055531"/>
                </a:lnTo>
                <a:cubicBezTo>
                  <a:pt x="5005361" y="1038576"/>
                  <a:pt x="4904165" y="1016193"/>
                  <a:pt x="4799550" y="988347"/>
                </a:cubicBezTo>
                <a:close/>
                <a:moveTo>
                  <a:pt x="5966170" y="979651"/>
                </a:moveTo>
                <a:lnTo>
                  <a:pt x="5921120" y="995010"/>
                </a:lnTo>
                <a:lnTo>
                  <a:pt x="5968212" y="979815"/>
                </a:lnTo>
                <a:close/>
                <a:moveTo>
                  <a:pt x="1378418" y="979187"/>
                </a:moveTo>
                <a:lnTo>
                  <a:pt x="1311713" y="1001936"/>
                </a:lnTo>
                <a:lnTo>
                  <a:pt x="1266905" y="1013573"/>
                </a:lnTo>
                <a:lnTo>
                  <a:pt x="1310731" y="1002793"/>
                </a:lnTo>
                <a:lnTo>
                  <a:pt x="1382787" y="979538"/>
                </a:lnTo>
                <a:close/>
                <a:moveTo>
                  <a:pt x="6617440" y="978421"/>
                </a:moveTo>
                <a:lnTo>
                  <a:pt x="6419033" y="1016921"/>
                </a:lnTo>
                <a:lnTo>
                  <a:pt x="6575742" y="1033965"/>
                </a:lnTo>
                <a:lnTo>
                  <a:pt x="6783133" y="1010703"/>
                </a:lnTo>
                <a:close/>
                <a:moveTo>
                  <a:pt x="3756973" y="978320"/>
                </a:moveTo>
                <a:lnTo>
                  <a:pt x="3748447" y="981351"/>
                </a:lnTo>
                <a:cubicBezTo>
                  <a:pt x="3639268" y="1016837"/>
                  <a:pt x="3529448" y="1045206"/>
                  <a:pt x="3417241" y="1062847"/>
                </a:cubicBezTo>
                <a:lnTo>
                  <a:pt x="3395882" y="1065276"/>
                </a:lnTo>
                <a:lnTo>
                  <a:pt x="3432632" y="1065488"/>
                </a:lnTo>
                <a:lnTo>
                  <a:pt x="3583094" y="1038154"/>
                </a:lnTo>
                <a:lnTo>
                  <a:pt x="3793289" y="981244"/>
                </a:lnTo>
                <a:close/>
                <a:moveTo>
                  <a:pt x="2550393" y="978141"/>
                </a:moveTo>
                <a:lnTo>
                  <a:pt x="2508810" y="982190"/>
                </a:lnTo>
                <a:lnTo>
                  <a:pt x="2584677" y="1003876"/>
                </a:lnTo>
                <a:cubicBezTo>
                  <a:pt x="2685876" y="1030091"/>
                  <a:pt x="2783786" y="1049932"/>
                  <a:pt x="2878751" y="1063428"/>
                </a:cubicBezTo>
                <a:lnTo>
                  <a:pt x="2887980" y="1064447"/>
                </a:lnTo>
                <a:lnTo>
                  <a:pt x="2928104" y="1063240"/>
                </a:lnTo>
                <a:lnTo>
                  <a:pt x="2878539" y="1057024"/>
                </a:lnTo>
                <a:cubicBezTo>
                  <a:pt x="2783413" y="1041657"/>
                  <a:pt x="2685399" y="1019053"/>
                  <a:pt x="2584160" y="989154"/>
                </a:cubicBezTo>
                <a:close/>
                <a:moveTo>
                  <a:pt x="5929903" y="977051"/>
                </a:moveTo>
                <a:lnTo>
                  <a:pt x="5900547" y="987968"/>
                </a:lnTo>
                <a:lnTo>
                  <a:pt x="5829465" y="1008110"/>
                </a:lnTo>
                <a:lnTo>
                  <a:pt x="5897474" y="989568"/>
                </a:lnTo>
                <a:lnTo>
                  <a:pt x="5932135" y="977173"/>
                </a:lnTo>
                <a:close/>
                <a:moveTo>
                  <a:pt x="1338013" y="976510"/>
                </a:moveTo>
                <a:lnTo>
                  <a:pt x="1313510" y="985624"/>
                </a:lnTo>
                <a:cubicBezTo>
                  <a:pt x="1276240" y="997899"/>
                  <a:pt x="1238629" y="1008635"/>
                  <a:pt x="1200593" y="1017634"/>
                </a:cubicBezTo>
                <a:lnTo>
                  <a:pt x="1182426" y="1020648"/>
                </a:lnTo>
                <a:lnTo>
                  <a:pt x="1198543" y="1018302"/>
                </a:lnTo>
                <a:cubicBezTo>
                  <a:pt x="1236486" y="1009664"/>
                  <a:pt x="1274027" y="999355"/>
                  <a:pt x="1311244" y="987565"/>
                </a:cubicBezTo>
                <a:lnTo>
                  <a:pt x="1341600" y="976706"/>
                </a:lnTo>
                <a:close/>
                <a:moveTo>
                  <a:pt x="8333436" y="976499"/>
                </a:moveTo>
                <a:lnTo>
                  <a:pt x="8221021" y="1012875"/>
                </a:lnTo>
                <a:cubicBezTo>
                  <a:pt x="8147854" y="1033091"/>
                  <a:pt x="8074136" y="1049613"/>
                  <a:pt x="7999332" y="1061374"/>
                </a:cubicBezTo>
                <a:lnTo>
                  <a:pt x="7967768" y="1064963"/>
                </a:lnTo>
                <a:lnTo>
                  <a:pt x="8012182" y="1065170"/>
                </a:lnTo>
                <a:lnTo>
                  <a:pt x="8221366" y="1024478"/>
                </a:lnTo>
                <a:lnTo>
                  <a:pt x="8381260" y="980211"/>
                </a:lnTo>
                <a:close/>
                <a:moveTo>
                  <a:pt x="2025754" y="976475"/>
                </a:moveTo>
                <a:lnTo>
                  <a:pt x="1824383" y="1015550"/>
                </a:lnTo>
                <a:lnTo>
                  <a:pt x="1978111" y="1032271"/>
                </a:lnTo>
                <a:lnTo>
                  <a:pt x="2189914" y="1008509"/>
                </a:lnTo>
                <a:close/>
                <a:moveTo>
                  <a:pt x="7137192" y="976406"/>
                </a:moveTo>
                <a:lnTo>
                  <a:pt x="7093170" y="980782"/>
                </a:lnTo>
                <a:lnTo>
                  <a:pt x="7242891" y="1021603"/>
                </a:lnTo>
                <a:cubicBezTo>
                  <a:pt x="7317565" y="1038878"/>
                  <a:pt x="7390434" y="1052569"/>
                  <a:pt x="7461638" y="1062691"/>
                </a:cubicBezTo>
                <a:lnTo>
                  <a:pt x="7473503" y="1064002"/>
                </a:lnTo>
                <a:lnTo>
                  <a:pt x="7511929" y="1062837"/>
                </a:lnTo>
                <a:lnTo>
                  <a:pt x="7518858" y="1062869"/>
                </a:lnTo>
                <a:lnTo>
                  <a:pt x="7460576" y="1055564"/>
                </a:lnTo>
                <a:cubicBezTo>
                  <a:pt x="7389213" y="1044044"/>
                  <a:pt x="7316216" y="1028456"/>
                  <a:pt x="7241442" y="1008774"/>
                </a:cubicBezTo>
                <a:close/>
                <a:moveTo>
                  <a:pt x="5917623" y="976381"/>
                </a:moveTo>
                <a:lnTo>
                  <a:pt x="5824109" y="1006435"/>
                </a:lnTo>
                <a:lnTo>
                  <a:pt x="5919884" y="976504"/>
                </a:lnTo>
                <a:close/>
                <a:moveTo>
                  <a:pt x="1325129" y="975807"/>
                </a:moveTo>
                <a:lnTo>
                  <a:pt x="1237204" y="1004087"/>
                </a:lnTo>
                <a:lnTo>
                  <a:pt x="1327261" y="975923"/>
                </a:lnTo>
                <a:close/>
                <a:moveTo>
                  <a:pt x="3706694" y="974839"/>
                </a:moveTo>
                <a:lnTo>
                  <a:pt x="3584290" y="1014065"/>
                </a:lnTo>
                <a:cubicBezTo>
                  <a:pt x="3529111" y="1029355"/>
                  <a:pt x="3473504" y="1042195"/>
                  <a:pt x="3417241" y="1052078"/>
                </a:cubicBezTo>
                <a:lnTo>
                  <a:pt x="3315243" y="1064812"/>
                </a:lnTo>
                <a:lnTo>
                  <a:pt x="3360078" y="1065070"/>
                </a:lnTo>
                <a:lnTo>
                  <a:pt x="3417241" y="1058540"/>
                </a:lnTo>
                <a:cubicBezTo>
                  <a:pt x="3473186" y="1049719"/>
                  <a:pt x="3528564" y="1038217"/>
                  <a:pt x="3583584" y="1024489"/>
                </a:cubicBezTo>
                <a:lnTo>
                  <a:pt x="3746440" y="977473"/>
                </a:lnTo>
                <a:lnTo>
                  <a:pt x="3728682" y="976043"/>
                </a:lnTo>
                <a:close/>
                <a:moveTo>
                  <a:pt x="242833" y="974284"/>
                </a:moveTo>
                <a:lnTo>
                  <a:pt x="190525" y="979424"/>
                </a:lnTo>
                <a:lnTo>
                  <a:pt x="220099" y="987940"/>
                </a:lnTo>
                <a:cubicBezTo>
                  <a:pt x="324532" y="1015782"/>
                  <a:pt x="425553" y="1038162"/>
                  <a:pt x="523499" y="1055116"/>
                </a:cubicBezTo>
                <a:lnTo>
                  <a:pt x="578981" y="1063310"/>
                </a:lnTo>
                <a:lnTo>
                  <a:pt x="625739" y="1063406"/>
                </a:lnTo>
                <a:lnTo>
                  <a:pt x="515689" y="1044346"/>
                </a:lnTo>
                <a:cubicBezTo>
                  <a:pt x="466636" y="1034387"/>
                  <a:pt x="416810" y="1022829"/>
                  <a:pt x="366170" y="1009669"/>
                </a:cubicBezTo>
                <a:close/>
                <a:moveTo>
                  <a:pt x="2597421" y="973561"/>
                </a:moveTo>
                <a:lnTo>
                  <a:pt x="2562416" y="976970"/>
                </a:lnTo>
                <a:lnTo>
                  <a:pt x="2586547" y="984846"/>
                </a:lnTo>
                <a:cubicBezTo>
                  <a:pt x="2687681" y="1014746"/>
                  <a:pt x="2785536" y="1037349"/>
                  <a:pt x="2880449" y="1052716"/>
                </a:cubicBezTo>
                <a:lnTo>
                  <a:pt x="2960412" y="1062771"/>
                </a:lnTo>
                <a:lnTo>
                  <a:pt x="3012121" y="1063069"/>
                </a:lnTo>
                <a:lnTo>
                  <a:pt x="2878380" y="1044370"/>
                </a:lnTo>
                <a:cubicBezTo>
                  <a:pt x="2830485" y="1035798"/>
                  <a:pt x="2781872" y="1025249"/>
                  <a:pt x="2732560" y="1012727"/>
                </a:cubicBezTo>
                <a:close/>
                <a:moveTo>
                  <a:pt x="8290921" y="973199"/>
                </a:moveTo>
                <a:lnTo>
                  <a:pt x="8248009" y="989357"/>
                </a:lnTo>
                <a:cubicBezTo>
                  <a:pt x="8165795" y="1015776"/>
                  <a:pt x="8082877" y="1037254"/>
                  <a:pt x="7998483" y="1052078"/>
                </a:cubicBezTo>
                <a:lnTo>
                  <a:pt x="7897889" y="1064637"/>
                </a:lnTo>
                <a:lnTo>
                  <a:pt x="7937541" y="1064822"/>
                </a:lnTo>
                <a:lnTo>
                  <a:pt x="7998483" y="1057860"/>
                </a:lnTo>
                <a:cubicBezTo>
                  <a:pt x="8073075" y="1046099"/>
                  <a:pt x="8146660" y="1029570"/>
                  <a:pt x="8219735" y="1009356"/>
                </a:cubicBezTo>
                <a:lnTo>
                  <a:pt x="8323608" y="975736"/>
                </a:lnTo>
                <a:close/>
                <a:moveTo>
                  <a:pt x="4842385" y="973003"/>
                </a:moveTo>
                <a:lnTo>
                  <a:pt x="4832407" y="973536"/>
                </a:lnTo>
                <a:lnTo>
                  <a:pt x="4780897" y="978601"/>
                </a:lnTo>
                <a:lnTo>
                  <a:pt x="4799939" y="984083"/>
                </a:lnTo>
                <a:cubicBezTo>
                  <a:pt x="4904386" y="1011924"/>
                  <a:pt x="5005409" y="1034305"/>
                  <a:pt x="5103350" y="1051258"/>
                </a:cubicBezTo>
                <a:lnTo>
                  <a:pt x="5185283" y="1063360"/>
                </a:lnTo>
                <a:lnTo>
                  <a:pt x="5241347" y="1063475"/>
                </a:lnTo>
                <a:lnTo>
                  <a:pt x="5102673" y="1039460"/>
                </a:lnTo>
                <a:cubicBezTo>
                  <a:pt x="5053616" y="1029500"/>
                  <a:pt x="5003787" y="1017943"/>
                  <a:pt x="4953147" y="1004782"/>
                </a:cubicBezTo>
                <a:close/>
                <a:moveTo>
                  <a:pt x="3670604" y="972864"/>
                </a:moveTo>
                <a:lnTo>
                  <a:pt x="3584760" y="1002786"/>
                </a:lnTo>
                <a:cubicBezTo>
                  <a:pt x="3529499" y="1019436"/>
                  <a:pt x="3473743" y="1033438"/>
                  <a:pt x="3417241" y="1044257"/>
                </a:cubicBezTo>
                <a:cubicBezTo>
                  <a:pt x="3375436" y="1052192"/>
                  <a:pt x="3332828" y="1057966"/>
                  <a:pt x="3289438" y="1061580"/>
                </a:cubicBezTo>
                <a:lnTo>
                  <a:pt x="3209774" y="1064206"/>
                </a:lnTo>
                <a:lnTo>
                  <a:pt x="3284675" y="1064637"/>
                </a:lnTo>
                <a:lnTo>
                  <a:pt x="3289772" y="1064483"/>
                </a:lnTo>
                <a:cubicBezTo>
                  <a:pt x="3333046" y="1061166"/>
                  <a:pt x="3375541" y="1055862"/>
                  <a:pt x="3417241" y="1048564"/>
                </a:cubicBezTo>
                <a:cubicBezTo>
                  <a:pt x="3473504" y="1038681"/>
                  <a:pt x="3529080" y="1025865"/>
                  <a:pt x="3584209" y="1010609"/>
                </a:cubicBezTo>
                <a:lnTo>
                  <a:pt x="3697514" y="974337"/>
                </a:lnTo>
                <a:close/>
                <a:moveTo>
                  <a:pt x="7179917" y="972160"/>
                </a:moveTo>
                <a:lnTo>
                  <a:pt x="7147209" y="975411"/>
                </a:lnTo>
                <a:lnTo>
                  <a:pt x="7243030" y="1005223"/>
                </a:lnTo>
                <a:cubicBezTo>
                  <a:pt x="7317666" y="1024915"/>
                  <a:pt x="7390506" y="1040511"/>
                  <a:pt x="7461690" y="1052036"/>
                </a:cubicBezTo>
                <a:lnTo>
                  <a:pt x="7548959" y="1063010"/>
                </a:lnTo>
                <a:lnTo>
                  <a:pt x="7594459" y="1063222"/>
                </a:lnTo>
                <a:lnTo>
                  <a:pt x="7459621" y="1044370"/>
                </a:lnTo>
                <a:cubicBezTo>
                  <a:pt x="7387781" y="1031511"/>
                  <a:pt x="7314321" y="1014205"/>
                  <a:pt x="7239312" y="992467"/>
                </a:cubicBezTo>
                <a:close/>
                <a:moveTo>
                  <a:pt x="8253373" y="970925"/>
                </a:moveTo>
                <a:lnTo>
                  <a:pt x="8166002" y="1001383"/>
                </a:lnTo>
                <a:cubicBezTo>
                  <a:pt x="8110740" y="1018041"/>
                  <a:pt x="8054985" y="1032057"/>
                  <a:pt x="7998483" y="1042897"/>
                </a:cubicBezTo>
                <a:cubicBezTo>
                  <a:pt x="7956677" y="1050817"/>
                  <a:pt x="7914069" y="1056579"/>
                  <a:pt x="7870678" y="1060183"/>
                </a:cubicBezTo>
                <a:lnTo>
                  <a:pt x="7755036" y="1063971"/>
                </a:lnTo>
                <a:lnTo>
                  <a:pt x="7870182" y="1064508"/>
                </a:lnTo>
                <a:lnTo>
                  <a:pt x="7871015" y="1064483"/>
                </a:lnTo>
                <a:cubicBezTo>
                  <a:pt x="7914287" y="1061166"/>
                  <a:pt x="7956783" y="1055862"/>
                  <a:pt x="7998483" y="1048564"/>
                </a:cubicBezTo>
                <a:cubicBezTo>
                  <a:pt x="8082877" y="1033740"/>
                  <a:pt x="8165727" y="1012315"/>
                  <a:pt x="8247835" y="985959"/>
                </a:cubicBezTo>
                <a:lnTo>
                  <a:pt x="8283299" y="972607"/>
                </a:lnTo>
                <a:lnTo>
                  <a:pt x="8278215" y="972213"/>
                </a:lnTo>
                <a:close/>
                <a:moveTo>
                  <a:pt x="2634275" y="970658"/>
                </a:moveTo>
                <a:lnTo>
                  <a:pt x="2618908" y="971469"/>
                </a:lnTo>
                <a:lnTo>
                  <a:pt x="2610455" y="972292"/>
                </a:lnTo>
                <a:lnTo>
                  <a:pt x="2660009" y="988843"/>
                </a:lnTo>
                <a:cubicBezTo>
                  <a:pt x="2784764" y="1025077"/>
                  <a:pt x="2905172" y="1049003"/>
                  <a:pt x="3020948" y="1060554"/>
                </a:cubicBezTo>
                <a:lnTo>
                  <a:pt x="3070130" y="1063402"/>
                </a:lnTo>
                <a:lnTo>
                  <a:pt x="3120981" y="1063695"/>
                </a:lnTo>
                <a:lnTo>
                  <a:pt x="3019881" y="1057364"/>
                </a:lnTo>
                <a:cubicBezTo>
                  <a:pt x="2903797" y="1044819"/>
                  <a:pt x="2783085" y="1018793"/>
                  <a:pt x="2658071" y="979307"/>
                </a:cubicBezTo>
                <a:close/>
                <a:moveTo>
                  <a:pt x="315141" y="970080"/>
                </a:moveTo>
                <a:lnTo>
                  <a:pt x="254284" y="973331"/>
                </a:lnTo>
                <a:lnTo>
                  <a:pt x="367465" y="1005692"/>
                </a:lnTo>
                <a:cubicBezTo>
                  <a:pt x="418063" y="1018803"/>
                  <a:pt x="467840" y="1030318"/>
                  <a:pt x="516836" y="1040243"/>
                </a:cubicBezTo>
                <a:lnTo>
                  <a:pt x="651158" y="1063458"/>
                </a:lnTo>
                <a:lnTo>
                  <a:pt x="732738" y="1063625"/>
                </a:lnTo>
                <a:lnTo>
                  <a:pt x="660655" y="1054585"/>
                </a:lnTo>
                <a:cubicBezTo>
                  <a:pt x="565520" y="1039219"/>
                  <a:pt x="467478" y="1016616"/>
                  <a:pt x="366195" y="986720"/>
                </a:cubicBezTo>
                <a:close/>
                <a:moveTo>
                  <a:pt x="7215593" y="969534"/>
                </a:moveTo>
                <a:lnTo>
                  <a:pt x="7194789" y="970682"/>
                </a:lnTo>
                <a:lnTo>
                  <a:pt x="7185382" y="971617"/>
                </a:lnTo>
                <a:lnTo>
                  <a:pt x="7194265" y="974678"/>
                </a:lnTo>
                <a:cubicBezTo>
                  <a:pt x="7335832" y="1018903"/>
                  <a:pt x="7471942" y="1047559"/>
                  <a:pt x="7602190" y="1060554"/>
                </a:cubicBezTo>
                <a:lnTo>
                  <a:pt x="7652966" y="1063495"/>
                </a:lnTo>
                <a:lnTo>
                  <a:pt x="7727325" y="1063841"/>
                </a:lnTo>
                <a:lnTo>
                  <a:pt x="7601123" y="1055924"/>
                </a:lnTo>
                <a:cubicBezTo>
                  <a:pt x="7514059" y="1046508"/>
                  <a:pt x="7424393" y="1029516"/>
                  <a:pt x="7332261" y="1004956"/>
                </a:cubicBezTo>
                <a:close/>
                <a:moveTo>
                  <a:pt x="4907812" y="969508"/>
                </a:moveTo>
                <a:lnTo>
                  <a:pt x="4857010" y="972222"/>
                </a:lnTo>
                <a:lnTo>
                  <a:pt x="4954490" y="1000094"/>
                </a:lnTo>
                <a:cubicBezTo>
                  <a:pt x="5055682" y="1026314"/>
                  <a:pt x="5153589" y="1046155"/>
                  <a:pt x="5248546" y="1059649"/>
                </a:cubicBezTo>
                <a:lnTo>
                  <a:pt x="5283992" y="1063562"/>
                </a:lnTo>
                <a:lnTo>
                  <a:pt x="5340570" y="1063678"/>
                </a:lnTo>
                <a:lnTo>
                  <a:pt x="5246932" y="1051933"/>
                </a:lnTo>
                <a:cubicBezTo>
                  <a:pt x="5151802" y="1036566"/>
                  <a:pt x="5053760" y="1013961"/>
                  <a:pt x="4952472" y="984063"/>
                </a:cubicBezTo>
                <a:close/>
                <a:moveTo>
                  <a:pt x="2666896" y="968936"/>
                </a:moveTo>
                <a:lnTo>
                  <a:pt x="2647793" y="969944"/>
                </a:lnTo>
                <a:lnTo>
                  <a:pt x="2733593" y="997103"/>
                </a:lnTo>
                <a:cubicBezTo>
                  <a:pt x="2979500" y="1065277"/>
                  <a:pt x="3207894" y="1079624"/>
                  <a:pt x="3416392" y="1039949"/>
                </a:cubicBezTo>
                <a:cubicBezTo>
                  <a:pt x="3472815" y="1029131"/>
                  <a:pt x="3528489" y="1015132"/>
                  <a:pt x="3583672" y="998493"/>
                </a:cubicBezTo>
                <a:lnTo>
                  <a:pt x="3658990" y="972228"/>
                </a:lnTo>
                <a:lnTo>
                  <a:pt x="3640448" y="971213"/>
                </a:lnTo>
                <a:lnTo>
                  <a:pt x="3585063" y="991914"/>
                </a:lnTo>
                <a:cubicBezTo>
                  <a:pt x="3529757" y="1009776"/>
                  <a:pt x="3473902" y="1024809"/>
                  <a:pt x="3417241" y="1036435"/>
                </a:cubicBezTo>
                <a:cubicBezTo>
                  <a:pt x="3197760" y="1081292"/>
                  <a:pt x="2956163" y="1062051"/>
                  <a:pt x="2695446" y="979064"/>
                </a:cubicBezTo>
                <a:close/>
                <a:moveTo>
                  <a:pt x="7247115" y="967796"/>
                </a:moveTo>
                <a:lnTo>
                  <a:pt x="7229414" y="968772"/>
                </a:lnTo>
                <a:lnTo>
                  <a:pt x="7388079" y="1015920"/>
                </a:lnTo>
                <a:cubicBezTo>
                  <a:pt x="7460793" y="1033149"/>
                  <a:pt x="7531909" y="1045529"/>
                  <a:pt x="7601364" y="1053057"/>
                </a:cubicBezTo>
                <a:lnTo>
                  <a:pt x="7680586" y="1056181"/>
                </a:lnTo>
                <a:lnTo>
                  <a:pt x="7705181" y="1058137"/>
                </a:lnTo>
                <a:lnTo>
                  <a:pt x="7732801" y="1058240"/>
                </a:lnTo>
                <a:lnTo>
                  <a:pt x="7804678" y="1061075"/>
                </a:lnTo>
                <a:lnTo>
                  <a:pt x="7878588" y="1052983"/>
                </a:lnTo>
                <a:lnTo>
                  <a:pt x="7903922" y="1051056"/>
                </a:lnTo>
                <a:lnTo>
                  <a:pt x="7920566" y="1048387"/>
                </a:lnTo>
                <a:lnTo>
                  <a:pt x="7997634" y="1039949"/>
                </a:lnTo>
                <a:cubicBezTo>
                  <a:pt x="8054056" y="1029131"/>
                  <a:pt x="8109732" y="1015132"/>
                  <a:pt x="8164914" y="998493"/>
                </a:cubicBezTo>
                <a:lnTo>
                  <a:pt x="8245186" y="970501"/>
                </a:lnTo>
                <a:lnTo>
                  <a:pt x="8225312" y="969470"/>
                </a:lnTo>
                <a:lnTo>
                  <a:pt x="8167118" y="991233"/>
                </a:lnTo>
                <a:cubicBezTo>
                  <a:pt x="8111832" y="1009096"/>
                  <a:pt x="8055992" y="1024129"/>
                  <a:pt x="7999332" y="1035755"/>
                </a:cubicBezTo>
                <a:lnTo>
                  <a:pt x="7920566" y="1048387"/>
                </a:lnTo>
                <a:lnTo>
                  <a:pt x="7878588" y="1052983"/>
                </a:lnTo>
                <a:lnTo>
                  <a:pt x="7805856" y="1058515"/>
                </a:lnTo>
                <a:lnTo>
                  <a:pt x="7732801" y="1058240"/>
                </a:lnTo>
                <a:lnTo>
                  <a:pt x="7680586" y="1056181"/>
                </a:lnTo>
                <a:lnTo>
                  <a:pt x="7601950" y="1049928"/>
                </a:lnTo>
                <a:cubicBezTo>
                  <a:pt x="7497456" y="1037807"/>
                  <a:pt x="7389203" y="1013950"/>
                  <a:pt x="7277416" y="978384"/>
                </a:cubicBezTo>
                <a:close/>
                <a:moveTo>
                  <a:pt x="3574775" y="967618"/>
                </a:moveTo>
                <a:lnTo>
                  <a:pt x="3455864" y="1006509"/>
                </a:lnTo>
                <a:cubicBezTo>
                  <a:pt x="3496449" y="995590"/>
                  <a:pt x="3536590" y="982738"/>
                  <a:pt x="3576390" y="968199"/>
                </a:cubicBezTo>
                <a:lnTo>
                  <a:pt x="3577452" y="967765"/>
                </a:lnTo>
                <a:close/>
                <a:moveTo>
                  <a:pt x="4944470" y="967549"/>
                </a:moveTo>
                <a:lnTo>
                  <a:pt x="4917996" y="968963"/>
                </a:lnTo>
                <a:lnTo>
                  <a:pt x="4953349" y="980507"/>
                </a:lnTo>
                <a:cubicBezTo>
                  <a:pt x="5054437" y="1010405"/>
                  <a:pt x="5152280" y="1033010"/>
                  <a:pt x="5247197" y="1048377"/>
                </a:cubicBezTo>
                <a:lnTo>
                  <a:pt x="5369366" y="1063737"/>
                </a:lnTo>
                <a:lnTo>
                  <a:pt x="5381327" y="1063762"/>
                </a:lnTo>
                <a:lnTo>
                  <a:pt x="5246691" y="1044936"/>
                </a:lnTo>
                <a:cubicBezTo>
                  <a:pt x="5150884" y="1027787"/>
                  <a:pt x="5052187" y="1002734"/>
                  <a:pt x="4950769" y="969809"/>
                </a:cubicBezTo>
                <a:close/>
                <a:moveTo>
                  <a:pt x="2693308" y="967541"/>
                </a:moveTo>
                <a:lnTo>
                  <a:pt x="2676837" y="968411"/>
                </a:lnTo>
                <a:lnTo>
                  <a:pt x="2695934" y="975197"/>
                </a:lnTo>
                <a:cubicBezTo>
                  <a:pt x="2955994" y="1058195"/>
                  <a:pt x="3196767" y="1077778"/>
                  <a:pt x="3415967" y="1032921"/>
                </a:cubicBezTo>
                <a:cubicBezTo>
                  <a:pt x="3472549" y="1021295"/>
                  <a:pt x="3528324" y="1006262"/>
                  <a:pt x="3583555" y="988399"/>
                </a:cubicBezTo>
                <a:lnTo>
                  <a:pt x="3630871" y="970689"/>
                </a:lnTo>
                <a:lnTo>
                  <a:pt x="3617257" y="969944"/>
                </a:lnTo>
                <a:lnTo>
                  <a:pt x="3544434" y="995818"/>
                </a:lnTo>
                <a:cubicBezTo>
                  <a:pt x="3502722" y="1008836"/>
                  <a:pt x="3460646" y="1020080"/>
                  <a:pt x="3418090" y="1029294"/>
                </a:cubicBezTo>
                <a:cubicBezTo>
                  <a:pt x="3198608" y="1076978"/>
                  <a:pt x="2957010" y="1056560"/>
                  <a:pt x="2696174" y="968618"/>
                </a:cubicBezTo>
                <a:close/>
                <a:moveTo>
                  <a:pt x="370520" y="967122"/>
                </a:moveTo>
                <a:lnTo>
                  <a:pt x="325989" y="969501"/>
                </a:lnTo>
                <a:lnTo>
                  <a:pt x="367801" y="983154"/>
                </a:lnTo>
                <a:cubicBezTo>
                  <a:pt x="468883" y="1013051"/>
                  <a:pt x="566712" y="1035654"/>
                  <a:pt x="661614" y="1051020"/>
                </a:cubicBezTo>
                <a:lnTo>
                  <a:pt x="762348" y="1063686"/>
                </a:lnTo>
                <a:lnTo>
                  <a:pt x="864529" y="1063895"/>
                </a:lnTo>
                <a:lnTo>
                  <a:pt x="801929" y="1060285"/>
                </a:lnTo>
                <a:cubicBezTo>
                  <a:pt x="709051" y="1051052"/>
                  <a:pt x="613203" y="1033898"/>
                  <a:pt x="514553" y="1008854"/>
                </a:cubicBezTo>
                <a:close/>
                <a:moveTo>
                  <a:pt x="7271557" y="966448"/>
                </a:moveTo>
                <a:lnTo>
                  <a:pt x="7255399" y="967339"/>
                </a:lnTo>
                <a:lnTo>
                  <a:pt x="7277817" y="975193"/>
                </a:lnTo>
                <a:cubicBezTo>
                  <a:pt x="7537851" y="1058182"/>
                  <a:pt x="7778710" y="1077739"/>
                  <a:pt x="7997634" y="1032808"/>
                </a:cubicBezTo>
                <a:cubicBezTo>
                  <a:pt x="8054294" y="1021203"/>
                  <a:pt x="8110119" y="1006187"/>
                  <a:pt x="8165381" y="988338"/>
                </a:cubicBezTo>
                <a:lnTo>
                  <a:pt x="8216986" y="969039"/>
                </a:lnTo>
                <a:lnTo>
                  <a:pt x="8202482" y="968287"/>
                </a:lnTo>
                <a:lnTo>
                  <a:pt x="8167270" y="982219"/>
                </a:lnTo>
                <a:cubicBezTo>
                  <a:pt x="8111962" y="1001114"/>
                  <a:pt x="8056072" y="1017009"/>
                  <a:pt x="7999332" y="1029294"/>
                </a:cubicBezTo>
                <a:cubicBezTo>
                  <a:pt x="7779850" y="1076978"/>
                  <a:pt x="7538252" y="1056560"/>
                  <a:pt x="7277417" y="968618"/>
                </a:cubicBezTo>
                <a:close/>
                <a:moveTo>
                  <a:pt x="2716157" y="966335"/>
                </a:moveTo>
                <a:lnTo>
                  <a:pt x="2707101" y="966813"/>
                </a:lnTo>
                <a:lnTo>
                  <a:pt x="2752002" y="982354"/>
                </a:lnTo>
                <a:cubicBezTo>
                  <a:pt x="2843889" y="1010294"/>
                  <a:pt x="2933304" y="1029654"/>
                  <a:pt x="3020122" y="1040405"/>
                </a:cubicBezTo>
                <a:lnTo>
                  <a:pt x="3122795" y="1047807"/>
                </a:lnTo>
                <a:lnTo>
                  <a:pt x="3157785" y="1050419"/>
                </a:lnTo>
                <a:lnTo>
                  <a:pt x="3222520" y="1047837"/>
                </a:lnTo>
                <a:lnTo>
                  <a:pt x="3288925" y="1045391"/>
                </a:lnTo>
                <a:cubicBezTo>
                  <a:pt x="3332197" y="1041313"/>
                  <a:pt x="3374692" y="1034777"/>
                  <a:pt x="3416392" y="1025780"/>
                </a:cubicBezTo>
                <a:cubicBezTo>
                  <a:pt x="3458887" y="1016550"/>
                  <a:pt x="3500913" y="1005294"/>
                  <a:pt x="3542580" y="992270"/>
                </a:cubicBezTo>
                <a:lnTo>
                  <a:pt x="3606941" y="969379"/>
                </a:lnTo>
                <a:lnTo>
                  <a:pt x="3598703" y="968928"/>
                </a:lnTo>
                <a:lnTo>
                  <a:pt x="3544698" y="989061"/>
                </a:lnTo>
                <a:cubicBezTo>
                  <a:pt x="3502927" y="1002745"/>
                  <a:pt x="3460765" y="1014583"/>
                  <a:pt x="3418090" y="1024306"/>
                </a:cubicBezTo>
                <a:cubicBezTo>
                  <a:pt x="3376284" y="1033842"/>
                  <a:pt x="3333677" y="1040784"/>
                  <a:pt x="3290285" y="1045134"/>
                </a:cubicBezTo>
                <a:lnTo>
                  <a:pt x="3222520" y="1047837"/>
                </a:lnTo>
                <a:lnTo>
                  <a:pt x="3156796" y="1050258"/>
                </a:lnTo>
                <a:lnTo>
                  <a:pt x="3122795" y="1047807"/>
                </a:lnTo>
                <a:lnTo>
                  <a:pt x="3020709" y="1040185"/>
                </a:lnTo>
                <a:cubicBezTo>
                  <a:pt x="2933629" y="1028945"/>
                  <a:pt x="2843942" y="1008627"/>
                  <a:pt x="2751772" y="979258"/>
                </a:cubicBezTo>
                <a:close/>
                <a:moveTo>
                  <a:pt x="8155657" y="965860"/>
                </a:moveTo>
                <a:lnTo>
                  <a:pt x="8037105" y="1006509"/>
                </a:lnTo>
                <a:lnTo>
                  <a:pt x="8158599" y="966013"/>
                </a:lnTo>
                <a:close/>
                <a:moveTo>
                  <a:pt x="2737150" y="965227"/>
                </a:moveTo>
                <a:lnTo>
                  <a:pt x="2731086" y="965547"/>
                </a:lnTo>
                <a:lnTo>
                  <a:pt x="2787988" y="985849"/>
                </a:lnTo>
                <a:lnTo>
                  <a:pt x="2879233" y="1006833"/>
                </a:lnTo>
                <a:lnTo>
                  <a:pt x="2889221" y="1009662"/>
                </a:lnTo>
                <a:lnTo>
                  <a:pt x="2901682" y="1011995"/>
                </a:lnTo>
                <a:lnTo>
                  <a:pt x="2975861" y="1029054"/>
                </a:lnTo>
                <a:lnTo>
                  <a:pt x="3009348" y="1032153"/>
                </a:lnTo>
                <a:lnTo>
                  <a:pt x="3022676" y="1034648"/>
                </a:lnTo>
                <a:lnTo>
                  <a:pt x="3136698" y="1043936"/>
                </a:lnTo>
                <a:lnTo>
                  <a:pt x="3156186" y="1045739"/>
                </a:lnTo>
                <a:lnTo>
                  <a:pt x="3157980" y="1045670"/>
                </a:lnTo>
                <a:lnTo>
                  <a:pt x="3160376" y="1045865"/>
                </a:lnTo>
                <a:cubicBezTo>
                  <a:pt x="3250468" y="1048005"/>
                  <a:pt x="3337025" y="1039439"/>
                  <a:pt x="3419364" y="1019999"/>
                </a:cubicBezTo>
                <a:lnTo>
                  <a:pt x="3505215" y="995669"/>
                </a:lnTo>
                <a:lnTo>
                  <a:pt x="3528635" y="989285"/>
                </a:lnTo>
                <a:lnTo>
                  <a:pt x="3532032" y="988069"/>
                </a:lnTo>
                <a:lnTo>
                  <a:pt x="3532292" y="987996"/>
                </a:lnTo>
                <a:lnTo>
                  <a:pt x="3533651" y="987491"/>
                </a:lnTo>
                <a:lnTo>
                  <a:pt x="3587292" y="968303"/>
                </a:lnTo>
                <a:lnTo>
                  <a:pt x="3585513" y="968206"/>
                </a:lnTo>
                <a:lnTo>
                  <a:pt x="3533651" y="987491"/>
                </a:lnTo>
                <a:lnTo>
                  <a:pt x="3532032" y="988069"/>
                </a:lnTo>
                <a:lnTo>
                  <a:pt x="3505215" y="995669"/>
                </a:lnTo>
                <a:lnTo>
                  <a:pt x="3415967" y="1019999"/>
                </a:lnTo>
                <a:cubicBezTo>
                  <a:pt x="3374215" y="1029450"/>
                  <a:pt x="3331680" y="1036317"/>
                  <a:pt x="3288377" y="1040605"/>
                </a:cubicBezTo>
                <a:lnTo>
                  <a:pt x="3157980" y="1045670"/>
                </a:lnTo>
                <a:lnTo>
                  <a:pt x="3136698" y="1043936"/>
                </a:lnTo>
                <a:lnTo>
                  <a:pt x="3009348" y="1032153"/>
                </a:lnTo>
                <a:lnTo>
                  <a:pt x="2901682" y="1011995"/>
                </a:lnTo>
                <a:lnTo>
                  <a:pt x="2879233" y="1006833"/>
                </a:lnTo>
                <a:lnTo>
                  <a:pt x="2751977" y="970780"/>
                </a:lnTo>
                <a:close/>
                <a:moveTo>
                  <a:pt x="4990717" y="965078"/>
                </a:moveTo>
                <a:lnTo>
                  <a:pt x="4955480" y="966961"/>
                </a:lnTo>
                <a:lnTo>
                  <a:pt x="5102660" y="1009722"/>
                </a:lnTo>
                <a:cubicBezTo>
                  <a:pt x="5201035" y="1034768"/>
                  <a:pt x="5296600" y="1051924"/>
                  <a:pt x="5389207" y="1061159"/>
                </a:cubicBezTo>
                <a:lnTo>
                  <a:pt x="5436163" y="1063874"/>
                </a:lnTo>
                <a:lnTo>
                  <a:pt x="5516675" y="1064040"/>
                </a:lnTo>
                <a:lnTo>
                  <a:pt x="5388907" y="1056035"/>
                </a:lnTo>
                <a:cubicBezTo>
                  <a:pt x="5296027" y="1045998"/>
                  <a:pt x="5200174" y="1027336"/>
                  <a:pt x="5101525" y="1000061"/>
                </a:cubicBezTo>
                <a:close/>
                <a:moveTo>
                  <a:pt x="7297042" y="965043"/>
                </a:moveTo>
                <a:lnTo>
                  <a:pt x="7286759" y="965610"/>
                </a:lnTo>
                <a:lnTo>
                  <a:pt x="7424302" y="1007433"/>
                </a:lnTo>
                <a:cubicBezTo>
                  <a:pt x="7484452" y="1022244"/>
                  <a:pt x="7543484" y="1033238"/>
                  <a:pt x="7601364" y="1040405"/>
                </a:cubicBezTo>
                <a:lnTo>
                  <a:pt x="7704040" y="1047807"/>
                </a:lnTo>
                <a:lnTo>
                  <a:pt x="7739026" y="1050419"/>
                </a:lnTo>
                <a:lnTo>
                  <a:pt x="7803763" y="1047837"/>
                </a:lnTo>
                <a:lnTo>
                  <a:pt x="7870166" y="1045391"/>
                </a:lnTo>
                <a:cubicBezTo>
                  <a:pt x="7913438" y="1041313"/>
                  <a:pt x="7955934" y="1034777"/>
                  <a:pt x="7997634" y="1025780"/>
                </a:cubicBezTo>
                <a:cubicBezTo>
                  <a:pt x="8054294" y="1013474"/>
                  <a:pt x="8110119" y="997565"/>
                  <a:pt x="8165373" y="978667"/>
                </a:cubicBezTo>
                <a:lnTo>
                  <a:pt x="8192852" y="967788"/>
                </a:lnTo>
                <a:lnTo>
                  <a:pt x="8185346" y="967399"/>
                </a:lnTo>
                <a:lnTo>
                  <a:pt x="8167582" y="974772"/>
                </a:lnTo>
                <a:cubicBezTo>
                  <a:pt x="8112220" y="994618"/>
                  <a:pt x="8056232" y="1011341"/>
                  <a:pt x="7999332" y="1024306"/>
                </a:cubicBezTo>
                <a:cubicBezTo>
                  <a:pt x="7957526" y="1033842"/>
                  <a:pt x="7914918" y="1040784"/>
                  <a:pt x="7871526" y="1045134"/>
                </a:cubicBezTo>
                <a:lnTo>
                  <a:pt x="7803763" y="1047837"/>
                </a:lnTo>
                <a:lnTo>
                  <a:pt x="7738038" y="1050258"/>
                </a:lnTo>
                <a:lnTo>
                  <a:pt x="7704040" y="1047807"/>
                </a:lnTo>
                <a:lnTo>
                  <a:pt x="7601950" y="1040185"/>
                </a:lnTo>
                <a:cubicBezTo>
                  <a:pt x="7543898" y="1032692"/>
                  <a:pt x="7484686" y="1021164"/>
                  <a:pt x="7424351" y="1005609"/>
                </a:cubicBezTo>
                <a:close/>
                <a:moveTo>
                  <a:pt x="417560" y="964609"/>
                </a:moveTo>
                <a:lnTo>
                  <a:pt x="382151" y="966501"/>
                </a:lnTo>
                <a:lnTo>
                  <a:pt x="515674" y="1005289"/>
                </a:lnTo>
                <a:cubicBezTo>
                  <a:pt x="614055" y="1030333"/>
                  <a:pt x="709625" y="1047489"/>
                  <a:pt x="802232" y="1056724"/>
                </a:cubicBezTo>
                <a:lnTo>
                  <a:pt x="928450" y="1064027"/>
                </a:lnTo>
                <a:lnTo>
                  <a:pt x="956950" y="1064085"/>
                </a:lnTo>
                <a:lnTo>
                  <a:pt x="1071025" y="1060631"/>
                </a:lnTo>
                <a:cubicBezTo>
                  <a:pt x="1114294" y="1057310"/>
                  <a:pt x="1156784" y="1052000"/>
                  <a:pt x="1198479" y="1044697"/>
                </a:cubicBezTo>
                <a:cubicBezTo>
                  <a:pt x="1273485" y="1031512"/>
                  <a:pt x="1347279" y="1013116"/>
                  <a:pt x="1420422" y="990678"/>
                </a:cubicBezTo>
                <a:lnTo>
                  <a:pt x="1438888" y="984049"/>
                </a:lnTo>
                <a:lnTo>
                  <a:pt x="1424177" y="982866"/>
                </a:lnTo>
                <a:lnTo>
                  <a:pt x="1318468" y="1014680"/>
                </a:lnTo>
                <a:cubicBezTo>
                  <a:pt x="1281393" y="1024565"/>
                  <a:pt x="1244060" y="1033195"/>
                  <a:pt x="1206391" y="1040410"/>
                </a:cubicBezTo>
                <a:cubicBezTo>
                  <a:pt x="997439" y="1080049"/>
                  <a:pt x="768325" y="1065681"/>
                  <a:pt x="521698" y="997487"/>
                </a:cubicBezTo>
                <a:close/>
                <a:moveTo>
                  <a:pt x="2751498" y="964469"/>
                </a:moveTo>
                <a:lnTo>
                  <a:pt x="2748974" y="964602"/>
                </a:lnTo>
                <a:lnTo>
                  <a:pt x="2787462" y="977823"/>
                </a:lnTo>
                <a:cubicBezTo>
                  <a:pt x="2825500" y="989434"/>
                  <a:pt x="2863126" y="999453"/>
                  <a:pt x="2900290" y="1007870"/>
                </a:cubicBezTo>
                <a:cubicBezTo>
                  <a:pt x="2862808" y="999198"/>
                  <a:pt x="2824938" y="988868"/>
                  <a:pt x="2786704" y="976892"/>
                </a:cubicBezTo>
                <a:close/>
                <a:moveTo>
                  <a:pt x="7320595" y="963744"/>
                </a:moveTo>
                <a:lnTo>
                  <a:pt x="7305610" y="964570"/>
                </a:lnTo>
                <a:lnTo>
                  <a:pt x="7341908" y="977517"/>
                </a:lnTo>
                <a:cubicBezTo>
                  <a:pt x="7479544" y="1020529"/>
                  <a:pt x="7611579" y="1043311"/>
                  <a:pt x="7737607" y="1045739"/>
                </a:cubicBezTo>
                <a:lnTo>
                  <a:pt x="7739319" y="1045673"/>
                </a:lnTo>
                <a:lnTo>
                  <a:pt x="7741679" y="1045865"/>
                </a:lnTo>
                <a:cubicBezTo>
                  <a:pt x="7831736" y="1048005"/>
                  <a:pt x="7918267" y="1039439"/>
                  <a:pt x="8000604" y="1019999"/>
                </a:cubicBezTo>
                <a:lnTo>
                  <a:pt x="8086454" y="995670"/>
                </a:lnTo>
                <a:lnTo>
                  <a:pt x="8109877" y="989285"/>
                </a:lnTo>
                <a:lnTo>
                  <a:pt x="8113275" y="988069"/>
                </a:lnTo>
                <a:lnTo>
                  <a:pt x="8113533" y="987996"/>
                </a:lnTo>
                <a:lnTo>
                  <a:pt x="8114889" y="987492"/>
                </a:lnTo>
                <a:lnTo>
                  <a:pt x="8172870" y="966752"/>
                </a:lnTo>
                <a:lnTo>
                  <a:pt x="8170934" y="966652"/>
                </a:lnTo>
                <a:lnTo>
                  <a:pt x="8114889" y="987492"/>
                </a:lnTo>
                <a:lnTo>
                  <a:pt x="8113275" y="988069"/>
                </a:lnTo>
                <a:lnTo>
                  <a:pt x="8086454" y="995670"/>
                </a:lnTo>
                <a:lnTo>
                  <a:pt x="7997210" y="1019999"/>
                </a:lnTo>
                <a:cubicBezTo>
                  <a:pt x="7955510" y="1029450"/>
                  <a:pt x="7913014" y="1036317"/>
                  <a:pt x="7869741" y="1040605"/>
                </a:cubicBezTo>
                <a:lnTo>
                  <a:pt x="7739319" y="1045673"/>
                </a:lnTo>
                <a:lnTo>
                  <a:pt x="7604028" y="1034648"/>
                </a:lnTo>
                <a:cubicBezTo>
                  <a:pt x="7545642" y="1026647"/>
                  <a:pt x="7486005" y="1014497"/>
                  <a:pt x="7425282" y="998240"/>
                </a:cubicBezTo>
                <a:close/>
                <a:moveTo>
                  <a:pt x="7327083" y="963386"/>
                </a:moveTo>
                <a:lnTo>
                  <a:pt x="7324835" y="963510"/>
                </a:lnTo>
                <a:lnTo>
                  <a:pt x="7330530" y="965680"/>
                </a:lnTo>
                <a:cubicBezTo>
                  <a:pt x="7381607" y="982577"/>
                  <a:pt x="7431980" y="996647"/>
                  <a:pt x="7481532" y="1007870"/>
                </a:cubicBezTo>
                <a:cubicBezTo>
                  <a:pt x="7431556" y="996307"/>
                  <a:pt x="7380890" y="981798"/>
                  <a:pt x="7329587" y="964368"/>
                </a:cubicBezTo>
                <a:close/>
                <a:moveTo>
                  <a:pt x="441573" y="963326"/>
                </a:moveTo>
                <a:lnTo>
                  <a:pt x="428340" y="964033"/>
                </a:lnTo>
                <a:lnTo>
                  <a:pt x="522819" y="993940"/>
                </a:lnTo>
                <a:cubicBezTo>
                  <a:pt x="584307" y="1010988"/>
                  <a:pt x="644698" y="1024671"/>
                  <a:pt x="703953" y="1034988"/>
                </a:cubicBezTo>
                <a:lnTo>
                  <a:pt x="768053" y="1042652"/>
                </a:lnTo>
                <a:lnTo>
                  <a:pt x="660393" y="1025073"/>
                </a:lnTo>
                <a:cubicBezTo>
                  <a:pt x="612490" y="1015053"/>
                  <a:pt x="563866" y="1002717"/>
                  <a:pt x="514540" y="988069"/>
                </a:cubicBezTo>
                <a:close/>
                <a:moveTo>
                  <a:pt x="8917074" y="963308"/>
                </a:moveTo>
                <a:lnTo>
                  <a:pt x="8882136" y="970122"/>
                </a:lnTo>
                <a:lnTo>
                  <a:pt x="8702900" y="1004900"/>
                </a:lnTo>
                <a:lnTo>
                  <a:pt x="8887387" y="1024506"/>
                </a:lnTo>
                <a:lnTo>
                  <a:pt x="9105601" y="1000142"/>
                </a:lnTo>
                <a:lnTo>
                  <a:pt x="8958596" y="971176"/>
                </a:lnTo>
                <a:close/>
                <a:moveTo>
                  <a:pt x="4336004" y="963108"/>
                </a:moveTo>
                <a:lnTo>
                  <a:pt x="4300036" y="970122"/>
                </a:lnTo>
                <a:lnTo>
                  <a:pt x="4119293" y="1005202"/>
                </a:lnTo>
                <a:lnTo>
                  <a:pt x="4300884" y="1024967"/>
                </a:lnTo>
                <a:lnTo>
                  <a:pt x="4525808" y="999880"/>
                </a:lnTo>
                <a:lnTo>
                  <a:pt x="4375943" y="970673"/>
                </a:lnTo>
                <a:close/>
                <a:moveTo>
                  <a:pt x="5029742" y="962993"/>
                </a:moveTo>
                <a:lnTo>
                  <a:pt x="4999638" y="964602"/>
                </a:lnTo>
                <a:lnTo>
                  <a:pt x="5102663" y="997208"/>
                </a:lnTo>
                <a:cubicBezTo>
                  <a:pt x="5348640" y="1065396"/>
                  <a:pt x="5577052" y="1079749"/>
                  <a:pt x="5785568" y="1040104"/>
                </a:cubicBezTo>
                <a:cubicBezTo>
                  <a:pt x="5823159" y="1032893"/>
                  <a:pt x="5860425" y="1024267"/>
                  <a:pt x="5897439" y="1014387"/>
                </a:cubicBezTo>
                <a:lnTo>
                  <a:pt x="6002937" y="982607"/>
                </a:lnTo>
                <a:lnTo>
                  <a:pt x="5976500" y="980481"/>
                </a:lnTo>
                <a:lnTo>
                  <a:pt x="5898523" y="1005626"/>
                </a:lnTo>
                <a:cubicBezTo>
                  <a:pt x="5861391" y="1016232"/>
                  <a:pt x="5823975" y="1025496"/>
                  <a:pt x="5786198" y="1033246"/>
                </a:cubicBezTo>
                <a:lnTo>
                  <a:pt x="5726831" y="1041079"/>
                </a:lnTo>
                <a:lnTo>
                  <a:pt x="5658443" y="1051705"/>
                </a:lnTo>
                <a:lnTo>
                  <a:pt x="5641372" y="1052355"/>
                </a:lnTo>
                <a:lnTo>
                  <a:pt x="5625763" y="1054414"/>
                </a:lnTo>
                <a:lnTo>
                  <a:pt x="5590671" y="1054285"/>
                </a:lnTo>
                <a:lnTo>
                  <a:pt x="5525967" y="1056748"/>
                </a:lnTo>
                <a:lnTo>
                  <a:pt x="5485857" y="1053898"/>
                </a:lnTo>
                <a:lnTo>
                  <a:pt x="5458000" y="1053795"/>
                </a:lnTo>
                <a:lnTo>
                  <a:pt x="5425026" y="1049576"/>
                </a:lnTo>
                <a:lnTo>
                  <a:pt x="5388899" y="1047010"/>
                </a:lnTo>
                <a:lnTo>
                  <a:pt x="5343334" y="1039123"/>
                </a:lnTo>
                <a:lnTo>
                  <a:pt x="5283165" y="1031424"/>
                </a:lnTo>
                <a:cubicBezTo>
                  <a:pt x="5223738" y="1020346"/>
                  <a:pt x="5163174" y="1005647"/>
                  <a:pt x="5101518" y="987335"/>
                </a:cubicBezTo>
                <a:close/>
                <a:moveTo>
                  <a:pt x="458462" y="962424"/>
                </a:moveTo>
                <a:lnTo>
                  <a:pt x="452538" y="962741"/>
                </a:lnTo>
                <a:lnTo>
                  <a:pt x="515660" y="984196"/>
                </a:lnTo>
                <a:lnTo>
                  <a:pt x="567774" y="996898"/>
                </a:lnTo>
                <a:lnTo>
                  <a:pt x="514538" y="982580"/>
                </a:lnTo>
                <a:close/>
                <a:moveTo>
                  <a:pt x="5043075" y="962281"/>
                </a:moveTo>
                <a:lnTo>
                  <a:pt x="5038274" y="962537"/>
                </a:lnTo>
                <a:lnTo>
                  <a:pt x="5101952" y="984187"/>
                </a:lnTo>
                <a:lnTo>
                  <a:pt x="5133044" y="991766"/>
                </a:lnTo>
                <a:lnTo>
                  <a:pt x="5101517" y="983287"/>
                </a:lnTo>
                <a:close/>
                <a:moveTo>
                  <a:pt x="484861" y="961014"/>
                </a:moveTo>
                <a:lnTo>
                  <a:pt x="471080" y="961750"/>
                </a:lnTo>
                <a:lnTo>
                  <a:pt x="515659" y="977785"/>
                </a:lnTo>
                <a:cubicBezTo>
                  <a:pt x="614040" y="1008797"/>
                  <a:pt x="709610" y="1030049"/>
                  <a:pt x="802218" y="1041507"/>
                </a:cubicBezTo>
                <a:lnTo>
                  <a:pt x="935320" y="1051090"/>
                </a:lnTo>
                <a:lnTo>
                  <a:pt x="944764" y="1051130"/>
                </a:lnTo>
                <a:lnTo>
                  <a:pt x="1071011" y="1046473"/>
                </a:lnTo>
                <a:cubicBezTo>
                  <a:pt x="1114279" y="1042393"/>
                  <a:pt x="1156770" y="1035857"/>
                  <a:pt x="1198463" y="1026860"/>
                </a:cubicBezTo>
                <a:cubicBezTo>
                  <a:pt x="1236227" y="1018666"/>
                  <a:pt x="1273623" y="1008868"/>
                  <a:pt x="1310727" y="997650"/>
                </a:cubicBezTo>
                <a:lnTo>
                  <a:pt x="1367395" y="978301"/>
                </a:lnTo>
                <a:lnTo>
                  <a:pt x="1360165" y="977719"/>
                </a:lnTo>
                <a:lnTo>
                  <a:pt x="1354268" y="977397"/>
                </a:lnTo>
                <a:lnTo>
                  <a:pt x="1311907" y="992553"/>
                </a:lnTo>
                <a:cubicBezTo>
                  <a:pt x="1274685" y="1004347"/>
                  <a:pt x="1237143" y="1014659"/>
                  <a:pt x="1199200" y="1023301"/>
                </a:cubicBezTo>
                <a:cubicBezTo>
                  <a:pt x="990241" y="1070951"/>
                  <a:pt x="761128" y="1053745"/>
                  <a:pt x="514508" y="972205"/>
                </a:cubicBezTo>
                <a:close/>
                <a:moveTo>
                  <a:pt x="5068898" y="960901"/>
                </a:moveTo>
                <a:lnTo>
                  <a:pt x="5053346" y="961732"/>
                </a:lnTo>
                <a:lnTo>
                  <a:pt x="5101951" y="979217"/>
                </a:lnTo>
                <a:cubicBezTo>
                  <a:pt x="5151134" y="994723"/>
                  <a:pt x="5199614" y="1007789"/>
                  <a:pt x="5247372" y="1018411"/>
                </a:cubicBezTo>
                <a:lnTo>
                  <a:pt x="5365929" y="1039022"/>
                </a:lnTo>
                <a:lnTo>
                  <a:pt x="5406249" y="1044220"/>
                </a:lnTo>
                <a:lnTo>
                  <a:pt x="5500309" y="1050993"/>
                </a:lnTo>
                <a:lnTo>
                  <a:pt x="5565966" y="1051273"/>
                </a:lnTo>
                <a:lnTo>
                  <a:pt x="5650045" y="1048171"/>
                </a:lnTo>
                <a:lnTo>
                  <a:pt x="5688520" y="1043093"/>
                </a:lnTo>
                <a:lnTo>
                  <a:pt x="5784711" y="1028292"/>
                </a:lnTo>
                <a:cubicBezTo>
                  <a:pt x="5822489" y="1020102"/>
                  <a:pt x="5859894" y="1010307"/>
                  <a:pt x="5897005" y="999091"/>
                </a:cubicBezTo>
                <a:lnTo>
                  <a:pt x="5956285" y="978856"/>
                </a:lnTo>
                <a:lnTo>
                  <a:pt x="5944277" y="977891"/>
                </a:lnTo>
                <a:lnTo>
                  <a:pt x="5899740" y="993827"/>
                </a:lnTo>
                <a:cubicBezTo>
                  <a:pt x="5862524" y="1005620"/>
                  <a:pt x="5824989" y="1015930"/>
                  <a:pt x="5787053" y="1024570"/>
                </a:cubicBezTo>
                <a:cubicBezTo>
                  <a:pt x="5578007" y="1072238"/>
                  <a:pt x="5348899" y="1055032"/>
                  <a:pt x="5102266" y="973495"/>
                </a:cubicBezTo>
                <a:close/>
                <a:moveTo>
                  <a:pt x="5089711" y="959789"/>
                </a:moveTo>
                <a:lnTo>
                  <a:pt x="5079251" y="960348"/>
                </a:lnTo>
                <a:lnTo>
                  <a:pt x="5101958" y="968908"/>
                </a:lnTo>
                <a:cubicBezTo>
                  <a:pt x="5200325" y="1001409"/>
                  <a:pt x="5295877" y="1023690"/>
                  <a:pt x="5388473" y="1035703"/>
                </a:cubicBezTo>
                <a:lnTo>
                  <a:pt x="5446407" y="1040076"/>
                </a:lnTo>
                <a:lnTo>
                  <a:pt x="5284599" y="1015713"/>
                </a:lnTo>
                <a:cubicBezTo>
                  <a:pt x="5224757" y="1002748"/>
                  <a:pt x="5163763" y="985660"/>
                  <a:pt x="5101781" y="964489"/>
                </a:cubicBezTo>
                <a:close/>
                <a:moveTo>
                  <a:pt x="508649" y="959743"/>
                </a:moveTo>
                <a:lnTo>
                  <a:pt x="498146" y="960304"/>
                </a:lnTo>
                <a:lnTo>
                  <a:pt x="515634" y="966896"/>
                </a:lnTo>
                <a:cubicBezTo>
                  <a:pt x="577124" y="987210"/>
                  <a:pt x="637516" y="1003531"/>
                  <a:pt x="696775" y="1015848"/>
                </a:cubicBezTo>
                <a:lnTo>
                  <a:pt x="782051" y="1028042"/>
                </a:lnTo>
                <a:lnTo>
                  <a:pt x="661523" y="1005072"/>
                </a:lnTo>
                <a:cubicBezTo>
                  <a:pt x="613288" y="993381"/>
                  <a:pt x="564336" y="979056"/>
                  <a:pt x="514752" y="962120"/>
                </a:cubicBezTo>
                <a:close/>
                <a:moveTo>
                  <a:pt x="521188" y="959074"/>
                </a:moveTo>
                <a:lnTo>
                  <a:pt x="518651" y="959209"/>
                </a:lnTo>
                <a:lnTo>
                  <a:pt x="531258" y="964015"/>
                </a:lnTo>
                <a:cubicBezTo>
                  <a:pt x="582349" y="980917"/>
                  <a:pt x="632751" y="994993"/>
                  <a:pt x="682350" y="1006219"/>
                </a:cubicBezTo>
                <a:cubicBezTo>
                  <a:pt x="632394" y="994640"/>
                  <a:pt x="581726" y="980123"/>
                  <a:pt x="530412" y="962687"/>
                </a:cubicBezTo>
                <a:close/>
                <a:moveTo>
                  <a:pt x="5105663" y="959024"/>
                </a:moveTo>
                <a:lnTo>
                  <a:pt x="5103535" y="959051"/>
                </a:lnTo>
                <a:lnTo>
                  <a:pt x="5102865" y="959086"/>
                </a:lnTo>
                <a:lnTo>
                  <a:pt x="5118247" y="964951"/>
                </a:lnTo>
                <a:cubicBezTo>
                  <a:pt x="5169316" y="981851"/>
                  <a:pt x="5219689" y="995925"/>
                  <a:pt x="5269252" y="1007151"/>
                </a:cubicBezTo>
                <a:cubicBezTo>
                  <a:pt x="5219318" y="995567"/>
                  <a:pt x="5168666" y="981047"/>
                  <a:pt x="5117368" y="963610"/>
                </a:cubicBezTo>
                <a:close/>
                <a:moveTo>
                  <a:pt x="5377776" y="955588"/>
                </a:moveTo>
                <a:lnTo>
                  <a:pt x="5144325" y="958536"/>
                </a:lnTo>
                <a:lnTo>
                  <a:pt x="5167578" y="967262"/>
                </a:lnTo>
                <a:cubicBezTo>
                  <a:pt x="5365089" y="1031212"/>
                  <a:pt x="5577884" y="1057392"/>
                  <a:pt x="5785478" y="1004289"/>
                </a:cubicBezTo>
                <a:lnTo>
                  <a:pt x="5882603" y="974470"/>
                </a:lnTo>
                <a:lnTo>
                  <a:pt x="5656767" y="962145"/>
                </a:lnTo>
                <a:cubicBezTo>
                  <a:pt x="5562797" y="958401"/>
                  <a:pt x="5469890" y="956159"/>
                  <a:pt x="5377776" y="955588"/>
                </a:cubicBezTo>
                <a:close/>
                <a:moveTo>
                  <a:pt x="795869" y="955588"/>
                </a:moveTo>
                <a:lnTo>
                  <a:pt x="563601" y="958521"/>
                </a:lnTo>
                <a:lnTo>
                  <a:pt x="580575" y="964891"/>
                </a:lnTo>
                <a:cubicBezTo>
                  <a:pt x="778095" y="1028851"/>
                  <a:pt x="990906" y="1055042"/>
                  <a:pt x="1198511" y="1001956"/>
                </a:cubicBezTo>
                <a:lnTo>
                  <a:pt x="1289891" y="973883"/>
                </a:lnTo>
                <a:lnTo>
                  <a:pt x="1074833" y="962145"/>
                </a:lnTo>
                <a:cubicBezTo>
                  <a:pt x="980875" y="958401"/>
                  <a:pt x="887979" y="956159"/>
                  <a:pt x="795869" y="955588"/>
                </a:cubicBezTo>
                <a:close/>
                <a:moveTo>
                  <a:pt x="6494451" y="954967"/>
                </a:moveTo>
                <a:lnTo>
                  <a:pt x="6449896" y="966697"/>
                </a:lnTo>
                <a:lnTo>
                  <a:pt x="6296725" y="1003618"/>
                </a:lnTo>
                <a:lnTo>
                  <a:pt x="6402763" y="1015151"/>
                </a:lnTo>
                <a:lnTo>
                  <a:pt x="6605739" y="976141"/>
                </a:lnTo>
                <a:lnTo>
                  <a:pt x="6589389" y="972956"/>
                </a:lnTo>
                <a:close/>
                <a:moveTo>
                  <a:pt x="6740081" y="954529"/>
                </a:moveTo>
                <a:lnTo>
                  <a:pt x="6668374" y="968538"/>
                </a:lnTo>
                <a:lnTo>
                  <a:pt x="6629057" y="976167"/>
                </a:lnTo>
                <a:lnTo>
                  <a:pt x="6797739" y="1009064"/>
                </a:lnTo>
                <a:lnTo>
                  <a:pt x="6909314" y="996549"/>
                </a:lnTo>
                <a:lnTo>
                  <a:pt x="6852109" y="983725"/>
                </a:lnTo>
                <a:close/>
                <a:moveTo>
                  <a:pt x="3164473" y="953797"/>
                </a:moveTo>
                <a:cubicBezTo>
                  <a:pt x="3072363" y="953195"/>
                  <a:pt x="2981030" y="954257"/>
                  <a:pt x="2890195" y="957147"/>
                </a:cubicBezTo>
                <a:lnTo>
                  <a:pt x="2788029" y="962541"/>
                </a:lnTo>
                <a:lnTo>
                  <a:pt x="2836496" y="978857"/>
                </a:lnTo>
                <a:cubicBezTo>
                  <a:pt x="3023432" y="1034241"/>
                  <a:pt x="3222669" y="1054144"/>
                  <a:pt x="3417241" y="1004356"/>
                </a:cubicBezTo>
                <a:lnTo>
                  <a:pt x="3540502" y="965742"/>
                </a:lnTo>
                <a:lnTo>
                  <a:pt x="3443410" y="960427"/>
                </a:lnTo>
                <a:cubicBezTo>
                  <a:pt x="3349468" y="956664"/>
                  <a:pt x="3256580" y="954399"/>
                  <a:pt x="3164473" y="953797"/>
                </a:cubicBezTo>
                <a:close/>
                <a:moveTo>
                  <a:pt x="1903512" y="953223"/>
                </a:moveTo>
                <a:lnTo>
                  <a:pt x="1863606" y="963729"/>
                </a:lnTo>
                <a:lnTo>
                  <a:pt x="1703283" y="1002378"/>
                </a:lnTo>
                <a:lnTo>
                  <a:pt x="1808150" y="1013784"/>
                </a:lnTo>
                <a:lnTo>
                  <a:pt x="2014122" y="974205"/>
                </a:lnTo>
                <a:lnTo>
                  <a:pt x="2007722" y="972956"/>
                </a:lnTo>
                <a:close/>
                <a:moveTo>
                  <a:pt x="7727719" y="952089"/>
                </a:moveTo>
                <a:cubicBezTo>
                  <a:pt x="7637778" y="951748"/>
                  <a:pt x="7548569" y="953020"/>
                  <a:pt x="7459834" y="956066"/>
                </a:cubicBezTo>
                <a:lnTo>
                  <a:pt x="7368657" y="961094"/>
                </a:lnTo>
                <a:lnTo>
                  <a:pt x="7417737" y="978857"/>
                </a:lnTo>
                <a:cubicBezTo>
                  <a:pt x="7604674" y="1034241"/>
                  <a:pt x="7803910" y="1054144"/>
                  <a:pt x="7998483" y="1004356"/>
                </a:cubicBezTo>
                <a:lnTo>
                  <a:pt x="8120372" y="964031"/>
                </a:lnTo>
                <a:lnTo>
                  <a:pt x="7999996" y="957792"/>
                </a:lnTo>
                <a:cubicBezTo>
                  <a:pt x="7908332" y="954384"/>
                  <a:pt x="7817659" y="952430"/>
                  <a:pt x="7727719" y="952089"/>
                </a:cubicBezTo>
                <a:close/>
                <a:moveTo>
                  <a:pt x="2151512" y="951988"/>
                </a:moveTo>
                <a:lnTo>
                  <a:pt x="2081923" y="965576"/>
                </a:lnTo>
                <a:lnTo>
                  <a:pt x="2037178" y="974258"/>
                </a:lnTo>
                <a:lnTo>
                  <a:pt x="2204445" y="1006879"/>
                </a:lnTo>
                <a:lnTo>
                  <a:pt x="2319560" y="993964"/>
                </a:lnTo>
                <a:lnTo>
                  <a:pt x="2270444" y="982931"/>
                </a:lnTo>
                <a:close/>
                <a:moveTo>
                  <a:pt x="1833127" y="939896"/>
                </a:moveTo>
                <a:lnTo>
                  <a:pt x="1650792" y="993913"/>
                </a:lnTo>
                <a:lnTo>
                  <a:pt x="1642037" y="996052"/>
                </a:lnTo>
                <a:lnTo>
                  <a:pt x="1653857" y="997002"/>
                </a:lnTo>
                <a:lnTo>
                  <a:pt x="1690753" y="1001015"/>
                </a:lnTo>
                <a:lnTo>
                  <a:pt x="1862958" y="959450"/>
                </a:lnTo>
                <a:lnTo>
                  <a:pt x="1893675" y="951361"/>
                </a:lnTo>
                <a:close/>
                <a:moveTo>
                  <a:pt x="6405802" y="938169"/>
                </a:moveTo>
                <a:lnTo>
                  <a:pt x="6230677" y="990052"/>
                </a:lnTo>
                <a:lnTo>
                  <a:pt x="6210562" y="994967"/>
                </a:lnTo>
                <a:lnTo>
                  <a:pt x="6235889" y="997002"/>
                </a:lnTo>
                <a:lnTo>
                  <a:pt x="6284179" y="1002254"/>
                </a:lnTo>
                <a:lnTo>
                  <a:pt x="6449269" y="962418"/>
                </a:lnTo>
                <a:lnTo>
                  <a:pt x="6484636" y="953107"/>
                </a:lnTo>
                <a:close/>
                <a:moveTo>
                  <a:pt x="8780957" y="937518"/>
                </a:moveTo>
                <a:lnTo>
                  <a:pt x="8572577" y="991050"/>
                </a:lnTo>
                <a:lnTo>
                  <a:pt x="8688612" y="1003381"/>
                </a:lnTo>
                <a:lnTo>
                  <a:pt x="8881287" y="965928"/>
                </a:lnTo>
                <a:lnTo>
                  <a:pt x="8905709" y="961155"/>
                </a:lnTo>
                <a:close/>
                <a:moveTo>
                  <a:pt x="4468922" y="937185"/>
                </a:moveTo>
                <a:lnTo>
                  <a:pt x="4347742" y="960818"/>
                </a:lnTo>
                <a:lnTo>
                  <a:pt x="4377216" y="966402"/>
                </a:lnTo>
                <a:lnTo>
                  <a:pt x="4540388" y="998254"/>
                </a:lnTo>
                <a:lnTo>
                  <a:pt x="4561908" y="995854"/>
                </a:lnTo>
                <a:lnTo>
                  <a:pt x="4660055" y="986201"/>
                </a:lnTo>
                <a:lnTo>
                  <a:pt x="4638602" y="981371"/>
                </a:lnTo>
                <a:close/>
                <a:moveTo>
                  <a:pt x="6829675" y="937026"/>
                </a:moveTo>
                <a:lnTo>
                  <a:pt x="6750400" y="952513"/>
                </a:lnTo>
                <a:lnTo>
                  <a:pt x="6853806" y="979417"/>
                </a:lnTo>
                <a:lnTo>
                  <a:pt x="6924811" y="994811"/>
                </a:lnTo>
                <a:lnTo>
                  <a:pt x="6930397" y="994185"/>
                </a:lnTo>
                <a:lnTo>
                  <a:pt x="6930680" y="996083"/>
                </a:lnTo>
                <a:lnTo>
                  <a:pt x="6930906" y="996132"/>
                </a:lnTo>
                <a:lnTo>
                  <a:pt x="6930311" y="992625"/>
                </a:lnTo>
                <a:lnTo>
                  <a:pt x="7001241" y="985575"/>
                </a:lnTo>
                <a:lnTo>
                  <a:pt x="6852957" y="944504"/>
                </a:lnTo>
                <a:close/>
                <a:moveTo>
                  <a:pt x="4198284" y="937019"/>
                </a:moveTo>
                <a:lnTo>
                  <a:pt x="3986371" y="991767"/>
                </a:lnTo>
                <a:lnTo>
                  <a:pt x="4022550" y="994673"/>
                </a:lnTo>
                <a:lnTo>
                  <a:pt x="4105098" y="1003658"/>
                </a:lnTo>
                <a:lnTo>
                  <a:pt x="4299187" y="965928"/>
                </a:lnTo>
                <a:lnTo>
                  <a:pt x="4324636" y="960954"/>
                </a:lnTo>
                <a:close/>
                <a:moveTo>
                  <a:pt x="2240232" y="934664"/>
                </a:moveTo>
                <a:lnTo>
                  <a:pt x="2161552" y="950027"/>
                </a:lnTo>
                <a:lnTo>
                  <a:pt x="2271717" y="978737"/>
                </a:lnTo>
                <a:lnTo>
                  <a:pt x="2334354" y="992304"/>
                </a:lnTo>
                <a:lnTo>
                  <a:pt x="2343958" y="991227"/>
                </a:lnTo>
                <a:lnTo>
                  <a:pt x="2344548" y="994512"/>
                </a:lnTo>
                <a:lnTo>
                  <a:pt x="2348582" y="995386"/>
                </a:lnTo>
                <a:lnTo>
                  <a:pt x="2348299" y="993486"/>
                </a:lnTo>
                <a:lnTo>
                  <a:pt x="2421683" y="986276"/>
                </a:lnTo>
                <a:lnTo>
                  <a:pt x="2270869" y="944504"/>
                </a:lnTo>
                <a:close/>
                <a:moveTo>
                  <a:pt x="1761655" y="926362"/>
                </a:moveTo>
                <a:lnTo>
                  <a:pt x="1643358" y="967630"/>
                </a:lnTo>
                <a:lnTo>
                  <a:pt x="1565646" y="989914"/>
                </a:lnTo>
                <a:lnTo>
                  <a:pt x="1628098" y="994932"/>
                </a:lnTo>
                <a:lnTo>
                  <a:pt x="1649752" y="989635"/>
                </a:lnTo>
                <a:lnTo>
                  <a:pt x="1823552" y="938083"/>
                </a:lnTo>
                <a:close/>
                <a:moveTo>
                  <a:pt x="6337798" y="925284"/>
                </a:moveTo>
                <a:lnTo>
                  <a:pt x="6230412" y="962748"/>
                </a:lnTo>
                <a:lnTo>
                  <a:pt x="6138300" y="989162"/>
                </a:lnTo>
                <a:lnTo>
                  <a:pt x="6196566" y="993843"/>
                </a:lnTo>
                <a:lnTo>
                  <a:pt x="6229510" y="985784"/>
                </a:lnTo>
                <a:lnTo>
                  <a:pt x="6396189" y="936348"/>
                </a:lnTo>
                <a:close/>
                <a:moveTo>
                  <a:pt x="6896355" y="923999"/>
                </a:moveTo>
                <a:lnTo>
                  <a:pt x="6838527" y="935297"/>
                </a:lnTo>
                <a:lnTo>
                  <a:pt x="6853806" y="940196"/>
                </a:lnTo>
                <a:lnTo>
                  <a:pt x="7013079" y="984399"/>
                </a:lnTo>
                <a:lnTo>
                  <a:pt x="7065753" y="979164"/>
                </a:lnTo>
                <a:close/>
                <a:moveTo>
                  <a:pt x="6617476" y="922578"/>
                </a:moveTo>
                <a:lnTo>
                  <a:pt x="6504415" y="952344"/>
                </a:lnTo>
                <a:lnTo>
                  <a:pt x="6591087" y="968762"/>
                </a:lnTo>
                <a:lnTo>
                  <a:pt x="6617417" y="973897"/>
                </a:lnTo>
                <a:lnTo>
                  <a:pt x="6667526" y="964267"/>
                </a:lnTo>
                <a:lnTo>
                  <a:pt x="6730371" y="951999"/>
                </a:lnTo>
                <a:close/>
                <a:moveTo>
                  <a:pt x="2307234" y="921581"/>
                </a:moveTo>
                <a:lnTo>
                  <a:pt x="2249100" y="932932"/>
                </a:lnTo>
                <a:lnTo>
                  <a:pt x="2271717" y="940196"/>
                </a:lnTo>
                <a:lnTo>
                  <a:pt x="2433552" y="985110"/>
                </a:lnTo>
                <a:lnTo>
                  <a:pt x="2486264" y="979931"/>
                </a:lnTo>
                <a:close/>
                <a:moveTo>
                  <a:pt x="2029142" y="920151"/>
                </a:moveTo>
                <a:lnTo>
                  <a:pt x="1913363" y="950630"/>
                </a:lnTo>
                <a:lnTo>
                  <a:pt x="2008995" y="968762"/>
                </a:lnTo>
                <a:lnTo>
                  <a:pt x="2025598" y="972000"/>
                </a:lnTo>
                <a:lnTo>
                  <a:pt x="2081265" y="961303"/>
                </a:lnTo>
                <a:lnTo>
                  <a:pt x="2141837" y="949471"/>
                </a:lnTo>
                <a:close/>
                <a:moveTo>
                  <a:pt x="8684181" y="919181"/>
                </a:moveTo>
                <a:lnTo>
                  <a:pt x="8553903" y="960538"/>
                </a:lnTo>
                <a:lnTo>
                  <a:pt x="8473396" y="983103"/>
                </a:lnTo>
                <a:lnTo>
                  <a:pt x="8561562" y="989944"/>
                </a:lnTo>
                <a:lnTo>
                  <a:pt x="8771271" y="935683"/>
                </a:lnTo>
                <a:close/>
                <a:moveTo>
                  <a:pt x="4102852" y="918939"/>
                </a:moveTo>
                <a:lnTo>
                  <a:pt x="3971812" y="960538"/>
                </a:lnTo>
                <a:lnTo>
                  <a:pt x="3888456" y="983901"/>
                </a:lnTo>
                <a:lnTo>
                  <a:pt x="3973807" y="990758"/>
                </a:lnTo>
                <a:lnTo>
                  <a:pt x="4188553" y="935174"/>
                </a:lnTo>
                <a:close/>
                <a:moveTo>
                  <a:pt x="4565220" y="918469"/>
                </a:moveTo>
                <a:lnTo>
                  <a:pt x="4562757" y="918885"/>
                </a:lnTo>
                <a:lnTo>
                  <a:pt x="4479101" y="935200"/>
                </a:lnTo>
                <a:lnTo>
                  <a:pt x="4640087" y="977100"/>
                </a:lnTo>
                <a:lnTo>
                  <a:pt x="4675204" y="984711"/>
                </a:lnTo>
                <a:lnTo>
                  <a:pt x="4758432" y="976525"/>
                </a:lnTo>
                <a:lnTo>
                  <a:pt x="4640023" y="942478"/>
                </a:lnTo>
                <a:close/>
                <a:moveTo>
                  <a:pt x="1704302" y="915502"/>
                </a:moveTo>
                <a:lnTo>
                  <a:pt x="1639442" y="941187"/>
                </a:lnTo>
                <a:lnTo>
                  <a:pt x="1504126" y="984971"/>
                </a:lnTo>
                <a:lnTo>
                  <a:pt x="1554311" y="989003"/>
                </a:lnTo>
                <a:lnTo>
                  <a:pt x="1642784" y="963709"/>
                </a:lnTo>
                <a:lnTo>
                  <a:pt x="1754207" y="924952"/>
                </a:lnTo>
                <a:close/>
                <a:moveTo>
                  <a:pt x="6284684" y="915219"/>
                </a:moveTo>
                <a:lnTo>
                  <a:pt x="6225770" y="938545"/>
                </a:lnTo>
                <a:lnTo>
                  <a:pt x="6083032" y="984722"/>
                </a:lnTo>
                <a:lnTo>
                  <a:pt x="6124919" y="988087"/>
                </a:lnTo>
                <a:lnTo>
                  <a:pt x="6229776" y="958103"/>
                </a:lnTo>
                <a:lnTo>
                  <a:pt x="6328941" y="923606"/>
                </a:lnTo>
                <a:close/>
                <a:moveTo>
                  <a:pt x="6930407" y="913025"/>
                </a:moveTo>
                <a:lnTo>
                  <a:pt x="6931033" y="917224"/>
                </a:lnTo>
                <a:lnTo>
                  <a:pt x="6904595" y="922390"/>
                </a:lnTo>
                <a:lnTo>
                  <a:pt x="7013307" y="959007"/>
                </a:lnTo>
                <a:lnTo>
                  <a:pt x="7081498" y="977599"/>
                </a:lnTo>
                <a:lnTo>
                  <a:pt x="7126597" y="973117"/>
                </a:lnTo>
                <a:lnTo>
                  <a:pt x="7011649" y="937428"/>
                </a:lnTo>
                <a:lnTo>
                  <a:pt x="6950580" y="913972"/>
                </a:lnTo>
                <a:lnTo>
                  <a:pt x="6931763" y="917026"/>
                </a:lnTo>
                <a:close/>
                <a:moveTo>
                  <a:pt x="6251507" y="908933"/>
                </a:moveTo>
                <a:lnTo>
                  <a:pt x="6225926" y="920145"/>
                </a:lnTo>
                <a:lnTo>
                  <a:pt x="6052864" y="982299"/>
                </a:lnTo>
                <a:lnTo>
                  <a:pt x="6072733" y="983895"/>
                </a:lnTo>
                <a:lnTo>
                  <a:pt x="6223568" y="935076"/>
                </a:lnTo>
                <a:lnTo>
                  <a:pt x="6277305" y="913821"/>
                </a:lnTo>
                <a:close/>
                <a:moveTo>
                  <a:pt x="6993358" y="907028"/>
                </a:moveTo>
                <a:lnTo>
                  <a:pt x="6958582" y="912673"/>
                </a:lnTo>
                <a:lnTo>
                  <a:pt x="7013591" y="933838"/>
                </a:lnTo>
                <a:lnTo>
                  <a:pt x="7136632" y="972120"/>
                </a:lnTo>
                <a:lnTo>
                  <a:pt x="7170078" y="968796"/>
                </a:lnTo>
                <a:lnTo>
                  <a:pt x="7009709" y="913968"/>
                </a:lnTo>
                <a:close/>
                <a:moveTo>
                  <a:pt x="1659441" y="907007"/>
                </a:moveTo>
                <a:lnTo>
                  <a:pt x="1639604" y="915703"/>
                </a:lnTo>
                <a:lnTo>
                  <a:pt x="1457252" y="981205"/>
                </a:lnTo>
                <a:lnTo>
                  <a:pt x="1494414" y="984191"/>
                </a:lnTo>
                <a:lnTo>
                  <a:pt x="1638016" y="937717"/>
                </a:lnTo>
                <a:lnTo>
                  <a:pt x="1697457" y="914206"/>
                </a:lnTo>
                <a:close/>
                <a:moveTo>
                  <a:pt x="2410828" y="906481"/>
                </a:moveTo>
                <a:lnTo>
                  <a:pt x="2374715" y="912342"/>
                </a:lnTo>
                <a:lnTo>
                  <a:pt x="2432351" y="934518"/>
                </a:lnTo>
                <a:lnTo>
                  <a:pt x="2551770" y="973495"/>
                </a:lnTo>
                <a:lnTo>
                  <a:pt x="2585692" y="970162"/>
                </a:lnTo>
                <a:lnTo>
                  <a:pt x="2582549" y="969251"/>
                </a:lnTo>
                <a:cubicBezTo>
                  <a:pt x="2531860" y="952789"/>
                  <a:pt x="2480493" y="934360"/>
                  <a:pt x="2428470" y="913968"/>
                </a:cubicBezTo>
                <a:close/>
                <a:moveTo>
                  <a:pt x="4638168" y="906129"/>
                </a:moveTo>
                <a:lnTo>
                  <a:pt x="4574333" y="916927"/>
                </a:lnTo>
                <a:lnTo>
                  <a:pt x="4640660" y="938222"/>
                </a:lnTo>
                <a:lnTo>
                  <a:pt x="4769803" y="975406"/>
                </a:lnTo>
                <a:lnTo>
                  <a:pt x="4830093" y="969477"/>
                </a:lnTo>
                <a:lnTo>
                  <a:pt x="4798748" y="960484"/>
                </a:lnTo>
                <a:cubicBezTo>
                  <a:pt x="4746443" y="944111"/>
                  <a:pt x="4693286" y="926129"/>
                  <a:pt x="4639237" y="906532"/>
                </a:cubicBezTo>
                <a:close/>
                <a:moveTo>
                  <a:pt x="8614283" y="905938"/>
                </a:moveTo>
                <a:lnTo>
                  <a:pt x="8553286" y="928720"/>
                </a:lnTo>
                <a:lnTo>
                  <a:pt x="8404521" y="977758"/>
                </a:lnTo>
                <a:lnTo>
                  <a:pt x="8460394" y="982094"/>
                </a:lnTo>
                <a:lnTo>
                  <a:pt x="8552578" y="956230"/>
                </a:lnTo>
                <a:lnTo>
                  <a:pt x="8674865" y="917416"/>
                </a:lnTo>
                <a:close/>
                <a:moveTo>
                  <a:pt x="4033088" y="905724"/>
                </a:moveTo>
                <a:lnTo>
                  <a:pt x="3833767" y="974600"/>
                </a:lnTo>
                <a:lnTo>
                  <a:pt x="3819817" y="978387"/>
                </a:lnTo>
                <a:lnTo>
                  <a:pt x="3875680" y="982874"/>
                </a:lnTo>
                <a:lnTo>
                  <a:pt x="3970673" y="956230"/>
                </a:lnTo>
                <a:lnTo>
                  <a:pt x="4093608" y="917188"/>
                </a:lnTo>
                <a:close/>
                <a:moveTo>
                  <a:pt x="6217343" y="902459"/>
                </a:moveTo>
                <a:lnTo>
                  <a:pt x="6019900" y="979651"/>
                </a:lnTo>
                <a:lnTo>
                  <a:pt x="6044913" y="981660"/>
                </a:lnTo>
                <a:lnTo>
                  <a:pt x="6225501" y="916852"/>
                </a:lnTo>
                <a:lnTo>
                  <a:pt x="6245939" y="907878"/>
                </a:lnTo>
                <a:close/>
                <a:moveTo>
                  <a:pt x="8917437" y="902323"/>
                </a:moveTo>
                <a:lnTo>
                  <a:pt x="8881287" y="911744"/>
                </a:lnTo>
                <a:lnTo>
                  <a:pt x="8790815" y="934986"/>
                </a:lnTo>
                <a:lnTo>
                  <a:pt x="8917148" y="958919"/>
                </a:lnTo>
                <a:lnTo>
                  <a:pt x="9040796" y="934751"/>
                </a:lnTo>
                <a:lnTo>
                  <a:pt x="8957837" y="912963"/>
                </a:lnTo>
                <a:close/>
                <a:moveTo>
                  <a:pt x="4333934" y="901910"/>
                </a:moveTo>
                <a:lnTo>
                  <a:pt x="4299187" y="910950"/>
                </a:lnTo>
                <a:lnTo>
                  <a:pt x="4208365" y="934414"/>
                </a:lnTo>
                <a:lnTo>
                  <a:pt x="4336361" y="958662"/>
                </a:lnTo>
                <a:lnTo>
                  <a:pt x="4459197" y="934653"/>
                </a:lnTo>
                <a:lnTo>
                  <a:pt x="4375943" y="912973"/>
                </a:lnTo>
                <a:close/>
                <a:moveTo>
                  <a:pt x="1632400" y="901887"/>
                </a:moveTo>
                <a:lnTo>
                  <a:pt x="1434259" y="979358"/>
                </a:lnTo>
                <a:lnTo>
                  <a:pt x="1448721" y="980520"/>
                </a:lnTo>
                <a:lnTo>
                  <a:pt x="1638451" y="912411"/>
                </a:lnTo>
                <a:lnTo>
                  <a:pt x="1653373" y="905858"/>
                </a:lnTo>
                <a:close/>
                <a:moveTo>
                  <a:pt x="1956430" y="901078"/>
                </a:moveTo>
                <a:lnTo>
                  <a:pt x="1870653" y="928778"/>
                </a:lnTo>
                <a:lnTo>
                  <a:pt x="1842344" y="937165"/>
                </a:lnTo>
                <a:lnTo>
                  <a:pt x="1903527" y="948766"/>
                </a:lnTo>
                <a:lnTo>
                  <a:pt x="2020606" y="917930"/>
                </a:lnTo>
                <a:lnTo>
                  <a:pt x="2007722" y="914578"/>
                </a:lnTo>
                <a:close/>
                <a:moveTo>
                  <a:pt x="7031540" y="900831"/>
                </a:moveTo>
                <a:lnTo>
                  <a:pt x="7003282" y="905417"/>
                </a:lnTo>
                <a:lnTo>
                  <a:pt x="7050895" y="925267"/>
                </a:lnTo>
                <a:lnTo>
                  <a:pt x="7175605" y="968247"/>
                </a:lnTo>
                <a:lnTo>
                  <a:pt x="7194097" y="966409"/>
                </a:lnTo>
                <a:lnTo>
                  <a:pt x="7203577" y="965886"/>
                </a:lnTo>
                <a:lnTo>
                  <a:pt x="7192231" y="962441"/>
                </a:lnTo>
                <a:cubicBezTo>
                  <a:pt x="7144949" y="946379"/>
                  <a:pt x="7097067" y="928425"/>
                  <a:pt x="7048604" y="908582"/>
                </a:cubicBezTo>
                <a:close/>
                <a:moveTo>
                  <a:pt x="2446804" y="900643"/>
                </a:moveTo>
                <a:lnTo>
                  <a:pt x="2420738" y="904873"/>
                </a:lnTo>
                <a:lnTo>
                  <a:pt x="2469653" y="925267"/>
                </a:lnTo>
                <a:lnTo>
                  <a:pt x="2599898" y="968766"/>
                </a:lnTo>
                <a:lnTo>
                  <a:pt x="2618274" y="966961"/>
                </a:lnTo>
                <a:lnTo>
                  <a:pt x="2623358" y="966689"/>
                </a:lnTo>
                <a:lnTo>
                  <a:pt x="2467364" y="909987"/>
                </a:lnTo>
                <a:close/>
                <a:moveTo>
                  <a:pt x="6529385" y="899456"/>
                </a:moveTo>
                <a:lnTo>
                  <a:pt x="6450523" y="924920"/>
                </a:lnTo>
                <a:lnTo>
                  <a:pt x="6415079" y="935421"/>
                </a:lnTo>
                <a:lnTo>
                  <a:pt x="6494600" y="950484"/>
                </a:lnTo>
                <a:lnTo>
                  <a:pt x="6609000" y="920369"/>
                </a:lnTo>
                <a:lnTo>
                  <a:pt x="6589389" y="915258"/>
                </a:lnTo>
                <a:close/>
                <a:moveTo>
                  <a:pt x="6709583" y="898454"/>
                </a:moveTo>
                <a:lnTo>
                  <a:pt x="6667526" y="909401"/>
                </a:lnTo>
                <a:lnTo>
                  <a:pt x="6626355" y="920240"/>
                </a:lnTo>
                <a:lnTo>
                  <a:pt x="6740685" y="949986"/>
                </a:lnTo>
                <a:lnTo>
                  <a:pt x="6821132" y="934282"/>
                </a:lnTo>
                <a:close/>
                <a:moveTo>
                  <a:pt x="111075" y="897687"/>
                </a:moveTo>
                <a:lnTo>
                  <a:pt x="52091" y="907275"/>
                </a:lnTo>
                <a:lnTo>
                  <a:pt x="53662" y="907856"/>
                </a:lnTo>
                <a:cubicBezTo>
                  <a:pt x="107720" y="927363"/>
                  <a:pt x="160871" y="945267"/>
                  <a:pt x="213157" y="961571"/>
                </a:cubicBezTo>
                <a:lnTo>
                  <a:pt x="242677" y="970012"/>
                </a:lnTo>
                <a:lnTo>
                  <a:pt x="249869" y="969305"/>
                </a:lnTo>
                <a:lnTo>
                  <a:pt x="303897" y="966416"/>
                </a:lnTo>
                <a:lnTo>
                  <a:pt x="211798" y="936398"/>
                </a:lnTo>
                <a:close/>
                <a:moveTo>
                  <a:pt x="6184855" y="896304"/>
                </a:moveTo>
                <a:lnTo>
                  <a:pt x="6009155" y="969951"/>
                </a:lnTo>
                <a:lnTo>
                  <a:pt x="5987217" y="977025"/>
                </a:lnTo>
                <a:lnTo>
                  <a:pt x="6013025" y="979098"/>
                </a:lnTo>
                <a:lnTo>
                  <a:pt x="6211709" y="901392"/>
                </a:lnTo>
                <a:close/>
                <a:moveTo>
                  <a:pt x="2120508" y="896210"/>
                </a:moveTo>
                <a:lnTo>
                  <a:pt x="2081265" y="906429"/>
                </a:lnTo>
                <a:lnTo>
                  <a:pt x="2037980" y="917824"/>
                </a:lnTo>
                <a:lnTo>
                  <a:pt x="2151886" y="947508"/>
                </a:lnTo>
                <a:lnTo>
                  <a:pt x="2231686" y="931919"/>
                </a:lnTo>
                <a:close/>
                <a:moveTo>
                  <a:pt x="7062004" y="895886"/>
                </a:moveTo>
                <a:lnTo>
                  <a:pt x="7037983" y="899785"/>
                </a:lnTo>
                <a:lnTo>
                  <a:pt x="7165209" y="949693"/>
                </a:lnTo>
                <a:lnTo>
                  <a:pt x="7217179" y="965137"/>
                </a:lnTo>
                <a:lnTo>
                  <a:pt x="7236461" y="964074"/>
                </a:lnTo>
                <a:lnTo>
                  <a:pt x="7164459" y="938916"/>
                </a:lnTo>
                <a:close/>
                <a:moveTo>
                  <a:pt x="1600619" y="895869"/>
                </a:moveTo>
                <a:lnTo>
                  <a:pt x="1422147" y="970682"/>
                </a:lnTo>
                <a:lnTo>
                  <a:pt x="1403026" y="976848"/>
                </a:lnTo>
                <a:lnTo>
                  <a:pt x="1425289" y="978637"/>
                </a:lnTo>
                <a:lnTo>
                  <a:pt x="1427835" y="977870"/>
                </a:lnTo>
                <a:lnTo>
                  <a:pt x="1625467" y="900574"/>
                </a:lnTo>
                <a:close/>
                <a:moveTo>
                  <a:pt x="4699303" y="895788"/>
                </a:moveTo>
                <a:lnTo>
                  <a:pt x="4647507" y="904550"/>
                </a:lnTo>
                <a:lnTo>
                  <a:pt x="4800196" y="955976"/>
                </a:lnTo>
                <a:lnTo>
                  <a:pt x="4844450" y="968630"/>
                </a:lnTo>
                <a:lnTo>
                  <a:pt x="4896566" y="965843"/>
                </a:lnTo>
                <a:lnTo>
                  <a:pt x="4798066" y="933740"/>
                </a:lnTo>
                <a:close/>
                <a:moveTo>
                  <a:pt x="3980204" y="895706"/>
                </a:moveTo>
                <a:lnTo>
                  <a:pt x="3911951" y="923234"/>
                </a:lnTo>
                <a:lnTo>
                  <a:pt x="3768405" y="974257"/>
                </a:lnTo>
                <a:lnTo>
                  <a:pt x="3807498" y="977397"/>
                </a:lnTo>
                <a:lnTo>
                  <a:pt x="3832452" y="970640"/>
                </a:lnTo>
                <a:lnTo>
                  <a:pt x="4025236" y="904236"/>
                </a:lnTo>
                <a:close/>
                <a:moveTo>
                  <a:pt x="2477453" y="895669"/>
                </a:moveTo>
                <a:lnTo>
                  <a:pt x="2455253" y="899272"/>
                </a:lnTo>
                <a:lnTo>
                  <a:pt x="2583967" y="949741"/>
                </a:lnTo>
                <a:lnTo>
                  <a:pt x="2635467" y="966042"/>
                </a:lnTo>
                <a:lnTo>
                  <a:pt x="2655694" y="964962"/>
                </a:lnTo>
                <a:lnTo>
                  <a:pt x="2563508" y="932259"/>
                </a:lnTo>
                <a:close/>
                <a:moveTo>
                  <a:pt x="8557964" y="895267"/>
                </a:moveTo>
                <a:lnTo>
                  <a:pt x="8439408" y="942208"/>
                </a:lnTo>
                <a:lnTo>
                  <a:pt x="8344047" y="973066"/>
                </a:lnTo>
                <a:lnTo>
                  <a:pt x="8392540" y="976829"/>
                </a:lnTo>
                <a:lnTo>
                  <a:pt x="8552594" y="924197"/>
                </a:lnTo>
                <a:lnTo>
                  <a:pt x="8605836" y="904337"/>
                </a:lnTo>
                <a:close/>
                <a:moveTo>
                  <a:pt x="6170179" y="893523"/>
                </a:moveTo>
                <a:lnTo>
                  <a:pt x="6009400" y="964913"/>
                </a:lnTo>
                <a:lnTo>
                  <a:pt x="5976416" y="976158"/>
                </a:lnTo>
                <a:lnTo>
                  <a:pt x="5978923" y="976359"/>
                </a:lnTo>
                <a:lnTo>
                  <a:pt x="6007557" y="967120"/>
                </a:lnTo>
                <a:lnTo>
                  <a:pt x="6178931" y="895181"/>
                </a:lnTo>
                <a:close/>
                <a:moveTo>
                  <a:pt x="1583541" y="892635"/>
                </a:moveTo>
                <a:lnTo>
                  <a:pt x="1422400" y="964188"/>
                </a:lnTo>
                <a:lnTo>
                  <a:pt x="1388661" y="975694"/>
                </a:lnTo>
                <a:lnTo>
                  <a:pt x="1393494" y="976082"/>
                </a:lnTo>
                <a:lnTo>
                  <a:pt x="1421265" y="967120"/>
                </a:lnTo>
                <a:lnTo>
                  <a:pt x="1593989" y="894613"/>
                </a:lnTo>
                <a:close/>
                <a:moveTo>
                  <a:pt x="7086177" y="891962"/>
                </a:moveTo>
                <a:lnTo>
                  <a:pt x="7068086" y="894899"/>
                </a:lnTo>
                <a:lnTo>
                  <a:pt x="7165209" y="935745"/>
                </a:lnTo>
                <a:lnTo>
                  <a:pt x="7244769" y="963616"/>
                </a:lnTo>
                <a:lnTo>
                  <a:pt x="7261426" y="962697"/>
                </a:lnTo>
                <a:lnTo>
                  <a:pt x="7164459" y="926795"/>
                </a:lnTo>
                <a:close/>
                <a:moveTo>
                  <a:pt x="2503060" y="891513"/>
                </a:moveTo>
                <a:lnTo>
                  <a:pt x="2484581" y="894512"/>
                </a:lnTo>
                <a:lnTo>
                  <a:pt x="2564306" y="928418"/>
                </a:lnTo>
                <a:lnTo>
                  <a:pt x="2665638" y="964430"/>
                </a:lnTo>
                <a:lnTo>
                  <a:pt x="2682615" y="963523"/>
                </a:lnTo>
                <a:lnTo>
                  <a:pt x="2564166" y="919022"/>
                </a:lnTo>
                <a:close/>
                <a:moveTo>
                  <a:pt x="6153002" y="890268"/>
                </a:moveTo>
                <a:lnTo>
                  <a:pt x="6119860" y="906787"/>
                </a:lnTo>
                <a:cubicBezTo>
                  <a:pt x="6083593" y="923757"/>
                  <a:pt x="6047171" y="939621"/>
                  <a:pt x="6010512" y="954190"/>
                </a:cubicBezTo>
                <a:lnTo>
                  <a:pt x="5954125" y="974367"/>
                </a:lnTo>
                <a:lnTo>
                  <a:pt x="5966519" y="975363"/>
                </a:lnTo>
                <a:lnTo>
                  <a:pt x="6007536" y="961361"/>
                </a:lnTo>
                <a:lnTo>
                  <a:pt x="6163227" y="892205"/>
                </a:lnTo>
                <a:close/>
                <a:moveTo>
                  <a:pt x="161726" y="889454"/>
                </a:moveTo>
                <a:lnTo>
                  <a:pt x="119052" y="896391"/>
                </a:lnTo>
                <a:lnTo>
                  <a:pt x="213701" y="932832"/>
                </a:lnTo>
                <a:lnTo>
                  <a:pt x="314762" y="965834"/>
                </a:lnTo>
                <a:lnTo>
                  <a:pt x="359155" y="963461"/>
                </a:lnTo>
                <a:lnTo>
                  <a:pt x="210366" y="910091"/>
                </a:lnTo>
                <a:close/>
                <a:moveTo>
                  <a:pt x="4737313" y="889358"/>
                </a:moveTo>
                <a:lnTo>
                  <a:pt x="4706669" y="894542"/>
                </a:lnTo>
                <a:lnTo>
                  <a:pt x="4799241" y="930185"/>
                </a:lnTo>
                <a:lnTo>
                  <a:pt x="4906768" y="965297"/>
                </a:lnTo>
                <a:lnTo>
                  <a:pt x="4934113" y="963834"/>
                </a:lnTo>
                <a:lnTo>
                  <a:pt x="4796627" y="914522"/>
                </a:lnTo>
                <a:close/>
                <a:moveTo>
                  <a:pt x="1564716" y="889236"/>
                </a:moveTo>
                <a:lnTo>
                  <a:pt x="1532059" y="905512"/>
                </a:lnTo>
                <a:cubicBezTo>
                  <a:pt x="1495786" y="922481"/>
                  <a:pt x="1459360" y="938345"/>
                  <a:pt x="1422695" y="952915"/>
                </a:cubicBezTo>
                <a:lnTo>
                  <a:pt x="1364462" y="973750"/>
                </a:lnTo>
                <a:lnTo>
                  <a:pt x="1377626" y="974807"/>
                </a:lnTo>
                <a:lnTo>
                  <a:pt x="1421241" y="959915"/>
                </a:lnTo>
                <a:lnTo>
                  <a:pt x="1575938" y="891195"/>
                </a:lnTo>
                <a:lnTo>
                  <a:pt x="1568920" y="889866"/>
                </a:lnTo>
                <a:close/>
                <a:moveTo>
                  <a:pt x="7106092" y="888730"/>
                </a:moveTo>
                <a:lnTo>
                  <a:pt x="7093620" y="890754"/>
                </a:lnTo>
                <a:lnTo>
                  <a:pt x="7240540" y="951556"/>
                </a:lnTo>
                <a:lnTo>
                  <a:pt x="7274763" y="961962"/>
                </a:lnTo>
                <a:lnTo>
                  <a:pt x="7285513" y="961369"/>
                </a:lnTo>
                <a:lnTo>
                  <a:pt x="7240024" y="946874"/>
                </a:lnTo>
                <a:close/>
                <a:moveTo>
                  <a:pt x="2522320" y="888387"/>
                </a:moveTo>
                <a:lnTo>
                  <a:pt x="2510129" y="890366"/>
                </a:lnTo>
                <a:lnTo>
                  <a:pt x="2612337" y="934014"/>
                </a:lnTo>
                <a:lnTo>
                  <a:pt x="2695593" y="962830"/>
                </a:lnTo>
                <a:lnTo>
                  <a:pt x="2705099" y="962322"/>
                </a:lnTo>
                <a:lnTo>
                  <a:pt x="2611676" y="928422"/>
                </a:lnTo>
                <a:close/>
                <a:moveTo>
                  <a:pt x="6138874" y="888071"/>
                </a:moveTo>
                <a:lnTo>
                  <a:pt x="6120799" y="897440"/>
                </a:lnTo>
                <a:cubicBezTo>
                  <a:pt x="6084546" y="915079"/>
                  <a:pt x="6048122" y="931575"/>
                  <a:pt x="6011442" y="946728"/>
                </a:cubicBezTo>
                <a:lnTo>
                  <a:pt x="5939970" y="973308"/>
                </a:lnTo>
                <a:lnTo>
                  <a:pt x="5942307" y="973417"/>
                </a:lnTo>
                <a:lnTo>
                  <a:pt x="5942577" y="973439"/>
                </a:lnTo>
                <a:lnTo>
                  <a:pt x="6008290" y="949940"/>
                </a:lnTo>
                <a:cubicBezTo>
                  <a:pt x="6044960" y="935377"/>
                  <a:pt x="6081387" y="919521"/>
                  <a:pt x="6117653" y="902564"/>
                </a:cubicBezTo>
                <a:lnTo>
                  <a:pt x="6144930" y="888978"/>
                </a:lnTo>
                <a:close/>
                <a:moveTo>
                  <a:pt x="8514978" y="887321"/>
                </a:moveTo>
                <a:lnTo>
                  <a:pt x="8493317" y="896990"/>
                </a:lnTo>
                <a:lnTo>
                  <a:pt x="8300290" y="969671"/>
                </a:lnTo>
                <a:lnTo>
                  <a:pt x="8334214" y="972303"/>
                </a:lnTo>
                <a:lnTo>
                  <a:pt x="8437922" y="938737"/>
                </a:lnTo>
                <a:lnTo>
                  <a:pt x="8551134" y="893973"/>
                </a:lnTo>
                <a:lnTo>
                  <a:pt x="8519994" y="888072"/>
                </a:lnTo>
                <a:close/>
                <a:moveTo>
                  <a:pt x="3934203" y="887112"/>
                </a:moveTo>
                <a:lnTo>
                  <a:pt x="3912074" y="896990"/>
                </a:lnTo>
                <a:cubicBezTo>
                  <a:pt x="3857686" y="920048"/>
                  <a:pt x="3803330" y="941672"/>
                  <a:pt x="3748776" y="961354"/>
                </a:cubicBezTo>
                <a:lnTo>
                  <a:pt x="3719933" y="970597"/>
                </a:lnTo>
                <a:lnTo>
                  <a:pt x="3729005" y="971091"/>
                </a:lnTo>
                <a:lnTo>
                  <a:pt x="3758079" y="973427"/>
                </a:lnTo>
                <a:lnTo>
                  <a:pt x="3911098" y="919068"/>
                </a:lnTo>
                <a:lnTo>
                  <a:pt x="3972676" y="894280"/>
                </a:lnTo>
                <a:lnTo>
                  <a:pt x="3937247" y="887568"/>
                </a:lnTo>
                <a:close/>
                <a:moveTo>
                  <a:pt x="1549450" y="886949"/>
                </a:moveTo>
                <a:lnTo>
                  <a:pt x="1533744" y="895089"/>
                </a:lnTo>
                <a:cubicBezTo>
                  <a:pt x="1497490" y="912729"/>
                  <a:pt x="1461067" y="929225"/>
                  <a:pt x="1424391" y="944380"/>
                </a:cubicBezTo>
                <a:lnTo>
                  <a:pt x="1347898" y="972833"/>
                </a:lnTo>
                <a:lnTo>
                  <a:pt x="1351900" y="973021"/>
                </a:lnTo>
                <a:lnTo>
                  <a:pt x="1422010" y="947940"/>
                </a:lnTo>
                <a:cubicBezTo>
                  <a:pt x="1458666" y="933377"/>
                  <a:pt x="1495078" y="917522"/>
                  <a:pt x="1531332" y="900565"/>
                </a:cubicBezTo>
                <a:lnTo>
                  <a:pt x="1556532" y="888010"/>
                </a:lnTo>
                <a:close/>
                <a:moveTo>
                  <a:pt x="7124952" y="885669"/>
                </a:moveTo>
                <a:lnTo>
                  <a:pt x="7110635" y="887992"/>
                </a:lnTo>
                <a:lnTo>
                  <a:pt x="7202421" y="927765"/>
                </a:lnTo>
                <a:lnTo>
                  <a:pt x="7295147" y="960838"/>
                </a:lnTo>
                <a:lnTo>
                  <a:pt x="7309394" y="960053"/>
                </a:lnTo>
                <a:lnTo>
                  <a:pt x="7240016" y="937191"/>
                </a:lnTo>
                <a:close/>
                <a:moveTo>
                  <a:pt x="6122297" y="885589"/>
                </a:moveTo>
                <a:lnTo>
                  <a:pt x="6038105" y="928740"/>
                </a:lnTo>
                <a:cubicBezTo>
                  <a:pt x="6003018" y="944343"/>
                  <a:pt x="5967695" y="958735"/>
                  <a:pt x="5932055" y="971743"/>
                </a:cubicBezTo>
                <a:lnTo>
                  <a:pt x="5928818" y="972783"/>
                </a:lnTo>
                <a:lnTo>
                  <a:pt x="5931399" y="972904"/>
                </a:lnTo>
                <a:lnTo>
                  <a:pt x="6036981" y="931258"/>
                </a:lnTo>
                <a:lnTo>
                  <a:pt x="6127180" y="886320"/>
                </a:lnTo>
                <a:close/>
                <a:moveTo>
                  <a:pt x="2540642" y="885414"/>
                </a:moveTo>
                <a:lnTo>
                  <a:pt x="2531154" y="886954"/>
                </a:lnTo>
                <a:lnTo>
                  <a:pt x="2592780" y="916199"/>
                </a:lnTo>
                <a:lnTo>
                  <a:pt x="2719841" y="961535"/>
                </a:lnTo>
                <a:lnTo>
                  <a:pt x="2726366" y="961186"/>
                </a:lnTo>
                <a:lnTo>
                  <a:pt x="2611370" y="918108"/>
                </a:lnTo>
                <a:close/>
                <a:moveTo>
                  <a:pt x="6116131" y="884666"/>
                </a:moveTo>
                <a:lnTo>
                  <a:pt x="5968024" y="953718"/>
                </a:lnTo>
                <a:lnTo>
                  <a:pt x="6118217" y="884978"/>
                </a:lnTo>
                <a:close/>
                <a:moveTo>
                  <a:pt x="1532862" y="884463"/>
                </a:moveTo>
                <a:lnTo>
                  <a:pt x="1451096" y="926378"/>
                </a:lnTo>
                <a:cubicBezTo>
                  <a:pt x="1416018" y="941984"/>
                  <a:pt x="1380706" y="956378"/>
                  <a:pt x="1345084" y="969388"/>
                </a:cubicBezTo>
                <a:lnTo>
                  <a:pt x="1336100" y="972278"/>
                </a:lnTo>
                <a:lnTo>
                  <a:pt x="1338548" y="972393"/>
                </a:lnTo>
                <a:lnTo>
                  <a:pt x="1344424" y="970555"/>
                </a:lnTo>
                <a:cubicBezTo>
                  <a:pt x="1379866" y="957966"/>
                  <a:pt x="1415032" y="944023"/>
                  <a:pt x="1449995" y="928896"/>
                </a:cubicBezTo>
                <a:lnTo>
                  <a:pt x="1537713" y="885190"/>
                </a:lnTo>
                <a:close/>
                <a:moveTo>
                  <a:pt x="7134702" y="884086"/>
                </a:moveTo>
                <a:lnTo>
                  <a:pt x="7130015" y="884847"/>
                </a:lnTo>
                <a:lnTo>
                  <a:pt x="7175309" y="906530"/>
                </a:lnTo>
                <a:lnTo>
                  <a:pt x="7314958" y="959746"/>
                </a:lnTo>
                <a:lnTo>
                  <a:pt x="7317443" y="959609"/>
                </a:lnTo>
                <a:lnTo>
                  <a:pt x="7173823" y="903341"/>
                </a:lnTo>
                <a:close/>
                <a:moveTo>
                  <a:pt x="2550126" y="883875"/>
                </a:moveTo>
                <a:lnTo>
                  <a:pt x="2545541" y="884619"/>
                </a:lnTo>
                <a:lnTo>
                  <a:pt x="2554688" y="889107"/>
                </a:lnTo>
                <a:cubicBezTo>
                  <a:pt x="2594174" y="907055"/>
                  <a:pt x="2633348" y="923428"/>
                  <a:pt x="2672161" y="938217"/>
                </a:cubicBezTo>
                <a:lnTo>
                  <a:pt x="2737325" y="960601"/>
                </a:lnTo>
                <a:lnTo>
                  <a:pt x="2740113" y="960452"/>
                </a:lnTo>
                <a:lnTo>
                  <a:pt x="2670921" y="936035"/>
                </a:lnTo>
                <a:cubicBezTo>
                  <a:pt x="2631978" y="920777"/>
                  <a:pt x="2592691" y="903883"/>
                  <a:pt x="2553082" y="885365"/>
                </a:cubicBezTo>
                <a:close/>
                <a:moveTo>
                  <a:pt x="1526505" y="883510"/>
                </a:moveTo>
                <a:lnTo>
                  <a:pt x="1381015" y="951344"/>
                </a:lnTo>
                <a:lnTo>
                  <a:pt x="1528553" y="883817"/>
                </a:lnTo>
                <a:close/>
                <a:moveTo>
                  <a:pt x="202414" y="882840"/>
                </a:moveTo>
                <a:lnTo>
                  <a:pt x="169211" y="888237"/>
                </a:lnTo>
                <a:lnTo>
                  <a:pt x="212242" y="906529"/>
                </a:lnTo>
                <a:cubicBezTo>
                  <a:pt x="264171" y="926922"/>
                  <a:pt x="315433" y="945351"/>
                  <a:pt x="366012" y="961812"/>
                </a:cubicBezTo>
                <a:lnTo>
                  <a:pt x="369737" y="962895"/>
                </a:lnTo>
                <a:lnTo>
                  <a:pt x="405989" y="960956"/>
                </a:lnTo>
                <a:lnTo>
                  <a:pt x="371643" y="950113"/>
                </a:lnTo>
                <a:cubicBezTo>
                  <a:pt x="320938" y="932170"/>
                  <a:pt x="269554" y="912075"/>
                  <a:pt x="217511" y="889829"/>
                </a:cubicBezTo>
                <a:close/>
                <a:moveTo>
                  <a:pt x="4776476" y="882734"/>
                </a:moveTo>
                <a:lnTo>
                  <a:pt x="4745284" y="888010"/>
                </a:lnTo>
                <a:lnTo>
                  <a:pt x="4799252" y="910956"/>
                </a:lnTo>
                <a:lnTo>
                  <a:pt x="4944731" y="963267"/>
                </a:lnTo>
                <a:lnTo>
                  <a:pt x="4979148" y="961426"/>
                </a:lnTo>
                <a:lnTo>
                  <a:pt x="4951475" y="952689"/>
                </a:lnTo>
                <a:cubicBezTo>
                  <a:pt x="4900774" y="934746"/>
                  <a:pt x="4849395" y="914651"/>
                  <a:pt x="4797361" y="892405"/>
                </a:cubicBezTo>
                <a:close/>
                <a:moveTo>
                  <a:pt x="7144053" y="882568"/>
                </a:moveTo>
                <a:lnTo>
                  <a:pt x="7140787" y="883098"/>
                </a:lnTo>
                <a:lnTo>
                  <a:pt x="7208759" y="914225"/>
                </a:lnTo>
                <a:cubicBezTo>
                  <a:pt x="7247276" y="930419"/>
                  <a:pt x="7285447" y="945014"/>
                  <a:pt x="7323222" y="957993"/>
                </a:cubicBezTo>
                <a:cubicBezTo>
                  <a:pt x="7279081" y="942322"/>
                  <a:pt x="7235816" y="924957"/>
                  <a:pt x="7193678" y="906377"/>
                </a:cubicBezTo>
                <a:close/>
                <a:moveTo>
                  <a:pt x="1885548" y="882423"/>
                </a:moveTo>
                <a:lnTo>
                  <a:pt x="1862668" y="891125"/>
                </a:lnTo>
                <a:lnTo>
                  <a:pt x="1770003" y="923450"/>
                </a:lnTo>
                <a:lnTo>
                  <a:pt x="1832767" y="935350"/>
                </a:lnTo>
                <a:lnTo>
                  <a:pt x="1869349" y="924499"/>
                </a:lnTo>
                <a:lnTo>
                  <a:pt x="1948385" y="898961"/>
                </a:lnTo>
                <a:close/>
                <a:moveTo>
                  <a:pt x="2561639" y="882006"/>
                </a:moveTo>
                <a:lnTo>
                  <a:pt x="2557642" y="882655"/>
                </a:lnTo>
                <a:lnTo>
                  <a:pt x="2569491" y="888737"/>
                </a:lnTo>
                <a:lnTo>
                  <a:pt x="2607365" y="903944"/>
                </a:lnTo>
                <a:lnTo>
                  <a:pt x="2612437" y="906377"/>
                </a:lnTo>
                <a:cubicBezTo>
                  <a:pt x="2654575" y="924957"/>
                  <a:pt x="2697840" y="942322"/>
                  <a:pt x="2741979" y="957993"/>
                </a:cubicBezTo>
                <a:lnTo>
                  <a:pt x="2607365" y="903944"/>
                </a:lnTo>
                <a:close/>
                <a:moveTo>
                  <a:pt x="3897834" y="881663"/>
                </a:moveTo>
                <a:lnTo>
                  <a:pt x="3749313" y="945429"/>
                </a:lnTo>
                <a:lnTo>
                  <a:pt x="3682898" y="968578"/>
                </a:lnTo>
                <a:lnTo>
                  <a:pt x="3710759" y="970097"/>
                </a:lnTo>
                <a:lnTo>
                  <a:pt x="3748485" y="958019"/>
                </a:lnTo>
                <a:cubicBezTo>
                  <a:pt x="3802954" y="938380"/>
                  <a:pt x="3857211" y="916794"/>
                  <a:pt x="3911497" y="893758"/>
                </a:cubicBezTo>
                <a:lnTo>
                  <a:pt x="3928326" y="886232"/>
                </a:lnTo>
                <a:close/>
                <a:moveTo>
                  <a:pt x="6461770" y="881650"/>
                </a:moveTo>
                <a:lnTo>
                  <a:pt x="6449697" y="886244"/>
                </a:lnTo>
                <a:lnTo>
                  <a:pt x="6346161" y="922366"/>
                </a:lnTo>
                <a:lnTo>
                  <a:pt x="6405459" y="933598"/>
                </a:lnTo>
                <a:lnTo>
                  <a:pt x="6449137" y="920644"/>
                </a:lnTo>
                <a:lnTo>
                  <a:pt x="6521306" y="897329"/>
                </a:lnTo>
                <a:close/>
                <a:moveTo>
                  <a:pt x="8476184" y="881507"/>
                </a:moveTo>
                <a:lnTo>
                  <a:pt x="8330554" y="944019"/>
                </a:lnTo>
                <a:lnTo>
                  <a:pt x="8264012" y="967216"/>
                </a:lnTo>
                <a:lnTo>
                  <a:pt x="8277986" y="967940"/>
                </a:lnTo>
                <a:lnTo>
                  <a:pt x="8292670" y="969079"/>
                </a:lnTo>
                <a:lnTo>
                  <a:pt x="8492737" y="893758"/>
                </a:lnTo>
                <a:lnTo>
                  <a:pt x="8509101" y="886440"/>
                </a:lnTo>
                <a:close/>
                <a:moveTo>
                  <a:pt x="6776383" y="881068"/>
                </a:moveTo>
                <a:lnTo>
                  <a:pt x="6717339" y="896436"/>
                </a:lnTo>
                <a:lnTo>
                  <a:pt x="6829979" y="932555"/>
                </a:lnTo>
                <a:lnTo>
                  <a:pt x="6887906" y="921248"/>
                </a:lnTo>
                <a:lnTo>
                  <a:pt x="6852109" y="909590"/>
                </a:lnTo>
                <a:close/>
                <a:moveTo>
                  <a:pt x="225985" y="879009"/>
                </a:moveTo>
                <a:lnTo>
                  <a:pt x="209495" y="881689"/>
                </a:lnTo>
                <a:lnTo>
                  <a:pt x="219387" y="886278"/>
                </a:lnTo>
                <a:cubicBezTo>
                  <a:pt x="271315" y="908525"/>
                  <a:pt x="322578" y="928621"/>
                  <a:pt x="373156" y="946565"/>
                </a:cubicBezTo>
                <a:lnTo>
                  <a:pt x="416793" y="960378"/>
                </a:lnTo>
                <a:lnTo>
                  <a:pt x="430688" y="959635"/>
                </a:lnTo>
                <a:lnTo>
                  <a:pt x="364485" y="937186"/>
                </a:lnTo>
                <a:close/>
                <a:moveTo>
                  <a:pt x="2188074" y="878615"/>
                </a:moveTo>
                <a:lnTo>
                  <a:pt x="2128383" y="894160"/>
                </a:lnTo>
                <a:lnTo>
                  <a:pt x="2240554" y="930187"/>
                </a:lnTo>
                <a:lnTo>
                  <a:pt x="2298756" y="918818"/>
                </a:lnTo>
                <a:lnTo>
                  <a:pt x="2270444" y="909590"/>
                </a:lnTo>
                <a:close/>
                <a:moveTo>
                  <a:pt x="4811093" y="877474"/>
                </a:moveTo>
                <a:lnTo>
                  <a:pt x="4799726" y="878801"/>
                </a:lnTo>
                <a:lnTo>
                  <a:pt x="4782362" y="881738"/>
                </a:lnTo>
                <a:lnTo>
                  <a:pt x="4799208" y="889553"/>
                </a:lnTo>
                <a:cubicBezTo>
                  <a:pt x="4851139" y="911798"/>
                  <a:pt x="4902404" y="931894"/>
                  <a:pt x="4952987" y="949837"/>
                </a:cubicBezTo>
                <a:lnTo>
                  <a:pt x="4988092" y="960947"/>
                </a:lnTo>
                <a:lnTo>
                  <a:pt x="5018857" y="959302"/>
                </a:lnTo>
                <a:lnTo>
                  <a:pt x="4951468" y="936449"/>
                </a:lnTo>
                <a:close/>
                <a:moveTo>
                  <a:pt x="8445999" y="876983"/>
                </a:moveTo>
                <a:lnTo>
                  <a:pt x="8331575" y="929732"/>
                </a:lnTo>
                <a:lnTo>
                  <a:pt x="8235316" y="965729"/>
                </a:lnTo>
                <a:lnTo>
                  <a:pt x="8255821" y="966792"/>
                </a:lnTo>
                <a:lnTo>
                  <a:pt x="8329228" y="941193"/>
                </a:lnTo>
                <a:lnTo>
                  <a:pt x="8470322" y="880628"/>
                </a:lnTo>
                <a:close/>
                <a:moveTo>
                  <a:pt x="3865830" y="876867"/>
                </a:moveTo>
                <a:lnTo>
                  <a:pt x="3749596" y="930418"/>
                </a:lnTo>
                <a:lnTo>
                  <a:pt x="3652002" y="966895"/>
                </a:lnTo>
                <a:lnTo>
                  <a:pt x="3671272" y="967945"/>
                </a:lnTo>
                <a:lnTo>
                  <a:pt x="3747987" y="941193"/>
                </a:lnTo>
                <a:lnTo>
                  <a:pt x="3889559" y="880423"/>
                </a:lnTo>
                <a:close/>
                <a:moveTo>
                  <a:pt x="9016376" y="876539"/>
                </a:moveTo>
                <a:lnTo>
                  <a:pt x="8925941" y="900107"/>
                </a:lnTo>
                <a:lnTo>
                  <a:pt x="8958562" y="908699"/>
                </a:lnTo>
                <a:lnTo>
                  <a:pt x="9050347" y="932884"/>
                </a:lnTo>
                <a:lnTo>
                  <a:pt x="9137929" y="915766"/>
                </a:lnTo>
                <a:close/>
                <a:moveTo>
                  <a:pt x="8818976" y="876391"/>
                </a:moveTo>
                <a:lnTo>
                  <a:pt x="8692855" y="916428"/>
                </a:lnTo>
                <a:lnTo>
                  <a:pt x="8781088" y="933143"/>
                </a:lnTo>
                <a:lnTo>
                  <a:pt x="8880439" y="907436"/>
                </a:lnTo>
                <a:lnTo>
                  <a:pt x="8908818" y="900053"/>
                </a:lnTo>
                <a:close/>
                <a:moveTo>
                  <a:pt x="4236945" y="876369"/>
                </a:moveTo>
                <a:lnTo>
                  <a:pt x="4111758" y="916112"/>
                </a:lnTo>
                <a:lnTo>
                  <a:pt x="4198618" y="932568"/>
                </a:lnTo>
                <a:lnTo>
                  <a:pt x="4298339" y="906756"/>
                </a:lnTo>
                <a:lnTo>
                  <a:pt x="4325478" y="899684"/>
                </a:lnTo>
                <a:close/>
                <a:moveTo>
                  <a:pt x="4433180" y="876089"/>
                </a:moveTo>
                <a:lnTo>
                  <a:pt x="4342767" y="899612"/>
                </a:lnTo>
                <a:lnTo>
                  <a:pt x="4377216" y="908682"/>
                </a:lnTo>
                <a:lnTo>
                  <a:pt x="4469365" y="932666"/>
                </a:lnTo>
                <a:lnTo>
                  <a:pt x="4556432" y="915648"/>
                </a:lnTo>
                <a:close/>
                <a:moveTo>
                  <a:pt x="245764" y="875794"/>
                </a:moveTo>
                <a:lnTo>
                  <a:pt x="233787" y="877741"/>
                </a:lnTo>
                <a:lnTo>
                  <a:pt x="365998" y="933326"/>
                </a:lnTo>
                <a:lnTo>
                  <a:pt x="441673" y="959048"/>
                </a:lnTo>
                <a:lnTo>
                  <a:pt x="448110" y="958704"/>
                </a:lnTo>
                <a:lnTo>
                  <a:pt x="364482" y="928645"/>
                </a:lnTo>
                <a:close/>
                <a:moveTo>
                  <a:pt x="4829989" y="875267"/>
                </a:moveTo>
                <a:lnTo>
                  <a:pt x="4817689" y="876703"/>
                </a:lnTo>
                <a:lnTo>
                  <a:pt x="4952311" y="933312"/>
                </a:lnTo>
                <a:lnTo>
                  <a:pt x="5027410" y="958844"/>
                </a:lnTo>
                <a:lnTo>
                  <a:pt x="5032724" y="958560"/>
                </a:lnTo>
                <a:lnTo>
                  <a:pt x="4951467" y="929353"/>
                </a:lnTo>
                <a:close/>
                <a:moveTo>
                  <a:pt x="8421497" y="873311"/>
                </a:moveTo>
                <a:lnTo>
                  <a:pt x="8331716" y="917153"/>
                </a:lnTo>
                <a:lnTo>
                  <a:pt x="8212000" y="964521"/>
                </a:lnTo>
                <a:lnTo>
                  <a:pt x="8226989" y="965298"/>
                </a:lnTo>
                <a:lnTo>
                  <a:pt x="8329743" y="926870"/>
                </a:lnTo>
                <a:lnTo>
                  <a:pt x="8439893" y="876068"/>
                </a:lnTo>
                <a:close/>
                <a:moveTo>
                  <a:pt x="3841837" y="873272"/>
                </a:moveTo>
                <a:lnTo>
                  <a:pt x="3791230" y="898506"/>
                </a:lnTo>
                <a:cubicBezTo>
                  <a:pt x="3750525" y="917582"/>
                  <a:pt x="3709683" y="935401"/>
                  <a:pt x="3668587" y="951706"/>
                </a:cubicBezTo>
                <a:lnTo>
                  <a:pt x="3629319" y="965658"/>
                </a:lnTo>
                <a:lnTo>
                  <a:pt x="3642406" y="966372"/>
                </a:lnTo>
                <a:lnTo>
                  <a:pt x="3747868" y="926898"/>
                </a:lnTo>
                <a:lnTo>
                  <a:pt x="3858649" y="875791"/>
                </a:lnTo>
                <a:close/>
                <a:moveTo>
                  <a:pt x="2045801" y="872217"/>
                </a:moveTo>
                <a:lnTo>
                  <a:pt x="1964317" y="898531"/>
                </a:lnTo>
                <a:lnTo>
                  <a:pt x="2008995" y="910270"/>
                </a:lnTo>
                <a:lnTo>
                  <a:pt x="2029449" y="915601"/>
                </a:lnTo>
                <a:lnTo>
                  <a:pt x="2080499" y="902156"/>
                </a:lnTo>
                <a:lnTo>
                  <a:pt x="2112823" y="893742"/>
                </a:lnTo>
                <a:close/>
                <a:moveTo>
                  <a:pt x="4856582" y="872162"/>
                </a:moveTo>
                <a:lnTo>
                  <a:pt x="4837705" y="874366"/>
                </a:lnTo>
                <a:lnTo>
                  <a:pt x="4952310" y="925385"/>
                </a:lnTo>
                <a:lnTo>
                  <a:pt x="5043001" y="958010"/>
                </a:lnTo>
                <a:lnTo>
                  <a:pt x="5058974" y="957156"/>
                </a:lnTo>
                <a:lnTo>
                  <a:pt x="4952204" y="916858"/>
                </a:lnTo>
                <a:close/>
                <a:moveTo>
                  <a:pt x="270712" y="871738"/>
                </a:moveTo>
                <a:lnTo>
                  <a:pt x="254587" y="874360"/>
                </a:lnTo>
                <a:lnTo>
                  <a:pt x="365996" y="923952"/>
                </a:lnTo>
                <a:lnTo>
                  <a:pt x="460733" y="958029"/>
                </a:lnTo>
                <a:lnTo>
                  <a:pt x="474939" y="957269"/>
                </a:lnTo>
                <a:lnTo>
                  <a:pt x="364456" y="915565"/>
                </a:lnTo>
                <a:close/>
                <a:moveTo>
                  <a:pt x="3823082" y="870462"/>
                </a:moveTo>
                <a:lnTo>
                  <a:pt x="3791556" y="886952"/>
                </a:lnTo>
                <a:cubicBezTo>
                  <a:pt x="3750881" y="906948"/>
                  <a:pt x="3710051" y="925633"/>
                  <a:pt x="3668948" y="942741"/>
                </a:cubicBezTo>
                <a:lnTo>
                  <a:pt x="3610260" y="964620"/>
                </a:lnTo>
                <a:lnTo>
                  <a:pt x="3618986" y="965095"/>
                </a:lnTo>
                <a:lnTo>
                  <a:pt x="3666613" y="948155"/>
                </a:lnTo>
                <a:cubicBezTo>
                  <a:pt x="3707673" y="931855"/>
                  <a:pt x="3748484" y="914046"/>
                  <a:pt x="3789158" y="894987"/>
                </a:cubicBezTo>
                <a:lnTo>
                  <a:pt x="3834831" y="872222"/>
                </a:lnTo>
                <a:close/>
                <a:moveTo>
                  <a:pt x="8402436" y="870454"/>
                </a:moveTo>
                <a:lnTo>
                  <a:pt x="8332067" y="906501"/>
                </a:lnTo>
                <a:lnTo>
                  <a:pt x="8194468" y="963613"/>
                </a:lnTo>
                <a:lnTo>
                  <a:pt x="8202364" y="964022"/>
                </a:lnTo>
                <a:lnTo>
                  <a:pt x="8329676" y="913619"/>
                </a:lnTo>
                <a:lnTo>
                  <a:pt x="8414419" y="872250"/>
                </a:lnTo>
                <a:close/>
                <a:moveTo>
                  <a:pt x="6620800" y="869938"/>
                </a:moveTo>
                <a:lnTo>
                  <a:pt x="6537254" y="896915"/>
                </a:lnTo>
                <a:lnTo>
                  <a:pt x="6591087" y="911064"/>
                </a:lnTo>
                <a:lnTo>
                  <a:pt x="6617873" y="918033"/>
                </a:lnTo>
                <a:lnTo>
                  <a:pt x="6666889" y="905129"/>
                </a:lnTo>
                <a:lnTo>
                  <a:pt x="6701940" y="895999"/>
                </a:lnTo>
                <a:close/>
                <a:moveTo>
                  <a:pt x="4876497" y="869836"/>
                </a:moveTo>
                <a:lnTo>
                  <a:pt x="4863979" y="871298"/>
                </a:lnTo>
                <a:lnTo>
                  <a:pt x="4952317" y="912497"/>
                </a:lnTo>
                <a:lnTo>
                  <a:pt x="5069316" y="956603"/>
                </a:lnTo>
                <a:lnTo>
                  <a:pt x="5080053" y="956028"/>
                </a:lnTo>
                <a:lnTo>
                  <a:pt x="4951216" y="905862"/>
                </a:lnTo>
                <a:close/>
                <a:moveTo>
                  <a:pt x="8389632" y="868535"/>
                </a:moveTo>
                <a:lnTo>
                  <a:pt x="8333781" y="897481"/>
                </a:lnTo>
                <a:cubicBezTo>
                  <a:pt x="8297528" y="915118"/>
                  <a:pt x="8261103" y="931611"/>
                  <a:pt x="8224423" y="946762"/>
                </a:cubicBezTo>
                <a:lnTo>
                  <a:pt x="8180985" y="962915"/>
                </a:lnTo>
                <a:lnTo>
                  <a:pt x="8183267" y="963033"/>
                </a:lnTo>
                <a:lnTo>
                  <a:pt x="8220610" y="949676"/>
                </a:lnTo>
                <a:cubicBezTo>
                  <a:pt x="8257253" y="935117"/>
                  <a:pt x="8293655" y="919264"/>
                  <a:pt x="8329900" y="902309"/>
                </a:cubicBezTo>
                <a:lnTo>
                  <a:pt x="8395817" y="869462"/>
                </a:lnTo>
                <a:close/>
                <a:moveTo>
                  <a:pt x="291366" y="868381"/>
                </a:moveTo>
                <a:lnTo>
                  <a:pt x="279749" y="870269"/>
                </a:lnTo>
                <a:lnTo>
                  <a:pt x="365972" y="910482"/>
                </a:lnTo>
                <a:lnTo>
                  <a:pt x="488210" y="956559"/>
                </a:lnTo>
                <a:lnTo>
                  <a:pt x="498991" y="955983"/>
                </a:lnTo>
                <a:lnTo>
                  <a:pt x="364191" y="903494"/>
                </a:lnTo>
                <a:close/>
                <a:moveTo>
                  <a:pt x="3808651" y="868299"/>
                </a:moveTo>
                <a:lnTo>
                  <a:pt x="3766126" y="890814"/>
                </a:lnTo>
                <a:cubicBezTo>
                  <a:pt x="3725387" y="910973"/>
                  <a:pt x="3684446" y="929717"/>
                  <a:pt x="3643181" y="946762"/>
                </a:cubicBezTo>
                <a:lnTo>
                  <a:pt x="3597088" y="963902"/>
                </a:lnTo>
                <a:lnTo>
                  <a:pt x="3599265" y="964020"/>
                </a:lnTo>
                <a:lnTo>
                  <a:pt x="3639368" y="949676"/>
                </a:lnTo>
                <a:cubicBezTo>
                  <a:pt x="3680592" y="933297"/>
                  <a:pt x="3721510" y="915281"/>
                  <a:pt x="3762243" y="895899"/>
                </a:cubicBezTo>
                <a:lnTo>
                  <a:pt x="3814685" y="869204"/>
                </a:lnTo>
                <a:close/>
                <a:moveTo>
                  <a:pt x="4891543" y="868079"/>
                </a:moveTo>
                <a:lnTo>
                  <a:pt x="4885743" y="868757"/>
                </a:lnTo>
                <a:lnTo>
                  <a:pt x="4963063" y="905788"/>
                </a:lnTo>
                <a:lnTo>
                  <a:pt x="5093025" y="955335"/>
                </a:lnTo>
                <a:lnTo>
                  <a:pt x="5095861" y="955183"/>
                </a:lnTo>
                <a:lnTo>
                  <a:pt x="4961603" y="902576"/>
                </a:lnTo>
                <a:close/>
                <a:moveTo>
                  <a:pt x="6406337" y="867052"/>
                </a:moveTo>
                <a:lnTo>
                  <a:pt x="6292369" y="912176"/>
                </a:lnTo>
                <a:lnTo>
                  <a:pt x="6337320" y="920691"/>
                </a:lnTo>
                <a:lnTo>
                  <a:pt x="6448981" y="881847"/>
                </a:lnTo>
                <a:lnTo>
                  <a:pt x="6454523" y="879742"/>
                </a:lnTo>
                <a:close/>
                <a:moveTo>
                  <a:pt x="4900816" y="866997"/>
                </a:moveTo>
                <a:lnTo>
                  <a:pt x="4896315" y="867522"/>
                </a:lnTo>
                <a:lnTo>
                  <a:pt x="4996630" y="913464"/>
                </a:lnTo>
                <a:lnTo>
                  <a:pt x="5104563" y="954786"/>
                </a:lnTo>
                <a:lnTo>
                  <a:pt x="5104815" y="954785"/>
                </a:lnTo>
                <a:lnTo>
                  <a:pt x="4981420" y="905649"/>
                </a:lnTo>
                <a:close/>
                <a:moveTo>
                  <a:pt x="1826851" y="866974"/>
                </a:moveTo>
                <a:lnTo>
                  <a:pt x="1712002" y="912453"/>
                </a:lnTo>
                <a:lnTo>
                  <a:pt x="1762573" y="922041"/>
                </a:lnTo>
                <a:lnTo>
                  <a:pt x="1862021" y="887449"/>
                </a:lnTo>
                <a:lnTo>
                  <a:pt x="1879468" y="880822"/>
                </a:lnTo>
                <a:close/>
                <a:moveTo>
                  <a:pt x="6830677" y="866937"/>
                </a:moveTo>
                <a:lnTo>
                  <a:pt x="6784151" y="879047"/>
                </a:lnTo>
                <a:lnTo>
                  <a:pt x="6853806" y="905283"/>
                </a:lnTo>
                <a:lnTo>
                  <a:pt x="6896325" y="919604"/>
                </a:lnTo>
                <a:lnTo>
                  <a:pt x="6930384" y="912956"/>
                </a:lnTo>
                <a:lnTo>
                  <a:pt x="6930314" y="912749"/>
                </a:lnTo>
                <a:lnTo>
                  <a:pt x="6942322" y="910800"/>
                </a:lnTo>
                <a:lnTo>
                  <a:pt x="6852109" y="876150"/>
                </a:lnTo>
                <a:close/>
                <a:moveTo>
                  <a:pt x="303996" y="866892"/>
                </a:moveTo>
                <a:lnTo>
                  <a:pt x="298075" y="867517"/>
                </a:lnTo>
                <a:lnTo>
                  <a:pt x="376025" y="904846"/>
                </a:lnTo>
                <a:lnTo>
                  <a:pt x="508808" y="955458"/>
                </a:lnTo>
                <a:lnTo>
                  <a:pt x="511579" y="955309"/>
                </a:lnTo>
                <a:lnTo>
                  <a:pt x="374601" y="901649"/>
                </a:lnTo>
                <a:close/>
                <a:moveTo>
                  <a:pt x="8376947" y="866634"/>
                </a:moveTo>
                <a:lnTo>
                  <a:pt x="8355719" y="878490"/>
                </a:lnTo>
                <a:cubicBezTo>
                  <a:pt x="8303675" y="905270"/>
                  <a:pt x="8251278" y="929719"/>
                  <a:pt x="8198265" y="951251"/>
                </a:cubicBezTo>
                <a:lnTo>
                  <a:pt x="8166445" y="962161"/>
                </a:lnTo>
                <a:lnTo>
                  <a:pt x="8169655" y="962328"/>
                </a:lnTo>
                <a:lnTo>
                  <a:pt x="8197322" y="953105"/>
                </a:lnTo>
                <a:cubicBezTo>
                  <a:pt x="8250101" y="932255"/>
                  <a:pt x="8302335" y="908548"/>
                  <a:pt x="8354271" y="882565"/>
                </a:cubicBezTo>
                <a:lnTo>
                  <a:pt x="8382181" y="867418"/>
                </a:lnTo>
                <a:close/>
                <a:moveTo>
                  <a:pt x="3796499" y="866478"/>
                </a:moveTo>
                <a:lnTo>
                  <a:pt x="3696113" y="916839"/>
                </a:lnTo>
                <a:lnTo>
                  <a:pt x="3585628" y="963277"/>
                </a:lnTo>
                <a:lnTo>
                  <a:pt x="3588099" y="963412"/>
                </a:lnTo>
                <a:lnTo>
                  <a:pt x="3694871" y="919760"/>
                </a:lnTo>
                <a:lnTo>
                  <a:pt x="3802314" y="867350"/>
                </a:lnTo>
                <a:close/>
                <a:moveTo>
                  <a:pt x="313462" y="865893"/>
                </a:moveTo>
                <a:lnTo>
                  <a:pt x="308881" y="866376"/>
                </a:lnTo>
                <a:lnTo>
                  <a:pt x="409631" y="912516"/>
                </a:lnTo>
                <a:lnTo>
                  <a:pt x="520201" y="954848"/>
                </a:lnTo>
                <a:lnTo>
                  <a:pt x="520332" y="954841"/>
                </a:lnTo>
                <a:lnTo>
                  <a:pt x="394387" y="904699"/>
                </a:lnTo>
                <a:close/>
                <a:moveTo>
                  <a:pt x="8366940" y="865134"/>
                </a:moveTo>
                <a:lnTo>
                  <a:pt x="8312657" y="894445"/>
                </a:lnTo>
                <a:cubicBezTo>
                  <a:pt x="8269146" y="916130"/>
                  <a:pt x="8225312" y="936030"/>
                  <a:pt x="8180986" y="953799"/>
                </a:cubicBezTo>
                <a:cubicBezTo>
                  <a:pt x="8224993" y="936413"/>
                  <a:pt x="8268583" y="916951"/>
                  <a:pt x="8311898" y="895760"/>
                </a:cubicBezTo>
                <a:lnTo>
                  <a:pt x="8369140" y="865464"/>
                </a:lnTo>
                <a:close/>
                <a:moveTo>
                  <a:pt x="3787082" y="865067"/>
                </a:moveTo>
                <a:lnTo>
                  <a:pt x="3599745" y="953799"/>
                </a:lnTo>
                <a:lnTo>
                  <a:pt x="3789589" y="865443"/>
                </a:lnTo>
                <a:close/>
                <a:moveTo>
                  <a:pt x="2240942" y="864848"/>
                </a:moveTo>
                <a:lnTo>
                  <a:pt x="2193971" y="877080"/>
                </a:lnTo>
                <a:lnTo>
                  <a:pt x="2270869" y="906076"/>
                </a:lnTo>
                <a:lnTo>
                  <a:pt x="2305060" y="917586"/>
                </a:lnTo>
                <a:lnTo>
                  <a:pt x="2343958" y="909988"/>
                </a:lnTo>
                <a:lnTo>
                  <a:pt x="2344724" y="914260"/>
                </a:lnTo>
                <a:lnTo>
                  <a:pt x="2313370" y="920383"/>
                </a:lnTo>
                <a:lnTo>
                  <a:pt x="2430370" y="959768"/>
                </a:lnTo>
                <a:lnTo>
                  <a:pt x="2497162" y="978860"/>
                </a:lnTo>
                <a:lnTo>
                  <a:pt x="2539765" y="974674"/>
                </a:lnTo>
                <a:lnTo>
                  <a:pt x="2429844" y="938826"/>
                </a:lnTo>
                <a:lnTo>
                  <a:pt x="2365066" y="913908"/>
                </a:lnTo>
                <a:lnTo>
                  <a:pt x="2348936" y="916526"/>
                </a:lnTo>
                <a:lnTo>
                  <a:pt x="2348299" y="912255"/>
                </a:lnTo>
                <a:lnTo>
                  <a:pt x="2357068" y="910832"/>
                </a:lnTo>
                <a:lnTo>
                  <a:pt x="2270444" y="877510"/>
                </a:lnTo>
                <a:close/>
                <a:moveTo>
                  <a:pt x="6369193" y="857356"/>
                </a:moveTo>
                <a:lnTo>
                  <a:pt x="6258673" y="905793"/>
                </a:lnTo>
                <a:lnTo>
                  <a:pt x="6284996" y="910779"/>
                </a:lnTo>
                <a:lnTo>
                  <a:pt x="6399861" y="865347"/>
                </a:lnTo>
                <a:lnTo>
                  <a:pt x="6371844" y="857969"/>
                </a:lnTo>
                <a:close/>
                <a:moveTo>
                  <a:pt x="4164682" y="857338"/>
                </a:moveTo>
                <a:lnTo>
                  <a:pt x="4080623" y="889298"/>
                </a:lnTo>
                <a:lnTo>
                  <a:pt x="4041529" y="902807"/>
                </a:lnTo>
                <a:lnTo>
                  <a:pt x="4102514" y="914360"/>
                </a:lnTo>
                <a:lnTo>
                  <a:pt x="4228848" y="874237"/>
                </a:lnTo>
                <a:close/>
                <a:moveTo>
                  <a:pt x="8745324" y="856993"/>
                </a:moveTo>
                <a:lnTo>
                  <a:pt x="8622091" y="903022"/>
                </a:lnTo>
                <a:lnTo>
                  <a:pt x="8683541" y="914663"/>
                </a:lnTo>
                <a:lnTo>
                  <a:pt x="8810858" y="874253"/>
                </a:lnTo>
                <a:close/>
                <a:moveTo>
                  <a:pt x="4507266" y="856813"/>
                </a:moveTo>
                <a:lnTo>
                  <a:pt x="4440887" y="874084"/>
                </a:lnTo>
                <a:lnTo>
                  <a:pt x="4565293" y="914025"/>
                </a:lnTo>
                <a:lnTo>
                  <a:pt x="4630765" y="903341"/>
                </a:lnTo>
                <a:close/>
                <a:moveTo>
                  <a:pt x="6872958" y="855932"/>
                </a:moveTo>
                <a:lnTo>
                  <a:pt x="6837255" y="865225"/>
                </a:lnTo>
                <a:lnTo>
                  <a:pt x="6854231" y="872523"/>
                </a:lnTo>
                <a:lnTo>
                  <a:pt x="6950336" y="909500"/>
                </a:lnTo>
                <a:lnTo>
                  <a:pt x="6985673" y="903767"/>
                </a:lnTo>
                <a:close/>
                <a:moveTo>
                  <a:pt x="1778814" y="854685"/>
                </a:moveTo>
                <a:lnTo>
                  <a:pt x="1666639" y="903853"/>
                </a:lnTo>
                <a:lnTo>
                  <a:pt x="1705164" y="911157"/>
                </a:lnTo>
                <a:lnTo>
                  <a:pt x="1820855" y="865396"/>
                </a:lnTo>
                <a:lnTo>
                  <a:pt x="1789992" y="857273"/>
                </a:lnTo>
                <a:close/>
                <a:moveTo>
                  <a:pt x="2285429" y="853263"/>
                </a:moveTo>
                <a:lnTo>
                  <a:pt x="2248783" y="862806"/>
                </a:lnTo>
                <a:lnTo>
                  <a:pt x="2272991" y="873203"/>
                </a:lnTo>
                <a:lnTo>
                  <a:pt x="2366718" y="909266"/>
                </a:lnTo>
                <a:lnTo>
                  <a:pt x="2403373" y="903317"/>
                </a:lnTo>
                <a:close/>
                <a:moveTo>
                  <a:pt x="2113264" y="850483"/>
                </a:moveTo>
                <a:lnTo>
                  <a:pt x="2087663" y="858699"/>
                </a:lnTo>
                <a:lnTo>
                  <a:pt x="2052912" y="869920"/>
                </a:lnTo>
                <a:lnTo>
                  <a:pt x="2120700" y="891692"/>
                </a:lnTo>
                <a:lnTo>
                  <a:pt x="2181064" y="875979"/>
                </a:lnTo>
                <a:close/>
                <a:moveTo>
                  <a:pt x="1973559" y="848947"/>
                </a:moveTo>
                <a:lnTo>
                  <a:pt x="1892682" y="879709"/>
                </a:lnTo>
                <a:lnTo>
                  <a:pt x="1956263" y="896415"/>
                </a:lnTo>
                <a:lnTo>
                  <a:pt x="2038455" y="869858"/>
                </a:lnTo>
                <a:lnTo>
                  <a:pt x="2006873" y="859714"/>
                </a:lnTo>
                <a:close/>
                <a:moveTo>
                  <a:pt x="6331573" y="848650"/>
                </a:moveTo>
                <a:lnTo>
                  <a:pt x="6227006" y="898682"/>
                </a:lnTo>
                <a:lnTo>
                  <a:pt x="6225089" y="899431"/>
                </a:lnTo>
                <a:lnTo>
                  <a:pt x="6253095" y="904736"/>
                </a:lnTo>
                <a:lnTo>
                  <a:pt x="6363834" y="856115"/>
                </a:lnTo>
                <a:close/>
                <a:moveTo>
                  <a:pt x="6688715" y="848048"/>
                </a:moveTo>
                <a:lnTo>
                  <a:pt x="6667564" y="854838"/>
                </a:lnTo>
                <a:lnTo>
                  <a:pt x="6627730" y="867701"/>
                </a:lnTo>
                <a:lnTo>
                  <a:pt x="6709686" y="893982"/>
                </a:lnTo>
                <a:lnTo>
                  <a:pt x="6769384" y="878432"/>
                </a:lnTo>
                <a:close/>
                <a:moveTo>
                  <a:pt x="1748448" y="847656"/>
                </a:moveTo>
                <a:lnTo>
                  <a:pt x="1647186" y="896106"/>
                </a:lnTo>
                <a:lnTo>
                  <a:pt x="1640195" y="898839"/>
                </a:lnTo>
                <a:lnTo>
                  <a:pt x="1660563" y="902701"/>
                </a:lnTo>
                <a:lnTo>
                  <a:pt x="1772983" y="853336"/>
                </a:lnTo>
                <a:close/>
                <a:moveTo>
                  <a:pt x="6551366" y="847562"/>
                </a:moveTo>
                <a:lnTo>
                  <a:pt x="6468883" y="878945"/>
                </a:lnTo>
                <a:lnTo>
                  <a:pt x="6529166" y="894789"/>
                </a:lnTo>
                <a:lnTo>
                  <a:pt x="6613422" y="867569"/>
                </a:lnTo>
                <a:lnTo>
                  <a:pt x="6588965" y="859714"/>
                </a:lnTo>
                <a:close/>
                <a:moveTo>
                  <a:pt x="6910937" y="846047"/>
                </a:moveTo>
                <a:lnTo>
                  <a:pt x="6880117" y="854069"/>
                </a:lnTo>
                <a:lnTo>
                  <a:pt x="6995499" y="902172"/>
                </a:lnTo>
                <a:lnTo>
                  <a:pt x="7024232" y="897511"/>
                </a:lnTo>
                <a:close/>
                <a:moveTo>
                  <a:pt x="8918103" y="844802"/>
                </a:moveTo>
                <a:lnTo>
                  <a:pt x="8880439" y="856880"/>
                </a:lnTo>
                <a:lnTo>
                  <a:pt x="8826648" y="873956"/>
                </a:lnTo>
                <a:lnTo>
                  <a:pt x="8917329" y="897839"/>
                </a:lnTo>
                <a:lnTo>
                  <a:pt x="9008707" y="874064"/>
                </a:lnTo>
                <a:lnTo>
                  <a:pt x="8957898" y="857667"/>
                </a:lnTo>
                <a:close/>
                <a:moveTo>
                  <a:pt x="4336002" y="844802"/>
                </a:moveTo>
                <a:lnTo>
                  <a:pt x="4298339" y="856880"/>
                </a:lnTo>
                <a:lnTo>
                  <a:pt x="4244897" y="873845"/>
                </a:lnTo>
                <a:lnTo>
                  <a:pt x="4334303" y="897384"/>
                </a:lnTo>
                <a:lnTo>
                  <a:pt x="4425489" y="873620"/>
                </a:lnTo>
                <a:lnTo>
                  <a:pt x="4375838" y="857684"/>
                </a:lnTo>
                <a:close/>
                <a:moveTo>
                  <a:pt x="2321744" y="843807"/>
                </a:moveTo>
                <a:lnTo>
                  <a:pt x="2292516" y="851418"/>
                </a:lnTo>
                <a:lnTo>
                  <a:pt x="2413185" y="901725"/>
                </a:lnTo>
                <a:lnTo>
                  <a:pt x="2439713" y="897420"/>
                </a:lnTo>
                <a:close/>
                <a:moveTo>
                  <a:pt x="4107533" y="843407"/>
                </a:moveTo>
                <a:lnTo>
                  <a:pt x="4075802" y="857149"/>
                </a:lnTo>
                <a:lnTo>
                  <a:pt x="3987824" y="892633"/>
                </a:lnTo>
                <a:lnTo>
                  <a:pt x="4033693" y="901322"/>
                </a:lnTo>
                <a:lnTo>
                  <a:pt x="4079305" y="885612"/>
                </a:lnTo>
                <a:lnTo>
                  <a:pt x="4158214" y="855637"/>
                </a:lnTo>
                <a:close/>
                <a:moveTo>
                  <a:pt x="8687437" y="842912"/>
                </a:moveTo>
                <a:lnTo>
                  <a:pt x="8657715" y="855771"/>
                </a:lnTo>
                <a:lnTo>
                  <a:pt x="8565469" y="892295"/>
                </a:lnTo>
                <a:lnTo>
                  <a:pt x="8613649" y="901422"/>
                </a:lnTo>
                <a:lnTo>
                  <a:pt x="8737873" y="855084"/>
                </a:lnTo>
                <a:close/>
                <a:moveTo>
                  <a:pt x="6299822" y="841303"/>
                </a:moveTo>
                <a:lnTo>
                  <a:pt x="6227238" y="878538"/>
                </a:lnTo>
                <a:lnTo>
                  <a:pt x="6192239" y="893208"/>
                </a:lnTo>
                <a:lnTo>
                  <a:pt x="6219454" y="898364"/>
                </a:lnTo>
                <a:lnTo>
                  <a:pt x="6225706" y="895918"/>
                </a:lnTo>
                <a:lnTo>
                  <a:pt x="6326842" y="847555"/>
                </a:lnTo>
                <a:close/>
                <a:moveTo>
                  <a:pt x="1716336" y="840223"/>
                </a:moveTo>
                <a:lnTo>
                  <a:pt x="1640233" y="879264"/>
                </a:lnTo>
                <a:lnTo>
                  <a:pt x="1608065" y="892748"/>
                </a:lnTo>
                <a:lnTo>
                  <a:pt x="1633261" y="897525"/>
                </a:lnTo>
                <a:lnTo>
                  <a:pt x="1645762" y="892636"/>
                </a:lnTo>
                <a:lnTo>
                  <a:pt x="1742653" y="846314"/>
                </a:lnTo>
                <a:close/>
                <a:moveTo>
                  <a:pt x="4561247" y="839249"/>
                </a:moveTo>
                <a:lnTo>
                  <a:pt x="4561908" y="842597"/>
                </a:lnTo>
                <a:lnTo>
                  <a:pt x="4514866" y="854836"/>
                </a:lnTo>
                <a:lnTo>
                  <a:pt x="4639706" y="901882"/>
                </a:lnTo>
                <a:lnTo>
                  <a:pt x="4692669" y="893238"/>
                </a:lnTo>
                <a:lnTo>
                  <a:pt x="4638538" y="872437"/>
                </a:lnTo>
                <a:lnTo>
                  <a:pt x="4567989" y="842144"/>
                </a:lnTo>
                <a:lnTo>
                  <a:pt x="4562757" y="843277"/>
                </a:lnTo>
                <a:lnTo>
                  <a:pt x="4562007" y="839575"/>
                </a:lnTo>
                <a:close/>
                <a:moveTo>
                  <a:pt x="6283531" y="837533"/>
                </a:moveTo>
                <a:lnTo>
                  <a:pt x="6227290" y="868164"/>
                </a:lnTo>
                <a:lnTo>
                  <a:pt x="6177272" y="890373"/>
                </a:lnTo>
                <a:lnTo>
                  <a:pt x="6186308" y="892085"/>
                </a:lnTo>
                <a:lnTo>
                  <a:pt x="6225328" y="875705"/>
                </a:lnTo>
                <a:lnTo>
                  <a:pt x="6294592" y="840093"/>
                </a:lnTo>
                <a:close/>
                <a:moveTo>
                  <a:pt x="1698041" y="835988"/>
                </a:moveTo>
                <a:lnTo>
                  <a:pt x="1640300" y="867431"/>
                </a:lnTo>
                <a:lnTo>
                  <a:pt x="1590700" y="889455"/>
                </a:lnTo>
                <a:lnTo>
                  <a:pt x="1601430" y="891490"/>
                </a:lnTo>
                <a:lnTo>
                  <a:pt x="1639041" y="875701"/>
                </a:lnTo>
                <a:lnTo>
                  <a:pt x="1710627" y="838901"/>
                </a:lnTo>
                <a:close/>
                <a:moveTo>
                  <a:pt x="6964033" y="833845"/>
                </a:moveTo>
                <a:lnTo>
                  <a:pt x="6944889" y="837993"/>
                </a:lnTo>
                <a:lnTo>
                  <a:pt x="7011494" y="871099"/>
                </a:lnTo>
                <a:lnTo>
                  <a:pt x="7060359" y="891649"/>
                </a:lnTo>
                <a:lnTo>
                  <a:pt x="7078762" y="888663"/>
                </a:lnTo>
                <a:lnTo>
                  <a:pt x="7010274" y="858188"/>
                </a:lnTo>
                <a:close/>
                <a:moveTo>
                  <a:pt x="2382527" y="833706"/>
                </a:moveTo>
                <a:lnTo>
                  <a:pt x="2362830" y="837973"/>
                </a:lnTo>
                <a:lnTo>
                  <a:pt x="2429528" y="871099"/>
                </a:lnTo>
                <a:lnTo>
                  <a:pt x="2477139" y="891347"/>
                </a:lnTo>
                <a:lnTo>
                  <a:pt x="2495920" y="888299"/>
                </a:lnTo>
                <a:lnTo>
                  <a:pt x="2429033" y="858188"/>
                </a:lnTo>
                <a:close/>
                <a:moveTo>
                  <a:pt x="4608767" y="833312"/>
                </a:moveTo>
                <a:lnTo>
                  <a:pt x="4574458" y="840742"/>
                </a:lnTo>
                <a:lnTo>
                  <a:pt x="4640023" y="868881"/>
                </a:lnTo>
                <a:lnTo>
                  <a:pt x="4700124" y="892022"/>
                </a:lnTo>
                <a:lnTo>
                  <a:pt x="4731514" y="886899"/>
                </a:lnTo>
                <a:lnTo>
                  <a:pt x="4638535" y="847454"/>
                </a:lnTo>
                <a:close/>
                <a:moveTo>
                  <a:pt x="2167168" y="833184"/>
                </a:moveTo>
                <a:lnTo>
                  <a:pt x="2118760" y="848719"/>
                </a:lnTo>
                <a:lnTo>
                  <a:pt x="2186974" y="874441"/>
                </a:lnTo>
                <a:lnTo>
                  <a:pt x="2234482" y="862075"/>
                </a:lnTo>
                <a:close/>
                <a:moveTo>
                  <a:pt x="6263145" y="832816"/>
                </a:moveTo>
                <a:lnTo>
                  <a:pt x="6228279" y="852746"/>
                </a:lnTo>
                <a:lnTo>
                  <a:pt x="6159532" y="887013"/>
                </a:lnTo>
                <a:lnTo>
                  <a:pt x="6170317" y="889056"/>
                </a:lnTo>
                <a:lnTo>
                  <a:pt x="6225167" y="864692"/>
                </a:lnTo>
                <a:lnTo>
                  <a:pt x="6277589" y="836158"/>
                </a:lnTo>
                <a:close/>
                <a:moveTo>
                  <a:pt x="4058583" y="831594"/>
                </a:moveTo>
                <a:lnTo>
                  <a:pt x="3941498" y="883856"/>
                </a:lnTo>
                <a:lnTo>
                  <a:pt x="3980307" y="891208"/>
                </a:lnTo>
                <a:lnTo>
                  <a:pt x="4074787" y="853176"/>
                </a:lnTo>
                <a:lnTo>
                  <a:pt x="4101051" y="841843"/>
                </a:lnTo>
                <a:close/>
                <a:moveTo>
                  <a:pt x="8640079" y="831482"/>
                </a:moveTo>
                <a:lnTo>
                  <a:pt x="8522199" y="884098"/>
                </a:lnTo>
                <a:lnTo>
                  <a:pt x="8558646" y="891002"/>
                </a:lnTo>
                <a:lnTo>
                  <a:pt x="8656030" y="852496"/>
                </a:lnTo>
                <a:lnTo>
                  <a:pt x="8681541" y="841488"/>
                </a:lnTo>
                <a:close/>
                <a:moveTo>
                  <a:pt x="1676363" y="830969"/>
                </a:moveTo>
                <a:lnTo>
                  <a:pt x="1640491" y="851471"/>
                </a:lnTo>
                <a:lnTo>
                  <a:pt x="1571559" y="885826"/>
                </a:lnTo>
                <a:lnTo>
                  <a:pt x="1583100" y="888014"/>
                </a:lnTo>
                <a:lnTo>
                  <a:pt x="1638861" y="863244"/>
                </a:lnTo>
                <a:lnTo>
                  <a:pt x="1691652" y="834509"/>
                </a:lnTo>
                <a:close/>
                <a:moveTo>
                  <a:pt x="6744830" y="830032"/>
                </a:moveTo>
                <a:lnTo>
                  <a:pt x="6695806" y="845771"/>
                </a:lnTo>
                <a:lnTo>
                  <a:pt x="6777148" y="876409"/>
                </a:lnTo>
                <a:lnTo>
                  <a:pt x="6824201" y="864153"/>
                </a:lnTo>
                <a:close/>
                <a:moveTo>
                  <a:pt x="1914916" y="829995"/>
                </a:moveTo>
                <a:lnTo>
                  <a:pt x="1857744" y="854741"/>
                </a:lnTo>
                <a:lnTo>
                  <a:pt x="1833777" y="864232"/>
                </a:lnTo>
                <a:lnTo>
                  <a:pt x="1886602" y="878112"/>
                </a:lnTo>
                <a:lnTo>
                  <a:pt x="1968060" y="847170"/>
                </a:lnTo>
                <a:close/>
                <a:moveTo>
                  <a:pt x="6495962" y="829657"/>
                </a:moveTo>
                <a:lnTo>
                  <a:pt x="6444094" y="852103"/>
                </a:lnTo>
                <a:lnTo>
                  <a:pt x="6413240" y="864320"/>
                </a:lnTo>
                <a:lnTo>
                  <a:pt x="6461635" y="877040"/>
                </a:lnTo>
                <a:lnTo>
                  <a:pt x="6544812" y="845444"/>
                </a:lnTo>
                <a:close/>
                <a:moveTo>
                  <a:pt x="6248928" y="829526"/>
                </a:moveTo>
                <a:lnTo>
                  <a:pt x="6229135" y="841288"/>
                </a:lnTo>
                <a:lnTo>
                  <a:pt x="6145523" y="884625"/>
                </a:lnTo>
                <a:lnTo>
                  <a:pt x="6151786" y="885563"/>
                </a:lnTo>
                <a:lnTo>
                  <a:pt x="6226051" y="848574"/>
                </a:lnTo>
                <a:lnTo>
                  <a:pt x="6256384" y="831251"/>
                </a:lnTo>
                <a:close/>
                <a:moveTo>
                  <a:pt x="6985124" y="829276"/>
                </a:moveTo>
                <a:lnTo>
                  <a:pt x="6971661" y="832193"/>
                </a:lnTo>
                <a:lnTo>
                  <a:pt x="7050300" y="872826"/>
                </a:lnTo>
                <a:lnTo>
                  <a:pt x="7085806" y="887520"/>
                </a:lnTo>
                <a:lnTo>
                  <a:pt x="7098544" y="885453"/>
                </a:lnTo>
                <a:lnTo>
                  <a:pt x="7049198" y="864030"/>
                </a:lnTo>
                <a:close/>
                <a:moveTo>
                  <a:pt x="2403623" y="829135"/>
                </a:moveTo>
                <a:lnTo>
                  <a:pt x="2390152" y="832054"/>
                </a:lnTo>
                <a:lnTo>
                  <a:pt x="2469059" y="872826"/>
                </a:lnTo>
                <a:lnTo>
                  <a:pt x="2502711" y="887197"/>
                </a:lnTo>
                <a:lnTo>
                  <a:pt x="2515157" y="885177"/>
                </a:lnTo>
                <a:lnTo>
                  <a:pt x="2467957" y="864030"/>
                </a:lnTo>
                <a:close/>
                <a:moveTo>
                  <a:pt x="1661341" y="827492"/>
                </a:moveTo>
                <a:lnTo>
                  <a:pt x="1642082" y="838935"/>
                </a:lnTo>
                <a:lnTo>
                  <a:pt x="1556160" y="883471"/>
                </a:lnTo>
                <a:lnTo>
                  <a:pt x="1563453" y="884562"/>
                </a:lnTo>
                <a:lnTo>
                  <a:pt x="1639696" y="846575"/>
                </a:lnTo>
                <a:lnTo>
                  <a:pt x="1669711" y="829430"/>
                </a:lnTo>
                <a:close/>
                <a:moveTo>
                  <a:pt x="6237048" y="826777"/>
                </a:moveTo>
                <a:lnTo>
                  <a:pt x="6129006" y="882151"/>
                </a:lnTo>
                <a:lnTo>
                  <a:pt x="6134037" y="882904"/>
                </a:lnTo>
                <a:lnTo>
                  <a:pt x="6243638" y="828301"/>
                </a:lnTo>
                <a:close/>
                <a:moveTo>
                  <a:pt x="5446749" y="825680"/>
                </a:moveTo>
                <a:cubicBezTo>
                  <a:pt x="5346143" y="826200"/>
                  <a:pt x="5242204" y="830865"/>
                  <a:pt x="5134508" y="839708"/>
                </a:cubicBezTo>
                <a:lnTo>
                  <a:pt x="4920392" y="864711"/>
                </a:lnTo>
                <a:lnTo>
                  <a:pt x="5022630" y="912866"/>
                </a:lnTo>
                <a:lnTo>
                  <a:pt x="5134068" y="954686"/>
                </a:lnTo>
                <a:lnTo>
                  <a:pt x="5516495" y="953389"/>
                </a:lnTo>
                <a:lnTo>
                  <a:pt x="5893506" y="971122"/>
                </a:lnTo>
                <a:lnTo>
                  <a:pt x="5898575" y="969566"/>
                </a:lnTo>
                <a:cubicBezTo>
                  <a:pt x="5935875" y="956281"/>
                  <a:pt x="5972805" y="941355"/>
                  <a:pt x="6009452" y="924995"/>
                </a:cubicBezTo>
                <a:lnTo>
                  <a:pt x="6097872" y="881932"/>
                </a:lnTo>
                <a:lnTo>
                  <a:pt x="5929155" y="856669"/>
                </a:lnTo>
                <a:cubicBezTo>
                  <a:pt x="5855160" y="847160"/>
                  <a:pt x="5781177" y="839423"/>
                  <a:pt x="5707433" y="834095"/>
                </a:cubicBezTo>
                <a:cubicBezTo>
                  <a:pt x="5622972" y="828031"/>
                  <a:pt x="5536177" y="825218"/>
                  <a:pt x="5446749" y="825680"/>
                </a:cubicBezTo>
                <a:close/>
                <a:moveTo>
                  <a:pt x="864656" y="825632"/>
                </a:moveTo>
                <a:cubicBezTo>
                  <a:pt x="775228" y="826111"/>
                  <a:pt x="683167" y="829859"/>
                  <a:pt x="588175" y="836901"/>
                </a:cubicBezTo>
                <a:lnTo>
                  <a:pt x="335921" y="863523"/>
                </a:lnTo>
                <a:lnTo>
                  <a:pt x="435622" y="910488"/>
                </a:lnTo>
                <a:lnTo>
                  <a:pt x="553374" y="954682"/>
                </a:lnTo>
                <a:lnTo>
                  <a:pt x="934579" y="953389"/>
                </a:lnTo>
                <a:lnTo>
                  <a:pt x="1300560" y="970606"/>
                </a:lnTo>
                <a:lnTo>
                  <a:pt x="1311580" y="967220"/>
                </a:lnTo>
                <a:cubicBezTo>
                  <a:pt x="1348872" y="953932"/>
                  <a:pt x="1385791" y="939002"/>
                  <a:pt x="1422431" y="922638"/>
                </a:cubicBezTo>
                <a:lnTo>
                  <a:pt x="1508333" y="880787"/>
                </a:lnTo>
                <a:lnTo>
                  <a:pt x="1347069" y="856621"/>
                </a:lnTo>
                <a:cubicBezTo>
                  <a:pt x="1273067" y="847096"/>
                  <a:pt x="1199084" y="839338"/>
                  <a:pt x="1125341" y="833982"/>
                </a:cubicBezTo>
                <a:cubicBezTo>
                  <a:pt x="1040880" y="827946"/>
                  <a:pt x="954083" y="825154"/>
                  <a:pt x="864656" y="825632"/>
                </a:cubicBezTo>
                <a:close/>
                <a:moveTo>
                  <a:pt x="7002439" y="825524"/>
                </a:moveTo>
                <a:lnTo>
                  <a:pt x="6988484" y="828548"/>
                </a:lnTo>
                <a:lnTo>
                  <a:pt x="7088203" y="878272"/>
                </a:lnTo>
                <a:lnTo>
                  <a:pt x="7103079" y="884718"/>
                </a:lnTo>
                <a:lnTo>
                  <a:pt x="7117575" y="882366"/>
                </a:lnTo>
                <a:lnTo>
                  <a:pt x="7049200" y="851749"/>
                </a:lnTo>
                <a:close/>
                <a:moveTo>
                  <a:pt x="2420868" y="825399"/>
                </a:moveTo>
                <a:lnTo>
                  <a:pt x="2407537" y="828288"/>
                </a:lnTo>
                <a:lnTo>
                  <a:pt x="2524289" y="883695"/>
                </a:lnTo>
                <a:lnTo>
                  <a:pt x="2533642" y="882178"/>
                </a:lnTo>
                <a:lnTo>
                  <a:pt x="2467817" y="851749"/>
                </a:lnTo>
                <a:close/>
                <a:moveTo>
                  <a:pt x="1649394" y="824726"/>
                </a:moveTo>
                <a:lnTo>
                  <a:pt x="1539626" y="880996"/>
                </a:lnTo>
                <a:lnTo>
                  <a:pt x="1544628" y="881744"/>
                </a:lnTo>
                <a:lnTo>
                  <a:pt x="1655992" y="826254"/>
                </a:lnTo>
                <a:close/>
                <a:moveTo>
                  <a:pt x="4650317" y="824312"/>
                </a:moveTo>
                <a:lnTo>
                  <a:pt x="4615949" y="831756"/>
                </a:lnTo>
                <a:lnTo>
                  <a:pt x="4641506" y="843887"/>
                </a:lnTo>
                <a:lnTo>
                  <a:pt x="4739575" y="885583"/>
                </a:lnTo>
                <a:lnTo>
                  <a:pt x="4771410" y="880388"/>
                </a:lnTo>
                <a:close/>
                <a:moveTo>
                  <a:pt x="6226056" y="824233"/>
                </a:moveTo>
                <a:lnTo>
                  <a:pt x="6143055" y="872112"/>
                </a:lnTo>
                <a:lnTo>
                  <a:pt x="6123343" y="881303"/>
                </a:lnTo>
                <a:lnTo>
                  <a:pt x="6125533" y="881630"/>
                </a:lnTo>
                <a:lnTo>
                  <a:pt x="6142296" y="873958"/>
                </a:lnTo>
                <a:lnTo>
                  <a:pt x="6229103" y="824938"/>
                </a:lnTo>
                <a:close/>
                <a:moveTo>
                  <a:pt x="7815913" y="823827"/>
                </a:moveTo>
                <a:cubicBezTo>
                  <a:pt x="7637163" y="824763"/>
                  <a:pt x="7447927" y="838793"/>
                  <a:pt x="7245540" y="866095"/>
                </a:cubicBezTo>
                <a:lnTo>
                  <a:pt x="7164167" y="879303"/>
                </a:lnTo>
                <a:lnTo>
                  <a:pt x="7235528" y="912912"/>
                </a:lnTo>
                <a:lnTo>
                  <a:pt x="7358328" y="957355"/>
                </a:lnTo>
                <a:lnTo>
                  <a:pt x="7459224" y="951793"/>
                </a:lnTo>
                <a:cubicBezTo>
                  <a:pt x="7636762" y="945702"/>
                  <a:pt x="7816216" y="946705"/>
                  <a:pt x="7999634" y="953519"/>
                </a:cubicBezTo>
                <a:lnTo>
                  <a:pt x="8131497" y="960351"/>
                </a:lnTo>
                <a:lnTo>
                  <a:pt x="8167305" y="948505"/>
                </a:lnTo>
                <a:cubicBezTo>
                  <a:pt x="8222736" y="926191"/>
                  <a:pt x="8277425" y="900416"/>
                  <a:pt x="8331673" y="871881"/>
                </a:cubicBezTo>
                <a:lnTo>
                  <a:pt x="8348246" y="862332"/>
                </a:lnTo>
                <a:lnTo>
                  <a:pt x="8298226" y="854836"/>
                </a:lnTo>
                <a:cubicBezTo>
                  <a:pt x="8224241" y="845316"/>
                  <a:pt x="8150263" y="837567"/>
                  <a:pt x="8076505" y="832222"/>
                </a:cubicBezTo>
                <a:cubicBezTo>
                  <a:pt x="7992041" y="826165"/>
                  <a:pt x="7905288" y="823360"/>
                  <a:pt x="7815913" y="823827"/>
                </a:cubicBezTo>
                <a:close/>
                <a:moveTo>
                  <a:pt x="7012009" y="823451"/>
                </a:moveTo>
                <a:lnTo>
                  <a:pt x="7006357" y="824675"/>
                </a:lnTo>
                <a:lnTo>
                  <a:pt x="7016587" y="830546"/>
                </a:lnTo>
                <a:lnTo>
                  <a:pt x="7122996" y="881486"/>
                </a:lnTo>
                <a:lnTo>
                  <a:pt x="7127827" y="880702"/>
                </a:lnTo>
                <a:lnTo>
                  <a:pt x="7014558" y="824951"/>
                </a:lnTo>
                <a:close/>
                <a:moveTo>
                  <a:pt x="3233141" y="823325"/>
                </a:moveTo>
                <a:cubicBezTo>
                  <a:pt x="3054393" y="824258"/>
                  <a:pt x="2865197" y="838286"/>
                  <a:pt x="2662793" y="865590"/>
                </a:cubicBezTo>
                <a:lnTo>
                  <a:pt x="2584292" y="878330"/>
                </a:lnTo>
                <a:lnTo>
                  <a:pt x="2725945" y="941642"/>
                </a:lnTo>
                <a:lnTo>
                  <a:pt x="2776110" y="958529"/>
                </a:lnTo>
                <a:lnTo>
                  <a:pt x="2889701" y="952460"/>
                </a:lnTo>
                <a:cubicBezTo>
                  <a:pt x="3071501" y="946579"/>
                  <a:pt x="3255352" y="948047"/>
                  <a:pt x="3443436" y="955527"/>
                </a:cubicBezTo>
                <a:lnTo>
                  <a:pt x="3551733" y="961430"/>
                </a:lnTo>
                <a:lnTo>
                  <a:pt x="3668497" y="912526"/>
                </a:lnTo>
                <a:lnTo>
                  <a:pt x="3767150" y="862081"/>
                </a:lnTo>
                <a:lnTo>
                  <a:pt x="3715451" y="854334"/>
                </a:lnTo>
                <a:cubicBezTo>
                  <a:pt x="3641464" y="844815"/>
                  <a:pt x="3567499" y="837066"/>
                  <a:pt x="3493772" y="831722"/>
                </a:cubicBezTo>
                <a:cubicBezTo>
                  <a:pt x="3409277" y="825664"/>
                  <a:pt x="3322517" y="822858"/>
                  <a:pt x="3233141" y="823325"/>
                </a:cubicBezTo>
                <a:close/>
                <a:moveTo>
                  <a:pt x="2430524" y="823308"/>
                </a:moveTo>
                <a:lnTo>
                  <a:pt x="2424868" y="824533"/>
                </a:lnTo>
                <a:lnTo>
                  <a:pt x="2435347" y="830546"/>
                </a:lnTo>
                <a:lnTo>
                  <a:pt x="2538845" y="881333"/>
                </a:lnTo>
                <a:lnTo>
                  <a:pt x="2543569" y="880567"/>
                </a:lnTo>
                <a:lnTo>
                  <a:pt x="2433316" y="824951"/>
                </a:lnTo>
                <a:close/>
                <a:moveTo>
                  <a:pt x="2040983" y="823303"/>
                </a:moveTo>
                <a:lnTo>
                  <a:pt x="1980072" y="846471"/>
                </a:lnTo>
                <a:lnTo>
                  <a:pt x="2007722" y="855406"/>
                </a:lnTo>
                <a:lnTo>
                  <a:pt x="2045565" y="867561"/>
                </a:lnTo>
                <a:lnTo>
                  <a:pt x="2086238" y="854419"/>
                </a:lnTo>
                <a:lnTo>
                  <a:pt x="2106467" y="847927"/>
                </a:lnTo>
                <a:close/>
                <a:moveTo>
                  <a:pt x="6220008" y="822833"/>
                </a:moveTo>
                <a:lnTo>
                  <a:pt x="6177104" y="848228"/>
                </a:lnTo>
                <a:lnTo>
                  <a:pt x="6220471" y="822941"/>
                </a:lnTo>
                <a:close/>
                <a:moveTo>
                  <a:pt x="72494" y="822693"/>
                </a:moveTo>
                <a:lnTo>
                  <a:pt x="35457" y="830720"/>
                </a:lnTo>
                <a:lnTo>
                  <a:pt x="54478" y="839467"/>
                </a:lnTo>
                <a:lnTo>
                  <a:pt x="161445" y="884937"/>
                </a:lnTo>
                <a:lnTo>
                  <a:pt x="195085" y="879447"/>
                </a:lnTo>
                <a:close/>
                <a:moveTo>
                  <a:pt x="4020983" y="822520"/>
                </a:moveTo>
                <a:lnTo>
                  <a:pt x="3912410" y="875405"/>
                </a:lnTo>
                <a:lnTo>
                  <a:pt x="3905540" y="878354"/>
                </a:lnTo>
                <a:lnTo>
                  <a:pt x="3935807" y="882887"/>
                </a:lnTo>
                <a:lnTo>
                  <a:pt x="4053337" y="830328"/>
                </a:lnTo>
                <a:close/>
                <a:moveTo>
                  <a:pt x="1638466" y="822197"/>
                </a:moveTo>
                <a:lnTo>
                  <a:pt x="1556082" y="869720"/>
                </a:lnTo>
                <a:lnTo>
                  <a:pt x="1533777" y="880120"/>
                </a:lnTo>
                <a:lnTo>
                  <a:pt x="1535927" y="880442"/>
                </a:lnTo>
                <a:lnTo>
                  <a:pt x="1555237" y="871604"/>
                </a:lnTo>
                <a:lnTo>
                  <a:pt x="1641481" y="822895"/>
                </a:lnTo>
                <a:close/>
                <a:moveTo>
                  <a:pt x="8600565" y="821945"/>
                </a:moveTo>
                <a:lnTo>
                  <a:pt x="8493652" y="874008"/>
                </a:lnTo>
                <a:lnTo>
                  <a:pt x="8483716" y="878273"/>
                </a:lnTo>
                <a:lnTo>
                  <a:pt x="8516416" y="883169"/>
                </a:lnTo>
                <a:lnTo>
                  <a:pt x="8634831" y="830215"/>
                </a:lnTo>
                <a:close/>
                <a:moveTo>
                  <a:pt x="6619054" y="821810"/>
                </a:moveTo>
                <a:lnTo>
                  <a:pt x="6557699" y="845153"/>
                </a:lnTo>
                <a:lnTo>
                  <a:pt x="6589389" y="855406"/>
                </a:lnTo>
                <a:lnTo>
                  <a:pt x="6620345" y="865333"/>
                </a:lnTo>
                <a:lnTo>
                  <a:pt x="6666079" y="850558"/>
                </a:lnTo>
                <a:lnTo>
                  <a:pt x="6681899" y="845480"/>
                </a:lnTo>
                <a:close/>
                <a:moveTo>
                  <a:pt x="1632487" y="820813"/>
                </a:moveTo>
                <a:lnTo>
                  <a:pt x="1590156" y="845894"/>
                </a:lnTo>
                <a:lnTo>
                  <a:pt x="1632945" y="820919"/>
                </a:lnTo>
                <a:close/>
                <a:moveTo>
                  <a:pt x="8993199" y="820721"/>
                </a:moveTo>
                <a:lnTo>
                  <a:pt x="8925346" y="842479"/>
                </a:lnTo>
                <a:lnTo>
                  <a:pt x="8959243" y="853398"/>
                </a:lnTo>
                <a:lnTo>
                  <a:pt x="9016569" y="872019"/>
                </a:lnTo>
                <a:lnTo>
                  <a:pt x="9082878" y="854767"/>
                </a:lnTo>
                <a:close/>
                <a:moveTo>
                  <a:pt x="4411296" y="820658"/>
                </a:moveTo>
                <a:lnTo>
                  <a:pt x="4342967" y="842569"/>
                </a:lnTo>
                <a:lnTo>
                  <a:pt x="4376475" y="853403"/>
                </a:lnTo>
                <a:lnTo>
                  <a:pt x="4433191" y="871613"/>
                </a:lnTo>
                <a:lnTo>
                  <a:pt x="4500197" y="854150"/>
                </a:lnTo>
                <a:close/>
                <a:moveTo>
                  <a:pt x="7025012" y="820634"/>
                </a:moveTo>
                <a:lnTo>
                  <a:pt x="7018991" y="821938"/>
                </a:lnTo>
                <a:lnTo>
                  <a:pt x="7092228" y="860861"/>
                </a:lnTo>
                <a:lnTo>
                  <a:pt x="7133533" y="879776"/>
                </a:lnTo>
                <a:lnTo>
                  <a:pt x="7137046" y="879206"/>
                </a:lnTo>
                <a:lnTo>
                  <a:pt x="7070900" y="847471"/>
                </a:lnTo>
                <a:close/>
                <a:moveTo>
                  <a:pt x="4261236" y="820626"/>
                </a:moveTo>
                <a:lnTo>
                  <a:pt x="4171850" y="854613"/>
                </a:lnTo>
                <a:lnTo>
                  <a:pt x="4236797" y="871713"/>
                </a:lnTo>
                <a:lnTo>
                  <a:pt x="4297065" y="852572"/>
                </a:lnTo>
                <a:lnTo>
                  <a:pt x="4328654" y="842426"/>
                </a:lnTo>
                <a:close/>
                <a:moveTo>
                  <a:pt x="8842982" y="820518"/>
                </a:moveTo>
                <a:lnTo>
                  <a:pt x="8752322" y="854380"/>
                </a:lnTo>
                <a:lnTo>
                  <a:pt x="8818531" y="871818"/>
                </a:lnTo>
                <a:lnTo>
                  <a:pt x="8879165" y="852572"/>
                </a:lnTo>
                <a:lnTo>
                  <a:pt x="8910754" y="842427"/>
                </a:lnTo>
                <a:close/>
                <a:moveTo>
                  <a:pt x="2443526" y="820491"/>
                </a:moveTo>
                <a:lnTo>
                  <a:pt x="2438606" y="821557"/>
                </a:lnTo>
                <a:lnTo>
                  <a:pt x="2551169" y="879333"/>
                </a:lnTo>
                <a:lnTo>
                  <a:pt x="2554831" y="878739"/>
                </a:lnTo>
                <a:lnTo>
                  <a:pt x="2489659" y="847471"/>
                </a:lnTo>
                <a:close/>
                <a:moveTo>
                  <a:pt x="2211520" y="818951"/>
                </a:moveTo>
                <a:lnTo>
                  <a:pt x="2174401" y="830863"/>
                </a:lnTo>
                <a:lnTo>
                  <a:pt x="2242325" y="860033"/>
                </a:lnTo>
                <a:lnTo>
                  <a:pt x="2278929" y="850505"/>
                </a:lnTo>
                <a:lnTo>
                  <a:pt x="2270444" y="846904"/>
                </a:lnTo>
                <a:close/>
                <a:moveTo>
                  <a:pt x="7033973" y="818692"/>
                </a:moveTo>
                <a:lnTo>
                  <a:pt x="7033168" y="818867"/>
                </a:lnTo>
                <a:lnTo>
                  <a:pt x="7104218" y="859714"/>
                </a:lnTo>
                <a:close/>
                <a:moveTo>
                  <a:pt x="2452489" y="818549"/>
                </a:moveTo>
                <a:lnTo>
                  <a:pt x="2451680" y="818725"/>
                </a:lnTo>
                <a:lnTo>
                  <a:pt x="2522977" y="859714"/>
                </a:lnTo>
                <a:close/>
                <a:moveTo>
                  <a:pt x="6458620" y="817589"/>
                </a:moveTo>
                <a:lnTo>
                  <a:pt x="6443911" y="824609"/>
                </a:lnTo>
                <a:lnTo>
                  <a:pt x="6375771" y="854472"/>
                </a:lnTo>
                <a:lnTo>
                  <a:pt x="6406762" y="862617"/>
                </a:lnTo>
                <a:lnTo>
                  <a:pt x="6441597" y="848839"/>
                </a:lnTo>
                <a:lnTo>
                  <a:pt x="6490272" y="827818"/>
                </a:lnTo>
                <a:close/>
                <a:moveTo>
                  <a:pt x="98809" y="816989"/>
                </a:moveTo>
                <a:lnTo>
                  <a:pt x="79197" y="821240"/>
                </a:lnTo>
                <a:lnTo>
                  <a:pt x="202169" y="878291"/>
                </a:lnTo>
                <a:lnTo>
                  <a:pt x="218090" y="875692"/>
                </a:lnTo>
                <a:lnTo>
                  <a:pt x="210353" y="872442"/>
                </a:lnTo>
                <a:close/>
                <a:moveTo>
                  <a:pt x="4686354" y="816506"/>
                </a:moveTo>
                <a:lnTo>
                  <a:pt x="4655943" y="823093"/>
                </a:lnTo>
                <a:lnTo>
                  <a:pt x="4777359" y="879417"/>
                </a:lnTo>
                <a:lnTo>
                  <a:pt x="4804987" y="874909"/>
                </a:lnTo>
                <a:lnTo>
                  <a:pt x="4797354" y="871702"/>
                </a:lnTo>
                <a:close/>
                <a:moveTo>
                  <a:pt x="6787405" y="816363"/>
                </a:moveTo>
                <a:lnTo>
                  <a:pt x="6750875" y="828091"/>
                </a:lnTo>
                <a:lnTo>
                  <a:pt x="6830777" y="862440"/>
                </a:lnTo>
                <a:lnTo>
                  <a:pt x="6866416" y="853156"/>
                </a:lnTo>
                <a:lnTo>
                  <a:pt x="6851684" y="846904"/>
                </a:lnTo>
                <a:close/>
                <a:moveTo>
                  <a:pt x="1868444" y="814976"/>
                </a:moveTo>
                <a:lnTo>
                  <a:pt x="1857556" y="820173"/>
                </a:lnTo>
                <a:lnTo>
                  <a:pt x="1785554" y="851731"/>
                </a:lnTo>
                <a:lnTo>
                  <a:pt x="1790959" y="852981"/>
                </a:lnTo>
                <a:lnTo>
                  <a:pt x="1827780" y="862656"/>
                </a:lnTo>
                <a:lnTo>
                  <a:pt x="1856052" y="851474"/>
                </a:lnTo>
                <a:lnTo>
                  <a:pt x="1909701" y="828309"/>
                </a:lnTo>
                <a:close/>
                <a:moveTo>
                  <a:pt x="3989713" y="814974"/>
                </a:moveTo>
                <a:lnTo>
                  <a:pt x="3912383" y="855419"/>
                </a:lnTo>
                <a:lnTo>
                  <a:pt x="3873135" y="873501"/>
                </a:lnTo>
                <a:lnTo>
                  <a:pt x="3897265" y="877115"/>
                </a:lnTo>
                <a:lnTo>
                  <a:pt x="3910845" y="871286"/>
                </a:lnTo>
                <a:lnTo>
                  <a:pt x="4014349" y="820919"/>
                </a:lnTo>
                <a:close/>
                <a:moveTo>
                  <a:pt x="8570710" y="814740"/>
                </a:moveTo>
                <a:lnTo>
                  <a:pt x="8494297" y="854718"/>
                </a:lnTo>
                <a:lnTo>
                  <a:pt x="8453134" y="873694"/>
                </a:lnTo>
                <a:lnTo>
                  <a:pt x="8477853" y="877395"/>
                </a:lnTo>
                <a:lnTo>
                  <a:pt x="8492087" y="871286"/>
                </a:lnTo>
                <a:lnTo>
                  <a:pt x="8595831" y="820802"/>
                </a:lnTo>
                <a:close/>
                <a:moveTo>
                  <a:pt x="119952" y="812407"/>
                </a:moveTo>
                <a:lnTo>
                  <a:pt x="105346" y="815572"/>
                </a:lnTo>
                <a:lnTo>
                  <a:pt x="212229" y="868677"/>
                </a:lnTo>
                <a:lnTo>
                  <a:pt x="225888" y="874420"/>
                </a:lnTo>
                <a:lnTo>
                  <a:pt x="238174" y="872415"/>
                </a:lnTo>
                <a:lnTo>
                  <a:pt x="210351" y="860028"/>
                </a:lnTo>
                <a:close/>
                <a:moveTo>
                  <a:pt x="4705526" y="812354"/>
                </a:moveTo>
                <a:lnTo>
                  <a:pt x="4691405" y="815413"/>
                </a:lnTo>
                <a:lnTo>
                  <a:pt x="4798556" y="868657"/>
                </a:lnTo>
                <a:lnTo>
                  <a:pt x="4811063" y="873917"/>
                </a:lnTo>
                <a:lnTo>
                  <a:pt x="4822693" y="872019"/>
                </a:lnTo>
                <a:lnTo>
                  <a:pt x="4797353" y="860737"/>
                </a:lnTo>
                <a:close/>
                <a:moveTo>
                  <a:pt x="3964917" y="808990"/>
                </a:moveTo>
                <a:lnTo>
                  <a:pt x="3913041" y="837768"/>
                </a:lnTo>
                <a:lnTo>
                  <a:pt x="3848714" y="869843"/>
                </a:lnTo>
                <a:lnTo>
                  <a:pt x="3865946" y="872424"/>
                </a:lnTo>
                <a:lnTo>
                  <a:pt x="3910469" y="851885"/>
                </a:lnTo>
                <a:lnTo>
                  <a:pt x="3983722" y="813528"/>
                </a:lnTo>
                <a:close/>
                <a:moveTo>
                  <a:pt x="8546379" y="808867"/>
                </a:moveTo>
                <a:lnTo>
                  <a:pt x="8494282" y="837768"/>
                </a:lnTo>
                <a:lnTo>
                  <a:pt x="8428320" y="869979"/>
                </a:lnTo>
                <a:lnTo>
                  <a:pt x="8447023" y="872779"/>
                </a:lnTo>
                <a:lnTo>
                  <a:pt x="8492347" y="851875"/>
                </a:lnTo>
                <a:lnTo>
                  <a:pt x="8565629" y="813513"/>
                </a:lnTo>
                <a:close/>
                <a:moveTo>
                  <a:pt x="2246092" y="807856"/>
                </a:moveTo>
                <a:lnTo>
                  <a:pt x="2217651" y="816983"/>
                </a:lnTo>
                <a:lnTo>
                  <a:pt x="2272991" y="843277"/>
                </a:lnTo>
                <a:lnTo>
                  <a:pt x="2285947" y="848678"/>
                </a:lnTo>
                <a:lnTo>
                  <a:pt x="2315524" y="840980"/>
                </a:lnTo>
                <a:lnTo>
                  <a:pt x="2270444" y="820493"/>
                </a:lnTo>
                <a:close/>
                <a:moveTo>
                  <a:pt x="144492" y="807088"/>
                </a:moveTo>
                <a:lnTo>
                  <a:pt x="127316" y="810811"/>
                </a:lnTo>
                <a:lnTo>
                  <a:pt x="212227" y="855504"/>
                </a:lnTo>
                <a:lnTo>
                  <a:pt x="246987" y="870977"/>
                </a:lnTo>
                <a:lnTo>
                  <a:pt x="263366" y="868304"/>
                </a:lnTo>
                <a:lnTo>
                  <a:pt x="210331" y="843509"/>
                </a:lnTo>
                <a:close/>
                <a:moveTo>
                  <a:pt x="4729850" y="807086"/>
                </a:moveTo>
                <a:lnTo>
                  <a:pt x="4711424" y="811077"/>
                </a:lnTo>
                <a:lnTo>
                  <a:pt x="4798555" y="856937"/>
                </a:lnTo>
                <a:lnTo>
                  <a:pt x="4829820" y="870856"/>
                </a:lnTo>
                <a:lnTo>
                  <a:pt x="4847585" y="867957"/>
                </a:lnTo>
                <a:lnTo>
                  <a:pt x="4798059" y="844807"/>
                </a:lnTo>
                <a:close/>
                <a:moveTo>
                  <a:pt x="6421538" y="805605"/>
                </a:moveTo>
                <a:lnTo>
                  <a:pt x="6337897" y="845624"/>
                </a:lnTo>
                <a:lnTo>
                  <a:pt x="6370532" y="853174"/>
                </a:lnTo>
                <a:lnTo>
                  <a:pt x="6443016" y="821350"/>
                </a:lnTo>
                <a:lnTo>
                  <a:pt x="6453978" y="816088"/>
                </a:lnTo>
                <a:close/>
                <a:moveTo>
                  <a:pt x="1837590" y="805005"/>
                </a:moveTo>
                <a:lnTo>
                  <a:pt x="1754792" y="844620"/>
                </a:lnTo>
                <a:lnTo>
                  <a:pt x="1779711" y="850381"/>
                </a:lnTo>
                <a:lnTo>
                  <a:pt x="1855925" y="816914"/>
                </a:lnTo>
                <a:lnTo>
                  <a:pt x="1863376" y="813338"/>
                </a:lnTo>
                <a:close/>
                <a:moveTo>
                  <a:pt x="6823818" y="804672"/>
                </a:moveTo>
                <a:lnTo>
                  <a:pt x="6793480" y="814412"/>
                </a:lnTo>
                <a:lnTo>
                  <a:pt x="6854231" y="843277"/>
                </a:lnTo>
                <a:lnTo>
                  <a:pt x="6873501" y="851311"/>
                </a:lnTo>
                <a:lnTo>
                  <a:pt x="6904658" y="843195"/>
                </a:lnTo>
                <a:lnTo>
                  <a:pt x="6851684" y="819132"/>
                </a:lnTo>
                <a:close/>
                <a:moveTo>
                  <a:pt x="3945770" y="804370"/>
                </a:moveTo>
                <a:lnTo>
                  <a:pt x="3913240" y="823303"/>
                </a:lnTo>
                <a:lnTo>
                  <a:pt x="3829707" y="866997"/>
                </a:lnTo>
                <a:lnTo>
                  <a:pt x="3841708" y="868794"/>
                </a:lnTo>
                <a:lnTo>
                  <a:pt x="3910879" y="834318"/>
                </a:lnTo>
                <a:lnTo>
                  <a:pt x="3959109" y="807589"/>
                </a:lnTo>
                <a:close/>
                <a:moveTo>
                  <a:pt x="9044425" y="804295"/>
                </a:moveTo>
                <a:lnTo>
                  <a:pt x="8999112" y="818825"/>
                </a:lnTo>
                <a:lnTo>
                  <a:pt x="9089463" y="853053"/>
                </a:lnTo>
                <a:lnTo>
                  <a:pt x="9131698" y="842065"/>
                </a:lnTo>
                <a:close/>
                <a:moveTo>
                  <a:pt x="8527225" y="804245"/>
                </a:moveTo>
                <a:lnTo>
                  <a:pt x="8494481" y="823303"/>
                </a:lnTo>
                <a:lnTo>
                  <a:pt x="8409008" y="867087"/>
                </a:lnTo>
                <a:lnTo>
                  <a:pt x="8421242" y="868919"/>
                </a:lnTo>
                <a:lnTo>
                  <a:pt x="8492121" y="834318"/>
                </a:lnTo>
                <a:lnTo>
                  <a:pt x="8540572" y="807466"/>
                </a:lnTo>
                <a:close/>
                <a:moveTo>
                  <a:pt x="4747637" y="803233"/>
                </a:moveTo>
                <a:lnTo>
                  <a:pt x="4735288" y="805908"/>
                </a:lnTo>
                <a:lnTo>
                  <a:pt x="4798562" y="840789"/>
                </a:lnTo>
                <a:lnTo>
                  <a:pt x="4854422" y="866841"/>
                </a:lnTo>
                <a:lnTo>
                  <a:pt x="4866273" y="864907"/>
                </a:lnTo>
                <a:lnTo>
                  <a:pt x="4797366" y="831683"/>
                </a:lnTo>
                <a:close/>
                <a:moveTo>
                  <a:pt x="164069" y="802844"/>
                </a:moveTo>
                <a:lnTo>
                  <a:pt x="151852" y="805492"/>
                </a:lnTo>
                <a:lnTo>
                  <a:pt x="212207" y="838768"/>
                </a:lnTo>
                <a:lnTo>
                  <a:pt x="272380" y="866832"/>
                </a:lnTo>
                <a:lnTo>
                  <a:pt x="284165" y="864909"/>
                </a:lnTo>
                <a:lnTo>
                  <a:pt x="210348" y="829319"/>
                </a:lnTo>
                <a:close/>
                <a:moveTo>
                  <a:pt x="2095757" y="802534"/>
                </a:moveTo>
                <a:lnTo>
                  <a:pt x="2079093" y="808808"/>
                </a:lnTo>
                <a:lnTo>
                  <a:pt x="2046147" y="821339"/>
                </a:lnTo>
                <a:lnTo>
                  <a:pt x="2111973" y="846160"/>
                </a:lnTo>
                <a:lnTo>
                  <a:pt x="2160853" y="830473"/>
                </a:lnTo>
                <a:close/>
                <a:moveTo>
                  <a:pt x="4203350" y="801907"/>
                </a:moveTo>
                <a:lnTo>
                  <a:pt x="4114316" y="840469"/>
                </a:lnTo>
                <a:lnTo>
                  <a:pt x="4159625" y="851394"/>
                </a:lnTo>
                <a:lnTo>
                  <a:pt x="4165391" y="852912"/>
                </a:lnTo>
                <a:lnTo>
                  <a:pt x="4255373" y="818730"/>
                </a:lnTo>
                <a:close/>
                <a:moveTo>
                  <a:pt x="8783582" y="801315"/>
                </a:moveTo>
                <a:lnTo>
                  <a:pt x="8694028" y="840060"/>
                </a:lnTo>
                <a:lnTo>
                  <a:pt x="8741010" y="851400"/>
                </a:lnTo>
                <a:lnTo>
                  <a:pt x="8744960" y="852441"/>
                </a:lnTo>
                <a:lnTo>
                  <a:pt x="8836316" y="818363"/>
                </a:lnTo>
                <a:close/>
                <a:moveTo>
                  <a:pt x="4472353" y="801079"/>
                </a:moveTo>
                <a:lnTo>
                  <a:pt x="4418253" y="818427"/>
                </a:lnTo>
                <a:lnTo>
                  <a:pt x="4507794" y="852171"/>
                </a:lnTo>
                <a:lnTo>
                  <a:pt x="4559785" y="838621"/>
                </a:lnTo>
                <a:close/>
                <a:moveTo>
                  <a:pt x="1981932" y="800987"/>
                </a:moveTo>
                <a:lnTo>
                  <a:pt x="1920974" y="827373"/>
                </a:lnTo>
                <a:lnTo>
                  <a:pt x="1974577" y="844695"/>
                </a:lnTo>
                <a:lnTo>
                  <a:pt x="2035914" y="821396"/>
                </a:lnTo>
                <a:lnTo>
                  <a:pt x="2005175" y="809837"/>
                </a:lnTo>
                <a:close/>
                <a:moveTo>
                  <a:pt x="3929773" y="800863"/>
                </a:moveTo>
                <a:lnTo>
                  <a:pt x="3887854" y="826366"/>
                </a:lnTo>
                <a:lnTo>
                  <a:pt x="3815211" y="864826"/>
                </a:lnTo>
                <a:lnTo>
                  <a:pt x="3821450" y="865760"/>
                </a:lnTo>
                <a:lnTo>
                  <a:pt x="3883993" y="833923"/>
                </a:lnTo>
                <a:lnTo>
                  <a:pt x="3937799" y="802456"/>
                </a:lnTo>
                <a:close/>
                <a:moveTo>
                  <a:pt x="8510596" y="800635"/>
                </a:moveTo>
                <a:lnTo>
                  <a:pt x="8442113" y="841336"/>
                </a:lnTo>
                <a:lnTo>
                  <a:pt x="8396142" y="865161"/>
                </a:lnTo>
                <a:lnTo>
                  <a:pt x="8402528" y="866117"/>
                </a:lnTo>
                <a:lnTo>
                  <a:pt x="8438240" y="848321"/>
                </a:lnTo>
                <a:lnTo>
                  <a:pt x="8518842" y="802273"/>
                </a:lnTo>
                <a:close/>
                <a:moveTo>
                  <a:pt x="6563052" y="800623"/>
                </a:moveTo>
                <a:lnTo>
                  <a:pt x="6501882" y="827095"/>
                </a:lnTo>
                <a:lnTo>
                  <a:pt x="6551153" y="843036"/>
                </a:lnTo>
                <a:lnTo>
                  <a:pt x="6613018" y="819536"/>
                </a:lnTo>
                <a:lnTo>
                  <a:pt x="6587267" y="809837"/>
                </a:lnTo>
                <a:close/>
                <a:moveTo>
                  <a:pt x="6675678" y="800304"/>
                </a:moveTo>
                <a:lnTo>
                  <a:pt x="6666037" y="803934"/>
                </a:lnTo>
                <a:lnTo>
                  <a:pt x="6625588" y="819324"/>
                </a:lnTo>
                <a:lnTo>
                  <a:pt x="6688990" y="843204"/>
                </a:lnTo>
                <a:lnTo>
                  <a:pt x="6738503" y="827312"/>
                </a:lnTo>
                <a:close/>
                <a:moveTo>
                  <a:pt x="176229" y="800208"/>
                </a:moveTo>
                <a:lnTo>
                  <a:pt x="169840" y="801593"/>
                </a:lnTo>
                <a:lnTo>
                  <a:pt x="217321" y="828845"/>
                </a:lnTo>
                <a:lnTo>
                  <a:pt x="290478" y="863879"/>
                </a:lnTo>
                <a:lnTo>
                  <a:pt x="293764" y="863343"/>
                </a:lnTo>
                <a:lnTo>
                  <a:pt x="296222" y="863065"/>
                </a:lnTo>
                <a:lnTo>
                  <a:pt x="215316" y="823237"/>
                </a:lnTo>
                <a:close/>
                <a:moveTo>
                  <a:pt x="4761678" y="800191"/>
                </a:moveTo>
                <a:lnTo>
                  <a:pt x="4755247" y="801584"/>
                </a:lnTo>
                <a:lnTo>
                  <a:pt x="4804376" y="829787"/>
                </a:lnTo>
                <a:lnTo>
                  <a:pt x="4874799" y="863515"/>
                </a:lnTo>
                <a:lnTo>
                  <a:pt x="4875856" y="863343"/>
                </a:lnTo>
                <a:lnTo>
                  <a:pt x="4880791" y="862786"/>
                </a:lnTo>
                <a:lnTo>
                  <a:pt x="4802376" y="824176"/>
                </a:lnTo>
                <a:close/>
                <a:moveTo>
                  <a:pt x="2275095" y="798548"/>
                </a:moveTo>
                <a:lnTo>
                  <a:pt x="2252397" y="805832"/>
                </a:lnTo>
                <a:lnTo>
                  <a:pt x="2272565" y="816298"/>
                </a:lnTo>
                <a:lnTo>
                  <a:pt x="2322077" y="839273"/>
                </a:lnTo>
                <a:lnTo>
                  <a:pt x="2343299" y="833749"/>
                </a:lnTo>
                <a:lnTo>
                  <a:pt x="2343958" y="838022"/>
                </a:lnTo>
                <a:lnTo>
                  <a:pt x="2328216" y="842122"/>
                </a:lnTo>
                <a:lnTo>
                  <a:pt x="2430254" y="889470"/>
                </a:lnTo>
                <a:lnTo>
                  <a:pt x="2447364" y="896179"/>
                </a:lnTo>
                <a:lnTo>
                  <a:pt x="2470009" y="892504"/>
                </a:lnTo>
                <a:lnTo>
                  <a:pt x="2428468" y="874841"/>
                </a:lnTo>
                <a:lnTo>
                  <a:pt x="2356923" y="839252"/>
                </a:lnTo>
                <a:lnTo>
                  <a:pt x="2348936" y="840983"/>
                </a:lnTo>
                <a:lnTo>
                  <a:pt x="2348299" y="836711"/>
                </a:lnTo>
                <a:lnTo>
                  <a:pt x="2350750" y="836181"/>
                </a:lnTo>
                <a:close/>
                <a:moveTo>
                  <a:pt x="3917917" y="798508"/>
                </a:moveTo>
                <a:lnTo>
                  <a:pt x="3813447" y="857977"/>
                </a:lnTo>
                <a:lnTo>
                  <a:pt x="3803337" y="863048"/>
                </a:lnTo>
                <a:lnTo>
                  <a:pt x="3809301" y="863941"/>
                </a:lnTo>
                <a:lnTo>
                  <a:pt x="3811929" y="862659"/>
                </a:lnTo>
                <a:lnTo>
                  <a:pt x="3925280" y="799970"/>
                </a:lnTo>
                <a:close/>
                <a:moveTo>
                  <a:pt x="8499181" y="798367"/>
                </a:moveTo>
                <a:lnTo>
                  <a:pt x="8383084" y="863206"/>
                </a:lnTo>
                <a:lnTo>
                  <a:pt x="8388459" y="864011"/>
                </a:lnTo>
                <a:lnTo>
                  <a:pt x="8506676" y="799856"/>
                </a:lnTo>
                <a:close/>
                <a:moveTo>
                  <a:pt x="4774252" y="797468"/>
                </a:moveTo>
                <a:lnTo>
                  <a:pt x="4765741" y="799312"/>
                </a:lnTo>
                <a:lnTo>
                  <a:pt x="4880094" y="860094"/>
                </a:lnTo>
                <a:lnTo>
                  <a:pt x="4884948" y="862316"/>
                </a:lnTo>
                <a:lnTo>
                  <a:pt x="4889892" y="861758"/>
                </a:lnTo>
                <a:lnTo>
                  <a:pt x="4858549" y="846728"/>
                </a:lnTo>
                <a:close/>
                <a:moveTo>
                  <a:pt x="188885" y="797466"/>
                </a:moveTo>
                <a:lnTo>
                  <a:pt x="180455" y="799293"/>
                </a:lnTo>
                <a:lnTo>
                  <a:pt x="293105" y="859152"/>
                </a:lnTo>
                <a:lnTo>
                  <a:pt x="300577" y="862574"/>
                </a:lnTo>
                <a:lnTo>
                  <a:pt x="305403" y="862029"/>
                </a:lnTo>
                <a:lnTo>
                  <a:pt x="271538" y="845790"/>
                </a:lnTo>
                <a:close/>
                <a:moveTo>
                  <a:pt x="8488489" y="796244"/>
                </a:moveTo>
                <a:lnTo>
                  <a:pt x="8442398" y="824389"/>
                </a:lnTo>
                <a:lnTo>
                  <a:pt x="8373240" y="861732"/>
                </a:lnTo>
                <a:lnTo>
                  <a:pt x="8375541" y="862076"/>
                </a:lnTo>
                <a:lnTo>
                  <a:pt x="8441160" y="827348"/>
                </a:lnTo>
                <a:lnTo>
                  <a:pt x="8492067" y="796954"/>
                </a:lnTo>
                <a:close/>
                <a:moveTo>
                  <a:pt x="3905302" y="796002"/>
                </a:moveTo>
                <a:lnTo>
                  <a:pt x="3796463" y="860624"/>
                </a:lnTo>
                <a:lnTo>
                  <a:pt x="3794228" y="861684"/>
                </a:lnTo>
                <a:lnTo>
                  <a:pt x="3796610" y="862040"/>
                </a:lnTo>
                <a:lnTo>
                  <a:pt x="3909027" y="796742"/>
                </a:lnTo>
                <a:close/>
                <a:moveTo>
                  <a:pt x="4782043" y="795781"/>
                </a:moveTo>
                <a:lnTo>
                  <a:pt x="4778208" y="796611"/>
                </a:lnTo>
                <a:lnTo>
                  <a:pt x="4892060" y="858959"/>
                </a:lnTo>
                <a:close/>
                <a:moveTo>
                  <a:pt x="196664" y="795779"/>
                </a:moveTo>
                <a:lnTo>
                  <a:pt x="192854" y="796605"/>
                </a:lnTo>
                <a:lnTo>
                  <a:pt x="304956" y="857996"/>
                </a:lnTo>
                <a:close/>
                <a:moveTo>
                  <a:pt x="6852151" y="795575"/>
                </a:moveTo>
                <a:lnTo>
                  <a:pt x="6828625" y="803128"/>
                </a:lnTo>
                <a:lnTo>
                  <a:pt x="6853806" y="816185"/>
                </a:lnTo>
                <a:lnTo>
                  <a:pt x="6909352" y="841972"/>
                </a:lnTo>
                <a:lnTo>
                  <a:pt x="6929548" y="836711"/>
                </a:lnTo>
                <a:lnTo>
                  <a:pt x="6930397" y="840983"/>
                </a:lnTo>
                <a:lnTo>
                  <a:pt x="6915546" y="844848"/>
                </a:lnTo>
                <a:lnTo>
                  <a:pt x="7011494" y="889394"/>
                </a:lnTo>
                <a:lnTo>
                  <a:pt x="7029858" y="896598"/>
                </a:lnTo>
                <a:lnTo>
                  <a:pt x="7054268" y="892637"/>
                </a:lnTo>
                <a:lnTo>
                  <a:pt x="7010274" y="874160"/>
                </a:lnTo>
                <a:lnTo>
                  <a:pt x="6939744" y="839108"/>
                </a:lnTo>
                <a:lnTo>
                  <a:pt x="6931035" y="840994"/>
                </a:lnTo>
                <a:lnTo>
                  <a:pt x="6930311" y="836717"/>
                </a:lnTo>
                <a:lnTo>
                  <a:pt x="6933532" y="836021"/>
                </a:lnTo>
                <a:close/>
                <a:moveTo>
                  <a:pt x="6389559" y="795270"/>
                </a:moveTo>
                <a:lnTo>
                  <a:pt x="6305853" y="838210"/>
                </a:lnTo>
                <a:lnTo>
                  <a:pt x="6333168" y="844530"/>
                </a:lnTo>
                <a:lnTo>
                  <a:pt x="6417379" y="804260"/>
                </a:lnTo>
                <a:close/>
                <a:moveTo>
                  <a:pt x="3899206" y="794791"/>
                </a:moveTo>
                <a:lnTo>
                  <a:pt x="3808986" y="848265"/>
                </a:lnTo>
                <a:lnTo>
                  <a:pt x="3900194" y="794987"/>
                </a:lnTo>
                <a:close/>
                <a:moveTo>
                  <a:pt x="8480630" y="794682"/>
                </a:moveTo>
                <a:lnTo>
                  <a:pt x="8390228" y="848265"/>
                </a:lnTo>
                <a:lnTo>
                  <a:pt x="8481723" y="794899"/>
                </a:lnTo>
                <a:close/>
                <a:moveTo>
                  <a:pt x="1805318" y="794575"/>
                </a:moveTo>
                <a:lnTo>
                  <a:pt x="1722375" y="837125"/>
                </a:lnTo>
                <a:lnTo>
                  <a:pt x="1748998" y="843281"/>
                </a:lnTo>
                <a:lnTo>
                  <a:pt x="1832502" y="803360"/>
                </a:lnTo>
                <a:close/>
                <a:moveTo>
                  <a:pt x="8918306" y="792261"/>
                </a:moveTo>
                <a:lnTo>
                  <a:pt x="8879165" y="807003"/>
                </a:lnTo>
                <a:lnTo>
                  <a:pt x="8849551" y="818064"/>
                </a:lnTo>
                <a:lnTo>
                  <a:pt x="8917979" y="840106"/>
                </a:lnTo>
                <a:lnTo>
                  <a:pt x="8986386" y="818135"/>
                </a:lnTo>
                <a:lnTo>
                  <a:pt x="8956421" y="806759"/>
                </a:lnTo>
                <a:close/>
                <a:moveTo>
                  <a:pt x="4336246" y="792246"/>
                </a:moveTo>
                <a:lnTo>
                  <a:pt x="4297065" y="807003"/>
                </a:lnTo>
                <a:lnTo>
                  <a:pt x="4267610" y="818202"/>
                </a:lnTo>
                <a:lnTo>
                  <a:pt x="4335614" y="840191"/>
                </a:lnTo>
                <a:lnTo>
                  <a:pt x="4404454" y="818081"/>
                </a:lnTo>
                <a:lnTo>
                  <a:pt x="4374457" y="806779"/>
                </a:lnTo>
                <a:close/>
                <a:moveTo>
                  <a:pt x="2300349" y="790443"/>
                </a:moveTo>
                <a:lnTo>
                  <a:pt x="2280171" y="796919"/>
                </a:lnTo>
                <a:lnTo>
                  <a:pt x="2356652" y="834905"/>
                </a:lnTo>
                <a:lnTo>
                  <a:pt x="2376606" y="830588"/>
                </a:lnTo>
                <a:close/>
                <a:moveTo>
                  <a:pt x="6371715" y="789504"/>
                </a:moveTo>
                <a:lnTo>
                  <a:pt x="6289314" y="834383"/>
                </a:lnTo>
                <a:lnTo>
                  <a:pt x="6300613" y="836997"/>
                </a:lnTo>
                <a:lnTo>
                  <a:pt x="6384777" y="793724"/>
                </a:lnTo>
                <a:lnTo>
                  <a:pt x="6371785" y="789525"/>
                </a:lnTo>
                <a:close/>
                <a:moveTo>
                  <a:pt x="1785620" y="788295"/>
                </a:moveTo>
                <a:lnTo>
                  <a:pt x="1703826" y="832837"/>
                </a:lnTo>
                <a:lnTo>
                  <a:pt x="1716654" y="835803"/>
                </a:lnTo>
                <a:lnTo>
                  <a:pt x="1800120" y="792895"/>
                </a:lnTo>
                <a:lnTo>
                  <a:pt x="1789692" y="789525"/>
                </a:lnTo>
                <a:close/>
                <a:moveTo>
                  <a:pt x="4513287" y="787953"/>
                </a:moveTo>
                <a:lnTo>
                  <a:pt x="4477897" y="799301"/>
                </a:lnTo>
                <a:lnTo>
                  <a:pt x="4567681" y="837834"/>
                </a:lnTo>
                <a:lnTo>
                  <a:pt x="4602449" y="830311"/>
                </a:lnTo>
                <a:close/>
                <a:moveTo>
                  <a:pt x="6876493" y="787760"/>
                </a:moveTo>
                <a:lnTo>
                  <a:pt x="6856646" y="794132"/>
                </a:lnTo>
                <a:lnTo>
                  <a:pt x="6938681" y="834907"/>
                </a:lnTo>
                <a:lnTo>
                  <a:pt x="6958081" y="830711"/>
                </a:lnTo>
                <a:close/>
                <a:moveTo>
                  <a:pt x="4154601" y="786252"/>
                </a:moveTo>
                <a:lnTo>
                  <a:pt x="4075565" y="824015"/>
                </a:lnTo>
                <a:lnTo>
                  <a:pt x="4065224" y="828631"/>
                </a:lnTo>
                <a:lnTo>
                  <a:pt x="4107850" y="838909"/>
                </a:lnTo>
                <a:lnTo>
                  <a:pt x="4197772" y="800104"/>
                </a:lnTo>
                <a:lnTo>
                  <a:pt x="4158804" y="787501"/>
                </a:lnTo>
                <a:close/>
                <a:moveTo>
                  <a:pt x="8736152" y="786105"/>
                </a:moveTo>
                <a:lnTo>
                  <a:pt x="8656806" y="824015"/>
                </a:lnTo>
                <a:lnTo>
                  <a:pt x="8646539" y="828598"/>
                </a:lnTo>
                <a:lnTo>
                  <a:pt x="8688141" y="838640"/>
                </a:lnTo>
                <a:lnTo>
                  <a:pt x="8778470" y="799662"/>
                </a:lnTo>
                <a:lnTo>
                  <a:pt x="8740822" y="787492"/>
                </a:lnTo>
                <a:close/>
                <a:moveTo>
                  <a:pt x="6524726" y="786038"/>
                </a:moveTo>
                <a:lnTo>
                  <a:pt x="6464227" y="814913"/>
                </a:lnTo>
                <a:lnTo>
                  <a:pt x="6496200" y="825257"/>
                </a:lnTo>
                <a:lnTo>
                  <a:pt x="6557837" y="798638"/>
                </a:lnTo>
                <a:close/>
                <a:moveTo>
                  <a:pt x="2140998" y="785497"/>
                </a:moveTo>
                <a:lnTo>
                  <a:pt x="2102514" y="799989"/>
                </a:lnTo>
                <a:lnTo>
                  <a:pt x="2168089" y="828151"/>
                </a:lnTo>
                <a:lnTo>
                  <a:pt x="2205562" y="816125"/>
                </a:lnTo>
                <a:close/>
                <a:moveTo>
                  <a:pt x="2320418" y="784003"/>
                </a:moveTo>
                <a:lnTo>
                  <a:pt x="2306070" y="788608"/>
                </a:lnTo>
                <a:lnTo>
                  <a:pt x="2384155" y="828956"/>
                </a:lnTo>
                <a:lnTo>
                  <a:pt x="2397837" y="825996"/>
                </a:lnTo>
                <a:close/>
                <a:moveTo>
                  <a:pt x="6719154" y="783934"/>
                </a:moveTo>
                <a:lnTo>
                  <a:pt x="6681308" y="798184"/>
                </a:lnTo>
                <a:lnTo>
                  <a:pt x="6744549" y="825372"/>
                </a:lnTo>
                <a:lnTo>
                  <a:pt x="6781443" y="813530"/>
                </a:lnTo>
                <a:close/>
                <a:moveTo>
                  <a:pt x="1935104" y="783157"/>
                </a:moveTo>
                <a:lnTo>
                  <a:pt x="1874163" y="812245"/>
                </a:lnTo>
                <a:lnTo>
                  <a:pt x="1915768" y="825690"/>
                </a:lnTo>
                <a:lnTo>
                  <a:pt x="1977174" y="799175"/>
                </a:lnTo>
                <a:close/>
                <a:moveTo>
                  <a:pt x="6350254" y="783020"/>
                </a:moveTo>
                <a:lnTo>
                  <a:pt x="6268733" y="829621"/>
                </a:lnTo>
                <a:lnTo>
                  <a:pt x="6283375" y="833009"/>
                </a:lnTo>
                <a:lnTo>
                  <a:pt x="6366305" y="787870"/>
                </a:lnTo>
                <a:close/>
                <a:moveTo>
                  <a:pt x="1762989" y="781457"/>
                </a:moveTo>
                <a:lnTo>
                  <a:pt x="1681945" y="827778"/>
                </a:lnTo>
                <a:lnTo>
                  <a:pt x="1697437" y="831360"/>
                </a:lnTo>
                <a:lnTo>
                  <a:pt x="1779790" y="786533"/>
                </a:lnTo>
                <a:close/>
                <a:moveTo>
                  <a:pt x="6896652" y="781288"/>
                </a:moveTo>
                <a:lnTo>
                  <a:pt x="6882153" y="785943"/>
                </a:lnTo>
                <a:lnTo>
                  <a:pt x="6965633" y="829078"/>
                </a:lnTo>
                <a:lnTo>
                  <a:pt x="6979307" y="826120"/>
                </a:lnTo>
                <a:close/>
                <a:moveTo>
                  <a:pt x="2337399" y="778553"/>
                </a:moveTo>
                <a:lnTo>
                  <a:pt x="2323991" y="782856"/>
                </a:lnTo>
                <a:lnTo>
                  <a:pt x="2390450" y="820179"/>
                </a:lnTo>
                <a:lnTo>
                  <a:pt x="2401182" y="825272"/>
                </a:lnTo>
                <a:lnTo>
                  <a:pt x="2415229" y="822234"/>
                </a:lnTo>
                <a:close/>
                <a:moveTo>
                  <a:pt x="6334966" y="778401"/>
                </a:moveTo>
                <a:lnTo>
                  <a:pt x="6254363" y="826297"/>
                </a:lnTo>
                <a:lnTo>
                  <a:pt x="6261975" y="828058"/>
                </a:lnTo>
                <a:lnTo>
                  <a:pt x="6344094" y="781159"/>
                </a:lnTo>
                <a:close/>
                <a:moveTo>
                  <a:pt x="2036809" y="777234"/>
                </a:moveTo>
                <a:lnTo>
                  <a:pt x="1986770" y="798893"/>
                </a:lnTo>
                <a:lnTo>
                  <a:pt x="2006024" y="806210"/>
                </a:lnTo>
                <a:lnTo>
                  <a:pt x="2041087" y="819431"/>
                </a:lnTo>
                <a:lnTo>
                  <a:pt x="2078436" y="805244"/>
                </a:lnTo>
                <a:lnTo>
                  <a:pt x="2091010" y="800496"/>
                </a:lnTo>
                <a:close/>
                <a:moveTo>
                  <a:pt x="1746963" y="776615"/>
                </a:moveTo>
                <a:lnTo>
                  <a:pt x="1666765" y="824269"/>
                </a:lnTo>
                <a:lnTo>
                  <a:pt x="1675294" y="826241"/>
                </a:lnTo>
                <a:lnTo>
                  <a:pt x="1756911" y="779620"/>
                </a:lnTo>
                <a:close/>
                <a:moveTo>
                  <a:pt x="6619547" y="776174"/>
                </a:moveTo>
                <a:lnTo>
                  <a:pt x="6569129" y="797993"/>
                </a:lnTo>
                <a:lnTo>
                  <a:pt x="6588965" y="805530"/>
                </a:lnTo>
                <a:lnTo>
                  <a:pt x="6619556" y="817052"/>
                </a:lnTo>
                <a:lnTo>
                  <a:pt x="6665400" y="799638"/>
                </a:lnTo>
                <a:lnTo>
                  <a:pt x="6670063" y="797890"/>
                </a:lnTo>
                <a:close/>
                <a:moveTo>
                  <a:pt x="6913768" y="775793"/>
                </a:moveTo>
                <a:lnTo>
                  <a:pt x="6900337" y="780105"/>
                </a:lnTo>
                <a:lnTo>
                  <a:pt x="6971700" y="820179"/>
                </a:lnTo>
                <a:lnTo>
                  <a:pt x="6982312" y="825470"/>
                </a:lnTo>
                <a:lnTo>
                  <a:pt x="6996769" y="822344"/>
                </a:lnTo>
                <a:close/>
                <a:moveTo>
                  <a:pt x="2348447" y="775007"/>
                </a:moveTo>
                <a:lnTo>
                  <a:pt x="2342114" y="777040"/>
                </a:lnTo>
                <a:lnTo>
                  <a:pt x="2419320" y="821349"/>
                </a:lnTo>
                <a:lnTo>
                  <a:pt x="2425079" y="820103"/>
                </a:lnTo>
                <a:close/>
                <a:moveTo>
                  <a:pt x="4553930" y="774920"/>
                </a:moveTo>
                <a:lnTo>
                  <a:pt x="4519484" y="785966"/>
                </a:lnTo>
                <a:lnTo>
                  <a:pt x="4609631" y="828757"/>
                </a:lnTo>
                <a:lnTo>
                  <a:pt x="4643903" y="821341"/>
                </a:lnTo>
                <a:lnTo>
                  <a:pt x="4639314" y="819217"/>
                </a:lnTo>
                <a:close/>
                <a:moveTo>
                  <a:pt x="4116019" y="774792"/>
                </a:moveTo>
                <a:lnTo>
                  <a:pt x="4075565" y="795933"/>
                </a:lnTo>
                <a:lnTo>
                  <a:pt x="4027240" y="819472"/>
                </a:lnTo>
                <a:lnTo>
                  <a:pt x="4059967" y="827363"/>
                </a:lnTo>
                <a:lnTo>
                  <a:pt x="4074669" y="820788"/>
                </a:lnTo>
                <a:lnTo>
                  <a:pt x="4149679" y="784790"/>
                </a:lnTo>
                <a:close/>
                <a:moveTo>
                  <a:pt x="6322877" y="774748"/>
                </a:moveTo>
                <a:lnTo>
                  <a:pt x="6246408" y="821979"/>
                </a:lnTo>
                <a:lnTo>
                  <a:pt x="6243078" y="823686"/>
                </a:lnTo>
                <a:lnTo>
                  <a:pt x="6249191" y="825100"/>
                </a:lnTo>
                <a:lnTo>
                  <a:pt x="6329726" y="776818"/>
                </a:lnTo>
                <a:close/>
                <a:moveTo>
                  <a:pt x="8695876" y="774143"/>
                </a:moveTo>
                <a:lnTo>
                  <a:pt x="8656807" y="794557"/>
                </a:lnTo>
                <a:lnTo>
                  <a:pt x="8606667" y="818974"/>
                </a:lnTo>
                <a:lnTo>
                  <a:pt x="8641283" y="827330"/>
                </a:lnTo>
                <a:lnTo>
                  <a:pt x="8655911" y="820788"/>
                </a:lnTo>
                <a:lnTo>
                  <a:pt x="8731229" y="784642"/>
                </a:lnTo>
                <a:close/>
                <a:moveTo>
                  <a:pt x="1734895" y="772969"/>
                </a:moveTo>
                <a:lnTo>
                  <a:pt x="1659387" y="819603"/>
                </a:lnTo>
                <a:lnTo>
                  <a:pt x="1655408" y="821644"/>
                </a:lnTo>
                <a:lnTo>
                  <a:pt x="1661612" y="823078"/>
                </a:lnTo>
                <a:lnTo>
                  <a:pt x="1741736" y="775036"/>
                </a:lnTo>
                <a:close/>
                <a:moveTo>
                  <a:pt x="6315610" y="772553"/>
                </a:moveTo>
                <a:lnTo>
                  <a:pt x="6315341" y="772729"/>
                </a:lnTo>
                <a:lnTo>
                  <a:pt x="6231605" y="821031"/>
                </a:lnTo>
                <a:lnTo>
                  <a:pt x="6234737" y="821756"/>
                </a:lnTo>
                <a:lnTo>
                  <a:pt x="6314041" y="776973"/>
                </a:lnTo>
                <a:lnTo>
                  <a:pt x="6319247" y="773652"/>
                </a:lnTo>
                <a:close/>
                <a:moveTo>
                  <a:pt x="8970871" y="772462"/>
                </a:moveTo>
                <a:lnTo>
                  <a:pt x="8923786" y="790197"/>
                </a:lnTo>
                <a:lnTo>
                  <a:pt x="8957868" y="803201"/>
                </a:lnTo>
                <a:lnTo>
                  <a:pt x="8992287" y="816240"/>
                </a:lnTo>
                <a:lnTo>
                  <a:pt x="9038057" y="801539"/>
                </a:lnTo>
                <a:close/>
                <a:moveTo>
                  <a:pt x="6924932" y="772208"/>
                </a:moveTo>
                <a:lnTo>
                  <a:pt x="6918523" y="774266"/>
                </a:lnTo>
                <a:lnTo>
                  <a:pt x="7000782" y="821475"/>
                </a:lnTo>
                <a:lnTo>
                  <a:pt x="7006537" y="820231"/>
                </a:lnTo>
                <a:close/>
                <a:moveTo>
                  <a:pt x="6487794" y="771984"/>
                </a:moveTo>
                <a:lnTo>
                  <a:pt x="6444402" y="794665"/>
                </a:lnTo>
                <a:lnTo>
                  <a:pt x="6427153" y="802918"/>
                </a:lnTo>
                <a:lnTo>
                  <a:pt x="6459568" y="813405"/>
                </a:lnTo>
                <a:lnTo>
                  <a:pt x="6520189" y="784311"/>
                </a:lnTo>
                <a:close/>
                <a:moveTo>
                  <a:pt x="2176929" y="771965"/>
                </a:moveTo>
                <a:lnTo>
                  <a:pt x="2146791" y="783315"/>
                </a:lnTo>
                <a:lnTo>
                  <a:pt x="2211700" y="814156"/>
                </a:lnTo>
                <a:lnTo>
                  <a:pt x="2240451" y="804929"/>
                </a:lnTo>
                <a:close/>
                <a:moveTo>
                  <a:pt x="1904191" y="771386"/>
                </a:moveTo>
                <a:lnTo>
                  <a:pt x="1864578" y="792092"/>
                </a:lnTo>
                <a:lnTo>
                  <a:pt x="1843302" y="802272"/>
                </a:lnTo>
                <a:lnTo>
                  <a:pt x="1869079" y="810602"/>
                </a:lnTo>
                <a:lnTo>
                  <a:pt x="1930178" y="781281"/>
                </a:lnTo>
                <a:close/>
                <a:moveTo>
                  <a:pt x="1727618" y="770770"/>
                </a:moveTo>
                <a:lnTo>
                  <a:pt x="1643998" y="819006"/>
                </a:lnTo>
                <a:lnTo>
                  <a:pt x="1647097" y="819722"/>
                </a:lnTo>
                <a:lnTo>
                  <a:pt x="1726950" y="774623"/>
                </a:lnTo>
                <a:lnTo>
                  <a:pt x="1731263" y="771871"/>
                </a:lnTo>
                <a:close/>
                <a:moveTo>
                  <a:pt x="6307893" y="770221"/>
                </a:moveTo>
                <a:lnTo>
                  <a:pt x="6297537" y="776944"/>
                </a:lnTo>
                <a:lnTo>
                  <a:pt x="6225456" y="819609"/>
                </a:lnTo>
                <a:lnTo>
                  <a:pt x="6225978" y="819729"/>
                </a:lnTo>
                <a:lnTo>
                  <a:pt x="6297126" y="778244"/>
                </a:lnTo>
                <a:lnTo>
                  <a:pt x="6309127" y="770594"/>
                </a:lnTo>
                <a:close/>
                <a:moveTo>
                  <a:pt x="4277365" y="769853"/>
                </a:moveTo>
                <a:lnTo>
                  <a:pt x="4209277" y="799341"/>
                </a:lnTo>
                <a:lnTo>
                  <a:pt x="4261749" y="816307"/>
                </a:lnTo>
                <a:lnTo>
                  <a:pt x="4295792" y="803376"/>
                </a:lnTo>
                <a:lnTo>
                  <a:pt x="4330820" y="790183"/>
                </a:lnTo>
                <a:close/>
                <a:moveTo>
                  <a:pt x="6756647" y="769815"/>
                </a:moveTo>
                <a:lnTo>
                  <a:pt x="6724833" y="781795"/>
                </a:lnTo>
                <a:lnTo>
                  <a:pt x="6787519" y="811580"/>
                </a:lnTo>
                <a:lnTo>
                  <a:pt x="6818172" y="801742"/>
                </a:lnTo>
                <a:close/>
                <a:moveTo>
                  <a:pt x="8857751" y="769225"/>
                </a:moveTo>
                <a:lnTo>
                  <a:pt x="8789546" y="798735"/>
                </a:lnTo>
                <a:lnTo>
                  <a:pt x="8842879" y="815915"/>
                </a:lnTo>
                <a:lnTo>
                  <a:pt x="8878317" y="802696"/>
                </a:lnTo>
                <a:lnTo>
                  <a:pt x="8912194" y="789936"/>
                </a:lnTo>
                <a:close/>
                <a:moveTo>
                  <a:pt x="4397793" y="769064"/>
                </a:moveTo>
                <a:lnTo>
                  <a:pt x="4342657" y="789832"/>
                </a:lnTo>
                <a:lnTo>
                  <a:pt x="4375942" y="802483"/>
                </a:lnTo>
                <a:lnTo>
                  <a:pt x="4411407" y="815848"/>
                </a:lnTo>
                <a:lnTo>
                  <a:pt x="4465950" y="798329"/>
                </a:lnTo>
                <a:close/>
                <a:moveTo>
                  <a:pt x="2354775" y="768586"/>
                </a:moveTo>
                <a:lnTo>
                  <a:pt x="2350522" y="769809"/>
                </a:lnTo>
                <a:lnTo>
                  <a:pt x="2351656" y="773217"/>
                </a:lnTo>
                <a:lnTo>
                  <a:pt x="2392705" y="797997"/>
                </a:lnTo>
                <a:lnTo>
                  <a:pt x="2432602" y="818476"/>
                </a:lnTo>
                <a:lnTo>
                  <a:pt x="2438062" y="817295"/>
                </a:lnTo>
                <a:close/>
                <a:moveTo>
                  <a:pt x="1719949" y="768453"/>
                </a:moveTo>
                <a:lnTo>
                  <a:pt x="1710524" y="774576"/>
                </a:lnTo>
                <a:lnTo>
                  <a:pt x="1637911" y="817599"/>
                </a:lnTo>
                <a:lnTo>
                  <a:pt x="1638428" y="817718"/>
                </a:lnTo>
                <a:lnTo>
                  <a:pt x="1710117" y="775875"/>
                </a:lnTo>
                <a:lnTo>
                  <a:pt x="1721177" y="768824"/>
                </a:lnTo>
                <a:close/>
                <a:moveTo>
                  <a:pt x="6944405" y="766385"/>
                </a:moveTo>
                <a:lnTo>
                  <a:pt x="6942722" y="766869"/>
                </a:lnTo>
                <a:lnTo>
                  <a:pt x="7027612" y="815673"/>
                </a:lnTo>
                <a:lnTo>
                  <a:pt x="7028481" y="815485"/>
                </a:lnTo>
                <a:close/>
                <a:moveTo>
                  <a:pt x="2362921" y="766244"/>
                </a:moveTo>
                <a:lnTo>
                  <a:pt x="2361236" y="766729"/>
                </a:lnTo>
                <a:lnTo>
                  <a:pt x="2446150" y="815545"/>
                </a:lnTo>
                <a:lnTo>
                  <a:pt x="2447023" y="815357"/>
                </a:lnTo>
                <a:close/>
                <a:moveTo>
                  <a:pt x="4084041" y="765293"/>
                </a:moveTo>
                <a:lnTo>
                  <a:pt x="4074968" y="770386"/>
                </a:lnTo>
                <a:lnTo>
                  <a:pt x="3995670" y="811859"/>
                </a:lnTo>
                <a:lnTo>
                  <a:pt x="4020609" y="817873"/>
                </a:lnTo>
                <a:lnTo>
                  <a:pt x="4073762" y="792008"/>
                </a:lnTo>
                <a:lnTo>
                  <a:pt x="4110129" y="773042"/>
                </a:lnTo>
                <a:close/>
                <a:moveTo>
                  <a:pt x="8665150" y="765017"/>
                </a:moveTo>
                <a:lnTo>
                  <a:pt x="8656879" y="769658"/>
                </a:lnTo>
                <a:lnTo>
                  <a:pt x="8576524" y="811699"/>
                </a:lnTo>
                <a:lnTo>
                  <a:pt x="8601934" y="817832"/>
                </a:lnTo>
                <a:lnTo>
                  <a:pt x="8655003" y="792008"/>
                </a:lnTo>
                <a:lnTo>
                  <a:pt x="8691662" y="772891"/>
                </a:lnTo>
                <a:close/>
                <a:moveTo>
                  <a:pt x="4588697" y="764902"/>
                </a:moveTo>
                <a:lnTo>
                  <a:pt x="4562757" y="772090"/>
                </a:lnTo>
                <a:lnTo>
                  <a:pt x="4558640" y="773410"/>
                </a:lnTo>
                <a:lnTo>
                  <a:pt x="4641436" y="816364"/>
                </a:lnTo>
                <a:lnTo>
                  <a:pt x="4649537" y="820122"/>
                </a:lnTo>
                <a:lnTo>
                  <a:pt x="4680258" y="813475"/>
                </a:lnTo>
                <a:lnTo>
                  <a:pt x="4639307" y="793112"/>
                </a:lnTo>
                <a:close/>
                <a:moveTo>
                  <a:pt x="2206723" y="760746"/>
                </a:moveTo>
                <a:lnTo>
                  <a:pt x="2182842" y="769739"/>
                </a:lnTo>
                <a:lnTo>
                  <a:pt x="2246756" y="802905"/>
                </a:lnTo>
                <a:lnTo>
                  <a:pt x="2269383" y="795644"/>
                </a:lnTo>
                <a:close/>
                <a:moveTo>
                  <a:pt x="6456797" y="760189"/>
                </a:moveTo>
                <a:lnTo>
                  <a:pt x="6444246" y="767216"/>
                </a:lnTo>
                <a:lnTo>
                  <a:pt x="6394955" y="792501"/>
                </a:lnTo>
                <a:lnTo>
                  <a:pt x="6422997" y="801574"/>
                </a:lnTo>
                <a:lnTo>
                  <a:pt x="6442781" y="792113"/>
                </a:lnTo>
                <a:lnTo>
                  <a:pt x="6484062" y="770564"/>
                </a:lnTo>
                <a:close/>
                <a:moveTo>
                  <a:pt x="23153" y="759867"/>
                </a:moveTo>
                <a:lnTo>
                  <a:pt x="7069" y="764494"/>
                </a:lnTo>
                <a:lnTo>
                  <a:pt x="54464" y="790292"/>
                </a:lnTo>
                <a:lnTo>
                  <a:pt x="99149" y="812494"/>
                </a:lnTo>
                <a:lnTo>
                  <a:pt x="114017" y="809280"/>
                </a:lnTo>
                <a:lnTo>
                  <a:pt x="52271" y="776752"/>
                </a:lnTo>
                <a:close/>
                <a:moveTo>
                  <a:pt x="6580555" y="759392"/>
                </a:moveTo>
                <a:lnTo>
                  <a:pt x="6530462" y="783300"/>
                </a:lnTo>
                <a:lnTo>
                  <a:pt x="6563916" y="796012"/>
                </a:lnTo>
                <a:lnTo>
                  <a:pt x="6614687" y="774084"/>
                </a:lnTo>
                <a:lnTo>
                  <a:pt x="6586843" y="762114"/>
                </a:lnTo>
                <a:close/>
                <a:moveTo>
                  <a:pt x="4608661" y="759371"/>
                </a:moveTo>
                <a:lnTo>
                  <a:pt x="4593103" y="763681"/>
                </a:lnTo>
                <a:lnTo>
                  <a:pt x="4640793" y="790263"/>
                </a:lnTo>
                <a:lnTo>
                  <a:pt x="4685307" y="812383"/>
                </a:lnTo>
                <a:lnTo>
                  <a:pt x="4699679" y="809273"/>
                </a:lnTo>
                <a:lnTo>
                  <a:pt x="4639306" y="777463"/>
                </a:lnTo>
                <a:close/>
                <a:moveTo>
                  <a:pt x="1872581" y="759351"/>
                </a:moveTo>
                <a:lnTo>
                  <a:pt x="1857250" y="767935"/>
                </a:lnTo>
                <a:lnTo>
                  <a:pt x="1810793" y="791766"/>
                </a:lnTo>
                <a:lnTo>
                  <a:pt x="1838215" y="800628"/>
                </a:lnTo>
                <a:lnTo>
                  <a:pt x="1862887" y="788834"/>
                </a:lnTo>
                <a:lnTo>
                  <a:pt x="1899643" y="769655"/>
                </a:lnTo>
                <a:close/>
                <a:moveTo>
                  <a:pt x="6786092" y="758728"/>
                </a:moveTo>
                <a:lnTo>
                  <a:pt x="6761125" y="768130"/>
                </a:lnTo>
                <a:lnTo>
                  <a:pt x="6822976" y="800199"/>
                </a:lnTo>
                <a:lnTo>
                  <a:pt x="6846754" y="792567"/>
                </a:lnTo>
                <a:close/>
                <a:moveTo>
                  <a:pt x="2082197" y="757604"/>
                </a:moveTo>
                <a:lnTo>
                  <a:pt x="2079057" y="758947"/>
                </a:lnTo>
                <a:lnTo>
                  <a:pt x="2043143" y="774492"/>
                </a:lnTo>
                <a:lnTo>
                  <a:pt x="2097759" y="797947"/>
                </a:lnTo>
                <a:lnTo>
                  <a:pt x="2136442" y="783337"/>
                </a:lnTo>
                <a:close/>
                <a:moveTo>
                  <a:pt x="4057760" y="757487"/>
                </a:moveTo>
                <a:lnTo>
                  <a:pt x="3970629" y="805821"/>
                </a:lnTo>
                <a:lnTo>
                  <a:pt x="3989672" y="810413"/>
                </a:lnTo>
                <a:lnTo>
                  <a:pt x="4072920" y="766824"/>
                </a:lnTo>
                <a:lnTo>
                  <a:pt x="4078549" y="763662"/>
                </a:lnTo>
                <a:close/>
                <a:moveTo>
                  <a:pt x="8639277" y="757333"/>
                </a:moveTo>
                <a:lnTo>
                  <a:pt x="8551962" y="805770"/>
                </a:lnTo>
                <a:lnTo>
                  <a:pt x="8571440" y="810472"/>
                </a:lnTo>
                <a:lnTo>
                  <a:pt x="8654824" y="766822"/>
                </a:lnTo>
                <a:lnTo>
                  <a:pt x="8660500" y="763636"/>
                </a:lnTo>
                <a:close/>
                <a:moveTo>
                  <a:pt x="6663128" y="757314"/>
                </a:moveTo>
                <a:lnTo>
                  <a:pt x="6624810" y="773896"/>
                </a:lnTo>
                <a:lnTo>
                  <a:pt x="6675704" y="795775"/>
                </a:lnTo>
                <a:lnTo>
                  <a:pt x="6713921" y="781448"/>
                </a:lnTo>
                <a:close/>
                <a:moveTo>
                  <a:pt x="1989846" y="757027"/>
                </a:moveTo>
                <a:lnTo>
                  <a:pt x="1939646" y="780988"/>
                </a:lnTo>
                <a:lnTo>
                  <a:pt x="1982013" y="797086"/>
                </a:lnTo>
                <a:lnTo>
                  <a:pt x="2032385" y="775335"/>
                </a:lnTo>
                <a:lnTo>
                  <a:pt x="2004751" y="763475"/>
                </a:lnTo>
                <a:close/>
                <a:moveTo>
                  <a:pt x="9021672" y="753328"/>
                </a:moveTo>
                <a:lnTo>
                  <a:pt x="8976048" y="770512"/>
                </a:lnTo>
                <a:lnTo>
                  <a:pt x="9043658" y="799740"/>
                </a:lnTo>
                <a:lnTo>
                  <a:pt x="9088342" y="785388"/>
                </a:lnTo>
                <a:close/>
                <a:moveTo>
                  <a:pt x="6438396" y="753186"/>
                </a:moveTo>
                <a:lnTo>
                  <a:pt x="6376923" y="786668"/>
                </a:lnTo>
                <a:lnTo>
                  <a:pt x="6390168" y="790953"/>
                </a:lnTo>
                <a:lnTo>
                  <a:pt x="6441865" y="764373"/>
                </a:lnTo>
                <a:lnTo>
                  <a:pt x="6452339" y="758492"/>
                </a:lnTo>
                <a:close/>
                <a:moveTo>
                  <a:pt x="4440035" y="753154"/>
                </a:moveTo>
                <a:lnTo>
                  <a:pt x="4402931" y="767129"/>
                </a:lnTo>
                <a:lnTo>
                  <a:pt x="4471488" y="796551"/>
                </a:lnTo>
                <a:lnTo>
                  <a:pt x="4507225" y="785073"/>
                </a:lnTo>
                <a:close/>
                <a:moveTo>
                  <a:pt x="47162" y="752961"/>
                </a:moveTo>
                <a:lnTo>
                  <a:pt x="29339" y="758088"/>
                </a:lnTo>
                <a:lnTo>
                  <a:pt x="54462" y="772464"/>
                </a:lnTo>
                <a:lnTo>
                  <a:pt x="121382" y="807688"/>
                </a:lnTo>
                <a:lnTo>
                  <a:pt x="138778" y="803927"/>
                </a:lnTo>
                <a:lnTo>
                  <a:pt x="52257" y="756064"/>
                </a:lnTo>
                <a:close/>
                <a:moveTo>
                  <a:pt x="4632510" y="752763"/>
                </a:moveTo>
                <a:lnTo>
                  <a:pt x="4613765" y="757956"/>
                </a:lnTo>
                <a:lnTo>
                  <a:pt x="4640792" y="773900"/>
                </a:lnTo>
                <a:lnTo>
                  <a:pt x="4705573" y="807997"/>
                </a:lnTo>
                <a:lnTo>
                  <a:pt x="4724208" y="803965"/>
                </a:lnTo>
                <a:lnTo>
                  <a:pt x="4639951" y="757369"/>
                </a:lnTo>
                <a:close/>
                <a:moveTo>
                  <a:pt x="1852685" y="751775"/>
                </a:moveTo>
                <a:lnTo>
                  <a:pt x="1790996" y="785368"/>
                </a:lnTo>
                <a:lnTo>
                  <a:pt x="1805588" y="790084"/>
                </a:lnTo>
                <a:lnTo>
                  <a:pt x="1855604" y="764372"/>
                </a:lnTo>
                <a:lnTo>
                  <a:pt x="1867797" y="757529"/>
                </a:lnTo>
                <a:close/>
                <a:moveTo>
                  <a:pt x="2231234" y="751515"/>
                </a:moveTo>
                <a:lnTo>
                  <a:pt x="2211247" y="759042"/>
                </a:lnTo>
                <a:lnTo>
                  <a:pt x="2271717" y="792720"/>
                </a:lnTo>
                <a:lnTo>
                  <a:pt x="2274377" y="794041"/>
                </a:lnTo>
                <a:lnTo>
                  <a:pt x="2294759" y="787500"/>
                </a:lnTo>
                <a:lnTo>
                  <a:pt x="2270869" y="774923"/>
                </a:lnTo>
                <a:close/>
                <a:moveTo>
                  <a:pt x="4036942" y="751303"/>
                </a:moveTo>
                <a:lnTo>
                  <a:pt x="3951288" y="801158"/>
                </a:lnTo>
                <a:lnTo>
                  <a:pt x="3964823" y="804421"/>
                </a:lnTo>
                <a:lnTo>
                  <a:pt x="4052389" y="755891"/>
                </a:lnTo>
                <a:close/>
                <a:moveTo>
                  <a:pt x="8618451" y="751148"/>
                </a:moveTo>
                <a:lnTo>
                  <a:pt x="8532623" y="801103"/>
                </a:lnTo>
                <a:lnTo>
                  <a:pt x="8546159" y="804369"/>
                </a:lnTo>
                <a:lnTo>
                  <a:pt x="8633906" y="755738"/>
                </a:lnTo>
                <a:close/>
                <a:moveTo>
                  <a:pt x="4228119" y="751123"/>
                </a:moveTo>
                <a:lnTo>
                  <a:pt x="4160334" y="783513"/>
                </a:lnTo>
                <a:lnTo>
                  <a:pt x="4203711" y="797541"/>
                </a:lnTo>
                <a:lnTo>
                  <a:pt x="4272323" y="767934"/>
                </a:lnTo>
                <a:close/>
                <a:moveTo>
                  <a:pt x="8809721" y="750955"/>
                </a:moveTo>
                <a:lnTo>
                  <a:pt x="8741865" y="783376"/>
                </a:lnTo>
                <a:lnTo>
                  <a:pt x="8784435" y="797088"/>
                </a:lnTo>
                <a:lnTo>
                  <a:pt x="8853103" y="767457"/>
                </a:lnTo>
                <a:close/>
                <a:moveTo>
                  <a:pt x="6809661" y="749853"/>
                </a:moveTo>
                <a:lnTo>
                  <a:pt x="6790078" y="757227"/>
                </a:lnTo>
                <a:lnTo>
                  <a:pt x="6851054" y="791187"/>
                </a:lnTo>
                <a:lnTo>
                  <a:pt x="6870902" y="784817"/>
                </a:lnTo>
                <a:lnTo>
                  <a:pt x="6852109" y="774923"/>
                </a:lnTo>
                <a:close/>
                <a:moveTo>
                  <a:pt x="4650637" y="747740"/>
                </a:moveTo>
                <a:lnTo>
                  <a:pt x="4637065" y="751501"/>
                </a:lnTo>
                <a:lnTo>
                  <a:pt x="4640800" y="753818"/>
                </a:lnTo>
                <a:lnTo>
                  <a:pt x="4729636" y="802791"/>
                </a:lnTo>
                <a:lnTo>
                  <a:pt x="4742136" y="800086"/>
                </a:lnTo>
                <a:close/>
                <a:moveTo>
                  <a:pt x="66930" y="747274"/>
                </a:moveTo>
                <a:lnTo>
                  <a:pt x="53408" y="751164"/>
                </a:lnTo>
                <a:lnTo>
                  <a:pt x="54448" y="751788"/>
                </a:lnTo>
                <a:lnTo>
                  <a:pt x="146132" y="802338"/>
                </a:lnTo>
                <a:lnTo>
                  <a:pt x="158507" y="799662"/>
                </a:lnTo>
                <a:close/>
                <a:moveTo>
                  <a:pt x="8910749" y="746426"/>
                </a:moveTo>
                <a:lnTo>
                  <a:pt x="8879165" y="759960"/>
                </a:lnTo>
                <a:lnTo>
                  <a:pt x="8862940" y="766980"/>
                </a:lnTo>
                <a:lnTo>
                  <a:pt x="8917684" y="787868"/>
                </a:lnTo>
                <a:lnTo>
                  <a:pt x="8965154" y="769988"/>
                </a:lnTo>
                <a:lnTo>
                  <a:pt x="8954946" y="765570"/>
                </a:lnTo>
                <a:close/>
                <a:moveTo>
                  <a:pt x="8602056" y="746279"/>
                </a:moveTo>
                <a:lnTo>
                  <a:pt x="8516163" y="797326"/>
                </a:lnTo>
                <a:lnTo>
                  <a:pt x="8520773" y="798242"/>
                </a:lnTo>
                <a:lnTo>
                  <a:pt x="8524376" y="799112"/>
                </a:lnTo>
                <a:lnTo>
                  <a:pt x="8611792" y="749170"/>
                </a:lnTo>
                <a:close/>
                <a:moveTo>
                  <a:pt x="4019668" y="746172"/>
                </a:moveTo>
                <a:lnTo>
                  <a:pt x="3935339" y="797476"/>
                </a:lnTo>
                <a:lnTo>
                  <a:pt x="3939183" y="798239"/>
                </a:lnTo>
                <a:lnTo>
                  <a:pt x="3943310" y="799234"/>
                </a:lnTo>
                <a:lnTo>
                  <a:pt x="4029199" y="749003"/>
                </a:lnTo>
                <a:close/>
                <a:moveTo>
                  <a:pt x="6416812" y="744973"/>
                </a:moveTo>
                <a:lnTo>
                  <a:pt x="6355413" y="780071"/>
                </a:lnTo>
                <a:lnTo>
                  <a:pt x="6371629" y="784972"/>
                </a:lnTo>
                <a:lnTo>
                  <a:pt x="6433470" y="751312"/>
                </a:lnTo>
                <a:close/>
                <a:moveTo>
                  <a:pt x="2250253" y="744352"/>
                </a:moveTo>
                <a:lnTo>
                  <a:pt x="2235969" y="749732"/>
                </a:lnTo>
                <a:lnTo>
                  <a:pt x="2272565" y="771296"/>
                </a:lnTo>
                <a:lnTo>
                  <a:pt x="2300414" y="785685"/>
                </a:lnTo>
                <a:lnTo>
                  <a:pt x="2314930" y="781027"/>
                </a:lnTo>
                <a:lnTo>
                  <a:pt x="2270869" y="757127"/>
                </a:lnTo>
                <a:close/>
                <a:moveTo>
                  <a:pt x="4665631" y="743585"/>
                </a:moveTo>
                <a:lnTo>
                  <a:pt x="4657930" y="745719"/>
                </a:lnTo>
                <a:lnTo>
                  <a:pt x="4749763" y="798436"/>
                </a:lnTo>
                <a:lnTo>
                  <a:pt x="4756300" y="797021"/>
                </a:lnTo>
                <a:close/>
                <a:moveTo>
                  <a:pt x="4338656" y="743545"/>
                </a:moveTo>
                <a:lnTo>
                  <a:pt x="4297065" y="761321"/>
                </a:lnTo>
                <a:lnTo>
                  <a:pt x="4283313" y="767277"/>
                </a:lnTo>
                <a:lnTo>
                  <a:pt x="4337229" y="787769"/>
                </a:lnTo>
                <a:lnTo>
                  <a:pt x="4392699" y="766876"/>
                </a:lnTo>
                <a:lnTo>
                  <a:pt x="4373080" y="758452"/>
                </a:lnTo>
                <a:close/>
                <a:moveTo>
                  <a:pt x="80001" y="743514"/>
                </a:moveTo>
                <a:lnTo>
                  <a:pt x="72439" y="745690"/>
                </a:lnTo>
                <a:lnTo>
                  <a:pt x="164296" y="798411"/>
                </a:lnTo>
                <a:lnTo>
                  <a:pt x="170794" y="797006"/>
                </a:lnTo>
                <a:close/>
                <a:moveTo>
                  <a:pt x="1958007" y="743255"/>
                </a:moveTo>
                <a:lnTo>
                  <a:pt x="1908478" y="769145"/>
                </a:lnTo>
                <a:lnTo>
                  <a:pt x="1934703" y="779110"/>
                </a:lnTo>
                <a:lnTo>
                  <a:pt x="1985046" y="754951"/>
                </a:lnTo>
                <a:close/>
                <a:moveTo>
                  <a:pt x="1830020" y="743145"/>
                </a:moveTo>
                <a:lnTo>
                  <a:pt x="1768205" y="778475"/>
                </a:lnTo>
                <a:lnTo>
                  <a:pt x="1785177" y="783601"/>
                </a:lnTo>
                <a:lnTo>
                  <a:pt x="1847367" y="749750"/>
                </a:lnTo>
                <a:close/>
                <a:moveTo>
                  <a:pt x="6542990" y="743132"/>
                </a:moveTo>
                <a:lnTo>
                  <a:pt x="6493217" y="769149"/>
                </a:lnTo>
                <a:lnTo>
                  <a:pt x="6525903" y="781568"/>
                </a:lnTo>
                <a:lnTo>
                  <a:pt x="6576113" y="757470"/>
                </a:lnTo>
                <a:close/>
                <a:moveTo>
                  <a:pt x="4007911" y="742680"/>
                </a:moveTo>
                <a:lnTo>
                  <a:pt x="3929805" y="791741"/>
                </a:lnTo>
                <a:lnTo>
                  <a:pt x="3923764" y="795179"/>
                </a:lnTo>
                <a:lnTo>
                  <a:pt x="3931040" y="796623"/>
                </a:lnTo>
                <a:lnTo>
                  <a:pt x="4015724" y="745001"/>
                </a:lnTo>
                <a:close/>
                <a:moveTo>
                  <a:pt x="6828764" y="742660"/>
                </a:moveTo>
                <a:lnTo>
                  <a:pt x="6814431" y="748057"/>
                </a:lnTo>
                <a:lnTo>
                  <a:pt x="6853806" y="771296"/>
                </a:lnTo>
                <a:lnTo>
                  <a:pt x="6876498" y="783021"/>
                </a:lnTo>
                <a:lnTo>
                  <a:pt x="6891168" y="778312"/>
                </a:lnTo>
                <a:lnTo>
                  <a:pt x="6852109" y="757127"/>
                </a:lnTo>
                <a:close/>
                <a:moveTo>
                  <a:pt x="8589404" y="742521"/>
                </a:moveTo>
                <a:lnTo>
                  <a:pt x="8511046" y="791741"/>
                </a:lnTo>
                <a:lnTo>
                  <a:pt x="8505011" y="795111"/>
                </a:lnTo>
                <a:lnTo>
                  <a:pt x="8512366" y="796572"/>
                </a:lnTo>
                <a:lnTo>
                  <a:pt x="8597224" y="744844"/>
                </a:lnTo>
                <a:close/>
                <a:moveTo>
                  <a:pt x="2118944" y="741875"/>
                </a:moveTo>
                <a:lnTo>
                  <a:pt x="2087713" y="755244"/>
                </a:lnTo>
                <a:lnTo>
                  <a:pt x="2142236" y="781149"/>
                </a:lnTo>
                <a:lnTo>
                  <a:pt x="2172557" y="769697"/>
                </a:lnTo>
                <a:close/>
                <a:moveTo>
                  <a:pt x="6701158" y="741021"/>
                </a:moveTo>
                <a:lnTo>
                  <a:pt x="6668471" y="755015"/>
                </a:lnTo>
                <a:lnTo>
                  <a:pt x="6719612" y="779314"/>
                </a:lnTo>
                <a:lnTo>
                  <a:pt x="6751740" y="767269"/>
                </a:lnTo>
                <a:close/>
                <a:moveTo>
                  <a:pt x="4676766" y="740500"/>
                </a:moveTo>
                <a:lnTo>
                  <a:pt x="4670714" y="742177"/>
                </a:lnTo>
                <a:lnTo>
                  <a:pt x="4760116" y="796196"/>
                </a:lnTo>
                <a:lnTo>
                  <a:pt x="4768843" y="794307"/>
                </a:lnTo>
                <a:close/>
                <a:moveTo>
                  <a:pt x="91130" y="740313"/>
                </a:moveTo>
                <a:lnTo>
                  <a:pt x="85013" y="742073"/>
                </a:lnTo>
                <a:lnTo>
                  <a:pt x="174623" y="796179"/>
                </a:lnTo>
                <a:lnTo>
                  <a:pt x="183428" y="794275"/>
                </a:lnTo>
                <a:close/>
                <a:moveTo>
                  <a:pt x="3998721" y="739950"/>
                </a:moveTo>
                <a:lnTo>
                  <a:pt x="3989990" y="745718"/>
                </a:lnTo>
                <a:lnTo>
                  <a:pt x="3910966" y="792639"/>
                </a:lnTo>
                <a:lnTo>
                  <a:pt x="3914786" y="793397"/>
                </a:lnTo>
                <a:lnTo>
                  <a:pt x="3988384" y="750648"/>
                </a:lnTo>
                <a:lnTo>
                  <a:pt x="4003000" y="741221"/>
                </a:lnTo>
                <a:close/>
                <a:moveTo>
                  <a:pt x="8580205" y="739789"/>
                </a:moveTo>
                <a:lnTo>
                  <a:pt x="8571232" y="745718"/>
                </a:lnTo>
                <a:lnTo>
                  <a:pt x="8493945" y="792912"/>
                </a:lnTo>
                <a:lnTo>
                  <a:pt x="8497615" y="793641"/>
                </a:lnTo>
                <a:lnTo>
                  <a:pt x="8569626" y="750648"/>
                </a:lnTo>
                <a:lnTo>
                  <a:pt x="8584488" y="741061"/>
                </a:lnTo>
                <a:close/>
                <a:moveTo>
                  <a:pt x="6401212" y="739036"/>
                </a:moveTo>
                <a:lnTo>
                  <a:pt x="6339996" y="775412"/>
                </a:lnTo>
                <a:lnTo>
                  <a:pt x="6349256" y="778211"/>
                </a:lnTo>
                <a:lnTo>
                  <a:pt x="6411197" y="742836"/>
                </a:lnTo>
                <a:close/>
                <a:moveTo>
                  <a:pt x="4683100" y="738745"/>
                </a:moveTo>
                <a:lnTo>
                  <a:pt x="4682844" y="738816"/>
                </a:lnTo>
                <a:lnTo>
                  <a:pt x="4687562" y="741525"/>
                </a:lnTo>
                <a:lnTo>
                  <a:pt x="4759768" y="786513"/>
                </a:lnTo>
                <a:lnTo>
                  <a:pt x="4772539" y="793508"/>
                </a:lnTo>
                <a:lnTo>
                  <a:pt x="4776567" y="792636"/>
                </a:lnTo>
                <a:lnTo>
                  <a:pt x="4687562" y="741525"/>
                </a:lnTo>
                <a:close/>
                <a:moveTo>
                  <a:pt x="6623931" y="738690"/>
                </a:moveTo>
                <a:lnTo>
                  <a:pt x="6585543" y="757011"/>
                </a:lnTo>
                <a:lnTo>
                  <a:pt x="6588965" y="758487"/>
                </a:lnTo>
                <a:lnTo>
                  <a:pt x="6619955" y="771809"/>
                </a:lnTo>
                <a:lnTo>
                  <a:pt x="6658552" y="755140"/>
                </a:lnTo>
                <a:close/>
                <a:moveTo>
                  <a:pt x="97283" y="738543"/>
                </a:moveTo>
                <a:lnTo>
                  <a:pt x="97122" y="738589"/>
                </a:lnTo>
                <a:lnTo>
                  <a:pt x="100132" y="740319"/>
                </a:lnTo>
                <a:lnTo>
                  <a:pt x="172710" y="785573"/>
                </a:lnTo>
                <a:lnTo>
                  <a:pt x="187136" y="793474"/>
                </a:lnTo>
                <a:lnTo>
                  <a:pt x="191144" y="792608"/>
                </a:lnTo>
                <a:lnTo>
                  <a:pt x="100132" y="740319"/>
                </a:lnTo>
                <a:close/>
                <a:moveTo>
                  <a:pt x="2266473" y="738245"/>
                </a:moveTo>
                <a:lnTo>
                  <a:pt x="2254433" y="742779"/>
                </a:lnTo>
                <a:lnTo>
                  <a:pt x="2271717" y="753499"/>
                </a:lnTo>
                <a:lnTo>
                  <a:pt x="2318623" y="779841"/>
                </a:lnTo>
                <a:lnTo>
                  <a:pt x="2332031" y="775539"/>
                </a:lnTo>
                <a:lnTo>
                  <a:pt x="2272565" y="742164"/>
                </a:lnTo>
                <a:close/>
                <a:moveTo>
                  <a:pt x="9063251" y="737667"/>
                </a:moveTo>
                <a:lnTo>
                  <a:pt x="9026591" y="751475"/>
                </a:lnTo>
                <a:lnTo>
                  <a:pt x="9093637" y="783687"/>
                </a:lnTo>
                <a:lnTo>
                  <a:pt x="9129335" y="772222"/>
                </a:lnTo>
                <a:close/>
                <a:moveTo>
                  <a:pt x="4481715" y="737455"/>
                </a:moveTo>
                <a:lnTo>
                  <a:pt x="4445793" y="750985"/>
                </a:lnTo>
                <a:lnTo>
                  <a:pt x="4513415" y="783085"/>
                </a:lnTo>
                <a:lnTo>
                  <a:pt x="4548158" y="771925"/>
                </a:lnTo>
                <a:close/>
                <a:moveTo>
                  <a:pt x="3990179" y="737413"/>
                </a:moveTo>
                <a:lnTo>
                  <a:pt x="3929271" y="776971"/>
                </a:lnTo>
                <a:lnTo>
                  <a:pt x="3904876" y="791430"/>
                </a:lnTo>
                <a:lnTo>
                  <a:pt x="3905927" y="791639"/>
                </a:lnTo>
                <a:lnTo>
                  <a:pt x="3928767" y="778298"/>
                </a:lnTo>
                <a:lnTo>
                  <a:pt x="3992022" y="737960"/>
                </a:lnTo>
                <a:close/>
                <a:moveTo>
                  <a:pt x="8571665" y="737253"/>
                </a:moveTo>
                <a:lnTo>
                  <a:pt x="8510512" y="776971"/>
                </a:lnTo>
                <a:lnTo>
                  <a:pt x="8486209" y="791375"/>
                </a:lnTo>
                <a:lnTo>
                  <a:pt x="8487370" y="791606"/>
                </a:lnTo>
                <a:lnTo>
                  <a:pt x="8510188" y="778298"/>
                </a:lnTo>
                <a:lnTo>
                  <a:pt x="8573627" y="737836"/>
                </a:lnTo>
                <a:close/>
                <a:moveTo>
                  <a:pt x="1813729" y="736942"/>
                </a:moveTo>
                <a:lnTo>
                  <a:pt x="1752046" y="773595"/>
                </a:lnTo>
                <a:lnTo>
                  <a:pt x="1762129" y="776640"/>
                </a:lnTo>
                <a:lnTo>
                  <a:pt x="1824467" y="741031"/>
                </a:lnTo>
                <a:close/>
                <a:moveTo>
                  <a:pt x="6845045" y="736530"/>
                </a:moveTo>
                <a:lnTo>
                  <a:pt x="6832945" y="741086"/>
                </a:lnTo>
                <a:lnTo>
                  <a:pt x="6852957" y="753499"/>
                </a:lnTo>
                <a:lnTo>
                  <a:pt x="6894971" y="777092"/>
                </a:lnTo>
                <a:lnTo>
                  <a:pt x="6908399" y="772782"/>
                </a:lnTo>
                <a:lnTo>
                  <a:pt x="6853806" y="742164"/>
                </a:lnTo>
                <a:close/>
                <a:moveTo>
                  <a:pt x="4189453" y="736415"/>
                </a:moveTo>
                <a:lnTo>
                  <a:pt x="4121463" y="771947"/>
                </a:lnTo>
                <a:lnTo>
                  <a:pt x="4155427" y="782032"/>
                </a:lnTo>
                <a:lnTo>
                  <a:pt x="4223492" y="749363"/>
                </a:lnTo>
                <a:close/>
                <a:moveTo>
                  <a:pt x="8769519" y="735662"/>
                </a:moveTo>
                <a:lnTo>
                  <a:pt x="8701264" y="771327"/>
                </a:lnTo>
                <a:lnTo>
                  <a:pt x="8736938" y="781903"/>
                </a:lnTo>
                <a:lnTo>
                  <a:pt x="8805093" y="749194"/>
                </a:lnTo>
                <a:close/>
                <a:moveTo>
                  <a:pt x="2035273" y="735344"/>
                </a:moveTo>
                <a:lnTo>
                  <a:pt x="1995851" y="754161"/>
                </a:lnTo>
                <a:lnTo>
                  <a:pt x="2007722" y="759280"/>
                </a:lnTo>
                <a:lnTo>
                  <a:pt x="2038728" y="772597"/>
                </a:lnTo>
                <a:lnTo>
                  <a:pt x="2076974" y="756082"/>
                </a:lnTo>
                <a:lnTo>
                  <a:pt x="2078032" y="755628"/>
                </a:lnTo>
                <a:close/>
                <a:moveTo>
                  <a:pt x="6388517" y="734205"/>
                </a:moveTo>
                <a:lnTo>
                  <a:pt x="6327780" y="771720"/>
                </a:lnTo>
                <a:lnTo>
                  <a:pt x="6334727" y="773820"/>
                </a:lnTo>
                <a:lnTo>
                  <a:pt x="6396034" y="737066"/>
                </a:lnTo>
                <a:close/>
                <a:moveTo>
                  <a:pt x="2278365" y="733766"/>
                </a:moveTo>
                <a:lnTo>
                  <a:pt x="2271503" y="736350"/>
                </a:lnTo>
                <a:lnTo>
                  <a:pt x="2273839" y="737856"/>
                </a:lnTo>
                <a:lnTo>
                  <a:pt x="2336820" y="774002"/>
                </a:lnTo>
                <a:lnTo>
                  <a:pt x="2343238" y="771942"/>
                </a:lnTo>
                <a:close/>
                <a:moveTo>
                  <a:pt x="1801047" y="732113"/>
                </a:moveTo>
                <a:lnTo>
                  <a:pt x="1739848" y="769910"/>
                </a:lnTo>
                <a:lnTo>
                  <a:pt x="1746788" y="772007"/>
                </a:lnTo>
                <a:lnTo>
                  <a:pt x="1808555" y="734972"/>
                </a:lnTo>
                <a:close/>
                <a:moveTo>
                  <a:pt x="6856788" y="732108"/>
                </a:moveTo>
                <a:lnTo>
                  <a:pt x="6850081" y="734633"/>
                </a:lnTo>
                <a:lnTo>
                  <a:pt x="6855080" y="737856"/>
                </a:lnTo>
                <a:lnTo>
                  <a:pt x="6913233" y="771230"/>
                </a:lnTo>
                <a:lnTo>
                  <a:pt x="6919727" y="769146"/>
                </a:lnTo>
                <a:close/>
                <a:moveTo>
                  <a:pt x="6379565" y="730799"/>
                </a:moveTo>
                <a:lnTo>
                  <a:pt x="6320333" y="769469"/>
                </a:lnTo>
                <a:lnTo>
                  <a:pt x="6324045" y="770591"/>
                </a:lnTo>
                <a:lnTo>
                  <a:pt x="6383863" y="732434"/>
                </a:lnTo>
                <a:close/>
                <a:moveTo>
                  <a:pt x="2288629" y="729901"/>
                </a:moveTo>
                <a:lnTo>
                  <a:pt x="2283256" y="731924"/>
                </a:lnTo>
                <a:lnTo>
                  <a:pt x="2347356" y="770621"/>
                </a:lnTo>
                <a:lnTo>
                  <a:pt x="2349733" y="769857"/>
                </a:lnTo>
                <a:lnTo>
                  <a:pt x="2348304" y="765764"/>
                </a:lnTo>
                <a:lnTo>
                  <a:pt x="2349409" y="765447"/>
                </a:lnTo>
                <a:close/>
                <a:moveTo>
                  <a:pt x="6511560" y="729528"/>
                </a:moveTo>
                <a:lnTo>
                  <a:pt x="6461987" y="757283"/>
                </a:lnTo>
                <a:lnTo>
                  <a:pt x="6489487" y="767731"/>
                </a:lnTo>
                <a:lnTo>
                  <a:pt x="6539502" y="741623"/>
                </a:lnTo>
                <a:close/>
                <a:moveTo>
                  <a:pt x="1926031" y="729423"/>
                </a:moveTo>
                <a:lnTo>
                  <a:pt x="1876672" y="757060"/>
                </a:lnTo>
                <a:lnTo>
                  <a:pt x="1903931" y="767417"/>
                </a:lnTo>
                <a:lnTo>
                  <a:pt x="1953761" y="741418"/>
                </a:lnTo>
                <a:close/>
                <a:moveTo>
                  <a:pt x="2149418" y="728830"/>
                </a:moveTo>
                <a:lnTo>
                  <a:pt x="2124535" y="739482"/>
                </a:lnTo>
                <a:lnTo>
                  <a:pt x="2178463" y="767467"/>
                </a:lnTo>
                <a:lnTo>
                  <a:pt x="2202495" y="758391"/>
                </a:lnTo>
                <a:close/>
                <a:moveTo>
                  <a:pt x="1792124" y="728716"/>
                </a:moveTo>
                <a:lnTo>
                  <a:pt x="1732446" y="767675"/>
                </a:lnTo>
                <a:lnTo>
                  <a:pt x="1736107" y="768781"/>
                </a:lnTo>
                <a:lnTo>
                  <a:pt x="1796376" y="730335"/>
                </a:lnTo>
                <a:close/>
                <a:moveTo>
                  <a:pt x="6867041" y="728247"/>
                </a:moveTo>
                <a:lnTo>
                  <a:pt x="6861723" y="730250"/>
                </a:lnTo>
                <a:lnTo>
                  <a:pt x="6923923" y="767799"/>
                </a:lnTo>
                <a:lnTo>
                  <a:pt x="6930264" y="765764"/>
                </a:lnTo>
                <a:lnTo>
                  <a:pt x="6931749" y="770020"/>
                </a:lnTo>
                <a:lnTo>
                  <a:pt x="6929042" y="770889"/>
                </a:lnTo>
                <a:lnTo>
                  <a:pt x="6973946" y="797997"/>
                </a:lnTo>
                <a:lnTo>
                  <a:pt x="7013106" y="818810"/>
                </a:lnTo>
                <a:lnTo>
                  <a:pt x="7019521" y="817423"/>
                </a:lnTo>
                <a:lnTo>
                  <a:pt x="6936259" y="768728"/>
                </a:lnTo>
                <a:lnTo>
                  <a:pt x="6931760" y="770022"/>
                </a:lnTo>
                <a:lnTo>
                  <a:pt x="6930311" y="765753"/>
                </a:lnTo>
                <a:lnTo>
                  <a:pt x="6930889" y="765587"/>
                </a:lnTo>
                <a:close/>
                <a:moveTo>
                  <a:pt x="6372666" y="728173"/>
                </a:moveTo>
                <a:lnTo>
                  <a:pt x="6312635" y="767143"/>
                </a:lnTo>
                <a:lnTo>
                  <a:pt x="6313928" y="767534"/>
                </a:lnTo>
                <a:lnTo>
                  <a:pt x="6374553" y="728891"/>
                </a:lnTo>
                <a:close/>
                <a:moveTo>
                  <a:pt x="6731250" y="728136"/>
                </a:moveTo>
                <a:lnTo>
                  <a:pt x="6705366" y="739219"/>
                </a:lnTo>
                <a:lnTo>
                  <a:pt x="6756224" y="765588"/>
                </a:lnTo>
                <a:lnTo>
                  <a:pt x="6781442" y="756134"/>
                </a:lnTo>
                <a:close/>
                <a:moveTo>
                  <a:pt x="2295961" y="727140"/>
                </a:moveTo>
                <a:lnTo>
                  <a:pt x="2293793" y="727956"/>
                </a:lnTo>
                <a:lnTo>
                  <a:pt x="2355806" y="763607"/>
                </a:lnTo>
                <a:lnTo>
                  <a:pt x="2357549" y="763106"/>
                </a:lnTo>
                <a:close/>
                <a:moveTo>
                  <a:pt x="1785093" y="726136"/>
                </a:moveTo>
                <a:lnTo>
                  <a:pt x="1724734" y="765346"/>
                </a:lnTo>
                <a:lnTo>
                  <a:pt x="1726022" y="765735"/>
                </a:lnTo>
                <a:lnTo>
                  <a:pt x="1787045" y="726829"/>
                </a:lnTo>
                <a:close/>
                <a:moveTo>
                  <a:pt x="8862731" y="725627"/>
                </a:moveTo>
                <a:lnTo>
                  <a:pt x="8814701" y="748575"/>
                </a:lnTo>
                <a:lnTo>
                  <a:pt x="8858306" y="765212"/>
                </a:lnTo>
                <a:lnTo>
                  <a:pt x="8877044" y="757127"/>
                </a:lnTo>
                <a:lnTo>
                  <a:pt x="8906405" y="744545"/>
                </a:lnTo>
                <a:close/>
                <a:moveTo>
                  <a:pt x="6874371" y="725487"/>
                </a:moveTo>
                <a:lnTo>
                  <a:pt x="6872177" y="726313"/>
                </a:lnTo>
                <a:lnTo>
                  <a:pt x="6937289" y="763746"/>
                </a:lnTo>
                <a:lnTo>
                  <a:pt x="6939030" y="763246"/>
                </a:lnTo>
                <a:close/>
                <a:moveTo>
                  <a:pt x="4381375" y="725286"/>
                </a:moveTo>
                <a:lnTo>
                  <a:pt x="4343407" y="741514"/>
                </a:lnTo>
                <a:lnTo>
                  <a:pt x="4374353" y="754863"/>
                </a:lnTo>
                <a:lnTo>
                  <a:pt x="4397836" y="764941"/>
                </a:lnTo>
                <a:lnTo>
                  <a:pt x="4435213" y="750863"/>
                </a:lnTo>
                <a:close/>
                <a:moveTo>
                  <a:pt x="8961814" y="724544"/>
                </a:moveTo>
                <a:lnTo>
                  <a:pt x="8915563" y="744363"/>
                </a:lnTo>
                <a:lnTo>
                  <a:pt x="8956394" y="762015"/>
                </a:lnTo>
                <a:lnTo>
                  <a:pt x="8970329" y="768039"/>
                </a:lnTo>
                <a:lnTo>
                  <a:pt x="9016275" y="750733"/>
                </a:lnTo>
                <a:close/>
                <a:moveTo>
                  <a:pt x="4516171" y="724477"/>
                </a:moveTo>
                <a:lnTo>
                  <a:pt x="4486130" y="735792"/>
                </a:lnTo>
                <a:lnTo>
                  <a:pt x="4552865" y="770414"/>
                </a:lnTo>
                <a:lnTo>
                  <a:pt x="4561059" y="767782"/>
                </a:lnTo>
                <a:lnTo>
                  <a:pt x="4582699" y="761559"/>
                </a:lnTo>
                <a:close/>
                <a:moveTo>
                  <a:pt x="4157265" y="724196"/>
                </a:moveTo>
                <a:lnTo>
                  <a:pt x="4089236" y="762378"/>
                </a:lnTo>
                <a:lnTo>
                  <a:pt x="4115580" y="770200"/>
                </a:lnTo>
                <a:lnTo>
                  <a:pt x="4184198" y="734416"/>
                </a:lnTo>
                <a:lnTo>
                  <a:pt x="4158013" y="724457"/>
                </a:lnTo>
                <a:close/>
                <a:moveTo>
                  <a:pt x="8738448" y="723892"/>
                </a:moveTo>
                <a:lnTo>
                  <a:pt x="8670277" y="762141"/>
                </a:lnTo>
                <a:lnTo>
                  <a:pt x="8697054" y="770079"/>
                </a:lnTo>
                <a:lnTo>
                  <a:pt x="8765780" y="734240"/>
                </a:lnTo>
                <a:lnTo>
                  <a:pt x="8740015" y="724439"/>
                </a:lnTo>
                <a:close/>
                <a:moveTo>
                  <a:pt x="4288991" y="722038"/>
                </a:moveTo>
                <a:lnTo>
                  <a:pt x="4233741" y="748436"/>
                </a:lnTo>
                <a:lnTo>
                  <a:pt x="4278280" y="765364"/>
                </a:lnTo>
                <a:lnTo>
                  <a:pt x="4295792" y="757807"/>
                </a:lnTo>
                <a:lnTo>
                  <a:pt x="4333890" y="741481"/>
                </a:lnTo>
                <a:close/>
                <a:moveTo>
                  <a:pt x="6492456" y="721259"/>
                </a:moveTo>
                <a:lnTo>
                  <a:pt x="6443708" y="750293"/>
                </a:lnTo>
                <a:lnTo>
                  <a:pt x="6443661" y="750319"/>
                </a:lnTo>
                <a:lnTo>
                  <a:pt x="6457519" y="755585"/>
                </a:lnTo>
                <a:lnTo>
                  <a:pt x="6507253" y="727664"/>
                </a:lnTo>
                <a:close/>
                <a:moveTo>
                  <a:pt x="6585983" y="720659"/>
                </a:moveTo>
                <a:lnTo>
                  <a:pt x="6547673" y="740684"/>
                </a:lnTo>
                <a:lnTo>
                  <a:pt x="6581078" y="755087"/>
                </a:lnTo>
                <a:lnTo>
                  <a:pt x="6619565" y="736615"/>
                </a:lnTo>
                <a:close/>
                <a:moveTo>
                  <a:pt x="6661819" y="720607"/>
                </a:moveTo>
                <a:lnTo>
                  <a:pt x="6629010" y="736266"/>
                </a:lnTo>
                <a:lnTo>
                  <a:pt x="6663891" y="752839"/>
                </a:lnTo>
                <a:lnTo>
                  <a:pt x="6696782" y="738750"/>
                </a:lnTo>
                <a:close/>
                <a:moveTo>
                  <a:pt x="1905489" y="720538"/>
                </a:moveTo>
                <a:lnTo>
                  <a:pt x="1856822" y="749517"/>
                </a:lnTo>
                <a:lnTo>
                  <a:pt x="1871878" y="755238"/>
                </a:lnTo>
                <a:lnTo>
                  <a:pt x="1921420" y="727429"/>
                </a:lnTo>
                <a:close/>
                <a:moveTo>
                  <a:pt x="2002704" y="719892"/>
                </a:moveTo>
                <a:lnTo>
                  <a:pt x="1963685" y="740287"/>
                </a:lnTo>
                <a:lnTo>
                  <a:pt x="1991028" y="752080"/>
                </a:lnTo>
                <a:lnTo>
                  <a:pt x="2030561" y="733109"/>
                </a:lnTo>
                <a:lnTo>
                  <a:pt x="2003053" y="720059"/>
                </a:lnTo>
                <a:close/>
                <a:moveTo>
                  <a:pt x="5446391" y="719259"/>
                </a:moveTo>
                <a:cubicBezTo>
                  <a:pt x="5267456" y="720378"/>
                  <a:pt x="5078254" y="739039"/>
                  <a:pt x="4876082" y="775412"/>
                </a:cubicBezTo>
                <a:lnTo>
                  <a:pt x="4792918" y="793425"/>
                </a:lnTo>
                <a:lnTo>
                  <a:pt x="4885335" y="848198"/>
                </a:lnTo>
                <a:lnTo>
                  <a:pt x="4909439" y="859552"/>
                </a:lnTo>
                <a:lnTo>
                  <a:pt x="5098391" y="838220"/>
                </a:lnTo>
                <a:cubicBezTo>
                  <a:pt x="5315704" y="818745"/>
                  <a:pt x="5517767" y="816142"/>
                  <a:pt x="5708281" y="829788"/>
                </a:cubicBezTo>
                <a:cubicBezTo>
                  <a:pt x="5782131" y="835115"/>
                  <a:pt x="5856193" y="842859"/>
                  <a:pt x="5930256" y="852379"/>
                </a:cubicBezTo>
                <a:lnTo>
                  <a:pt x="6104852" y="878533"/>
                </a:lnTo>
                <a:lnTo>
                  <a:pt x="6118632" y="871821"/>
                </a:lnTo>
                <a:lnTo>
                  <a:pt x="6210124" y="820546"/>
                </a:lnTo>
                <a:lnTo>
                  <a:pt x="6040802" y="781364"/>
                </a:lnTo>
                <a:cubicBezTo>
                  <a:pt x="5929858" y="759233"/>
                  <a:pt x="5818526" y="741427"/>
                  <a:pt x="5707433" y="730715"/>
                </a:cubicBezTo>
                <a:cubicBezTo>
                  <a:pt x="5622760" y="722525"/>
                  <a:pt x="5535859" y="718699"/>
                  <a:pt x="5446391" y="719259"/>
                </a:cubicBezTo>
                <a:close/>
                <a:moveTo>
                  <a:pt x="864297" y="718563"/>
                </a:moveTo>
                <a:cubicBezTo>
                  <a:pt x="685363" y="719664"/>
                  <a:pt x="496161" y="738301"/>
                  <a:pt x="293989" y="774684"/>
                </a:cubicBezTo>
                <a:lnTo>
                  <a:pt x="209299" y="793041"/>
                </a:lnTo>
                <a:lnTo>
                  <a:pt x="298325" y="845813"/>
                </a:lnTo>
                <a:lnTo>
                  <a:pt x="327462" y="859538"/>
                </a:lnTo>
                <a:lnTo>
                  <a:pt x="516297" y="838220"/>
                </a:lnTo>
                <a:cubicBezTo>
                  <a:pt x="733611" y="818745"/>
                  <a:pt x="935674" y="816142"/>
                  <a:pt x="1126189" y="829788"/>
                </a:cubicBezTo>
                <a:cubicBezTo>
                  <a:pt x="1200145" y="835115"/>
                  <a:pt x="1274261" y="842852"/>
                  <a:pt x="1348343" y="852363"/>
                </a:cubicBezTo>
                <a:lnTo>
                  <a:pt x="1515359" y="877363"/>
                </a:lnTo>
                <a:lnTo>
                  <a:pt x="1531592" y="869455"/>
                </a:lnTo>
                <a:lnTo>
                  <a:pt x="1622492" y="818499"/>
                </a:lnTo>
                <a:lnTo>
                  <a:pt x="1458921" y="780634"/>
                </a:lnTo>
                <a:cubicBezTo>
                  <a:pt x="1347965" y="758499"/>
                  <a:pt x="1236593" y="740704"/>
                  <a:pt x="1125341" y="730035"/>
                </a:cubicBezTo>
                <a:cubicBezTo>
                  <a:pt x="1040667" y="721845"/>
                  <a:pt x="953765" y="718012"/>
                  <a:pt x="864297" y="718563"/>
                </a:cubicBezTo>
                <a:close/>
                <a:moveTo>
                  <a:pt x="2174586" y="718058"/>
                </a:moveTo>
                <a:lnTo>
                  <a:pt x="2153706" y="726995"/>
                </a:lnTo>
                <a:lnTo>
                  <a:pt x="2207014" y="756684"/>
                </a:lnTo>
                <a:lnTo>
                  <a:pt x="2227126" y="749088"/>
                </a:lnTo>
                <a:close/>
                <a:moveTo>
                  <a:pt x="6755391" y="717801"/>
                </a:moveTo>
                <a:lnTo>
                  <a:pt x="6734979" y="726540"/>
                </a:lnTo>
                <a:lnTo>
                  <a:pt x="6785431" y="754639"/>
                </a:lnTo>
                <a:lnTo>
                  <a:pt x="6805209" y="747224"/>
                </a:lnTo>
                <a:close/>
                <a:moveTo>
                  <a:pt x="2072299" y="717671"/>
                </a:moveTo>
                <a:lnTo>
                  <a:pt x="2040538" y="732831"/>
                </a:lnTo>
                <a:lnTo>
                  <a:pt x="2083539" y="753262"/>
                </a:lnTo>
                <a:lnTo>
                  <a:pt x="2114914" y="739784"/>
                </a:lnTo>
                <a:close/>
                <a:moveTo>
                  <a:pt x="7814785" y="716930"/>
                </a:moveTo>
                <a:cubicBezTo>
                  <a:pt x="7635847" y="718043"/>
                  <a:pt x="7446633" y="736706"/>
                  <a:pt x="7244426" y="773095"/>
                </a:cubicBezTo>
                <a:lnTo>
                  <a:pt x="7044508" y="816409"/>
                </a:lnTo>
                <a:lnTo>
                  <a:pt x="7098196" y="848233"/>
                </a:lnTo>
                <a:lnTo>
                  <a:pt x="7157065" y="875958"/>
                </a:lnTo>
                <a:lnTo>
                  <a:pt x="7244215" y="861818"/>
                </a:lnTo>
                <a:cubicBezTo>
                  <a:pt x="7548034" y="820864"/>
                  <a:pt x="7822569" y="809774"/>
                  <a:pt x="8076505" y="827945"/>
                </a:cubicBezTo>
                <a:cubicBezTo>
                  <a:pt x="8150444" y="833292"/>
                  <a:pt x="8224557" y="841042"/>
                  <a:pt x="8298645" y="850563"/>
                </a:cubicBezTo>
                <a:lnTo>
                  <a:pt x="8354229" y="858885"/>
                </a:lnTo>
                <a:lnTo>
                  <a:pt x="8469497" y="792471"/>
                </a:lnTo>
                <a:lnTo>
                  <a:pt x="8298203" y="758444"/>
                </a:lnTo>
                <a:cubicBezTo>
                  <a:pt x="8224105" y="745817"/>
                  <a:pt x="8149920" y="735528"/>
                  <a:pt x="8075823" y="728401"/>
                </a:cubicBezTo>
                <a:cubicBezTo>
                  <a:pt x="7991153" y="720205"/>
                  <a:pt x="7904254" y="716374"/>
                  <a:pt x="7814785" y="716930"/>
                </a:cubicBezTo>
                <a:close/>
                <a:moveTo>
                  <a:pt x="3232754" y="716930"/>
                </a:moveTo>
                <a:cubicBezTo>
                  <a:pt x="3053812" y="718044"/>
                  <a:pt x="2864571" y="736702"/>
                  <a:pt x="2662346" y="773087"/>
                </a:cubicBezTo>
                <a:lnTo>
                  <a:pt x="2463025" y="816267"/>
                </a:lnTo>
                <a:lnTo>
                  <a:pt x="2516956" y="848233"/>
                </a:lnTo>
                <a:lnTo>
                  <a:pt x="2577117" y="875123"/>
                </a:lnTo>
                <a:lnTo>
                  <a:pt x="2662179" y="861319"/>
                </a:lnTo>
                <a:cubicBezTo>
                  <a:pt x="2965975" y="820363"/>
                  <a:pt x="3240501" y="809278"/>
                  <a:pt x="3494620" y="827451"/>
                </a:cubicBezTo>
                <a:cubicBezTo>
                  <a:pt x="3568507" y="832795"/>
                  <a:pt x="3642579" y="840544"/>
                  <a:pt x="3716633" y="850063"/>
                </a:cubicBezTo>
                <a:lnTo>
                  <a:pt x="3773885" y="858637"/>
                </a:lnTo>
                <a:lnTo>
                  <a:pt x="3790829" y="849973"/>
                </a:lnTo>
                <a:lnTo>
                  <a:pt x="3888287" y="792622"/>
                </a:lnTo>
                <a:lnTo>
                  <a:pt x="3716166" y="758435"/>
                </a:lnTo>
                <a:cubicBezTo>
                  <a:pt x="3642061" y="745809"/>
                  <a:pt x="3567870" y="735522"/>
                  <a:pt x="3493772" y="728396"/>
                </a:cubicBezTo>
                <a:cubicBezTo>
                  <a:pt x="3409118" y="720203"/>
                  <a:pt x="3322224" y="716374"/>
                  <a:pt x="3232754" y="716930"/>
                </a:cubicBezTo>
                <a:close/>
                <a:moveTo>
                  <a:pt x="4536554" y="716800"/>
                </a:moveTo>
                <a:lnTo>
                  <a:pt x="4520108" y="722994"/>
                </a:lnTo>
                <a:lnTo>
                  <a:pt x="4587050" y="760307"/>
                </a:lnTo>
                <a:lnTo>
                  <a:pt x="4602649" y="755821"/>
                </a:lnTo>
                <a:close/>
                <a:moveTo>
                  <a:pt x="4130534" y="714869"/>
                </a:moveTo>
                <a:lnTo>
                  <a:pt x="4075340" y="747734"/>
                </a:lnTo>
                <a:lnTo>
                  <a:pt x="4062990" y="754584"/>
                </a:lnTo>
                <a:lnTo>
                  <a:pt x="4083739" y="760746"/>
                </a:lnTo>
                <a:lnTo>
                  <a:pt x="4152046" y="722375"/>
                </a:lnTo>
                <a:close/>
                <a:moveTo>
                  <a:pt x="8712076" y="714689"/>
                </a:moveTo>
                <a:lnTo>
                  <a:pt x="8656581" y="747734"/>
                </a:lnTo>
                <a:lnTo>
                  <a:pt x="8644425" y="754477"/>
                </a:lnTo>
                <a:lnTo>
                  <a:pt x="8665623" y="760761"/>
                </a:lnTo>
                <a:lnTo>
                  <a:pt x="8734050" y="722357"/>
                </a:lnTo>
                <a:close/>
                <a:moveTo>
                  <a:pt x="6471552" y="712211"/>
                </a:moveTo>
                <a:lnTo>
                  <a:pt x="6444296" y="729262"/>
                </a:lnTo>
                <a:lnTo>
                  <a:pt x="6421914" y="742056"/>
                </a:lnTo>
                <a:lnTo>
                  <a:pt x="6438734" y="748447"/>
                </a:lnTo>
                <a:lnTo>
                  <a:pt x="6441327" y="747035"/>
                </a:lnTo>
                <a:lnTo>
                  <a:pt x="6487949" y="719308"/>
                </a:lnTo>
                <a:close/>
                <a:moveTo>
                  <a:pt x="1883593" y="711066"/>
                </a:moveTo>
                <a:lnTo>
                  <a:pt x="1856540" y="727987"/>
                </a:lnTo>
                <a:lnTo>
                  <a:pt x="1834026" y="740855"/>
                </a:lnTo>
                <a:lnTo>
                  <a:pt x="1851506" y="747497"/>
                </a:lnTo>
                <a:lnTo>
                  <a:pt x="1855002" y="745594"/>
                </a:lnTo>
                <a:lnTo>
                  <a:pt x="1900645" y="718443"/>
                </a:lnTo>
                <a:close/>
                <a:moveTo>
                  <a:pt x="2194245" y="709643"/>
                </a:moveTo>
                <a:lnTo>
                  <a:pt x="2179005" y="716165"/>
                </a:lnTo>
                <a:lnTo>
                  <a:pt x="2231850" y="747304"/>
                </a:lnTo>
                <a:lnTo>
                  <a:pt x="2246245" y="741867"/>
                </a:lnTo>
                <a:close/>
                <a:moveTo>
                  <a:pt x="6775060" y="709380"/>
                </a:moveTo>
                <a:lnTo>
                  <a:pt x="6759897" y="715872"/>
                </a:lnTo>
                <a:lnTo>
                  <a:pt x="6809985" y="745433"/>
                </a:lnTo>
                <a:lnTo>
                  <a:pt x="6824474" y="740001"/>
                </a:lnTo>
                <a:close/>
                <a:moveTo>
                  <a:pt x="8822266" y="708100"/>
                </a:moveTo>
                <a:lnTo>
                  <a:pt x="8774305" y="733161"/>
                </a:lnTo>
                <a:lnTo>
                  <a:pt x="8810067" y="746807"/>
                </a:lnTo>
                <a:lnTo>
                  <a:pt x="8858247" y="723685"/>
                </a:lnTo>
                <a:close/>
                <a:moveTo>
                  <a:pt x="4560090" y="707935"/>
                </a:moveTo>
                <a:lnTo>
                  <a:pt x="4541097" y="715088"/>
                </a:lnTo>
                <a:lnTo>
                  <a:pt x="4607689" y="754372"/>
                </a:lnTo>
                <a:lnTo>
                  <a:pt x="4626410" y="748987"/>
                </a:lnTo>
                <a:close/>
                <a:moveTo>
                  <a:pt x="4109582" y="707558"/>
                </a:moveTo>
                <a:lnTo>
                  <a:pt x="4075280" y="728990"/>
                </a:lnTo>
                <a:lnTo>
                  <a:pt x="4042009" y="748354"/>
                </a:lnTo>
                <a:lnTo>
                  <a:pt x="4057623" y="752991"/>
                </a:lnTo>
                <a:lnTo>
                  <a:pt x="4073045" y="744443"/>
                </a:lnTo>
                <a:lnTo>
                  <a:pt x="4125652" y="713165"/>
                </a:lnTo>
                <a:close/>
                <a:moveTo>
                  <a:pt x="8691116" y="707375"/>
                </a:moveTo>
                <a:lnTo>
                  <a:pt x="8656522" y="728990"/>
                </a:lnTo>
                <a:lnTo>
                  <a:pt x="8623427" y="748252"/>
                </a:lnTo>
                <a:lnTo>
                  <a:pt x="8639054" y="752885"/>
                </a:lnTo>
                <a:lnTo>
                  <a:pt x="8654286" y="744443"/>
                </a:lnTo>
                <a:lnTo>
                  <a:pt x="8707196" y="712986"/>
                </a:lnTo>
                <a:close/>
                <a:moveTo>
                  <a:pt x="4423530" y="707269"/>
                </a:moveTo>
                <a:lnTo>
                  <a:pt x="4386784" y="722974"/>
                </a:lnTo>
                <a:lnTo>
                  <a:pt x="4440968" y="748695"/>
                </a:lnTo>
                <a:lnTo>
                  <a:pt x="4477128" y="735075"/>
                </a:lnTo>
                <a:close/>
                <a:moveTo>
                  <a:pt x="9003770" y="706565"/>
                </a:moveTo>
                <a:lnTo>
                  <a:pt x="8966423" y="722568"/>
                </a:lnTo>
                <a:lnTo>
                  <a:pt x="9021192" y="748882"/>
                </a:lnTo>
                <a:lnTo>
                  <a:pt x="9058108" y="734977"/>
                </a:lnTo>
                <a:close/>
                <a:moveTo>
                  <a:pt x="6692020" y="706253"/>
                </a:moveTo>
                <a:lnTo>
                  <a:pt x="6665805" y="718706"/>
                </a:lnTo>
                <a:lnTo>
                  <a:pt x="6700988" y="736949"/>
                </a:lnTo>
                <a:lnTo>
                  <a:pt x="6727042" y="725789"/>
                </a:lnTo>
                <a:close/>
                <a:moveTo>
                  <a:pt x="6456356" y="705633"/>
                </a:moveTo>
                <a:lnTo>
                  <a:pt x="6444798" y="713137"/>
                </a:lnTo>
                <a:lnTo>
                  <a:pt x="6406188" y="736080"/>
                </a:lnTo>
                <a:lnTo>
                  <a:pt x="6416299" y="739922"/>
                </a:lnTo>
                <a:lnTo>
                  <a:pt x="6441903" y="725300"/>
                </a:lnTo>
                <a:lnTo>
                  <a:pt x="6466414" y="709987"/>
                </a:lnTo>
                <a:close/>
                <a:moveTo>
                  <a:pt x="6554419" y="705533"/>
                </a:moveTo>
                <a:lnTo>
                  <a:pt x="6516014" y="727035"/>
                </a:lnTo>
                <a:lnTo>
                  <a:pt x="6544182" y="739179"/>
                </a:lnTo>
                <a:lnTo>
                  <a:pt x="6582682" y="719082"/>
                </a:lnTo>
                <a:close/>
                <a:moveTo>
                  <a:pt x="4249599" y="704979"/>
                </a:moveTo>
                <a:lnTo>
                  <a:pt x="4194780" y="733628"/>
                </a:lnTo>
                <a:lnTo>
                  <a:pt x="4229100" y="746672"/>
                </a:lnTo>
                <a:lnTo>
                  <a:pt x="4284490" y="720089"/>
                </a:lnTo>
                <a:close/>
                <a:moveTo>
                  <a:pt x="1970584" y="704477"/>
                </a:moveTo>
                <a:lnTo>
                  <a:pt x="1931455" y="726386"/>
                </a:lnTo>
                <a:lnTo>
                  <a:pt x="1959439" y="738456"/>
                </a:lnTo>
                <a:lnTo>
                  <a:pt x="1998701" y="717970"/>
                </a:lnTo>
                <a:close/>
                <a:moveTo>
                  <a:pt x="1867823" y="704245"/>
                </a:moveTo>
                <a:lnTo>
                  <a:pt x="1857761" y="710778"/>
                </a:lnTo>
                <a:lnTo>
                  <a:pt x="1817628" y="734625"/>
                </a:lnTo>
                <a:lnTo>
                  <a:pt x="1828471" y="738744"/>
                </a:lnTo>
                <a:lnTo>
                  <a:pt x="1855512" y="723297"/>
                </a:lnTo>
                <a:lnTo>
                  <a:pt x="1878571" y="708894"/>
                </a:lnTo>
                <a:close/>
                <a:moveTo>
                  <a:pt x="2103095" y="703029"/>
                </a:moveTo>
                <a:lnTo>
                  <a:pt x="2078394" y="714761"/>
                </a:lnTo>
                <a:lnTo>
                  <a:pt x="2077613" y="715134"/>
                </a:lnTo>
                <a:lnTo>
                  <a:pt x="2120498" y="737386"/>
                </a:lnTo>
                <a:lnTo>
                  <a:pt x="2145496" y="726645"/>
                </a:lnTo>
                <a:close/>
                <a:moveTo>
                  <a:pt x="2210907" y="702511"/>
                </a:moveTo>
                <a:lnTo>
                  <a:pt x="2198246" y="707930"/>
                </a:lnTo>
                <a:lnTo>
                  <a:pt x="2250420" y="740290"/>
                </a:lnTo>
                <a:lnTo>
                  <a:pt x="2262536" y="735714"/>
                </a:lnTo>
                <a:close/>
                <a:moveTo>
                  <a:pt x="6791729" y="702243"/>
                </a:moveTo>
                <a:lnTo>
                  <a:pt x="6779063" y="707666"/>
                </a:lnTo>
                <a:lnTo>
                  <a:pt x="6828664" y="738431"/>
                </a:lnTo>
                <a:lnTo>
                  <a:pt x="6840880" y="733851"/>
                </a:lnTo>
                <a:close/>
                <a:moveTo>
                  <a:pt x="8675219" y="701828"/>
                </a:moveTo>
                <a:lnTo>
                  <a:pt x="8657734" y="713189"/>
                </a:lnTo>
                <a:lnTo>
                  <a:pt x="8606954" y="743369"/>
                </a:lnTo>
                <a:lnTo>
                  <a:pt x="8616825" y="746295"/>
                </a:lnTo>
                <a:lnTo>
                  <a:pt x="8654041" y="725033"/>
                </a:lnTo>
                <a:lnTo>
                  <a:pt x="8685464" y="705403"/>
                </a:lnTo>
                <a:close/>
                <a:moveTo>
                  <a:pt x="4092775" y="701693"/>
                </a:moveTo>
                <a:lnTo>
                  <a:pt x="4024583" y="743180"/>
                </a:lnTo>
                <a:lnTo>
                  <a:pt x="4034248" y="746050"/>
                </a:lnTo>
                <a:lnTo>
                  <a:pt x="4103622" y="705478"/>
                </a:lnTo>
                <a:close/>
                <a:moveTo>
                  <a:pt x="4331973" y="701624"/>
                </a:moveTo>
                <a:lnTo>
                  <a:pt x="4296216" y="718586"/>
                </a:lnTo>
                <a:lnTo>
                  <a:pt x="4293389" y="719936"/>
                </a:lnTo>
                <a:lnTo>
                  <a:pt x="4338627" y="739451"/>
                </a:lnTo>
                <a:lnTo>
                  <a:pt x="4376778" y="723103"/>
                </a:lnTo>
                <a:lnTo>
                  <a:pt x="4371592" y="720639"/>
                </a:lnTo>
                <a:close/>
                <a:moveTo>
                  <a:pt x="4577593" y="701432"/>
                </a:moveTo>
                <a:lnTo>
                  <a:pt x="4563863" y="706082"/>
                </a:lnTo>
                <a:lnTo>
                  <a:pt x="4630923" y="747690"/>
                </a:lnTo>
                <a:lnTo>
                  <a:pt x="4643984" y="743933"/>
                </a:lnTo>
                <a:lnTo>
                  <a:pt x="4640740" y="742078"/>
                </a:lnTo>
                <a:close/>
                <a:moveTo>
                  <a:pt x="8913648" y="701422"/>
                </a:moveTo>
                <a:lnTo>
                  <a:pt x="8877468" y="718586"/>
                </a:lnTo>
                <a:lnTo>
                  <a:pt x="8867240" y="723472"/>
                </a:lnTo>
                <a:lnTo>
                  <a:pt x="8911214" y="742484"/>
                </a:lnTo>
                <a:lnTo>
                  <a:pt x="8957698" y="722565"/>
                </a:lnTo>
                <a:lnTo>
                  <a:pt x="8953601" y="720595"/>
                </a:lnTo>
                <a:close/>
                <a:moveTo>
                  <a:pt x="6623814" y="700885"/>
                </a:moveTo>
                <a:lnTo>
                  <a:pt x="6590831" y="718125"/>
                </a:lnTo>
                <a:lnTo>
                  <a:pt x="6624630" y="734184"/>
                </a:lnTo>
                <a:lnTo>
                  <a:pt x="6657543" y="718388"/>
                </a:lnTo>
                <a:close/>
                <a:moveTo>
                  <a:pt x="2039506" y="700655"/>
                </a:moveTo>
                <a:lnTo>
                  <a:pt x="2007752" y="717253"/>
                </a:lnTo>
                <a:lnTo>
                  <a:pt x="2035816" y="730587"/>
                </a:lnTo>
                <a:lnTo>
                  <a:pt x="2067702" y="715286"/>
                </a:lnTo>
                <a:close/>
                <a:moveTo>
                  <a:pt x="6443669" y="700141"/>
                </a:moveTo>
                <a:lnTo>
                  <a:pt x="6393368" y="731209"/>
                </a:lnTo>
                <a:lnTo>
                  <a:pt x="6400979" y="734101"/>
                </a:lnTo>
                <a:lnTo>
                  <a:pt x="6451339" y="703910"/>
                </a:lnTo>
                <a:lnTo>
                  <a:pt x="6451753" y="703640"/>
                </a:lnTo>
                <a:close/>
                <a:moveTo>
                  <a:pt x="1855088" y="698736"/>
                </a:moveTo>
                <a:lnTo>
                  <a:pt x="1804845" y="729767"/>
                </a:lnTo>
                <a:lnTo>
                  <a:pt x="1812429" y="732649"/>
                </a:lnTo>
                <a:lnTo>
                  <a:pt x="1863163" y="702229"/>
                </a:lnTo>
                <a:close/>
                <a:moveTo>
                  <a:pt x="2222826" y="697408"/>
                </a:moveTo>
                <a:lnTo>
                  <a:pt x="2215777" y="700426"/>
                </a:lnTo>
                <a:lnTo>
                  <a:pt x="2267569" y="733814"/>
                </a:lnTo>
                <a:lnTo>
                  <a:pt x="2274194" y="731311"/>
                </a:lnTo>
                <a:lnTo>
                  <a:pt x="2270869" y="729354"/>
                </a:lnTo>
                <a:close/>
                <a:moveTo>
                  <a:pt x="4080166" y="697293"/>
                </a:moveTo>
                <a:lnTo>
                  <a:pt x="4012722" y="739658"/>
                </a:lnTo>
                <a:lnTo>
                  <a:pt x="4020634" y="742008"/>
                </a:lnTo>
                <a:lnTo>
                  <a:pt x="4083032" y="703972"/>
                </a:lnTo>
                <a:lnTo>
                  <a:pt x="4088711" y="700275"/>
                </a:lnTo>
                <a:close/>
                <a:moveTo>
                  <a:pt x="6803659" y="697135"/>
                </a:moveTo>
                <a:lnTo>
                  <a:pt x="6796602" y="700157"/>
                </a:lnTo>
                <a:lnTo>
                  <a:pt x="6845930" y="731958"/>
                </a:lnTo>
                <a:lnTo>
                  <a:pt x="6852407" y="729530"/>
                </a:lnTo>
                <a:lnTo>
                  <a:pt x="6852109" y="729354"/>
                </a:lnTo>
                <a:close/>
                <a:moveTo>
                  <a:pt x="8661700" y="697110"/>
                </a:moveTo>
                <a:lnTo>
                  <a:pt x="8594115" y="739562"/>
                </a:lnTo>
                <a:lnTo>
                  <a:pt x="8602036" y="741911"/>
                </a:lnTo>
                <a:lnTo>
                  <a:pt x="8664274" y="703972"/>
                </a:lnTo>
                <a:lnTo>
                  <a:pt x="8670239" y="700090"/>
                </a:lnTo>
                <a:close/>
                <a:moveTo>
                  <a:pt x="4591955" y="696569"/>
                </a:moveTo>
                <a:lnTo>
                  <a:pt x="4583109" y="699564"/>
                </a:lnTo>
                <a:lnTo>
                  <a:pt x="4642863" y="737070"/>
                </a:lnTo>
                <a:lnTo>
                  <a:pt x="4651203" y="741857"/>
                </a:lnTo>
                <a:lnTo>
                  <a:pt x="4658929" y="739636"/>
                </a:lnTo>
                <a:lnTo>
                  <a:pt x="4640103" y="728541"/>
                </a:lnTo>
                <a:close/>
                <a:moveTo>
                  <a:pt x="6534716" y="696089"/>
                </a:moveTo>
                <a:lnTo>
                  <a:pt x="6496723" y="718718"/>
                </a:lnTo>
                <a:lnTo>
                  <a:pt x="6511692" y="725172"/>
                </a:lnTo>
                <a:lnTo>
                  <a:pt x="6550240" y="703530"/>
                </a:lnTo>
                <a:close/>
                <a:moveTo>
                  <a:pt x="6433359" y="695679"/>
                </a:moveTo>
                <a:lnTo>
                  <a:pt x="6384246" y="727743"/>
                </a:lnTo>
                <a:lnTo>
                  <a:pt x="6388614" y="729403"/>
                </a:lnTo>
                <a:lnTo>
                  <a:pt x="6438199" y="697774"/>
                </a:lnTo>
                <a:close/>
                <a:moveTo>
                  <a:pt x="6716304" y="694716"/>
                </a:moveTo>
                <a:lnTo>
                  <a:pt x="6695545" y="704578"/>
                </a:lnTo>
                <a:lnTo>
                  <a:pt x="6730766" y="724193"/>
                </a:lnTo>
                <a:lnTo>
                  <a:pt x="6751313" y="715392"/>
                </a:lnTo>
                <a:close/>
                <a:moveTo>
                  <a:pt x="8790848" y="694491"/>
                </a:moveTo>
                <a:lnTo>
                  <a:pt x="8743128" y="721266"/>
                </a:lnTo>
                <a:lnTo>
                  <a:pt x="8770576" y="731739"/>
                </a:lnTo>
                <a:lnTo>
                  <a:pt x="8818791" y="706595"/>
                </a:lnTo>
                <a:close/>
                <a:moveTo>
                  <a:pt x="17608" y="694488"/>
                </a:moveTo>
                <a:lnTo>
                  <a:pt x="12315" y="696276"/>
                </a:lnTo>
                <a:lnTo>
                  <a:pt x="55151" y="724042"/>
                </a:lnTo>
                <a:lnTo>
                  <a:pt x="79775" y="738909"/>
                </a:lnTo>
                <a:lnTo>
                  <a:pt x="85777" y="737183"/>
                </a:lnTo>
                <a:lnTo>
                  <a:pt x="52302" y="717612"/>
                </a:lnTo>
                <a:close/>
                <a:moveTo>
                  <a:pt x="1949474" y="694346"/>
                </a:moveTo>
                <a:lnTo>
                  <a:pt x="1910699" y="717435"/>
                </a:lnTo>
                <a:lnTo>
                  <a:pt x="1926832" y="724392"/>
                </a:lnTo>
                <a:lnTo>
                  <a:pt x="1966124" y="702337"/>
                </a:lnTo>
                <a:close/>
                <a:moveTo>
                  <a:pt x="1844837" y="694302"/>
                </a:moveTo>
                <a:lnTo>
                  <a:pt x="1795786" y="726325"/>
                </a:lnTo>
                <a:lnTo>
                  <a:pt x="1800095" y="727962"/>
                </a:lnTo>
                <a:lnTo>
                  <a:pt x="1849620" y="696370"/>
                </a:lnTo>
                <a:close/>
                <a:moveTo>
                  <a:pt x="4069121" y="693439"/>
                </a:moveTo>
                <a:lnTo>
                  <a:pt x="4003367" y="736880"/>
                </a:lnTo>
                <a:lnTo>
                  <a:pt x="4007724" y="738174"/>
                </a:lnTo>
                <a:lnTo>
                  <a:pt x="4074283" y="695241"/>
                </a:lnTo>
                <a:close/>
                <a:moveTo>
                  <a:pt x="2232350" y="693332"/>
                </a:moveTo>
                <a:lnTo>
                  <a:pt x="2227421" y="695442"/>
                </a:lnTo>
                <a:lnTo>
                  <a:pt x="2272991" y="725727"/>
                </a:lnTo>
                <a:lnTo>
                  <a:pt x="2279144" y="729442"/>
                </a:lnTo>
                <a:lnTo>
                  <a:pt x="2284430" y="727445"/>
                </a:lnTo>
                <a:lnTo>
                  <a:pt x="2270444" y="719266"/>
                </a:lnTo>
                <a:close/>
                <a:moveTo>
                  <a:pt x="8650644" y="693252"/>
                </a:moveTo>
                <a:lnTo>
                  <a:pt x="8584751" y="736786"/>
                </a:lnTo>
                <a:lnTo>
                  <a:pt x="8589111" y="738079"/>
                </a:lnTo>
                <a:lnTo>
                  <a:pt x="8655812" y="695056"/>
                </a:lnTo>
                <a:close/>
                <a:moveTo>
                  <a:pt x="4601973" y="693176"/>
                </a:moveTo>
                <a:lnTo>
                  <a:pt x="4596928" y="694885"/>
                </a:lnTo>
                <a:lnTo>
                  <a:pt x="4642226" y="724964"/>
                </a:lnTo>
                <a:lnTo>
                  <a:pt x="4664064" y="738159"/>
                </a:lnTo>
                <a:lnTo>
                  <a:pt x="4669890" y="736483"/>
                </a:lnTo>
                <a:lnTo>
                  <a:pt x="4639254" y="718580"/>
                </a:lnTo>
                <a:close/>
                <a:moveTo>
                  <a:pt x="6813187" y="693056"/>
                </a:moveTo>
                <a:lnTo>
                  <a:pt x="6808250" y="695170"/>
                </a:lnTo>
                <a:lnTo>
                  <a:pt x="6854231" y="725727"/>
                </a:lnTo>
                <a:lnTo>
                  <a:pt x="6857418" y="727651"/>
                </a:lnTo>
                <a:lnTo>
                  <a:pt x="6862661" y="725685"/>
                </a:lnTo>
                <a:lnTo>
                  <a:pt x="6851684" y="719266"/>
                </a:lnTo>
                <a:close/>
                <a:moveTo>
                  <a:pt x="6426590" y="692749"/>
                </a:moveTo>
                <a:lnTo>
                  <a:pt x="6417651" y="698970"/>
                </a:lnTo>
                <a:lnTo>
                  <a:pt x="6377359" y="725126"/>
                </a:lnTo>
                <a:lnTo>
                  <a:pt x="6379301" y="725864"/>
                </a:lnTo>
                <a:lnTo>
                  <a:pt x="6416909" y="701893"/>
                </a:lnTo>
                <a:lnTo>
                  <a:pt x="6428851" y="693727"/>
                </a:lnTo>
                <a:close/>
                <a:moveTo>
                  <a:pt x="4458490" y="692326"/>
                </a:moveTo>
                <a:lnTo>
                  <a:pt x="4427708" y="705483"/>
                </a:lnTo>
                <a:lnTo>
                  <a:pt x="4481543" y="733412"/>
                </a:lnTo>
                <a:lnTo>
                  <a:pt x="4511774" y="722026"/>
                </a:lnTo>
                <a:close/>
                <a:moveTo>
                  <a:pt x="24961" y="692005"/>
                </a:moveTo>
                <a:lnTo>
                  <a:pt x="22560" y="692816"/>
                </a:lnTo>
                <a:lnTo>
                  <a:pt x="54384" y="714036"/>
                </a:lnTo>
                <a:lnTo>
                  <a:pt x="91705" y="735478"/>
                </a:lnTo>
                <a:lnTo>
                  <a:pt x="92158" y="735347"/>
                </a:lnTo>
                <a:lnTo>
                  <a:pt x="52302" y="710495"/>
                </a:lnTo>
                <a:close/>
                <a:moveTo>
                  <a:pt x="9038742" y="691579"/>
                </a:moveTo>
                <a:lnTo>
                  <a:pt x="9008780" y="704418"/>
                </a:lnTo>
                <a:lnTo>
                  <a:pt x="9063498" y="732947"/>
                </a:lnTo>
                <a:lnTo>
                  <a:pt x="9092886" y="721878"/>
                </a:lnTo>
                <a:close/>
                <a:moveTo>
                  <a:pt x="1838070" y="691374"/>
                </a:moveTo>
                <a:lnTo>
                  <a:pt x="1830587" y="696583"/>
                </a:lnTo>
                <a:lnTo>
                  <a:pt x="1788841" y="723701"/>
                </a:lnTo>
                <a:lnTo>
                  <a:pt x="1789448" y="723917"/>
                </a:lnTo>
                <a:lnTo>
                  <a:pt x="1790804" y="724432"/>
                </a:lnTo>
                <a:lnTo>
                  <a:pt x="1829875" y="699522"/>
                </a:lnTo>
                <a:lnTo>
                  <a:pt x="1840348" y="692360"/>
                </a:lnTo>
                <a:close/>
                <a:moveTo>
                  <a:pt x="2128613" y="690906"/>
                </a:moveTo>
                <a:lnTo>
                  <a:pt x="2107185" y="701085"/>
                </a:lnTo>
                <a:lnTo>
                  <a:pt x="2149777" y="724806"/>
                </a:lnTo>
                <a:lnTo>
                  <a:pt x="2170752" y="715795"/>
                </a:lnTo>
                <a:close/>
                <a:moveTo>
                  <a:pt x="4216803" y="690777"/>
                </a:moveTo>
                <a:lnTo>
                  <a:pt x="4162395" y="721317"/>
                </a:lnTo>
                <a:lnTo>
                  <a:pt x="4189535" y="731632"/>
                </a:lnTo>
                <a:lnTo>
                  <a:pt x="4244704" y="702860"/>
                </a:lnTo>
                <a:close/>
                <a:moveTo>
                  <a:pt x="4061261" y="690697"/>
                </a:moveTo>
                <a:lnTo>
                  <a:pt x="4049317" y="699003"/>
                </a:lnTo>
                <a:lnTo>
                  <a:pt x="3994879" y="734360"/>
                </a:lnTo>
                <a:lnTo>
                  <a:pt x="3996782" y="734925"/>
                </a:lnTo>
                <a:lnTo>
                  <a:pt x="4048468" y="701965"/>
                </a:lnTo>
                <a:lnTo>
                  <a:pt x="4063700" y="691548"/>
                </a:lnTo>
                <a:close/>
                <a:moveTo>
                  <a:pt x="4609371" y="690671"/>
                </a:moveTo>
                <a:lnTo>
                  <a:pt x="4606897" y="691509"/>
                </a:lnTo>
                <a:lnTo>
                  <a:pt x="4641377" y="715004"/>
                </a:lnTo>
                <a:lnTo>
                  <a:pt x="4675815" y="734779"/>
                </a:lnTo>
                <a:lnTo>
                  <a:pt x="4676444" y="734598"/>
                </a:lnTo>
                <a:lnTo>
                  <a:pt x="4639254" y="711427"/>
                </a:lnTo>
                <a:close/>
                <a:moveTo>
                  <a:pt x="8642775" y="690507"/>
                </a:moveTo>
                <a:lnTo>
                  <a:pt x="8630558" y="699003"/>
                </a:lnTo>
                <a:lnTo>
                  <a:pt x="8576259" y="734269"/>
                </a:lnTo>
                <a:lnTo>
                  <a:pt x="8578280" y="734868"/>
                </a:lnTo>
                <a:lnTo>
                  <a:pt x="8629869" y="701965"/>
                </a:lnTo>
                <a:lnTo>
                  <a:pt x="8645316" y="691393"/>
                </a:lnTo>
                <a:close/>
                <a:moveTo>
                  <a:pt x="2239066" y="690457"/>
                </a:moveTo>
                <a:lnTo>
                  <a:pt x="2236825" y="691417"/>
                </a:lnTo>
                <a:lnTo>
                  <a:pt x="2272565" y="715752"/>
                </a:lnTo>
                <a:lnTo>
                  <a:pt x="2289545" y="725514"/>
                </a:lnTo>
                <a:lnTo>
                  <a:pt x="2291751" y="724681"/>
                </a:lnTo>
                <a:lnTo>
                  <a:pt x="2270444" y="712238"/>
                </a:lnTo>
                <a:close/>
                <a:moveTo>
                  <a:pt x="6819907" y="690179"/>
                </a:moveTo>
                <a:lnTo>
                  <a:pt x="6817658" y="691141"/>
                </a:lnTo>
                <a:lnTo>
                  <a:pt x="6853806" y="715752"/>
                </a:lnTo>
                <a:lnTo>
                  <a:pt x="6867760" y="723774"/>
                </a:lnTo>
                <a:lnTo>
                  <a:pt x="6870000" y="722934"/>
                </a:lnTo>
                <a:lnTo>
                  <a:pt x="6851684" y="712238"/>
                </a:lnTo>
                <a:close/>
                <a:moveTo>
                  <a:pt x="6513547" y="685940"/>
                </a:moveTo>
                <a:lnTo>
                  <a:pt x="6475664" y="709639"/>
                </a:lnTo>
                <a:lnTo>
                  <a:pt x="6492212" y="716773"/>
                </a:lnTo>
                <a:lnTo>
                  <a:pt x="6530439" y="694038"/>
                </a:lnTo>
                <a:close/>
                <a:moveTo>
                  <a:pt x="6736168" y="685279"/>
                </a:moveTo>
                <a:lnTo>
                  <a:pt x="6720596" y="692677"/>
                </a:lnTo>
                <a:lnTo>
                  <a:pt x="6755816" y="713463"/>
                </a:lnTo>
                <a:lnTo>
                  <a:pt x="6771090" y="706920"/>
                </a:lnTo>
                <a:close/>
                <a:moveTo>
                  <a:pt x="6654057" y="685076"/>
                </a:moveTo>
                <a:lnTo>
                  <a:pt x="6627609" y="698901"/>
                </a:lnTo>
                <a:lnTo>
                  <a:pt x="6661514" y="716482"/>
                </a:lnTo>
                <a:lnTo>
                  <a:pt x="6663316" y="715617"/>
                </a:lnTo>
                <a:lnTo>
                  <a:pt x="6687885" y="703945"/>
                </a:lnTo>
                <a:close/>
                <a:moveTo>
                  <a:pt x="2070107" y="684659"/>
                </a:moveTo>
                <a:lnTo>
                  <a:pt x="2044590" y="697998"/>
                </a:lnTo>
                <a:lnTo>
                  <a:pt x="2073004" y="712742"/>
                </a:lnTo>
                <a:lnTo>
                  <a:pt x="2076204" y="711207"/>
                </a:lnTo>
                <a:lnTo>
                  <a:pt x="2098670" y="700566"/>
                </a:lnTo>
                <a:close/>
                <a:moveTo>
                  <a:pt x="6592108" y="684432"/>
                </a:moveTo>
                <a:lnTo>
                  <a:pt x="6559077" y="702925"/>
                </a:lnTo>
                <a:lnTo>
                  <a:pt x="6587267" y="716432"/>
                </a:lnTo>
                <a:lnTo>
                  <a:pt x="6587523" y="716554"/>
                </a:lnTo>
                <a:lnTo>
                  <a:pt x="6620667" y="699252"/>
                </a:lnTo>
                <a:close/>
                <a:moveTo>
                  <a:pt x="2007279" y="683931"/>
                </a:moveTo>
                <a:lnTo>
                  <a:pt x="1975411" y="701775"/>
                </a:lnTo>
                <a:lnTo>
                  <a:pt x="2003742" y="715340"/>
                </a:lnTo>
                <a:lnTo>
                  <a:pt x="2035685" y="698672"/>
                </a:lnTo>
                <a:close/>
                <a:moveTo>
                  <a:pt x="1927323" y="683716"/>
                </a:moveTo>
                <a:lnTo>
                  <a:pt x="1888630" y="707916"/>
                </a:lnTo>
                <a:lnTo>
                  <a:pt x="1905853" y="715344"/>
                </a:lnTo>
                <a:lnTo>
                  <a:pt x="1944868" y="692136"/>
                </a:lnTo>
                <a:close/>
                <a:moveTo>
                  <a:pt x="4479726" y="683249"/>
                </a:moveTo>
                <a:lnTo>
                  <a:pt x="4462224" y="690730"/>
                </a:lnTo>
                <a:lnTo>
                  <a:pt x="4515711" y="720543"/>
                </a:lnTo>
                <a:lnTo>
                  <a:pt x="4532307" y="714292"/>
                </a:lnTo>
                <a:close/>
                <a:moveTo>
                  <a:pt x="8764884" y="683246"/>
                </a:moveTo>
                <a:lnTo>
                  <a:pt x="8716672" y="711953"/>
                </a:lnTo>
                <a:lnTo>
                  <a:pt x="8738805" y="719688"/>
                </a:lnTo>
                <a:lnTo>
                  <a:pt x="8786814" y="692744"/>
                </a:lnTo>
                <a:close/>
                <a:moveTo>
                  <a:pt x="4292381" y="682621"/>
                </a:moveTo>
                <a:lnTo>
                  <a:pt x="4253722" y="702824"/>
                </a:lnTo>
                <a:lnTo>
                  <a:pt x="4288870" y="717987"/>
                </a:lnTo>
                <a:lnTo>
                  <a:pt x="4294944" y="715072"/>
                </a:lnTo>
                <a:lnTo>
                  <a:pt x="4327632" y="699540"/>
                </a:lnTo>
                <a:close/>
                <a:moveTo>
                  <a:pt x="9059739" y="682581"/>
                </a:moveTo>
                <a:lnTo>
                  <a:pt x="9044077" y="689292"/>
                </a:lnTo>
                <a:lnTo>
                  <a:pt x="9098381" y="719808"/>
                </a:lnTo>
                <a:lnTo>
                  <a:pt x="9113063" y="714278"/>
                </a:lnTo>
                <a:close/>
                <a:moveTo>
                  <a:pt x="8872674" y="681761"/>
                </a:moveTo>
                <a:lnTo>
                  <a:pt x="8826530" y="705872"/>
                </a:lnTo>
                <a:lnTo>
                  <a:pt x="8862742" y="721528"/>
                </a:lnTo>
                <a:lnTo>
                  <a:pt x="8876195" y="715072"/>
                </a:lnTo>
                <a:lnTo>
                  <a:pt x="8909306" y="699339"/>
                </a:lnTo>
                <a:close/>
                <a:moveTo>
                  <a:pt x="4374114" y="681632"/>
                </a:moveTo>
                <a:lnTo>
                  <a:pt x="4337064" y="699208"/>
                </a:lnTo>
                <a:lnTo>
                  <a:pt x="4374350" y="717072"/>
                </a:lnTo>
                <a:lnTo>
                  <a:pt x="4382178" y="720788"/>
                </a:lnTo>
                <a:lnTo>
                  <a:pt x="4419096" y="704969"/>
                </a:lnTo>
                <a:close/>
                <a:moveTo>
                  <a:pt x="8955744" y="681452"/>
                </a:moveTo>
                <a:lnTo>
                  <a:pt x="8918009" y="699353"/>
                </a:lnTo>
                <a:lnTo>
                  <a:pt x="8954946" y="717054"/>
                </a:lnTo>
                <a:lnTo>
                  <a:pt x="8962306" y="720590"/>
                </a:lnTo>
                <a:lnTo>
                  <a:pt x="8999836" y="704507"/>
                </a:lnTo>
                <a:close/>
                <a:moveTo>
                  <a:pt x="2148651" y="681388"/>
                </a:moveTo>
                <a:lnTo>
                  <a:pt x="2132782" y="688926"/>
                </a:lnTo>
                <a:lnTo>
                  <a:pt x="2175163" y="713900"/>
                </a:lnTo>
                <a:lnTo>
                  <a:pt x="2190489" y="707316"/>
                </a:lnTo>
                <a:close/>
                <a:moveTo>
                  <a:pt x="4190286" y="679290"/>
                </a:moveTo>
                <a:lnTo>
                  <a:pt x="4135566" y="711873"/>
                </a:lnTo>
                <a:lnTo>
                  <a:pt x="4157276" y="719438"/>
                </a:lnTo>
                <a:lnTo>
                  <a:pt x="4211996" y="688696"/>
                </a:lnTo>
                <a:close/>
                <a:moveTo>
                  <a:pt x="6498096" y="678534"/>
                </a:moveTo>
                <a:lnTo>
                  <a:pt x="6460354" y="703038"/>
                </a:lnTo>
                <a:lnTo>
                  <a:pt x="6470521" y="707421"/>
                </a:lnTo>
                <a:lnTo>
                  <a:pt x="6508658" y="683596"/>
                </a:lnTo>
                <a:close/>
                <a:moveTo>
                  <a:pt x="6752952" y="677306"/>
                </a:moveTo>
                <a:lnTo>
                  <a:pt x="6740020" y="683450"/>
                </a:lnTo>
                <a:lnTo>
                  <a:pt x="6775095" y="705205"/>
                </a:lnTo>
                <a:lnTo>
                  <a:pt x="6787844" y="699744"/>
                </a:lnTo>
                <a:close/>
                <a:moveTo>
                  <a:pt x="1911291" y="676021"/>
                </a:moveTo>
                <a:lnTo>
                  <a:pt x="1872731" y="701058"/>
                </a:lnTo>
                <a:lnTo>
                  <a:pt x="1883605" y="705748"/>
                </a:lnTo>
                <a:lnTo>
                  <a:pt x="1922545" y="681423"/>
                </a:lnTo>
                <a:close/>
                <a:moveTo>
                  <a:pt x="8744126" y="674254"/>
                </a:moveTo>
                <a:lnTo>
                  <a:pt x="8695583" y="704584"/>
                </a:lnTo>
                <a:lnTo>
                  <a:pt x="8711797" y="710250"/>
                </a:lnTo>
                <a:lnTo>
                  <a:pt x="8760448" y="681324"/>
                </a:lnTo>
                <a:close/>
                <a:moveTo>
                  <a:pt x="6571925" y="673927"/>
                </a:moveTo>
                <a:lnTo>
                  <a:pt x="6539216" y="693409"/>
                </a:lnTo>
                <a:lnTo>
                  <a:pt x="6554891" y="700919"/>
                </a:lnTo>
                <a:lnTo>
                  <a:pt x="6588029" y="682315"/>
                </a:lnTo>
                <a:lnTo>
                  <a:pt x="6583871" y="680158"/>
                </a:lnTo>
                <a:close/>
                <a:moveTo>
                  <a:pt x="2165564" y="673353"/>
                </a:moveTo>
                <a:lnTo>
                  <a:pt x="2152504" y="679557"/>
                </a:lnTo>
                <a:lnTo>
                  <a:pt x="2194489" y="705598"/>
                </a:lnTo>
                <a:lnTo>
                  <a:pt x="2207208" y="700133"/>
                </a:lnTo>
                <a:close/>
                <a:moveTo>
                  <a:pt x="4503674" y="673014"/>
                </a:moveTo>
                <a:lnTo>
                  <a:pt x="4484017" y="681416"/>
                </a:lnTo>
                <a:lnTo>
                  <a:pt x="4536848" y="712582"/>
                </a:lnTo>
                <a:lnTo>
                  <a:pt x="4555965" y="705381"/>
                </a:lnTo>
                <a:close/>
                <a:moveTo>
                  <a:pt x="1985775" y="672729"/>
                </a:moveTo>
                <a:lnTo>
                  <a:pt x="1954116" y="691581"/>
                </a:lnTo>
                <a:lnTo>
                  <a:pt x="1970938" y="699634"/>
                </a:lnTo>
                <a:lnTo>
                  <a:pt x="2002932" y="681676"/>
                </a:lnTo>
                <a:lnTo>
                  <a:pt x="2002628" y="681518"/>
                </a:lnTo>
                <a:close/>
                <a:moveTo>
                  <a:pt x="6485542" y="672515"/>
                </a:moveTo>
                <a:lnTo>
                  <a:pt x="6452801" y="694500"/>
                </a:lnTo>
                <a:lnTo>
                  <a:pt x="6447766" y="697611"/>
                </a:lnTo>
                <a:lnTo>
                  <a:pt x="6455736" y="701047"/>
                </a:lnTo>
                <a:lnTo>
                  <a:pt x="6493613" y="676385"/>
                </a:lnTo>
                <a:close/>
                <a:moveTo>
                  <a:pt x="9083331" y="672471"/>
                </a:moveTo>
                <a:lnTo>
                  <a:pt x="9064547" y="680520"/>
                </a:lnTo>
                <a:lnTo>
                  <a:pt x="9118164" y="712357"/>
                </a:lnTo>
                <a:lnTo>
                  <a:pt x="9136212" y="705559"/>
                </a:lnTo>
                <a:close/>
                <a:moveTo>
                  <a:pt x="6678469" y="672370"/>
                </a:moveTo>
                <a:lnTo>
                  <a:pt x="6664624" y="679553"/>
                </a:lnTo>
                <a:lnTo>
                  <a:pt x="6657397" y="683331"/>
                </a:lnTo>
                <a:lnTo>
                  <a:pt x="6691406" y="702272"/>
                </a:lnTo>
                <a:lnTo>
                  <a:pt x="6712296" y="692348"/>
                </a:lnTo>
                <a:close/>
                <a:moveTo>
                  <a:pt x="6765135" y="671518"/>
                </a:moveTo>
                <a:lnTo>
                  <a:pt x="6757676" y="675062"/>
                </a:lnTo>
                <a:lnTo>
                  <a:pt x="6792721" y="697655"/>
                </a:lnTo>
                <a:lnTo>
                  <a:pt x="6799848" y="694602"/>
                </a:lnTo>
                <a:close/>
                <a:moveTo>
                  <a:pt x="2095570" y="671391"/>
                </a:moveTo>
                <a:lnTo>
                  <a:pt x="2084775" y="676993"/>
                </a:lnTo>
                <a:lnTo>
                  <a:pt x="2074020" y="682614"/>
                </a:lnTo>
                <a:lnTo>
                  <a:pt x="2102768" y="698625"/>
                </a:lnTo>
                <a:lnTo>
                  <a:pt x="2124362" y="688396"/>
                </a:lnTo>
                <a:close/>
                <a:moveTo>
                  <a:pt x="4169340" y="670220"/>
                </a:moveTo>
                <a:lnTo>
                  <a:pt x="4114451" y="704516"/>
                </a:lnTo>
                <a:lnTo>
                  <a:pt x="4130685" y="710173"/>
                </a:lnTo>
                <a:lnTo>
                  <a:pt x="4185855" y="677371"/>
                </a:lnTo>
                <a:close/>
                <a:moveTo>
                  <a:pt x="1898744" y="670001"/>
                </a:moveTo>
                <a:lnTo>
                  <a:pt x="1865808" y="692115"/>
                </a:lnTo>
                <a:lnTo>
                  <a:pt x="1860129" y="695623"/>
                </a:lnTo>
                <a:lnTo>
                  <a:pt x="1868110" y="699066"/>
                </a:lnTo>
                <a:lnTo>
                  <a:pt x="1906797" y="673865"/>
                </a:lnTo>
                <a:close/>
                <a:moveTo>
                  <a:pt x="6475911" y="667898"/>
                </a:moveTo>
                <a:lnTo>
                  <a:pt x="6437307" y="693101"/>
                </a:lnTo>
                <a:lnTo>
                  <a:pt x="6442210" y="695215"/>
                </a:lnTo>
                <a:lnTo>
                  <a:pt x="6481120" y="670395"/>
                </a:lnTo>
                <a:close/>
                <a:moveTo>
                  <a:pt x="2177866" y="667509"/>
                </a:moveTo>
                <a:lnTo>
                  <a:pt x="2170297" y="671105"/>
                </a:lnTo>
                <a:lnTo>
                  <a:pt x="2212079" y="698041"/>
                </a:lnTo>
                <a:lnTo>
                  <a:pt x="2219186" y="694987"/>
                </a:lnTo>
                <a:close/>
                <a:moveTo>
                  <a:pt x="8728049" y="667500"/>
                </a:moveTo>
                <a:lnTo>
                  <a:pt x="8679582" y="698992"/>
                </a:lnTo>
                <a:lnTo>
                  <a:pt x="8689935" y="702610"/>
                </a:lnTo>
                <a:lnTo>
                  <a:pt x="8738930" y="672003"/>
                </a:lnTo>
                <a:lnTo>
                  <a:pt x="8733761" y="669764"/>
                </a:lnTo>
                <a:close/>
                <a:moveTo>
                  <a:pt x="6622450" y="667445"/>
                </a:moveTo>
                <a:lnTo>
                  <a:pt x="6595760" y="682388"/>
                </a:lnTo>
                <a:lnTo>
                  <a:pt x="6624463" y="697271"/>
                </a:lnTo>
                <a:lnTo>
                  <a:pt x="6651043" y="683395"/>
                </a:lnTo>
                <a:close/>
                <a:moveTo>
                  <a:pt x="6774805" y="666924"/>
                </a:moveTo>
                <a:lnTo>
                  <a:pt x="6769523" y="669433"/>
                </a:lnTo>
                <a:lnTo>
                  <a:pt x="6804437" y="692636"/>
                </a:lnTo>
                <a:lnTo>
                  <a:pt x="6809430" y="690498"/>
                </a:lnTo>
                <a:close/>
                <a:moveTo>
                  <a:pt x="4259475" y="666828"/>
                </a:moveTo>
                <a:lnTo>
                  <a:pt x="4220711" y="688584"/>
                </a:lnTo>
                <a:lnTo>
                  <a:pt x="4248823" y="700711"/>
                </a:lnTo>
                <a:lnTo>
                  <a:pt x="4287763" y="680405"/>
                </a:lnTo>
                <a:close/>
                <a:moveTo>
                  <a:pt x="2037958" y="666754"/>
                </a:moveTo>
                <a:lnTo>
                  <a:pt x="2012188" y="681183"/>
                </a:lnTo>
                <a:lnTo>
                  <a:pt x="2040774" y="696017"/>
                </a:lnTo>
                <a:lnTo>
                  <a:pt x="2066448" y="682621"/>
                </a:lnTo>
                <a:close/>
                <a:moveTo>
                  <a:pt x="8840798" y="666465"/>
                </a:moveTo>
                <a:lnTo>
                  <a:pt x="8794920" y="692206"/>
                </a:lnTo>
                <a:lnTo>
                  <a:pt x="8823057" y="704371"/>
                </a:lnTo>
                <a:lnTo>
                  <a:pt x="8869414" y="680196"/>
                </a:lnTo>
                <a:close/>
                <a:moveTo>
                  <a:pt x="1889130" y="665386"/>
                </a:moveTo>
                <a:lnTo>
                  <a:pt x="1849702" y="691126"/>
                </a:lnTo>
                <a:lnTo>
                  <a:pt x="1854558" y="693220"/>
                </a:lnTo>
                <a:lnTo>
                  <a:pt x="1894300" y="667868"/>
                </a:lnTo>
                <a:close/>
                <a:moveTo>
                  <a:pt x="4521562" y="665368"/>
                </a:moveTo>
                <a:lnTo>
                  <a:pt x="4507755" y="671269"/>
                </a:lnTo>
                <a:lnTo>
                  <a:pt x="4560177" y="703795"/>
                </a:lnTo>
                <a:lnTo>
                  <a:pt x="4560634" y="703623"/>
                </a:lnTo>
                <a:lnTo>
                  <a:pt x="4560839" y="704205"/>
                </a:lnTo>
                <a:lnTo>
                  <a:pt x="4562024" y="704941"/>
                </a:lnTo>
                <a:lnTo>
                  <a:pt x="4561059" y="702943"/>
                </a:lnTo>
                <a:lnTo>
                  <a:pt x="4573435" y="698757"/>
                </a:lnTo>
                <a:close/>
                <a:moveTo>
                  <a:pt x="4409331" y="664926"/>
                </a:moveTo>
                <a:lnTo>
                  <a:pt x="4378094" y="679744"/>
                </a:lnTo>
                <a:lnTo>
                  <a:pt x="4423269" y="703180"/>
                </a:lnTo>
                <a:lnTo>
                  <a:pt x="4454191" y="689930"/>
                </a:lnTo>
                <a:close/>
                <a:moveTo>
                  <a:pt x="8990871" y="664789"/>
                </a:moveTo>
                <a:lnTo>
                  <a:pt x="8960452" y="679219"/>
                </a:lnTo>
                <a:lnTo>
                  <a:pt x="9004840" y="702363"/>
                </a:lnTo>
                <a:lnTo>
                  <a:pt x="9034954" y="689459"/>
                </a:lnTo>
                <a:close/>
                <a:moveTo>
                  <a:pt x="6467847" y="664033"/>
                </a:moveTo>
                <a:lnTo>
                  <a:pt x="6430376" y="690113"/>
                </a:lnTo>
                <a:lnTo>
                  <a:pt x="6432681" y="691107"/>
                </a:lnTo>
                <a:lnTo>
                  <a:pt x="6470450" y="665281"/>
                </a:lnTo>
                <a:close/>
                <a:moveTo>
                  <a:pt x="6781693" y="663652"/>
                </a:moveTo>
                <a:lnTo>
                  <a:pt x="6779095" y="664886"/>
                </a:lnTo>
                <a:lnTo>
                  <a:pt x="6813901" y="688583"/>
                </a:lnTo>
                <a:lnTo>
                  <a:pt x="6816192" y="687601"/>
                </a:lnTo>
                <a:close/>
                <a:moveTo>
                  <a:pt x="4153821" y="663499"/>
                </a:moveTo>
                <a:lnTo>
                  <a:pt x="4130550" y="678712"/>
                </a:lnTo>
                <a:lnTo>
                  <a:pt x="4097719" y="698686"/>
                </a:lnTo>
                <a:lnTo>
                  <a:pt x="4108695" y="702511"/>
                </a:lnTo>
                <a:lnTo>
                  <a:pt x="4126925" y="691849"/>
                </a:lnTo>
                <a:lnTo>
                  <a:pt x="4164602" y="668168"/>
                </a:lnTo>
                <a:close/>
                <a:moveTo>
                  <a:pt x="2187619" y="662876"/>
                </a:moveTo>
                <a:lnTo>
                  <a:pt x="2182252" y="665425"/>
                </a:lnTo>
                <a:lnTo>
                  <a:pt x="2223772" y="693018"/>
                </a:lnTo>
                <a:lnTo>
                  <a:pt x="2228749" y="690879"/>
                </a:lnTo>
                <a:close/>
                <a:moveTo>
                  <a:pt x="6550563" y="662785"/>
                </a:moveTo>
                <a:lnTo>
                  <a:pt x="6517920" y="683205"/>
                </a:lnTo>
                <a:lnTo>
                  <a:pt x="6534941" y="691360"/>
                </a:lnTo>
                <a:lnTo>
                  <a:pt x="6567838" y="671796"/>
                </a:lnTo>
                <a:close/>
                <a:moveTo>
                  <a:pt x="8714222" y="662019"/>
                </a:moveTo>
                <a:lnTo>
                  <a:pt x="8666152" y="694299"/>
                </a:lnTo>
                <a:lnTo>
                  <a:pt x="8674600" y="697252"/>
                </a:lnTo>
                <a:lnTo>
                  <a:pt x="8723246" y="665596"/>
                </a:lnTo>
                <a:close/>
                <a:moveTo>
                  <a:pt x="6698537" y="661959"/>
                </a:moveTo>
                <a:lnTo>
                  <a:pt x="6682578" y="670239"/>
                </a:lnTo>
                <a:lnTo>
                  <a:pt x="6716586" y="690310"/>
                </a:lnTo>
                <a:lnTo>
                  <a:pt x="6732267" y="682861"/>
                </a:lnTo>
                <a:close/>
                <a:moveTo>
                  <a:pt x="1881003" y="661486"/>
                </a:moveTo>
                <a:lnTo>
                  <a:pt x="1842739" y="688123"/>
                </a:lnTo>
                <a:lnTo>
                  <a:pt x="1845072" y="689129"/>
                </a:lnTo>
                <a:lnTo>
                  <a:pt x="1883641" y="662752"/>
                </a:lnTo>
                <a:close/>
                <a:moveTo>
                  <a:pt x="1963478" y="661102"/>
                </a:moveTo>
                <a:lnTo>
                  <a:pt x="1931817" y="680905"/>
                </a:lnTo>
                <a:lnTo>
                  <a:pt x="1949509" y="689375"/>
                </a:lnTo>
                <a:lnTo>
                  <a:pt x="1981360" y="670428"/>
                </a:lnTo>
                <a:close/>
                <a:moveTo>
                  <a:pt x="2115679" y="660957"/>
                </a:moveTo>
                <a:lnTo>
                  <a:pt x="2099533" y="669335"/>
                </a:lnTo>
                <a:lnTo>
                  <a:pt x="2128531" y="686421"/>
                </a:lnTo>
                <a:lnTo>
                  <a:pt x="2144536" y="678839"/>
                </a:lnTo>
                <a:close/>
                <a:moveTo>
                  <a:pt x="4334298" y="660856"/>
                </a:moveTo>
                <a:lnTo>
                  <a:pt x="4297200" y="680108"/>
                </a:lnTo>
                <a:lnTo>
                  <a:pt x="4332716" y="697124"/>
                </a:lnTo>
                <a:lnTo>
                  <a:pt x="4369916" y="679449"/>
                </a:lnTo>
                <a:close/>
                <a:moveTo>
                  <a:pt x="8914610" y="659984"/>
                </a:moveTo>
                <a:lnTo>
                  <a:pt x="8877044" y="679478"/>
                </a:lnTo>
                <a:lnTo>
                  <a:pt x="8876800" y="679605"/>
                </a:lnTo>
                <a:lnTo>
                  <a:pt x="8913662" y="697270"/>
                </a:lnTo>
                <a:lnTo>
                  <a:pt x="8951557" y="679264"/>
                </a:lnTo>
                <a:close/>
                <a:moveTo>
                  <a:pt x="2194573" y="659572"/>
                </a:moveTo>
                <a:lnTo>
                  <a:pt x="2191909" y="660838"/>
                </a:lnTo>
                <a:lnTo>
                  <a:pt x="2233215" y="688960"/>
                </a:lnTo>
                <a:lnTo>
                  <a:pt x="2235498" y="687980"/>
                </a:lnTo>
                <a:close/>
                <a:moveTo>
                  <a:pt x="4535803" y="659282"/>
                </a:moveTo>
                <a:lnTo>
                  <a:pt x="4525766" y="663572"/>
                </a:lnTo>
                <a:lnTo>
                  <a:pt x="4578886" y="696914"/>
                </a:lnTo>
                <a:lnTo>
                  <a:pt x="4587889" y="693869"/>
                </a:lnTo>
                <a:close/>
                <a:moveTo>
                  <a:pt x="8703926" y="657937"/>
                </a:moveTo>
                <a:lnTo>
                  <a:pt x="8700184" y="660523"/>
                </a:lnTo>
                <a:lnTo>
                  <a:pt x="8654972" y="690393"/>
                </a:lnTo>
                <a:lnTo>
                  <a:pt x="8660207" y="692222"/>
                </a:lnTo>
                <a:lnTo>
                  <a:pt x="8698155" y="667744"/>
                </a:lnTo>
                <a:lnTo>
                  <a:pt x="8709453" y="660128"/>
                </a:lnTo>
                <a:close/>
                <a:moveTo>
                  <a:pt x="4139396" y="657710"/>
                </a:moveTo>
                <a:lnTo>
                  <a:pt x="4084984" y="694249"/>
                </a:lnTo>
                <a:lnTo>
                  <a:pt x="4093443" y="697197"/>
                </a:lnTo>
                <a:lnTo>
                  <a:pt x="4148548" y="661337"/>
                </a:lnTo>
                <a:close/>
                <a:moveTo>
                  <a:pt x="6601980" y="656026"/>
                </a:moveTo>
                <a:lnTo>
                  <a:pt x="6575472" y="671814"/>
                </a:lnTo>
                <a:lnTo>
                  <a:pt x="6585994" y="677324"/>
                </a:lnTo>
                <a:lnTo>
                  <a:pt x="6591674" y="680269"/>
                </a:lnTo>
                <a:lnTo>
                  <a:pt x="6618471" y="665225"/>
                </a:lnTo>
                <a:close/>
                <a:moveTo>
                  <a:pt x="4545898" y="654966"/>
                </a:moveTo>
                <a:lnTo>
                  <a:pt x="4540371" y="657329"/>
                </a:lnTo>
                <a:lnTo>
                  <a:pt x="4592864" y="692186"/>
                </a:lnTo>
                <a:lnTo>
                  <a:pt x="4597980" y="690456"/>
                </a:lnTo>
                <a:close/>
                <a:moveTo>
                  <a:pt x="6534919" y="654626"/>
                </a:moveTo>
                <a:lnTo>
                  <a:pt x="6502374" y="675756"/>
                </a:lnTo>
                <a:lnTo>
                  <a:pt x="6513033" y="680863"/>
                </a:lnTo>
                <a:lnTo>
                  <a:pt x="6545880" y="660343"/>
                </a:lnTo>
                <a:close/>
                <a:moveTo>
                  <a:pt x="2016179" y="654624"/>
                </a:moveTo>
                <a:lnTo>
                  <a:pt x="1990542" y="669890"/>
                </a:lnTo>
                <a:lnTo>
                  <a:pt x="2004751" y="677324"/>
                </a:lnTo>
                <a:lnTo>
                  <a:pt x="2007834" y="678924"/>
                </a:lnTo>
                <a:lnTo>
                  <a:pt x="2033721" y="664394"/>
                </a:lnTo>
                <a:close/>
                <a:moveTo>
                  <a:pt x="4431154" y="654573"/>
                </a:moveTo>
                <a:lnTo>
                  <a:pt x="4412895" y="663235"/>
                </a:lnTo>
                <a:lnTo>
                  <a:pt x="4457920" y="688332"/>
                </a:lnTo>
                <a:lnTo>
                  <a:pt x="4475544" y="680780"/>
                </a:lnTo>
                <a:close/>
                <a:moveTo>
                  <a:pt x="9012526" y="654516"/>
                </a:moveTo>
                <a:lnTo>
                  <a:pt x="8996078" y="662319"/>
                </a:lnTo>
                <a:lnTo>
                  <a:pt x="9040299" y="687169"/>
                </a:lnTo>
                <a:lnTo>
                  <a:pt x="9056080" y="680406"/>
                </a:lnTo>
                <a:close/>
                <a:moveTo>
                  <a:pt x="8694805" y="654321"/>
                </a:moveTo>
                <a:lnTo>
                  <a:pt x="8646964" y="687594"/>
                </a:lnTo>
                <a:lnTo>
                  <a:pt x="8649548" y="688497"/>
                </a:lnTo>
                <a:lnTo>
                  <a:pt x="8697769" y="655496"/>
                </a:lnTo>
                <a:close/>
                <a:moveTo>
                  <a:pt x="4232748" y="654001"/>
                </a:moveTo>
                <a:lnTo>
                  <a:pt x="4194012" y="677066"/>
                </a:lnTo>
                <a:lnTo>
                  <a:pt x="4215894" y="686506"/>
                </a:lnTo>
                <a:lnTo>
                  <a:pt x="4254864" y="664615"/>
                </a:lnTo>
                <a:close/>
                <a:moveTo>
                  <a:pt x="8814368" y="653781"/>
                </a:moveTo>
                <a:lnTo>
                  <a:pt x="8768800" y="680914"/>
                </a:lnTo>
                <a:lnTo>
                  <a:pt x="8790882" y="690461"/>
                </a:lnTo>
                <a:lnTo>
                  <a:pt x="8836938" y="664612"/>
                </a:lnTo>
                <a:close/>
                <a:moveTo>
                  <a:pt x="6646927" y="653741"/>
                </a:moveTo>
                <a:lnTo>
                  <a:pt x="6625653" y="665651"/>
                </a:lnTo>
                <a:lnTo>
                  <a:pt x="6654382" y="681652"/>
                </a:lnTo>
                <a:lnTo>
                  <a:pt x="6662502" y="677414"/>
                </a:lnTo>
                <a:lnTo>
                  <a:pt x="6675487" y="670608"/>
                </a:lnTo>
                <a:close/>
                <a:moveTo>
                  <a:pt x="4128987" y="653583"/>
                </a:moveTo>
                <a:lnTo>
                  <a:pt x="4118943" y="660523"/>
                </a:lnTo>
                <a:lnTo>
                  <a:pt x="4073795" y="690350"/>
                </a:lnTo>
                <a:lnTo>
                  <a:pt x="4079035" y="692176"/>
                </a:lnTo>
                <a:lnTo>
                  <a:pt x="4116913" y="667744"/>
                </a:lnTo>
                <a:lnTo>
                  <a:pt x="4134611" y="655813"/>
                </a:lnTo>
                <a:close/>
                <a:moveTo>
                  <a:pt x="6715446" y="653187"/>
                </a:moveTo>
                <a:lnTo>
                  <a:pt x="6702259" y="660028"/>
                </a:lnTo>
                <a:lnTo>
                  <a:pt x="6736120" y="681031"/>
                </a:lnTo>
                <a:lnTo>
                  <a:pt x="6749132" y="674849"/>
                </a:lnTo>
                <a:close/>
                <a:moveTo>
                  <a:pt x="1947278" y="652654"/>
                </a:moveTo>
                <a:lnTo>
                  <a:pt x="1915673" y="673176"/>
                </a:lnTo>
                <a:lnTo>
                  <a:pt x="1927037" y="678617"/>
                </a:lnTo>
                <a:lnTo>
                  <a:pt x="1958898" y="658714"/>
                </a:lnTo>
                <a:close/>
                <a:moveTo>
                  <a:pt x="2063500" y="652452"/>
                </a:moveTo>
                <a:lnTo>
                  <a:pt x="2041740" y="664636"/>
                </a:lnTo>
                <a:lnTo>
                  <a:pt x="2070365" y="680578"/>
                </a:lnTo>
                <a:lnTo>
                  <a:pt x="2082692" y="674146"/>
                </a:lnTo>
                <a:lnTo>
                  <a:pt x="2092006" y="669287"/>
                </a:lnTo>
                <a:close/>
                <a:moveTo>
                  <a:pt x="2132618" y="652167"/>
                </a:moveTo>
                <a:lnTo>
                  <a:pt x="2119401" y="659025"/>
                </a:lnTo>
                <a:lnTo>
                  <a:pt x="2148398" y="677010"/>
                </a:lnTo>
                <a:lnTo>
                  <a:pt x="2161557" y="670777"/>
                </a:lnTo>
                <a:close/>
                <a:moveTo>
                  <a:pt x="4553369" y="651773"/>
                </a:moveTo>
                <a:lnTo>
                  <a:pt x="4550428" y="653030"/>
                </a:lnTo>
                <a:lnTo>
                  <a:pt x="4602907" y="688790"/>
                </a:lnTo>
                <a:lnTo>
                  <a:pt x="4605433" y="687936"/>
                </a:lnTo>
                <a:close/>
                <a:moveTo>
                  <a:pt x="4119838" y="649957"/>
                </a:moveTo>
                <a:lnTo>
                  <a:pt x="4065776" y="687556"/>
                </a:lnTo>
                <a:lnTo>
                  <a:pt x="4068266" y="688424"/>
                </a:lnTo>
                <a:lnTo>
                  <a:pt x="4122799" y="651130"/>
                </a:lnTo>
                <a:close/>
                <a:moveTo>
                  <a:pt x="6522122" y="647951"/>
                </a:moveTo>
                <a:lnTo>
                  <a:pt x="6489734" y="669699"/>
                </a:lnTo>
                <a:lnTo>
                  <a:pt x="6497884" y="673604"/>
                </a:lnTo>
                <a:lnTo>
                  <a:pt x="6530540" y="652342"/>
                </a:lnTo>
                <a:close/>
                <a:moveTo>
                  <a:pt x="6727873" y="646740"/>
                </a:moveTo>
                <a:lnTo>
                  <a:pt x="6720044" y="650802"/>
                </a:lnTo>
                <a:lnTo>
                  <a:pt x="6753861" y="672603"/>
                </a:lnTo>
                <a:lnTo>
                  <a:pt x="6761388" y="669027"/>
                </a:lnTo>
                <a:close/>
                <a:moveTo>
                  <a:pt x="1934501" y="645991"/>
                </a:moveTo>
                <a:lnTo>
                  <a:pt x="1903030" y="667123"/>
                </a:lnTo>
                <a:lnTo>
                  <a:pt x="1911166" y="671018"/>
                </a:lnTo>
                <a:lnTo>
                  <a:pt x="1942879" y="650360"/>
                </a:lnTo>
                <a:close/>
                <a:moveTo>
                  <a:pt x="2145074" y="645704"/>
                </a:moveTo>
                <a:lnTo>
                  <a:pt x="2137218" y="649780"/>
                </a:lnTo>
                <a:lnTo>
                  <a:pt x="2166301" y="668529"/>
                </a:lnTo>
                <a:lnTo>
                  <a:pt x="2173950" y="664906"/>
                </a:lnTo>
                <a:close/>
                <a:moveTo>
                  <a:pt x="6580514" y="644048"/>
                </a:moveTo>
                <a:lnTo>
                  <a:pt x="6554056" y="660599"/>
                </a:lnTo>
                <a:lnTo>
                  <a:pt x="6571397" y="669680"/>
                </a:lnTo>
                <a:lnTo>
                  <a:pt x="6598046" y="653831"/>
                </a:lnTo>
                <a:lnTo>
                  <a:pt x="6583871" y="645925"/>
                </a:lnTo>
                <a:close/>
                <a:moveTo>
                  <a:pt x="4211565" y="643834"/>
                </a:moveTo>
                <a:lnTo>
                  <a:pt x="4172940" y="667972"/>
                </a:lnTo>
                <a:lnTo>
                  <a:pt x="4189585" y="675153"/>
                </a:lnTo>
                <a:lnTo>
                  <a:pt x="4228546" y="651984"/>
                </a:lnTo>
                <a:close/>
                <a:moveTo>
                  <a:pt x="8793172" y="643611"/>
                </a:moveTo>
                <a:lnTo>
                  <a:pt x="8747917" y="671886"/>
                </a:lnTo>
                <a:lnTo>
                  <a:pt x="8764364" y="678996"/>
                </a:lnTo>
                <a:lnTo>
                  <a:pt x="8810165" y="651765"/>
                </a:lnTo>
                <a:close/>
                <a:moveTo>
                  <a:pt x="4301070" y="643510"/>
                </a:moveTo>
                <a:lnTo>
                  <a:pt x="4294095" y="647398"/>
                </a:lnTo>
                <a:lnTo>
                  <a:pt x="4264084" y="664241"/>
                </a:lnTo>
                <a:lnTo>
                  <a:pt x="4292578" y="677894"/>
                </a:lnTo>
                <a:lnTo>
                  <a:pt x="4293671" y="677324"/>
                </a:lnTo>
                <a:lnTo>
                  <a:pt x="4329865" y="658542"/>
                </a:lnTo>
                <a:close/>
                <a:moveTo>
                  <a:pt x="8882375" y="643162"/>
                </a:moveTo>
                <a:lnTo>
                  <a:pt x="8876195" y="646605"/>
                </a:lnTo>
                <a:lnTo>
                  <a:pt x="8844752" y="664247"/>
                </a:lnTo>
                <a:lnTo>
                  <a:pt x="8873542" y="678044"/>
                </a:lnTo>
                <a:lnTo>
                  <a:pt x="8874922" y="677324"/>
                </a:lnTo>
                <a:lnTo>
                  <a:pt x="8911483" y="658352"/>
                </a:lnTo>
                <a:close/>
                <a:moveTo>
                  <a:pt x="9036476" y="643155"/>
                </a:moveTo>
                <a:lnTo>
                  <a:pt x="9017100" y="652346"/>
                </a:lnTo>
                <a:lnTo>
                  <a:pt x="9060886" y="678346"/>
                </a:lnTo>
                <a:lnTo>
                  <a:pt x="9079780" y="670250"/>
                </a:lnTo>
                <a:close/>
                <a:moveTo>
                  <a:pt x="4455345" y="643097"/>
                </a:moveTo>
                <a:lnTo>
                  <a:pt x="4435234" y="652638"/>
                </a:lnTo>
                <a:lnTo>
                  <a:pt x="4479828" y="678944"/>
                </a:lnTo>
                <a:lnTo>
                  <a:pt x="4499580" y="670479"/>
                </a:lnTo>
                <a:close/>
                <a:moveTo>
                  <a:pt x="6512594" y="642982"/>
                </a:moveTo>
                <a:lnTo>
                  <a:pt x="6487227" y="660510"/>
                </a:lnTo>
                <a:lnTo>
                  <a:pt x="6480170" y="665117"/>
                </a:lnTo>
                <a:lnTo>
                  <a:pt x="6485435" y="667639"/>
                </a:lnTo>
                <a:lnTo>
                  <a:pt x="6517899" y="645749"/>
                </a:lnTo>
                <a:close/>
                <a:moveTo>
                  <a:pt x="4369377" y="642653"/>
                </a:moveTo>
                <a:lnTo>
                  <a:pt x="4338156" y="658855"/>
                </a:lnTo>
                <a:lnTo>
                  <a:pt x="4373602" y="677414"/>
                </a:lnTo>
                <a:lnTo>
                  <a:pt x="4373889" y="677562"/>
                </a:lnTo>
                <a:lnTo>
                  <a:pt x="4405259" y="662656"/>
                </a:lnTo>
                <a:lnTo>
                  <a:pt x="4370837" y="643470"/>
                </a:lnTo>
                <a:close/>
                <a:moveTo>
                  <a:pt x="6667079" y="642465"/>
                </a:moveTo>
                <a:lnTo>
                  <a:pt x="6663981" y="644193"/>
                </a:lnTo>
                <a:lnTo>
                  <a:pt x="6650876" y="651529"/>
                </a:lnTo>
                <a:lnTo>
                  <a:pt x="6679574" y="668466"/>
                </a:lnTo>
                <a:lnTo>
                  <a:pt x="6695536" y="660099"/>
                </a:lnTo>
                <a:close/>
                <a:moveTo>
                  <a:pt x="1993794" y="642142"/>
                </a:moveTo>
                <a:lnTo>
                  <a:pt x="1968156" y="658176"/>
                </a:lnTo>
                <a:lnTo>
                  <a:pt x="1986139" y="667585"/>
                </a:lnTo>
                <a:lnTo>
                  <a:pt x="2011917" y="652251"/>
                </a:lnTo>
                <a:lnTo>
                  <a:pt x="2001780" y="646605"/>
                </a:lnTo>
                <a:close/>
                <a:moveTo>
                  <a:pt x="8949722" y="641763"/>
                </a:moveTo>
                <a:lnTo>
                  <a:pt x="8919075" y="657667"/>
                </a:lnTo>
                <a:lnTo>
                  <a:pt x="8955696" y="676740"/>
                </a:lnTo>
                <a:lnTo>
                  <a:pt x="8956256" y="677032"/>
                </a:lnTo>
                <a:lnTo>
                  <a:pt x="8986808" y="662515"/>
                </a:lnTo>
                <a:lnTo>
                  <a:pt x="8952816" y="643493"/>
                </a:lnTo>
                <a:close/>
                <a:moveTo>
                  <a:pt x="6737682" y="641651"/>
                </a:moveTo>
                <a:lnTo>
                  <a:pt x="6732086" y="644554"/>
                </a:lnTo>
                <a:lnTo>
                  <a:pt x="6765776" y="666942"/>
                </a:lnTo>
                <a:lnTo>
                  <a:pt x="6771110" y="664408"/>
                </a:lnTo>
                <a:close/>
                <a:moveTo>
                  <a:pt x="6626286" y="641550"/>
                </a:moveTo>
                <a:lnTo>
                  <a:pt x="6605068" y="654187"/>
                </a:lnTo>
                <a:lnTo>
                  <a:pt x="6621666" y="663431"/>
                </a:lnTo>
                <a:lnTo>
                  <a:pt x="6643028" y="651438"/>
                </a:lnTo>
                <a:close/>
                <a:moveTo>
                  <a:pt x="2083716" y="641150"/>
                </a:moveTo>
                <a:lnTo>
                  <a:pt x="2076958" y="644917"/>
                </a:lnTo>
                <a:lnTo>
                  <a:pt x="2067285" y="650333"/>
                </a:lnTo>
                <a:lnTo>
                  <a:pt x="2095955" y="667226"/>
                </a:lnTo>
                <a:lnTo>
                  <a:pt x="2112155" y="658773"/>
                </a:lnTo>
                <a:close/>
                <a:moveTo>
                  <a:pt x="1924994" y="641033"/>
                </a:moveTo>
                <a:lnTo>
                  <a:pt x="1900255" y="658123"/>
                </a:lnTo>
                <a:lnTo>
                  <a:pt x="1893477" y="662549"/>
                </a:lnTo>
                <a:lnTo>
                  <a:pt x="1898696" y="665048"/>
                </a:lnTo>
                <a:lnTo>
                  <a:pt x="1930251" y="643775"/>
                </a:lnTo>
                <a:close/>
                <a:moveTo>
                  <a:pt x="2154904" y="640603"/>
                </a:moveTo>
                <a:lnTo>
                  <a:pt x="2149287" y="643518"/>
                </a:lnTo>
                <a:lnTo>
                  <a:pt x="2178342" y="662826"/>
                </a:lnTo>
                <a:lnTo>
                  <a:pt x="2183770" y="660255"/>
                </a:lnTo>
                <a:close/>
                <a:moveTo>
                  <a:pt x="2041574" y="639502"/>
                </a:moveTo>
                <a:lnTo>
                  <a:pt x="2019843" y="652442"/>
                </a:lnTo>
                <a:lnTo>
                  <a:pt x="2037498" y="662274"/>
                </a:lnTo>
                <a:lnTo>
                  <a:pt x="2059357" y="650004"/>
                </a:lnTo>
                <a:close/>
                <a:moveTo>
                  <a:pt x="6504304" y="638658"/>
                </a:moveTo>
                <a:lnTo>
                  <a:pt x="6471949" y="661178"/>
                </a:lnTo>
                <a:lnTo>
                  <a:pt x="6474595" y="662446"/>
                </a:lnTo>
                <a:lnTo>
                  <a:pt x="6507185" y="640161"/>
                </a:lnTo>
                <a:close/>
                <a:moveTo>
                  <a:pt x="6744730" y="637995"/>
                </a:moveTo>
                <a:lnTo>
                  <a:pt x="6741817" y="639506"/>
                </a:lnTo>
                <a:lnTo>
                  <a:pt x="6775400" y="662370"/>
                </a:lnTo>
                <a:lnTo>
                  <a:pt x="6778039" y="661116"/>
                </a:lnTo>
                <a:close/>
                <a:moveTo>
                  <a:pt x="2161967" y="636938"/>
                </a:moveTo>
                <a:lnTo>
                  <a:pt x="2159036" y="638458"/>
                </a:lnTo>
                <a:lnTo>
                  <a:pt x="2188065" y="658221"/>
                </a:lnTo>
                <a:lnTo>
                  <a:pt x="2190776" y="656936"/>
                </a:lnTo>
                <a:close/>
                <a:moveTo>
                  <a:pt x="1916640" y="636677"/>
                </a:moveTo>
                <a:lnTo>
                  <a:pt x="1885181" y="658577"/>
                </a:lnTo>
                <a:lnTo>
                  <a:pt x="1887865" y="659863"/>
                </a:lnTo>
                <a:lnTo>
                  <a:pt x="1919550" y="638194"/>
                </a:lnTo>
                <a:close/>
                <a:moveTo>
                  <a:pt x="4195608" y="636176"/>
                </a:moveTo>
                <a:lnTo>
                  <a:pt x="4157299" y="661225"/>
                </a:lnTo>
                <a:lnTo>
                  <a:pt x="4168181" y="665919"/>
                </a:lnTo>
                <a:lnTo>
                  <a:pt x="4206885" y="641588"/>
                </a:lnTo>
                <a:close/>
                <a:moveTo>
                  <a:pt x="8776860" y="635783"/>
                </a:moveTo>
                <a:lnTo>
                  <a:pt x="8731813" y="665055"/>
                </a:lnTo>
                <a:lnTo>
                  <a:pt x="8735470" y="666505"/>
                </a:lnTo>
                <a:lnTo>
                  <a:pt x="8742717" y="669638"/>
                </a:lnTo>
                <a:lnTo>
                  <a:pt x="8788200" y="641225"/>
                </a:lnTo>
                <a:close/>
                <a:moveTo>
                  <a:pt x="6564767" y="635248"/>
                </a:moveTo>
                <a:lnTo>
                  <a:pt x="6538372" y="652386"/>
                </a:lnTo>
                <a:lnTo>
                  <a:pt x="6549384" y="658153"/>
                </a:lnTo>
                <a:lnTo>
                  <a:pt x="6575999" y="641525"/>
                </a:lnTo>
                <a:close/>
                <a:moveTo>
                  <a:pt x="4473546" y="634463"/>
                </a:moveTo>
                <a:lnTo>
                  <a:pt x="4459316" y="641214"/>
                </a:lnTo>
                <a:lnTo>
                  <a:pt x="4503663" y="668730"/>
                </a:lnTo>
                <a:lnTo>
                  <a:pt x="4517544" y="662782"/>
                </a:lnTo>
                <a:close/>
                <a:moveTo>
                  <a:pt x="9056630" y="633594"/>
                </a:moveTo>
                <a:lnTo>
                  <a:pt x="9040974" y="641021"/>
                </a:lnTo>
                <a:lnTo>
                  <a:pt x="9084488" y="668233"/>
                </a:lnTo>
                <a:lnTo>
                  <a:pt x="9099800" y="661671"/>
                </a:lnTo>
                <a:close/>
                <a:moveTo>
                  <a:pt x="1977496" y="633034"/>
                </a:moveTo>
                <a:lnTo>
                  <a:pt x="1951885" y="649663"/>
                </a:lnTo>
                <a:lnTo>
                  <a:pt x="1963586" y="655785"/>
                </a:lnTo>
                <a:lnTo>
                  <a:pt x="1989377" y="639674"/>
                </a:lnTo>
                <a:close/>
                <a:moveTo>
                  <a:pt x="6684058" y="633002"/>
                </a:moveTo>
                <a:lnTo>
                  <a:pt x="6670694" y="640451"/>
                </a:lnTo>
                <a:lnTo>
                  <a:pt x="6699242" y="658157"/>
                </a:lnTo>
                <a:lnTo>
                  <a:pt x="6712428" y="651246"/>
                </a:lnTo>
                <a:close/>
                <a:moveTo>
                  <a:pt x="2100735" y="631664"/>
                </a:moveTo>
                <a:lnTo>
                  <a:pt x="2087332" y="639135"/>
                </a:lnTo>
                <a:lnTo>
                  <a:pt x="2115869" y="656835"/>
                </a:lnTo>
                <a:lnTo>
                  <a:pt x="2129124" y="649920"/>
                </a:lnTo>
                <a:close/>
                <a:moveTo>
                  <a:pt x="4391511" y="631168"/>
                </a:moveTo>
                <a:lnTo>
                  <a:pt x="4372791" y="640882"/>
                </a:lnTo>
                <a:lnTo>
                  <a:pt x="4408821" y="660964"/>
                </a:lnTo>
                <a:lnTo>
                  <a:pt x="4427194" y="652235"/>
                </a:lnTo>
                <a:close/>
                <a:moveTo>
                  <a:pt x="8971799" y="630307"/>
                </a:moveTo>
                <a:lnTo>
                  <a:pt x="8954804" y="639126"/>
                </a:lnTo>
                <a:lnTo>
                  <a:pt x="8954989" y="639228"/>
                </a:lnTo>
                <a:lnTo>
                  <a:pt x="8992020" y="660039"/>
                </a:lnTo>
                <a:lnTo>
                  <a:pt x="9008579" y="652171"/>
                </a:lnTo>
                <a:close/>
                <a:moveTo>
                  <a:pt x="6646333" y="629609"/>
                </a:moveTo>
                <a:lnTo>
                  <a:pt x="6630109" y="639273"/>
                </a:lnTo>
                <a:lnTo>
                  <a:pt x="6646971" y="649225"/>
                </a:lnTo>
                <a:lnTo>
                  <a:pt x="6661009" y="641343"/>
                </a:lnTo>
                <a:lnTo>
                  <a:pt x="6663250" y="640092"/>
                </a:lnTo>
                <a:close/>
                <a:moveTo>
                  <a:pt x="4181529" y="629415"/>
                </a:moveTo>
                <a:lnTo>
                  <a:pt x="4142889" y="655365"/>
                </a:lnTo>
                <a:lnTo>
                  <a:pt x="4152112" y="659019"/>
                </a:lnTo>
                <a:lnTo>
                  <a:pt x="4190781" y="633855"/>
                </a:lnTo>
                <a:close/>
                <a:moveTo>
                  <a:pt x="4274053" y="629406"/>
                </a:moveTo>
                <a:lnTo>
                  <a:pt x="4237191" y="651356"/>
                </a:lnTo>
                <a:lnTo>
                  <a:pt x="4259468" y="662029"/>
                </a:lnTo>
                <a:lnTo>
                  <a:pt x="4291973" y="643771"/>
                </a:lnTo>
                <a:lnTo>
                  <a:pt x="4296615" y="641185"/>
                </a:lnTo>
                <a:close/>
                <a:moveTo>
                  <a:pt x="8855635" y="629208"/>
                </a:moveTo>
                <a:lnTo>
                  <a:pt x="8818177" y="651512"/>
                </a:lnTo>
                <a:lnTo>
                  <a:pt x="8840888" y="662395"/>
                </a:lnTo>
                <a:lnTo>
                  <a:pt x="8874073" y="643771"/>
                </a:lnTo>
                <a:lnTo>
                  <a:pt x="8878653" y="641220"/>
                </a:lnTo>
                <a:close/>
                <a:moveTo>
                  <a:pt x="8763113" y="629186"/>
                </a:moveTo>
                <a:lnTo>
                  <a:pt x="8717911" y="659542"/>
                </a:lnTo>
                <a:lnTo>
                  <a:pt x="8727007" y="663149"/>
                </a:lnTo>
                <a:lnTo>
                  <a:pt x="8772371" y="633629"/>
                </a:lnTo>
                <a:close/>
                <a:moveTo>
                  <a:pt x="6604796" y="628858"/>
                </a:moveTo>
                <a:lnTo>
                  <a:pt x="6583512" y="642173"/>
                </a:lnTo>
                <a:lnTo>
                  <a:pt x="6585145" y="643091"/>
                </a:lnTo>
                <a:lnTo>
                  <a:pt x="6601133" y="651995"/>
                </a:lnTo>
                <a:lnTo>
                  <a:pt x="6622478" y="639301"/>
                </a:lnTo>
                <a:close/>
                <a:moveTo>
                  <a:pt x="9066998" y="628676"/>
                </a:moveTo>
                <a:lnTo>
                  <a:pt x="9061371" y="631345"/>
                </a:lnTo>
                <a:lnTo>
                  <a:pt x="9104611" y="659610"/>
                </a:lnTo>
                <a:lnTo>
                  <a:pt x="9109818" y="657378"/>
                </a:lnTo>
                <a:close/>
                <a:moveTo>
                  <a:pt x="6551816" y="628011"/>
                </a:moveTo>
                <a:lnTo>
                  <a:pt x="6525532" y="645662"/>
                </a:lnTo>
                <a:lnTo>
                  <a:pt x="6533994" y="650093"/>
                </a:lnTo>
                <a:lnTo>
                  <a:pt x="6560477" y="632850"/>
                </a:lnTo>
                <a:close/>
                <a:moveTo>
                  <a:pt x="4488059" y="627579"/>
                </a:moveTo>
                <a:lnTo>
                  <a:pt x="4477552" y="632563"/>
                </a:lnTo>
                <a:lnTo>
                  <a:pt x="4505634" y="650936"/>
                </a:lnTo>
                <a:lnTo>
                  <a:pt x="4521682" y="661008"/>
                </a:lnTo>
                <a:lnTo>
                  <a:pt x="4531844" y="656653"/>
                </a:lnTo>
                <a:close/>
                <a:moveTo>
                  <a:pt x="2061708" y="627513"/>
                </a:moveTo>
                <a:lnTo>
                  <a:pt x="2045219" y="637331"/>
                </a:lnTo>
                <a:lnTo>
                  <a:pt x="2063132" y="647886"/>
                </a:lnTo>
                <a:lnTo>
                  <a:pt x="2074766" y="641355"/>
                </a:lnTo>
                <a:lnTo>
                  <a:pt x="2079652" y="638632"/>
                </a:lnTo>
                <a:close/>
                <a:moveTo>
                  <a:pt x="2019170" y="626270"/>
                </a:moveTo>
                <a:lnTo>
                  <a:pt x="1997374" y="639902"/>
                </a:lnTo>
                <a:lnTo>
                  <a:pt x="2003053" y="643091"/>
                </a:lnTo>
                <a:lnTo>
                  <a:pt x="2015583" y="650070"/>
                </a:lnTo>
                <a:lnTo>
                  <a:pt x="2037447" y="637064"/>
                </a:lnTo>
                <a:close/>
                <a:moveTo>
                  <a:pt x="6696655" y="625980"/>
                </a:moveTo>
                <a:lnTo>
                  <a:pt x="6688550" y="630498"/>
                </a:lnTo>
                <a:lnTo>
                  <a:pt x="6717009" y="648845"/>
                </a:lnTo>
                <a:lnTo>
                  <a:pt x="6724855" y="644733"/>
                </a:lnTo>
                <a:close/>
                <a:moveTo>
                  <a:pt x="1964564" y="625807"/>
                </a:moveTo>
                <a:lnTo>
                  <a:pt x="1939043" y="642943"/>
                </a:lnTo>
                <a:lnTo>
                  <a:pt x="1947484" y="647360"/>
                </a:lnTo>
                <a:lnTo>
                  <a:pt x="1973178" y="630621"/>
                </a:lnTo>
                <a:close/>
                <a:moveTo>
                  <a:pt x="2113370" y="624622"/>
                </a:moveTo>
                <a:lnTo>
                  <a:pt x="2105229" y="629159"/>
                </a:lnTo>
                <a:lnTo>
                  <a:pt x="2133717" y="647523"/>
                </a:lnTo>
                <a:lnTo>
                  <a:pt x="2141613" y="643403"/>
                </a:lnTo>
                <a:close/>
                <a:moveTo>
                  <a:pt x="4171168" y="624442"/>
                </a:moveTo>
                <a:lnTo>
                  <a:pt x="4132414" y="651216"/>
                </a:lnTo>
                <a:lnTo>
                  <a:pt x="4138093" y="653466"/>
                </a:lnTo>
                <a:lnTo>
                  <a:pt x="4176998" y="627240"/>
                </a:lnTo>
                <a:close/>
                <a:moveTo>
                  <a:pt x="8752744" y="624211"/>
                </a:moveTo>
                <a:lnTo>
                  <a:pt x="8707551" y="655433"/>
                </a:lnTo>
                <a:lnTo>
                  <a:pt x="8713133" y="657647"/>
                </a:lnTo>
                <a:lnTo>
                  <a:pt x="8758580" y="627011"/>
                </a:lnTo>
                <a:close/>
                <a:moveTo>
                  <a:pt x="4336048" y="624015"/>
                </a:moveTo>
                <a:lnTo>
                  <a:pt x="4304838" y="641411"/>
                </a:lnTo>
                <a:lnTo>
                  <a:pt x="4333729" y="656537"/>
                </a:lnTo>
                <a:lnTo>
                  <a:pt x="4365096" y="640259"/>
                </a:lnTo>
                <a:close/>
                <a:moveTo>
                  <a:pt x="8917370" y="623672"/>
                </a:moveTo>
                <a:lnTo>
                  <a:pt x="8886652" y="640780"/>
                </a:lnTo>
                <a:lnTo>
                  <a:pt x="8915944" y="656036"/>
                </a:lnTo>
                <a:lnTo>
                  <a:pt x="8946703" y="640075"/>
                </a:lnTo>
                <a:close/>
                <a:moveTo>
                  <a:pt x="4498462" y="622643"/>
                </a:moveTo>
                <a:lnTo>
                  <a:pt x="4492439" y="625501"/>
                </a:lnTo>
                <a:lnTo>
                  <a:pt x="4536408" y="654698"/>
                </a:lnTo>
                <a:lnTo>
                  <a:pt x="4541992" y="652305"/>
                </a:lnTo>
                <a:close/>
                <a:moveTo>
                  <a:pt x="6542112" y="622587"/>
                </a:moveTo>
                <a:lnTo>
                  <a:pt x="6515966" y="640653"/>
                </a:lnTo>
                <a:lnTo>
                  <a:pt x="6521308" y="643450"/>
                </a:lnTo>
                <a:lnTo>
                  <a:pt x="6547655" y="625685"/>
                </a:lnTo>
                <a:close/>
                <a:moveTo>
                  <a:pt x="9080635" y="622206"/>
                </a:moveTo>
                <a:lnTo>
                  <a:pt x="9071334" y="626619"/>
                </a:lnTo>
                <a:lnTo>
                  <a:pt x="9114345" y="655438"/>
                </a:lnTo>
                <a:lnTo>
                  <a:pt x="9123429" y="651545"/>
                </a:lnTo>
                <a:close/>
                <a:moveTo>
                  <a:pt x="6706558" y="620460"/>
                </a:moveTo>
                <a:lnTo>
                  <a:pt x="6700725" y="623712"/>
                </a:lnTo>
                <a:lnTo>
                  <a:pt x="6729049" y="642535"/>
                </a:lnTo>
                <a:lnTo>
                  <a:pt x="6734661" y="639593"/>
                </a:lnTo>
                <a:close/>
                <a:moveTo>
                  <a:pt x="1954874" y="620391"/>
                </a:moveTo>
                <a:lnTo>
                  <a:pt x="1929475" y="637937"/>
                </a:lnTo>
                <a:lnTo>
                  <a:pt x="1934788" y="640716"/>
                </a:lnTo>
                <a:lnTo>
                  <a:pt x="1960375" y="623466"/>
                </a:lnTo>
                <a:close/>
                <a:moveTo>
                  <a:pt x="4162503" y="620283"/>
                </a:moveTo>
                <a:lnTo>
                  <a:pt x="4123248" y="647585"/>
                </a:lnTo>
                <a:lnTo>
                  <a:pt x="4126246" y="648772"/>
                </a:lnTo>
                <a:lnTo>
                  <a:pt x="4165675" y="621806"/>
                </a:lnTo>
                <a:close/>
                <a:moveTo>
                  <a:pt x="8744078" y="620052"/>
                </a:moveTo>
                <a:lnTo>
                  <a:pt x="8698415" y="651810"/>
                </a:lnTo>
                <a:lnTo>
                  <a:pt x="8701417" y="653001"/>
                </a:lnTo>
                <a:lnTo>
                  <a:pt x="8747302" y="621599"/>
                </a:lnTo>
                <a:close/>
                <a:moveTo>
                  <a:pt x="6663182" y="619577"/>
                </a:moveTo>
                <a:lnTo>
                  <a:pt x="6662494" y="619984"/>
                </a:lnTo>
                <a:lnTo>
                  <a:pt x="6649844" y="627518"/>
                </a:lnTo>
                <a:lnTo>
                  <a:pt x="6666863" y="638075"/>
                </a:lnTo>
                <a:lnTo>
                  <a:pt x="6680290" y="630579"/>
                </a:lnTo>
                <a:close/>
                <a:moveTo>
                  <a:pt x="6588989" y="619522"/>
                </a:moveTo>
                <a:lnTo>
                  <a:pt x="6567741" y="633318"/>
                </a:lnTo>
                <a:lnTo>
                  <a:pt x="6579010" y="639645"/>
                </a:lnTo>
                <a:lnTo>
                  <a:pt x="6600417" y="626271"/>
                </a:lnTo>
                <a:close/>
                <a:moveTo>
                  <a:pt x="5446869" y="619251"/>
                </a:moveTo>
                <a:cubicBezTo>
                  <a:pt x="5245805" y="620924"/>
                  <a:pt x="5031480" y="649821"/>
                  <a:pt x="4800042" y="706343"/>
                </a:cubicBezTo>
                <a:lnTo>
                  <a:pt x="4695063" y="735430"/>
                </a:lnTo>
                <a:lnTo>
                  <a:pt x="4787570" y="790256"/>
                </a:lnTo>
                <a:lnTo>
                  <a:pt x="4875856" y="771153"/>
                </a:lnTo>
                <a:cubicBezTo>
                  <a:pt x="5179712" y="716545"/>
                  <a:pt x="5454262" y="701837"/>
                  <a:pt x="5708281" y="726407"/>
                </a:cubicBezTo>
                <a:cubicBezTo>
                  <a:pt x="5819375" y="737119"/>
                  <a:pt x="5930707" y="754941"/>
                  <a:pt x="6041696" y="777093"/>
                </a:cubicBezTo>
                <a:lnTo>
                  <a:pt x="6215788" y="817372"/>
                </a:lnTo>
                <a:lnTo>
                  <a:pt x="6226640" y="811290"/>
                </a:lnTo>
                <a:lnTo>
                  <a:pt x="6296009" y="766631"/>
                </a:lnTo>
                <a:lnTo>
                  <a:pt x="6207048" y="739752"/>
                </a:lnTo>
                <a:cubicBezTo>
                  <a:pt x="6041667" y="692227"/>
                  <a:pt x="5874550" y="652754"/>
                  <a:pt x="5707433" y="633115"/>
                </a:cubicBezTo>
                <a:cubicBezTo>
                  <a:pt x="5622972" y="623140"/>
                  <a:pt x="5536230" y="618507"/>
                  <a:pt x="5446869" y="619251"/>
                </a:cubicBezTo>
                <a:close/>
                <a:moveTo>
                  <a:pt x="864775" y="619251"/>
                </a:moveTo>
                <a:cubicBezTo>
                  <a:pt x="641371" y="621110"/>
                  <a:pt x="401596" y="656578"/>
                  <a:pt x="140164" y="726208"/>
                </a:cubicBezTo>
                <a:lnTo>
                  <a:pt x="110803" y="734654"/>
                </a:lnTo>
                <a:lnTo>
                  <a:pt x="203913" y="789847"/>
                </a:lnTo>
                <a:lnTo>
                  <a:pt x="293764" y="770425"/>
                </a:lnTo>
                <a:cubicBezTo>
                  <a:pt x="597619" y="715865"/>
                  <a:pt x="872169" y="701157"/>
                  <a:pt x="1126189" y="725727"/>
                </a:cubicBezTo>
                <a:cubicBezTo>
                  <a:pt x="1237283" y="736439"/>
                  <a:pt x="1348615" y="754245"/>
                  <a:pt x="1459605" y="776377"/>
                </a:cubicBezTo>
                <a:lnTo>
                  <a:pt x="1628131" y="815338"/>
                </a:lnTo>
                <a:lnTo>
                  <a:pt x="1639590" y="808915"/>
                </a:lnTo>
                <a:lnTo>
                  <a:pt x="1708030" y="764852"/>
                </a:lnTo>
                <a:lnTo>
                  <a:pt x="1624957" y="739752"/>
                </a:lnTo>
                <a:cubicBezTo>
                  <a:pt x="1459576" y="692227"/>
                  <a:pt x="1292459" y="652754"/>
                  <a:pt x="1125341" y="633115"/>
                </a:cubicBezTo>
                <a:cubicBezTo>
                  <a:pt x="1040880" y="623140"/>
                  <a:pt x="954137" y="618507"/>
                  <a:pt x="864775" y="619251"/>
                </a:cubicBezTo>
                <a:close/>
                <a:moveTo>
                  <a:pt x="2123300" y="619087"/>
                </a:moveTo>
                <a:lnTo>
                  <a:pt x="2117439" y="622353"/>
                </a:lnTo>
                <a:lnTo>
                  <a:pt x="2145815" y="641211"/>
                </a:lnTo>
                <a:lnTo>
                  <a:pt x="2151466" y="638262"/>
                </a:lnTo>
                <a:close/>
                <a:moveTo>
                  <a:pt x="9087333" y="619029"/>
                </a:moveTo>
                <a:lnTo>
                  <a:pt x="9085101" y="620087"/>
                </a:lnTo>
                <a:lnTo>
                  <a:pt x="9127988" y="649592"/>
                </a:lnTo>
                <a:lnTo>
                  <a:pt x="9129893" y="648775"/>
                </a:lnTo>
                <a:close/>
                <a:moveTo>
                  <a:pt x="4506167" y="618989"/>
                </a:moveTo>
                <a:lnTo>
                  <a:pt x="4502808" y="620582"/>
                </a:lnTo>
                <a:lnTo>
                  <a:pt x="4546518" y="650366"/>
                </a:lnTo>
                <a:lnTo>
                  <a:pt x="4549502" y="649087"/>
                </a:lnTo>
                <a:close/>
                <a:moveTo>
                  <a:pt x="4415751" y="618589"/>
                </a:moveTo>
                <a:lnTo>
                  <a:pt x="4395410" y="629145"/>
                </a:lnTo>
                <a:lnTo>
                  <a:pt x="4431269" y="650298"/>
                </a:lnTo>
                <a:lnTo>
                  <a:pt x="4451471" y="640699"/>
                </a:lnTo>
                <a:close/>
                <a:moveTo>
                  <a:pt x="8740844" y="618500"/>
                </a:moveTo>
                <a:lnTo>
                  <a:pt x="8740379" y="618833"/>
                </a:lnTo>
                <a:lnTo>
                  <a:pt x="8740848" y="618502"/>
                </a:lnTo>
                <a:close/>
                <a:moveTo>
                  <a:pt x="4252590" y="618202"/>
                </a:moveTo>
                <a:lnTo>
                  <a:pt x="4215874" y="641142"/>
                </a:lnTo>
                <a:lnTo>
                  <a:pt x="4232989" y="649342"/>
                </a:lnTo>
                <a:lnTo>
                  <a:pt x="4270041" y="627312"/>
                </a:lnTo>
                <a:close/>
                <a:moveTo>
                  <a:pt x="6533949" y="618025"/>
                </a:moveTo>
                <a:lnTo>
                  <a:pt x="6507676" y="636312"/>
                </a:lnTo>
                <a:lnTo>
                  <a:pt x="6510585" y="637835"/>
                </a:lnTo>
                <a:lnTo>
                  <a:pt x="6537033" y="619749"/>
                </a:lnTo>
                <a:close/>
                <a:moveTo>
                  <a:pt x="8834160" y="618001"/>
                </a:moveTo>
                <a:lnTo>
                  <a:pt x="8796869" y="641301"/>
                </a:lnTo>
                <a:lnTo>
                  <a:pt x="8813976" y="649499"/>
                </a:lnTo>
                <a:lnTo>
                  <a:pt x="8851625" y="627115"/>
                </a:lnTo>
                <a:close/>
                <a:moveTo>
                  <a:pt x="8995929" y="617785"/>
                </a:moveTo>
                <a:lnTo>
                  <a:pt x="8976167" y="628040"/>
                </a:lnTo>
                <a:lnTo>
                  <a:pt x="9013149" y="650000"/>
                </a:lnTo>
                <a:lnTo>
                  <a:pt x="9032626" y="640745"/>
                </a:lnTo>
                <a:close/>
                <a:moveTo>
                  <a:pt x="4508948" y="617669"/>
                </a:moveTo>
                <a:lnTo>
                  <a:pt x="4508897" y="617694"/>
                </a:lnTo>
                <a:lnTo>
                  <a:pt x="4515505" y="622335"/>
                </a:lnTo>
                <a:close/>
                <a:moveTo>
                  <a:pt x="9090633" y="617463"/>
                </a:moveTo>
                <a:lnTo>
                  <a:pt x="9090578" y="617489"/>
                </a:lnTo>
                <a:lnTo>
                  <a:pt x="9097487" y="622341"/>
                </a:lnTo>
                <a:close/>
                <a:moveTo>
                  <a:pt x="2078629" y="617449"/>
                </a:moveTo>
                <a:lnTo>
                  <a:pt x="2075532" y="619281"/>
                </a:lnTo>
                <a:lnTo>
                  <a:pt x="2065220" y="625421"/>
                </a:lnTo>
                <a:lnTo>
                  <a:pt x="2083269" y="636616"/>
                </a:lnTo>
                <a:lnTo>
                  <a:pt x="2096750" y="629101"/>
                </a:lnTo>
                <a:close/>
                <a:moveTo>
                  <a:pt x="3233925" y="617212"/>
                </a:moveTo>
                <a:cubicBezTo>
                  <a:pt x="3010462" y="619082"/>
                  <a:pt x="2770692" y="654556"/>
                  <a:pt x="2509280" y="724159"/>
                </a:cubicBezTo>
                <a:lnTo>
                  <a:pt x="2373503" y="763201"/>
                </a:lnTo>
                <a:lnTo>
                  <a:pt x="2457623" y="813064"/>
                </a:lnTo>
                <a:lnTo>
                  <a:pt x="2662179" y="768816"/>
                </a:lnTo>
                <a:cubicBezTo>
                  <a:pt x="2965975" y="714238"/>
                  <a:pt x="3240501" y="699546"/>
                  <a:pt x="3494620" y="724125"/>
                </a:cubicBezTo>
                <a:cubicBezTo>
                  <a:pt x="3568719" y="731250"/>
                  <a:pt x="3642949" y="741539"/>
                  <a:pt x="3717110" y="754166"/>
                </a:cubicBezTo>
                <a:lnTo>
                  <a:pt x="3893985" y="789269"/>
                </a:lnTo>
                <a:lnTo>
                  <a:pt x="3911946" y="778699"/>
                </a:lnTo>
                <a:lnTo>
                  <a:pt x="3979653" y="734286"/>
                </a:lnTo>
                <a:lnTo>
                  <a:pt x="3938958" y="722198"/>
                </a:lnTo>
                <a:cubicBezTo>
                  <a:pt x="3791667" y="681669"/>
                  <a:pt x="3643129" y="648532"/>
                  <a:pt x="3494591" y="631064"/>
                </a:cubicBezTo>
                <a:cubicBezTo>
                  <a:pt x="3410085" y="621092"/>
                  <a:pt x="3323308" y="616464"/>
                  <a:pt x="3233925" y="617212"/>
                </a:cubicBezTo>
                <a:close/>
                <a:moveTo>
                  <a:pt x="7815917" y="617208"/>
                </a:moveTo>
                <a:cubicBezTo>
                  <a:pt x="7592460" y="619071"/>
                  <a:pt x="7352664" y="654544"/>
                  <a:pt x="7091247" y="724155"/>
                </a:cubicBezTo>
                <a:lnTo>
                  <a:pt x="6954982" y="763343"/>
                </a:lnTo>
                <a:lnTo>
                  <a:pt x="7039080" y="813192"/>
                </a:lnTo>
                <a:lnTo>
                  <a:pt x="7244234" y="768820"/>
                </a:lnTo>
                <a:cubicBezTo>
                  <a:pt x="7548052" y="714240"/>
                  <a:pt x="7822538" y="699544"/>
                  <a:pt x="8076548" y="724124"/>
                </a:cubicBezTo>
                <a:cubicBezTo>
                  <a:pt x="8150643" y="731251"/>
                  <a:pt x="8224830" y="741541"/>
                  <a:pt x="8298927" y="754169"/>
                </a:cubicBezTo>
                <a:lnTo>
                  <a:pt x="8475196" y="789187"/>
                </a:lnTo>
                <a:lnTo>
                  <a:pt x="8493400" y="778699"/>
                </a:lnTo>
                <a:lnTo>
                  <a:pt x="8561291" y="734172"/>
                </a:lnTo>
                <a:lnTo>
                  <a:pt x="8520953" y="722192"/>
                </a:lnTo>
                <a:cubicBezTo>
                  <a:pt x="8373649" y="681665"/>
                  <a:pt x="8225104" y="648530"/>
                  <a:pt x="8076559" y="631071"/>
                </a:cubicBezTo>
                <a:cubicBezTo>
                  <a:pt x="7992068" y="621095"/>
                  <a:pt x="7905300" y="616462"/>
                  <a:pt x="7815917" y="617208"/>
                </a:cubicBezTo>
                <a:close/>
                <a:moveTo>
                  <a:pt x="2002802" y="616602"/>
                </a:moveTo>
                <a:lnTo>
                  <a:pt x="1981042" y="630731"/>
                </a:lnTo>
                <a:lnTo>
                  <a:pt x="1992971" y="637429"/>
                </a:lnTo>
                <a:lnTo>
                  <a:pt x="2014885" y="623739"/>
                </a:lnTo>
                <a:close/>
                <a:moveTo>
                  <a:pt x="6713720" y="616468"/>
                </a:moveTo>
                <a:lnTo>
                  <a:pt x="6710564" y="618228"/>
                </a:lnTo>
                <a:lnTo>
                  <a:pt x="6738776" y="637436"/>
                </a:lnTo>
                <a:lnTo>
                  <a:pt x="6741711" y="635899"/>
                </a:lnTo>
                <a:close/>
                <a:moveTo>
                  <a:pt x="6624864" y="616304"/>
                </a:moveTo>
                <a:lnTo>
                  <a:pt x="6608517" y="626530"/>
                </a:lnTo>
                <a:lnTo>
                  <a:pt x="6626303" y="637026"/>
                </a:lnTo>
                <a:lnTo>
                  <a:pt x="6642631" y="627315"/>
                </a:lnTo>
                <a:close/>
                <a:moveTo>
                  <a:pt x="6530864" y="616302"/>
                </a:moveTo>
                <a:lnTo>
                  <a:pt x="6527339" y="618813"/>
                </a:lnTo>
                <a:lnTo>
                  <a:pt x="6530881" y="616310"/>
                </a:lnTo>
                <a:close/>
                <a:moveTo>
                  <a:pt x="1946642" y="615791"/>
                </a:moveTo>
                <a:lnTo>
                  <a:pt x="1921115" y="633562"/>
                </a:lnTo>
                <a:lnTo>
                  <a:pt x="1924066" y="635106"/>
                </a:lnTo>
                <a:lnTo>
                  <a:pt x="1949761" y="617534"/>
                </a:lnTo>
                <a:close/>
                <a:moveTo>
                  <a:pt x="2130483" y="615083"/>
                </a:moveTo>
                <a:lnTo>
                  <a:pt x="2127305" y="616855"/>
                </a:lnTo>
                <a:lnTo>
                  <a:pt x="2155588" y="636111"/>
                </a:lnTo>
                <a:lnTo>
                  <a:pt x="2158550" y="634566"/>
                </a:lnTo>
                <a:close/>
                <a:moveTo>
                  <a:pt x="6716339" y="615009"/>
                </a:moveTo>
                <a:lnTo>
                  <a:pt x="6716250" y="615058"/>
                </a:lnTo>
                <a:lnTo>
                  <a:pt x="6727752" y="623140"/>
                </a:lnTo>
                <a:close/>
                <a:moveTo>
                  <a:pt x="1943561" y="614069"/>
                </a:moveTo>
                <a:lnTo>
                  <a:pt x="1940254" y="616425"/>
                </a:lnTo>
                <a:lnTo>
                  <a:pt x="1943577" y="614078"/>
                </a:lnTo>
                <a:close/>
                <a:moveTo>
                  <a:pt x="2039343" y="613653"/>
                </a:moveTo>
                <a:lnTo>
                  <a:pt x="2022700" y="624062"/>
                </a:lnTo>
                <a:lnTo>
                  <a:pt x="2041089" y="634897"/>
                </a:lnTo>
                <a:lnTo>
                  <a:pt x="2057689" y="625022"/>
                </a:lnTo>
                <a:close/>
                <a:moveTo>
                  <a:pt x="2133131" y="613607"/>
                </a:moveTo>
                <a:lnTo>
                  <a:pt x="2133027" y="613665"/>
                </a:lnTo>
                <a:lnTo>
                  <a:pt x="2146513" y="623140"/>
                </a:lnTo>
                <a:close/>
                <a:moveTo>
                  <a:pt x="6675804" y="612115"/>
                </a:moveTo>
                <a:lnTo>
                  <a:pt x="6667579" y="616978"/>
                </a:lnTo>
                <a:lnTo>
                  <a:pt x="6684783" y="628070"/>
                </a:lnTo>
                <a:lnTo>
                  <a:pt x="6692945" y="623513"/>
                </a:lnTo>
                <a:close/>
                <a:moveTo>
                  <a:pt x="6575965" y="611795"/>
                </a:moveTo>
                <a:lnTo>
                  <a:pt x="6554765" y="626031"/>
                </a:lnTo>
                <a:lnTo>
                  <a:pt x="6563455" y="630911"/>
                </a:lnTo>
                <a:lnTo>
                  <a:pt x="6584772" y="617032"/>
                </a:lnTo>
                <a:lnTo>
                  <a:pt x="6583023" y="615999"/>
                </a:lnTo>
                <a:close/>
                <a:moveTo>
                  <a:pt x="4358398" y="611558"/>
                </a:moveTo>
                <a:lnTo>
                  <a:pt x="4339391" y="622151"/>
                </a:lnTo>
                <a:lnTo>
                  <a:pt x="4368515" y="638485"/>
                </a:lnTo>
                <a:lnTo>
                  <a:pt x="4387351" y="628712"/>
                </a:lnTo>
                <a:lnTo>
                  <a:pt x="4370199" y="618586"/>
                </a:lnTo>
                <a:close/>
                <a:moveTo>
                  <a:pt x="8939721" y="611225"/>
                </a:moveTo>
                <a:lnTo>
                  <a:pt x="8922193" y="620987"/>
                </a:lnTo>
                <a:lnTo>
                  <a:pt x="8951777" y="637442"/>
                </a:lnTo>
                <a:lnTo>
                  <a:pt x="8968875" y="628570"/>
                </a:lnTo>
                <a:lnTo>
                  <a:pt x="8952087" y="618591"/>
                </a:lnTo>
                <a:close/>
                <a:moveTo>
                  <a:pt x="2091307" y="609950"/>
                </a:moveTo>
                <a:lnTo>
                  <a:pt x="2083029" y="614847"/>
                </a:lnTo>
                <a:lnTo>
                  <a:pt x="2101250" y="626593"/>
                </a:lnTo>
                <a:lnTo>
                  <a:pt x="2109456" y="622019"/>
                </a:lnTo>
                <a:close/>
                <a:moveTo>
                  <a:pt x="4236194" y="609643"/>
                </a:moveTo>
                <a:lnTo>
                  <a:pt x="4199795" y="633438"/>
                </a:lnTo>
                <a:lnTo>
                  <a:pt x="4211175" y="638891"/>
                </a:lnTo>
                <a:lnTo>
                  <a:pt x="4247947" y="615779"/>
                </a:lnTo>
                <a:close/>
                <a:moveTo>
                  <a:pt x="8817559" y="609338"/>
                </a:moveTo>
                <a:lnTo>
                  <a:pt x="8780466" y="633441"/>
                </a:lnTo>
                <a:lnTo>
                  <a:pt x="8791894" y="638917"/>
                </a:lnTo>
                <a:lnTo>
                  <a:pt x="8829375" y="615504"/>
                </a:lnTo>
                <a:close/>
                <a:moveTo>
                  <a:pt x="4434095" y="609070"/>
                </a:moveTo>
                <a:lnTo>
                  <a:pt x="4419617" y="616583"/>
                </a:lnTo>
                <a:lnTo>
                  <a:pt x="4455444" y="638812"/>
                </a:lnTo>
                <a:lnTo>
                  <a:pt x="4469746" y="632016"/>
                </a:lnTo>
                <a:close/>
                <a:moveTo>
                  <a:pt x="1989799" y="608862"/>
                </a:moveTo>
                <a:lnTo>
                  <a:pt x="1968074" y="623449"/>
                </a:lnTo>
                <a:lnTo>
                  <a:pt x="1976729" y="628309"/>
                </a:lnTo>
                <a:lnTo>
                  <a:pt x="1998565" y="614084"/>
                </a:lnTo>
                <a:close/>
                <a:moveTo>
                  <a:pt x="4308794" y="608775"/>
                </a:moveTo>
                <a:lnTo>
                  <a:pt x="4294095" y="617472"/>
                </a:lnTo>
                <a:lnTo>
                  <a:pt x="4277728" y="627218"/>
                </a:lnTo>
                <a:lnTo>
                  <a:pt x="4300390" y="639083"/>
                </a:lnTo>
                <a:lnTo>
                  <a:pt x="4331755" y="621614"/>
                </a:lnTo>
                <a:close/>
                <a:moveTo>
                  <a:pt x="8890378" y="608578"/>
                </a:moveTo>
                <a:lnTo>
                  <a:pt x="8875346" y="617472"/>
                </a:lnTo>
                <a:lnTo>
                  <a:pt x="8859742" y="626764"/>
                </a:lnTo>
                <a:lnTo>
                  <a:pt x="8882927" y="638840"/>
                </a:lnTo>
                <a:lnTo>
                  <a:pt x="8913772" y="621660"/>
                </a:lnTo>
                <a:close/>
                <a:moveTo>
                  <a:pt x="9016172" y="607281"/>
                </a:moveTo>
                <a:lnTo>
                  <a:pt x="9000240" y="615549"/>
                </a:lnTo>
                <a:lnTo>
                  <a:pt x="9037119" y="638611"/>
                </a:lnTo>
                <a:lnTo>
                  <a:pt x="9052850" y="631136"/>
                </a:lnTo>
                <a:close/>
                <a:moveTo>
                  <a:pt x="6609045" y="606502"/>
                </a:moveTo>
                <a:lnTo>
                  <a:pt x="6592635" y="617156"/>
                </a:lnTo>
                <a:lnTo>
                  <a:pt x="6604140" y="623946"/>
                </a:lnTo>
                <a:lnTo>
                  <a:pt x="6620600" y="613662"/>
                </a:lnTo>
                <a:close/>
                <a:moveTo>
                  <a:pt x="6685704" y="606262"/>
                </a:moveTo>
                <a:lnTo>
                  <a:pt x="6679758" y="609778"/>
                </a:lnTo>
                <a:lnTo>
                  <a:pt x="6697010" y="621243"/>
                </a:lnTo>
                <a:lnTo>
                  <a:pt x="6702889" y="617962"/>
                </a:lnTo>
                <a:close/>
                <a:moveTo>
                  <a:pt x="6566175" y="605962"/>
                </a:moveTo>
                <a:lnTo>
                  <a:pt x="6545036" y="620568"/>
                </a:lnTo>
                <a:lnTo>
                  <a:pt x="6550605" y="623695"/>
                </a:lnTo>
                <a:lnTo>
                  <a:pt x="6571871" y="609356"/>
                </a:lnTo>
                <a:close/>
                <a:moveTo>
                  <a:pt x="6641708" y="605767"/>
                </a:moveTo>
                <a:lnTo>
                  <a:pt x="6628299" y="614155"/>
                </a:lnTo>
                <a:lnTo>
                  <a:pt x="6646146" y="625225"/>
                </a:lnTo>
                <a:lnTo>
                  <a:pt x="6659560" y="617247"/>
                </a:lnTo>
                <a:close/>
                <a:moveTo>
                  <a:pt x="2101246" y="604072"/>
                </a:moveTo>
                <a:lnTo>
                  <a:pt x="2095259" y="607613"/>
                </a:lnTo>
                <a:lnTo>
                  <a:pt x="2113523" y="619752"/>
                </a:lnTo>
                <a:lnTo>
                  <a:pt x="2119436" y="616456"/>
                </a:lnTo>
                <a:close/>
                <a:moveTo>
                  <a:pt x="2022970" y="603507"/>
                </a:moveTo>
                <a:lnTo>
                  <a:pt x="2006246" y="614366"/>
                </a:lnTo>
                <a:lnTo>
                  <a:pt x="2018413" y="621535"/>
                </a:lnTo>
                <a:lnTo>
                  <a:pt x="2035170" y="611067"/>
                </a:lnTo>
                <a:close/>
                <a:moveTo>
                  <a:pt x="2056267" y="603068"/>
                </a:moveTo>
                <a:lnTo>
                  <a:pt x="2042781" y="611503"/>
                </a:lnTo>
                <a:lnTo>
                  <a:pt x="2061206" y="622931"/>
                </a:lnTo>
                <a:lnTo>
                  <a:pt x="2073340" y="615712"/>
                </a:lnTo>
                <a:lnTo>
                  <a:pt x="2074689" y="614915"/>
                </a:lnTo>
                <a:close/>
                <a:moveTo>
                  <a:pt x="1980006" y="603029"/>
                </a:moveTo>
                <a:lnTo>
                  <a:pt x="1958351" y="617989"/>
                </a:lnTo>
                <a:lnTo>
                  <a:pt x="1963887" y="621098"/>
                </a:lnTo>
                <a:lnTo>
                  <a:pt x="1985679" y="606408"/>
                </a:lnTo>
                <a:close/>
                <a:moveTo>
                  <a:pt x="4222000" y="602234"/>
                </a:moveTo>
                <a:lnTo>
                  <a:pt x="4185642" y="626654"/>
                </a:lnTo>
                <a:lnTo>
                  <a:pt x="4194968" y="631126"/>
                </a:lnTo>
                <a:lnTo>
                  <a:pt x="4231636" y="607264"/>
                </a:lnTo>
                <a:close/>
                <a:moveTo>
                  <a:pt x="8803553" y="602029"/>
                </a:moveTo>
                <a:lnTo>
                  <a:pt x="8766642" y="626816"/>
                </a:lnTo>
                <a:lnTo>
                  <a:pt x="8775971" y="631286"/>
                </a:lnTo>
                <a:lnTo>
                  <a:pt x="8813197" y="607062"/>
                </a:lnTo>
                <a:close/>
                <a:moveTo>
                  <a:pt x="6692894" y="602012"/>
                </a:moveTo>
                <a:lnTo>
                  <a:pt x="6689603" y="603958"/>
                </a:lnTo>
                <a:lnTo>
                  <a:pt x="6706890" y="615727"/>
                </a:lnTo>
                <a:lnTo>
                  <a:pt x="6710083" y="613944"/>
                </a:lnTo>
                <a:close/>
                <a:moveTo>
                  <a:pt x="9026829" y="601751"/>
                </a:moveTo>
                <a:lnTo>
                  <a:pt x="9020847" y="604855"/>
                </a:lnTo>
                <a:lnTo>
                  <a:pt x="9057600" y="628879"/>
                </a:lnTo>
                <a:lnTo>
                  <a:pt x="9063276" y="626182"/>
                </a:lnTo>
                <a:close/>
                <a:moveTo>
                  <a:pt x="4448741" y="601470"/>
                </a:moveTo>
                <a:lnTo>
                  <a:pt x="4438306" y="606885"/>
                </a:lnTo>
                <a:lnTo>
                  <a:pt x="4473784" y="630097"/>
                </a:lnTo>
                <a:lnTo>
                  <a:pt x="4484316" y="625093"/>
                </a:lnTo>
                <a:close/>
                <a:moveTo>
                  <a:pt x="6558149" y="601182"/>
                </a:moveTo>
                <a:lnTo>
                  <a:pt x="6536878" y="615987"/>
                </a:lnTo>
                <a:lnTo>
                  <a:pt x="6539984" y="617731"/>
                </a:lnTo>
                <a:lnTo>
                  <a:pt x="6561375" y="603104"/>
                </a:lnTo>
                <a:close/>
                <a:moveTo>
                  <a:pt x="6695737" y="600331"/>
                </a:moveTo>
                <a:lnTo>
                  <a:pt x="6695494" y="600474"/>
                </a:lnTo>
                <a:lnTo>
                  <a:pt x="6712636" y="612519"/>
                </a:lnTo>
                <a:lnTo>
                  <a:pt x="6712754" y="612454"/>
                </a:lnTo>
                <a:close/>
                <a:moveTo>
                  <a:pt x="2108468" y="599801"/>
                </a:moveTo>
                <a:lnTo>
                  <a:pt x="2105143" y="601767"/>
                </a:lnTo>
                <a:lnTo>
                  <a:pt x="2123441" y="614224"/>
                </a:lnTo>
                <a:lnTo>
                  <a:pt x="2126661" y="612429"/>
                </a:lnTo>
                <a:close/>
                <a:moveTo>
                  <a:pt x="6554849" y="599215"/>
                </a:moveTo>
                <a:lnTo>
                  <a:pt x="6533762" y="614237"/>
                </a:lnTo>
                <a:lnTo>
                  <a:pt x="6533791" y="614254"/>
                </a:lnTo>
                <a:lnTo>
                  <a:pt x="6554969" y="599287"/>
                </a:lnTo>
                <a:close/>
                <a:moveTo>
                  <a:pt x="6595941" y="598381"/>
                </a:moveTo>
                <a:lnTo>
                  <a:pt x="6579536" y="609397"/>
                </a:lnTo>
                <a:lnTo>
                  <a:pt x="6584720" y="612485"/>
                </a:lnTo>
                <a:lnTo>
                  <a:pt x="6588410" y="614663"/>
                </a:lnTo>
                <a:lnTo>
                  <a:pt x="6604895" y="603930"/>
                </a:lnTo>
                <a:close/>
                <a:moveTo>
                  <a:pt x="1971906" y="598204"/>
                </a:moveTo>
                <a:lnTo>
                  <a:pt x="1950122" y="613369"/>
                </a:lnTo>
                <a:lnTo>
                  <a:pt x="1953268" y="615135"/>
                </a:lnTo>
                <a:lnTo>
                  <a:pt x="1975177" y="600152"/>
                </a:lnTo>
                <a:close/>
                <a:moveTo>
                  <a:pt x="2111355" y="598093"/>
                </a:moveTo>
                <a:lnTo>
                  <a:pt x="2111088" y="598251"/>
                </a:lnTo>
                <a:lnTo>
                  <a:pt x="2129230" y="610997"/>
                </a:lnTo>
                <a:lnTo>
                  <a:pt x="2129364" y="610923"/>
                </a:lnTo>
                <a:close/>
                <a:moveTo>
                  <a:pt x="4382600" y="598068"/>
                </a:moveTo>
                <a:lnTo>
                  <a:pt x="4362147" y="609469"/>
                </a:lnTo>
                <a:lnTo>
                  <a:pt x="4371473" y="615024"/>
                </a:lnTo>
                <a:lnTo>
                  <a:pt x="4391248" y="626689"/>
                </a:lnTo>
                <a:lnTo>
                  <a:pt x="4411695" y="616078"/>
                </a:lnTo>
                <a:close/>
                <a:moveTo>
                  <a:pt x="6654358" y="597853"/>
                </a:moveTo>
                <a:lnTo>
                  <a:pt x="6646012" y="603075"/>
                </a:lnTo>
                <a:lnTo>
                  <a:pt x="6663956" y="614643"/>
                </a:lnTo>
                <a:lnTo>
                  <a:pt x="6672231" y="609739"/>
                </a:lnTo>
                <a:close/>
                <a:moveTo>
                  <a:pt x="8963912" y="597751"/>
                </a:moveTo>
                <a:lnTo>
                  <a:pt x="8943920" y="608886"/>
                </a:lnTo>
                <a:lnTo>
                  <a:pt x="8954260" y="615032"/>
                </a:lnTo>
                <a:lnTo>
                  <a:pt x="8973242" y="626304"/>
                </a:lnTo>
                <a:lnTo>
                  <a:pt x="8993086" y="616006"/>
                </a:lnTo>
                <a:close/>
                <a:moveTo>
                  <a:pt x="4211353" y="596676"/>
                </a:moveTo>
                <a:lnTo>
                  <a:pt x="4175205" y="621653"/>
                </a:lnTo>
                <a:lnTo>
                  <a:pt x="4181096" y="624476"/>
                </a:lnTo>
                <a:lnTo>
                  <a:pt x="4217541" y="599906"/>
                </a:lnTo>
                <a:close/>
                <a:moveTo>
                  <a:pt x="4287096" y="596642"/>
                </a:moveTo>
                <a:lnTo>
                  <a:pt x="4256199" y="615946"/>
                </a:lnTo>
                <a:lnTo>
                  <a:pt x="4273725" y="625122"/>
                </a:lnTo>
                <a:lnTo>
                  <a:pt x="4291549" y="614525"/>
                </a:lnTo>
                <a:lnTo>
                  <a:pt x="4304910" y="606603"/>
                </a:lnTo>
                <a:close/>
                <a:moveTo>
                  <a:pt x="8792900" y="596470"/>
                </a:moveTo>
                <a:lnTo>
                  <a:pt x="8756211" y="621817"/>
                </a:lnTo>
                <a:lnTo>
                  <a:pt x="8762099" y="624639"/>
                </a:lnTo>
                <a:lnTo>
                  <a:pt x="8799092" y="599701"/>
                </a:lnTo>
                <a:close/>
                <a:moveTo>
                  <a:pt x="8868670" y="596439"/>
                </a:moveTo>
                <a:lnTo>
                  <a:pt x="8838142" y="615514"/>
                </a:lnTo>
                <a:lnTo>
                  <a:pt x="8855729" y="624674"/>
                </a:lnTo>
                <a:lnTo>
                  <a:pt x="8872800" y="614525"/>
                </a:lnTo>
                <a:lnTo>
                  <a:pt x="8886513" y="606417"/>
                </a:lnTo>
                <a:close/>
                <a:moveTo>
                  <a:pt x="1968598" y="596233"/>
                </a:moveTo>
                <a:lnTo>
                  <a:pt x="1947003" y="611617"/>
                </a:lnTo>
                <a:lnTo>
                  <a:pt x="1947036" y="611636"/>
                </a:lnTo>
                <a:lnTo>
                  <a:pt x="1968735" y="596315"/>
                </a:lnTo>
                <a:close/>
                <a:moveTo>
                  <a:pt x="4459327" y="595976"/>
                </a:moveTo>
                <a:lnTo>
                  <a:pt x="4452955" y="599283"/>
                </a:lnTo>
                <a:lnTo>
                  <a:pt x="4488693" y="623013"/>
                </a:lnTo>
                <a:lnTo>
                  <a:pt x="4494769" y="620127"/>
                </a:lnTo>
                <a:close/>
                <a:moveTo>
                  <a:pt x="6625867" y="595580"/>
                </a:moveTo>
                <a:lnTo>
                  <a:pt x="6612424" y="604308"/>
                </a:lnTo>
                <a:lnTo>
                  <a:pt x="6624040" y="611513"/>
                </a:lnTo>
                <a:lnTo>
                  <a:pt x="6637534" y="603083"/>
                </a:lnTo>
                <a:close/>
                <a:moveTo>
                  <a:pt x="4331333" y="595439"/>
                </a:moveTo>
                <a:lnTo>
                  <a:pt x="4312078" y="606832"/>
                </a:lnTo>
                <a:lnTo>
                  <a:pt x="4335106" y="619748"/>
                </a:lnTo>
                <a:lnTo>
                  <a:pt x="4354249" y="609087"/>
                </a:lnTo>
                <a:close/>
                <a:moveTo>
                  <a:pt x="2009868" y="595388"/>
                </a:moveTo>
                <a:lnTo>
                  <a:pt x="1993172" y="606598"/>
                </a:lnTo>
                <a:lnTo>
                  <a:pt x="2001991" y="611852"/>
                </a:lnTo>
                <a:lnTo>
                  <a:pt x="2018783" y="600913"/>
                </a:lnTo>
                <a:close/>
                <a:moveTo>
                  <a:pt x="8912901" y="595251"/>
                </a:moveTo>
                <a:lnTo>
                  <a:pt x="8894983" y="605853"/>
                </a:lnTo>
                <a:lnTo>
                  <a:pt x="8918585" y="618980"/>
                </a:lnTo>
                <a:lnTo>
                  <a:pt x="8936236" y="609149"/>
                </a:lnTo>
                <a:close/>
                <a:moveTo>
                  <a:pt x="2068990" y="595110"/>
                </a:moveTo>
                <a:lnTo>
                  <a:pt x="2060576" y="600372"/>
                </a:lnTo>
                <a:lnTo>
                  <a:pt x="2079093" y="612309"/>
                </a:lnTo>
                <a:lnTo>
                  <a:pt x="2087436" y="607376"/>
                </a:lnTo>
                <a:close/>
                <a:moveTo>
                  <a:pt x="9040473" y="594671"/>
                </a:moveTo>
                <a:lnTo>
                  <a:pt x="9030995" y="599589"/>
                </a:lnTo>
                <a:lnTo>
                  <a:pt x="9067609" y="624123"/>
                </a:lnTo>
                <a:lnTo>
                  <a:pt x="9076954" y="619683"/>
                </a:lnTo>
                <a:close/>
                <a:moveTo>
                  <a:pt x="2039878" y="592528"/>
                </a:moveTo>
                <a:lnTo>
                  <a:pt x="2026350" y="601312"/>
                </a:lnTo>
                <a:lnTo>
                  <a:pt x="2038611" y="608917"/>
                </a:lnTo>
                <a:lnTo>
                  <a:pt x="2052182" y="600440"/>
                </a:lnTo>
                <a:close/>
                <a:moveTo>
                  <a:pt x="6586032" y="592241"/>
                </a:moveTo>
                <a:lnTo>
                  <a:pt x="6569690" y="603533"/>
                </a:lnTo>
                <a:lnTo>
                  <a:pt x="6575434" y="606954"/>
                </a:lnTo>
                <a:lnTo>
                  <a:pt x="6591880" y="595864"/>
                </a:lnTo>
                <a:close/>
                <a:moveTo>
                  <a:pt x="4202836" y="592229"/>
                </a:moveTo>
                <a:lnTo>
                  <a:pt x="4166519" y="617491"/>
                </a:lnTo>
                <a:lnTo>
                  <a:pt x="4169733" y="619031"/>
                </a:lnTo>
                <a:lnTo>
                  <a:pt x="4206284" y="594030"/>
                </a:lnTo>
                <a:close/>
                <a:moveTo>
                  <a:pt x="8784379" y="592023"/>
                </a:moveTo>
                <a:lnTo>
                  <a:pt x="8747526" y="617655"/>
                </a:lnTo>
                <a:lnTo>
                  <a:pt x="8750783" y="619216"/>
                </a:lnTo>
                <a:lnTo>
                  <a:pt x="8787863" y="593841"/>
                </a:lnTo>
                <a:close/>
                <a:moveTo>
                  <a:pt x="4467173" y="591905"/>
                </a:moveTo>
                <a:lnTo>
                  <a:pt x="4463512" y="593805"/>
                </a:lnTo>
                <a:lnTo>
                  <a:pt x="4499112" y="618063"/>
                </a:lnTo>
                <a:lnTo>
                  <a:pt x="4502510" y="616449"/>
                </a:lnTo>
                <a:close/>
                <a:moveTo>
                  <a:pt x="6664264" y="591665"/>
                </a:moveTo>
                <a:lnTo>
                  <a:pt x="6662502" y="592759"/>
                </a:lnTo>
                <a:lnTo>
                  <a:pt x="6658199" y="595451"/>
                </a:lnTo>
                <a:lnTo>
                  <a:pt x="6676180" y="607400"/>
                </a:lnTo>
                <a:lnTo>
                  <a:pt x="6682166" y="603853"/>
                </a:lnTo>
                <a:close/>
                <a:moveTo>
                  <a:pt x="9047366" y="591094"/>
                </a:moveTo>
                <a:lnTo>
                  <a:pt x="9044854" y="592397"/>
                </a:lnTo>
                <a:lnTo>
                  <a:pt x="9081426" y="617558"/>
                </a:lnTo>
                <a:lnTo>
                  <a:pt x="9083691" y="616482"/>
                </a:lnTo>
                <a:close/>
                <a:moveTo>
                  <a:pt x="4470395" y="590233"/>
                </a:moveTo>
                <a:lnTo>
                  <a:pt x="4470052" y="590411"/>
                </a:lnTo>
                <a:lnTo>
                  <a:pt x="4505262" y="615141"/>
                </a:lnTo>
                <a:lnTo>
                  <a:pt x="4505342" y="615103"/>
                </a:lnTo>
                <a:close/>
                <a:moveTo>
                  <a:pt x="4198963" y="590208"/>
                </a:moveTo>
                <a:lnTo>
                  <a:pt x="4162982" y="615797"/>
                </a:lnTo>
                <a:lnTo>
                  <a:pt x="4163002" y="615806"/>
                </a:lnTo>
                <a:lnTo>
                  <a:pt x="4199144" y="590302"/>
                </a:lnTo>
                <a:close/>
                <a:moveTo>
                  <a:pt x="8780672" y="590089"/>
                </a:moveTo>
                <a:lnTo>
                  <a:pt x="8744238" y="616079"/>
                </a:lnTo>
                <a:lnTo>
                  <a:pt x="8744264" y="616092"/>
                </a:lnTo>
                <a:lnTo>
                  <a:pt x="8780929" y="590223"/>
                </a:lnTo>
                <a:close/>
                <a:moveTo>
                  <a:pt x="1999958" y="589245"/>
                </a:moveTo>
                <a:lnTo>
                  <a:pt x="1983328" y="600734"/>
                </a:lnTo>
                <a:lnTo>
                  <a:pt x="1989043" y="604139"/>
                </a:lnTo>
                <a:lnTo>
                  <a:pt x="2005781" y="592855"/>
                </a:lnTo>
                <a:lnTo>
                  <a:pt x="2000506" y="589587"/>
                </a:lnTo>
                <a:close/>
                <a:moveTo>
                  <a:pt x="9050961" y="589229"/>
                </a:moveTo>
                <a:lnTo>
                  <a:pt x="9050601" y="589415"/>
                </a:lnTo>
                <a:lnTo>
                  <a:pt x="9086944" y="614937"/>
                </a:lnTo>
                <a:lnTo>
                  <a:pt x="9087027" y="614897"/>
                </a:lnTo>
                <a:close/>
                <a:moveTo>
                  <a:pt x="2078956" y="588897"/>
                </a:moveTo>
                <a:lnTo>
                  <a:pt x="2074797" y="591478"/>
                </a:lnTo>
                <a:lnTo>
                  <a:pt x="2072829" y="592708"/>
                </a:lnTo>
                <a:lnTo>
                  <a:pt x="2091386" y="605039"/>
                </a:lnTo>
                <a:lnTo>
                  <a:pt x="2097422" y="601469"/>
                </a:lnTo>
                <a:close/>
                <a:moveTo>
                  <a:pt x="4401037" y="587792"/>
                </a:moveTo>
                <a:lnTo>
                  <a:pt x="4386381" y="595961"/>
                </a:lnTo>
                <a:lnTo>
                  <a:pt x="4415566" y="614069"/>
                </a:lnTo>
                <a:lnTo>
                  <a:pt x="4430125" y="606514"/>
                </a:lnTo>
                <a:close/>
                <a:moveTo>
                  <a:pt x="6638554" y="587344"/>
                </a:moveTo>
                <a:lnTo>
                  <a:pt x="6630111" y="592824"/>
                </a:lnTo>
                <a:lnTo>
                  <a:pt x="6641846" y="600389"/>
                </a:lnTo>
                <a:lnTo>
                  <a:pt x="6650264" y="595131"/>
                </a:lnTo>
                <a:close/>
                <a:moveTo>
                  <a:pt x="6578086" y="587305"/>
                </a:moveTo>
                <a:lnTo>
                  <a:pt x="6561650" y="598745"/>
                </a:lnTo>
                <a:lnTo>
                  <a:pt x="6564911" y="600686"/>
                </a:lnTo>
                <a:lnTo>
                  <a:pt x="6581432" y="589389"/>
                </a:lnTo>
                <a:close/>
                <a:moveTo>
                  <a:pt x="4270380" y="587294"/>
                </a:moveTo>
                <a:lnTo>
                  <a:pt x="4239736" y="607327"/>
                </a:lnTo>
                <a:lnTo>
                  <a:pt x="4251552" y="613513"/>
                </a:lnTo>
                <a:lnTo>
                  <a:pt x="4282490" y="594066"/>
                </a:lnTo>
                <a:close/>
                <a:moveTo>
                  <a:pt x="6671511" y="587169"/>
                </a:moveTo>
                <a:lnTo>
                  <a:pt x="6668075" y="589301"/>
                </a:lnTo>
                <a:lnTo>
                  <a:pt x="6686060" y="601546"/>
                </a:lnTo>
                <a:lnTo>
                  <a:pt x="6689385" y="599576"/>
                </a:lnTo>
                <a:close/>
                <a:moveTo>
                  <a:pt x="6612711" y="587120"/>
                </a:moveTo>
                <a:lnTo>
                  <a:pt x="6599267" y="596148"/>
                </a:lnTo>
                <a:lnTo>
                  <a:pt x="6608270" y="601732"/>
                </a:lnTo>
                <a:lnTo>
                  <a:pt x="6621767" y="592944"/>
                </a:lnTo>
                <a:close/>
                <a:moveTo>
                  <a:pt x="8851870" y="587044"/>
                </a:moveTo>
                <a:lnTo>
                  <a:pt x="8821442" y="606816"/>
                </a:lnTo>
                <a:lnTo>
                  <a:pt x="8833351" y="613019"/>
                </a:lnTo>
                <a:lnTo>
                  <a:pt x="8864039" y="593849"/>
                </a:lnTo>
                <a:close/>
                <a:moveTo>
                  <a:pt x="8984171" y="586468"/>
                </a:moveTo>
                <a:lnTo>
                  <a:pt x="8968073" y="595434"/>
                </a:lnTo>
                <a:lnTo>
                  <a:pt x="8997395" y="613770"/>
                </a:lnTo>
                <a:lnTo>
                  <a:pt x="9013389" y="605470"/>
                </a:lnTo>
                <a:close/>
                <a:moveTo>
                  <a:pt x="6674586" y="585261"/>
                </a:moveTo>
                <a:lnTo>
                  <a:pt x="6674191" y="585506"/>
                </a:lnTo>
                <a:lnTo>
                  <a:pt x="6692006" y="598023"/>
                </a:lnTo>
                <a:lnTo>
                  <a:pt x="6692275" y="597864"/>
                </a:lnTo>
                <a:close/>
                <a:moveTo>
                  <a:pt x="6574609" y="585138"/>
                </a:moveTo>
                <a:lnTo>
                  <a:pt x="6558305" y="596753"/>
                </a:lnTo>
                <a:lnTo>
                  <a:pt x="6558441" y="596834"/>
                </a:lnTo>
                <a:lnTo>
                  <a:pt x="6574812" y="585264"/>
                </a:lnTo>
                <a:close/>
                <a:moveTo>
                  <a:pt x="2086246" y="584375"/>
                </a:moveTo>
                <a:lnTo>
                  <a:pt x="2082766" y="586533"/>
                </a:lnTo>
                <a:lnTo>
                  <a:pt x="2101319" y="599164"/>
                </a:lnTo>
                <a:lnTo>
                  <a:pt x="2104683" y="597174"/>
                </a:lnTo>
                <a:close/>
                <a:moveTo>
                  <a:pt x="1991946" y="584254"/>
                </a:moveTo>
                <a:lnTo>
                  <a:pt x="1975216" y="595901"/>
                </a:lnTo>
                <a:lnTo>
                  <a:pt x="1978517" y="597868"/>
                </a:lnTo>
                <a:lnTo>
                  <a:pt x="1995336" y="586366"/>
                </a:lnTo>
                <a:close/>
                <a:moveTo>
                  <a:pt x="2052643" y="584240"/>
                </a:moveTo>
                <a:lnTo>
                  <a:pt x="2044129" y="589768"/>
                </a:lnTo>
                <a:lnTo>
                  <a:pt x="2056499" y="597743"/>
                </a:lnTo>
                <a:lnTo>
                  <a:pt x="2064981" y="592444"/>
                </a:lnTo>
                <a:close/>
                <a:moveTo>
                  <a:pt x="2026724" y="584069"/>
                </a:moveTo>
                <a:lnTo>
                  <a:pt x="2013195" y="593153"/>
                </a:lnTo>
                <a:lnTo>
                  <a:pt x="2022160" y="598713"/>
                </a:lnTo>
                <a:lnTo>
                  <a:pt x="2035740" y="589867"/>
                </a:lnTo>
                <a:close/>
                <a:moveTo>
                  <a:pt x="4309724" y="582570"/>
                </a:moveTo>
                <a:lnTo>
                  <a:pt x="4293671" y="592534"/>
                </a:lnTo>
                <a:lnTo>
                  <a:pt x="4290318" y="594629"/>
                </a:lnTo>
                <a:lnTo>
                  <a:pt x="4308195" y="604655"/>
                </a:lnTo>
                <a:lnTo>
                  <a:pt x="4327546" y="593184"/>
                </a:lnTo>
                <a:close/>
                <a:moveTo>
                  <a:pt x="2089375" y="582433"/>
                </a:moveTo>
                <a:lnTo>
                  <a:pt x="2088951" y="582696"/>
                </a:lnTo>
                <a:lnTo>
                  <a:pt x="2107329" y="595609"/>
                </a:lnTo>
                <a:lnTo>
                  <a:pt x="2107625" y="595435"/>
                </a:lnTo>
                <a:close/>
                <a:moveTo>
                  <a:pt x="8891286" y="582377"/>
                </a:moveTo>
                <a:lnTo>
                  <a:pt x="8874922" y="592534"/>
                </a:lnTo>
                <a:lnTo>
                  <a:pt x="8873093" y="593677"/>
                </a:lnTo>
                <a:lnTo>
                  <a:pt x="8891110" y="603698"/>
                </a:lnTo>
                <a:lnTo>
                  <a:pt x="8909163" y="593024"/>
                </a:lnTo>
                <a:close/>
                <a:moveTo>
                  <a:pt x="1988462" y="582083"/>
                </a:moveTo>
                <a:lnTo>
                  <a:pt x="1971866" y="593905"/>
                </a:lnTo>
                <a:lnTo>
                  <a:pt x="1972020" y="593997"/>
                </a:lnTo>
                <a:lnTo>
                  <a:pt x="1988692" y="582226"/>
                </a:lnTo>
                <a:close/>
                <a:moveTo>
                  <a:pt x="4355427" y="581182"/>
                </a:moveTo>
                <a:lnTo>
                  <a:pt x="4334974" y="593285"/>
                </a:lnTo>
                <a:lnTo>
                  <a:pt x="4357998" y="606998"/>
                </a:lnTo>
                <a:lnTo>
                  <a:pt x="4378542" y="595556"/>
                </a:lnTo>
                <a:lnTo>
                  <a:pt x="4369358" y="589871"/>
                </a:lnTo>
                <a:close/>
                <a:moveTo>
                  <a:pt x="8937041" y="580968"/>
                </a:moveTo>
                <a:lnTo>
                  <a:pt x="8916951" y="592854"/>
                </a:lnTo>
                <a:lnTo>
                  <a:pt x="8940432" y="606812"/>
                </a:lnTo>
                <a:lnTo>
                  <a:pt x="8960516" y="595627"/>
                </a:lnTo>
                <a:lnTo>
                  <a:pt x="8951370" y="589904"/>
                </a:lnTo>
                <a:close/>
                <a:moveTo>
                  <a:pt x="6648465" y="580909"/>
                </a:moveTo>
                <a:lnTo>
                  <a:pt x="6642320" y="584898"/>
                </a:lnTo>
                <a:lnTo>
                  <a:pt x="6654106" y="592730"/>
                </a:lnTo>
                <a:lnTo>
                  <a:pt x="6659743" y="589209"/>
                </a:lnTo>
                <a:lnTo>
                  <a:pt x="6660221" y="588913"/>
                </a:lnTo>
                <a:close/>
                <a:moveTo>
                  <a:pt x="6602731" y="580703"/>
                </a:moveTo>
                <a:lnTo>
                  <a:pt x="6589314" y="589974"/>
                </a:lnTo>
                <a:lnTo>
                  <a:pt x="6595200" y="593625"/>
                </a:lnTo>
                <a:lnTo>
                  <a:pt x="6608686" y="584532"/>
                </a:lnTo>
                <a:close/>
                <a:moveTo>
                  <a:pt x="8995017" y="580427"/>
                </a:moveTo>
                <a:lnTo>
                  <a:pt x="8988786" y="583897"/>
                </a:lnTo>
                <a:lnTo>
                  <a:pt x="9018071" y="603040"/>
                </a:lnTo>
                <a:lnTo>
                  <a:pt x="9024092" y="599916"/>
                </a:lnTo>
                <a:close/>
                <a:moveTo>
                  <a:pt x="4415773" y="579579"/>
                </a:moveTo>
                <a:lnTo>
                  <a:pt x="4405404" y="585358"/>
                </a:lnTo>
                <a:lnTo>
                  <a:pt x="4434371" y="604311"/>
                </a:lnTo>
                <a:lnTo>
                  <a:pt x="4444839" y="598879"/>
                </a:lnTo>
                <a:close/>
                <a:moveTo>
                  <a:pt x="4256121" y="579320"/>
                </a:moveTo>
                <a:lnTo>
                  <a:pt x="4225509" y="599878"/>
                </a:lnTo>
                <a:lnTo>
                  <a:pt x="4235194" y="604948"/>
                </a:lnTo>
                <a:lnTo>
                  <a:pt x="4266047" y="584871"/>
                </a:lnTo>
                <a:close/>
                <a:moveTo>
                  <a:pt x="8837682" y="579111"/>
                </a:moveTo>
                <a:lnTo>
                  <a:pt x="8807353" y="599478"/>
                </a:lnTo>
                <a:lnTo>
                  <a:pt x="8817072" y="604540"/>
                </a:lnTo>
                <a:lnTo>
                  <a:pt x="8847615" y="584665"/>
                </a:lnTo>
                <a:close/>
                <a:moveTo>
                  <a:pt x="6625401" y="578598"/>
                </a:moveTo>
                <a:lnTo>
                  <a:pt x="6616900" y="584307"/>
                </a:lnTo>
                <a:lnTo>
                  <a:pt x="6626011" y="590181"/>
                </a:lnTo>
                <a:lnTo>
                  <a:pt x="6634505" y="584651"/>
                </a:lnTo>
                <a:close/>
                <a:moveTo>
                  <a:pt x="2062610" y="577768"/>
                </a:moveTo>
                <a:lnTo>
                  <a:pt x="2056407" y="581795"/>
                </a:lnTo>
                <a:lnTo>
                  <a:pt x="2068821" y="590045"/>
                </a:lnTo>
                <a:lnTo>
                  <a:pt x="2073374" y="587202"/>
                </a:lnTo>
                <a:lnTo>
                  <a:pt x="2074992" y="586199"/>
                </a:lnTo>
                <a:close/>
                <a:moveTo>
                  <a:pt x="2016742" y="577650"/>
                </a:moveTo>
                <a:lnTo>
                  <a:pt x="2003240" y="586978"/>
                </a:lnTo>
                <a:lnTo>
                  <a:pt x="2009104" y="590615"/>
                </a:lnTo>
                <a:lnTo>
                  <a:pt x="2022676" y="581466"/>
                </a:lnTo>
                <a:close/>
                <a:moveTo>
                  <a:pt x="6655713" y="576203"/>
                </a:moveTo>
                <a:lnTo>
                  <a:pt x="6652194" y="578488"/>
                </a:lnTo>
                <a:lnTo>
                  <a:pt x="6664036" y="586551"/>
                </a:lnTo>
                <a:lnTo>
                  <a:pt x="6667517" y="584396"/>
                </a:lnTo>
                <a:close/>
                <a:moveTo>
                  <a:pt x="6594853" y="575635"/>
                </a:moveTo>
                <a:lnTo>
                  <a:pt x="6581355" y="585029"/>
                </a:lnTo>
                <a:lnTo>
                  <a:pt x="6583023" y="586073"/>
                </a:lnTo>
                <a:lnTo>
                  <a:pt x="6584731" y="587132"/>
                </a:lnTo>
                <a:lnTo>
                  <a:pt x="6598301" y="577853"/>
                </a:lnTo>
                <a:close/>
                <a:moveTo>
                  <a:pt x="2039493" y="575495"/>
                </a:moveTo>
                <a:lnTo>
                  <a:pt x="2030918" y="581253"/>
                </a:lnTo>
                <a:lnTo>
                  <a:pt x="2039988" y="587099"/>
                </a:lnTo>
                <a:lnTo>
                  <a:pt x="2048553" y="581520"/>
                </a:lnTo>
                <a:close/>
                <a:moveTo>
                  <a:pt x="6658936" y="574111"/>
                </a:moveTo>
                <a:lnTo>
                  <a:pt x="6658436" y="574435"/>
                </a:lnTo>
                <a:lnTo>
                  <a:pt x="6670226" y="582720"/>
                </a:lnTo>
                <a:lnTo>
                  <a:pt x="6670650" y="582457"/>
                </a:lnTo>
                <a:close/>
                <a:moveTo>
                  <a:pt x="4426494" y="573603"/>
                </a:moveTo>
                <a:lnTo>
                  <a:pt x="4419855" y="577303"/>
                </a:lnTo>
                <a:lnTo>
                  <a:pt x="4449054" y="596692"/>
                </a:lnTo>
                <a:lnTo>
                  <a:pt x="4455482" y="593356"/>
                </a:lnTo>
                <a:close/>
                <a:moveTo>
                  <a:pt x="6591223" y="573302"/>
                </a:moveTo>
                <a:lnTo>
                  <a:pt x="6577844" y="582833"/>
                </a:lnTo>
                <a:lnTo>
                  <a:pt x="6578061" y="582968"/>
                </a:lnTo>
                <a:lnTo>
                  <a:pt x="6591494" y="573476"/>
                </a:lnTo>
                <a:close/>
                <a:moveTo>
                  <a:pt x="4245262" y="573248"/>
                </a:moveTo>
                <a:lnTo>
                  <a:pt x="4214820" y="594281"/>
                </a:lnTo>
                <a:lnTo>
                  <a:pt x="4221047" y="597542"/>
                </a:lnTo>
                <a:lnTo>
                  <a:pt x="4251723" y="576862"/>
                </a:lnTo>
                <a:close/>
                <a:moveTo>
                  <a:pt x="8826819" y="573036"/>
                </a:moveTo>
                <a:lnTo>
                  <a:pt x="8796630" y="593893"/>
                </a:lnTo>
                <a:lnTo>
                  <a:pt x="8802880" y="597148"/>
                </a:lnTo>
                <a:lnTo>
                  <a:pt x="8833285" y="576652"/>
                </a:lnTo>
                <a:close/>
                <a:moveTo>
                  <a:pt x="2069903" y="573032"/>
                </a:moveTo>
                <a:lnTo>
                  <a:pt x="2066338" y="575348"/>
                </a:lnTo>
                <a:lnTo>
                  <a:pt x="2078805" y="583836"/>
                </a:lnTo>
                <a:lnTo>
                  <a:pt x="2082325" y="581655"/>
                </a:lnTo>
                <a:close/>
                <a:moveTo>
                  <a:pt x="9008635" y="572843"/>
                </a:moveTo>
                <a:lnTo>
                  <a:pt x="8999048" y="578182"/>
                </a:lnTo>
                <a:lnTo>
                  <a:pt x="9028257" y="597755"/>
                </a:lnTo>
                <a:lnTo>
                  <a:pt x="9037770" y="592818"/>
                </a:lnTo>
                <a:close/>
                <a:moveTo>
                  <a:pt x="4292916" y="572560"/>
                </a:moveTo>
                <a:lnTo>
                  <a:pt x="4273547" y="585223"/>
                </a:lnTo>
                <a:lnTo>
                  <a:pt x="4285708" y="592044"/>
                </a:lnTo>
                <a:lnTo>
                  <a:pt x="4290700" y="588907"/>
                </a:lnTo>
                <a:lnTo>
                  <a:pt x="4305242" y="579901"/>
                </a:lnTo>
                <a:close/>
                <a:moveTo>
                  <a:pt x="2008784" y="572532"/>
                </a:moveTo>
                <a:lnTo>
                  <a:pt x="1995224" y="581972"/>
                </a:lnTo>
                <a:lnTo>
                  <a:pt x="1998638" y="584107"/>
                </a:lnTo>
                <a:lnTo>
                  <a:pt x="2012277" y="574779"/>
                </a:lnTo>
                <a:close/>
                <a:moveTo>
                  <a:pt x="8874469" y="572360"/>
                </a:moveTo>
                <a:lnTo>
                  <a:pt x="8856158" y="584258"/>
                </a:lnTo>
                <a:lnTo>
                  <a:pt x="8868449" y="591094"/>
                </a:lnTo>
                <a:lnTo>
                  <a:pt x="8871951" y="588907"/>
                </a:lnTo>
                <a:lnTo>
                  <a:pt x="8886817" y="579715"/>
                </a:lnTo>
                <a:close/>
                <a:moveTo>
                  <a:pt x="6635305" y="571949"/>
                </a:moveTo>
                <a:lnTo>
                  <a:pt x="6629102" y="576114"/>
                </a:lnTo>
                <a:lnTo>
                  <a:pt x="6638265" y="582203"/>
                </a:lnTo>
                <a:lnTo>
                  <a:pt x="6644450" y="578175"/>
                </a:lnTo>
                <a:close/>
                <a:moveTo>
                  <a:pt x="6615402" y="571948"/>
                </a:moveTo>
                <a:lnTo>
                  <a:pt x="6606872" y="577842"/>
                </a:lnTo>
                <a:lnTo>
                  <a:pt x="6612871" y="581710"/>
                </a:lnTo>
                <a:lnTo>
                  <a:pt x="6621416" y="575948"/>
                </a:lnTo>
                <a:close/>
                <a:moveTo>
                  <a:pt x="2073188" y="570900"/>
                </a:moveTo>
                <a:lnTo>
                  <a:pt x="2072654" y="571246"/>
                </a:lnTo>
                <a:lnTo>
                  <a:pt x="2085059" y="579962"/>
                </a:lnTo>
                <a:lnTo>
                  <a:pt x="2085512" y="579681"/>
                </a:lnTo>
                <a:close/>
                <a:moveTo>
                  <a:pt x="4373841" y="570287"/>
                </a:moveTo>
                <a:lnTo>
                  <a:pt x="4359127" y="578994"/>
                </a:lnTo>
                <a:lnTo>
                  <a:pt x="4370843" y="586321"/>
                </a:lnTo>
                <a:lnTo>
                  <a:pt x="4382329" y="593447"/>
                </a:lnTo>
                <a:lnTo>
                  <a:pt x="4397069" y="585238"/>
                </a:lnTo>
                <a:close/>
                <a:moveTo>
                  <a:pt x="2005149" y="570195"/>
                </a:moveTo>
                <a:lnTo>
                  <a:pt x="1991707" y="579771"/>
                </a:lnTo>
                <a:lnTo>
                  <a:pt x="1991952" y="579924"/>
                </a:lnTo>
                <a:lnTo>
                  <a:pt x="2005454" y="570391"/>
                </a:lnTo>
                <a:close/>
                <a:moveTo>
                  <a:pt x="4434444" y="569172"/>
                </a:moveTo>
                <a:lnTo>
                  <a:pt x="4430548" y="571343"/>
                </a:lnTo>
                <a:lnTo>
                  <a:pt x="4459667" y="591185"/>
                </a:lnTo>
                <a:lnTo>
                  <a:pt x="4463370" y="589263"/>
                </a:lnTo>
                <a:close/>
                <a:moveTo>
                  <a:pt x="8957292" y="568986"/>
                </a:moveTo>
                <a:lnTo>
                  <a:pt x="8941071" y="578583"/>
                </a:lnTo>
                <a:lnTo>
                  <a:pt x="8953543" y="586348"/>
                </a:lnTo>
                <a:lnTo>
                  <a:pt x="8964676" y="593310"/>
                </a:lnTo>
                <a:lnTo>
                  <a:pt x="8980845" y="584304"/>
                </a:lnTo>
                <a:close/>
                <a:moveTo>
                  <a:pt x="9015658" y="568931"/>
                </a:moveTo>
                <a:lnTo>
                  <a:pt x="9012943" y="570443"/>
                </a:lnTo>
                <a:lnTo>
                  <a:pt x="9042156" y="590542"/>
                </a:lnTo>
                <a:lnTo>
                  <a:pt x="9044693" y="589226"/>
                </a:lnTo>
                <a:close/>
                <a:moveTo>
                  <a:pt x="2029491" y="568843"/>
                </a:moveTo>
                <a:lnTo>
                  <a:pt x="2020887" y="574786"/>
                </a:lnTo>
                <a:lnTo>
                  <a:pt x="2026866" y="578640"/>
                </a:lnTo>
                <a:lnTo>
                  <a:pt x="2035485" y="572830"/>
                </a:lnTo>
                <a:close/>
                <a:moveTo>
                  <a:pt x="2049451" y="568809"/>
                </a:moveTo>
                <a:lnTo>
                  <a:pt x="2043192" y="573012"/>
                </a:lnTo>
                <a:lnTo>
                  <a:pt x="2052310" y="579072"/>
                </a:lnTo>
                <a:lnTo>
                  <a:pt x="2058552" y="575006"/>
                </a:lnTo>
                <a:close/>
                <a:moveTo>
                  <a:pt x="4236872" y="568556"/>
                </a:moveTo>
                <a:lnTo>
                  <a:pt x="4206299" y="589820"/>
                </a:lnTo>
                <a:lnTo>
                  <a:pt x="4209777" y="591641"/>
                </a:lnTo>
                <a:lnTo>
                  <a:pt x="4240535" y="570605"/>
                </a:lnTo>
                <a:close/>
                <a:moveTo>
                  <a:pt x="8818428" y="568344"/>
                </a:moveTo>
                <a:lnTo>
                  <a:pt x="8788088" y="589444"/>
                </a:lnTo>
                <a:lnTo>
                  <a:pt x="8791608" y="591278"/>
                </a:lnTo>
                <a:lnTo>
                  <a:pt x="8822111" y="570403"/>
                </a:lnTo>
                <a:close/>
                <a:moveTo>
                  <a:pt x="4333747" y="567660"/>
                </a:moveTo>
                <a:lnTo>
                  <a:pt x="4313279" y="580363"/>
                </a:lnTo>
                <a:lnTo>
                  <a:pt x="4331184" y="591027"/>
                </a:lnTo>
                <a:lnTo>
                  <a:pt x="4351705" y="578861"/>
                </a:lnTo>
                <a:close/>
                <a:moveTo>
                  <a:pt x="8915353" y="567440"/>
                </a:moveTo>
                <a:lnTo>
                  <a:pt x="8895220" y="579936"/>
                </a:lnTo>
                <a:lnTo>
                  <a:pt x="8913212" y="590631"/>
                </a:lnTo>
                <a:lnTo>
                  <a:pt x="8933398" y="578695"/>
                </a:lnTo>
                <a:close/>
                <a:moveTo>
                  <a:pt x="4438007" y="567186"/>
                </a:moveTo>
                <a:lnTo>
                  <a:pt x="4437439" y="567503"/>
                </a:lnTo>
                <a:lnTo>
                  <a:pt x="4466273" y="587756"/>
                </a:lnTo>
                <a:lnTo>
                  <a:pt x="4466644" y="587564"/>
                </a:lnTo>
                <a:close/>
                <a:moveTo>
                  <a:pt x="6642564" y="567074"/>
                </a:moveTo>
                <a:lnTo>
                  <a:pt x="6638971" y="569486"/>
                </a:lnTo>
                <a:lnTo>
                  <a:pt x="6648173" y="575751"/>
                </a:lnTo>
                <a:lnTo>
                  <a:pt x="6651728" y="573436"/>
                </a:lnTo>
                <a:close/>
                <a:moveTo>
                  <a:pt x="9019463" y="566812"/>
                </a:moveTo>
                <a:lnTo>
                  <a:pt x="9018878" y="567138"/>
                </a:lnTo>
                <a:lnTo>
                  <a:pt x="9047934" y="587543"/>
                </a:lnTo>
                <a:lnTo>
                  <a:pt x="9048315" y="587346"/>
                </a:lnTo>
                <a:close/>
                <a:moveTo>
                  <a:pt x="6607602" y="566761"/>
                </a:moveTo>
                <a:lnTo>
                  <a:pt x="6598986" y="572758"/>
                </a:lnTo>
                <a:lnTo>
                  <a:pt x="6602468" y="575003"/>
                </a:lnTo>
                <a:lnTo>
                  <a:pt x="6611110" y="569094"/>
                </a:lnTo>
                <a:close/>
                <a:moveTo>
                  <a:pt x="4232694" y="566220"/>
                </a:moveTo>
                <a:lnTo>
                  <a:pt x="4202388" y="587772"/>
                </a:lnTo>
                <a:lnTo>
                  <a:pt x="4202584" y="587875"/>
                </a:lnTo>
                <a:lnTo>
                  <a:pt x="4233018" y="566401"/>
                </a:lnTo>
                <a:close/>
                <a:moveTo>
                  <a:pt x="8814350" y="566064"/>
                </a:moveTo>
                <a:lnTo>
                  <a:pt x="8784324" y="587484"/>
                </a:lnTo>
                <a:lnTo>
                  <a:pt x="8784603" y="587630"/>
                </a:lnTo>
                <a:lnTo>
                  <a:pt x="8814808" y="566319"/>
                </a:lnTo>
                <a:close/>
                <a:moveTo>
                  <a:pt x="6625280" y="565123"/>
                </a:moveTo>
                <a:lnTo>
                  <a:pt x="6619046" y="569431"/>
                </a:lnTo>
                <a:lnTo>
                  <a:pt x="6625107" y="573459"/>
                </a:lnTo>
                <a:lnTo>
                  <a:pt x="6631344" y="569253"/>
                </a:lnTo>
                <a:close/>
                <a:moveTo>
                  <a:pt x="6645907" y="564828"/>
                </a:moveTo>
                <a:lnTo>
                  <a:pt x="6645323" y="565222"/>
                </a:lnTo>
                <a:lnTo>
                  <a:pt x="6654471" y="571650"/>
                </a:lnTo>
                <a:lnTo>
                  <a:pt x="6655000" y="571306"/>
                </a:lnTo>
                <a:close/>
                <a:moveTo>
                  <a:pt x="6603879" y="564285"/>
                </a:moveTo>
                <a:lnTo>
                  <a:pt x="6595311" y="570389"/>
                </a:lnTo>
                <a:lnTo>
                  <a:pt x="6595599" y="570575"/>
                </a:lnTo>
                <a:lnTo>
                  <a:pt x="6604198" y="564498"/>
                </a:lnTo>
                <a:close/>
                <a:moveTo>
                  <a:pt x="4278750" y="564123"/>
                </a:moveTo>
                <a:lnTo>
                  <a:pt x="4259261" y="577211"/>
                </a:lnTo>
                <a:lnTo>
                  <a:pt x="4269228" y="582801"/>
                </a:lnTo>
                <a:lnTo>
                  <a:pt x="4288765" y="570088"/>
                </a:lnTo>
                <a:close/>
                <a:moveTo>
                  <a:pt x="8860300" y="563921"/>
                </a:moveTo>
                <a:lnTo>
                  <a:pt x="8841860" y="576305"/>
                </a:lnTo>
                <a:lnTo>
                  <a:pt x="8851889" y="581883"/>
                </a:lnTo>
                <a:lnTo>
                  <a:pt x="8870320" y="569889"/>
                </a:lnTo>
                <a:close/>
                <a:moveTo>
                  <a:pt x="2056755" y="563905"/>
                </a:moveTo>
                <a:lnTo>
                  <a:pt x="2053118" y="566347"/>
                </a:lnTo>
                <a:lnTo>
                  <a:pt x="2062274" y="572581"/>
                </a:lnTo>
                <a:lnTo>
                  <a:pt x="2065875" y="570236"/>
                </a:lnTo>
                <a:close/>
                <a:moveTo>
                  <a:pt x="2021610" y="563603"/>
                </a:moveTo>
                <a:lnTo>
                  <a:pt x="2012922" y="569651"/>
                </a:lnTo>
                <a:lnTo>
                  <a:pt x="2016450" y="571925"/>
                </a:lnTo>
                <a:lnTo>
                  <a:pt x="2025164" y="565966"/>
                </a:lnTo>
                <a:close/>
                <a:moveTo>
                  <a:pt x="8968263" y="562494"/>
                </a:moveTo>
                <a:lnTo>
                  <a:pt x="8961849" y="566289"/>
                </a:lnTo>
                <a:lnTo>
                  <a:pt x="8985469" y="581729"/>
                </a:lnTo>
                <a:lnTo>
                  <a:pt x="8991745" y="578234"/>
                </a:lnTo>
                <a:close/>
                <a:moveTo>
                  <a:pt x="2039422" y="561982"/>
                </a:moveTo>
                <a:lnTo>
                  <a:pt x="2033132" y="566327"/>
                </a:lnTo>
                <a:lnTo>
                  <a:pt x="2039175" y="570343"/>
                </a:lnTo>
                <a:lnTo>
                  <a:pt x="2045469" y="566099"/>
                </a:lnTo>
                <a:close/>
                <a:moveTo>
                  <a:pt x="2060160" y="561619"/>
                </a:moveTo>
                <a:lnTo>
                  <a:pt x="2059542" y="562034"/>
                </a:lnTo>
                <a:lnTo>
                  <a:pt x="2068647" y="568430"/>
                </a:lnTo>
                <a:lnTo>
                  <a:pt x="2069208" y="568065"/>
                </a:lnTo>
                <a:close/>
                <a:moveTo>
                  <a:pt x="4388615" y="561545"/>
                </a:moveTo>
                <a:lnTo>
                  <a:pt x="4378319" y="567637"/>
                </a:lnTo>
                <a:lnTo>
                  <a:pt x="4401473" y="582786"/>
                </a:lnTo>
                <a:lnTo>
                  <a:pt x="4411876" y="576991"/>
                </a:lnTo>
                <a:close/>
                <a:moveTo>
                  <a:pt x="2017883" y="561125"/>
                </a:moveTo>
                <a:lnTo>
                  <a:pt x="2009243" y="567279"/>
                </a:lnTo>
                <a:lnTo>
                  <a:pt x="2009566" y="567487"/>
                </a:lnTo>
                <a:lnTo>
                  <a:pt x="2018241" y="561363"/>
                </a:lnTo>
                <a:close/>
                <a:moveTo>
                  <a:pt x="6632533" y="560112"/>
                </a:moveTo>
                <a:lnTo>
                  <a:pt x="6628895" y="562626"/>
                </a:lnTo>
                <a:lnTo>
                  <a:pt x="6635004" y="566785"/>
                </a:lnTo>
                <a:lnTo>
                  <a:pt x="6638627" y="564342"/>
                </a:lnTo>
                <a:close/>
                <a:moveTo>
                  <a:pt x="6617533" y="559849"/>
                </a:moveTo>
                <a:lnTo>
                  <a:pt x="6611230" y="564237"/>
                </a:lnTo>
                <a:lnTo>
                  <a:pt x="6614772" y="566590"/>
                </a:lnTo>
                <a:lnTo>
                  <a:pt x="6621089" y="562270"/>
                </a:lnTo>
                <a:close/>
                <a:moveTo>
                  <a:pt x="6635962" y="557742"/>
                </a:moveTo>
                <a:lnTo>
                  <a:pt x="6635315" y="558190"/>
                </a:lnTo>
                <a:lnTo>
                  <a:pt x="6641405" y="562469"/>
                </a:lnTo>
                <a:lnTo>
                  <a:pt x="6642017" y="562056"/>
                </a:lnTo>
                <a:close/>
                <a:moveTo>
                  <a:pt x="4267859" y="557637"/>
                </a:moveTo>
                <a:lnTo>
                  <a:pt x="4248369" y="571102"/>
                </a:lnTo>
                <a:lnTo>
                  <a:pt x="4254864" y="574745"/>
                </a:lnTo>
                <a:lnTo>
                  <a:pt x="4274433" y="561553"/>
                </a:lnTo>
                <a:close/>
                <a:moveTo>
                  <a:pt x="8849405" y="557432"/>
                </a:moveTo>
                <a:lnTo>
                  <a:pt x="8830907" y="570212"/>
                </a:lnTo>
                <a:lnTo>
                  <a:pt x="8837443" y="573848"/>
                </a:lnTo>
                <a:lnTo>
                  <a:pt x="8855984" y="561350"/>
                </a:lnTo>
                <a:close/>
                <a:moveTo>
                  <a:pt x="6613735" y="557264"/>
                </a:moveTo>
                <a:lnTo>
                  <a:pt x="6607463" y="561733"/>
                </a:lnTo>
                <a:lnTo>
                  <a:pt x="6607796" y="561955"/>
                </a:lnTo>
                <a:lnTo>
                  <a:pt x="6614092" y="557506"/>
                </a:lnTo>
                <a:close/>
                <a:moveTo>
                  <a:pt x="4316849" y="557121"/>
                </a:moveTo>
                <a:lnTo>
                  <a:pt x="4296395" y="570307"/>
                </a:lnTo>
                <a:lnTo>
                  <a:pt x="4308801" y="577696"/>
                </a:lnTo>
                <a:lnTo>
                  <a:pt x="4329394" y="564945"/>
                </a:lnTo>
                <a:close/>
                <a:moveTo>
                  <a:pt x="2046721" y="556940"/>
                </a:moveTo>
                <a:lnTo>
                  <a:pt x="2043037" y="559484"/>
                </a:lnTo>
                <a:lnTo>
                  <a:pt x="2049128" y="563632"/>
                </a:lnTo>
                <a:lnTo>
                  <a:pt x="2052797" y="561158"/>
                </a:lnTo>
                <a:close/>
                <a:moveTo>
                  <a:pt x="8898448" y="556897"/>
                </a:moveTo>
                <a:lnTo>
                  <a:pt x="8878305" y="569882"/>
                </a:lnTo>
                <a:lnTo>
                  <a:pt x="8890754" y="577281"/>
                </a:lnTo>
                <a:lnTo>
                  <a:pt x="8911029" y="564744"/>
                </a:lnTo>
                <a:close/>
                <a:moveTo>
                  <a:pt x="2031594" y="556653"/>
                </a:moveTo>
                <a:lnTo>
                  <a:pt x="2025236" y="561079"/>
                </a:lnTo>
                <a:lnTo>
                  <a:pt x="2028823" y="563464"/>
                </a:lnTo>
                <a:lnTo>
                  <a:pt x="2035197" y="559105"/>
                </a:lnTo>
                <a:close/>
                <a:moveTo>
                  <a:pt x="4352191" y="556212"/>
                </a:moveTo>
                <a:lnTo>
                  <a:pt x="4337387" y="565400"/>
                </a:lnTo>
                <a:lnTo>
                  <a:pt x="4355405" y="576667"/>
                </a:lnTo>
                <a:lnTo>
                  <a:pt x="4370161" y="567918"/>
                </a:lnTo>
                <a:lnTo>
                  <a:pt x="4369468" y="567472"/>
                </a:lnTo>
                <a:close/>
                <a:moveTo>
                  <a:pt x="4399418" y="555153"/>
                </a:moveTo>
                <a:lnTo>
                  <a:pt x="4392586" y="559196"/>
                </a:lnTo>
                <a:lnTo>
                  <a:pt x="4415960" y="574717"/>
                </a:lnTo>
                <a:lnTo>
                  <a:pt x="4422656" y="570988"/>
                </a:lnTo>
                <a:close/>
                <a:moveTo>
                  <a:pt x="8935613" y="554865"/>
                </a:moveTo>
                <a:lnTo>
                  <a:pt x="8919268" y="565010"/>
                </a:lnTo>
                <a:lnTo>
                  <a:pt x="8937426" y="576314"/>
                </a:lnTo>
                <a:lnTo>
                  <a:pt x="8953733" y="566671"/>
                </a:lnTo>
                <a:lnTo>
                  <a:pt x="8950002" y="564244"/>
                </a:lnTo>
                <a:close/>
                <a:moveTo>
                  <a:pt x="6624835" y="554768"/>
                </a:moveTo>
                <a:lnTo>
                  <a:pt x="6621134" y="557343"/>
                </a:lnTo>
                <a:lnTo>
                  <a:pt x="6624722" y="559786"/>
                </a:lnTo>
                <a:lnTo>
                  <a:pt x="6628421" y="557257"/>
                </a:lnTo>
                <a:close/>
                <a:moveTo>
                  <a:pt x="2050209" y="554529"/>
                </a:moveTo>
                <a:lnTo>
                  <a:pt x="2049530" y="554999"/>
                </a:lnTo>
                <a:lnTo>
                  <a:pt x="2055604" y="559266"/>
                </a:lnTo>
                <a:lnTo>
                  <a:pt x="2056249" y="558832"/>
                </a:lnTo>
                <a:close/>
                <a:moveTo>
                  <a:pt x="8981830" y="554466"/>
                </a:moveTo>
                <a:lnTo>
                  <a:pt x="8972177" y="560178"/>
                </a:lnTo>
                <a:lnTo>
                  <a:pt x="8995775" y="575989"/>
                </a:lnTo>
                <a:lnTo>
                  <a:pt x="9005403" y="570627"/>
                </a:lnTo>
                <a:close/>
                <a:moveTo>
                  <a:pt x="2027794" y="554065"/>
                </a:moveTo>
                <a:lnTo>
                  <a:pt x="2021464" y="558573"/>
                </a:lnTo>
                <a:lnTo>
                  <a:pt x="2021839" y="558822"/>
                </a:lnTo>
                <a:lnTo>
                  <a:pt x="2028193" y="554336"/>
                </a:lnTo>
                <a:close/>
                <a:moveTo>
                  <a:pt x="4259623" y="552733"/>
                </a:moveTo>
                <a:lnTo>
                  <a:pt x="4239979" y="566396"/>
                </a:lnTo>
                <a:lnTo>
                  <a:pt x="4243665" y="568464"/>
                </a:lnTo>
                <a:lnTo>
                  <a:pt x="4263388" y="554975"/>
                </a:lnTo>
                <a:close/>
                <a:moveTo>
                  <a:pt x="8841170" y="552527"/>
                </a:moveTo>
                <a:lnTo>
                  <a:pt x="8822479" y="565525"/>
                </a:lnTo>
                <a:lnTo>
                  <a:pt x="8826209" y="567599"/>
                </a:lnTo>
                <a:lnTo>
                  <a:pt x="8844947" y="554776"/>
                </a:lnTo>
                <a:close/>
                <a:moveTo>
                  <a:pt x="6628351" y="552320"/>
                </a:moveTo>
                <a:lnTo>
                  <a:pt x="6627653" y="552806"/>
                </a:lnTo>
                <a:lnTo>
                  <a:pt x="6631242" y="555328"/>
                </a:lnTo>
                <a:lnTo>
                  <a:pt x="6631921" y="554863"/>
                </a:lnTo>
                <a:close/>
                <a:moveTo>
                  <a:pt x="6620988" y="552097"/>
                </a:moveTo>
                <a:lnTo>
                  <a:pt x="6617294" y="554728"/>
                </a:lnTo>
                <a:lnTo>
                  <a:pt x="6617665" y="554981"/>
                </a:lnTo>
                <a:lnTo>
                  <a:pt x="6621370" y="552363"/>
                </a:lnTo>
                <a:close/>
                <a:moveTo>
                  <a:pt x="2038940" y="551539"/>
                </a:moveTo>
                <a:lnTo>
                  <a:pt x="2035195" y="554146"/>
                </a:lnTo>
                <a:lnTo>
                  <a:pt x="2038830" y="556620"/>
                </a:lnTo>
                <a:lnTo>
                  <a:pt x="2042573" y="554061"/>
                </a:lnTo>
                <a:close/>
                <a:moveTo>
                  <a:pt x="4407432" y="550411"/>
                </a:moveTo>
                <a:lnTo>
                  <a:pt x="4403363" y="552819"/>
                </a:lnTo>
                <a:lnTo>
                  <a:pt x="4426712" y="568729"/>
                </a:lnTo>
                <a:lnTo>
                  <a:pt x="4430648" y="566536"/>
                </a:lnTo>
                <a:close/>
                <a:moveTo>
                  <a:pt x="8988942" y="550258"/>
                </a:moveTo>
                <a:lnTo>
                  <a:pt x="8986071" y="551957"/>
                </a:lnTo>
                <a:lnTo>
                  <a:pt x="9009717" y="568224"/>
                </a:lnTo>
                <a:lnTo>
                  <a:pt x="9012460" y="566696"/>
                </a:lnTo>
                <a:close/>
                <a:moveTo>
                  <a:pt x="4255290" y="550152"/>
                </a:moveTo>
                <a:lnTo>
                  <a:pt x="4235768" y="564035"/>
                </a:lnTo>
                <a:lnTo>
                  <a:pt x="4236104" y="564224"/>
                </a:lnTo>
                <a:lnTo>
                  <a:pt x="4255701" y="550397"/>
                </a:lnTo>
                <a:close/>
                <a:moveTo>
                  <a:pt x="8836896" y="549981"/>
                </a:moveTo>
                <a:lnTo>
                  <a:pt x="8818337" y="563221"/>
                </a:lnTo>
                <a:lnTo>
                  <a:pt x="8818819" y="563489"/>
                </a:lnTo>
                <a:lnTo>
                  <a:pt x="8837476" y="550326"/>
                </a:lnTo>
                <a:close/>
                <a:moveTo>
                  <a:pt x="6624513" y="549585"/>
                </a:moveTo>
                <a:lnTo>
                  <a:pt x="6623796" y="550096"/>
                </a:lnTo>
                <a:lnTo>
                  <a:pt x="6624188" y="550371"/>
                </a:lnTo>
                <a:lnTo>
                  <a:pt x="6624905" y="549864"/>
                </a:lnTo>
                <a:close/>
                <a:moveTo>
                  <a:pt x="2042517" y="549049"/>
                </a:moveTo>
                <a:lnTo>
                  <a:pt x="2041786" y="549558"/>
                </a:lnTo>
                <a:lnTo>
                  <a:pt x="2045422" y="552112"/>
                </a:lnTo>
                <a:lnTo>
                  <a:pt x="2046134" y="551625"/>
                </a:lnTo>
                <a:close/>
                <a:moveTo>
                  <a:pt x="2035091" y="548866"/>
                </a:moveTo>
                <a:lnTo>
                  <a:pt x="2031352" y="551529"/>
                </a:lnTo>
                <a:lnTo>
                  <a:pt x="2031768" y="551812"/>
                </a:lnTo>
                <a:lnTo>
                  <a:pt x="2035519" y="549164"/>
                </a:lnTo>
                <a:close/>
                <a:moveTo>
                  <a:pt x="4302533" y="548191"/>
                </a:moveTo>
                <a:lnTo>
                  <a:pt x="4292822" y="554673"/>
                </a:lnTo>
                <a:lnTo>
                  <a:pt x="4282164" y="561831"/>
                </a:lnTo>
                <a:lnTo>
                  <a:pt x="4292239" y="567832"/>
                </a:lnTo>
                <a:lnTo>
                  <a:pt x="4312802" y="554596"/>
                </a:lnTo>
                <a:close/>
                <a:moveTo>
                  <a:pt x="4411256" y="548149"/>
                </a:moveTo>
                <a:lnTo>
                  <a:pt x="4410511" y="548590"/>
                </a:lnTo>
                <a:lnTo>
                  <a:pt x="4433668" y="564854"/>
                </a:lnTo>
                <a:lnTo>
                  <a:pt x="4434265" y="564522"/>
                </a:lnTo>
                <a:close/>
                <a:moveTo>
                  <a:pt x="8946659" y="548009"/>
                </a:moveTo>
                <a:lnTo>
                  <a:pt x="8940063" y="552102"/>
                </a:lnTo>
                <a:lnTo>
                  <a:pt x="8952174" y="559965"/>
                </a:lnTo>
                <a:lnTo>
                  <a:pt x="8958301" y="563970"/>
                </a:lnTo>
                <a:lnTo>
                  <a:pt x="8964765" y="560149"/>
                </a:lnTo>
                <a:lnTo>
                  <a:pt x="8950008" y="550257"/>
                </a:lnTo>
                <a:close/>
                <a:moveTo>
                  <a:pt x="8884125" y="547963"/>
                </a:moveTo>
                <a:lnTo>
                  <a:pt x="8874073" y="554673"/>
                </a:lnTo>
                <a:lnTo>
                  <a:pt x="8864047" y="561406"/>
                </a:lnTo>
                <a:lnTo>
                  <a:pt x="8874146" y="567409"/>
                </a:lnTo>
                <a:lnTo>
                  <a:pt x="8894401" y="554372"/>
                </a:lnTo>
                <a:close/>
                <a:moveTo>
                  <a:pt x="8992907" y="547912"/>
                </a:moveTo>
                <a:lnTo>
                  <a:pt x="8992143" y="548364"/>
                </a:lnTo>
                <a:lnTo>
                  <a:pt x="9015688" y="564899"/>
                </a:lnTo>
                <a:lnTo>
                  <a:pt x="9016298" y="564559"/>
                </a:lnTo>
                <a:close/>
                <a:moveTo>
                  <a:pt x="4366877" y="547097"/>
                </a:moveTo>
                <a:lnTo>
                  <a:pt x="4356581" y="553488"/>
                </a:lnTo>
                <a:lnTo>
                  <a:pt x="4371590" y="563235"/>
                </a:lnTo>
                <a:lnTo>
                  <a:pt x="4374667" y="565247"/>
                </a:lnTo>
                <a:lnTo>
                  <a:pt x="4384981" y="559132"/>
                </a:lnTo>
                <a:lnTo>
                  <a:pt x="4368619" y="548267"/>
                </a:lnTo>
                <a:close/>
                <a:moveTo>
                  <a:pt x="2038675" y="546312"/>
                </a:moveTo>
                <a:lnTo>
                  <a:pt x="2037927" y="546846"/>
                </a:lnTo>
                <a:lnTo>
                  <a:pt x="2038365" y="547154"/>
                </a:lnTo>
                <a:lnTo>
                  <a:pt x="2039115" y="546625"/>
                </a:lnTo>
                <a:close/>
                <a:moveTo>
                  <a:pt x="4335318" y="545214"/>
                </a:moveTo>
                <a:lnTo>
                  <a:pt x="4320443" y="554804"/>
                </a:lnTo>
                <a:lnTo>
                  <a:pt x="4333044" y="562684"/>
                </a:lnTo>
                <a:lnTo>
                  <a:pt x="4347954" y="553450"/>
                </a:lnTo>
                <a:close/>
                <a:moveTo>
                  <a:pt x="8918701" y="543840"/>
                </a:moveTo>
                <a:lnTo>
                  <a:pt x="8902274" y="554430"/>
                </a:lnTo>
                <a:lnTo>
                  <a:pt x="8914949" y="562321"/>
                </a:lnTo>
                <a:lnTo>
                  <a:pt x="8931425" y="552134"/>
                </a:lnTo>
                <a:close/>
                <a:moveTo>
                  <a:pt x="4291495" y="541307"/>
                </a:moveTo>
                <a:lnTo>
                  <a:pt x="4271222" y="555314"/>
                </a:lnTo>
                <a:lnTo>
                  <a:pt x="4277841" y="559256"/>
                </a:lnTo>
                <a:lnTo>
                  <a:pt x="4289851" y="551159"/>
                </a:lnTo>
                <a:lnTo>
                  <a:pt x="4298289" y="545544"/>
                </a:lnTo>
                <a:close/>
                <a:moveTo>
                  <a:pt x="8873081" y="541075"/>
                </a:moveTo>
                <a:lnTo>
                  <a:pt x="8853086" y="554890"/>
                </a:lnTo>
                <a:lnTo>
                  <a:pt x="8859719" y="558833"/>
                </a:lnTo>
                <a:lnTo>
                  <a:pt x="8871102" y="551159"/>
                </a:lnTo>
                <a:lnTo>
                  <a:pt x="8879882" y="545317"/>
                </a:lnTo>
                <a:close/>
                <a:moveTo>
                  <a:pt x="4377719" y="540368"/>
                </a:moveTo>
                <a:lnTo>
                  <a:pt x="4370748" y="544694"/>
                </a:lnTo>
                <a:lnTo>
                  <a:pt x="4388949" y="556780"/>
                </a:lnTo>
                <a:lnTo>
                  <a:pt x="4395824" y="552704"/>
                </a:lnTo>
                <a:close/>
                <a:moveTo>
                  <a:pt x="8960175" y="539620"/>
                </a:moveTo>
                <a:lnTo>
                  <a:pt x="8950480" y="545637"/>
                </a:lnTo>
                <a:lnTo>
                  <a:pt x="8952076" y="546709"/>
                </a:lnTo>
                <a:lnTo>
                  <a:pt x="8968679" y="557834"/>
                </a:lnTo>
                <a:lnTo>
                  <a:pt x="8978378" y="552099"/>
                </a:lnTo>
                <a:close/>
                <a:moveTo>
                  <a:pt x="8929799" y="536685"/>
                </a:moveTo>
                <a:lnTo>
                  <a:pt x="8923034" y="541047"/>
                </a:lnTo>
                <a:lnTo>
                  <a:pt x="8935874" y="549383"/>
                </a:lnTo>
                <a:lnTo>
                  <a:pt x="8942555" y="545252"/>
                </a:lnTo>
                <a:close/>
                <a:moveTo>
                  <a:pt x="4283353" y="536228"/>
                </a:moveTo>
                <a:lnTo>
                  <a:pt x="4262975" y="550402"/>
                </a:lnTo>
                <a:lnTo>
                  <a:pt x="4266770" y="552662"/>
                </a:lnTo>
                <a:lnTo>
                  <a:pt x="4287247" y="538657"/>
                </a:lnTo>
                <a:close/>
                <a:moveTo>
                  <a:pt x="8864938" y="535996"/>
                </a:moveTo>
                <a:lnTo>
                  <a:pt x="8844829" y="549982"/>
                </a:lnTo>
                <a:lnTo>
                  <a:pt x="8848641" y="552247"/>
                </a:lnTo>
                <a:lnTo>
                  <a:pt x="8868835" y="538427"/>
                </a:lnTo>
                <a:close/>
                <a:moveTo>
                  <a:pt x="4320986" y="535873"/>
                </a:moveTo>
                <a:lnTo>
                  <a:pt x="4306080" y="545823"/>
                </a:lnTo>
                <a:lnTo>
                  <a:pt x="4316403" y="552278"/>
                </a:lnTo>
                <a:lnTo>
                  <a:pt x="4331373" y="542643"/>
                </a:lnTo>
                <a:close/>
                <a:moveTo>
                  <a:pt x="4349988" y="535757"/>
                </a:moveTo>
                <a:lnTo>
                  <a:pt x="4339594" y="542457"/>
                </a:lnTo>
                <a:lnTo>
                  <a:pt x="4352340" y="550734"/>
                </a:lnTo>
                <a:lnTo>
                  <a:pt x="4362720" y="544306"/>
                </a:lnTo>
                <a:close/>
                <a:moveTo>
                  <a:pt x="4385774" y="535368"/>
                </a:moveTo>
                <a:lnTo>
                  <a:pt x="4381577" y="537973"/>
                </a:lnTo>
                <a:lnTo>
                  <a:pt x="4399766" y="550367"/>
                </a:lnTo>
                <a:lnTo>
                  <a:pt x="4403868" y="547935"/>
                </a:lnTo>
                <a:close/>
                <a:moveTo>
                  <a:pt x="8967350" y="535167"/>
                </a:moveTo>
                <a:lnTo>
                  <a:pt x="8964363" y="537021"/>
                </a:lnTo>
                <a:lnTo>
                  <a:pt x="8982627" y="549587"/>
                </a:lnTo>
                <a:lnTo>
                  <a:pt x="8985528" y="547872"/>
                </a:lnTo>
                <a:close/>
                <a:moveTo>
                  <a:pt x="8904334" y="534474"/>
                </a:moveTo>
                <a:lnTo>
                  <a:pt x="8887870" y="545463"/>
                </a:lnTo>
                <a:lnTo>
                  <a:pt x="8898226" y="551910"/>
                </a:lnTo>
                <a:lnTo>
                  <a:pt x="8914758" y="541269"/>
                </a:lnTo>
                <a:close/>
                <a:moveTo>
                  <a:pt x="4278834" y="533410"/>
                </a:moveTo>
                <a:lnTo>
                  <a:pt x="4258602" y="547797"/>
                </a:lnTo>
                <a:lnTo>
                  <a:pt x="4259027" y="548050"/>
                </a:lnTo>
                <a:lnTo>
                  <a:pt x="4279335" y="533722"/>
                </a:lnTo>
                <a:close/>
                <a:moveTo>
                  <a:pt x="8860436" y="533189"/>
                </a:moveTo>
                <a:lnTo>
                  <a:pt x="8840502" y="547409"/>
                </a:lnTo>
                <a:lnTo>
                  <a:pt x="8841104" y="547767"/>
                </a:lnTo>
                <a:lnTo>
                  <a:pt x="8861141" y="533629"/>
                </a:lnTo>
                <a:close/>
                <a:moveTo>
                  <a:pt x="4389792" y="532874"/>
                </a:moveTo>
                <a:lnTo>
                  <a:pt x="4388913" y="533420"/>
                </a:lnTo>
                <a:lnTo>
                  <a:pt x="4406965" y="546099"/>
                </a:lnTo>
                <a:lnTo>
                  <a:pt x="4407735" y="545643"/>
                </a:lnTo>
                <a:close/>
                <a:moveTo>
                  <a:pt x="8971436" y="532631"/>
                </a:moveTo>
                <a:lnTo>
                  <a:pt x="8970535" y="533190"/>
                </a:lnTo>
                <a:lnTo>
                  <a:pt x="8988739" y="545973"/>
                </a:lnTo>
                <a:lnTo>
                  <a:pt x="8989527" y="545507"/>
                </a:lnTo>
                <a:close/>
                <a:moveTo>
                  <a:pt x="4360782" y="528798"/>
                </a:moveTo>
                <a:lnTo>
                  <a:pt x="4353791" y="533305"/>
                </a:lnTo>
                <a:lnTo>
                  <a:pt x="4366596" y="541906"/>
                </a:lnTo>
                <a:lnTo>
                  <a:pt x="4373606" y="537565"/>
                </a:lnTo>
                <a:lnTo>
                  <a:pt x="4367345" y="533299"/>
                </a:lnTo>
                <a:close/>
                <a:moveTo>
                  <a:pt x="4309959" y="528686"/>
                </a:moveTo>
                <a:lnTo>
                  <a:pt x="4295006" y="538899"/>
                </a:lnTo>
                <a:lnTo>
                  <a:pt x="4301847" y="543177"/>
                </a:lnTo>
                <a:lnTo>
                  <a:pt x="4316862" y="533185"/>
                </a:lnTo>
                <a:close/>
                <a:moveTo>
                  <a:pt x="8943250" y="528013"/>
                </a:moveTo>
                <a:lnTo>
                  <a:pt x="8933549" y="534268"/>
                </a:lnTo>
                <a:lnTo>
                  <a:pt x="8946383" y="542885"/>
                </a:lnTo>
                <a:lnTo>
                  <a:pt x="8956139" y="536852"/>
                </a:lnTo>
                <a:lnTo>
                  <a:pt x="8949304" y="532167"/>
                </a:lnTo>
                <a:close/>
                <a:moveTo>
                  <a:pt x="864762" y="527631"/>
                </a:moveTo>
                <a:cubicBezTo>
                  <a:pt x="641325" y="529756"/>
                  <a:pt x="401433" y="571423"/>
                  <a:pt x="139595" y="653296"/>
                </a:cubicBezTo>
                <a:lnTo>
                  <a:pt x="35682" y="688385"/>
                </a:lnTo>
                <a:lnTo>
                  <a:pt x="54384" y="701211"/>
                </a:lnTo>
                <a:lnTo>
                  <a:pt x="105499" y="731510"/>
                </a:lnTo>
                <a:lnTo>
                  <a:pt x="138911" y="721900"/>
                </a:lnTo>
                <a:cubicBezTo>
                  <a:pt x="505008" y="624419"/>
                  <a:pt x="828984" y="593894"/>
                  <a:pt x="1125341" y="628808"/>
                </a:cubicBezTo>
                <a:cubicBezTo>
                  <a:pt x="1292936" y="648447"/>
                  <a:pt x="1460263" y="687920"/>
                  <a:pt x="1625734" y="735445"/>
                </a:cubicBezTo>
                <a:lnTo>
                  <a:pt x="1712841" y="761754"/>
                </a:lnTo>
                <a:lnTo>
                  <a:pt x="1774183" y="722261"/>
                </a:lnTo>
                <a:lnTo>
                  <a:pt x="1624752" y="669184"/>
                </a:lnTo>
                <a:cubicBezTo>
                  <a:pt x="1459860" y="613519"/>
                  <a:pt x="1292936" y="567291"/>
                  <a:pt x="1125341" y="544018"/>
                </a:cubicBezTo>
                <a:cubicBezTo>
                  <a:pt x="1040880" y="532257"/>
                  <a:pt x="954137" y="526780"/>
                  <a:pt x="864762" y="527631"/>
                </a:cubicBezTo>
                <a:close/>
                <a:moveTo>
                  <a:pt x="5446391" y="527507"/>
                </a:moveTo>
                <a:cubicBezTo>
                  <a:pt x="5222722" y="529446"/>
                  <a:pt x="4983012" y="570772"/>
                  <a:pt x="4721978" y="652537"/>
                </a:cubicBezTo>
                <a:lnTo>
                  <a:pt x="4618478" y="687587"/>
                </a:lnTo>
                <a:lnTo>
                  <a:pt x="4641377" y="703613"/>
                </a:lnTo>
                <a:lnTo>
                  <a:pt x="4688035" y="731265"/>
                </a:lnTo>
                <a:lnTo>
                  <a:pt x="4720596" y="721900"/>
                </a:lnTo>
                <a:cubicBezTo>
                  <a:pt x="5086776" y="624419"/>
                  <a:pt x="5411077" y="593894"/>
                  <a:pt x="5707433" y="628808"/>
                </a:cubicBezTo>
                <a:cubicBezTo>
                  <a:pt x="5875027" y="648447"/>
                  <a:pt x="6042355" y="687920"/>
                  <a:pt x="6207750" y="735445"/>
                </a:cubicBezTo>
                <a:lnTo>
                  <a:pt x="6300780" y="763560"/>
                </a:lnTo>
                <a:lnTo>
                  <a:pt x="6361804" y="724273"/>
                </a:lnTo>
                <a:lnTo>
                  <a:pt x="6206844" y="669231"/>
                </a:lnTo>
                <a:cubicBezTo>
                  <a:pt x="6041951" y="613555"/>
                  <a:pt x="5875027" y="567291"/>
                  <a:pt x="5707433" y="544018"/>
                </a:cubicBezTo>
                <a:cubicBezTo>
                  <a:pt x="5622760" y="532257"/>
                  <a:pt x="5535859" y="526731"/>
                  <a:pt x="5446391" y="527507"/>
                </a:cubicBezTo>
                <a:close/>
                <a:moveTo>
                  <a:pt x="8893283" y="527270"/>
                </a:moveTo>
                <a:lnTo>
                  <a:pt x="8876766" y="538551"/>
                </a:lnTo>
                <a:lnTo>
                  <a:pt x="8883629" y="542823"/>
                </a:lnTo>
                <a:lnTo>
                  <a:pt x="8900214" y="531788"/>
                </a:lnTo>
                <a:close/>
                <a:moveTo>
                  <a:pt x="8915454" y="527051"/>
                </a:moveTo>
                <a:lnTo>
                  <a:pt x="8908562" y="531652"/>
                </a:lnTo>
                <a:lnTo>
                  <a:pt x="8919085" y="538483"/>
                </a:lnTo>
                <a:lnTo>
                  <a:pt x="8925923" y="534082"/>
                </a:lnTo>
                <a:close/>
                <a:moveTo>
                  <a:pt x="4335617" y="526108"/>
                </a:moveTo>
                <a:lnTo>
                  <a:pt x="4325163" y="533085"/>
                </a:lnTo>
                <a:lnTo>
                  <a:pt x="4335645" y="539892"/>
                </a:lnTo>
                <a:lnTo>
                  <a:pt x="4346112" y="533155"/>
                </a:lnTo>
                <a:close/>
                <a:moveTo>
                  <a:pt x="4368838" y="523605"/>
                </a:moveTo>
                <a:lnTo>
                  <a:pt x="4364571" y="526355"/>
                </a:lnTo>
                <a:lnTo>
                  <a:pt x="4369468" y="529722"/>
                </a:lnTo>
                <a:lnTo>
                  <a:pt x="4377467" y="535173"/>
                </a:lnTo>
                <a:lnTo>
                  <a:pt x="4381710" y="532546"/>
                </a:lnTo>
                <a:close/>
                <a:moveTo>
                  <a:pt x="4301833" y="523390"/>
                </a:moveTo>
                <a:lnTo>
                  <a:pt x="4291549" y="530528"/>
                </a:lnTo>
                <a:lnTo>
                  <a:pt x="4286848" y="533798"/>
                </a:lnTo>
                <a:lnTo>
                  <a:pt x="4290770" y="536250"/>
                </a:lnTo>
                <a:lnTo>
                  <a:pt x="4305831" y="525996"/>
                </a:lnTo>
                <a:close/>
                <a:moveTo>
                  <a:pt x="8950463" y="523364"/>
                </a:moveTo>
                <a:lnTo>
                  <a:pt x="8947379" y="525351"/>
                </a:lnTo>
                <a:lnTo>
                  <a:pt x="8952098" y="528584"/>
                </a:lnTo>
                <a:lnTo>
                  <a:pt x="8960341" y="534254"/>
                </a:lnTo>
                <a:lnTo>
                  <a:pt x="8963367" y="532383"/>
                </a:lnTo>
                <a:close/>
                <a:moveTo>
                  <a:pt x="8885140" y="521962"/>
                </a:moveTo>
                <a:lnTo>
                  <a:pt x="8872800" y="530528"/>
                </a:lnTo>
                <a:lnTo>
                  <a:pt x="8868587" y="533458"/>
                </a:lnTo>
                <a:lnTo>
                  <a:pt x="8872522" y="535909"/>
                </a:lnTo>
                <a:lnTo>
                  <a:pt x="8889160" y="524582"/>
                </a:lnTo>
                <a:close/>
                <a:moveTo>
                  <a:pt x="4372997" y="520923"/>
                </a:moveTo>
                <a:lnTo>
                  <a:pt x="4372019" y="521554"/>
                </a:lnTo>
                <a:lnTo>
                  <a:pt x="4384877" y="530585"/>
                </a:lnTo>
                <a:lnTo>
                  <a:pt x="4385785" y="530023"/>
                </a:lnTo>
                <a:close/>
                <a:moveTo>
                  <a:pt x="8954634" y="520674"/>
                </a:moveTo>
                <a:lnTo>
                  <a:pt x="8953632" y="521320"/>
                </a:lnTo>
                <a:lnTo>
                  <a:pt x="8966568" y="530404"/>
                </a:lnTo>
                <a:lnTo>
                  <a:pt x="8967498" y="529829"/>
                </a:lnTo>
                <a:close/>
                <a:moveTo>
                  <a:pt x="4297231" y="520390"/>
                </a:moveTo>
                <a:lnTo>
                  <a:pt x="4291973" y="524067"/>
                </a:lnTo>
                <a:lnTo>
                  <a:pt x="4282293" y="530950"/>
                </a:lnTo>
                <a:lnTo>
                  <a:pt x="4282808" y="531271"/>
                </a:lnTo>
                <a:lnTo>
                  <a:pt x="4289002" y="526901"/>
                </a:lnTo>
                <a:lnTo>
                  <a:pt x="4297824" y="520777"/>
                </a:lnTo>
                <a:close/>
                <a:moveTo>
                  <a:pt x="8904438" y="519652"/>
                </a:moveTo>
                <a:lnTo>
                  <a:pt x="8897440" y="524431"/>
                </a:lnTo>
                <a:lnTo>
                  <a:pt x="8904440" y="528976"/>
                </a:lnTo>
                <a:lnTo>
                  <a:pt x="8911412" y="524336"/>
                </a:lnTo>
                <a:close/>
                <a:moveTo>
                  <a:pt x="8880532" y="518957"/>
                </a:moveTo>
                <a:lnTo>
                  <a:pt x="8873224" y="524067"/>
                </a:lnTo>
                <a:lnTo>
                  <a:pt x="8864033" y="530623"/>
                </a:lnTo>
                <a:lnTo>
                  <a:pt x="8864759" y="531076"/>
                </a:lnTo>
                <a:lnTo>
                  <a:pt x="8870677" y="526901"/>
                </a:lnTo>
                <a:lnTo>
                  <a:pt x="8881351" y="519491"/>
                </a:lnTo>
                <a:close/>
                <a:moveTo>
                  <a:pt x="4346382" y="518922"/>
                </a:moveTo>
                <a:lnTo>
                  <a:pt x="4339356" y="523611"/>
                </a:lnTo>
                <a:lnTo>
                  <a:pt x="4349919" y="530705"/>
                </a:lnTo>
                <a:lnTo>
                  <a:pt x="4356956" y="526175"/>
                </a:lnTo>
                <a:close/>
                <a:moveTo>
                  <a:pt x="4324582" y="518699"/>
                </a:moveTo>
                <a:lnTo>
                  <a:pt x="4314068" y="525880"/>
                </a:lnTo>
                <a:lnTo>
                  <a:pt x="4321037" y="530407"/>
                </a:lnTo>
                <a:lnTo>
                  <a:pt x="4331576" y="523395"/>
                </a:lnTo>
                <a:close/>
                <a:moveTo>
                  <a:pt x="8928831" y="518122"/>
                </a:moveTo>
                <a:lnTo>
                  <a:pt x="8919139" y="524592"/>
                </a:lnTo>
                <a:lnTo>
                  <a:pt x="8929676" y="531667"/>
                </a:lnTo>
                <a:lnTo>
                  <a:pt x="8939426" y="525390"/>
                </a:lnTo>
                <a:close/>
                <a:moveTo>
                  <a:pt x="8896321" y="514201"/>
                </a:moveTo>
                <a:lnTo>
                  <a:pt x="8889247" y="519112"/>
                </a:lnTo>
                <a:lnTo>
                  <a:pt x="8893315" y="521753"/>
                </a:lnTo>
                <a:lnTo>
                  <a:pt x="8900392" y="516935"/>
                </a:lnTo>
                <a:close/>
                <a:moveTo>
                  <a:pt x="4354422" y="513556"/>
                </a:moveTo>
                <a:lnTo>
                  <a:pt x="4350126" y="516423"/>
                </a:lnTo>
                <a:lnTo>
                  <a:pt x="4360754" y="523730"/>
                </a:lnTo>
                <a:lnTo>
                  <a:pt x="4365048" y="520966"/>
                </a:lnTo>
                <a:close/>
                <a:moveTo>
                  <a:pt x="8936047" y="513306"/>
                </a:moveTo>
                <a:lnTo>
                  <a:pt x="8932879" y="515420"/>
                </a:lnTo>
                <a:lnTo>
                  <a:pt x="8943556" y="522733"/>
                </a:lnTo>
                <a:lnTo>
                  <a:pt x="8946679" y="520722"/>
                </a:lnTo>
                <a:close/>
                <a:moveTo>
                  <a:pt x="4316453" y="513241"/>
                </a:moveTo>
                <a:lnTo>
                  <a:pt x="4305893" y="520571"/>
                </a:lnTo>
                <a:lnTo>
                  <a:pt x="4309940" y="523199"/>
                </a:lnTo>
                <a:lnTo>
                  <a:pt x="4320538" y="515983"/>
                </a:lnTo>
                <a:close/>
                <a:moveTo>
                  <a:pt x="4335341" y="511351"/>
                </a:moveTo>
                <a:lnTo>
                  <a:pt x="4328281" y="516173"/>
                </a:lnTo>
                <a:lnTo>
                  <a:pt x="4335322" y="520902"/>
                </a:lnTo>
                <a:lnTo>
                  <a:pt x="4342400" y="516192"/>
                </a:lnTo>
                <a:close/>
                <a:moveTo>
                  <a:pt x="8891737" y="511123"/>
                </a:moveTo>
                <a:lnTo>
                  <a:pt x="8884613" y="516104"/>
                </a:lnTo>
                <a:lnTo>
                  <a:pt x="8885449" y="516647"/>
                </a:lnTo>
                <a:lnTo>
                  <a:pt x="8892585" y="511693"/>
                </a:lnTo>
                <a:close/>
                <a:moveTo>
                  <a:pt x="4358621" y="510753"/>
                </a:moveTo>
                <a:lnTo>
                  <a:pt x="4357567" y="511456"/>
                </a:lnTo>
                <a:lnTo>
                  <a:pt x="4368245" y="518909"/>
                </a:lnTo>
                <a:lnTo>
                  <a:pt x="4369255" y="518259"/>
                </a:lnTo>
                <a:lnTo>
                  <a:pt x="4367345" y="516900"/>
                </a:lnTo>
                <a:close/>
                <a:moveTo>
                  <a:pt x="8917779" y="510541"/>
                </a:moveTo>
                <a:lnTo>
                  <a:pt x="8908080" y="517165"/>
                </a:lnTo>
                <a:lnTo>
                  <a:pt x="8915102" y="521881"/>
                </a:lnTo>
                <a:lnTo>
                  <a:pt x="8924852" y="515393"/>
                </a:lnTo>
                <a:close/>
                <a:moveTo>
                  <a:pt x="8940252" y="510499"/>
                </a:moveTo>
                <a:lnTo>
                  <a:pt x="8939173" y="511219"/>
                </a:lnTo>
                <a:lnTo>
                  <a:pt x="8949858" y="518676"/>
                </a:lnTo>
                <a:lnTo>
                  <a:pt x="8950892" y="518011"/>
                </a:lnTo>
                <a:lnTo>
                  <a:pt x="8949303" y="516880"/>
                </a:lnTo>
                <a:close/>
                <a:moveTo>
                  <a:pt x="4311865" y="510160"/>
                </a:moveTo>
                <a:lnTo>
                  <a:pt x="4301268" y="517568"/>
                </a:lnTo>
                <a:lnTo>
                  <a:pt x="4301877" y="517964"/>
                </a:lnTo>
                <a:lnTo>
                  <a:pt x="4312502" y="510588"/>
                </a:lnTo>
                <a:close/>
                <a:moveTo>
                  <a:pt x="4343384" y="505859"/>
                </a:moveTo>
                <a:lnTo>
                  <a:pt x="4339059" y="508812"/>
                </a:lnTo>
                <a:lnTo>
                  <a:pt x="4346156" y="513693"/>
                </a:lnTo>
                <a:lnTo>
                  <a:pt x="4350486" y="510812"/>
                </a:lnTo>
                <a:close/>
                <a:moveTo>
                  <a:pt x="4327209" y="505774"/>
                </a:moveTo>
                <a:lnTo>
                  <a:pt x="4320122" y="510694"/>
                </a:lnTo>
                <a:lnTo>
                  <a:pt x="4324242" y="513461"/>
                </a:lnTo>
                <a:lnTo>
                  <a:pt x="4331357" y="508618"/>
                </a:lnTo>
                <a:close/>
                <a:moveTo>
                  <a:pt x="8925008" y="505604"/>
                </a:moveTo>
                <a:lnTo>
                  <a:pt x="8921773" y="507814"/>
                </a:lnTo>
                <a:lnTo>
                  <a:pt x="8928903" y="512697"/>
                </a:lnTo>
                <a:lnTo>
                  <a:pt x="8932113" y="510561"/>
                </a:lnTo>
                <a:close/>
                <a:moveTo>
                  <a:pt x="8909638" y="504957"/>
                </a:moveTo>
                <a:lnTo>
                  <a:pt x="8899932" y="511694"/>
                </a:lnTo>
                <a:lnTo>
                  <a:pt x="8904039" y="514452"/>
                </a:lnTo>
                <a:lnTo>
                  <a:pt x="8913796" y="507809"/>
                </a:lnTo>
                <a:close/>
                <a:moveTo>
                  <a:pt x="4347595" y="502983"/>
                </a:moveTo>
                <a:lnTo>
                  <a:pt x="4346499" y="503731"/>
                </a:lnTo>
                <a:lnTo>
                  <a:pt x="4353639" y="508714"/>
                </a:lnTo>
                <a:lnTo>
                  <a:pt x="4354713" y="507999"/>
                </a:lnTo>
                <a:close/>
                <a:moveTo>
                  <a:pt x="8929224" y="502725"/>
                </a:moveTo>
                <a:lnTo>
                  <a:pt x="8928102" y="503491"/>
                </a:lnTo>
                <a:lnTo>
                  <a:pt x="8935246" y="508477"/>
                </a:lnTo>
                <a:lnTo>
                  <a:pt x="8936346" y="507745"/>
                </a:lnTo>
                <a:close/>
                <a:moveTo>
                  <a:pt x="4322629" y="502633"/>
                </a:moveTo>
                <a:lnTo>
                  <a:pt x="4315521" y="507603"/>
                </a:lnTo>
                <a:lnTo>
                  <a:pt x="4316172" y="508040"/>
                </a:lnTo>
                <a:lnTo>
                  <a:pt x="4323299" y="503093"/>
                </a:lnTo>
                <a:close/>
                <a:moveTo>
                  <a:pt x="8905055" y="501813"/>
                </a:moveTo>
                <a:lnTo>
                  <a:pt x="8895335" y="508608"/>
                </a:lnTo>
                <a:lnTo>
                  <a:pt x="8896196" y="509186"/>
                </a:lnTo>
                <a:lnTo>
                  <a:pt x="8905942" y="502421"/>
                </a:lnTo>
                <a:close/>
                <a:moveTo>
                  <a:pt x="4335254" y="500190"/>
                </a:moveTo>
                <a:lnTo>
                  <a:pt x="4330908" y="503207"/>
                </a:lnTo>
                <a:lnTo>
                  <a:pt x="4335085" y="506080"/>
                </a:lnTo>
                <a:lnTo>
                  <a:pt x="4339445" y="503112"/>
                </a:lnTo>
                <a:close/>
                <a:moveTo>
                  <a:pt x="8916877" y="499932"/>
                </a:moveTo>
                <a:lnTo>
                  <a:pt x="8913592" y="502211"/>
                </a:lnTo>
                <a:lnTo>
                  <a:pt x="8917793" y="505088"/>
                </a:lnTo>
                <a:lnTo>
                  <a:pt x="8921069" y="502857"/>
                </a:lnTo>
                <a:close/>
                <a:moveTo>
                  <a:pt x="4339474" y="497260"/>
                </a:moveTo>
                <a:lnTo>
                  <a:pt x="4338347" y="498042"/>
                </a:lnTo>
                <a:lnTo>
                  <a:pt x="4342566" y="500986"/>
                </a:lnTo>
                <a:lnTo>
                  <a:pt x="4343682" y="500226"/>
                </a:lnTo>
                <a:close/>
                <a:moveTo>
                  <a:pt x="4330684" y="497002"/>
                </a:moveTo>
                <a:lnTo>
                  <a:pt x="4326320" y="500053"/>
                </a:lnTo>
                <a:lnTo>
                  <a:pt x="4327002" y="500522"/>
                </a:lnTo>
                <a:lnTo>
                  <a:pt x="4331377" y="497486"/>
                </a:lnTo>
                <a:close/>
                <a:moveTo>
                  <a:pt x="8921102" y="496999"/>
                </a:moveTo>
                <a:lnTo>
                  <a:pt x="8919948" y="497800"/>
                </a:lnTo>
                <a:lnTo>
                  <a:pt x="8924170" y="500746"/>
                </a:lnTo>
                <a:lnTo>
                  <a:pt x="8925313" y="499968"/>
                </a:lnTo>
                <a:close/>
                <a:moveTo>
                  <a:pt x="8912305" y="496743"/>
                </a:moveTo>
                <a:lnTo>
                  <a:pt x="8908991" y="499060"/>
                </a:lnTo>
                <a:lnTo>
                  <a:pt x="8909894" y="499678"/>
                </a:lnTo>
                <a:lnTo>
                  <a:pt x="8913212" y="497375"/>
                </a:lnTo>
                <a:close/>
                <a:moveTo>
                  <a:pt x="4334912" y="494046"/>
                </a:moveTo>
                <a:lnTo>
                  <a:pt x="4333768" y="494846"/>
                </a:lnTo>
                <a:lnTo>
                  <a:pt x="4334472" y="495337"/>
                </a:lnTo>
                <a:lnTo>
                  <a:pt x="4335617" y="494542"/>
                </a:lnTo>
                <a:close/>
                <a:moveTo>
                  <a:pt x="8916539" y="493783"/>
                </a:moveTo>
                <a:lnTo>
                  <a:pt x="8915367" y="494602"/>
                </a:lnTo>
                <a:lnTo>
                  <a:pt x="8916284" y="495242"/>
                </a:lnTo>
                <a:lnTo>
                  <a:pt x="8917455" y="494429"/>
                </a:lnTo>
                <a:close/>
                <a:moveTo>
                  <a:pt x="7816913" y="296037"/>
                </a:moveTo>
                <a:cubicBezTo>
                  <a:pt x="7548086" y="300443"/>
                  <a:pt x="7251983" y="382604"/>
                  <a:pt x="6932487" y="541329"/>
                </a:cubicBezTo>
                <a:lnTo>
                  <a:pt x="6932143" y="540766"/>
                </a:lnTo>
                <a:lnTo>
                  <a:pt x="6753704" y="633339"/>
                </a:lnTo>
                <a:lnTo>
                  <a:pt x="6787206" y="656761"/>
                </a:lnTo>
                <a:lnTo>
                  <a:pt x="6930260" y="588802"/>
                </a:lnTo>
                <a:lnTo>
                  <a:pt x="6931745" y="592368"/>
                </a:lnTo>
                <a:lnTo>
                  <a:pt x="6790844" y="659305"/>
                </a:lnTo>
                <a:lnTo>
                  <a:pt x="6825570" y="683584"/>
                </a:lnTo>
                <a:lnTo>
                  <a:pt x="6930264" y="638738"/>
                </a:lnTo>
                <a:lnTo>
                  <a:pt x="6931749" y="642294"/>
                </a:lnTo>
                <a:lnTo>
                  <a:pt x="6829269" y="686170"/>
                </a:lnTo>
                <a:lnTo>
                  <a:pt x="6854231" y="703623"/>
                </a:lnTo>
                <a:lnTo>
                  <a:pt x="6880297" y="719073"/>
                </a:lnTo>
                <a:lnTo>
                  <a:pt x="6929544" y="700611"/>
                </a:lnTo>
                <a:lnTo>
                  <a:pt x="6931029" y="704153"/>
                </a:lnTo>
                <a:lnTo>
                  <a:pt x="6884612" y="721631"/>
                </a:lnTo>
                <a:lnTo>
                  <a:pt x="6949661" y="760189"/>
                </a:lnTo>
                <a:lnTo>
                  <a:pt x="7089831" y="719886"/>
                </a:lnTo>
                <a:cubicBezTo>
                  <a:pt x="7455963" y="622431"/>
                  <a:pt x="7780205" y="591885"/>
                  <a:pt x="8076559" y="626802"/>
                </a:cubicBezTo>
                <a:cubicBezTo>
                  <a:pt x="8225104" y="644261"/>
                  <a:pt x="8373649" y="677396"/>
                  <a:pt x="8521122" y="717923"/>
                </a:cubicBezTo>
                <a:lnTo>
                  <a:pt x="8565849" y="731183"/>
                </a:lnTo>
                <a:lnTo>
                  <a:pt x="8633046" y="687112"/>
                </a:lnTo>
                <a:lnTo>
                  <a:pt x="8520767" y="647932"/>
                </a:lnTo>
                <a:cubicBezTo>
                  <a:pt x="8373808" y="600454"/>
                  <a:pt x="8225414" y="561618"/>
                  <a:pt x="8076502" y="540955"/>
                </a:cubicBezTo>
                <a:cubicBezTo>
                  <a:pt x="7737920" y="493924"/>
                  <a:pt x="7363443" y="546659"/>
                  <a:pt x="6931760" y="703435"/>
                </a:cubicBezTo>
                <a:lnTo>
                  <a:pt x="6930311" y="699876"/>
                </a:lnTo>
                <a:cubicBezTo>
                  <a:pt x="7362719" y="543101"/>
                  <a:pt x="7737920" y="489650"/>
                  <a:pt x="8076502" y="536681"/>
                </a:cubicBezTo>
                <a:cubicBezTo>
                  <a:pt x="8225776" y="557344"/>
                  <a:pt x="8374351" y="596180"/>
                  <a:pt x="8521491" y="643747"/>
                </a:cubicBezTo>
                <a:lnTo>
                  <a:pt x="8637404" y="684253"/>
                </a:lnTo>
                <a:lnTo>
                  <a:pt x="8654299" y="673172"/>
                </a:lnTo>
                <a:lnTo>
                  <a:pt x="8685984" y="650824"/>
                </a:lnTo>
                <a:lnTo>
                  <a:pt x="8515696" y="583316"/>
                </a:lnTo>
                <a:cubicBezTo>
                  <a:pt x="8370634" y="530227"/>
                  <a:pt x="8225467" y="487650"/>
                  <a:pt x="8075827" y="464133"/>
                </a:cubicBezTo>
                <a:cubicBezTo>
                  <a:pt x="7737872" y="411403"/>
                  <a:pt x="7363412" y="471969"/>
                  <a:pt x="6931763" y="649405"/>
                </a:cubicBezTo>
                <a:lnTo>
                  <a:pt x="6930315" y="645851"/>
                </a:lnTo>
                <a:cubicBezTo>
                  <a:pt x="7363412" y="467687"/>
                  <a:pt x="7738596" y="407121"/>
                  <a:pt x="8077275" y="460558"/>
                </a:cubicBezTo>
                <a:cubicBezTo>
                  <a:pt x="8226914" y="484075"/>
                  <a:pt x="8372237" y="526834"/>
                  <a:pt x="8517377" y="580016"/>
                </a:cubicBezTo>
                <a:lnTo>
                  <a:pt x="8689563" y="648300"/>
                </a:lnTo>
                <a:lnTo>
                  <a:pt x="8735469" y="615921"/>
                </a:lnTo>
                <a:lnTo>
                  <a:pt x="8733296" y="614878"/>
                </a:lnTo>
                <a:cubicBezTo>
                  <a:pt x="8514954" y="513105"/>
                  <a:pt x="8300830" y="426669"/>
                  <a:pt x="8075827" y="387107"/>
                </a:cubicBezTo>
                <a:cubicBezTo>
                  <a:pt x="7742215" y="328679"/>
                  <a:pt x="7357723" y="397800"/>
                  <a:pt x="6931763" y="592332"/>
                </a:cubicBezTo>
                <a:lnTo>
                  <a:pt x="6930315" y="588768"/>
                </a:lnTo>
                <a:cubicBezTo>
                  <a:pt x="7357000" y="394236"/>
                  <a:pt x="7742939" y="325114"/>
                  <a:pt x="8077275" y="383543"/>
                </a:cubicBezTo>
                <a:cubicBezTo>
                  <a:pt x="8302278" y="423105"/>
                  <a:pt x="8516750" y="509955"/>
                  <a:pt x="8734961" y="611634"/>
                </a:cubicBezTo>
                <a:lnTo>
                  <a:pt x="8738883" y="613513"/>
                </a:lnTo>
                <a:lnTo>
                  <a:pt x="8775741" y="587515"/>
                </a:lnTo>
                <a:lnTo>
                  <a:pt x="8733745" y="565600"/>
                </a:lnTo>
                <a:cubicBezTo>
                  <a:pt x="8515886" y="455072"/>
                  <a:pt x="8302043" y="360880"/>
                  <a:pt x="8076503" y="317593"/>
                </a:cubicBezTo>
                <a:cubicBezTo>
                  <a:pt x="7993099" y="301739"/>
                  <a:pt x="7906522" y="294568"/>
                  <a:pt x="7816913" y="296037"/>
                </a:cubicBezTo>
                <a:close/>
                <a:moveTo>
                  <a:pt x="3234931" y="296011"/>
                </a:moveTo>
                <a:cubicBezTo>
                  <a:pt x="2966059" y="300410"/>
                  <a:pt x="2669878" y="382574"/>
                  <a:pt x="2350420" y="541316"/>
                </a:cubicBezTo>
                <a:lnTo>
                  <a:pt x="2349435" y="539660"/>
                </a:lnTo>
                <a:lnTo>
                  <a:pt x="2170947" y="632278"/>
                </a:lnTo>
                <a:lnTo>
                  <a:pt x="2199980" y="652576"/>
                </a:lnTo>
                <a:lnTo>
                  <a:pt x="2344015" y="584349"/>
                </a:lnTo>
                <a:lnTo>
                  <a:pt x="2345439" y="587904"/>
                </a:lnTo>
                <a:lnTo>
                  <a:pt x="2203751" y="655213"/>
                </a:lnTo>
                <a:lnTo>
                  <a:pt x="2244862" y="683956"/>
                </a:lnTo>
                <a:lnTo>
                  <a:pt x="2344020" y="641357"/>
                </a:lnTo>
                <a:lnTo>
                  <a:pt x="2345443" y="644922"/>
                </a:lnTo>
                <a:lnTo>
                  <a:pt x="2248429" y="686450"/>
                </a:lnTo>
                <a:lnTo>
                  <a:pt x="2272991" y="703623"/>
                </a:lnTo>
                <a:lnTo>
                  <a:pt x="2301990" y="720813"/>
                </a:lnTo>
                <a:lnTo>
                  <a:pt x="2342580" y="705483"/>
                </a:lnTo>
                <a:lnTo>
                  <a:pt x="2344005" y="709047"/>
                </a:lnTo>
                <a:lnTo>
                  <a:pt x="2306176" y="723293"/>
                </a:lnTo>
                <a:lnTo>
                  <a:pt x="2368183" y="760048"/>
                </a:lnTo>
                <a:lnTo>
                  <a:pt x="2507831" y="719895"/>
                </a:lnTo>
                <a:cubicBezTo>
                  <a:pt x="2873982" y="622435"/>
                  <a:pt x="3198259" y="591887"/>
                  <a:pt x="3494591" y="626808"/>
                </a:cubicBezTo>
                <a:cubicBezTo>
                  <a:pt x="3643448" y="644264"/>
                  <a:pt x="3792145" y="677395"/>
                  <a:pt x="3939515" y="717921"/>
                </a:cubicBezTo>
                <a:lnTo>
                  <a:pt x="3984319" y="731225"/>
                </a:lnTo>
                <a:lnTo>
                  <a:pt x="4051367" y="687244"/>
                </a:lnTo>
                <a:lnTo>
                  <a:pt x="3938758" y="647951"/>
                </a:lnTo>
                <a:cubicBezTo>
                  <a:pt x="3791808" y="600473"/>
                  <a:pt x="3643454" y="561636"/>
                  <a:pt x="3494620" y="540966"/>
                </a:cubicBezTo>
                <a:cubicBezTo>
                  <a:pt x="3155795" y="493934"/>
                  <a:pt x="2781537" y="546685"/>
                  <a:pt x="2349786" y="703456"/>
                </a:cubicBezTo>
                <a:lnTo>
                  <a:pt x="2348301" y="699885"/>
                </a:lnTo>
                <a:cubicBezTo>
                  <a:pt x="2780689" y="543114"/>
                  <a:pt x="3155795" y="489667"/>
                  <a:pt x="3494620" y="536698"/>
                </a:cubicBezTo>
                <a:cubicBezTo>
                  <a:pt x="3643878" y="557354"/>
                  <a:pt x="3792604" y="596191"/>
                  <a:pt x="3939819" y="643669"/>
                </a:cubicBezTo>
                <a:lnTo>
                  <a:pt x="4056054" y="684169"/>
                </a:lnTo>
                <a:lnTo>
                  <a:pt x="4072819" y="673172"/>
                </a:lnTo>
                <a:lnTo>
                  <a:pt x="4110787" y="646369"/>
                </a:lnTo>
                <a:lnTo>
                  <a:pt x="3933735" y="576190"/>
                </a:lnTo>
                <a:cubicBezTo>
                  <a:pt x="3788644" y="523099"/>
                  <a:pt x="3643450" y="480520"/>
                  <a:pt x="3493745" y="456995"/>
                </a:cubicBezTo>
                <a:cubicBezTo>
                  <a:pt x="3155927" y="404283"/>
                  <a:pt x="2781401" y="464831"/>
                  <a:pt x="2349792" y="642294"/>
                </a:cubicBezTo>
                <a:lnTo>
                  <a:pt x="2348308" y="638738"/>
                </a:lnTo>
                <a:cubicBezTo>
                  <a:pt x="2780765" y="460584"/>
                  <a:pt x="3155927" y="400003"/>
                  <a:pt x="3494594" y="453439"/>
                </a:cubicBezTo>
                <a:cubicBezTo>
                  <a:pt x="3644192" y="476964"/>
                  <a:pt x="3789494" y="519724"/>
                  <a:pt x="3934717" y="572902"/>
                </a:cubicBezTo>
                <a:lnTo>
                  <a:pt x="4114163" y="643986"/>
                </a:lnTo>
                <a:lnTo>
                  <a:pt x="4153714" y="616065"/>
                </a:lnTo>
                <a:lnTo>
                  <a:pt x="4151299" y="614906"/>
                </a:lnTo>
                <a:cubicBezTo>
                  <a:pt x="3932948" y="513120"/>
                  <a:pt x="3718776" y="426681"/>
                  <a:pt x="3493742" y="387135"/>
                </a:cubicBezTo>
                <a:cubicBezTo>
                  <a:pt x="3160167" y="328695"/>
                  <a:pt x="2775669" y="397833"/>
                  <a:pt x="2349790" y="592368"/>
                </a:cubicBezTo>
                <a:lnTo>
                  <a:pt x="2348304" y="588802"/>
                </a:lnTo>
                <a:cubicBezTo>
                  <a:pt x="2775032" y="394267"/>
                  <a:pt x="3160805" y="325129"/>
                  <a:pt x="3495227" y="383569"/>
                </a:cubicBezTo>
                <a:cubicBezTo>
                  <a:pt x="3720739" y="423115"/>
                  <a:pt x="3935031" y="509554"/>
                  <a:pt x="4153679" y="611340"/>
                </a:cubicBezTo>
                <a:lnTo>
                  <a:pt x="4157688" y="613260"/>
                </a:lnTo>
                <a:lnTo>
                  <a:pt x="4194004" y="587619"/>
                </a:lnTo>
                <a:lnTo>
                  <a:pt x="4151764" y="565567"/>
                </a:lnTo>
                <a:cubicBezTo>
                  <a:pt x="3933946" y="455034"/>
                  <a:pt x="3720098" y="360842"/>
                  <a:pt x="3494551" y="317576"/>
                </a:cubicBezTo>
                <a:cubicBezTo>
                  <a:pt x="3411145" y="301718"/>
                  <a:pt x="3324554" y="294544"/>
                  <a:pt x="3234931" y="296011"/>
                </a:cubicBezTo>
                <a:close/>
                <a:moveTo>
                  <a:pt x="7816938" y="232127"/>
                </a:moveTo>
                <a:cubicBezTo>
                  <a:pt x="7548078" y="236869"/>
                  <a:pt x="7251918" y="324783"/>
                  <a:pt x="6932476" y="495282"/>
                </a:cubicBezTo>
                <a:lnTo>
                  <a:pt x="6932137" y="494725"/>
                </a:lnTo>
                <a:lnTo>
                  <a:pt x="6722542" y="611551"/>
                </a:lnTo>
                <a:lnTo>
                  <a:pt x="6750658" y="631209"/>
                </a:lnTo>
                <a:lnTo>
                  <a:pt x="6930336" y="537036"/>
                </a:lnTo>
                <a:lnTo>
                  <a:pt x="6930678" y="537610"/>
                </a:lnTo>
                <a:lnTo>
                  <a:pt x="7088398" y="464592"/>
                </a:lnTo>
                <a:cubicBezTo>
                  <a:pt x="7452692" y="308875"/>
                  <a:pt x="7784681" y="258527"/>
                  <a:pt x="8077228" y="314017"/>
                </a:cubicBezTo>
                <a:cubicBezTo>
                  <a:pt x="8303311" y="357322"/>
                  <a:pt x="8517290" y="451520"/>
                  <a:pt x="8735488" y="562048"/>
                </a:cubicBezTo>
                <a:lnTo>
                  <a:pt x="8779412" y="584926"/>
                </a:lnTo>
                <a:lnTo>
                  <a:pt x="8809778" y="563507"/>
                </a:lnTo>
                <a:lnTo>
                  <a:pt x="8733550" y="520881"/>
                </a:lnTo>
                <a:cubicBezTo>
                  <a:pt x="8516150" y="402637"/>
                  <a:pt x="8302549" y="301637"/>
                  <a:pt x="8076550" y="255130"/>
                </a:cubicBezTo>
                <a:cubicBezTo>
                  <a:pt x="7993145" y="238206"/>
                  <a:pt x="7906558" y="230546"/>
                  <a:pt x="7816938" y="232127"/>
                </a:cubicBezTo>
                <a:close/>
                <a:moveTo>
                  <a:pt x="7816936" y="182231"/>
                </a:moveTo>
                <a:cubicBezTo>
                  <a:pt x="7548076" y="187212"/>
                  <a:pt x="7251918" y="280480"/>
                  <a:pt x="6932476" y="461123"/>
                </a:cubicBezTo>
                <a:lnTo>
                  <a:pt x="6932140" y="460569"/>
                </a:lnTo>
                <a:lnTo>
                  <a:pt x="6701565" y="596885"/>
                </a:lnTo>
                <a:lnTo>
                  <a:pt x="6718914" y="609014"/>
                </a:lnTo>
                <a:lnTo>
                  <a:pt x="6930329" y="490978"/>
                </a:lnTo>
                <a:lnTo>
                  <a:pt x="6930661" y="491537"/>
                </a:lnTo>
                <a:lnTo>
                  <a:pt x="7088398" y="413329"/>
                </a:lnTo>
                <a:cubicBezTo>
                  <a:pt x="7452718" y="246438"/>
                  <a:pt x="7784723" y="191720"/>
                  <a:pt x="8077274" y="251563"/>
                </a:cubicBezTo>
                <a:cubicBezTo>
                  <a:pt x="8303817" y="298070"/>
                  <a:pt x="8517554" y="399085"/>
                  <a:pt x="8735293" y="517031"/>
                </a:cubicBezTo>
                <a:lnTo>
                  <a:pt x="8813779" y="560686"/>
                </a:lnTo>
                <a:lnTo>
                  <a:pt x="8832591" y="547417"/>
                </a:lnTo>
                <a:lnTo>
                  <a:pt x="8733343" y="488304"/>
                </a:lnTo>
                <a:cubicBezTo>
                  <a:pt x="8516419" y="362780"/>
                  <a:pt x="8303090" y="255889"/>
                  <a:pt x="8076546" y="206714"/>
                </a:cubicBezTo>
                <a:cubicBezTo>
                  <a:pt x="7993142" y="188720"/>
                  <a:pt x="7906556" y="180571"/>
                  <a:pt x="7816936" y="182231"/>
                </a:cubicBezTo>
                <a:close/>
                <a:moveTo>
                  <a:pt x="7816941" y="132694"/>
                </a:moveTo>
                <a:cubicBezTo>
                  <a:pt x="7548081" y="137638"/>
                  <a:pt x="7251921" y="235575"/>
                  <a:pt x="6932479" y="425308"/>
                </a:cubicBezTo>
                <a:lnTo>
                  <a:pt x="6932453" y="425265"/>
                </a:lnTo>
                <a:lnTo>
                  <a:pt x="6680072" y="581858"/>
                </a:lnTo>
                <a:lnTo>
                  <a:pt x="6698061" y="594435"/>
                </a:lnTo>
                <a:lnTo>
                  <a:pt x="6930328" y="456823"/>
                </a:lnTo>
                <a:lnTo>
                  <a:pt x="6930644" y="457356"/>
                </a:lnTo>
                <a:lnTo>
                  <a:pt x="7088398" y="374480"/>
                </a:lnTo>
                <a:cubicBezTo>
                  <a:pt x="7452717" y="197631"/>
                  <a:pt x="7784721" y="139556"/>
                  <a:pt x="8077271" y="203155"/>
                </a:cubicBezTo>
                <a:cubicBezTo>
                  <a:pt x="8304357" y="252330"/>
                  <a:pt x="8517821" y="359221"/>
                  <a:pt x="8735085" y="484745"/>
                </a:cubicBezTo>
                <a:lnTo>
                  <a:pt x="8836215" y="544861"/>
                </a:lnTo>
                <a:lnTo>
                  <a:pt x="8856364" y="530649"/>
                </a:lnTo>
                <a:lnTo>
                  <a:pt x="8733146" y="453797"/>
                </a:lnTo>
                <a:cubicBezTo>
                  <a:pt x="8516697" y="322594"/>
                  <a:pt x="8303639" y="210641"/>
                  <a:pt x="8076553" y="158792"/>
                </a:cubicBezTo>
                <a:cubicBezTo>
                  <a:pt x="7993148" y="139730"/>
                  <a:pt x="7906561" y="131046"/>
                  <a:pt x="7816941" y="132694"/>
                </a:cubicBezTo>
                <a:close/>
                <a:moveTo>
                  <a:pt x="7818132" y="61607"/>
                </a:moveTo>
                <a:cubicBezTo>
                  <a:pt x="7548490" y="68015"/>
                  <a:pt x="7247091" y="173827"/>
                  <a:pt x="6932482" y="374241"/>
                </a:cubicBezTo>
                <a:lnTo>
                  <a:pt x="6932249" y="373861"/>
                </a:lnTo>
                <a:lnTo>
                  <a:pt x="6661065" y="554650"/>
                </a:lnTo>
                <a:lnTo>
                  <a:pt x="6650911" y="561469"/>
                </a:lnTo>
                <a:lnTo>
                  <a:pt x="6660170" y="567943"/>
                </a:lnTo>
                <a:lnTo>
                  <a:pt x="6931064" y="393636"/>
                </a:lnTo>
                <a:lnTo>
                  <a:pt x="6933186" y="397158"/>
                </a:lnTo>
                <a:lnTo>
                  <a:pt x="6664155" y="570729"/>
                </a:lnTo>
                <a:lnTo>
                  <a:pt x="6676101" y="579082"/>
                </a:lnTo>
                <a:lnTo>
                  <a:pt x="6930310" y="421727"/>
                </a:lnTo>
                <a:lnTo>
                  <a:pt x="6930306" y="421721"/>
                </a:lnTo>
                <a:cubicBezTo>
                  <a:pt x="7357057" y="168775"/>
                  <a:pt x="7742933" y="78272"/>
                  <a:pt x="8077277" y="154518"/>
                </a:cubicBezTo>
                <a:cubicBezTo>
                  <a:pt x="8304906" y="206882"/>
                  <a:pt x="8518101" y="318981"/>
                  <a:pt x="8734889" y="450225"/>
                </a:cubicBezTo>
                <a:lnTo>
                  <a:pt x="8859978" y="528099"/>
                </a:lnTo>
                <a:lnTo>
                  <a:pt x="8870677" y="520553"/>
                </a:lnTo>
                <a:lnTo>
                  <a:pt x="8876616" y="516405"/>
                </a:lnTo>
                <a:lnTo>
                  <a:pt x="8732664" y="422563"/>
                </a:lnTo>
                <a:cubicBezTo>
                  <a:pt x="8516967" y="286112"/>
                  <a:pt x="8304211" y="170002"/>
                  <a:pt x="8076498" y="116043"/>
                </a:cubicBezTo>
                <a:cubicBezTo>
                  <a:pt x="7747952" y="38360"/>
                  <a:pt x="7351958" y="133843"/>
                  <a:pt x="6932482" y="393219"/>
                </a:cubicBezTo>
                <a:lnTo>
                  <a:pt x="6930310" y="389652"/>
                </a:lnTo>
                <a:cubicBezTo>
                  <a:pt x="7350614" y="129563"/>
                  <a:pt x="7747228" y="34080"/>
                  <a:pt x="8077223" y="111763"/>
                </a:cubicBezTo>
                <a:cubicBezTo>
                  <a:pt x="8305478" y="165746"/>
                  <a:pt x="8518371" y="282246"/>
                  <a:pt x="8734406" y="418588"/>
                </a:cubicBezTo>
                <a:lnTo>
                  <a:pt x="8880692" y="513558"/>
                </a:lnTo>
                <a:lnTo>
                  <a:pt x="8887883" y="508535"/>
                </a:lnTo>
                <a:lnTo>
                  <a:pt x="8732771" y="404361"/>
                </a:lnTo>
                <a:cubicBezTo>
                  <a:pt x="8517245" y="263806"/>
                  <a:pt x="8304758" y="144089"/>
                  <a:pt x="8076502" y="88512"/>
                </a:cubicBezTo>
                <a:cubicBezTo>
                  <a:pt x="7994365" y="68380"/>
                  <a:pt x="7908014" y="59471"/>
                  <a:pt x="7818132" y="61607"/>
                </a:cubicBezTo>
                <a:close/>
                <a:moveTo>
                  <a:pt x="832688" y="1846"/>
                </a:moveTo>
                <a:cubicBezTo>
                  <a:pt x="878346" y="-786"/>
                  <a:pt x="924219" y="-544"/>
                  <a:pt x="970091" y="3009"/>
                </a:cubicBezTo>
                <a:cubicBezTo>
                  <a:pt x="1022516" y="7070"/>
                  <a:pt x="1074939" y="15455"/>
                  <a:pt x="1127037" y="28816"/>
                </a:cubicBezTo>
                <a:cubicBezTo>
                  <a:pt x="1433475" y="107145"/>
                  <a:pt x="1708927" y="304610"/>
                  <a:pt x="2000931" y="513412"/>
                </a:cubicBezTo>
                <a:lnTo>
                  <a:pt x="2039197" y="540166"/>
                </a:lnTo>
                <a:lnTo>
                  <a:pt x="2070472" y="518091"/>
                </a:lnTo>
                <a:cubicBezTo>
                  <a:pt x="2159259" y="455377"/>
                  <a:pt x="2250893" y="389809"/>
                  <a:pt x="2343297" y="327818"/>
                </a:cubicBezTo>
                <a:lnTo>
                  <a:pt x="2345379" y="331394"/>
                </a:lnTo>
                <a:cubicBezTo>
                  <a:pt x="2253744" y="392663"/>
                  <a:pt x="2162109" y="458231"/>
                  <a:pt x="2073322" y="521631"/>
                </a:cubicBezTo>
                <a:lnTo>
                  <a:pt x="2043289" y="543026"/>
                </a:lnTo>
                <a:lnTo>
                  <a:pt x="2043752" y="543351"/>
                </a:lnTo>
                <a:lnTo>
                  <a:pt x="2070472" y="524485"/>
                </a:lnTo>
                <a:cubicBezTo>
                  <a:pt x="2158601" y="461771"/>
                  <a:pt x="2250237" y="396926"/>
                  <a:pt x="2342530" y="335657"/>
                </a:cubicBezTo>
                <a:lnTo>
                  <a:pt x="2344722" y="339234"/>
                </a:lnTo>
                <a:cubicBezTo>
                  <a:pt x="2252319" y="400503"/>
                  <a:pt x="2161451" y="465348"/>
                  <a:pt x="2072664" y="528062"/>
                </a:cubicBezTo>
                <a:lnTo>
                  <a:pt x="2047220" y="545775"/>
                </a:lnTo>
                <a:lnTo>
                  <a:pt x="2050914" y="548357"/>
                </a:lnTo>
                <a:lnTo>
                  <a:pt x="2071240" y="534456"/>
                </a:lnTo>
                <a:cubicBezTo>
                  <a:pt x="2160026" y="473187"/>
                  <a:pt x="2251662" y="409064"/>
                  <a:pt x="2343297" y="349204"/>
                </a:cubicBezTo>
                <a:lnTo>
                  <a:pt x="2345379" y="352745"/>
                </a:lnTo>
                <a:cubicBezTo>
                  <a:pt x="2253744" y="412605"/>
                  <a:pt x="2162109" y="476763"/>
                  <a:pt x="2074089" y="538032"/>
                </a:cubicBezTo>
                <a:lnTo>
                  <a:pt x="2055005" y="551217"/>
                </a:lnTo>
                <a:lnTo>
                  <a:pt x="2061160" y="555521"/>
                </a:lnTo>
                <a:lnTo>
                  <a:pt x="2071240" y="548725"/>
                </a:lnTo>
                <a:cubicBezTo>
                  <a:pt x="2160026" y="488143"/>
                  <a:pt x="2251662" y="426152"/>
                  <a:pt x="2343297" y="367701"/>
                </a:cubicBezTo>
                <a:lnTo>
                  <a:pt x="2345379" y="371277"/>
                </a:lnTo>
                <a:cubicBezTo>
                  <a:pt x="2253744" y="429728"/>
                  <a:pt x="2162109" y="492406"/>
                  <a:pt x="2074089" y="552266"/>
                </a:cubicBezTo>
                <a:lnTo>
                  <a:pt x="2065119" y="558289"/>
                </a:lnTo>
                <a:lnTo>
                  <a:pt x="2074339" y="564735"/>
                </a:lnTo>
                <a:lnTo>
                  <a:pt x="2343955" y="391218"/>
                </a:lnTo>
                <a:lnTo>
                  <a:pt x="2346147" y="394795"/>
                </a:lnTo>
                <a:lnTo>
                  <a:pt x="2078365" y="567550"/>
                </a:lnTo>
                <a:lnTo>
                  <a:pt x="2090924" y="576329"/>
                </a:lnTo>
                <a:lnTo>
                  <a:pt x="2342527" y="420446"/>
                </a:lnTo>
                <a:lnTo>
                  <a:pt x="2344719" y="423999"/>
                </a:lnTo>
                <a:lnTo>
                  <a:pt x="2094821" y="579054"/>
                </a:lnTo>
                <a:lnTo>
                  <a:pt x="2113381" y="592030"/>
                </a:lnTo>
                <a:lnTo>
                  <a:pt x="2343233" y="456081"/>
                </a:lnTo>
                <a:lnTo>
                  <a:pt x="2345425" y="459650"/>
                </a:lnTo>
                <a:lnTo>
                  <a:pt x="2117149" y="594666"/>
                </a:lnTo>
                <a:lnTo>
                  <a:pt x="2135505" y="607499"/>
                </a:lnTo>
                <a:lnTo>
                  <a:pt x="2343235" y="491711"/>
                </a:lnTo>
                <a:lnTo>
                  <a:pt x="2345427" y="495273"/>
                </a:lnTo>
                <a:lnTo>
                  <a:pt x="2139313" y="610161"/>
                </a:lnTo>
                <a:lnTo>
                  <a:pt x="2167522" y="629884"/>
                </a:lnTo>
                <a:lnTo>
                  <a:pt x="2350394" y="534467"/>
                </a:lnTo>
                <a:lnTo>
                  <a:pt x="2351503" y="536267"/>
                </a:lnTo>
                <a:lnTo>
                  <a:pt x="2506405" y="464561"/>
                </a:lnTo>
                <a:cubicBezTo>
                  <a:pt x="2870744" y="308840"/>
                  <a:pt x="3202707" y="258506"/>
                  <a:pt x="3495188" y="314010"/>
                </a:cubicBezTo>
                <a:cubicBezTo>
                  <a:pt x="3721212" y="357276"/>
                  <a:pt x="3935657" y="451468"/>
                  <a:pt x="4153744" y="562302"/>
                </a:cubicBezTo>
                <a:lnTo>
                  <a:pt x="4197449" y="585186"/>
                </a:lnTo>
                <a:lnTo>
                  <a:pt x="4228019" y="563605"/>
                </a:lnTo>
                <a:lnTo>
                  <a:pt x="4151575" y="520858"/>
                </a:lnTo>
                <a:cubicBezTo>
                  <a:pt x="3934175" y="402610"/>
                  <a:pt x="3720566" y="301597"/>
                  <a:pt x="3494542" y="255096"/>
                </a:cubicBezTo>
                <a:cubicBezTo>
                  <a:pt x="3160916" y="187398"/>
                  <a:pt x="2776355" y="267939"/>
                  <a:pt x="2350411" y="495273"/>
                </a:cubicBezTo>
                <a:lnTo>
                  <a:pt x="2348289" y="491701"/>
                </a:lnTo>
                <a:cubicBezTo>
                  <a:pt x="2775083" y="264367"/>
                  <a:pt x="3160916" y="183146"/>
                  <a:pt x="3495177" y="251567"/>
                </a:cubicBezTo>
                <a:cubicBezTo>
                  <a:pt x="3721839" y="298035"/>
                  <a:pt x="3935489" y="399041"/>
                  <a:pt x="4152958" y="517592"/>
                </a:cubicBezTo>
                <a:lnTo>
                  <a:pt x="4231110" y="561423"/>
                </a:lnTo>
                <a:lnTo>
                  <a:pt x="4250834" y="547498"/>
                </a:lnTo>
                <a:lnTo>
                  <a:pt x="4151395" y="488277"/>
                </a:lnTo>
                <a:cubicBezTo>
                  <a:pt x="3934413" y="362740"/>
                  <a:pt x="3721043" y="255860"/>
                  <a:pt x="3494540" y="206715"/>
                </a:cubicBezTo>
                <a:cubicBezTo>
                  <a:pt x="3160915" y="134741"/>
                  <a:pt x="2776354" y="220245"/>
                  <a:pt x="2350410" y="461108"/>
                </a:cubicBezTo>
                <a:lnTo>
                  <a:pt x="2348287" y="457545"/>
                </a:lnTo>
                <a:cubicBezTo>
                  <a:pt x="2775081" y="216682"/>
                  <a:pt x="3160915" y="130456"/>
                  <a:pt x="3495177" y="203153"/>
                </a:cubicBezTo>
                <a:cubicBezTo>
                  <a:pt x="3722315" y="252297"/>
                  <a:pt x="3935726" y="359177"/>
                  <a:pt x="4152688" y="484714"/>
                </a:cubicBezTo>
                <a:lnTo>
                  <a:pt x="4254159" y="545151"/>
                </a:lnTo>
                <a:lnTo>
                  <a:pt x="4274563" y="530746"/>
                </a:lnTo>
                <a:lnTo>
                  <a:pt x="4151166" y="453779"/>
                </a:lnTo>
                <a:cubicBezTo>
                  <a:pt x="3934743" y="322582"/>
                  <a:pt x="3721691" y="210611"/>
                  <a:pt x="3494552" y="158771"/>
                </a:cubicBezTo>
                <a:cubicBezTo>
                  <a:pt x="3160926" y="82503"/>
                  <a:pt x="2776365" y="172311"/>
                  <a:pt x="2350420" y="425261"/>
                </a:cubicBezTo>
                <a:lnTo>
                  <a:pt x="2348298" y="421711"/>
                </a:lnTo>
                <a:cubicBezTo>
                  <a:pt x="2775091" y="168760"/>
                  <a:pt x="3160926" y="78242"/>
                  <a:pt x="3495188" y="154510"/>
                </a:cubicBezTo>
                <a:cubicBezTo>
                  <a:pt x="3722964" y="206350"/>
                  <a:pt x="3936056" y="318321"/>
                  <a:pt x="4152550" y="449818"/>
                </a:cubicBezTo>
                <a:lnTo>
                  <a:pt x="4278041" y="528291"/>
                </a:lnTo>
                <a:lnTo>
                  <a:pt x="4289002" y="520553"/>
                </a:lnTo>
                <a:lnTo>
                  <a:pt x="4293098" y="517696"/>
                </a:lnTo>
                <a:lnTo>
                  <a:pt x="4152103" y="425797"/>
                </a:lnTo>
                <a:cubicBezTo>
                  <a:pt x="3936390" y="289353"/>
                  <a:pt x="3723663" y="173247"/>
                  <a:pt x="3496010" y="119264"/>
                </a:cubicBezTo>
                <a:cubicBezTo>
                  <a:pt x="3167426" y="41618"/>
                  <a:pt x="2771342" y="137093"/>
                  <a:pt x="2351910" y="396443"/>
                </a:cubicBezTo>
                <a:lnTo>
                  <a:pt x="2349788" y="392921"/>
                </a:lnTo>
                <a:cubicBezTo>
                  <a:pt x="2770069" y="132801"/>
                  <a:pt x="3166577" y="37326"/>
                  <a:pt x="3496646" y="114972"/>
                </a:cubicBezTo>
                <a:cubicBezTo>
                  <a:pt x="3724937" y="168955"/>
                  <a:pt x="3937823" y="285464"/>
                  <a:pt x="4153844" y="421830"/>
                </a:cubicBezTo>
                <a:lnTo>
                  <a:pt x="4297132" y="514883"/>
                </a:lnTo>
                <a:lnTo>
                  <a:pt x="4307809" y="507437"/>
                </a:lnTo>
                <a:lnTo>
                  <a:pt x="4151463" y="402456"/>
                </a:lnTo>
                <a:cubicBezTo>
                  <a:pt x="3935978" y="262056"/>
                  <a:pt x="3723450" y="142596"/>
                  <a:pt x="3495161" y="86467"/>
                </a:cubicBezTo>
                <a:cubicBezTo>
                  <a:pt x="3166577" y="5960"/>
                  <a:pt x="2770706" y="105011"/>
                  <a:pt x="2351062" y="372230"/>
                </a:cubicBezTo>
                <a:lnTo>
                  <a:pt x="2348938" y="368653"/>
                </a:lnTo>
                <a:cubicBezTo>
                  <a:pt x="2769219" y="100720"/>
                  <a:pt x="3165939" y="1668"/>
                  <a:pt x="3496010" y="82229"/>
                </a:cubicBezTo>
                <a:cubicBezTo>
                  <a:pt x="3724777" y="138318"/>
                  <a:pt x="3937783" y="258169"/>
                  <a:pt x="4153475" y="398768"/>
                </a:cubicBezTo>
                <a:lnTo>
                  <a:pt x="4311471" y="504883"/>
                </a:lnTo>
                <a:lnTo>
                  <a:pt x="4318629" y="499890"/>
                </a:lnTo>
                <a:lnTo>
                  <a:pt x="4150557" y="384624"/>
                </a:lnTo>
                <a:cubicBezTo>
                  <a:pt x="3935461" y="241255"/>
                  <a:pt x="3723291" y="118741"/>
                  <a:pt x="3494524" y="61539"/>
                </a:cubicBezTo>
                <a:cubicBezTo>
                  <a:pt x="3079335" y="-41805"/>
                  <a:pt x="2643347" y="163452"/>
                  <a:pt x="2350425" y="354401"/>
                </a:cubicBezTo>
                <a:lnTo>
                  <a:pt x="2348301" y="350879"/>
                </a:lnTo>
                <a:cubicBezTo>
                  <a:pt x="2768584" y="76507"/>
                  <a:pt x="3165939" y="-24691"/>
                  <a:pt x="3495161" y="57246"/>
                </a:cubicBezTo>
                <a:cubicBezTo>
                  <a:pt x="3724565" y="114449"/>
                  <a:pt x="3937372" y="236963"/>
                  <a:pt x="4152656" y="380634"/>
                </a:cubicBezTo>
                <a:lnTo>
                  <a:pt x="4322331" y="497309"/>
                </a:lnTo>
                <a:lnTo>
                  <a:pt x="4326727" y="494243"/>
                </a:lnTo>
                <a:lnTo>
                  <a:pt x="4150557" y="371388"/>
                </a:lnTo>
                <a:cubicBezTo>
                  <a:pt x="3935461" y="225661"/>
                  <a:pt x="3723291" y="101270"/>
                  <a:pt x="3494524" y="42994"/>
                </a:cubicBezTo>
                <a:cubicBezTo>
                  <a:pt x="3079335" y="-61725"/>
                  <a:pt x="2643347" y="147053"/>
                  <a:pt x="2350425" y="340864"/>
                </a:cubicBezTo>
                <a:lnTo>
                  <a:pt x="2348301" y="337287"/>
                </a:lnTo>
                <a:cubicBezTo>
                  <a:pt x="2641862" y="143477"/>
                  <a:pt x="3078488" y="-66018"/>
                  <a:pt x="3495161" y="39472"/>
                </a:cubicBezTo>
                <a:cubicBezTo>
                  <a:pt x="3724565" y="97707"/>
                  <a:pt x="3937372" y="222490"/>
                  <a:pt x="4152656" y="368439"/>
                </a:cubicBezTo>
                <a:lnTo>
                  <a:pt x="4329817" y="492088"/>
                </a:lnTo>
                <a:lnTo>
                  <a:pt x="4330982" y="491276"/>
                </a:lnTo>
                <a:lnTo>
                  <a:pt x="4150557" y="364133"/>
                </a:lnTo>
                <a:cubicBezTo>
                  <a:pt x="3935461" y="216863"/>
                  <a:pt x="3723291" y="91130"/>
                  <a:pt x="3494524" y="32319"/>
                </a:cubicBezTo>
                <a:cubicBezTo>
                  <a:pt x="3079335" y="-73832"/>
                  <a:pt x="2643347" y="137093"/>
                  <a:pt x="2350425" y="333050"/>
                </a:cubicBezTo>
                <a:lnTo>
                  <a:pt x="2348301" y="329473"/>
                </a:lnTo>
                <a:cubicBezTo>
                  <a:pt x="2641225" y="133516"/>
                  <a:pt x="3078488" y="-78124"/>
                  <a:pt x="3495161" y="28741"/>
                </a:cubicBezTo>
                <a:cubicBezTo>
                  <a:pt x="3725042" y="87554"/>
                  <a:pt x="3937611" y="213287"/>
                  <a:pt x="4152746" y="360556"/>
                </a:cubicBezTo>
                <a:lnTo>
                  <a:pt x="4334605" y="488749"/>
                </a:lnTo>
                <a:lnTo>
                  <a:pt x="4561670" y="330394"/>
                </a:lnTo>
                <a:lnTo>
                  <a:pt x="4563400" y="332778"/>
                </a:lnTo>
                <a:lnTo>
                  <a:pt x="4564029" y="333856"/>
                </a:lnTo>
                <a:lnTo>
                  <a:pt x="4338530" y="491516"/>
                </a:lnTo>
                <a:lnTo>
                  <a:pt x="4339248" y="492022"/>
                </a:lnTo>
                <a:lnTo>
                  <a:pt x="4560756" y="338260"/>
                </a:lnTo>
                <a:lnTo>
                  <a:pt x="4562757" y="341678"/>
                </a:lnTo>
                <a:lnTo>
                  <a:pt x="4563357" y="341325"/>
                </a:lnTo>
                <a:lnTo>
                  <a:pt x="4563606" y="341678"/>
                </a:lnTo>
                <a:lnTo>
                  <a:pt x="4343105" y="494740"/>
                </a:lnTo>
                <a:lnTo>
                  <a:pt x="4347347" y="497731"/>
                </a:lnTo>
                <a:lnTo>
                  <a:pt x="4561005" y="352267"/>
                </a:lnTo>
                <a:lnTo>
                  <a:pt x="4562757" y="355167"/>
                </a:lnTo>
                <a:lnTo>
                  <a:pt x="4563701" y="354622"/>
                </a:lnTo>
                <a:lnTo>
                  <a:pt x="4564029" y="355167"/>
                </a:lnTo>
                <a:lnTo>
                  <a:pt x="4351253" y="500484"/>
                </a:lnTo>
                <a:lnTo>
                  <a:pt x="4358417" y="505534"/>
                </a:lnTo>
                <a:lnTo>
                  <a:pt x="4561667" y="370290"/>
                </a:lnTo>
                <a:lnTo>
                  <a:pt x="4563606" y="372964"/>
                </a:lnTo>
                <a:lnTo>
                  <a:pt x="4563616" y="372958"/>
                </a:lnTo>
                <a:lnTo>
                  <a:pt x="4564029" y="373644"/>
                </a:lnTo>
                <a:lnTo>
                  <a:pt x="4362318" y="508284"/>
                </a:lnTo>
                <a:lnTo>
                  <a:pt x="4369468" y="513324"/>
                </a:lnTo>
                <a:lnTo>
                  <a:pt x="4373040" y="515823"/>
                </a:lnTo>
                <a:lnTo>
                  <a:pt x="4562757" y="393708"/>
                </a:lnTo>
                <a:lnTo>
                  <a:pt x="4564878" y="397222"/>
                </a:lnTo>
                <a:lnTo>
                  <a:pt x="4376812" y="518464"/>
                </a:lnTo>
                <a:lnTo>
                  <a:pt x="4389788" y="527544"/>
                </a:lnTo>
                <a:lnTo>
                  <a:pt x="4560749" y="421671"/>
                </a:lnTo>
                <a:lnTo>
                  <a:pt x="4562757" y="424994"/>
                </a:lnTo>
                <a:lnTo>
                  <a:pt x="4563362" y="424659"/>
                </a:lnTo>
                <a:lnTo>
                  <a:pt x="4563606" y="424994"/>
                </a:lnTo>
                <a:lnTo>
                  <a:pt x="4393827" y="530370"/>
                </a:lnTo>
                <a:lnTo>
                  <a:pt x="4412020" y="543102"/>
                </a:lnTo>
                <a:lnTo>
                  <a:pt x="4561908" y="454240"/>
                </a:lnTo>
                <a:lnTo>
                  <a:pt x="4562015" y="454418"/>
                </a:lnTo>
                <a:lnTo>
                  <a:pt x="4561059" y="454920"/>
                </a:lnTo>
                <a:lnTo>
                  <a:pt x="4563336" y="458164"/>
                </a:lnTo>
                <a:lnTo>
                  <a:pt x="4415577" y="545592"/>
                </a:lnTo>
                <a:lnTo>
                  <a:pt x="4438921" y="561929"/>
                </a:lnTo>
                <a:lnTo>
                  <a:pt x="4560634" y="494141"/>
                </a:lnTo>
                <a:lnTo>
                  <a:pt x="4562757" y="497655"/>
                </a:lnTo>
                <a:lnTo>
                  <a:pt x="4442698" y="564572"/>
                </a:lnTo>
                <a:lnTo>
                  <a:pt x="4471759" y="584910"/>
                </a:lnTo>
                <a:lnTo>
                  <a:pt x="4561149" y="538523"/>
                </a:lnTo>
                <a:lnTo>
                  <a:pt x="4562757" y="541184"/>
                </a:lnTo>
                <a:lnTo>
                  <a:pt x="4563099" y="541025"/>
                </a:lnTo>
                <a:lnTo>
                  <a:pt x="4563606" y="541864"/>
                </a:lnTo>
                <a:lnTo>
                  <a:pt x="4475546" y="587560"/>
                </a:lnTo>
                <a:lnTo>
                  <a:pt x="4511037" y="612397"/>
                </a:lnTo>
                <a:lnTo>
                  <a:pt x="4561545" y="588398"/>
                </a:lnTo>
                <a:lnTo>
                  <a:pt x="4562757" y="591740"/>
                </a:lnTo>
                <a:lnTo>
                  <a:pt x="4563461" y="591441"/>
                </a:lnTo>
                <a:lnTo>
                  <a:pt x="4563606" y="591740"/>
                </a:lnTo>
                <a:lnTo>
                  <a:pt x="4514683" y="614949"/>
                </a:lnTo>
                <a:lnTo>
                  <a:pt x="4558161" y="645376"/>
                </a:lnTo>
                <a:lnTo>
                  <a:pt x="4561908" y="643771"/>
                </a:lnTo>
                <a:lnTo>
                  <a:pt x="4563606" y="647398"/>
                </a:lnTo>
                <a:lnTo>
                  <a:pt x="4562019" y="648076"/>
                </a:lnTo>
                <a:lnTo>
                  <a:pt x="4614564" y="684848"/>
                </a:lnTo>
                <a:lnTo>
                  <a:pt x="4720596" y="648989"/>
                </a:lnTo>
                <a:cubicBezTo>
                  <a:pt x="5086776" y="534366"/>
                  <a:pt x="5411077" y="498548"/>
                  <a:pt x="5707433" y="539710"/>
                </a:cubicBezTo>
                <a:cubicBezTo>
                  <a:pt x="5875506" y="562984"/>
                  <a:pt x="6042772" y="609247"/>
                  <a:pt x="6207949" y="664924"/>
                </a:cubicBezTo>
                <a:lnTo>
                  <a:pt x="6366602" y="721185"/>
                </a:lnTo>
                <a:lnTo>
                  <a:pt x="6417131" y="688654"/>
                </a:lnTo>
                <a:lnTo>
                  <a:pt x="6365458" y="666288"/>
                </a:lnTo>
                <a:cubicBezTo>
                  <a:pt x="6146235" y="574071"/>
                  <a:pt x="5931847" y="495898"/>
                  <a:pt x="5707433" y="460701"/>
                </a:cubicBezTo>
                <a:cubicBezTo>
                  <a:pt x="5369589" y="407877"/>
                  <a:pt x="4995246" y="468523"/>
                  <a:pt x="4563606" y="645925"/>
                </a:cubicBezTo>
                <a:lnTo>
                  <a:pt x="4561908" y="642411"/>
                </a:lnTo>
                <a:cubicBezTo>
                  <a:pt x="4995246" y="464215"/>
                  <a:pt x="5370438" y="403683"/>
                  <a:pt x="5709130" y="457074"/>
                </a:cubicBezTo>
                <a:cubicBezTo>
                  <a:pt x="5933545" y="492356"/>
                  <a:pt x="6148172" y="570932"/>
                  <a:pt x="6367514" y="663011"/>
                </a:cubicBezTo>
                <a:lnTo>
                  <a:pt x="6421086" y="686108"/>
                </a:lnTo>
                <a:lnTo>
                  <a:pt x="6441242" y="673132"/>
                </a:lnTo>
                <a:lnTo>
                  <a:pt x="6459677" y="660116"/>
                </a:lnTo>
                <a:lnTo>
                  <a:pt x="6364191" y="614343"/>
                </a:lnTo>
                <a:cubicBezTo>
                  <a:pt x="6145705" y="512561"/>
                  <a:pt x="5931635" y="426099"/>
                  <a:pt x="5706584" y="386566"/>
                </a:cubicBezTo>
                <a:cubicBezTo>
                  <a:pt x="5414685" y="335386"/>
                  <a:pt x="5084117" y="381929"/>
                  <a:pt x="4720566" y="524677"/>
                </a:cubicBezTo>
                <a:lnTo>
                  <a:pt x="4563461" y="591441"/>
                </a:lnTo>
                <a:lnTo>
                  <a:pt x="4561908" y="588226"/>
                </a:lnTo>
                <a:lnTo>
                  <a:pt x="4561545" y="588398"/>
                </a:lnTo>
                <a:lnTo>
                  <a:pt x="4561483" y="588226"/>
                </a:lnTo>
                <a:cubicBezTo>
                  <a:pt x="4988031" y="393708"/>
                  <a:pt x="5373834" y="324561"/>
                  <a:pt x="5708281" y="382939"/>
                </a:cubicBezTo>
                <a:cubicBezTo>
                  <a:pt x="5933651" y="422557"/>
                  <a:pt x="6148040" y="508977"/>
                  <a:pt x="6366665" y="610731"/>
                </a:cubicBezTo>
                <a:lnTo>
                  <a:pt x="6463743" y="657246"/>
                </a:lnTo>
                <a:lnTo>
                  <a:pt x="6496117" y="634388"/>
                </a:lnTo>
                <a:lnTo>
                  <a:pt x="6363953" y="565456"/>
                </a:lnTo>
                <a:cubicBezTo>
                  <a:pt x="6146023" y="454913"/>
                  <a:pt x="5932272" y="360693"/>
                  <a:pt x="5706584" y="317419"/>
                </a:cubicBezTo>
                <a:cubicBezTo>
                  <a:pt x="5414685" y="261974"/>
                  <a:pt x="5084117" y="312844"/>
                  <a:pt x="4720566" y="468207"/>
                </a:cubicBezTo>
                <a:lnTo>
                  <a:pt x="4563099" y="541025"/>
                </a:lnTo>
                <a:lnTo>
                  <a:pt x="4561483" y="538350"/>
                </a:lnTo>
                <a:lnTo>
                  <a:pt x="4561149" y="538523"/>
                </a:lnTo>
                <a:lnTo>
                  <a:pt x="4560634" y="537670"/>
                </a:lnTo>
                <a:cubicBezTo>
                  <a:pt x="4987182" y="325241"/>
                  <a:pt x="5372985" y="250426"/>
                  <a:pt x="5707433" y="313905"/>
                </a:cubicBezTo>
                <a:cubicBezTo>
                  <a:pt x="5933439" y="357179"/>
                  <a:pt x="6147986" y="451335"/>
                  <a:pt x="6366114" y="562181"/>
                </a:cubicBezTo>
                <a:lnTo>
                  <a:pt x="6499476" y="632017"/>
                </a:lnTo>
                <a:lnTo>
                  <a:pt x="6525769" y="613453"/>
                </a:lnTo>
                <a:lnTo>
                  <a:pt x="6364504" y="523330"/>
                </a:lnTo>
                <a:cubicBezTo>
                  <a:pt x="6147032" y="405093"/>
                  <a:pt x="5933439" y="304072"/>
                  <a:pt x="5707433" y="257567"/>
                </a:cubicBezTo>
                <a:cubicBezTo>
                  <a:pt x="5373834" y="189894"/>
                  <a:pt x="4989304" y="270377"/>
                  <a:pt x="4563606" y="497655"/>
                </a:cubicBezTo>
                <a:lnTo>
                  <a:pt x="4561059" y="494141"/>
                </a:lnTo>
                <a:cubicBezTo>
                  <a:pt x="4988031" y="266863"/>
                  <a:pt x="5373834" y="185587"/>
                  <a:pt x="5708281" y="253940"/>
                </a:cubicBezTo>
                <a:cubicBezTo>
                  <a:pt x="5934924" y="300444"/>
                  <a:pt x="6148676" y="401466"/>
                  <a:pt x="6366009" y="520038"/>
                </a:cubicBezTo>
                <a:lnTo>
                  <a:pt x="6528691" y="611390"/>
                </a:lnTo>
                <a:lnTo>
                  <a:pt x="6550014" y="596336"/>
                </a:lnTo>
                <a:lnTo>
                  <a:pt x="6364265" y="485689"/>
                </a:lnTo>
                <a:cubicBezTo>
                  <a:pt x="6147350" y="360162"/>
                  <a:pt x="5934076" y="253317"/>
                  <a:pt x="5707433" y="204177"/>
                </a:cubicBezTo>
                <a:cubicBezTo>
                  <a:pt x="5373834" y="132197"/>
                  <a:pt x="4989304" y="217666"/>
                  <a:pt x="4563606" y="458547"/>
                </a:cubicBezTo>
                <a:lnTo>
                  <a:pt x="4563336" y="458164"/>
                </a:lnTo>
                <a:lnTo>
                  <a:pt x="4564029" y="457754"/>
                </a:lnTo>
                <a:lnTo>
                  <a:pt x="4562015" y="454418"/>
                </a:lnTo>
                <a:lnTo>
                  <a:pt x="4719223" y="371883"/>
                </a:lnTo>
                <a:cubicBezTo>
                  <a:pt x="5083679" y="195069"/>
                  <a:pt x="5415640" y="136972"/>
                  <a:pt x="5708281" y="200550"/>
                </a:cubicBezTo>
                <a:cubicBezTo>
                  <a:pt x="5935243" y="249689"/>
                  <a:pt x="6148835" y="356598"/>
                  <a:pt x="6365889" y="482157"/>
                </a:cubicBezTo>
                <a:lnTo>
                  <a:pt x="6553487" y="593883"/>
                </a:lnTo>
                <a:lnTo>
                  <a:pt x="6569968" y="582247"/>
                </a:lnTo>
                <a:lnTo>
                  <a:pt x="6363356" y="453524"/>
                </a:lnTo>
                <a:cubicBezTo>
                  <a:pt x="6146819" y="322343"/>
                  <a:pt x="5933863" y="210355"/>
                  <a:pt x="5706584" y="158496"/>
                </a:cubicBezTo>
                <a:cubicBezTo>
                  <a:pt x="5414685" y="91743"/>
                  <a:pt x="5084117" y="152222"/>
                  <a:pt x="4720566" y="337805"/>
                </a:cubicBezTo>
                <a:lnTo>
                  <a:pt x="4563362" y="424659"/>
                </a:lnTo>
                <a:lnTo>
                  <a:pt x="4561059" y="421480"/>
                </a:lnTo>
                <a:lnTo>
                  <a:pt x="4560749" y="421671"/>
                </a:lnTo>
                <a:lnTo>
                  <a:pt x="4560634" y="421480"/>
                </a:lnTo>
                <a:cubicBezTo>
                  <a:pt x="4987182" y="168471"/>
                  <a:pt x="5372985" y="78013"/>
                  <a:pt x="5707433" y="154188"/>
                </a:cubicBezTo>
                <a:cubicBezTo>
                  <a:pt x="5935031" y="206047"/>
                  <a:pt x="6148305" y="318036"/>
                  <a:pt x="6364802" y="449551"/>
                </a:cubicBezTo>
                <a:lnTo>
                  <a:pt x="6573228" y="579945"/>
                </a:lnTo>
                <a:lnTo>
                  <a:pt x="6586730" y="570412"/>
                </a:lnTo>
                <a:lnTo>
                  <a:pt x="6582174" y="567482"/>
                </a:lnTo>
                <a:cubicBezTo>
                  <a:pt x="6289320" y="373757"/>
                  <a:pt x="6012595" y="191254"/>
                  <a:pt x="5708706" y="119274"/>
                </a:cubicBezTo>
                <a:cubicBezTo>
                  <a:pt x="5380200" y="41626"/>
                  <a:pt x="4984211" y="137071"/>
                  <a:pt x="4564878" y="396542"/>
                </a:cubicBezTo>
                <a:lnTo>
                  <a:pt x="4562757" y="392914"/>
                </a:lnTo>
                <a:cubicBezTo>
                  <a:pt x="4982938" y="132877"/>
                  <a:pt x="5379776" y="37318"/>
                  <a:pt x="5709555" y="115080"/>
                </a:cubicBezTo>
                <a:cubicBezTo>
                  <a:pt x="6013867" y="187061"/>
                  <a:pt x="6291018" y="370130"/>
                  <a:pt x="6584296" y="563288"/>
                </a:cubicBezTo>
                <a:lnTo>
                  <a:pt x="6590843" y="567509"/>
                </a:lnTo>
                <a:lnTo>
                  <a:pt x="6599516" y="561385"/>
                </a:lnTo>
                <a:lnTo>
                  <a:pt x="6580900" y="549005"/>
                </a:lnTo>
                <a:cubicBezTo>
                  <a:pt x="6288047" y="349499"/>
                  <a:pt x="6011746" y="162123"/>
                  <a:pt x="5707433" y="87308"/>
                </a:cubicBezTo>
                <a:cubicBezTo>
                  <a:pt x="5419990" y="16787"/>
                  <a:pt x="5080881" y="83824"/>
                  <a:pt x="4719674" y="280674"/>
                </a:cubicBezTo>
                <a:lnTo>
                  <a:pt x="4563616" y="372958"/>
                </a:lnTo>
                <a:lnTo>
                  <a:pt x="4561908" y="370130"/>
                </a:lnTo>
                <a:lnTo>
                  <a:pt x="4561667" y="370290"/>
                </a:lnTo>
                <a:lnTo>
                  <a:pt x="4561059" y="369450"/>
                </a:lnTo>
                <a:cubicBezTo>
                  <a:pt x="4981665" y="101478"/>
                  <a:pt x="5378078" y="2405"/>
                  <a:pt x="5708281" y="83000"/>
                </a:cubicBezTo>
                <a:cubicBezTo>
                  <a:pt x="6013020" y="157816"/>
                  <a:pt x="6290169" y="345872"/>
                  <a:pt x="6583023" y="545491"/>
                </a:cubicBezTo>
                <a:lnTo>
                  <a:pt x="6603115" y="558844"/>
                </a:lnTo>
                <a:lnTo>
                  <a:pt x="6609468" y="554358"/>
                </a:lnTo>
                <a:lnTo>
                  <a:pt x="6579627" y="534042"/>
                </a:lnTo>
                <a:cubicBezTo>
                  <a:pt x="6287198" y="330909"/>
                  <a:pt x="6011746" y="138545"/>
                  <a:pt x="5706584" y="62257"/>
                </a:cubicBezTo>
                <a:cubicBezTo>
                  <a:pt x="5395268" y="-15194"/>
                  <a:pt x="5072252" y="80854"/>
                  <a:pt x="4806655" y="214297"/>
                </a:cubicBezTo>
                <a:lnTo>
                  <a:pt x="4563701" y="354622"/>
                </a:lnTo>
                <a:lnTo>
                  <a:pt x="4561908" y="351653"/>
                </a:lnTo>
                <a:lnTo>
                  <a:pt x="4561005" y="352267"/>
                </a:lnTo>
                <a:lnTo>
                  <a:pt x="4560634" y="351653"/>
                </a:lnTo>
                <a:cubicBezTo>
                  <a:pt x="4980816" y="77219"/>
                  <a:pt x="5378078" y="-23894"/>
                  <a:pt x="5707433" y="58062"/>
                </a:cubicBezTo>
                <a:cubicBezTo>
                  <a:pt x="6013020" y="134237"/>
                  <a:pt x="6289744" y="326715"/>
                  <a:pt x="6581749" y="530528"/>
                </a:cubicBezTo>
                <a:lnTo>
                  <a:pt x="6613044" y="551834"/>
                </a:lnTo>
                <a:lnTo>
                  <a:pt x="6616794" y="549186"/>
                </a:lnTo>
                <a:lnTo>
                  <a:pt x="6579627" y="523387"/>
                </a:lnTo>
                <a:cubicBezTo>
                  <a:pt x="6287198" y="316739"/>
                  <a:pt x="6011746" y="121428"/>
                  <a:pt x="5706584" y="43780"/>
                </a:cubicBezTo>
                <a:cubicBezTo>
                  <a:pt x="5395268" y="-34776"/>
                  <a:pt x="5072252" y="63036"/>
                  <a:pt x="4806655" y="198626"/>
                </a:cubicBezTo>
                <a:lnTo>
                  <a:pt x="4563357" y="341325"/>
                </a:lnTo>
                <a:lnTo>
                  <a:pt x="4561059" y="338050"/>
                </a:lnTo>
                <a:lnTo>
                  <a:pt x="4560756" y="338260"/>
                </a:lnTo>
                <a:lnTo>
                  <a:pt x="4560634" y="338050"/>
                </a:lnTo>
                <a:cubicBezTo>
                  <a:pt x="4853913" y="144212"/>
                  <a:pt x="5290646" y="-65269"/>
                  <a:pt x="5707433" y="40265"/>
                </a:cubicBezTo>
                <a:cubicBezTo>
                  <a:pt x="6013020" y="117914"/>
                  <a:pt x="6289744" y="313905"/>
                  <a:pt x="6581749" y="520553"/>
                </a:cubicBezTo>
                <a:lnTo>
                  <a:pt x="6619640" y="547176"/>
                </a:lnTo>
                <a:lnTo>
                  <a:pt x="6620390" y="546647"/>
                </a:lnTo>
                <a:lnTo>
                  <a:pt x="6579627" y="517606"/>
                </a:lnTo>
                <a:cubicBezTo>
                  <a:pt x="6287198" y="308918"/>
                  <a:pt x="6011746" y="111453"/>
                  <a:pt x="5706584" y="33124"/>
                </a:cubicBezTo>
                <a:cubicBezTo>
                  <a:pt x="5291495" y="-73090"/>
                  <a:pt x="4856035" y="137865"/>
                  <a:pt x="4563606" y="333062"/>
                </a:cubicBezTo>
                <a:lnTo>
                  <a:pt x="4563400" y="332778"/>
                </a:lnTo>
                <a:lnTo>
                  <a:pt x="4561908" y="330229"/>
                </a:lnTo>
                <a:lnTo>
                  <a:pt x="4561670" y="330394"/>
                </a:lnTo>
                <a:lnTo>
                  <a:pt x="4561059" y="329548"/>
                </a:lnTo>
                <a:cubicBezTo>
                  <a:pt x="4785275" y="179493"/>
                  <a:pt x="5094329" y="20267"/>
                  <a:pt x="5413933" y="1846"/>
                </a:cubicBezTo>
                <a:cubicBezTo>
                  <a:pt x="5459590" y="-786"/>
                  <a:pt x="5505463" y="-544"/>
                  <a:pt x="5551335" y="3009"/>
                </a:cubicBezTo>
                <a:cubicBezTo>
                  <a:pt x="5603759" y="7070"/>
                  <a:pt x="5656183" y="15455"/>
                  <a:pt x="5708281" y="28816"/>
                </a:cubicBezTo>
                <a:cubicBezTo>
                  <a:pt x="6014716" y="107145"/>
                  <a:pt x="6290169" y="304610"/>
                  <a:pt x="6582174" y="513412"/>
                </a:cubicBezTo>
                <a:lnTo>
                  <a:pt x="6625028" y="543373"/>
                </a:lnTo>
                <a:lnTo>
                  <a:pt x="6657456" y="520477"/>
                </a:lnTo>
                <a:cubicBezTo>
                  <a:pt x="6746395" y="457745"/>
                  <a:pt x="6837880" y="392205"/>
                  <a:pt x="6930427" y="330188"/>
                </a:cubicBezTo>
                <a:lnTo>
                  <a:pt x="6932549" y="333765"/>
                </a:lnTo>
                <a:cubicBezTo>
                  <a:pt x="6840852" y="395067"/>
                  <a:pt x="6749154" y="460606"/>
                  <a:pt x="6660428" y="523999"/>
                </a:cubicBezTo>
                <a:lnTo>
                  <a:pt x="6629169" y="546268"/>
                </a:lnTo>
                <a:lnTo>
                  <a:pt x="6629583" y="546558"/>
                </a:lnTo>
                <a:lnTo>
                  <a:pt x="6657456" y="526861"/>
                </a:lnTo>
                <a:cubicBezTo>
                  <a:pt x="6745546" y="464183"/>
                  <a:pt x="6837244" y="399304"/>
                  <a:pt x="6929578" y="338002"/>
                </a:cubicBezTo>
                <a:lnTo>
                  <a:pt x="6931700" y="341579"/>
                </a:lnTo>
                <a:cubicBezTo>
                  <a:pt x="6839366" y="402881"/>
                  <a:pt x="6748517" y="467705"/>
                  <a:pt x="6659791" y="530437"/>
                </a:cubicBezTo>
                <a:lnTo>
                  <a:pt x="6633098" y="549016"/>
                </a:lnTo>
                <a:lnTo>
                  <a:pt x="6636744" y="551565"/>
                </a:lnTo>
                <a:lnTo>
                  <a:pt x="6658305" y="536821"/>
                </a:lnTo>
                <a:cubicBezTo>
                  <a:pt x="6747031" y="475574"/>
                  <a:pt x="6838730" y="411410"/>
                  <a:pt x="6930427" y="351539"/>
                </a:cubicBezTo>
                <a:lnTo>
                  <a:pt x="6932549" y="355116"/>
                </a:lnTo>
                <a:cubicBezTo>
                  <a:pt x="6840852" y="414987"/>
                  <a:pt x="6749154" y="479096"/>
                  <a:pt x="6661065" y="540398"/>
                </a:cubicBezTo>
                <a:lnTo>
                  <a:pt x="6640799" y="554400"/>
                </a:lnTo>
                <a:lnTo>
                  <a:pt x="6646971" y="558715"/>
                </a:lnTo>
                <a:lnTo>
                  <a:pt x="6658305" y="551073"/>
                </a:lnTo>
                <a:cubicBezTo>
                  <a:pt x="6747031" y="490542"/>
                  <a:pt x="6838730" y="428524"/>
                  <a:pt x="6930427" y="370084"/>
                </a:cubicBezTo>
                <a:lnTo>
                  <a:pt x="6930664" y="370484"/>
                </a:lnTo>
                <a:lnTo>
                  <a:pt x="7086730" y="278149"/>
                </a:lnTo>
                <a:cubicBezTo>
                  <a:pt x="7448728" y="80784"/>
                  <a:pt x="7788480" y="13767"/>
                  <a:pt x="8077227" y="84228"/>
                </a:cubicBezTo>
                <a:cubicBezTo>
                  <a:pt x="8305948" y="140332"/>
                  <a:pt x="8519016" y="260182"/>
                  <a:pt x="8734760" y="400783"/>
                </a:cubicBezTo>
                <a:lnTo>
                  <a:pt x="8891483" y="506021"/>
                </a:lnTo>
                <a:lnTo>
                  <a:pt x="8901247" y="499201"/>
                </a:lnTo>
                <a:lnTo>
                  <a:pt x="8732582" y="383503"/>
                </a:lnTo>
                <a:cubicBezTo>
                  <a:pt x="8517516" y="240138"/>
                  <a:pt x="8305273" y="117615"/>
                  <a:pt x="8076557" y="60431"/>
                </a:cubicBezTo>
                <a:cubicBezTo>
                  <a:pt x="7661291" y="-42904"/>
                  <a:pt x="7225228" y="162326"/>
                  <a:pt x="6932483" y="353290"/>
                </a:cubicBezTo>
                <a:lnTo>
                  <a:pt x="6930310" y="349740"/>
                </a:lnTo>
                <a:cubicBezTo>
                  <a:pt x="7350541" y="75399"/>
                  <a:pt x="7747904" y="-25793"/>
                  <a:pt x="8077281" y="56145"/>
                </a:cubicBezTo>
                <a:cubicBezTo>
                  <a:pt x="8306541" y="113856"/>
                  <a:pt x="8518919" y="236115"/>
                  <a:pt x="8734587" y="379612"/>
                </a:cubicBezTo>
                <a:lnTo>
                  <a:pt x="8905182" y="496451"/>
                </a:lnTo>
                <a:lnTo>
                  <a:pt x="8908533" y="494111"/>
                </a:lnTo>
                <a:lnTo>
                  <a:pt x="8732581" y="371366"/>
                </a:lnTo>
                <a:cubicBezTo>
                  <a:pt x="8517515" y="225632"/>
                  <a:pt x="8305272" y="101233"/>
                  <a:pt x="8076556" y="42968"/>
                </a:cubicBezTo>
                <a:cubicBezTo>
                  <a:pt x="7661290" y="-61761"/>
                  <a:pt x="7225227" y="147037"/>
                  <a:pt x="6932482" y="340869"/>
                </a:cubicBezTo>
                <a:lnTo>
                  <a:pt x="6930309" y="337284"/>
                </a:lnTo>
                <a:cubicBezTo>
                  <a:pt x="7223881" y="143452"/>
                  <a:pt x="7660566" y="-66042"/>
                  <a:pt x="8077280" y="39418"/>
                </a:cubicBezTo>
                <a:cubicBezTo>
                  <a:pt x="8306540" y="97683"/>
                  <a:pt x="8519325" y="222473"/>
                  <a:pt x="8734586" y="368418"/>
                </a:cubicBezTo>
                <a:lnTo>
                  <a:pt x="8911597" y="491971"/>
                </a:lnTo>
                <a:lnTo>
                  <a:pt x="8912788" y="491139"/>
                </a:lnTo>
                <a:lnTo>
                  <a:pt x="8732581" y="364102"/>
                </a:lnTo>
                <a:cubicBezTo>
                  <a:pt x="8517515" y="216826"/>
                  <a:pt x="8305272" y="91096"/>
                  <a:pt x="8076556" y="32283"/>
                </a:cubicBezTo>
                <a:cubicBezTo>
                  <a:pt x="7661290" y="-73874"/>
                  <a:pt x="7225227" y="137048"/>
                  <a:pt x="6932482" y="333037"/>
                </a:cubicBezTo>
                <a:lnTo>
                  <a:pt x="6930309" y="329452"/>
                </a:lnTo>
                <a:cubicBezTo>
                  <a:pt x="7223157" y="133498"/>
                  <a:pt x="7660566" y="-78155"/>
                  <a:pt x="8077280" y="28733"/>
                </a:cubicBezTo>
                <a:cubicBezTo>
                  <a:pt x="8307082" y="87520"/>
                  <a:pt x="8519598" y="213263"/>
                  <a:pt x="8734993" y="360533"/>
                </a:cubicBezTo>
                <a:lnTo>
                  <a:pt x="8916713" y="488397"/>
                </a:lnTo>
                <a:lnTo>
                  <a:pt x="9143159" y="330229"/>
                </a:lnTo>
                <a:lnTo>
                  <a:pt x="9143999" y="331665"/>
                </a:lnTo>
                <a:lnTo>
                  <a:pt x="9143999" y="334752"/>
                </a:lnTo>
                <a:lnTo>
                  <a:pt x="8920466" y="491038"/>
                </a:lnTo>
                <a:lnTo>
                  <a:pt x="8921397" y="491693"/>
                </a:lnTo>
                <a:lnTo>
                  <a:pt x="9142734" y="338050"/>
                </a:lnTo>
                <a:lnTo>
                  <a:pt x="9143999" y="340212"/>
                </a:lnTo>
                <a:lnTo>
                  <a:pt x="9143999" y="342274"/>
                </a:lnTo>
                <a:lnTo>
                  <a:pt x="8925046" y="494261"/>
                </a:lnTo>
                <a:lnTo>
                  <a:pt x="8929300" y="497254"/>
                </a:lnTo>
                <a:lnTo>
                  <a:pt x="9143159" y="351653"/>
                </a:lnTo>
                <a:lnTo>
                  <a:pt x="9143999" y="353044"/>
                </a:lnTo>
                <a:lnTo>
                  <a:pt x="9143999" y="356043"/>
                </a:lnTo>
                <a:lnTo>
                  <a:pt x="8933208" y="500004"/>
                </a:lnTo>
                <a:lnTo>
                  <a:pt x="8940388" y="505056"/>
                </a:lnTo>
                <a:lnTo>
                  <a:pt x="9143159" y="370130"/>
                </a:lnTo>
                <a:lnTo>
                  <a:pt x="9143999" y="371521"/>
                </a:lnTo>
                <a:lnTo>
                  <a:pt x="9143999" y="374500"/>
                </a:lnTo>
                <a:lnTo>
                  <a:pt x="8944292" y="507803"/>
                </a:lnTo>
                <a:lnTo>
                  <a:pt x="8952097" y="513295"/>
                </a:lnTo>
                <a:lnTo>
                  <a:pt x="8955019" y="515354"/>
                </a:lnTo>
                <a:lnTo>
                  <a:pt x="9143999" y="393714"/>
                </a:lnTo>
                <a:lnTo>
                  <a:pt x="9143999" y="398596"/>
                </a:lnTo>
                <a:lnTo>
                  <a:pt x="8958779" y="518003"/>
                </a:lnTo>
                <a:lnTo>
                  <a:pt x="8971793" y="527174"/>
                </a:lnTo>
                <a:lnTo>
                  <a:pt x="9142734" y="421480"/>
                </a:lnTo>
                <a:lnTo>
                  <a:pt x="9143999" y="423574"/>
                </a:lnTo>
                <a:lnTo>
                  <a:pt x="9143999" y="425527"/>
                </a:lnTo>
                <a:lnTo>
                  <a:pt x="8975743" y="529958"/>
                </a:lnTo>
                <a:lnTo>
                  <a:pt x="8994030" y="542844"/>
                </a:lnTo>
                <a:lnTo>
                  <a:pt x="9142734" y="454920"/>
                </a:lnTo>
                <a:lnTo>
                  <a:pt x="9143999" y="456328"/>
                </a:lnTo>
                <a:lnTo>
                  <a:pt x="9143999" y="458513"/>
                </a:lnTo>
                <a:lnTo>
                  <a:pt x="8997427" y="545238"/>
                </a:lnTo>
                <a:lnTo>
                  <a:pt x="9021072" y="561900"/>
                </a:lnTo>
                <a:lnTo>
                  <a:pt x="9142734" y="494141"/>
                </a:lnTo>
                <a:lnTo>
                  <a:pt x="9143999" y="495830"/>
                </a:lnTo>
                <a:lnTo>
                  <a:pt x="9143999" y="497453"/>
                </a:lnTo>
                <a:lnTo>
                  <a:pt x="9024256" y="564143"/>
                </a:lnTo>
                <a:lnTo>
                  <a:pt x="9053422" y="584696"/>
                </a:lnTo>
                <a:lnTo>
                  <a:pt x="9142734" y="538350"/>
                </a:lnTo>
                <a:lnTo>
                  <a:pt x="9143999" y="539634"/>
                </a:lnTo>
                <a:lnTo>
                  <a:pt x="9143999" y="540949"/>
                </a:lnTo>
                <a:lnTo>
                  <a:pt x="9056083" y="586571"/>
                </a:lnTo>
                <a:lnTo>
                  <a:pt x="9092554" y="612271"/>
                </a:lnTo>
                <a:lnTo>
                  <a:pt x="9143159" y="588226"/>
                </a:lnTo>
                <a:lnTo>
                  <a:pt x="9143999" y="589965"/>
                </a:lnTo>
                <a:lnTo>
                  <a:pt x="9143999" y="592147"/>
                </a:lnTo>
                <a:lnTo>
                  <a:pt x="9096185" y="614829"/>
                </a:lnTo>
                <a:lnTo>
                  <a:pt x="9138888" y="644921"/>
                </a:lnTo>
                <a:lnTo>
                  <a:pt x="9143159" y="643091"/>
                </a:lnTo>
                <a:lnTo>
                  <a:pt x="9143999" y="644213"/>
                </a:lnTo>
                <a:lnTo>
                  <a:pt x="9143999" y="646474"/>
                </a:lnTo>
                <a:lnTo>
                  <a:pt x="9142191" y="647249"/>
                </a:lnTo>
                <a:lnTo>
                  <a:pt x="9143999" y="648523"/>
                </a:lnTo>
                <a:lnTo>
                  <a:pt x="9143999" y="658635"/>
                </a:lnTo>
                <a:lnTo>
                  <a:pt x="9133213" y="651096"/>
                </a:lnTo>
                <a:lnTo>
                  <a:pt x="9131340" y="651898"/>
                </a:lnTo>
                <a:lnTo>
                  <a:pt x="9143999" y="660607"/>
                </a:lnTo>
                <a:lnTo>
                  <a:pt x="9143999" y="665648"/>
                </a:lnTo>
                <a:lnTo>
                  <a:pt x="9126789" y="653849"/>
                </a:lnTo>
                <a:lnTo>
                  <a:pt x="9117752" y="657721"/>
                </a:lnTo>
                <a:lnTo>
                  <a:pt x="9143999" y="675308"/>
                </a:lnTo>
                <a:lnTo>
                  <a:pt x="9143999" y="680291"/>
                </a:lnTo>
                <a:lnTo>
                  <a:pt x="9113224" y="659662"/>
                </a:lnTo>
                <a:lnTo>
                  <a:pt x="9108070" y="661870"/>
                </a:lnTo>
                <a:lnTo>
                  <a:pt x="9143999" y="685356"/>
                </a:lnTo>
                <a:lnTo>
                  <a:pt x="9143999" y="690417"/>
                </a:lnTo>
                <a:lnTo>
                  <a:pt x="9103269" y="663927"/>
                </a:lnTo>
                <a:lnTo>
                  <a:pt x="9088040" y="670454"/>
                </a:lnTo>
                <a:lnTo>
                  <a:pt x="9141183" y="703687"/>
                </a:lnTo>
                <a:lnTo>
                  <a:pt x="9143159" y="702943"/>
                </a:lnTo>
                <a:lnTo>
                  <a:pt x="9143604" y="705200"/>
                </a:lnTo>
                <a:lnTo>
                  <a:pt x="9143999" y="705447"/>
                </a:lnTo>
                <a:lnTo>
                  <a:pt x="9143999" y="710431"/>
                </a:lnTo>
                <a:lnTo>
                  <a:pt x="9140829" y="708447"/>
                </a:lnTo>
                <a:lnTo>
                  <a:pt x="9122931" y="715188"/>
                </a:lnTo>
                <a:lnTo>
                  <a:pt x="9143999" y="727698"/>
                </a:lnTo>
                <a:lnTo>
                  <a:pt x="9143999" y="732667"/>
                </a:lnTo>
                <a:lnTo>
                  <a:pt x="9117828" y="717111"/>
                </a:lnTo>
                <a:lnTo>
                  <a:pt x="9103310" y="722579"/>
                </a:lnTo>
                <a:lnTo>
                  <a:pt x="9143999" y="745444"/>
                </a:lnTo>
                <a:lnTo>
                  <a:pt x="9143999" y="750482"/>
                </a:lnTo>
                <a:lnTo>
                  <a:pt x="9097828" y="724644"/>
                </a:lnTo>
                <a:lnTo>
                  <a:pt x="9068650" y="735633"/>
                </a:lnTo>
                <a:lnTo>
                  <a:pt x="9135207" y="770336"/>
                </a:lnTo>
                <a:lnTo>
                  <a:pt x="9143159" y="767782"/>
                </a:lnTo>
                <a:lnTo>
                  <a:pt x="9143999" y="769913"/>
                </a:lnTo>
                <a:lnTo>
                  <a:pt x="9143999" y="772365"/>
                </a:lnTo>
                <a:lnTo>
                  <a:pt x="9140965" y="773337"/>
                </a:lnTo>
                <a:lnTo>
                  <a:pt x="9143999" y="774919"/>
                </a:lnTo>
                <a:lnTo>
                  <a:pt x="9143999" y="779889"/>
                </a:lnTo>
                <a:lnTo>
                  <a:pt x="9135079" y="775225"/>
                </a:lnTo>
                <a:lnTo>
                  <a:pt x="9099662" y="786582"/>
                </a:lnTo>
                <a:lnTo>
                  <a:pt x="9143999" y="807884"/>
                </a:lnTo>
                <a:lnTo>
                  <a:pt x="9143999" y="812152"/>
                </a:lnTo>
                <a:lnTo>
                  <a:pt x="9094361" y="788282"/>
                </a:lnTo>
                <a:lnTo>
                  <a:pt x="9050034" y="802496"/>
                </a:lnTo>
                <a:lnTo>
                  <a:pt x="9137859" y="840462"/>
                </a:lnTo>
                <a:lnTo>
                  <a:pt x="9143159" y="839083"/>
                </a:lnTo>
                <a:lnTo>
                  <a:pt x="9143972" y="843105"/>
                </a:lnTo>
                <a:lnTo>
                  <a:pt x="9143999" y="843117"/>
                </a:lnTo>
                <a:lnTo>
                  <a:pt x="9143999" y="847389"/>
                </a:lnTo>
                <a:lnTo>
                  <a:pt x="9138073" y="844824"/>
                </a:lnTo>
                <a:lnTo>
                  <a:pt x="9096404" y="855683"/>
                </a:lnTo>
                <a:lnTo>
                  <a:pt x="9143999" y="873713"/>
                </a:lnTo>
                <a:lnTo>
                  <a:pt x="9143999" y="877971"/>
                </a:lnTo>
                <a:lnTo>
                  <a:pt x="9089814" y="857400"/>
                </a:lnTo>
                <a:lnTo>
                  <a:pt x="9024204" y="874499"/>
                </a:lnTo>
                <a:lnTo>
                  <a:pt x="9143999" y="913410"/>
                </a:lnTo>
                <a:lnTo>
                  <a:pt x="9143999" y="919053"/>
                </a:lnTo>
                <a:lnTo>
                  <a:pt x="9060014" y="935432"/>
                </a:lnTo>
                <a:lnTo>
                  <a:pt x="9143999" y="957562"/>
                </a:lnTo>
                <a:lnTo>
                  <a:pt x="9143999" y="961857"/>
                </a:lnTo>
                <a:lnTo>
                  <a:pt x="9050472" y="937293"/>
                </a:lnTo>
                <a:lnTo>
                  <a:pt x="8928528" y="961075"/>
                </a:lnTo>
                <a:lnTo>
                  <a:pt x="8959320" y="966908"/>
                </a:lnTo>
                <a:lnTo>
                  <a:pt x="9119552" y="998584"/>
                </a:lnTo>
                <a:lnTo>
                  <a:pt x="9143999" y="995855"/>
                </a:lnTo>
                <a:lnTo>
                  <a:pt x="9143999" y="1000144"/>
                </a:lnTo>
                <a:lnTo>
                  <a:pt x="9133407" y="1001323"/>
                </a:lnTo>
                <a:lnTo>
                  <a:pt x="9143999" y="1003417"/>
                </a:lnTo>
                <a:lnTo>
                  <a:pt x="9143999" y="1007709"/>
                </a:lnTo>
                <a:lnTo>
                  <a:pt x="9119473" y="1002876"/>
                </a:lnTo>
                <a:lnTo>
                  <a:pt x="8906781" y="1026567"/>
                </a:lnTo>
                <a:lnTo>
                  <a:pt x="9143999" y="1051778"/>
                </a:lnTo>
                <a:lnTo>
                  <a:pt x="9143999" y="1056050"/>
                </a:lnTo>
                <a:lnTo>
                  <a:pt x="8887177" y="1028751"/>
                </a:lnTo>
                <a:lnTo>
                  <a:pt x="8625465" y="1057902"/>
                </a:lnTo>
                <a:lnTo>
                  <a:pt x="8408366" y="1075184"/>
                </a:lnTo>
                <a:lnTo>
                  <a:pt x="8638859" y="1082076"/>
                </a:lnTo>
                <a:lnTo>
                  <a:pt x="8886987" y="1093438"/>
                </a:lnTo>
                <a:lnTo>
                  <a:pt x="9143999" y="1081325"/>
                </a:lnTo>
                <a:lnTo>
                  <a:pt x="9143999" y="1085672"/>
                </a:lnTo>
                <a:lnTo>
                  <a:pt x="8932501" y="1095522"/>
                </a:lnTo>
                <a:lnTo>
                  <a:pt x="9143999" y="1105207"/>
                </a:lnTo>
                <a:lnTo>
                  <a:pt x="9143999" y="1109481"/>
                </a:lnTo>
                <a:lnTo>
                  <a:pt x="8886275" y="1097675"/>
                </a:lnTo>
                <a:lnTo>
                  <a:pt x="8608243" y="1110625"/>
                </a:lnTo>
                <a:cubicBezTo>
                  <a:pt x="8054109" y="1133234"/>
                  <a:pt x="7452883" y="1145115"/>
                  <a:pt x="6853806" y="1114084"/>
                </a:cubicBezTo>
                <a:lnTo>
                  <a:pt x="6579076" y="1101288"/>
                </a:lnTo>
                <a:lnTo>
                  <a:pt x="6393075" y="1109954"/>
                </a:lnTo>
                <a:cubicBezTo>
                  <a:pt x="5839005" y="1132568"/>
                  <a:pt x="5237748" y="1144458"/>
                  <a:pt x="4638520" y="1113463"/>
                </a:cubicBezTo>
                <a:lnTo>
                  <a:pt x="4303631" y="1097667"/>
                </a:lnTo>
                <a:lnTo>
                  <a:pt x="4025541" y="1110625"/>
                </a:lnTo>
                <a:cubicBezTo>
                  <a:pt x="3471567" y="1133234"/>
                  <a:pt x="2870263" y="1145115"/>
                  <a:pt x="2270869" y="1114084"/>
                </a:cubicBezTo>
                <a:lnTo>
                  <a:pt x="2028321" y="1102652"/>
                </a:lnTo>
                <a:lnTo>
                  <a:pt x="1814674" y="1112727"/>
                </a:lnTo>
                <a:cubicBezTo>
                  <a:pt x="1260638" y="1135441"/>
                  <a:pt x="659414" y="1146931"/>
                  <a:pt x="60164" y="1115935"/>
                </a:cubicBezTo>
                <a:lnTo>
                  <a:pt x="0" y="1113056"/>
                </a:lnTo>
                <a:lnTo>
                  <a:pt x="0" y="1108777"/>
                </a:lnTo>
                <a:lnTo>
                  <a:pt x="60821" y="1111660"/>
                </a:lnTo>
                <a:cubicBezTo>
                  <a:pt x="659579" y="1142659"/>
                  <a:pt x="1260679" y="1131168"/>
                  <a:pt x="1814685" y="1108454"/>
                </a:cubicBezTo>
                <a:lnTo>
                  <a:pt x="1983011" y="1100517"/>
                </a:lnTo>
                <a:lnTo>
                  <a:pt x="1734504" y="1088804"/>
                </a:lnTo>
                <a:lnTo>
                  <a:pt x="1479202" y="1080797"/>
                </a:lnTo>
                <a:lnTo>
                  <a:pt x="1334492" y="1092402"/>
                </a:lnTo>
                <a:cubicBezTo>
                  <a:pt x="1289470" y="1096688"/>
                  <a:pt x="1244337" y="1100961"/>
                  <a:pt x="1199204" y="1104519"/>
                </a:cubicBezTo>
                <a:cubicBezTo>
                  <a:pt x="1058876" y="1115208"/>
                  <a:pt x="912084" y="1115923"/>
                  <a:pt x="758172" y="1108078"/>
                </a:cubicBezTo>
                <a:cubicBezTo>
                  <a:pt x="639315" y="1107013"/>
                  <a:pt x="521554" y="1103094"/>
                  <a:pt x="404326" y="1095701"/>
                </a:cubicBezTo>
                <a:lnTo>
                  <a:pt x="221461" y="1078374"/>
                </a:lnTo>
                <a:lnTo>
                  <a:pt x="0" y="1085049"/>
                </a:lnTo>
                <a:lnTo>
                  <a:pt x="0" y="1080742"/>
                </a:lnTo>
                <a:lnTo>
                  <a:pt x="187010" y="1075110"/>
                </a:lnTo>
                <a:lnTo>
                  <a:pt x="53685" y="1062478"/>
                </a:lnTo>
                <a:lnTo>
                  <a:pt x="0" y="1055794"/>
                </a:lnTo>
                <a:lnTo>
                  <a:pt x="0" y="1051496"/>
                </a:lnTo>
                <a:lnTo>
                  <a:pt x="54451" y="1058205"/>
                </a:lnTo>
                <a:lnTo>
                  <a:pt x="221366" y="1074076"/>
                </a:lnTo>
                <a:lnTo>
                  <a:pt x="368901" y="1069633"/>
                </a:lnTo>
                <a:lnTo>
                  <a:pt x="53685" y="1018306"/>
                </a:lnTo>
                <a:lnTo>
                  <a:pt x="0" y="1008024"/>
                </a:lnTo>
                <a:lnTo>
                  <a:pt x="0" y="1003907"/>
                </a:lnTo>
                <a:lnTo>
                  <a:pt x="54451" y="1014748"/>
                </a:lnTo>
                <a:lnTo>
                  <a:pt x="395935" y="1068819"/>
                </a:lnTo>
                <a:lnTo>
                  <a:pt x="491189" y="1065950"/>
                </a:lnTo>
                <a:lnTo>
                  <a:pt x="293979" y="1032652"/>
                </a:lnTo>
                <a:lnTo>
                  <a:pt x="97952" y="988522"/>
                </a:lnTo>
                <a:lnTo>
                  <a:pt x="0" y="998148"/>
                </a:lnTo>
                <a:lnTo>
                  <a:pt x="0" y="993870"/>
                </a:lnTo>
                <a:lnTo>
                  <a:pt x="84714" y="985541"/>
                </a:lnTo>
                <a:lnTo>
                  <a:pt x="53026" y="978408"/>
                </a:lnTo>
                <a:lnTo>
                  <a:pt x="0" y="964706"/>
                </a:lnTo>
                <a:lnTo>
                  <a:pt x="0" y="960385"/>
                </a:lnTo>
                <a:lnTo>
                  <a:pt x="53685" y="974135"/>
                </a:lnTo>
                <a:lnTo>
                  <a:pt x="99586" y="984079"/>
                </a:lnTo>
                <a:lnTo>
                  <a:pt x="168022" y="977351"/>
                </a:lnTo>
                <a:lnTo>
                  <a:pt x="60190" y="946342"/>
                </a:lnTo>
                <a:lnTo>
                  <a:pt x="0" y="927348"/>
                </a:lnTo>
                <a:lnTo>
                  <a:pt x="0" y="923032"/>
                </a:lnTo>
                <a:lnTo>
                  <a:pt x="60847" y="942079"/>
                </a:lnTo>
                <a:lnTo>
                  <a:pt x="179432" y="976229"/>
                </a:lnTo>
                <a:lnTo>
                  <a:pt x="231704" y="971091"/>
                </a:lnTo>
                <a:lnTo>
                  <a:pt x="211768" y="965371"/>
                </a:lnTo>
                <a:cubicBezTo>
                  <a:pt x="159459" y="948998"/>
                  <a:pt x="106296" y="931016"/>
                  <a:pt x="52238" y="911420"/>
                </a:cubicBezTo>
                <a:lnTo>
                  <a:pt x="44369" y="908530"/>
                </a:lnTo>
                <a:lnTo>
                  <a:pt x="0" y="915742"/>
                </a:lnTo>
                <a:lnTo>
                  <a:pt x="0" y="911284"/>
                </a:lnTo>
                <a:lnTo>
                  <a:pt x="35910" y="905423"/>
                </a:lnTo>
                <a:lnTo>
                  <a:pt x="0" y="892234"/>
                </a:lnTo>
                <a:lnTo>
                  <a:pt x="0" y="888012"/>
                </a:lnTo>
                <a:lnTo>
                  <a:pt x="43663" y="904158"/>
                </a:lnTo>
                <a:lnTo>
                  <a:pt x="102800" y="894507"/>
                </a:lnTo>
                <a:lnTo>
                  <a:pt x="52288" y="875094"/>
                </a:lnTo>
                <a:lnTo>
                  <a:pt x="0" y="853367"/>
                </a:lnTo>
                <a:lnTo>
                  <a:pt x="0" y="849042"/>
                </a:lnTo>
                <a:lnTo>
                  <a:pt x="54480" y="871529"/>
                </a:lnTo>
                <a:lnTo>
                  <a:pt x="110778" y="893205"/>
                </a:lnTo>
                <a:lnTo>
                  <a:pt x="153958" y="886158"/>
                </a:lnTo>
                <a:lnTo>
                  <a:pt x="52286" y="843021"/>
                </a:lnTo>
                <a:lnTo>
                  <a:pt x="28857" y="832151"/>
                </a:lnTo>
                <a:lnTo>
                  <a:pt x="0" y="838406"/>
                </a:lnTo>
                <a:lnTo>
                  <a:pt x="0" y="833926"/>
                </a:lnTo>
                <a:lnTo>
                  <a:pt x="22296" y="829106"/>
                </a:lnTo>
                <a:lnTo>
                  <a:pt x="0" y="818761"/>
                </a:lnTo>
                <a:lnTo>
                  <a:pt x="0" y="814416"/>
                </a:lnTo>
                <a:lnTo>
                  <a:pt x="28861" y="827687"/>
                </a:lnTo>
                <a:lnTo>
                  <a:pt x="65960" y="819668"/>
                </a:lnTo>
                <a:lnTo>
                  <a:pt x="59430" y="816645"/>
                </a:lnTo>
                <a:lnTo>
                  <a:pt x="0" y="786799"/>
                </a:lnTo>
                <a:lnTo>
                  <a:pt x="0" y="781857"/>
                </a:lnTo>
                <a:lnTo>
                  <a:pt x="61623" y="813087"/>
                </a:lnTo>
                <a:lnTo>
                  <a:pt x="72678" y="818216"/>
                </a:lnTo>
                <a:lnTo>
                  <a:pt x="92609" y="813907"/>
                </a:lnTo>
                <a:lnTo>
                  <a:pt x="52272" y="793854"/>
                </a:lnTo>
                <a:lnTo>
                  <a:pt x="1169" y="766191"/>
                </a:lnTo>
                <a:lnTo>
                  <a:pt x="0" y="766527"/>
                </a:lnTo>
                <a:lnTo>
                  <a:pt x="0" y="760647"/>
                </a:lnTo>
                <a:lnTo>
                  <a:pt x="1451" y="761437"/>
                </a:lnTo>
                <a:lnTo>
                  <a:pt x="17767" y="756744"/>
                </a:lnTo>
                <a:lnTo>
                  <a:pt x="0" y="746442"/>
                </a:lnTo>
                <a:lnTo>
                  <a:pt x="0" y="741300"/>
                </a:lnTo>
                <a:lnTo>
                  <a:pt x="23905" y="754979"/>
                </a:lnTo>
                <a:lnTo>
                  <a:pt x="41952" y="749788"/>
                </a:lnTo>
                <a:lnTo>
                  <a:pt x="0" y="724241"/>
                </a:lnTo>
                <a:lnTo>
                  <a:pt x="0" y="719092"/>
                </a:lnTo>
                <a:lnTo>
                  <a:pt x="48150" y="748005"/>
                </a:lnTo>
                <a:lnTo>
                  <a:pt x="61497" y="744166"/>
                </a:lnTo>
                <a:lnTo>
                  <a:pt x="53727" y="739721"/>
                </a:lnTo>
                <a:lnTo>
                  <a:pt x="0" y="705964"/>
                </a:lnTo>
                <a:lnTo>
                  <a:pt x="0" y="701007"/>
                </a:lnTo>
                <a:lnTo>
                  <a:pt x="55809" y="736145"/>
                </a:lnTo>
                <a:lnTo>
                  <a:pt x="67019" y="742578"/>
                </a:lnTo>
                <a:lnTo>
                  <a:pt x="74674" y="740376"/>
                </a:lnTo>
                <a:lnTo>
                  <a:pt x="52959" y="727583"/>
                </a:lnTo>
                <a:lnTo>
                  <a:pt x="7268" y="697980"/>
                </a:lnTo>
                <a:lnTo>
                  <a:pt x="0" y="700434"/>
                </a:lnTo>
                <a:lnTo>
                  <a:pt x="0" y="696635"/>
                </a:lnTo>
                <a:lnTo>
                  <a:pt x="3454" y="695510"/>
                </a:lnTo>
                <a:lnTo>
                  <a:pt x="0" y="693273"/>
                </a:lnTo>
                <a:lnTo>
                  <a:pt x="0" y="688293"/>
                </a:lnTo>
                <a:lnTo>
                  <a:pt x="8566" y="693845"/>
                </a:lnTo>
                <a:lnTo>
                  <a:pt x="13991" y="692078"/>
                </a:lnTo>
                <a:lnTo>
                  <a:pt x="0" y="682753"/>
                </a:lnTo>
                <a:lnTo>
                  <a:pt x="0" y="677774"/>
                </a:lnTo>
                <a:lnTo>
                  <a:pt x="19004" y="690446"/>
                </a:lnTo>
                <a:lnTo>
                  <a:pt x="21469" y="689643"/>
                </a:lnTo>
                <a:lnTo>
                  <a:pt x="0" y="675124"/>
                </a:lnTo>
                <a:lnTo>
                  <a:pt x="0" y="663913"/>
                </a:lnTo>
                <a:lnTo>
                  <a:pt x="32350" y="686100"/>
                </a:lnTo>
                <a:lnTo>
                  <a:pt x="215911" y="626323"/>
                </a:lnTo>
                <a:cubicBezTo>
                  <a:pt x="447511" y="559888"/>
                  <a:pt x="662216" y="525988"/>
                  <a:pt x="863728" y="524099"/>
                </a:cubicBezTo>
                <a:cubicBezTo>
                  <a:pt x="953287" y="523259"/>
                  <a:pt x="1040243" y="528743"/>
                  <a:pt x="1124917" y="540504"/>
                </a:cubicBezTo>
                <a:cubicBezTo>
                  <a:pt x="1292750" y="563713"/>
                  <a:pt x="1459912" y="609949"/>
                  <a:pt x="1625044" y="665613"/>
                </a:cubicBezTo>
                <a:lnTo>
                  <a:pt x="1777947" y="719838"/>
                </a:lnTo>
                <a:lnTo>
                  <a:pt x="1828551" y="687257"/>
                </a:lnTo>
                <a:lnTo>
                  <a:pt x="1783366" y="667712"/>
                </a:lnTo>
                <a:cubicBezTo>
                  <a:pt x="1564144" y="575538"/>
                  <a:pt x="1349756" y="497343"/>
                  <a:pt x="1125341" y="462061"/>
                </a:cubicBezTo>
                <a:cubicBezTo>
                  <a:pt x="829727" y="415345"/>
                  <a:pt x="506169" y="455850"/>
                  <a:pt x="141017" y="585552"/>
                </a:cubicBezTo>
                <a:lnTo>
                  <a:pt x="0" y="639673"/>
                </a:lnTo>
                <a:lnTo>
                  <a:pt x="0" y="635946"/>
                </a:lnTo>
                <a:lnTo>
                  <a:pt x="218424" y="555241"/>
                </a:lnTo>
                <a:cubicBezTo>
                  <a:pt x="450331" y="479752"/>
                  <a:pt x="665099" y="441270"/>
                  <a:pt x="866505" y="439130"/>
                </a:cubicBezTo>
                <a:cubicBezTo>
                  <a:pt x="956020" y="438179"/>
                  <a:pt x="1042895" y="444406"/>
                  <a:pt x="1127462" y="457754"/>
                </a:cubicBezTo>
                <a:cubicBezTo>
                  <a:pt x="1351878" y="493036"/>
                  <a:pt x="1566745" y="571613"/>
                  <a:pt x="1786204" y="663739"/>
                </a:cubicBezTo>
                <a:lnTo>
                  <a:pt x="1833439" y="684111"/>
                </a:lnTo>
                <a:lnTo>
                  <a:pt x="1854199" y="670746"/>
                </a:lnTo>
                <a:lnTo>
                  <a:pt x="1872856" y="657576"/>
                </a:lnTo>
                <a:lnTo>
                  <a:pt x="1782770" y="614343"/>
                </a:lnTo>
                <a:cubicBezTo>
                  <a:pt x="1564463" y="512561"/>
                  <a:pt x="1350393" y="426099"/>
                  <a:pt x="1125341" y="386566"/>
                </a:cubicBezTo>
                <a:cubicBezTo>
                  <a:pt x="833441" y="335387"/>
                  <a:pt x="502548" y="381930"/>
                  <a:pt x="139200" y="524677"/>
                </a:cubicBezTo>
                <a:lnTo>
                  <a:pt x="0" y="583877"/>
                </a:lnTo>
                <a:lnTo>
                  <a:pt x="0" y="579991"/>
                </a:lnTo>
                <a:lnTo>
                  <a:pt x="215577" y="492046"/>
                </a:lnTo>
                <a:cubicBezTo>
                  <a:pt x="446863" y="409118"/>
                  <a:pt x="664519" y="365986"/>
                  <a:pt x="866731" y="363033"/>
                </a:cubicBezTo>
                <a:cubicBezTo>
                  <a:pt x="956604" y="361720"/>
                  <a:pt x="1043426" y="368345"/>
                  <a:pt x="1127037" y="382939"/>
                </a:cubicBezTo>
                <a:cubicBezTo>
                  <a:pt x="1352408" y="422557"/>
                  <a:pt x="1566560" y="508977"/>
                  <a:pt x="1785244" y="610731"/>
                </a:cubicBezTo>
                <a:lnTo>
                  <a:pt x="1876993" y="654657"/>
                </a:lnTo>
                <a:lnTo>
                  <a:pt x="1908489" y="632426"/>
                </a:lnTo>
                <a:lnTo>
                  <a:pt x="1782710" y="566834"/>
                </a:lnTo>
                <a:cubicBezTo>
                  <a:pt x="1564781" y="456323"/>
                  <a:pt x="1351029" y="362167"/>
                  <a:pt x="1125341" y="318893"/>
                </a:cubicBezTo>
                <a:cubicBezTo>
                  <a:pt x="833441" y="263349"/>
                  <a:pt x="502223" y="313686"/>
                  <a:pt x="139079" y="468462"/>
                </a:cubicBezTo>
                <a:lnTo>
                  <a:pt x="0" y="532651"/>
                </a:lnTo>
                <a:lnTo>
                  <a:pt x="0" y="528486"/>
                </a:lnTo>
                <a:lnTo>
                  <a:pt x="214956" y="432697"/>
                </a:lnTo>
                <a:cubicBezTo>
                  <a:pt x="446085" y="342247"/>
                  <a:pt x="663692" y="295379"/>
                  <a:pt x="865889" y="292215"/>
                </a:cubicBezTo>
                <a:cubicBezTo>
                  <a:pt x="955755" y="290809"/>
                  <a:pt x="1042578" y="298036"/>
                  <a:pt x="1126189" y="313905"/>
                </a:cubicBezTo>
                <a:cubicBezTo>
                  <a:pt x="1352197" y="357179"/>
                  <a:pt x="1566507" y="451335"/>
                  <a:pt x="1784693" y="562181"/>
                </a:cubicBezTo>
                <a:lnTo>
                  <a:pt x="1912939" y="629284"/>
                </a:lnTo>
                <a:lnTo>
                  <a:pt x="1938501" y="611241"/>
                </a:lnTo>
                <a:lnTo>
                  <a:pt x="1782411" y="524010"/>
                </a:lnTo>
                <a:cubicBezTo>
                  <a:pt x="1564941" y="405773"/>
                  <a:pt x="1351348" y="304752"/>
                  <a:pt x="1125341" y="258248"/>
                </a:cubicBezTo>
                <a:cubicBezTo>
                  <a:pt x="833441" y="198438"/>
                  <a:pt x="502548" y="252582"/>
                  <a:pt x="139200" y="419311"/>
                </a:cubicBezTo>
                <a:lnTo>
                  <a:pt x="0" y="488470"/>
                </a:lnTo>
                <a:lnTo>
                  <a:pt x="0" y="483727"/>
                </a:lnTo>
                <a:lnTo>
                  <a:pt x="98274" y="434072"/>
                </a:lnTo>
                <a:cubicBezTo>
                  <a:pt x="373121" y="302907"/>
                  <a:pt x="629993" y="234772"/>
                  <a:pt x="865889" y="230722"/>
                </a:cubicBezTo>
                <a:cubicBezTo>
                  <a:pt x="955755" y="229179"/>
                  <a:pt x="1042578" y="236937"/>
                  <a:pt x="1126189" y="254053"/>
                </a:cubicBezTo>
                <a:cubicBezTo>
                  <a:pt x="1352834" y="300473"/>
                  <a:pt x="1566585" y="401473"/>
                  <a:pt x="1783916" y="520039"/>
                </a:cubicBezTo>
                <a:lnTo>
                  <a:pt x="1941971" y="608792"/>
                </a:lnTo>
                <a:lnTo>
                  <a:pt x="1963808" y="593379"/>
                </a:lnTo>
                <a:lnTo>
                  <a:pt x="1783022" y="485689"/>
                </a:lnTo>
                <a:cubicBezTo>
                  <a:pt x="1566108" y="360162"/>
                  <a:pt x="1352834" y="253317"/>
                  <a:pt x="1126189" y="204177"/>
                </a:cubicBezTo>
                <a:cubicBezTo>
                  <a:pt x="834290" y="141195"/>
                  <a:pt x="503397" y="198759"/>
                  <a:pt x="139765" y="375506"/>
                </a:cubicBezTo>
                <a:lnTo>
                  <a:pt x="0" y="449043"/>
                </a:lnTo>
                <a:lnTo>
                  <a:pt x="0" y="444124"/>
                </a:lnTo>
                <a:lnTo>
                  <a:pt x="98806" y="391282"/>
                </a:lnTo>
                <a:cubicBezTo>
                  <a:pt x="373882" y="252315"/>
                  <a:pt x="630817" y="180066"/>
                  <a:pt x="866731" y="175784"/>
                </a:cubicBezTo>
                <a:cubicBezTo>
                  <a:pt x="956604" y="174153"/>
                  <a:pt x="1043426" y="182385"/>
                  <a:pt x="1127037" y="200550"/>
                </a:cubicBezTo>
                <a:cubicBezTo>
                  <a:pt x="1354001" y="249689"/>
                  <a:pt x="1567355" y="356598"/>
                  <a:pt x="1784288" y="482157"/>
                </a:cubicBezTo>
                <a:lnTo>
                  <a:pt x="1967092" y="591061"/>
                </a:lnTo>
                <a:lnTo>
                  <a:pt x="1983867" y="579220"/>
                </a:lnTo>
                <a:lnTo>
                  <a:pt x="1782113" y="453524"/>
                </a:lnTo>
                <a:cubicBezTo>
                  <a:pt x="1565578" y="322343"/>
                  <a:pt x="1352622" y="210355"/>
                  <a:pt x="1125341" y="158496"/>
                </a:cubicBezTo>
                <a:cubicBezTo>
                  <a:pt x="833441" y="91743"/>
                  <a:pt x="502548" y="152222"/>
                  <a:pt x="139200" y="337805"/>
                </a:cubicBezTo>
                <a:lnTo>
                  <a:pt x="0" y="414772"/>
                </a:lnTo>
                <a:lnTo>
                  <a:pt x="0" y="409887"/>
                </a:lnTo>
                <a:lnTo>
                  <a:pt x="98274" y="354610"/>
                </a:lnTo>
                <a:cubicBezTo>
                  <a:pt x="373121" y="208598"/>
                  <a:pt x="629993" y="132756"/>
                  <a:pt x="865889" y="128237"/>
                </a:cubicBezTo>
                <a:cubicBezTo>
                  <a:pt x="955755" y="126515"/>
                  <a:pt x="1042578" y="135144"/>
                  <a:pt x="1126189" y="154188"/>
                </a:cubicBezTo>
                <a:cubicBezTo>
                  <a:pt x="1353788" y="206047"/>
                  <a:pt x="1567063" y="318036"/>
                  <a:pt x="1783559" y="449552"/>
                </a:cubicBezTo>
                <a:lnTo>
                  <a:pt x="1987138" y="576912"/>
                </a:lnTo>
                <a:lnTo>
                  <a:pt x="2000705" y="567335"/>
                </a:lnTo>
                <a:lnTo>
                  <a:pt x="1783638" y="425844"/>
                </a:lnTo>
                <a:cubicBezTo>
                  <a:pt x="1568018" y="289413"/>
                  <a:pt x="1355380" y="173260"/>
                  <a:pt x="1127462" y="119274"/>
                </a:cubicBezTo>
                <a:cubicBezTo>
                  <a:pt x="840019" y="51332"/>
                  <a:pt x="500910" y="115914"/>
                  <a:pt x="139704" y="306947"/>
                </a:cubicBezTo>
                <a:lnTo>
                  <a:pt x="0" y="387147"/>
                </a:lnTo>
                <a:lnTo>
                  <a:pt x="0" y="382299"/>
                </a:lnTo>
                <a:lnTo>
                  <a:pt x="137883" y="303128"/>
                </a:lnTo>
                <a:cubicBezTo>
                  <a:pt x="499762" y="111696"/>
                  <a:pt x="839383" y="47038"/>
                  <a:pt x="1128311" y="115080"/>
                </a:cubicBezTo>
                <a:cubicBezTo>
                  <a:pt x="1432625" y="187061"/>
                  <a:pt x="1709777" y="370130"/>
                  <a:pt x="2003053" y="563288"/>
                </a:cubicBezTo>
                <a:lnTo>
                  <a:pt x="2004823" y="564429"/>
                </a:lnTo>
                <a:lnTo>
                  <a:pt x="2013569" y="558256"/>
                </a:lnTo>
                <a:lnTo>
                  <a:pt x="1999658" y="549005"/>
                </a:lnTo>
                <a:cubicBezTo>
                  <a:pt x="1706805" y="349499"/>
                  <a:pt x="1430503" y="162123"/>
                  <a:pt x="1126189" y="87308"/>
                </a:cubicBezTo>
                <a:cubicBezTo>
                  <a:pt x="838746" y="16787"/>
                  <a:pt x="499636" y="83824"/>
                  <a:pt x="138146" y="280675"/>
                </a:cubicBezTo>
                <a:lnTo>
                  <a:pt x="0" y="362292"/>
                </a:lnTo>
                <a:lnTo>
                  <a:pt x="0" y="357513"/>
                </a:lnTo>
                <a:lnTo>
                  <a:pt x="136325" y="276899"/>
                </a:lnTo>
                <a:cubicBezTo>
                  <a:pt x="498489" y="79517"/>
                  <a:pt x="838109" y="12479"/>
                  <a:pt x="1127037" y="83000"/>
                </a:cubicBezTo>
                <a:cubicBezTo>
                  <a:pt x="1431777" y="157816"/>
                  <a:pt x="1708927" y="345872"/>
                  <a:pt x="2001780" y="545491"/>
                </a:cubicBezTo>
                <a:lnTo>
                  <a:pt x="2017166" y="555717"/>
                </a:lnTo>
                <a:lnTo>
                  <a:pt x="2023576" y="551193"/>
                </a:lnTo>
                <a:lnTo>
                  <a:pt x="1998384" y="534042"/>
                </a:lnTo>
                <a:cubicBezTo>
                  <a:pt x="1705955" y="330909"/>
                  <a:pt x="1430503" y="138545"/>
                  <a:pt x="1125341" y="62257"/>
                </a:cubicBezTo>
                <a:cubicBezTo>
                  <a:pt x="762137" y="-28102"/>
                  <a:pt x="383012" y="117689"/>
                  <a:pt x="97717" y="283507"/>
                </a:cubicBezTo>
                <a:lnTo>
                  <a:pt x="0" y="343766"/>
                </a:lnTo>
                <a:lnTo>
                  <a:pt x="0" y="339165"/>
                </a:lnTo>
                <a:lnTo>
                  <a:pt x="135796" y="256884"/>
                </a:lnTo>
                <a:cubicBezTo>
                  <a:pt x="497826" y="54801"/>
                  <a:pt x="838003" y="-13649"/>
                  <a:pt x="1126189" y="58062"/>
                </a:cubicBezTo>
                <a:cubicBezTo>
                  <a:pt x="1431777" y="134237"/>
                  <a:pt x="1708078" y="326715"/>
                  <a:pt x="2000506" y="530528"/>
                </a:cubicBezTo>
                <a:lnTo>
                  <a:pt x="2027151" y="548669"/>
                </a:lnTo>
                <a:lnTo>
                  <a:pt x="2030946" y="545990"/>
                </a:lnTo>
                <a:lnTo>
                  <a:pt x="1998384" y="523387"/>
                </a:lnTo>
                <a:cubicBezTo>
                  <a:pt x="1705955" y="316739"/>
                  <a:pt x="1430503" y="121428"/>
                  <a:pt x="1125341" y="43780"/>
                </a:cubicBezTo>
                <a:cubicBezTo>
                  <a:pt x="762137" y="-47869"/>
                  <a:pt x="383012" y="100539"/>
                  <a:pt x="97717" y="268929"/>
                </a:cubicBezTo>
                <a:lnTo>
                  <a:pt x="0" y="330104"/>
                </a:lnTo>
                <a:lnTo>
                  <a:pt x="0" y="325163"/>
                </a:lnTo>
                <a:lnTo>
                  <a:pt x="95775" y="265274"/>
                </a:lnTo>
                <a:cubicBezTo>
                  <a:pt x="381540" y="96764"/>
                  <a:pt x="761500" y="-52077"/>
                  <a:pt x="1126189" y="40265"/>
                </a:cubicBezTo>
                <a:cubicBezTo>
                  <a:pt x="1431777" y="117914"/>
                  <a:pt x="1708078" y="313905"/>
                  <a:pt x="2000506" y="520553"/>
                </a:cubicBezTo>
                <a:lnTo>
                  <a:pt x="2033822" y="543961"/>
                </a:lnTo>
                <a:lnTo>
                  <a:pt x="2034602" y="543410"/>
                </a:lnTo>
                <a:lnTo>
                  <a:pt x="1998384" y="517606"/>
                </a:lnTo>
                <a:cubicBezTo>
                  <a:pt x="1705955" y="308918"/>
                  <a:pt x="1430503" y="111453"/>
                  <a:pt x="1125341" y="33124"/>
                </a:cubicBezTo>
                <a:cubicBezTo>
                  <a:pt x="762137" y="-59813"/>
                  <a:pt x="383012" y="90082"/>
                  <a:pt x="98002" y="259775"/>
                </a:cubicBezTo>
                <a:lnTo>
                  <a:pt x="0" y="321657"/>
                </a:lnTo>
                <a:lnTo>
                  <a:pt x="0" y="317197"/>
                </a:lnTo>
                <a:lnTo>
                  <a:pt x="162723" y="217631"/>
                </a:lnTo>
                <a:cubicBezTo>
                  <a:pt x="359217" y="108680"/>
                  <a:pt x="592985" y="15662"/>
                  <a:pt x="832688" y="18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1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70B72B-E628-1417-01C8-95FB37652AD6}"/>
              </a:ext>
            </a:extLst>
          </p:cNvPr>
          <p:cNvGrpSpPr/>
          <p:nvPr userDrawn="1"/>
        </p:nvGrpSpPr>
        <p:grpSpPr>
          <a:xfrm>
            <a:off x="1" y="5788883"/>
            <a:ext cx="9144000" cy="1172632"/>
            <a:chOff x="103606599" y="132880099"/>
            <a:chExt cx="16296644" cy="2089892"/>
          </a:xfrm>
          <a:solidFill>
            <a:schemeClr val="bg1"/>
          </a:solidFill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A22E0FCA-AA85-6C61-C856-16D46FE644C4}"/>
                </a:ext>
              </a:extLst>
            </p:cNvPr>
            <p:cNvSpPr/>
            <p:nvPr/>
          </p:nvSpPr>
          <p:spPr>
            <a:xfrm>
              <a:off x="103606600" y="133400799"/>
              <a:ext cx="8129284" cy="1377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1" extrusionOk="0">
                  <a:moveTo>
                    <a:pt x="21593" y="6216"/>
                  </a:moveTo>
                  <a:cubicBezTo>
                    <a:pt x="21168" y="7349"/>
                    <a:pt x="20743" y="8554"/>
                    <a:pt x="20331" y="9723"/>
                  </a:cubicBezTo>
                  <a:cubicBezTo>
                    <a:pt x="18934" y="13680"/>
                    <a:pt x="17615" y="17421"/>
                    <a:pt x="16197" y="18878"/>
                  </a:cubicBezTo>
                  <a:cubicBezTo>
                    <a:pt x="14625" y="20478"/>
                    <a:pt x="12813" y="18590"/>
                    <a:pt x="10805" y="13230"/>
                  </a:cubicBezTo>
                  <a:cubicBezTo>
                    <a:pt x="10380" y="12097"/>
                    <a:pt x="9955" y="10892"/>
                    <a:pt x="9543" y="9723"/>
                  </a:cubicBezTo>
                  <a:cubicBezTo>
                    <a:pt x="8146" y="5748"/>
                    <a:pt x="6823" y="2007"/>
                    <a:pt x="5403" y="551"/>
                  </a:cubicBezTo>
                  <a:cubicBezTo>
                    <a:pt x="3827" y="-1050"/>
                    <a:pt x="2011" y="838"/>
                    <a:pt x="0" y="6180"/>
                  </a:cubicBezTo>
                  <a:lnTo>
                    <a:pt x="0" y="6234"/>
                  </a:lnTo>
                  <a:lnTo>
                    <a:pt x="3" y="6288"/>
                  </a:lnTo>
                  <a:cubicBezTo>
                    <a:pt x="2011" y="946"/>
                    <a:pt x="3823" y="-960"/>
                    <a:pt x="5396" y="640"/>
                  </a:cubicBezTo>
                  <a:cubicBezTo>
                    <a:pt x="6813" y="2097"/>
                    <a:pt x="8132" y="5838"/>
                    <a:pt x="9529" y="9795"/>
                  </a:cubicBezTo>
                  <a:cubicBezTo>
                    <a:pt x="9941" y="10964"/>
                    <a:pt x="10366" y="12169"/>
                    <a:pt x="10792" y="13302"/>
                  </a:cubicBezTo>
                  <a:cubicBezTo>
                    <a:pt x="12803" y="18662"/>
                    <a:pt x="14622" y="20550"/>
                    <a:pt x="16197" y="18949"/>
                  </a:cubicBezTo>
                  <a:cubicBezTo>
                    <a:pt x="17618" y="17493"/>
                    <a:pt x="18938" y="13752"/>
                    <a:pt x="20338" y="9777"/>
                  </a:cubicBezTo>
                  <a:cubicBezTo>
                    <a:pt x="20750" y="8608"/>
                    <a:pt x="21175" y="7403"/>
                    <a:pt x="21600" y="6270"/>
                  </a:cubicBezTo>
                  <a:lnTo>
                    <a:pt x="21593" y="62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F4162261-7ED9-4E40-F92C-02601146E35E}"/>
                </a:ext>
              </a:extLst>
            </p:cNvPr>
            <p:cNvSpPr/>
            <p:nvPr/>
          </p:nvSpPr>
          <p:spPr>
            <a:xfrm>
              <a:off x="103619299" y="134772400"/>
              <a:ext cx="8128002" cy="12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180" extrusionOk="0">
                  <a:moveTo>
                    <a:pt x="21597" y="3537"/>
                  </a:moveTo>
                  <a:cubicBezTo>
                    <a:pt x="18347" y="10204"/>
                    <a:pt x="14563" y="16603"/>
                    <a:pt x="10800" y="8870"/>
                  </a:cubicBezTo>
                  <a:cubicBezTo>
                    <a:pt x="7550" y="2204"/>
                    <a:pt x="3766" y="-4196"/>
                    <a:pt x="0" y="3537"/>
                  </a:cubicBezTo>
                  <a:lnTo>
                    <a:pt x="0" y="3804"/>
                  </a:lnTo>
                  <a:lnTo>
                    <a:pt x="0" y="4338"/>
                  </a:lnTo>
                  <a:cubicBezTo>
                    <a:pt x="3766" y="-3395"/>
                    <a:pt x="7550" y="3137"/>
                    <a:pt x="10800" y="9671"/>
                  </a:cubicBezTo>
                  <a:cubicBezTo>
                    <a:pt x="14566" y="17404"/>
                    <a:pt x="18350" y="10872"/>
                    <a:pt x="21600" y="4338"/>
                  </a:cubicBezTo>
                  <a:lnTo>
                    <a:pt x="21597" y="3537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6834763E-31B7-93D1-E455-2119CCCD018A}"/>
                </a:ext>
              </a:extLst>
            </p:cNvPr>
            <p:cNvSpPr/>
            <p:nvPr/>
          </p:nvSpPr>
          <p:spPr>
            <a:xfrm>
              <a:off x="103606599" y="133972300"/>
              <a:ext cx="8129267" cy="86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21593" y="6183"/>
                  </a:moveTo>
                  <a:cubicBezTo>
                    <a:pt x="21175" y="7277"/>
                    <a:pt x="20753" y="8458"/>
                    <a:pt x="20348" y="9610"/>
                  </a:cubicBezTo>
                  <a:cubicBezTo>
                    <a:pt x="18995" y="13412"/>
                    <a:pt x="17598" y="17329"/>
                    <a:pt x="16198" y="18769"/>
                  </a:cubicBezTo>
                  <a:cubicBezTo>
                    <a:pt x="14601" y="20381"/>
                    <a:pt x="12837" y="18538"/>
                    <a:pt x="10802" y="13153"/>
                  </a:cubicBezTo>
                  <a:cubicBezTo>
                    <a:pt x="10387" y="12058"/>
                    <a:pt x="9965" y="10877"/>
                    <a:pt x="9557" y="9725"/>
                  </a:cubicBezTo>
                  <a:cubicBezTo>
                    <a:pt x="8203" y="5923"/>
                    <a:pt x="6803" y="1978"/>
                    <a:pt x="5399" y="567"/>
                  </a:cubicBezTo>
                  <a:cubicBezTo>
                    <a:pt x="3803" y="-1046"/>
                    <a:pt x="2038" y="768"/>
                    <a:pt x="0" y="6183"/>
                  </a:cubicBezTo>
                  <a:lnTo>
                    <a:pt x="0" y="6269"/>
                  </a:lnTo>
                  <a:lnTo>
                    <a:pt x="3" y="6355"/>
                  </a:lnTo>
                  <a:cubicBezTo>
                    <a:pt x="2042" y="970"/>
                    <a:pt x="3806" y="-873"/>
                    <a:pt x="5399" y="739"/>
                  </a:cubicBezTo>
                  <a:cubicBezTo>
                    <a:pt x="6800" y="2151"/>
                    <a:pt x="8200" y="6096"/>
                    <a:pt x="9553" y="9898"/>
                  </a:cubicBezTo>
                  <a:cubicBezTo>
                    <a:pt x="9961" y="11050"/>
                    <a:pt x="10380" y="12231"/>
                    <a:pt x="10798" y="13325"/>
                  </a:cubicBezTo>
                  <a:cubicBezTo>
                    <a:pt x="12837" y="18711"/>
                    <a:pt x="14605" y="20554"/>
                    <a:pt x="16201" y="18941"/>
                  </a:cubicBezTo>
                  <a:cubicBezTo>
                    <a:pt x="17601" y="17501"/>
                    <a:pt x="19002" y="13585"/>
                    <a:pt x="20355" y="9783"/>
                  </a:cubicBezTo>
                  <a:cubicBezTo>
                    <a:pt x="20763" y="8631"/>
                    <a:pt x="21185" y="7450"/>
                    <a:pt x="21600" y="6355"/>
                  </a:cubicBezTo>
                  <a:lnTo>
                    <a:pt x="21593" y="6183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57477503-10ED-DC2A-FB0B-0F373F329C9B}"/>
                </a:ext>
              </a:extLst>
            </p:cNvPr>
            <p:cNvSpPr/>
            <p:nvPr/>
          </p:nvSpPr>
          <p:spPr>
            <a:xfrm>
              <a:off x="103619299" y="133654799"/>
              <a:ext cx="8129280" cy="1143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2" extrusionOk="0">
                  <a:moveTo>
                    <a:pt x="21586" y="6218"/>
                  </a:moveTo>
                  <a:cubicBezTo>
                    <a:pt x="21165" y="7344"/>
                    <a:pt x="20740" y="8534"/>
                    <a:pt x="20331" y="9681"/>
                  </a:cubicBezTo>
                  <a:cubicBezTo>
                    <a:pt x="18927" y="13642"/>
                    <a:pt x="17598" y="17386"/>
                    <a:pt x="16191" y="18815"/>
                  </a:cubicBezTo>
                  <a:cubicBezTo>
                    <a:pt x="14598" y="20438"/>
                    <a:pt x="12833" y="18598"/>
                    <a:pt x="10798" y="13187"/>
                  </a:cubicBezTo>
                  <a:cubicBezTo>
                    <a:pt x="10376" y="12062"/>
                    <a:pt x="9955" y="10871"/>
                    <a:pt x="9546" y="9724"/>
                  </a:cubicBezTo>
                  <a:cubicBezTo>
                    <a:pt x="8139" y="5764"/>
                    <a:pt x="6810" y="1998"/>
                    <a:pt x="5399" y="569"/>
                  </a:cubicBezTo>
                  <a:cubicBezTo>
                    <a:pt x="3803" y="-1054"/>
                    <a:pt x="2035" y="786"/>
                    <a:pt x="0" y="6175"/>
                  </a:cubicBezTo>
                  <a:lnTo>
                    <a:pt x="0" y="6240"/>
                  </a:lnTo>
                  <a:lnTo>
                    <a:pt x="3" y="6305"/>
                  </a:lnTo>
                  <a:cubicBezTo>
                    <a:pt x="2038" y="915"/>
                    <a:pt x="3803" y="-924"/>
                    <a:pt x="5396" y="677"/>
                  </a:cubicBezTo>
                  <a:cubicBezTo>
                    <a:pt x="6806" y="2106"/>
                    <a:pt x="8132" y="5850"/>
                    <a:pt x="9540" y="9833"/>
                  </a:cubicBezTo>
                  <a:cubicBezTo>
                    <a:pt x="9948" y="10980"/>
                    <a:pt x="10373" y="12170"/>
                    <a:pt x="10792" y="13295"/>
                  </a:cubicBezTo>
                  <a:cubicBezTo>
                    <a:pt x="12830" y="18706"/>
                    <a:pt x="14598" y="20546"/>
                    <a:pt x="16197" y="18923"/>
                  </a:cubicBezTo>
                  <a:cubicBezTo>
                    <a:pt x="17608" y="17494"/>
                    <a:pt x="18938" y="13750"/>
                    <a:pt x="20345" y="9768"/>
                  </a:cubicBezTo>
                  <a:cubicBezTo>
                    <a:pt x="20756" y="8621"/>
                    <a:pt x="21178" y="7408"/>
                    <a:pt x="21600" y="6305"/>
                  </a:cubicBezTo>
                  <a:lnTo>
                    <a:pt x="21586" y="6218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89BD0B29-300F-87AB-EC56-2BDCC4D3C88E}"/>
                </a:ext>
              </a:extLst>
            </p:cNvPr>
            <p:cNvSpPr/>
            <p:nvPr/>
          </p:nvSpPr>
          <p:spPr>
            <a:xfrm>
              <a:off x="103619299" y="133527799"/>
              <a:ext cx="8129267" cy="1265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5" extrusionOk="0">
                  <a:moveTo>
                    <a:pt x="21590" y="6187"/>
                  </a:moveTo>
                  <a:cubicBezTo>
                    <a:pt x="21168" y="7322"/>
                    <a:pt x="20743" y="8516"/>
                    <a:pt x="20331" y="9670"/>
                  </a:cubicBezTo>
                  <a:cubicBezTo>
                    <a:pt x="18931" y="13641"/>
                    <a:pt x="17608" y="17379"/>
                    <a:pt x="16194" y="18826"/>
                  </a:cubicBezTo>
                  <a:cubicBezTo>
                    <a:pt x="14622" y="20431"/>
                    <a:pt x="12809" y="18533"/>
                    <a:pt x="10802" y="13192"/>
                  </a:cubicBezTo>
                  <a:cubicBezTo>
                    <a:pt x="10380" y="12057"/>
                    <a:pt x="9955" y="10863"/>
                    <a:pt x="9543" y="9709"/>
                  </a:cubicBezTo>
                  <a:cubicBezTo>
                    <a:pt x="8139" y="5737"/>
                    <a:pt x="6816" y="2000"/>
                    <a:pt x="5399" y="552"/>
                  </a:cubicBezTo>
                  <a:cubicBezTo>
                    <a:pt x="3823" y="-1052"/>
                    <a:pt x="2008" y="846"/>
                    <a:pt x="0" y="6187"/>
                  </a:cubicBezTo>
                  <a:lnTo>
                    <a:pt x="0" y="6246"/>
                  </a:lnTo>
                  <a:lnTo>
                    <a:pt x="3" y="6304"/>
                  </a:lnTo>
                  <a:cubicBezTo>
                    <a:pt x="2011" y="963"/>
                    <a:pt x="3823" y="-935"/>
                    <a:pt x="5396" y="670"/>
                  </a:cubicBezTo>
                  <a:cubicBezTo>
                    <a:pt x="6810" y="2118"/>
                    <a:pt x="8132" y="5855"/>
                    <a:pt x="9533" y="9826"/>
                  </a:cubicBezTo>
                  <a:cubicBezTo>
                    <a:pt x="9945" y="10981"/>
                    <a:pt x="10370" y="12194"/>
                    <a:pt x="10792" y="13309"/>
                  </a:cubicBezTo>
                  <a:cubicBezTo>
                    <a:pt x="12803" y="18650"/>
                    <a:pt x="14622" y="20548"/>
                    <a:pt x="16197" y="18944"/>
                  </a:cubicBezTo>
                  <a:cubicBezTo>
                    <a:pt x="17611" y="17496"/>
                    <a:pt x="18938" y="13739"/>
                    <a:pt x="20341" y="9787"/>
                  </a:cubicBezTo>
                  <a:cubicBezTo>
                    <a:pt x="20753" y="8633"/>
                    <a:pt x="21178" y="7420"/>
                    <a:pt x="21600" y="6304"/>
                  </a:cubicBezTo>
                  <a:lnTo>
                    <a:pt x="21590" y="6187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EAB947B7-CCA6-E05C-56CD-C1478CE5C436}"/>
                </a:ext>
              </a:extLst>
            </p:cNvPr>
            <p:cNvSpPr/>
            <p:nvPr/>
          </p:nvSpPr>
          <p:spPr>
            <a:xfrm>
              <a:off x="103606599" y="133807200"/>
              <a:ext cx="8128002" cy="100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5" extrusionOk="0">
                  <a:moveTo>
                    <a:pt x="21597" y="6189"/>
                  </a:moveTo>
                  <a:cubicBezTo>
                    <a:pt x="21178" y="7293"/>
                    <a:pt x="20756" y="8496"/>
                    <a:pt x="20348" y="9625"/>
                  </a:cubicBezTo>
                  <a:cubicBezTo>
                    <a:pt x="18998" y="13430"/>
                    <a:pt x="17604" y="17333"/>
                    <a:pt x="16200" y="18756"/>
                  </a:cubicBezTo>
                  <a:cubicBezTo>
                    <a:pt x="14607" y="20376"/>
                    <a:pt x="12842" y="18535"/>
                    <a:pt x="10803" y="13160"/>
                  </a:cubicBezTo>
                  <a:cubicBezTo>
                    <a:pt x="10385" y="12055"/>
                    <a:pt x="9963" y="10877"/>
                    <a:pt x="9555" y="9723"/>
                  </a:cubicBezTo>
                  <a:cubicBezTo>
                    <a:pt x="8205" y="5919"/>
                    <a:pt x="6807" y="1992"/>
                    <a:pt x="5400" y="568"/>
                  </a:cubicBezTo>
                  <a:cubicBezTo>
                    <a:pt x="3804" y="-1052"/>
                    <a:pt x="2035" y="789"/>
                    <a:pt x="0" y="6164"/>
                  </a:cubicBezTo>
                  <a:lnTo>
                    <a:pt x="0" y="6238"/>
                  </a:lnTo>
                  <a:lnTo>
                    <a:pt x="3" y="6311"/>
                  </a:lnTo>
                  <a:cubicBezTo>
                    <a:pt x="2039" y="911"/>
                    <a:pt x="3804" y="-905"/>
                    <a:pt x="5400" y="715"/>
                  </a:cubicBezTo>
                  <a:cubicBezTo>
                    <a:pt x="6804" y="2139"/>
                    <a:pt x="8198" y="6066"/>
                    <a:pt x="9548" y="9871"/>
                  </a:cubicBezTo>
                  <a:cubicBezTo>
                    <a:pt x="9956" y="11024"/>
                    <a:pt x="10378" y="12202"/>
                    <a:pt x="10797" y="13307"/>
                  </a:cubicBezTo>
                  <a:cubicBezTo>
                    <a:pt x="12835" y="18707"/>
                    <a:pt x="14604" y="20548"/>
                    <a:pt x="16200" y="18928"/>
                  </a:cubicBezTo>
                  <a:cubicBezTo>
                    <a:pt x="17607" y="17504"/>
                    <a:pt x="19001" y="13577"/>
                    <a:pt x="20351" y="9773"/>
                  </a:cubicBezTo>
                  <a:cubicBezTo>
                    <a:pt x="20760" y="8619"/>
                    <a:pt x="21181" y="7441"/>
                    <a:pt x="21600" y="6336"/>
                  </a:cubicBezTo>
                  <a:lnTo>
                    <a:pt x="21597" y="6189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1EA1F01F-8432-EAB1-4DCF-B52414A338E2}"/>
                </a:ext>
              </a:extLst>
            </p:cNvPr>
            <p:cNvSpPr/>
            <p:nvPr/>
          </p:nvSpPr>
          <p:spPr>
            <a:xfrm>
              <a:off x="103606599" y="132880099"/>
              <a:ext cx="8133142" cy="186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06" extrusionOk="0">
                  <a:moveTo>
                    <a:pt x="21593" y="6064"/>
                  </a:moveTo>
                  <a:lnTo>
                    <a:pt x="21583" y="6000"/>
                  </a:lnTo>
                  <a:cubicBezTo>
                    <a:pt x="21148" y="7127"/>
                    <a:pt x="20716" y="8319"/>
                    <a:pt x="20298" y="9459"/>
                  </a:cubicBezTo>
                  <a:cubicBezTo>
                    <a:pt x="18925" y="13256"/>
                    <a:pt x="17627" y="16832"/>
                    <a:pt x="16190" y="18257"/>
                  </a:cubicBezTo>
                  <a:cubicBezTo>
                    <a:pt x="14233" y="20188"/>
                    <a:pt x="12179" y="16353"/>
                    <a:pt x="10800" y="12789"/>
                  </a:cubicBezTo>
                  <a:cubicBezTo>
                    <a:pt x="10365" y="11662"/>
                    <a:pt x="9936" y="10483"/>
                    <a:pt x="9518" y="9330"/>
                  </a:cubicBezTo>
                  <a:cubicBezTo>
                    <a:pt x="8142" y="5533"/>
                    <a:pt x="6844" y="1944"/>
                    <a:pt x="5400" y="519"/>
                  </a:cubicBezTo>
                  <a:cubicBezTo>
                    <a:pt x="3440" y="-1412"/>
                    <a:pt x="1383" y="2410"/>
                    <a:pt x="0" y="5974"/>
                  </a:cubicBezTo>
                  <a:lnTo>
                    <a:pt x="0" y="6013"/>
                  </a:lnTo>
                  <a:lnTo>
                    <a:pt x="7" y="6051"/>
                  </a:lnTo>
                  <a:cubicBezTo>
                    <a:pt x="1386" y="2488"/>
                    <a:pt x="3440" y="-1347"/>
                    <a:pt x="5397" y="583"/>
                  </a:cubicBezTo>
                  <a:cubicBezTo>
                    <a:pt x="6833" y="2009"/>
                    <a:pt x="8132" y="5598"/>
                    <a:pt x="9508" y="9394"/>
                  </a:cubicBezTo>
                  <a:cubicBezTo>
                    <a:pt x="9737" y="10029"/>
                    <a:pt x="9970" y="10664"/>
                    <a:pt x="10206" y="11312"/>
                  </a:cubicBezTo>
                  <a:cubicBezTo>
                    <a:pt x="9974" y="10690"/>
                    <a:pt x="9744" y="10068"/>
                    <a:pt x="9518" y="9446"/>
                  </a:cubicBezTo>
                  <a:cubicBezTo>
                    <a:pt x="8142" y="5688"/>
                    <a:pt x="6840" y="2125"/>
                    <a:pt x="5400" y="713"/>
                  </a:cubicBezTo>
                  <a:cubicBezTo>
                    <a:pt x="3440" y="-1205"/>
                    <a:pt x="1383" y="2592"/>
                    <a:pt x="0" y="6116"/>
                  </a:cubicBezTo>
                  <a:lnTo>
                    <a:pt x="0" y="6155"/>
                  </a:lnTo>
                  <a:lnTo>
                    <a:pt x="7" y="6194"/>
                  </a:lnTo>
                  <a:cubicBezTo>
                    <a:pt x="1386" y="2669"/>
                    <a:pt x="3440" y="-1127"/>
                    <a:pt x="5397" y="778"/>
                  </a:cubicBezTo>
                  <a:cubicBezTo>
                    <a:pt x="6833" y="2190"/>
                    <a:pt x="8132" y="5740"/>
                    <a:pt x="9508" y="9498"/>
                  </a:cubicBezTo>
                  <a:cubicBezTo>
                    <a:pt x="9926" y="10638"/>
                    <a:pt x="10355" y="11817"/>
                    <a:pt x="10790" y="12932"/>
                  </a:cubicBezTo>
                  <a:cubicBezTo>
                    <a:pt x="11147" y="13839"/>
                    <a:pt x="11549" y="14771"/>
                    <a:pt x="11980" y="15614"/>
                  </a:cubicBezTo>
                  <a:cubicBezTo>
                    <a:pt x="11552" y="14784"/>
                    <a:pt x="11154" y="13877"/>
                    <a:pt x="10800" y="12996"/>
                  </a:cubicBezTo>
                  <a:cubicBezTo>
                    <a:pt x="10365" y="11908"/>
                    <a:pt x="9937" y="10742"/>
                    <a:pt x="9518" y="9627"/>
                  </a:cubicBezTo>
                  <a:cubicBezTo>
                    <a:pt x="8142" y="5922"/>
                    <a:pt x="6840" y="2423"/>
                    <a:pt x="5400" y="1037"/>
                  </a:cubicBezTo>
                  <a:cubicBezTo>
                    <a:pt x="3849" y="-453"/>
                    <a:pt x="1980" y="1387"/>
                    <a:pt x="0" y="6362"/>
                  </a:cubicBezTo>
                  <a:lnTo>
                    <a:pt x="0" y="6401"/>
                  </a:lnTo>
                  <a:lnTo>
                    <a:pt x="7" y="6440"/>
                  </a:lnTo>
                  <a:cubicBezTo>
                    <a:pt x="1386" y="2967"/>
                    <a:pt x="3440" y="-764"/>
                    <a:pt x="5397" y="1114"/>
                  </a:cubicBezTo>
                  <a:cubicBezTo>
                    <a:pt x="6833" y="2501"/>
                    <a:pt x="8132" y="5999"/>
                    <a:pt x="9508" y="9692"/>
                  </a:cubicBezTo>
                  <a:cubicBezTo>
                    <a:pt x="9926" y="10806"/>
                    <a:pt x="10355" y="11973"/>
                    <a:pt x="10790" y="13061"/>
                  </a:cubicBezTo>
                  <a:cubicBezTo>
                    <a:pt x="11414" y="14629"/>
                    <a:pt x="12180" y="16262"/>
                    <a:pt x="13013" y="17402"/>
                  </a:cubicBezTo>
                  <a:cubicBezTo>
                    <a:pt x="12301" y="16456"/>
                    <a:pt x="11559" y="15044"/>
                    <a:pt x="10803" y="13178"/>
                  </a:cubicBezTo>
                  <a:cubicBezTo>
                    <a:pt x="10372" y="12115"/>
                    <a:pt x="9940" y="10988"/>
                    <a:pt x="9525" y="9900"/>
                  </a:cubicBezTo>
                  <a:cubicBezTo>
                    <a:pt x="8146" y="6272"/>
                    <a:pt x="6840" y="2851"/>
                    <a:pt x="5403" y="1490"/>
                  </a:cubicBezTo>
                  <a:cubicBezTo>
                    <a:pt x="3852" y="26"/>
                    <a:pt x="1983" y="1827"/>
                    <a:pt x="3" y="6686"/>
                  </a:cubicBezTo>
                  <a:lnTo>
                    <a:pt x="3" y="6725"/>
                  </a:lnTo>
                  <a:lnTo>
                    <a:pt x="10" y="6764"/>
                  </a:lnTo>
                  <a:cubicBezTo>
                    <a:pt x="1987" y="1905"/>
                    <a:pt x="3852" y="104"/>
                    <a:pt x="5400" y="1568"/>
                  </a:cubicBezTo>
                  <a:cubicBezTo>
                    <a:pt x="6834" y="2928"/>
                    <a:pt x="8135" y="6336"/>
                    <a:pt x="9515" y="9964"/>
                  </a:cubicBezTo>
                  <a:cubicBezTo>
                    <a:pt x="9930" y="11053"/>
                    <a:pt x="10362" y="12180"/>
                    <a:pt x="10793" y="13242"/>
                  </a:cubicBezTo>
                  <a:cubicBezTo>
                    <a:pt x="11822" y="15769"/>
                    <a:pt x="12817" y="17466"/>
                    <a:pt x="13758" y="18309"/>
                  </a:cubicBezTo>
                  <a:cubicBezTo>
                    <a:pt x="12824" y="17492"/>
                    <a:pt x="11829" y="15847"/>
                    <a:pt x="10807" y="13398"/>
                  </a:cubicBezTo>
                  <a:cubicBezTo>
                    <a:pt x="10375" y="12374"/>
                    <a:pt x="9947" y="11273"/>
                    <a:pt x="9532" y="10223"/>
                  </a:cubicBezTo>
                  <a:cubicBezTo>
                    <a:pt x="8149" y="6712"/>
                    <a:pt x="6844" y="3382"/>
                    <a:pt x="5410" y="2073"/>
                  </a:cubicBezTo>
                  <a:cubicBezTo>
                    <a:pt x="3859" y="661"/>
                    <a:pt x="1990" y="2397"/>
                    <a:pt x="10" y="7114"/>
                  </a:cubicBezTo>
                  <a:lnTo>
                    <a:pt x="10" y="7152"/>
                  </a:lnTo>
                  <a:lnTo>
                    <a:pt x="17" y="7191"/>
                  </a:lnTo>
                  <a:cubicBezTo>
                    <a:pt x="1993" y="2475"/>
                    <a:pt x="3859" y="738"/>
                    <a:pt x="5407" y="2151"/>
                  </a:cubicBezTo>
                  <a:cubicBezTo>
                    <a:pt x="6837" y="3459"/>
                    <a:pt x="8142" y="6777"/>
                    <a:pt x="9522" y="10301"/>
                  </a:cubicBezTo>
                  <a:cubicBezTo>
                    <a:pt x="9937" y="11363"/>
                    <a:pt x="10368" y="12452"/>
                    <a:pt x="10800" y="13476"/>
                  </a:cubicBezTo>
                  <a:cubicBezTo>
                    <a:pt x="12783" y="18205"/>
                    <a:pt x="14652" y="19941"/>
                    <a:pt x="16203" y="18529"/>
                  </a:cubicBezTo>
                  <a:cubicBezTo>
                    <a:pt x="17637" y="17220"/>
                    <a:pt x="18942" y="13890"/>
                    <a:pt x="20325" y="10379"/>
                  </a:cubicBezTo>
                  <a:cubicBezTo>
                    <a:pt x="20740" y="9316"/>
                    <a:pt x="21172" y="8228"/>
                    <a:pt x="21600" y="7204"/>
                  </a:cubicBezTo>
                  <a:lnTo>
                    <a:pt x="21590" y="7139"/>
                  </a:lnTo>
                  <a:cubicBezTo>
                    <a:pt x="21158" y="8163"/>
                    <a:pt x="20730" y="9264"/>
                    <a:pt x="20312" y="10314"/>
                  </a:cubicBezTo>
                  <a:cubicBezTo>
                    <a:pt x="18989" y="13683"/>
                    <a:pt x="17735" y="16870"/>
                    <a:pt x="16375" y="18283"/>
                  </a:cubicBezTo>
                  <a:cubicBezTo>
                    <a:pt x="17745" y="16818"/>
                    <a:pt x="18996" y="13540"/>
                    <a:pt x="20318" y="10068"/>
                  </a:cubicBezTo>
                  <a:cubicBezTo>
                    <a:pt x="20733" y="8979"/>
                    <a:pt x="21165" y="7839"/>
                    <a:pt x="21600" y="6776"/>
                  </a:cubicBezTo>
                  <a:lnTo>
                    <a:pt x="21590" y="6712"/>
                  </a:lnTo>
                  <a:cubicBezTo>
                    <a:pt x="21158" y="7774"/>
                    <a:pt x="20726" y="8901"/>
                    <a:pt x="20308" y="10003"/>
                  </a:cubicBezTo>
                  <a:cubicBezTo>
                    <a:pt x="19212" y="12879"/>
                    <a:pt x="18163" y="15639"/>
                    <a:pt x="17057" y="17324"/>
                  </a:cubicBezTo>
                  <a:cubicBezTo>
                    <a:pt x="18170" y="15600"/>
                    <a:pt x="19219" y="12776"/>
                    <a:pt x="20322" y="9808"/>
                  </a:cubicBezTo>
                  <a:cubicBezTo>
                    <a:pt x="20737" y="8694"/>
                    <a:pt x="21168" y="7528"/>
                    <a:pt x="21600" y="6440"/>
                  </a:cubicBezTo>
                  <a:lnTo>
                    <a:pt x="21590" y="6375"/>
                  </a:lnTo>
                  <a:cubicBezTo>
                    <a:pt x="21158" y="7463"/>
                    <a:pt x="20726" y="8629"/>
                    <a:pt x="20308" y="9744"/>
                  </a:cubicBezTo>
                  <a:cubicBezTo>
                    <a:pt x="19543" y="11804"/>
                    <a:pt x="18797" y="13799"/>
                    <a:pt x="18042" y="15406"/>
                  </a:cubicBezTo>
                  <a:cubicBezTo>
                    <a:pt x="18801" y="13773"/>
                    <a:pt x="19546" y="11739"/>
                    <a:pt x="20315" y="9627"/>
                  </a:cubicBezTo>
                  <a:cubicBezTo>
                    <a:pt x="20733" y="8487"/>
                    <a:pt x="21162" y="7308"/>
                    <a:pt x="21597" y="6193"/>
                  </a:cubicBezTo>
                  <a:lnTo>
                    <a:pt x="21587" y="6129"/>
                  </a:lnTo>
                  <a:cubicBezTo>
                    <a:pt x="21151" y="7243"/>
                    <a:pt x="20720" y="8422"/>
                    <a:pt x="20305" y="9562"/>
                  </a:cubicBezTo>
                  <a:cubicBezTo>
                    <a:pt x="20099" y="10133"/>
                    <a:pt x="19893" y="10690"/>
                    <a:pt x="19691" y="11234"/>
                  </a:cubicBezTo>
                  <a:cubicBezTo>
                    <a:pt x="19900" y="10677"/>
                    <a:pt x="20106" y="10094"/>
                    <a:pt x="20318" y="9511"/>
                  </a:cubicBezTo>
                  <a:cubicBezTo>
                    <a:pt x="20726" y="8384"/>
                    <a:pt x="21158" y="7192"/>
                    <a:pt x="21593" y="606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9AD580BD-779B-5996-0313-E99DDB54002B}"/>
                </a:ext>
              </a:extLst>
            </p:cNvPr>
            <p:cNvSpPr/>
            <p:nvPr/>
          </p:nvSpPr>
          <p:spPr>
            <a:xfrm>
              <a:off x="103606599" y="133108699"/>
              <a:ext cx="8130538" cy="164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89" extrusionOk="0">
                  <a:moveTo>
                    <a:pt x="5398" y="646"/>
                  </a:moveTo>
                  <a:cubicBezTo>
                    <a:pt x="6825" y="2106"/>
                    <a:pt x="8135" y="5824"/>
                    <a:pt x="9521" y="9752"/>
                  </a:cubicBezTo>
                  <a:cubicBezTo>
                    <a:pt x="9936" y="10927"/>
                    <a:pt x="10365" y="12146"/>
                    <a:pt x="10797" y="13290"/>
                  </a:cubicBezTo>
                  <a:cubicBezTo>
                    <a:pt x="12807" y="18648"/>
                    <a:pt x="14626" y="20545"/>
                    <a:pt x="16202" y="18934"/>
                  </a:cubicBezTo>
                  <a:cubicBezTo>
                    <a:pt x="17632" y="17474"/>
                    <a:pt x="18941" y="13756"/>
                    <a:pt x="20328" y="9813"/>
                  </a:cubicBezTo>
                  <a:cubicBezTo>
                    <a:pt x="20743" y="8639"/>
                    <a:pt x="21172" y="7419"/>
                    <a:pt x="21600" y="6275"/>
                  </a:cubicBezTo>
                  <a:lnTo>
                    <a:pt x="21590" y="6200"/>
                  </a:lnTo>
                  <a:cubicBezTo>
                    <a:pt x="21158" y="7344"/>
                    <a:pt x="20730" y="8563"/>
                    <a:pt x="20315" y="9738"/>
                  </a:cubicBezTo>
                  <a:cubicBezTo>
                    <a:pt x="18931" y="13666"/>
                    <a:pt x="17622" y="17384"/>
                    <a:pt x="16192" y="18844"/>
                  </a:cubicBezTo>
                  <a:cubicBezTo>
                    <a:pt x="14619" y="20440"/>
                    <a:pt x="12808" y="18543"/>
                    <a:pt x="10800" y="13215"/>
                  </a:cubicBezTo>
                  <a:cubicBezTo>
                    <a:pt x="10372" y="12071"/>
                    <a:pt x="9943" y="10851"/>
                    <a:pt x="9528" y="9677"/>
                  </a:cubicBezTo>
                  <a:cubicBezTo>
                    <a:pt x="8141" y="5734"/>
                    <a:pt x="6832" y="2016"/>
                    <a:pt x="5402" y="556"/>
                  </a:cubicBezTo>
                  <a:cubicBezTo>
                    <a:pt x="3826" y="-1055"/>
                    <a:pt x="2011" y="842"/>
                    <a:pt x="0" y="6185"/>
                  </a:cubicBezTo>
                  <a:lnTo>
                    <a:pt x="0" y="6230"/>
                  </a:lnTo>
                  <a:lnTo>
                    <a:pt x="7" y="6275"/>
                  </a:lnTo>
                  <a:cubicBezTo>
                    <a:pt x="2014" y="947"/>
                    <a:pt x="3826" y="-950"/>
                    <a:pt x="5398" y="64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A72E04B1-8DD8-ED4B-2489-FBB1AF1C9690}"/>
                </a:ext>
              </a:extLst>
            </p:cNvPr>
            <p:cNvSpPr/>
            <p:nvPr/>
          </p:nvSpPr>
          <p:spPr>
            <a:xfrm>
              <a:off x="107569000" y="134950199"/>
              <a:ext cx="4165600" cy="1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949" extrusionOk="0">
                  <a:moveTo>
                    <a:pt x="520" y="12121"/>
                  </a:moveTo>
                  <a:cubicBezTo>
                    <a:pt x="349" y="12121"/>
                    <a:pt x="178" y="12949"/>
                    <a:pt x="0" y="12949"/>
                  </a:cubicBezTo>
                  <a:lnTo>
                    <a:pt x="3306" y="12949"/>
                  </a:lnTo>
                  <a:cubicBezTo>
                    <a:pt x="8824" y="5468"/>
                    <a:pt x="14462" y="-342"/>
                    <a:pt x="20039" y="12949"/>
                  </a:cubicBezTo>
                  <a:lnTo>
                    <a:pt x="21600" y="12949"/>
                  </a:lnTo>
                  <a:lnTo>
                    <a:pt x="21600" y="12121"/>
                  </a:lnTo>
                  <a:cubicBezTo>
                    <a:pt x="14573" y="-8651"/>
                    <a:pt x="7428" y="1321"/>
                    <a:pt x="520" y="121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673E2B68-9B98-FC5F-4837-2A5F81153473}"/>
                </a:ext>
              </a:extLst>
            </p:cNvPr>
            <p:cNvSpPr/>
            <p:nvPr/>
          </p:nvSpPr>
          <p:spPr>
            <a:xfrm>
              <a:off x="103619300" y="134150099"/>
              <a:ext cx="8130543" cy="71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6" extrusionOk="0">
                  <a:moveTo>
                    <a:pt x="20352" y="9860"/>
                  </a:moveTo>
                  <a:cubicBezTo>
                    <a:pt x="20757" y="8717"/>
                    <a:pt x="21175" y="7539"/>
                    <a:pt x="21590" y="6432"/>
                  </a:cubicBezTo>
                  <a:lnTo>
                    <a:pt x="21587" y="6218"/>
                  </a:lnTo>
                  <a:cubicBezTo>
                    <a:pt x="21172" y="7325"/>
                    <a:pt x="20753" y="8503"/>
                    <a:pt x="20348" y="9646"/>
                  </a:cubicBezTo>
                  <a:cubicBezTo>
                    <a:pt x="18992" y="13501"/>
                    <a:pt x="17588" y="17465"/>
                    <a:pt x="16192" y="18893"/>
                  </a:cubicBezTo>
                  <a:cubicBezTo>
                    <a:pt x="14596" y="20535"/>
                    <a:pt x="12831" y="18679"/>
                    <a:pt x="10797" y="13252"/>
                  </a:cubicBezTo>
                  <a:cubicBezTo>
                    <a:pt x="10382" y="12145"/>
                    <a:pt x="9963" y="10967"/>
                    <a:pt x="9558" y="9824"/>
                  </a:cubicBezTo>
                  <a:cubicBezTo>
                    <a:pt x="8202" y="5969"/>
                    <a:pt x="6795" y="2005"/>
                    <a:pt x="5398" y="577"/>
                  </a:cubicBezTo>
                  <a:cubicBezTo>
                    <a:pt x="3802" y="-1065"/>
                    <a:pt x="2034" y="791"/>
                    <a:pt x="0" y="6218"/>
                  </a:cubicBezTo>
                  <a:lnTo>
                    <a:pt x="0" y="6325"/>
                  </a:lnTo>
                  <a:lnTo>
                    <a:pt x="3" y="6432"/>
                  </a:lnTo>
                  <a:cubicBezTo>
                    <a:pt x="2038" y="1005"/>
                    <a:pt x="3802" y="-851"/>
                    <a:pt x="5398" y="791"/>
                  </a:cubicBezTo>
                  <a:cubicBezTo>
                    <a:pt x="6795" y="2219"/>
                    <a:pt x="8199" y="6182"/>
                    <a:pt x="9555" y="10039"/>
                  </a:cubicBezTo>
                  <a:cubicBezTo>
                    <a:pt x="9960" y="11181"/>
                    <a:pt x="10382" y="12359"/>
                    <a:pt x="10793" y="13466"/>
                  </a:cubicBezTo>
                  <a:cubicBezTo>
                    <a:pt x="12345" y="17607"/>
                    <a:pt x="13742" y="19678"/>
                    <a:pt x="15028" y="19678"/>
                  </a:cubicBezTo>
                  <a:cubicBezTo>
                    <a:pt x="14724" y="19750"/>
                    <a:pt x="14420" y="19750"/>
                    <a:pt x="14120" y="19714"/>
                  </a:cubicBezTo>
                  <a:cubicBezTo>
                    <a:pt x="13091" y="19143"/>
                    <a:pt x="11991" y="17679"/>
                    <a:pt x="10800" y="15287"/>
                  </a:cubicBezTo>
                  <a:lnTo>
                    <a:pt x="9562" y="12716"/>
                  </a:lnTo>
                  <a:cubicBezTo>
                    <a:pt x="8202" y="9824"/>
                    <a:pt x="6795" y="6825"/>
                    <a:pt x="5402" y="5754"/>
                  </a:cubicBezTo>
                  <a:cubicBezTo>
                    <a:pt x="3806" y="4540"/>
                    <a:pt x="2041" y="5932"/>
                    <a:pt x="3" y="10003"/>
                  </a:cubicBezTo>
                  <a:lnTo>
                    <a:pt x="3" y="10110"/>
                  </a:lnTo>
                  <a:lnTo>
                    <a:pt x="7" y="10217"/>
                  </a:lnTo>
                  <a:cubicBezTo>
                    <a:pt x="2045" y="6146"/>
                    <a:pt x="3809" y="4754"/>
                    <a:pt x="5402" y="5968"/>
                  </a:cubicBezTo>
                  <a:cubicBezTo>
                    <a:pt x="6792" y="7039"/>
                    <a:pt x="8199" y="10038"/>
                    <a:pt x="9558" y="12930"/>
                  </a:cubicBezTo>
                  <a:lnTo>
                    <a:pt x="10800" y="15501"/>
                  </a:lnTo>
                  <a:cubicBezTo>
                    <a:pt x="11832" y="17571"/>
                    <a:pt x="12794" y="18964"/>
                    <a:pt x="13702" y="19642"/>
                  </a:cubicBezTo>
                  <a:cubicBezTo>
                    <a:pt x="12726" y="19428"/>
                    <a:pt x="11765" y="18749"/>
                    <a:pt x="10803" y="17500"/>
                  </a:cubicBezTo>
                  <a:cubicBezTo>
                    <a:pt x="6775" y="12251"/>
                    <a:pt x="3398" y="9681"/>
                    <a:pt x="7" y="14073"/>
                  </a:cubicBezTo>
                  <a:lnTo>
                    <a:pt x="7" y="14144"/>
                  </a:lnTo>
                  <a:lnTo>
                    <a:pt x="7" y="14251"/>
                  </a:lnTo>
                  <a:cubicBezTo>
                    <a:pt x="3394" y="9860"/>
                    <a:pt x="6771" y="12430"/>
                    <a:pt x="10800" y="17678"/>
                  </a:cubicBezTo>
                  <a:cubicBezTo>
                    <a:pt x="11900" y="19107"/>
                    <a:pt x="13000" y="19785"/>
                    <a:pt x="14123" y="19892"/>
                  </a:cubicBezTo>
                  <a:cubicBezTo>
                    <a:pt x="14849" y="20285"/>
                    <a:pt x="15540" y="20249"/>
                    <a:pt x="16202" y="19714"/>
                  </a:cubicBezTo>
                  <a:cubicBezTo>
                    <a:pt x="16414" y="19535"/>
                    <a:pt x="16627" y="19321"/>
                    <a:pt x="16839" y="19107"/>
                  </a:cubicBezTo>
                  <a:cubicBezTo>
                    <a:pt x="18344" y="18142"/>
                    <a:pt x="19916" y="16429"/>
                    <a:pt x="21600" y="14251"/>
                  </a:cubicBezTo>
                  <a:lnTo>
                    <a:pt x="21597" y="14037"/>
                  </a:lnTo>
                  <a:cubicBezTo>
                    <a:pt x="20048" y="16036"/>
                    <a:pt x="18594" y="17679"/>
                    <a:pt x="17200" y="18643"/>
                  </a:cubicBezTo>
                  <a:cubicBezTo>
                    <a:pt x="18263" y="17215"/>
                    <a:pt x="19326" y="14965"/>
                    <a:pt x="20362" y="12752"/>
                  </a:cubicBezTo>
                  <a:lnTo>
                    <a:pt x="21600" y="10181"/>
                  </a:lnTo>
                  <a:lnTo>
                    <a:pt x="21597" y="9967"/>
                  </a:lnTo>
                  <a:lnTo>
                    <a:pt x="20358" y="12538"/>
                  </a:lnTo>
                  <a:cubicBezTo>
                    <a:pt x="19204" y="15001"/>
                    <a:pt x="18020" y="17501"/>
                    <a:pt x="16836" y="18857"/>
                  </a:cubicBezTo>
                  <a:cubicBezTo>
                    <a:pt x="16451" y="19107"/>
                    <a:pt x="16073" y="19286"/>
                    <a:pt x="15696" y="19428"/>
                  </a:cubicBezTo>
                  <a:cubicBezTo>
                    <a:pt x="15864" y="19321"/>
                    <a:pt x="16033" y="19214"/>
                    <a:pt x="16198" y="19036"/>
                  </a:cubicBezTo>
                  <a:cubicBezTo>
                    <a:pt x="17588" y="17679"/>
                    <a:pt x="18992" y="13716"/>
                    <a:pt x="20352" y="9860"/>
                  </a:cubicBezTo>
                  <a:close/>
                  <a:moveTo>
                    <a:pt x="16350" y="19392"/>
                  </a:moveTo>
                  <a:cubicBezTo>
                    <a:pt x="16296" y="19428"/>
                    <a:pt x="16242" y="19499"/>
                    <a:pt x="16188" y="19535"/>
                  </a:cubicBezTo>
                  <a:cubicBezTo>
                    <a:pt x="15692" y="19928"/>
                    <a:pt x="15183" y="20035"/>
                    <a:pt x="14650" y="19928"/>
                  </a:cubicBezTo>
                  <a:cubicBezTo>
                    <a:pt x="15210" y="19892"/>
                    <a:pt x="15777" y="19714"/>
                    <a:pt x="16350" y="1939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0A17A5F1-2733-0206-13FB-ED52EF5C892C}"/>
                </a:ext>
              </a:extLst>
            </p:cNvPr>
            <p:cNvSpPr/>
            <p:nvPr/>
          </p:nvSpPr>
          <p:spPr>
            <a:xfrm>
              <a:off x="111734599" y="134150100"/>
              <a:ext cx="8129280" cy="71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1" extrusionOk="0">
                  <a:moveTo>
                    <a:pt x="20358" y="9860"/>
                  </a:moveTo>
                  <a:cubicBezTo>
                    <a:pt x="20763" y="8717"/>
                    <a:pt x="21182" y="7539"/>
                    <a:pt x="21597" y="6432"/>
                  </a:cubicBezTo>
                  <a:lnTo>
                    <a:pt x="21593" y="6218"/>
                  </a:lnTo>
                  <a:cubicBezTo>
                    <a:pt x="21178" y="7325"/>
                    <a:pt x="20760" y="8503"/>
                    <a:pt x="20355" y="9646"/>
                  </a:cubicBezTo>
                  <a:cubicBezTo>
                    <a:pt x="18998" y="13501"/>
                    <a:pt x="17594" y="17465"/>
                    <a:pt x="16197" y="18893"/>
                  </a:cubicBezTo>
                  <a:cubicBezTo>
                    <a:pt x="14601" y="20535"/>
                    <a:pt x="12836" y="18679"/>
                    <a:pt x="10802" y="13252"/>
                  </a:cubicBezTo>
                  <a:cubicBezTo>
                    <a:pt x="10387" y="12145"/>
                    <a:pt x="9968" y="10967"/>
                    <a:pt x="9563" y="9824"/>
                  </a:cubicBezTo>
                  <a:cubicBezTo>
                    <a:pt x="8207" y="5969"/>
                    <a:pt x="6800" y="2005"/>
                    <a:pt x="5403" y="577"/>
                  </a:cubicBezTo>
                  <a:cubicBezTo>
                    <a:pt x="3806" y="-1065"/>
                    <a:pt x="2038" y="791"/>
                    <a:pt x="0" y="6218"/>
                  </a:cubicBezTo>
                  <a:lnTo>
                    <a:pt x="3" y="6432"/>
                  </a:lnTo>
                  <a:cubicBezTo>
                    <a:pt x="2038" y="1005"/>
                    <a:pt x="3803" y="-851"/>
                    <a:pt x="5399" y="791"/>
                  </a:cubicBezTo>
                  <a:cubicBezTo>
                    <a:pt x="6796" y="2219"/>
                    <a:pt x="8200" y="6182"/>
                    <a:pt x="9557" y="10039"/>
                  </a:cubicBezTo>
                  <a:cubicBezTo>
                    <a:pt x="9961" y="11181"/>
                    <a:pt x="10383" y="12359"/>
                    <a:pt x="10795" y="13466"/>
                  </a:cubicBezTo>
                  <a:cubicBezTo>
                    <a:pt x="12347" y="17607"/>
                    <a:pt x="13744" y="19678"/>
                    <a:pt x="15030" y="19678"/>
                  </a:cubicBezTo>
                  <a:cubicBezTo>
                    <a:pt x="14726" y="19750"/>
                    <a:pt x="14422" y="19750"/>
                    <a:pt x="14122" y="19714"/>
                  </a:cubicBezTo>
                  <a:cubicBezTo>
                    <a:pt x="13093" y="19143"/>
                    <a:pt x="11996" y="17679"/>
                    <a:pt x="10802" y="15287"/>
                  </a:cubicBezTo>
                  <a:lnTo>
                    <a:pt x="9563" y="12716"/>
                  </a:lnTo>
                  <a:cubicBezTo>
                    <a:pt x="8203" y="9824"/>
                    <a:pt x="6796" y="6825"/>
                    <a:pt x="5403" y="5754"/>
                  </a:cubicBezTo>
                  <a:cubicBezTo>
                    <a:pt x="3806" y="4540"/>
                    <a:pt x="2038" y="5932"/>
                    <a:pt x="0" y="10003"/>
                  </a:cubicBezTo>
                  <a:lnTo>
                    <a:pt x="3" y="10217"/>
                  </a:lnTo>
                  <a:cubicBezTo>
                    <a:pt x="2042" y="6146"/>
                    <a:pt x="3806" y="4754"/>
                    <a:pt x="5399" y="5968"/>
                  </a:cubicBezTo>
                  <a:cubicBezTo>
                    <a:pt x="6789" y="7039"/>
                    <a:pt x="8197" y="10038"/>
                    <a:pt x="9557" y="12930"/>
                  </a:cubicBezTo>
                  <a:lnTo>
                    <a:pt x="10798" y="15501"/>
                  </a:lnTo>
                  <a:cubicBezTo>
                    <a:pt x="11831" y="17571"/>
                    <a:pt x="12793" y="18964"/>
                    <a:pt x="13700" y="19642"/>
                  </a:cubicBezTo>
                  <a:cubicBezTo>
                    <a:pt x="12725" y="19428"/>
                    <a:pt x="11763" y="18749"/>
                    <a:pt x="10802" y="17500"/>
                  </a:cubicBezTo>
                  <a:cubicBezTo>
                    <a:pt x="6773" y="12251"/>
                    <a:pt x="3391" y="9681"/>
                    <a:pt x="0" y="14073"/>
                  </a:cubicBezTo>
                  <a:lnTo>
                    <a:pt x="3" y="14287"/>
                  </a:lnTo>
                  <a:cubicBezTo>
                    <a:pt x="3391" y="9895"/>
                    <a:pt x="6769" y="12466"/>
                    <a:pt x="10798" y="17714"/>
                  </a:cubicBezTo>
                  <a:cubicBezTo>
                    <a:pt x="11898" y="19142"/>
                    <a:pt x="12998" y="19821"/>
                    <a:pt x="14122" y="19928"/>
                  </a:cubicBezTo>
                  <a:cubicBezTo>
                    <a:pt x="14848" y="20320"/>
                    <a:pt x="15539" y="20285"/>
                    <a:pt x="16201" y="19749"/>
                  </a:cubicBezTo>
                  <a:cubicBezTo>
                    <a:pt x="16413" y="19571"/>
                    <a:pt x="16626" y="19357"/>
                    <a:pt x="16839" y="19142"/>
                  </a:cubicBezTo>
                  <a:cubicBezTo>
                    <a:pt x="18344" y="18178"/>
                    <a:pt x="19916" y="16464"/>
                    <a:pt x="21600" y="14287"/>
                  </a:cubicBezTo>
                  <a:lnTo>
                    <a:pt x="21597" y="14073"/>
                  </a:lnTo>
                  <a:cubicBezTo>
                    <a:pt x="20048" y="16072"/>
                    <a:pt x="18593" y="17714"/>
                    <a:pt x="17200" y="18678"/>
                  </a:cubicBezTo>
                  <a:cubicBezTo>
                    <a:pt x="18263" y="17250"/>
                    <a:pt x="19326" y="15001"/>
                    <a:pt x="20362" y="12787"/>
                  </a:cubicBezTo>
                  <a:lnTo>
                    <a:pt x="21600" y="10217"/>
                  </a:lnTo>
                  <a:lnTo>
                    <a:pt x="21597" y="10003"/>
                  </a:lnTo>
                  <a:lnTo>
                    <a:pt x="20358" y="12573"/>
                  </a:lnTo>
                  <a:cubicBezTo>
                    <a:pt x="19204" y="15037"/>
                    <a:pt x="18020" y="17536"/>
                    <a:pt x="16835" y="18893"/>
                  </a:cubicBezTo>
                  <a:cubicBezTo>
                    <a:pt x="16451" y="19143"/>
                    <a:pt x="16073" y="19321"/>
                    <a:pt x="15695" y="19464"/>
                  </a:cubicBezTo>
                  <a:cubicBezTo>
                    <a:pt x="15863" y="19357"/>
                    <a:pt x="16032" y="19250"/>
                    <a:pt x="16197" y="19071"/>
                  </a:cubicBezTo>
                  <a:cubicBezTo>
                    <a:pt x="17598" y="17679"/>
                    <a:pt x="19002" y="13716"/>
                    <a:pt x="20358" y="9860"/>
                  </a:cubicBezTo>
                  <a:close/>
                  <a:moveTo>
                    <a:pt x="16359" y="19392"/>
                  </a:moveTo>
                  <a:cubicBezTo>
                    <a:pt x="16305" y="19428"/>
                    <a:pt x="16251" y="19499"/>
                    <a:pt x="16197" y="19535"/>
                  </a:cubicBezTo>
                  <a:cubicBezTo>
                    <a:pt x="15701" y="19928"/>
                    <a:pt x="15192" y="20035"/>
                    <a:pt x="14659" y="19928"/>
                  </a:cubicBezTo>
                  <a:cubicBezTo>
                    <a:pt x="15219" y="19892"/>
                    <a:pt x="15782" y="19714"/>
                    <a:pt x="16359" y="1939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79EDC9B0-4340-C2DA-ED7C-C78C442CF8DF}"/>
                </a:ext>
              </a:extLst>
            </p:cNvPr>
            <p:cNvSpPr/>
            <p:nvPr/>
          </p:nvSpPr>
          <p:spPr>
            <a:xfrm>
              <a:off x="111734600" y="133527799"/>
              <a:ext cx="8130530" cy="1264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3" extrusionOk="0">
                  <a:moveTo>
                    <a:pt x="21593" y="6193"/>
                  </a:moveTo>
                  <a:cubicBezTo>
                    <a:pt x="21172" y="7328"/>
                    <a:pt x="20746" y="8523"/>
                    <a:pt x="20335" y="9678"/>
                  </a:cubicBezTo>
                  <a:cubicBezTo>
                    <a:pt x="18935" y="13654"/>
                    <a:pt x="17612" y="17394"/>
                    <a:pt x="16198" y="18843"/>
                  </a:cubicBezTo>
                  <a:cubicBezTo>
                    <a:pt x="14626" y="20449"/>
                    <a:pt x="12814" y="18549"/>
                    <a:pt x="10807" y="13203"/>
                  </a:cubicBezTo>
                  <a:cubicBezTo>
                    <a:pt x="10385" y="12068"/>
                    <a:pt x="9960" y="10873"/>
                    <a:pt x="9548" y="9718"/>
                  </a:cubicBezTo>
                  <a:cubicBezTo>
                    <a:pt x="8145" y="5742"/>
                    <a:pt x="6822" y="2002"/>
                    <a:pt x="5405" y="553"/>
                  </a:cubicBezTo>
                  <a:cubicBezTo>
                    <a:pt x="3829" y="-1053"/>
                    <a:pt x="2011" y="847"/>
                    <a:pt x="0" y="6193"/>
                  </a:cubicBezTo>
                  <a:lnTo>
                    <a:pt x="7" y="6291"/>
                  </a:lnTo>
                  <a:cubicBezTo>
                    <a:pt x="2014" y="945"/>
                    <a:pt x="3826" y="-955"/>
                    <a:pt x="5398" y="651"/>
                  </a:cubicBezTo>
                  <a:cubicBezTo>
                    <a:pt x="6812" y="2100"/>
                    <a:pt x="8135" y="5840"/>
                    <a:pt x="9535" y="9816"/>
                  </a:cubicBezTo>
                  <a:cubicBezTo>
                    <a:pt x="9946" y="10971"/>
                    <a:pt x="10372" y="12185"/>
                    <a:pt x="10793" y="13301"/>
                  </a:cubicBezTo>
                  <a:cubicBezTo>
                    <a:pt x="12804" y="18647"/>
                    <a:pt x="14623" y="20547"/>
                    <a:pt x="16198" y="18941"/>
                  </a:cubicBezTo>
                  <a:cubicBezTo>
                    <a:pt x="17612" y="17492"/>
                    <a:pt x="18938" y="13732"/>
                    <a:pt x="20342" y="9776"/>
                  </a:cubicBezTo>
                  <a:cubicBezTo>
                    <a:pt x="20753" y="8621"/>
                    <a:pt x="21178" y="7407"/>
                    <a:pt x="21600" y="6291"/>
                  </a:cubicBezTo>
                  <a:lnTo>
                    <a:pt x="21593" y="6193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1CF00AF6-0024-CAB8-5707-5A5BF66996ED}"/>
                </a:ext>
              </a:extLst>
            </p:cNvPr>
            <p:cNvSpPr/>
            <p:nvPr/>
          </p:nvSpPr>
          <p:spPr>
            <a:xfrm>
              <a:off x="111734599" y="133400800"/>
              <a:ext cx="8131822" cy="137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1" extrusionOk="0">
                  <a:moveTo>
                    <a:pt x="21590" y="6216"/>
                  </a:moveTo>
                  <a:cubicBezTo>
                    <a:pt x="21165" y="7349"/>
                    <a:pt x="20740" y="8554"/>
                    <a:pt x="20328" y="9723"/>
                  </a:cubicBezTo>
                  <a:cubicBezTo>
                    <a:pt x="18932" y="13680"/>
                    <a:pt x="17613" y="17421"/>
                    <a:pt x="16196" y="18877"/>
                  </a:cubicBezTo>
                  <a:cubicBezTo>
                    <a:pt x="14624" y="20478"/>
                    <a:pt x="12812" y="18590"/>
                    <a:pt x="10805" y="13230"/>
                  </a:cubicBezTo>
                  <a:cubicBezTo>
                    <a:pt x="10380" y="12097"/>
                    <a:pt x="9955" y="10892"/>
                    <a:pt x="9543" y="9723"/>
                  </a:cubicBezTo>
                  <a:cubicBezTo>
                    <a:pt x="8147" y="5748"/>
                    <a:pt x="6824" y="2007"/>
                    <a:pt x="5404" y="551"/>
                  </a:cubicBezTo>
                  <a:cubicBezTo>
                    <a:pt x="3829" y="-1050"/>
                    <a:pt x="2011" y="838"/>
                    <a:pt x="0" y="6198"/>
                  </a:cubicBezTo>
                  <a:lnTo>
                    <a:pt x="10" y="6288"/>
                  </a:lnTo>
                  <a:cubicBezTo>
                    <a:pt x="2017" y="946"/>
                    <a:pt x="3829" y="-960"/>
                    <a:pt x="5401" y="641"/>
                  </a:cubicBezTo>
                  <a:cubicBezTo>
                    <a:pt x="6818" y="2097"/>
                    <a:pt x="8137" y="5838"/>
                    <a:pt x="9533" y="9795"/>
                  </a:cubicBezTo>
                  <a:cubicBezTo>
                    <a:pt x="9945" y="10964"/>
                    <a:pt x="10370" y="12169"/>
                    <a:pt x="10795" y="13302"/>
                  </a:cubicBezTo>
                  <a:cubicBezTo>
                    <a:pt x="12805" y="18662"/>
                    <a:pt x="14624" y="20550"/>
                    <a:pt x="16199" y="18949"/>
                  </a:cubicBezTo>
                  <a:cubicBezTo>
                    <a:pt x="17619" y="17493"/>
                    <a:pt x="18938" y="13752"/>
                    <a:pt x="20338" y="9777"/>
                  </a:cubicBezTo>
                  <a:cubicBezTo>
                    <a:pt x="20750" y="8608"/>
                    <a:pt x="21175" y="7403"/>
                    <a:pt x="21600" y="6270"/>
                  </a:cubicBezTo>
                  <a:lnTo>
                    <a:pt x="21590" y="62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0A5190FE-21CC-5320-6E7A-4D2F62283152}"/>
                </a:ext>
              </a:extLst>
            </p:cNvPr>
            <p:cNvSpPr/>
            <p:nvPr/>
          </p:nvSpPr>
          <p:spPr>
            <a:xfrm>
              <a:off x="111734600" y="133184899"/>
              <a:ext cx="8131808" cy="156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87" extrusionOk="0">
                  <a:moveTo>
                    <a:pt x="21587" y="6195"/>
                  </a:moveTo>
                  <a:cubicBezTo>
                    <a:pt x="21158" y="7332"/>
                    <a:pt x="20730" y="8549"/>
                    <a:pt x="20315" y="9734"/>
                  </a:cubicBezTo>
                  <a:cubicBezTo>
                    <a:pt x="18928" y="13669"/>
                    <a:pt x="17616" y="17398"/>
                    <a:pt x="16192" y="18851"/>
                  </a:cubicBezTo>
                  <a:cubicBezTo>
                    <a:pt x="14620" y="20447"/>
                    <a:pt x="12809" y="18551"/>
                    <a:pt x="10802" y="13210"/>
                  </a:cubicBezTo>
                  <a:cubicBezTo>
                    <a:pt x="10373" y="12073"/>
                    <a:pt x="9945" y="10856"/>
                    <a:pt x="9533" y="9687"/>
                  </a:cubicBezTo>
                  <a:cubicBezTo>
                    <a:pt x="8143" y="5736"/>
                    <a:pt x="6831" y="2007"/>
                    <a:pt x="5404" y="554"/>
                  </a:cubicBezTo>
                  <a:cubicBezTo>
                    <a:pt x="3829" y="-1058"/>
                    <a:pt x="2011" y="854"/>
                    <a:pt x="0" y="6195"/>
                  </a:cubicBezTo>
                  <a:lnTo>
                    <a:pt x="10" y="6274"/>
                  </a:lnTo>
                  <a:cubicBezTo>
                    <a:pt x="2017" y="933"/>
                    <a:pt x="3829" y="-963"/>
                    <a:pt x="5401" y="633"/>
                  </a:cubicBezTo>
                  <a:cubicBezTo>
                    <a:pt x="6824" y="2086"/>
                    <a:pt x="8137" y="5815"/>
                    <a:pt x="9527" y="9766"/>
                  </a:cubicBezTo>
                  <a:cubicBezTo>
                    <a:pt x="9941" y="10935"/>
                    <a:pt x="10367" y="12152"/>
                    <a:pt x="10795" y="13289"/>
                  </a:cubicBezTo>
                  <a:cubicBezTo>
                    <a:pt x="12805" y="18646"/>
                    <a:pt x="14624" y="20542"/>
                    <a:pt x="16199" y="18930"/>
                  </a:cubicBezTo>
                  <a:cubicBezTo>
                    <a:pt x="17626" y="17477"/>
                    <a:pt x="18938" y="13748"/>
                    <a:pt x="20328" y="9797"/>
                  </a:cubicBezTo>
                  <a:cubicBezTo>
                    <a:pt x="20743" y="8628"/>
                    <a:pt x="21172" y="7411"/>
                    <a:pt x="21600" y="6258"/>
                  </a:cubicBezTo>
                  <a:lnTo>
                    <a:pt x="21587" y="6195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20BF0CEC-54B5-DF04-80C7-2E640DAC84E4}"/>
                </a:ext>
              </a:extLst>
            </p:cNvPr>
            <p:cNvSpPr/>
            <p:nvPr/>
          </p:nvSpPr>
          <p:spPr>
            <a:xfrm>
              <a:off x="111734600" y="133286499"/>
              <a:ext cx="8130543" cy="147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0" extrusionOk="0">
                  <a:moveTo>
                    <a:pt x="21590" y="6200"/>
                  </a:moveTo>
                  <a:cubicBezTo>
                    <a:pt x="21165" y="7339"/>
                    <a:pt x="20736" y="8546"/>
                    <a:pt x="20325" y="9719"/>
                  </a:cubicBezTo>
                  <a:cubicBezTo>
                    <a:pt x="18931" y="13674"/>
                    <a:pt x="17619" y="17411"/>
                    <a:pt x="16195" y="18868"/>
                  </a:cubicBezTo>
                  <a:cubicBezTo>
                    <a:pt x="14623" y="20477"/>
                    <a:pt x="12811" y="18567"/>
                    <a:pt x="10803" y="13221"/>
                  </a:cubicBezTo>
                  <a:cubicBezTo>
                    <a:pt x="10378" y="12082"/>
                    <a:pt x="9950" y="10875"/>
                    <a:pt x="9538" y="9702"/>
                  </a:cubicBezTo>
                  <a:cubicBezTo>
                    <a:pt x="8145" y="5747"/>
                    <a:pt x="6829" y="2010"/>
                    <a:pt x="5405" y="553"/>
                  </a:cubicBezTo>
                  <a:cubicBezTo>
                    <a:pt x="3829" y="-1056"/>
                    <a:pt x="2011" y="854"/>
                    <a:pt x="0" y="6200"/>
                  </a:cubicBezTo>
                  <a:lnTo>
                    <a:pt x="10" y="6284"/>
                  </a:lnTo>
                  <a:cubicBezTo>
                    <a:pt x="2018" y="938"/>
                    <a:pt x="3829" y="-956"/>
                    <a:pt x="5402" y="636"/>
                  </a:cubicBezTo>
                  <a:cubicBezTo>
                    <a:pt x="6822" y="2094"/>
                    <a:pt x="8138" y="5831"/>
                    <a:pt x="9531" y="9769"/>
                  </a:cubicBezTo>
                  <a:cubicBezTo>
                    <a:pt x="9943" y="10942"/>
                    <a:pt x="10372" y="12149"/>
                    <a:pt x="10797" y="13288"/>
                  </a:cubicBezTo>
                  <a:cubicBezTo>
                    <a:pt x="12807" y="18650"/>
                    <a:pt x="14626" y="20544"/>
                    <a:pt x="16202" y="18935"/>
                  </a:cubicBezTo>
                  <a:cubicBezTo>
                    <a:pt x="17626" y="17477"/>
                    <a:pt x="18941" y="13741"/>
                    <a:pt x="20335" y="9786"/>
                  </a:cubicBezTo>
                  <a:cubicBezTo>
                    <a:pt x="20746" y="8613"/>
                    <a:pt x="21175" y="7406"/>
                    <a:pt x="21600" y="6267"/>
                  </a:cubicBezTo>
                  <a:lnTo>
                    <a:pt x="21590" y="620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70813E02-35F0-9A47-597C-B706DE3C10C4}"/>
                </a:ext>
              </a:extLst>
            </p:cNvPr>
            <p:cNvSpPr/>
            <p:nvPr/>
          </p:nvSpPr>
          <p:spPr>
            <a:xfrm>
              <a:off x="103619300" y="133286500"/>
              <a:ext cx="8128007" cy="1477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2" extrusionOk="0">
                  <a:moveTo>
                    <a:pt x="21593" y="6202"/>
                  </a:moveTo>
                  <a:cubicBezTo>
                    <a:pt x="21168" y="7341"/>
                    <a:pt x="20739" y="8548"/>
                    <a:pt x="20328" y="9721"/>
                  </a:cubicBezTo>
                  <a:cubicBezTo>
                    <a:pt x="18934" y="13676"/>
                    <a:pt x="17621" y="17413"/>
                    <a:pt x="16197" y="18870"/>
                  </a:cubicBezTo>
                  <a:cubicBezTo>
                    <a:pt x="14624" y="20479"/>
                    <a:pt x="12811" y="18569"/>
                    <a:pt x="10803" y="13223"/>
                  </a:cubicBezTo>
                  <a:cubicBezTo>
                    <a:pt x="10378" y="12084"/>
                    <a:pt x="9950" y="10877"/>
                    <a:pt x="9538" y="9704"/>
                  </a:cubicBezTo>
                  <a:cubicBezTo>
                    <a:pt x="8144" y="5749"/>
                    <a:pt x="6828" y="2012"/>
                    <a:pt x="5403" y="555"/>
                  </a:cubicBezTo>
                  <a:cubicBezTo>
                    <a:pt x="3827" y="-1054"/>
                    <a:pt x="2012" y="840"/>
                    <a:pt x="0" y="6185"/>
                  </a:cubicBezTo>
                  <a:lnTo>
                    <a:pt x="0" y="6235"/>
                  </a:lnTo>
                  <a:lnTo>
                    <a:pt x="3" y="6286"/>
                  </a:lnTo>
                  <a:cubicBezTo>
                    <a:pt x="2012" y="940"/>
                    <a:pt x="3824" y="-954"/>
                    <a:pt x="5397" y="638"/>
                  </a:cubicBezTo>
                  <a:cubicBezTo>
                    <a:pt x="6817" y="2096"/>
                    <a:pt x="8134" y="5833"/>
                    <a:pt x="9528" y="9771"/>
                  </a:cubicBezTo>
                  <a:cubicBezTo>
                    <a:pt x="9939" y="10944"/>
                    <a:pt x="10368" y="12151"/>
                    <a:pt x="10793" y="13290"/>
                  </a:cubicBezTo>
                  <a:cubicBezTo>
                    <a:pt x="12805" y="18652"/>
                    <a:pt x="14624" y="20546"/>
                    <a:pt x="16200" y="18937"/>
                  </a:cubicBezTo>
                  <a:cubicBezTo>
                    <a:pt x="17624" y="17479"/>
                    <a:pt x="18941" y="13743"/>
                    <a:pt x="20334" y="9788"/>
                  </a:cubicBezTo>
                  <a:cubicBezTo>
                    <a:pt x="20746" y="8615"/>
                    <a:pt x="21175" y="7408"/>
                    <a:pt x="21600" y="6269"/>
                  </a:cubicBezTo>
                  <a:lnTo>
                    <a:pt x="21593" y="6202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64CE2EC6-2013-291B-0BAC-302322435407}"/>
                </a:ext>
              </a:extLst>
            </p:cNvPr>
            <p:cNvSpPr/>
            <p:nvPr/>
          </p:nvSpPr>
          <p:spPr>
            <a:xfrm>
              <a:off x="111734599" y="132880099"/>
              <a:ext cx="8134352" cy="186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99" extrusionOk="0">
                  <a:moveTo>
                    <a:pt x="21593" y="6065"/>
                  </a:moveTo>
                  <a:lnTo>
                    <a:pt x="21583" y="6000"/>
                  </a:lnTo>
                  <a:cubicBezTo>
                    <a:pt x="21148" y="7127"/>
                    <a:pt x="20716" y="8318"/>
                    <a:pt x="20298" y="9458"/>
                  </a:cubicBezTo>
                  <a:cubicBezTo>
                    <a:pt x="18926" y="13252"/>
                    <a:pt x="17627" y="16826"/>
                    <a:pt x="16191" y="18250"/>
                  </a:cubicBezTo>
                  <a:cubicBezTo>
                    <a:pt x="14235" y="20180"/>
                    <a:pt x="12181" y="16347"/>
                    <a:pt x="10802" y="12786"/>
                  </a:cubicBezTo>
                  <a:cubicBezTo>
                    <a:pt x="10367" y="11659"/>
                    <a:pt x="9938" y="10481"/>
                    <a:pt x="9520" y="9328"/>
                  </a:cubicBezTo>
                  <a:cubicBezTo>
                    <a:pt x="8144" y="5534"/>
                    <a:pt x="6846" y="1947"/>
                    <a:pt x="5403" y="522"/>
                  </a:cubicBezTo>
                  <a:cubicBezTo>
                    <a:pt x="3440" y="-1420"/>
                    <a:pt x="1379" y="2426"/>
                    <a:pt x="0" y="5987"/>
                  </a:cubicBezTo>
                  <a:lnTo>
                    <a:pt x="10" y="6052"/>
                  </a:lnTo>
                  <a:cubicBezTo>
                    <a:pt x="1389" y="2491"/>
                    <a:pt x="3443" y="-1342"/>
                    <a:pt x="5399" y="587"/>
                  </a:cubicBezTo>
                  <a:cubicBezTo>
                    <a:pt x="6836" y="2012"/>
                    <a:pt x="8134" y="5599"/>
                    <a:pt x="9510" y="9393"/>
                  </a:cubicBezTo>
                  <a:cubicBezTo>
                    <a:pt x="9739" y="10027"/>
                    <a:pt x="9972" y="10662"/>
                    <a:pt x="10208" y="11309"/>
                  </a:cubicBezTo>
                  <a:cubicBezTo>
                    <a:pt x="9975" y="10688"/>
                    <a:pt x="9746" y="10066"/>
                    <a:pt x="9520" y="9445"/>
                  </a:cubicBezTo>
                  <a:cubicBezTo>
                    <a:pt x="8144" y="5689"/>
                    <a:pt x="6843" y="2128"/>
                    <a:pt x="5403" y="717"/>
                  </a:cubicBezTo>
                  <a:cubicBezTo>
                    <a:pt x="3440" y="-1200"/>
                    <a:pt x="1383" y="2607"/>
                    <a:pt x="0" y="6129"/>
                  </a:cubicBezTo>
                  <a:lnTo>
                    <a:pt x="10" y="6194"/>
                  </a:lnTo>
                  <a:cubicBezTo>
                    <a:pt x="1389" y="2672"/>
                    <a:pt x="3443" y="-1122"/>
                    <a:pt x="5399" y="781"/>
                  </a:cubicBezTo>
                  <a:cubicBezTo>
                    <a:pt x="6836" y="2193"/>
                    <a:pt x="8134" y="5741"/>
                    <a:pt x="9510" y="9496"/>
                  </a:cubicBezTo>
                  <a:cubicBezTo>
                    <a:pt x="9928" y="10636"/>
                    <a:pt x="10357" y="11814"/>
                    <a:pt x="10792" y="12928"/>
                  </a:cubicBezTo>
                  <a:cubicBezTo>
                    <a:pt x="11149" y="13834"/>
                    <a:pt x="11550" y="14767"/>
                    <a:pt x="11982" y="15609"/>
                  </a:cubicBezTo>
                  <a:cubicBezTo>
                    <a:pt x="11554" y="14780"/>
                    <a:pt x="11156" y="13873"/>
                    <a:pt x="10802" y="12993"/>
                  </a:cubicBezTo>
                  <a:cubicBezTo>
                    <a:pt x="10367" y="11905"/>
                    <a:pt x="9938" y="10739"/>
                    <a:pt x="9520" y="9626"/>
                  </a:cubicBezTo>
                  <a:cubicBezTo>
                    <a:pt x="8144" y="5922"/>
                    <a:pt x="6843" y="2426"/>
                    <a:pt x="5403" y="1040"/>
                  </a:cubicBezTo>
                  <a:cubicBezTo>
                    <a:pt x="3851" y="-449"/>
                    <a:pt x="1980" y="1390"/>
                    <a:pt x="0" y="6376"/>
                  </a:cubicBezTo>
                  <a:lnTo>
                    <a:pt x="10" y="6440"/>
                  </a:lnTo>
                  <a:cubicBezTo>
                    <a:pt x="1389" y="2970"/>
                    <a:pt x="3443" y="-760"/>
                    <a:pt x="5399" y="1118"/>
                  </a:cubicBezTo>
                  <a:cubicBezTo>
                    <a:pt x="6836" y="2504"/>
                    <a:pt x="8134" y="6000"/>
                    <a:pt x="9510" y="9691"/>
                  </a:cubicBezTo>
                  <a:cubicBezTo>
                    <a:pt x="9928" y="10804"/>
                    <a:pt x="10357" y="11970"/>
                    <a:pt x="10792" y="13058"/>
                  </a:cubicBezTo>
                  <a:cubicBezTo>
                    <a:pt x="11415" y="14624"/>
                    <a:pt x="12181" y="16256"/>
                    <a:pt x="13014" y="17396"/>
                  </a:cubicBezTo>
                  <a:cubicBezTo>
                    <a:pt x="12302" y="16450"/>
                    <a:pt x="11560" y="15039"/>
                    <a:pt x="10805" y="13174"/>
                  </a:cubicBezTo>
                  <a:cubicBezTo>
                    <a:pt x="10373" y="12112"/>
                    <a:pt x="9942" y="10986"/>
                    <a:pt x="9527" y="9898"/>
                  </a:cubicBezTo>
                  <a:cubicBezTo>
                    <a:pt x="8148" y="6272"/>
                    <a:pt x="6843" y="2853"/>
                    <a:pt x="5406" y="1494"/>
                  </a:cubicBezTo>
                  <a:cubicBezTo>
                    <a:pt x="3851" y="30"/>
                    <a:pt x="1983" y="1830"/>
                    <a:pt x="3" y="6699"/>
                  </a:cubicBezTo>
                  <a:lnTo>
                    <a:pt x="13" y="6764"/>
                  </a:lnTo>
                  <a:cubicBezTo>
                    <a:pt x="1990" y="1908"/>
                    <a:pt x="3855" y="108"/>
                    <a:pt x="5403" y="1571"/>
                  </a:cubicBezTo>
                  <a:cubicBezTo>
                    <a:pt x="6836" y="2931"/>
                    <a:pt x="8137" y="6337"/>
                    <a:pt x="9517" y="9963"/>
                  </a:cubicBezTo>
                  <a:cubicBezTo>
                    <a:pt x="9932" y="11051"/>
                    <a:pt x="10363" y="12177"/>
                    <a:pt x="10795" y="13239"/>
                  </a:cubicBezTo>
                  <a:cubicBezTo>
                    <a:pt x="11823" y="15764"/>
                    <a:pt x="12818" y="17460"/>
                    <a:pt x="13759" y="18302"/>
                  </a:cubicBezTo>
                  <a:cubicBezTo>
                    <a:pt x="12825" y="17486"/>
                    <a:pt x="11830" y="15842"/>
                    <a:pt x="10808" y="13394"/>
                  </a:cubicBezTo>
                  <a:cubicBezTo>
                    <a:pt x="10377" y="12371"/>
                    <a:pt x="9948" y="11270"/>
                    <a:pt x="9534" y="10222"/>
                  </a:cubicBezTo>
                  <a:cubicBezTo>
                    <a:pt x="8151" y="6712"/>
                    <a:pt x="6846" y="3384"/>
                    <a:pt x="5413" y="2076"/>
                  </a:cubicBezTo>
                  <a:cubicBezTo>
                    <a:pt x="3858" y="665"/>
                    <a:pt x="1990" y="2400"/>
                    <a:pt x="10" y="7127"/>
                  </a:cubicBezTo>
                  <a:lnTo>
                    <a:pt x="20" y="7191"/>
                  </a:lnTo>
                  <a:cubicBezTo>
                    <a:pt x="1996" y="2478"/>
                    <a:pt x="3861" y="742"/>
                    <a:pt x="5409" y="2154"/>
                  </a:cubicBezTo>
                  <a:cubicBezTo>
                    <a:pt x="6839" y="3462"/>
                    <a:pt x="8144" y="6777"/>
                    <a:pt x="9524" y="10299"/>
                  </a:cubicBezTo>
                  <a:cubicBezTo>
                    <a:pt x="9938" y="11361"/>
                    <a:pt x="10370" y="12449"/>
                    <a:pt x="10802" y="13472"/>
                  </a:cubicBezTo>
                  <a:cubicBezTo>
                    <a:pt x="12785" y="18198"/>
                    <a:pt x="14653" y="19934"/>
                    <a:pt x="16204" y="18522"/>
                  </a:cubicBezTo>
                  <a:cubicBezTo>
                    <a:pt x="17637" y="17214"/>
                    <a:pt x="18943" y="13886"/>
                    <a:pt x="20325" y="10377"/>
                  </a:cubicBezTo>
                  <a:cubicBezTo>
                    <a:pt x="20740" y="9315"/>
                    <a:pt x="21172" y="8227"/>
                    <a:pt x="21600" y="7204"/>
                  </a:cubicBezTo>
                  <a:lnTo>
                    <a:pt x="21590" y="7139"/>
                  </a:lnTo>
                  <a:cubicBezTo>
                    <a:pt x="21158" y="8163"/>
                    <a:pt x="20730" y="9263"/>
                    <a:pt x="20312" y="10312"/>
                  </a:cubicBezTo>
                  <a:cubicBezTo>
                    <a:pt x="18990" y="13679"/>
                    <a:pt x="17735" y="16865"/>
                    <a:pt x="16376" y="18276"/>
                  </a:cubicBezTo>
                  <a:cubicBezTo>
                    <a:pt x="17745" y="16813"/>
                    <a:pt x="18997" y="13537"/>
                    <a:pt x="20319" y="10066"/>
                  </a:cubicBezTo>
                  <a:cubicBezTo>
                    <a:pt x="20733" y="8978"/>
                    <a:pt x="21165" y="7839"/>
                    <a:pt x="21597" y="6777"/>
                  </a:cubicBezTo>
                  <a:lnTo>
                    <a:pt x="21587" y="6712"/>
                  </a:lnTo>
                  <a:cubicBezTo>
                    <a:pt x="21155" y="7774"/>
                    <a:pt x="20723" y="8901"/>
                    <a:pt x="20305" y="10001"/>
                  </a:cubicBezTo>
                  <a:cubicBezTo>
                    <a:pt x="19209" y="12876"/>
                    <a:pt x="18160" y="15634"/>
                    <a:pt x="17054" y="17318"/>
                  </a:cubicBezTo>
                  <a:cubicBezTo>
                    <a:pt x="18167" y="15596"/>
                    <a:pt x="19216" y="12773"/>
                    <a:pt x="20319" y="9807"/>
                  </a:cubicBezTo>
                  <a:cubicBezTo>
                    <a:pt x="20733" y="8693"/>
                    <a:pt x="21165" y="7528"/>
                    <a:pt x="21597" y="6440"/>
                  </a:cubicBezTo>
                  <a:lnTo>
                    <a:pt x="21587" y="6375"/>
                  </a:lnTo>
                  <a:cubicBezTo>
                    <a:pt x="21155" y="7463"/>
                    <a:pt x="20723" y="8629"/>
                    <a:pt x="20305" y="9742"/>
                  </a:cubicBezTo>
                  <a:cubicBezTo>
                    <a:pt x="19539" y="11801"/>
                    <a:pt x="18794" y="13796"/>
                    <a:pt x="18039" y="15401"/>
                  </a:cubicBezTo>
                  <a:cubicBezTo>
                    <a:pt x="18798" y="13770"/>
                    <a:pt x="19543" y="11737"/>
                    <a:pt x="20312" y="9626"/>
                  </a:cubicBezTo>
                  <a:cubicBezTo>
                    <a:pt x="20730" y="8486"/>
                    <a:pt x="21158" y="7308"/>
                    <a:pt x="21593" y="6194"/>
                  </a:cubicBezTo>
                  <a:lnTo>
                    <a:pt x="21583" y="6129"/>
                  </a:lnTo>
                  <a:cubicBezTo>
                    <a:pt x="21148" y="7243"/>
                    <a:pt x="20716" y="8422"/>
                    <a:pt x="20302" y="9561"/>
                  </a:cubicBezTo>
                  <a:cubicBezTo>
                    <a:pt x="20096" y="10131"/>
                    <a:pt x="19890" y="10688"/>
                    <a:pt x="19688" y="11232"/>
                  </a:cubicBezTo>
                  <a:cubicBezTo>
                    <a:pt x="19894" y="10675"/>
                    <a:pt x="20103" y="10092"/>
                    <a:pt x="20315" y="9509"/>
                  </a:cubicBezTo>
                  <a:cubicBezTo>
                    <a:pt x="20727" y="8383"/>
                    <a:pt x="21158" y="7191"/>
                    <a:pt x="21593" y="606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F7EB87F1-7D48-A428-B759-80BB653A8AAB}"/>
                </a:ext>
              </a:extLst>
            </p:cNvPr>
            <p:cNvSpPr/>
            <p:nvPr/>
          </p:nvSpPr>
          <p:spPr>
            <a:xfrm>
              <a:off x="115697000" y="134950199"/>
              <a:ext cx="4165600" cy="1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949" extrusionOk="0">
                  <a:moveTo>
                    <a:pt x="520" y="12121"/>
                  </a:moveTo>
                  <a:cubicBezTo>
                    <a:pt x="349" y="12121"/>
                    <a:pt x="178" y="12949"/>
                    <a:pt x="0" y="12949"/>
                  </a:cubicBezTo>
                  <a:lnTo>
                    <a:pt x="3306" y="12949"/>
                  </a:lnTo>
                  <a:cubicBezTo>
                    <a:pt x="8824" y="5468"/>
                    <a:pt x="14462" y="-342"/>
                    <a:pt x="20039" y="12949"/>
                  </a:cubicBezTo>
                  <a:lnTo>
                    <a:pt x="21600" y="12949"/>
                  </a:lnTo>
                  <a:lnTo>
                    <a:pt x="21600" y="12121"/>
                  </a:lnTo>
                  <a:cubicBezTo>
                    <a:pt x="14580" y="-8651"/>
                    <a:pt x="7435" y="1321"/>
                    <a:pt x="520" y="121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83CAE88-E1BE-5360-EBA4-4879702FA63F}"/>
                </a:ext>
              </a:extLst>
            </p:cNvPr>
            <p:cNvSpPr/>
            <p:nvPr/>
          </p:nvSpPr>
          <p:spPr>
            <a:xfrm>
              <a:off x="111734600" y="133108699"/>
              <a:ext cx="8131808" cy="164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87" extrusionOk="0">
                  <a:moveTo>
                    <a:pt x="21590" y="6198"/>
                  </a:moveTo>
                  <a:cubicBezTo>
                    <a:pt x="21158" y="7342"/>
                    <a:pt x="20730" y="8561"/>
                    <a:pt x="20315" y="9736"/>
                  </a:cubicBezTo>
                  <a:cubicBezTo>
                    <a:pt x="18932" y="13664"/>
                    <a:pt x="17623" y="17382"/>
                    <a:pt x="16192" y="18842"/>
                  </a:cubicBezTo>
                  <a:cubicBezTo>
                    <a:pt x="14620" y="20438"/>
                    <a:pt x="12809" y="18541"/>
                    <a:pt x="10802" y="13213"/>
                  </a:cubicBezTo>
                  <a:cubicBezTo>
                    <a:pt x="10373" y="12069"/>
                    <a:pt x="9945" y="10849"/>
                    <a:pt x="9530" y="9675"/>
                  </a:cubicBezTo>
                  <a:cubicBezTo>
                    <a:pt x="8143" y="5732"/>
                    <a:pt x="6835" y="2014"/>
                    <a:pt x="5404" y="554"/>
                  </a:cubicBezTo>
                  <a:cubicBezTo>
                    <a:pt x="3829" y="-1057"/>
                    <a:pt x="2011" y="855"/>
                    <a:pt x="0" y="6198"/>
                  </a:cubicBezTo>
                  <a:lnTo>
                    <a:pt x="10" y="6273"/>
                  </a:lnTo>
                  <a:cubicBezTo>
                    <a:pt x="2017" y="930"/>
                    <a:pt x="3829" y="-967"/>
                    <a:pt x="5401" y="644"/>
                  </a:cubicBezTo>
                  <a:cubicBezTo>
                    <a:pt x="6828" y="2104"/>
                    <a:pt x="8137" y="5822"/>
                    <a:pt x="9523" y="9750"/>
                  </a:cubicBezTo>
                  <a:cubicBezTo>
                    <a:pt x="9938" y="10925"/>
                    <a:pt x="10367" y="12144"/>
                    <a:pt x="10798" y="13288"/>
                  </a:cubicBezTo>
                  <a:cubicBezTo>
                    <a:pt x="12809" y="18646"/>
                    <a:pt x="14627" y="20543"/>
                    <a:pt x="16203" y="18932"/>
                  </a:cubicBezTo>
                  <a:cubicBezTo>
                    <a:pt x="17633" y="17472"/>
                    <a:pt x="18942" y="13754"/>
                    <a:pt x="20328" y="9811"/>
                  </a:cubicBezTo>
                  <a:cubicBezTo>
                    <a:pt x="20743" y="8637"/>
                    <a:pt x="21172" y="7417"/>
                    <a:pt x="21600" y="6273"/>
                  </a:cubicBezTo>
                  <a:lnTo>
                    <a:pt x="21590" y="6198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71AB1A35-B931-EADB-7058-F2D37AE3EB88}"/>
                </a:ext>
              </a:extLst>
            </p:cNvPr>
            <p:cNvSpPr/>
            <p:nvPr/>
          </p:nvSpPr>
          <p:spPr>
            <a:xfrm>
              <a:off x="111734600" y="133654800"/>
              <a:ext cx="8130543" cy="1143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2" extrusionOk="0">
                  <a:moveTo>
                    <a:pt x="21590" y="6218"/>
                  </a:moveTo>
                  <a:cubicBezTo>
                    <a:pt x="21168" y="7344"/>
                    <a:pt x="20743" y="8534"/>
                    <a:pt x="20335" y="9681"/>
                  </a:cubicBezTo>
                  <a:cubicBezTo>
                    <a:pt x="18931" y="13642"/>
                    <a:pt x="17602" y="17386"/>
                    <a:pt x="16195" y="18815"/>
                  </a:cubicBezTo>
                  <a:cubicBezTo>
                    <a:pt x="14602" y="20438"/>
                    <a:pt x="12838" y="18598"/>
                    <a:pt x="10803" y="13187"/>
                  </a:cubicBezTo>
                  <a:cubicBezTo>
                    <a:pt x="10382" y="12062"/>
                    <a:pt x="9960" y="10871"/>
                    <a:pt x="9552" y="9724"/>
                  </a:cubicBezTo>
                  <a:cubicBezTo>
                    <a:pt x="8145" y="5764"/>
                    <a:pt x="6815" y="1998"/>
                    <a:pt x="5405" y="569"/>
                  </a:cubicBezTo>
                  <a:cubicBezTo>
                    <a:pt x="3809" y="-1054"/>
                    <a:pt x="2041" y="786"/>
                    <a:pt x="0" y="6197"/>
                  </a:cubicBezTo>
                  <a:lnTo>
                    <a:pt x="7" y="6305"/>
                  </a:lnTo>
                  <a:cubicBezTo>
                    <a:pt x="2041" y="915"/>
                    <a:pt x="3806" y="-924"/>
                    <a:pt x="5398" y="677"/>
                  </a:cubicBezTo>
                  <a:cubicBezTo>
                    <a:pt x="6809" y="2106"/>
                    <a:pt x="8135" y="5850"/>
                    <a:pt x="9542" y="9833"/>
                  </a:cubicBezTo>
                  <a:cubicBezTo>
                    <a:pt x="9950" y="10980"/>
                    <a:pt x="10375" y="12170"/>
                    <a:pt x="10793" y="13295"/>
                  </a:cubicBezTo>
                  <a:cubicBezTo>
                    <a:pt x="12831" y="18706"/>
                    <a:pt x="14599" y="20546"/>
                    <a:pt x="16198" y="18923"/>
                  </a:cubicBezTo>
                  <a:cubicBezTo>
                    <a:pt x="17609" y="17494"/>
                    <a:pt x="18938" y="13750"/>
                    <a:pt x="20345" y="9768"/>
                  </a:cubicBezTo>
                  <a:cubicBezTo>
                    <a:pt x="20757" y="8621"/>
                    <a:pt x="21178" y="7408"/>
                    <a:pt x="21600" y="6305"/>
                  </a:cubicBezTo>
                  <a:lnTo>
                    <a:pt x="21590" y="6218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FCB9A6C4-8859-1CBC-3411-52B2670B58F8}"/>
                </a:ext>
              </a:extLst>
            </p:cNvPr>
            <p:cNvSpPr/>
            <p:nvPr/>
          </p:nvSpPr>
          <p:spPr>
            <a:xfrm>
              <a:off x="111747299" y="134772399"/>
              <a:ext cx="8126737" cy="126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186" extrusionOk="0">
                  <a:moveTo>
                    <a:pt x="21600" y="4311"/>
                  </a:moveTo>
                  <a:lnTo>
                    <a:pt x="21600" y="3516"/>
                  </a:lnTo>
                  <a:cubicBezTo>
                    <a:pt x="18349" y="10142"/>
                    <a:pt x="14565" y="16503"/>
                    <a:pt x="10802" y="8817"/>
                  </a:cubicBezTo>
                  <a:cubicBezTo>
                    <a:pt x="7551" y="2191"/>
                    <a:pt x="3767" y="-4170"/>
                    <a:pt x="0" y="3516"/>
                  </a:cubicBezTo>
                  <a:lnTo>
                    <a:pt x="0" y="4311"/>
                  </a:lnTo>
                  <a:cubicBezTo>
                    <a:pt x="3767" y="-3375"/>
                    <a:pt x="7551" y="3118"/>
                    <a:pt x="10802" y="9612"/>
                  </a:cubicBezTo>
                  <a:cubicBezTo>
                    <a:pt x="14565" y="17430"/>
                    <a:pt x="18349" y="10937"/>
                    <a:pt x="21600" y="431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7CC27927-DF63-D347-3250-0C9A9C5B346D}"/>
                </a:ext>
              </a:extLst>
            </p:cNvPr>
            <p:cNvSpPr/>
            <p:nvPr/>
          </p:nvSpPr>
          <p:spPr>
            <a:xfrm>
              <a:off x="103606600" y="133184899"/>
              <a:ext cx="8130549" cy="1567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0" extrusionOk="0">
                  <a:moveTo>
                    <a:pt x="21590" y="6192"/>
                  </a:moveTo>
                  <a:cubicBezTo>
                    <a:pt x="21161" y="7329"/>
                    <a:pt x="20733" y="8545"/>
                    <a:pt x="20318" y="9729"/>
                  </a:cubicBezTo>
                  <a:cubicBezTo>
                    <a:pt x="18931" y="13661"/>
                    <a:pt x="17619" y="17387"/>
                    <a:pt x="16195" y="18840"/>
                  </a:cubicBezTo>
                  <a:cubicBezTo>
                    <a:pt x="14623" y="20434"/>
                    <a:pt x="12811" y="18540"/>
                    <a:pt x="10803" y="13203"/>
                  </a:cubicBezTo>
                  <a:cubicBezTo>
                    <a:pt x="10375" y="12066"/>
                    <a:pt x="9946" y="10850"/>
                    <a:pt x="9535" y="9682"/>
                  </a:cubicBezTo>
                  <a:cubicBezTo>
                    <a:pt x="8145" y="5734"/>
                    <a:pt x="6832" y="2008"/>
                    <a:pt x="5402" y="556"/>
                  </a:cubicBezTo>
                  <a:cubicBezTo>
                    <a:pt x="3826" y="-1055"/>
                    <a:pt x="2011" y="840"/>
                    <a:pt x="0" y="6192"/>
                  </a:cubicBezTo>
                  <a:lnTo>
                    <a:pt x="0" y="6240"/>
                  </a:lnTo>
                  <a:lnTo>
                    <a:pt x="7" y="6287"/>
                  </a:lnTo>
                  <a:cubicBezTo>
                    <a:pt x="2014" y="950"/>
                    <a:pt x="3826" y="-944"/>
                    <a:pt x="5398" y="650"/>
                  </a:cubicBezTo>
                  <a:cubicBezTo>
                    <a:pt x="6822" y="2103"/>
                    <a:pt x="8135" y="5829"/>
                    <a:pt x="9525" y="9777"/>
                  </a:cubicBezTo>
                  <a:cubicBezTo>
                    <a:pt x="9940" y="10945"/>
                    <a:pt x="10365" y="12161"/>
                    <a:pt x="10793" y="13298"/>
                  </a:cubicBezTo>
                  <a:cubicBezTo>
                    <a:pt x="12804" y="18650"/>
                    <a:pt x="14623" y="20545"/>
                    <a:pt x="16198" y="18934"/>
                  </a:cubicBezTo>
                  <a:cubicBezTo>
                    <a:pt x="17625" y="17482"/>
                    <a:pt x="18938" y="13756"/>
                    <a:pt x="20328" y="9808"/>
                  </a:cubicBezTo>
                  <a:cubicBezTo>
                    <a:pt x="20743" y="8640"/>
                    <a:pt x="21172" y="7424"/>
                    <a:pt x="21600" y="6271"/>
                  </a:cubicBezTo>
                  <a:lnTo>
                    <a:pt x="21590" y="6192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08FECCB3-F671-7F72-3555-7D79463B79B8}"/>
                </a:ext>
              </a:extLst>
            </p:cNvPr>
            <p:cNvSpPr/>
            <p:nvPr/>
          </p:nvSpPr>
          <p:spPr>
            <a:xfrm>
              <a:off x="111734599" y="133807199"/>
              <a:ext cx="8129280" cy="1008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5" extrusionOk="0">
                  <a:moveTo>
                    <a:pt x="21597" y="6189"/>
                  </a:moveTo>
                  <a:cubicBezTo>
                    <a:pt x="21178" y="7293"/>
                    <a:pt x="20756" y="8496"/>
                    <a:pt x="20348" y="9625"/>
                  </a:cubicBezTo>
                  <a:cubicBezTo>
                    <a:pt x="18998" y="13430"/>
                    <a:pt x="17605" y="17332"/>
                    <a:pt x="16201" y="18756"/>
                  </a:cubicBezTo>
                  <a:cubicBezTo>
                    <a:pt x="14608" y="20376"/>
                    <a:pt x="12843" y="18535"/>
                    <a:pt x="10805" y="13160"/>
                  </a:cubicBezTo>
                  <a:cubicBezTo>
                    <a:pt x="10387" y="12055"/>
                    <a:pt x="9965" y="10877"/>
                    <a:pt x="9556" y="9723"/>
                  </a:cubicBezTo>
                  <a:cubicBezTo>
                    <a:pt x="8207" y="5919"/>
                    <a:pt x="6810" y="1991"/>
                    <a:pt x="5403" y="568"/>
                  </a:cubicBezTo>
                  <a:cubicBezTo>
                    <a:pt x="3806" y="-1052"/>
                    <a:pt x="2038" y="789"/>
                    <a:pt x="0" y="6189"/>
                  </a:cubicBezTo>
                  <a:lnTo>
                    <a:pt x="7" y="6312"/>
                  </a:lnTo>
                  <a:cubicBezTo>
                    <a:pt x="2042" y="912"/>
                    <a:pt x="3806" y="-905"/>
                    <a:pt x="5403" y="715"/>
                  </a:cubicBezTo>
                  <a:cubicBezTo>
                    <a:pt x="6806" y="2139"/>
                    <a:pt x="8200" y="6066"/>
                    <a:pt x="9550" y="9871"/>
                  </a:cubicBezTo>
                  <a:cubicBezTo>
                    <a:pt x="9958" y="11024"/>
                    <a:pt x="10380" y="12203"/>
                    <a:pt x="10798" y="13307"/>
                  </a:cubicBezTo>
                  <a:cubicBezTo>
                    <a:pt x="12837" y="18707"/>
                    <a:pt x="14605" y="20548"/>
                    <a:pt x="16201" y="18928"/>
                  </a:cubicBezTo>
                  <a:cubicBezTo>
                    <a:pt x="17608" y="17505"/>
                    <a:pt x="19002" y="13577"/>
                    <a:pt x="20351" y="9773"/>
                  </a:cubicBezTo>
                  <a:cubicBezTo>
                    <a:pt x="20760" y="8619"/>
                    <a:pt x="21182" y="7441"/>
                    <a:pt x="21600" y="6336"/>
                  </a:cubicBezTo>
                  <a:lnTo>
                    <a:pt x="21597" y="6189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8527BB76-FC42-8809-DAD9-34F29CD2F960}"/>
                </a:ext>
              </a:extLst>
            </p:cNvPr>
            <p:cNvSpPr/>
            <p:nvPr/>
          </p:nvSpPr>
          <p:spPr>
            <a:xfrm>
              <a:off x="111734600" y="133972299"/>
              <a:ext cx="8130543" cy="85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1" extrusionOk="0">
                  <a:moveTo>
                    <a:pt x="21593" y="6180"/>
                  </a:moveTo>
                  <a:cubicBezTo>
                    <a:pt x="21175" y="7274"/>
                    <a:pt x="20753" y="8455"/>
                    <a:pt x="20348" y="9607"/>
                  </a:cubicBezTo>
                  <a:cubicBezTo>
                    <a:pt x="18995" y="13409"/>
                    <a:pt x="17599" y="17326"/>
                    <a:pt x="16198" y="18766"/>
                  </a:cubicBezTo>
                  <a:cubicBezTo>
                    <a:pt x="14602" y="20378"/>
                    <a:pt x="12838" y="18535"/>
                    <a:pt x="10803" y="13150"/>
                  </a:cubicBezTo>
                  <a:cubicBezTo>
                    <a:pt x="10388" y="12055"/>
                    <a:pt x="9967" y="10874"/>
                    <a:pt x="9558" y="9722"/>
                  </a:cubicBezTo>
                  <a:cubicBezTo>
                    <a:pt x="8205" y="5920"/>
                    <a:pt x="6805" y="1975"/>
                    <a:pt x="5402" y="564"/>
                  </a:cubicBezTo>
                  <a:cubicBezTo>
                    <a:pt x="3806" y="-1049"/>
                    <a:pt x="2038" y="794"/>
                    <a:pt x="0" y="6180"/>
                  </a:cubicBezTo>
                  <a:lnTo>
                    <a:pt x="7" y="6352"/>
                  </a:lnTo>
                  <a:cubicBezTo>
                    <a:pt x="2045" y="967"/>
                    <a:pt x="3809" y="-876"/>
                    <a:pt x="5402" y="736"/>
                  </a:cubicBezTo>
                  <a:cubicBezTo>
                    <a:pt x="6802" y="2148"/>
                    <a:pt x="8202" y="6093"/>
                    <a:pt x="9555" y="9895"/>
                  </a:cubicBezTo>
                  <a:cubicBezTo>
                    <a:pt x="9963" y="11047"/>
                    <a:pt x="10382" y="12228"/>
                    <a:pt x="10800" y="13322"/>
                  </a:cubicBezTo>
                  <a:cubicBezTo>
                    <a:pt x="12838" y="18708"/>
                    <a:pt x="14606" y="20551"/>
                    <a:pt x="16202" y="18938"/>
                  </a:cubicBezTo>
                  <a:cubicBezTo>
                    <a:pt x="17602" y="17498"/>
                    <a:pt x="19002" y="13582"/>
                    <a:pt x="20355" y="9780"/>
                  </a:cubicBezTo>
                  <a:cubicBezTo>
                    <a:pt x="20763" y="8628"/>
                    <a:pt x="21185" y="7447"/>
                    <a:pt x="21600" y="6352"/>
                  </a:cubicBezTo>
                  <a:lnTo>
                    <a:pt x="21593" y="618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D78076E1-1E9A-D6F5-0CC7-66FDEF496E9A}"/>
                </a:ext>
              </a:extLst>
            </p:cNvPr>
            <p:cNvSpPr/>
            <p:nvPr/>
          </p:nvSpPr>
          <p:spPr>
            <a:xfrm>
              <a:off x="103606599" y="133464299"/>
              <a:ext cx="4199875" cy="127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18" extrusionOk="0">
                  <a:moveTo>
                    <a:pt x="11149" y="19095"/>
                  </a:moveTo>
                  <a:cubicBezTo>
                    <a:pt x="13925" y="17102"/>
                    <a:pt x="16453" y="12033"/>
                    <a:pt x="19131" y="6687"/>
                  </a:cubicBezTo>
                  <a:cubicBezTo>
                    <a:pt x="19934" y="5069"/>
                    <a:pt x="20770" y="3413"/>
                    <a:pt x="21600" y="1854"/>
                  </a:cubicBezTo>
                  <a:lnTo>
                    <a:pt x="21580" y="1755"/>
                  </a:lnTo>
                  <a:cubicBezTo>
                    <a:pt x="20744" y="3314"/>
                    <a:pt x="19915" y="4991"/>
                    <a:pt x="19105" y="6588"/>
                  </a:cubicBezTo>
                  <a:cubicBezTo>
                    <a:pt x="16544" y="11717"/>
                    <a:pt x="14115" y="16570"/>
                    <a:pt x="11482" y="18720"/>
                  </a:cubicBezTo>
                  <a:cubicBezTo>
                    <a:pt x="14134" y="16491"/>
                    <a:pt x="16558" y="11500"/>
                    <a:pt x="19118" y="6213"/>
                  </a:cubicBezTo>
                  <a:cubicBezTo>
                    <a:pt x="19921" y="4556"/>
                    <a:pt x="20757" y="2821"/>
                    <a:pt x="21593" y="1203"/>
                  </a:cubicBezTo>
                  <a:lnTo>
                    <a:pt x="21574" y="1104"/>
                  </a:lnTo>
                  <a:cubicBezTo>
                    <a:pt x="20738" y="2722"/>
                    <a:pt x="19902" y="4438"/>
                    <a:pt x="19092" y="6115"/>
                  </a:cubicBezTo>
                  <a:cubicBezTo>
                    <a:pt x="16969" y="10494"/>
                    <a:pt x="14938" y="14696"/>
                    <a:pt x="12795" y="17260"/>
                  </a:cubicBezTo>
                  <a:cubicBezTo>
                    <a:pt x="14951" y="14636"/>
                    <a:pt x="16982" y="10336"/>
                    <a:pt x="19118" y="5819"/>
                  </a:cubicBezTo>
                  <a:cubicBezTo>
                    <a:pt x="19921" y="4123"/>
                    <a:pt x="20757" y="2347"/>
                    <a:pt x="21593" y="690"/>
                  </a:cubicBezTo>
                  <a:lnTo>
                    <a:pt x="21574" y="592"/>
                  </a:lnTo>
                  <a:cubicBezTo>
                    <a:pt x="20738" y="2249"/>
                    <a:pt x="19902" y="4024"/>
                    <a:pt x="19092" y="5720"/>
                  </a:cubicBezTo>
                  <a:cubicBezTo>
                    <a:pt x="17609" y="8857"/>
                    <a:pt x="16166" y="11894"/>
                    <a:pt x="14703" y="14341"/>
                  </a:cubicBezTo>
                  <a:cubicBezTo>
                    <a:pt x="16172" y="11855"/>
                    <a:pt x="17616" y="8758"/>
                    <a:pt x="19105" y="5543"/>
                  </a:cubicBezTo>
                  <a:cubicBezTo>
                    <a:pt x="19915" y="3807"/>
                    <a:pt x="20744" y="2012"/>
                    <a:pt x="21587" y="316"/>
                  </a:cubicBezTo>
                  <a:lnTo>
                    <a:pt x="21567" y="217"/>
                  </a:lnTo>
                  <a:cubicBezTo>
                    <a:pt x="20725" y="1913"/>
                    <a:pt x="19889" y="3708"/>
                    <a:pt x="19085" y="5444"/>
                  </a:cubicBezTo>
                  <a:cubicBezTo>
                    <a:pt x="18687" y="6312"/>
                    <a:pt x="18289" y="7160"/>
                    <a:pt x="17897" y="7989"/>
                  </a:cubicBezTo>
                  <a:cubicBezTo>
                    <a:pt x="18302" y="7141"/>
                    <a:pt x="18700" y="6253"/>
                    <a:pt x="19111" y="5365"/>
                  </a:cubicBezTo>
                  <a:cubicBezTo>
                    <a:pt x="19921" y="3610"/>
                    <a:pt x="20757" y="1795"/>
                    <a:pt x="21593" y="99"/>
                  </a:cubicBezTo>
                  <a:lnTo>
                    <a:pt x="21574" y="0"/>
                  </a:lnTo>
                  <a:cubicBezTo>
                    <a:pt x="20731" y="1716"/>
                    <a:pt x="19895" y="3531"/>
                    <a:pt x="19085" y="5267"/>
                  </a:cubicBezTo>
                  <a:cubicBezTo>
                    <a:pt x="16427" y="11046"/>
                    <a:pt x="13912" y="16491"/>
                    <a:pt x="11130" y="18661"/>
                  </a:cubicBezTo>
                  <a:cubicBezTo>
                    <a:pt x="7342" y="21600"/>
                    <a:pt x="3364" y="15761"/>
                    <a:pt x="692" y="10336"/>
                  </a:cubicBezTo>
                  <a:cubicBezTo>
                    <a:pt x="464" y="9863"/>
                    <a:pt x="229" y="9390"/>
                    <a:pt x="0" y="8896"/>
                  </a:cubicBezTo>
                  <a:lnTo>
                    <a:pt x="0" y="9173"/>
                  </a:lnTo>
                  <a:cubicBezTo>
                    <a:pt x="222" y="9626"/>
                    <a:pt x="444" y="10100"/>
                    <a:pt x="673" y="10554"/>
                  </a:cubicBezTo>
                  <a:cubicBezTo>
                    <a:pt x="1365" y="11934"/>
                    <a:pt x="2142" y="13355"/>
                    <a:pt x="2978" y="14637"/>
                  </a:cubicBezTo>
                  <a:cubicBezTo>
                    <a:pt x="2149" y="13374"/>
                    <a:pt x="1378" y="11993"/>
                    <a:pt x="692" y="10652"/>
                  </a:cubicBezTo>
                  <a:cubicBezTo>
                    <a:pt x="464" y="10198"/>
                    <a:pt x="229" y="9725"/>
                    <a:pt x="0" y="9252"/>
                  </a:cubicBezTo>
                  <a:lnTo>
                    <a:pt x="0" y="9390"/>
                  </a:lnTo>
                  <a:cubicBezTo>
                    <a:pt x="222" y="9843"/>
                    <a:pt x="444" y="10297"/>
                    <a:pt x="673" y="10751"/>
                  </a:cubicBezTo>
                  <a:cubicBezTo>
                    <a:pt x="1881" y="13138"/>
                    <a:pt x="3364" y="15623"/>
                    <a:pt x="4977" y="17359"/>
                  </a:cubicBezTo>
                  <a:cubicBezTo>
                    <a:pt x="3599" y="15919"/>
                    <a:pt x="2162" y="13769"/>
                    <a:pt x="699" y="10929"/>
                  </a:cubicBezTo>
                  <a:cubicBezTo>
                    <a:pt x="470" y="10475"/>
                    <a:pt x="235" y="10021"/>
                    <a:pt x="7" y="9567"/>
                  </a:cubicBezTo>
                  <a:lnTo>
                    <a:pt x="7" y="9706"/>
                  </a:lnTo>
                  <a:cubicBezTo>
                    <a:pt x="229" y="10159"/>
                    <a:pt x="451" y="10593"/>
                    <a:pt x="679" y="11027"/>
                  </a:cubicBezTo>
                  <a:cubicBezTo>
                    <a:pt x="2671" y="14874"/>
                    <a:pt x="4598" y="17458"/>
                    <a:pt x="6421" y="18740"/>
                  </a:cubicBezTo>
                  <a:cubicBezTo>
                    <a:pt x="4611" y="17497"/>
                    <a:pt x="2684" y="14992"/>
                    <a:pt x="705" y="11264"/>
                  </a:cubicBezTo>
                  <a:cubicBezTo>
                    <a:pt x="477" y="10830"/>
                    <a:pt x="242" y="10396"/>
                    <a:pt x="13" y="9942"/>
                  </a:cubicBezTo>
                  <a:lnTo>
                    <a:pt x="13" y="10080"/>
                  </a:lnTo>
                  <a:cubicBezTo>
                    <a:pt x="235" y="10514"/>
                    <a:pt x="464" y="10948"/>
                    <a:pt x="686" y="11362"/>
                  </a:cubicBezTo>
                  <a:cubicBezTo>
                    <a:pt x="4520" y="18582"/>
                    <a:pt x="8138" y="21245"/>
                    <a:pt x="11149" y="1909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7267CFF7-11E1-4F7A-F091-1E7DDCC12C6D}"/>
                </a:ext>
              </a:extLst>
            </p:cNvPr>
            <p:cNvSpPr/>
            <p:nvPr/>
          </p:nvSpPr>
          <p:spPr>
            <a:xfrm>
              <a:off x="107810300" y="133286499"/>
              <a:ext cx="8130543" cy="147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0" extrusionOk="0">
                  <a:moveTo>
                    <a:pt x="21590" y="6200"/>
                  </a:moveTo>
                  <a:cubicBezTo>
                    <a:pt x="21165" y="7339"/>
                    <a:pt x="20736" y="8546"/>
                    <a:pt x="20325" y="9719"/>
                  </a:cubicBezTo>
                  <a:cubicBezTo>
                    <a:pt x="18931" y="13674"/>
                    <a:pt x="17619" y="17411"/>
                    <a:pt x="16195" y="18868"/>
                  </a:cubicBezTo>
                  <a:cubicBezTo>
                    <a:pt x="14623" y="20477"/>
                    <a:pt x="12811" y="18567"/>
                    <a:pt x="10803" y="13221"/>
                  </a:cubicBezTo>
                  <a:cubicBezTo>
                    <a:pt x="10378" y="12082"/>
                    <a:pt x="9950" y="10875"/>
                    <a:pt x="9538" y="9702"/>
                  </a:cubicBezTo>
                  <a:cubicBezTo>
                    <a:pt x="8145" y="5747"/>
                    <a:pt x="6829" y="2010"/>
                    <a:pt x="5405" y="553"/>
                  </a:cubicBezTo>
                  <a:cubicBezTo>
                    <a:pt x="3829" y="-1056"/>
                    <a:pt x="2011" y="854"/>
                    <a:pt x="0" y="6200"/>
                  </a:cubicBezTo>
                  <a:lnTo>
                    <a:pt x="10" y="6284"/>
                  </a:lnTo>
                  <a:cubicBezTo>
                    <a:pt x="2018" y="938"/>
                    <a:pt x="3829" y="-956"/>
                    <a:pt x="5402" y="636"/>
                  </a:cubicBezTo>
                  <a:cubicBezTo>
                    <a:pt x="6822" y="2094"/>
                    <a:pt x="8138" y="5831"/>
                    <a:pt x="9531" y="9769"/>
                  </a:cubicBezTo>
                  <a:cubicBezTo>
                    <a:pt x="9943" y="10942"/>
                    <a:pt x="10372" y="12149"/>
                    <a:pt x="10797" y="13288"/>
                  </a:cubicBezTo>
                  <a:cubicBezTo>
                    <a:pt x="12807" y="18650"/>
                    <a:pt x="14626" y="20544"/>
                    <a:pt x="16202" y="18935"/>
                  </a:cubicBezTo>
                  <a:cubicBezTo>
                    <a:pt x="17626" y="17477"/>
                    <a:pt x="18941" y="13741"/>
                    <a:pt x="20335" y="9786"/>
                  </a:cubicBezTo>
                  <a:cubicBezTo>
                    <a:pt x="20746" y="8613"/>
                    <a:pt x="21175" y="7406"/>
                    <a:pt x="21600" y="6267"/>
                  </a:cubicBezTo>
                  <a:lnTo>
                    <a:pt x="21590" y="620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10048A-D628-EC68-33AD-38F5BA365C85}"/>
                </a:ext>
              </a:extLst>
            </p:cNvPr>
            <p:cNvSpPr/>
            <p:nvPr/>
          </p:nvSpPr>
          <p:spPr>
            <a:xfrm>
              <a:off x="107810300" y="133108699"/>
              <a:ext cx="8131808" cy="164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87" extrusionOk="0">
                  <a:moveTo>
                    <a:pt x="21590" y="6198"/>
                  </a:moveTo>
                  <a:cubicBezTo>
                    <a:pt x="21158" y="7342"/>
                    <a:pt x="20730" y="8561"/>
                    <a:pt x="20315" y="9736"/>
                  </a:cubicBezTo>
                  <a:cubicBezTo>
                    <a:pt x="18932" y="13664"/>
                    <a:pt x="17623" y="17382"/>
                    <a:pt x="16192" y="18842"/>
                  </a:cubicBezTo>
                  <a:cubicBezTo>
                    <a:pt x="14620" y="20438"/>
                    <a:pt x="12809" y="18541"/>
                    <a:pt x="10802" y="13213"/>
                  </a:cubicBezTo>
                  <a:cubicBezTo>
                    <a:pt x="10373" y="12069"/>
                    <a:pt x="9945" y="10849"/>
                    <a:pt x="9530" y="9675"/>
                  </a:cubicBezTo>
                  <a:cubicBezTo>
                    <a:pt x="8143" y="5732"/>
                    <a:pt x="6835" y="2014"/>
                    <a:pt x="5404" y="554"/>
                  </a:cubicBezTo>
                  <a:cubicBezTo>
                    <a:pt x="3829" y="-1057"/>
                    <a:pt x="2011" y="855"/>
                    <a:pt x="0" y="6198"/>
                  </a:cubicBezTo>
                  <a:lnTo>
                    <a:pt x="10" y="6273"/>
                  </a:lnTo>
                  <a:cubicBezTo>
                    <a:pt x="2017" y="930"/>
                    <a:pt x="3829" y="-967"/>
                    <a:pt x="5401" y="644"/>
                  </a:cubicBezTo>
                  <a:cubicBezTo>
                    <a:pt x="6828" y="2104"/>
                    <a:pt x="8137" y="5822"/>
                    <a:pt x="9523" y="9750"/>
                  </a:cubicBezTo>
                  <a:cubicBezTo>
                    <a:pt x="9938" y="10925"/>
                    <a:pt x="10367" y="12144"/>
                    <a:pt x="10798" y="13288"/>
                  </a:cubicBezTo>
                  <a:cubicBezTo>
                    <a:pt x="12809" y="18646"/>
                    <a:pt x="14627" y="20543"/>
                    <a:pt x="16203" y="18932"/>
                  </a:cubicBezTo>
                  <a:cubicBezTo>
                    <a:pt x="17633" y="17472"/>
                    <a:pt x="18942" y="13754"/>
                    <a:pt x="20328" y="9811"/>
                  </a:cubicBezTo>
                  <a:cubicBezTo>
                    <a:pt x="20743" y="8637"/>
                    <a:pt x="21172" y="7417"/>
                    <a:pt x="21600" y="6273"/>
                  </a:cubicBezTo>
                  <a:lnTo>
                    <a:pt x="21590" y="6198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9C3A9A8-52D3-7A70-61A1-1B3B5441FFE0}"/>
                </a:ext>
              </a:extLst>
            </p:cNvPr>
            <p:cNvSpPr/>
            <p:nvPr/>
          </p:nvSpPr>
          <p:spPr>
            <a:xfrm>
              <a:off x="107810300" y="133184899"/>
              <a:ext cx="8131808" cy="156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87" extrusionOk="0">
                  <a:moveTo>
                    <a:pt x="21590" y="6195"/>
                  </a:moveTo>
                  <a:cubicBezTo>
                    <a:pt x="21161" y="7332"/>
                    <a:pt x="20733" y="8549"/>
                    <a:pt x="20318" y="9734"/>
                  </a:cubicBezTo>
                  <a:cubicBezTo>
                    <a:pt x="18932" y="13669"/>
                    <a:pt x="17619" y="17398"/>
                    <a:pt x="16196" y="18851"/>
                  </a:cubicBezTo>
                  <a:cubicBezTo>
                    <a:pt x="14624" y="20447"/>
                    <a:pt x="12812" y="18551"/>
                    <a:pt x="10805" y="13210"/>
                  </a:cubicBezTo>
                  <a:cubicBezTo>
                    <a:pt x="10377" y="12073"/>
                    <a:pt x="9948" y="10856"/>
                    <a:pt x="9537" y="9687"/>
                  </a:cubicBezTo>
                  <a:cubicBezTo>
                    <a:pt x="8147" y="5736"/>
                    <a:pt x="6835" y="2007"/>
                    <a:pt x="5404" y="554"/>
                  </a:cubicBezTo>
                  <a:cubicBezTo>
                    <a:pt x="3829" y="-1058"/>
                    <a:pt x="2011" y="854"/>
                    <a:pt x="0" y="6195"/>
                  </a:cubicBezTo>
                  <a:lnTo>
                    <a:pt x="10" y="6274"/>
                  </a:lnTo>
                  <a:cubicBezTo>
                    <a:pt x="2017" y="933"/>
                    <a:pt x="3829" y="-963"/>
                    <a:pt x="5401" y="633"/>
                  </a:cubicBezTo>
                  <a:cubicBezTo>
                    <a:pt x="6824" y="2086"/>
                    <a:pt x="8137" y="5815"/>
                    <a:pt x="9527" y="9766"/>
                  </a:cubicBezTo>
                  <a:cubicBezTo>
                    <a:pt x="9941" y="10935"/>
                    <a:pt x="10367" y="12152"/>
                    <a:pt x="10795" y="13289"/>
                  </a:cubicBezTo>
                  <a:cubicBezTo>
                    <a:pt x="12805" y="18646"/>
                    <a:pt x="14624" y="20542"/>
                    <a:pt x="16199" y="18930"/>
                  </a:cubicBezTo>
                  <a:cubicBezTo>
                    <a:pt x="17626" y="17477"/>
                    <a:pt x="18938" y="13748"/>
                    <a:pt x="20328" y="9797"/>
                  </a:cubicBezTo>
                  <a:cubicBezTo>
                    <a:pt x="20743" y="8628"/>
                    <a:pt x="21172" y="7411"/>
                    <a:pt x="21600" y="6258"/>
                  </a:cubicBezTo>
                  <a:lnTo>
                    <a:pt x="21590" y="6195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9B3FAF20-1B0E-7BD6-BF54-03BF776B41C1}"/>
                </a:ext>
              </a:extLst>
            </p:cNvPr>
            <p:cNvSpPr/>
            <p:nvPr/>
          </p:nvSpPr>
          <p:spPr>
            <a:xfrm>
              <a:off x="103606600" y="133629399"/>
              <a:ext cx="4199887" cy="1120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0" extrusionOk="0">
                  <a:moveTo>
                    <a:pt x="11149" y="19195"/>
                  </a:moveTo>
                  <a:cubicBezTo>
                    <a:pt x="13919" y="16994"/>
                    <a:pt x="16453" y="11390"/>
                    <a:pt x="19138" y="5445"/>
                  </a:cubicBezTo>
                  <a:cubicBezTo>
                    <a:pt x="19941" y="3676"/>
                    <a:pt x="20770" y="1838"/>
                    <a:pt x="21600" y="113"/>
                  </a:cubicBezTo>
                  <a:lnTo>
                    <a:pt x="21580" y="0"/>
                  </a:lnTo>
                  <a:cubicBezTo>
                    <a:pt x="20744" y="1724"/>
                    <a:pt x="19915" y="3562"/>
                    <a:pt x="19111" y="5332"/>
                  </a:cubicBezTo>
                  <a:cubicBezTo>
                    <a:pt x="16434" y="11254"/>
                    <a:pt x="13899" y="16858"/>
                    <a:pt x="11130" y="19059"/>
                  </a:cubicBezTo>
                  <a:cubicBezTo>
                    <a:pt x="8086" y="21464"/>
                    <a:pt x="4579" y="18605"/>
                    <a:pt x="692" y="10573"/>
                  </a:cubicBezTo>
                  <a:cubicBezTo>
                    <a:pt x="464" y="10097"/>
                    <a:pt x="229" y="9598"/>
                    <a:pt x="0" y="9121"/>
                  </a:cubicBezTo>
                  <a:lnTo>
                    <a:pt x="0" y="9280"/>
                  </a:lnTo>
                  <a:cubicBezTo>
                    <a:pt x="222" y="9756"/>
                    <a:pt x="451" y="10233"/>
                    <a:pt x="673" y="10687"/>
                  </a:cubicBezTo>
                  <a:cubicBezTo>
                    <a:pt x="4579" y="18741"/>
                    <a:pt x="8099" y="21600"/>
                    <a:pt x="11149" y="1919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BDAD4FBB-085C-FDA9-D405-2200F9858F98}"/>
                </a:ext>
              </a:extLst>
            </p:cNvPr>
            <p:cNvSpPr/>
            <p:nvPr/>
          </p:nvSpPr>
          <p:spPr>
            <a:xfrm>
              <a:off x="103606600" y="133832599"/>
              <a:ext cx="4198622" cy="940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9" extrusionOk="0">
                  <a:moveTo>
                    <a:pt x="11140" y="19194"/>
                  </a:moveTo>
                  <a:cubicBezTo>
                    <a:pt x="13890" y="17004"/>
                    <a:pt x="16445" y="11381"/>
                    <a:pt x="19156" y="5407"/>
                  </a:cubicBezTo>
                  <a:cubicBezTo>
                    <a:pt x="19954" y="3650"/>
                    <a:pt x="20777" y="1838"/>
                    <a:pt x="21600" y="135"/>
                  </a:cubicBezTo>
                  <a:lnTo>
                    <a:pt x="21580" y="0"/>
                  </a:lnTo>
                  <a:cubicBezTo>
                    <a:pt x="20757" y="1703"/>
                    <a:pt x="19934" y="3514"/>
                    <a:pt x="19137" y="5272"/>
                  </a:cubicBezTo>
                  <a:cubicBezTo>
                    <a:pt x="16432" y="11219"/>
                    <a:pt x="13877" y="16842"/>
                    <a:pt x="11133" y="19032"/>
                  </a:cubicBezTo>
                  <a:cubicBezTo>
                    <a:pt x="8089" y="21438"/>
                    <a:pt x="4580" y="18600"/>
                    <a:pt x="693" y="10543"/>
                  </a:cubicBezTo>
                  <a:cubicBezTo>
                    <a:pt x="464" y="10057"/>
                    <a:pt x="229" y="9570"/>
                    <a:pt x="0" y="9083"/>
                  </a:cubicBezTo>
                  <a:lnTo>
                    <a:pt x="0" y="9273"/>
                  </a:lnTo>
                  <a:cubicBezTo>
                    <a:pt x="222" y="9759"/>
                    <a:pt x="451" y="10219"/>
                    <a:pt x="673" y="10678"/>
                  </a:cubicBezTo>
                  <a:cubicBezTo>
                    <a:pt x="4567" y="18735"/>
                    <a:pt x="8089" y="21600"/>
                    <a:pt x="11140" y="1919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F50B094C-416F-3933-DC6B-7EE00328BBF8}"/>
                </a:ext>
              </a:extLst>
            </p:cNvPr>
            <p:cNvSpPr/>
            <p:nvPr/>
          </p:nvSpPr>
          <p:spPr>
            <a:xfrm>
              <a:off x="107810299" y="133400800"/>
              <a:ext cx="8131822" cy="137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1" extrusionOk="0">
                  <a:moveTo>
                    <a:pt x="21590" y="6216"/>
                  </a:moveTo>
                  <a:cubicBezTo>
                    <a:pt x="21165" y="7349"/>
                    <a:pt x="20740" y="8554"/>
                    <a:pt x="20328" y="9723"/>
                  </a:cubicBezTo>
                  <a:cubicBezTo>
                    <a:pt x="18932" y="13680"/>
                    <a:pt x="17613" y="17421"/>
                    <a:pt x="16196" y="18877"/>
                  </a:cubicBezTo>
                  <a:cubicBezTo>
                    <a:pt x="14624" y="20478"/>
                    <a:pt x="12812" y="18590"/>
                    <a:pt x="10805" y="13230"/>
                  </a:cubicBezTo>
                  <a:cubicBezTo>
                    <a:pt x="10380" y="12097"/>
                    <a:pt x="9955" y="10892"/>
                    <a:pt x="9543" y="9723"/>
                  </a:cubicBezTo>
                  <a:cubicBezTo>
                    <a:pt x="8147" y="5748"/>
                    <a:pt x="6824" y="2007"/>
                    <a:pt x="5404" y="551"/>
                  </a:cubicBezTo>
                  <a:cubicBezTo>
                    <a:pt x="3829" y="-1050"/>
                    <a:pt x="2011" y="838"/>
                    <a:pt x="0" y="6198"/>
                  </a:cubicBezTo>
                  <a:lnTo>
                    <a:pt x="10" y="6288"/>
                  </a:lnTo>
                  <a:cubicBezTo>
                    <a:pt x="2017" y="946"/>
                    <a:pt x="3829" y="-960"/>
                    <a:pt x="5401" y="641"/>
                  </a:cubicBezTo>
                  <a:cubicBezTo>
                    <a:pt x="6818" y="2097"/>
                    <a:pt x="8137" y="5838"/>
                    <a:pt x="9533" y="9795"/>
                  </a:cubicBezTo>
                  <a:cubicBezTo>
                    <a:pt x="9945" y="10964"/>
                    <a:pt x="10370" y="12169"/>
                    <a:pt x="10795" y="13302"/>
                  </a:cubicBezTo>
                  <a:cubicBezTo>
                    <a:pt x="12805" y="18662"/>
                    <a:pt x="14624" y="20550"/>
                    <a:pt x="16199" y="18949"/>
                  </a:cubicBezTo>
                  <a:cubicBezTo>
                    <a:pt x="17619" y="17493"/>
                    <a:pt x="18938" y="13752"/>
                    <a:pt x="20338" y="9777"/>
                  </a:cubicBezTo>
                  <a:cubicBezTo>
                    <a:pt x="20750" y="8608"/>
                    <a:pt x="21175" y="7403"/>
                    <a:pt x="21600" y="6270"/>
                  </a:cubicBezTo>
                  <a:lnTo>
                    <a:pt x="21590" y="62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DCC57D17-F2EF-785F-0DD7-5DA244FD2FCA}"/>
                </a:ext>
              </a:extLst>
            </p:cNvPr>
            <p:cNvSpPr/>
            <p:nvPr/>
          </p:nvSpPr>
          <p:spPr>
            <a:xfrm>
              <a:off x="103606600" y="133756400"/>
              <a:ext cx="4198622" cy="1008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4" extrusionOk="0">
                  <a:moveTo>
                    <a:pt x="11146" y="19180"/>
                  </a:moveTo>
                  <a:cubicBezTo>
                    <a:pt x="13903" y="16987"/>
                    <a:pt x="16452" y="11367"/>
                    <a:pt x="19150" y="5419"/>
                  </a:cubicBezTo>
                  <a:cubicBezTo>
                    <a:pt x="19947" y="3655"/>
                    <a:pt x="20777" y="1840"/>
                    <a:pt x="21600" y="126"/>
                  </a:cubicBezTo>
                  <a:lnTo>
                    <a:pt x="21580" y="0"/>
                  </a:lnTo>
                  <a:cubicBezTo>
                    <a:pt x="20757" y="1714"/>
                    <a:pt x="19927" y="3529"/>
                    <a:pt x="19130" y="5293"/>
                  </a:cubicBezTo>
                  <a:cubicBezTo>
                    <a:pt x="16432" y="11241"/>
                    <a:pt x="13890" y="16862"/>
                    <a:pt x="11133" y="19054"/>
                  </a:cubicBezTo>
                  <a:cubicBezTo>
                    <a:pt x="8089" y="21474"/>
                    <a:pt x="4580" y="18601"/>
                    <a:pt x="693" y="10560"/>
                  </a:cubicBezTo>
                  <a:cubicBezTo>
                    <a:pt x="464" y="10081"/>
                    <a:pt x="229" y="9603"/>
                    <a:pt x="0" y="9099"/>
                  </a:cubicBezTo>
                  <a:lnTo>
                    <a:pt x="0" y="9275"/>
                  </a:lnTo>
                  <a:cubicBezTo>
                    <a:pt x="222" y="9754"/>
                    <a:pt x="451" y="10233"/>
                    <a:pt x="673" y="10686"/>
                  </a:cubicBezTo>
                  <a:cubicBezTo>
                    <a:pt x="4574" y="18752"/>
                    <a:pt x="8089" y="21600"/>
                    <a:pt x="11146" y="1918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787C6B98-C971-D531-27B6-39F6DAB59764}"/>
                </a:ext>
              </a:extLst>
            </p:cNvPr>
            <p:cNvSpPr/>
            <p:nvPr/>
          </p:nvSpPr>
          <p:spPr>
            <a:xfrm>
              <a:off x="103619300" y="133680200"/>
              <a:ext cx="4198622" cy="106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2" extrusionOk="0">
                  <a:moveTo>
                    <a:pt x="11140" y="19197"/>
                  </a:moveTo>
                  <a:cubicBezTo>
                    <a:pt x="13903" y="17009"/>
                    <a:pt x="16445" y="11395"/>
                    <a:pt x="19137" y="5448"/>
                  </a:cubicBezTo>
                  <a:cubicBezTo>
                    <a:pt x="19940" y="3687"/>
                    <a:pt x="20770" y="1856"/>
                    <a:pt x="21600" y="119"/>
                  </a:cubicBezTo>
                  <a:lnTo>
                    <a:pt x="21580" y="0"/>
                  </a:lnTo>
                  <a:cubicBezTo>
                    <a:pt x="20751" y="1713"/>
                    <a:pt x="19921" y="3545"/>
                    <a:pt x="19117" y="5329"/>
                  </a:cubicBezTo>
                  <a:cubicBezTo>
                    <a:pt x="16432" y="11252"/>
                    <a:pt x="13890" y="16866"/>
                    <a:pt x="11133" y="19055"/>
                  </a:cubicBezTo>
                  <a:cubicBezTo>
                    <a:pt x="8089" y="21457"/>
                    <a:pt x="4580" y="18603"/>
                    <a:pt x="693" y="10562"/>
                  </a:cubicBezTo>
                  <a:cubicBezTo>
                    <a:pt x="464" y="10086"/>
                    <a:pt x="229" y="9587"/>
                    <a:pt x="0" y="9111"/>
                  </a:cubicBezTo>
                  <a:lnTo>
                    <a:pt x="0" y="9278"/>
                  </a:lnTo>
                  <a:cubicBezTo>
                    <a:pt x="222" y="9754"/>
                    <a:pt x="451" y="10229"/>
                    <a:pt x="673" y="10705"/>
                  </a:cubicBezTo>
                  <a:cubicBezTo>
                    <a:pt x="4567" y="18745"/>
                    <a:pt x="8089" y="21600"/>
                    <a:pt x="11140" y="191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CDC2EDD0-68C5-A77F-4548-F6968EFB307C}"/>
                </a:ext>
              </a:extLst>
            </p:cNvPr>
            <p:cNvSpPr/>
            <p:nvPr/>
          </p:nvSpPr>
          <p:spPr>
            <a:xfrm>
              <a:off x="107810300" y="133654800"/>
              <a:ext cx="8130543" cy="1143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2" extrusionOk="0">
                  <a:moveTo>
                    <a:pt x="21590" y="6218"/>
                  </a:moveTo>
                  <a:cubicBezTo>
                    <a:pt x="21168" y="7344"/>
                    <a:pt x="20743" y="8534"/>
                    <a:pt x="20335" y="9681"/>
                  </a:cubicBezTo>
                  <a:cubicBezTo>
                    <a:pt x="18931" y="13642"/>
                    <a:pt x="17602" y="17386"/>
                    <a:pt x="16195" y="18815"/>
                  </a:cubicBezTo>
                  <a:cubicBezTo>
                    <a:pt x="14602" y="20438"/>
                    <a:pt x="12838" y="18598"/>
                    <a:pt x="10803" y="13187"/>
                  </a:cubicBezTo>
                  <a:cubicBezTo>
                    <a:pt x="10382" y="12062"/>
                    <a:pt x="9960" y="10871"/>
                    <a:pt x="9552" y="9724"/>
                  </a:cubicBezTo>
                  <a:cubicBezTo>
                    <a:pt x="8145" y="5764"/>
                    <a:pt x="6815" y="1998"/>
                    <a:pt x="5405" y="569"/>
                  </a:cubicBezTo>
                  <a:cubicBezTo>
                    <a:pt x="3809" y="-1054"/>
                    <a:pt x="2041" y="786"/>
                    <a:pt x="0" y="6197"/>
                  </a:cubicBezTo>
                  <a:lnTo>
                    <a:pt x="7" y="6305"/>
                  </a:lnTo>
                  <a:cubicBezTo>
                    <a:pt x="2041" y="915"/>
                    <a:pt x="3806" y="-924"/>
                    <a:pt x="5398" y="677"/>
                  </a:cubicBezTo>
                  <a:cubicBezTo>
                    <a:pt x="6809" y="2106"/>
                    <a:pt x="8135" y="5850"/>
                    <a:pt x="9542" y="9833"/>
                  </a:cubicBezTo>
                  <a:cubicBezTo>
                    <a:pt x="9950" y="10980"/>
                    <a:pt x="10375" y="12170"/>
                    <a:pt x="10793" y="13295"/>
                  </a:cubicBezTo>
                  <a:cubicBezTo>
                    <a:pt x="12831" y="18706"/>
                    <a:pt x="14599" y="20546"/>
                    <a:pt x="16198" y="18923"/>
                  </a:cubicBezTo>
                  <a:cubicBezTo>
                    <a:pt x="17609" y="17494"/>
                    <a:pt x="18938" y="13750"/>
                    <a:pt x="20345" y="9768"/>
                  </a:cubicBezTo>
                  <a:cubicBezTo>
                    <a:pt x="20757" y="8621"/>
                    <a:pt x="21178" y="7408"/>
                    <a:pt x="21600" y="6305"/>
                  </a:cubicBezTo>
                  <a:lnTo>
                    <a:pt x="21590" y="6218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0732366B-57F1-EE2C-9DE3-D471E256D26A}"/>
                </a:ext>
              </a:extLst>
            </p:cNvPr>
            <p:cNvSpPr/>
            <p:nvPr/>
          </p:nvSpPr>
          <p:spPr>
            <a:xfrm>
              <a:off x="111772700" y="134950199"/>
              <a:ext cx="4165600" cy="1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949" extrusionOk="0">
                  <a:moveTo>
                    <a:pt x="520" y="12121"/>
                  </a:moveTo>
                  <a:cubicBezTo>
                    <a:pt x="349" y="12121"/>
                    <a:pt x="178" y="12949"/>
                    <a:pt x="0" y="12949"/>
                  </a:cubicBezTo>
                  <a:lnTo>
                    <a:pt x="3306" y="12949"/>
                  </a:lnTo>
                  <a:cubicBezTo>
                    <a:pt x="8824" y="5468"/>
                    <a:pt x="14462" y="-342"/>
                    <a:pt x="20039" y="12949"/>
                  </a:cubicBezTo>
                  <a:lnTo>
                    <a:pt x="21600" y="12949"/>
                  </a:lnTo>
                  <a:lnTo>
                    <a:pt x="21600" y="12121"/>
                  </a:lnTo>
                  <a:cubicBezTo>
                    <a:pt x="14580" y="-8651"/>
                    <a:pt x="7428" y="1321"/>
                    <a:pt x="520" y="121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5EA65B6A-CF3B-B6AB-B98A-9116E3714DC5}"/>
                </a:ext>
              </a:extLst>
            </p:cNvPr>
            <p:cNvSpPr/>
            <p:nvPr/>
          </p:nvSpPr>
          <p:spPr>
            <a:xfrm>
              <a:off x="107810299" y="134150100"/>
              <a:ext cx="8129280" cy="71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1" extrusionOk="0">
                  <a:moveTo>
                    <a:pt x="20358" y="9860"/>
                  </a:moveTo>
                  <a:cubicBezTo>
                    <a:pt x="20763" y="8717"/>
                    <a:pt x="21182" y="7539"/>
                    <a:pt x="21597" y="6432"/>
                  </a:cubicBezTo>
                  <a:lnTo>
                    <a:pt x="21593" y="6218"/>
                  </a:lnTo>
                  <a:cubicBezTo>
                    <a:pt x="21178" y="7325"/>
                    <a:pt x="20760" y="8503"/>
                    <a:pt x="20355" y="9646"/>
                  </a:cubicBezTo>
                  <a:cubicBezTo>
                    <a:pt x="18998" y="13501"/>
                    <a:pt x="17594" y="17465"/>
                    <a:pt x="16197" y="18893"/>
                  </a:cubicBezTo>
                  <a:cubicBezTo>
                    <a:pt x="14601" y="20535"/>
                    <a:pt x="12836" y="18679"/>
                    <a:pt x="10802" y="13252"/>
                  </a:cubicBezTo>
                  <a:cubicBezTo>
                    <a:pt x="10387" y="12145"/>
                    <a:pt x="9968" y="10967"/>
                    <a:pt x="9563" y="9824"/>
                  </a:cubicBezTo>
                  <a:cubicBezTo>
                    <a:pt x="8207" y="5969"/>
                    <a:pt x="6800" y="2005"/>
                    <a:pt x="5403" y="577"/>
                  </a:cubicBezTo>
                  <a:cubicBezTo>
                    <a:pt x="3806" y="-1065"/>
                    <a:pt x="2038" y="791"/>
                    <a:pt x="0" y="6218"/>
                  </a:cubicBezTo>
                  <a:lnTo>
                    <a:pt x="3" y="6432"/>
                  </a:lnTo>
                  <a:cubicBezTo>
                    <a:pt x="2038" y="1005"/>
                    <a:pt x="3803" y="-851"/>
                    <a:pt x="5399" y="791"/>
                  </a:cubicBezTo>
                  <a:cubicBezTo>
                    <a:pt x="6796" y="2219"/>
                    <a:pt x="8200" y="6182"/>
                    <a:pt x="9557" y="10039"/>
                  </a:cubicBezTo>
                  <a:cubicBezTo>
                    <a:pt x="9961" y="11181"/>
                    <a:pt x="10383" y="12359"/>
                    <a:pt x="10795" y="13466"/>
                  </a:cubicBezTo>
                  <a:cubicBezTo>
                    <a:pt x="12347" y="17607"/>
                    <a:pt x="13744" y="19678"/>
                    <a:pt x="15030" y="19678"/>
                  </a:cubicBezTo>
                  <a:cubicBezTo>
                    <a:pt x="14726" y="19750"/>
                    <a:pt x="14422" y="19750"/>
                    <a:pt x="14122" y="19714"/>
                  </a:cubicBezTo>
                  <a:cubicBezTo>
                    <a:pt x="13093" y="19143"/>
                    <a:pt x="11993" y="17679"/>
                    <a:pt x="10802" y="15287"/>
                  </a:cubicBezTo>
                  <a:lnTo>
                    <a:pt x="9563" y="12716"/>
                  </a:lnTo>
                  <a:cubicBezTo>
                    <a:pt x="8203" y="9824"/>
                    <a:pt x="6796" y="6825"/>
                    <a:pt x="5403" y="5754"/>
                  </a:cubicBezTo>
                  <a:cubicBezTo>
                    <a:pt x="3806" y="4540"/>
                    <a:pt x="2038" y="5932"/>
                    <a:pt x="0" y="10003"/>
                  </a:cubicBezTo>
                  <a:lnTo>
                    <a:pt x="3" y="10217"/>
                  </a:lnTo>
                  <a:cubicBezTo>
                    <a:pt x="2042" y="6146"/>
                    <a:pt x="3806" y="4754"/>
                    <a:pt x="5399" y="5968"/>
                  </a:cubicBezTo>
                  <a:cubicBezTo>
                    <a:pt x="6789" y="7039"/>
                    <a:pt x="8197" y="10038"/>
                    <a:pt x="9557" y="12930"/>
                  </a:cubicBezTo>
                  <a:lnTo>
                    <a:pt x="10798" y="15501"/>
                  </a:lnTo>
                  <a:cubicBezTo>
                    <a:pt x="11831" y="17571"/>
                    <a:pt x="12793" y="18964"/>
                    <a:pt x="13700" y="19642"/>
                  </a:cubicBezTo>
                  <a:cubicBezTo>
                    <a:pt x="12725" y="19428"/>
                    <a:pt x="11763" y="18749"/>
                    <a:pt x="10802" y="17500"/>
                  </a:cubicBezTo>
                  <a:cubicBezTo>
                    <a:pt x="6773" y="12251"/>
                    <a:pt x="3391" y="9681"/>
                    <a:pt x="0" y="14073"/>
                  </a:cubicBezTo>
                  <a:lnTo>
                    <a:pt x="3" y="14287"/>
                  </a:lnTo>
                  <a:cubicBezTo>
                    <a:pt x="3391" y="9895"/>
                    <a:pt x="6769" y="12466"/>
                    <a:pt x="10798" y="17714"/>
                  </a:cubicBezTo>
                  <a:cubicBezTo>
                    <a:pt x="11898" y="19142"/>
                    <a:pt x="12998" y="19821"/>
                    <a:pt x="14122" y="19928"/>
                  </a:cubicBezTo>
                  <a:cubicBezTo>
                    <a:pt x="14848" y="20320"/>
                    <a:pt x="15539" y="20285"/>
                    <a:pt x="16201" y="19749"/>
                  </a:cubicBezTo>
                  <a:cubicBezTo>
                    <a:pt x="16413" y="19571"/>
                    <a:pt x="16626" y="19357"/>
                    <a:pt x="16839" y="19142"/>
                  </a:cubicBezTo>
                  <a:cubicBezTo>
                    <a:pt x="18344" y="18178"/>
                    <a:pt x="19916" y="16464"/>
                    <a:pt x="21600" y="14287"/>
                  </a:cubicBezTo>
                  <a:lnTo>
                    <a:pt x="21597" y="14073"/>
                  </a:lnTo>
                  <a:cubicBezTo>
                    <a:pt x="20048" y="16072"/>
                    <a:pt x="18593" y="17714"/>
                    <a:pt x="17200" y="18678"/>
                  </a:cubicBezTo>
                  <a:cubicBezTo>
                    <a:pt x="18263" y="17250"/>
                    <a:pt x="19326" y="15001"/>
                    <a:pt x="20362" y="12787"/>
                  </a:cubicBezTo>
                  <a:lnTo>
                    <a:pt x="21600" y="10217"/>
                  </a:lnTo>
                  <a:lnTo>
                    <a:pt x="21597" y="10003"/>
                  </a:lnTo>
                  <a:lnTo>
                    <a:pt x="20358" y="12573"/>
                  </a:lnTo>
                  <a:cubicBezTo>
                    <a:pt x="19204" y="15037"/>
                    <a:pt x="18020" y="17536"/>
                    <a:pt x="16835" y="18893"/>
                  </a:cubicBezTo>
                  <a:cubicBezTo>
                    <a:pt x="16451" y="19143"/>
                    <a:pt x="16073" y="19321"/>
                    <a:pt x="15695" y="19464"/>
                  </a:cubicBezTo>
                  <a:cubicBezTo>
                    <a:pt x="15863" y="19357"/>
                    <a:pt x="16032" y="19250"/>
                    <a:pt x="16197" y="19071"/>
                  </a:cubicBezTo>
                  <a:cubicBezTo>
                    <a:pt x="17594" y="17679"/>
                    <a:pt x="18998" y="13716"/>
                    <a:pt x="20358" y="9860"/>
                  </a:cubicBezTo>
                  <a:close/>
                  <a:moveTo>
                    <a:pt x="16356" y="19392"/>
                  </a:moveTo>
                  <a:cubicBezTo>
                    <a:pt x="16302" y="19428"/>
                    <a:pt x="16248" y="19499"/>
                    <a:pt x="16194" y="19535"/>
                  </a:cubicBezTo>
                  <a:cubicBezTo>
                    <a:pt x="15698" y="19928"/>
                    <a:pt x="15189" y="20035"/>
                    <a:pt x="14655" y="19928"/>
                  </a:cubicBezTo>
                  <a:cubicBezTo>
                    <a:pt x="15215" y="19892"/>
                    <a:pt x="15782" y="19714"/>
                    <a:pt x="16356" y="1939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0B3007BD-6F7C-9BFF-BBDD-D4381C8ADAC9}"/>
                </a:ext>
              </a:extLst>
            </p:cNvPr>
            <p:cNvSpPr/>
            <p:nvPr/>
          </p:nvSpPr>
          <p:spPr>
            <a:xfrm>
              <a:off x="103644699" y="134950199"/>
              <a:ext cx="4165595" cy="1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949" extrusionOk="0">
                  <a:moveTo>
                    <a:pt x="520" y="12121"/>
                  </a:moveTo>
                  <a:cubicBezTo>
                    <a:pt x="349" y="12121"/>
                    <a:pt x="178" y="12949"/>
                    <a:pt x="0" y="12949"/>
                  </a:cubicBezTo>
                  <a:lnTo>
                    <a:pt x="3306" y="12949"/>
                  </a:lnTo>
                  <a:cubicBezTo>
                    <a:pt x="8824" y="5468"/>
                    <a:pt x="14461" y="-342"/>
                    <a:pt x="20039" y="12949"/>
                  </a:cubicBezTo>
                  <a:lnTo>
                    <a:pt x="21600" y="12949"/>
                  </a:lnTo>
                  <a:lnTo>
                    <a:pt x="21600" y="12121"/>
                  </a:lnTo>
                  <a:cubicBezTo>
                    <a:pt x="14580" y="-8651"/>
                    <a:pt x="7435" y="1321"/>
                    <a:pt x="520" y="121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A3CBCD40-DF5C-EE96-4942-E74A42F23AC1}"/>
                </a:ext>
              </a:extLst>
            </p:cNvPr>
            <p:cNvSpPr/>
            <p:nvPr/>
          </p:nvSpPr>
          <p:spPr>
            <a:xfrm>
              <a:off x="107810299" y="132880099"/>
              <a:ext cx="8134352" cy="186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99" extrusionOk="0">
                  <a:moveTo>
                    <a:pt x="21593" y="6065"/>
                  </a:moveTo>
                  <a:lnTo>
                    <a:pt x="21583" y="6000"/>
                  </a:lnTo>
                  <a:cubicBezTo>
                    <a:pt x="21148" y="7127"/>
                    <a:pt x="20716" y="8318"/>
                    <a:pt x="20298" y="9458"/>
                  </a:cubicBezTo>
                  <a:cubicBezTo>
                    <a:pt x="18926" y="13252"/>
                    <a:pt x="17627" y="16826"/>
                    <a:pt x="16191" y="18250"/>
                  </a:cubicBezTo>
                  <a:cubicBezTo>
                    <a:pt x="14235" y="20180"/>
                    <a:pt x="12181" y="16347"/>
                    <a:pt x="10802" y="12786"/>
                  </a:cubicBezTo>
                  <a:cubicBezTo>
                    <a:pt x="10367" y="11659"/>
                    <a:pt x="9938" y="10481"/>
                    <a:pt x="9520" y="9328"/>
                  </a:cubicBezTo>
                  <a:cubicBezTo>
                    <a:pt x="8144" y="5534"/>
                    <a:pt x="6846" y="1947"/>
                    <a:pt x="5403" y="522"/>
                  </a:cubicBezTo>
                  <a:cubicBezTo>
                    <a:pt x="3440" y="-1420"/>
                    <a:pt x="1379" y="2426"/>
                    <a:pt x="0" y="5987"/>
                  </a:cubicBezTo>
                  <a:lnTo>
                    <a:pt x="10" y="6052"/>
                  </a:lnTo>
                  <a:cubicBezTo>
                    <a:pt x="1389" y="2491"/>
                    <a:pt x="3443" y="-1342"/>
                    <a:pt x="5399" y="587"/>
                  </a:cubicBezTo>
                  <a:cubicBezTo>
                    <a:pt x="6836" y="2012"/>
                    <a:pt x="8134" y="5599"/>
                    <a:pt x="9510" y="9393"/>
                  </a:cubicBezTo>
                  <a:cubicBezTo>
                    <a:pt x="9739" y="10027"/>
                    <a:pt x="9972" y="10662"/>
                    <a:pt x="10208" y="11309"/>
                  </a:cubicBezTo>
                  <a:cubicBezTo>
                    <a:pt x="9975" y="10688"/>
                    <a:pt x="9746" y="10066"/>
                    <a:pt x="9520" y="9445"/>
                  </a:cubicBezTo>
                  <a:cubicBezTo>
                    <a:pt x="8144" y="5689"/>
                    <a:pt x="6843" y="2128"/>
                    <a:pt x="5403" y="717"/>
                  </a:cubicBezTo>
                  <a:cubicBezTo>
                    <a:pt x="3440" y="-1200"/>
                    <a:pt x="1383" y="2607"/>
                    <a:pt x="0" y="6129"/>
                  </a:cubicBezTo>
                  <a:lnTo>
                    <a:pt x="10" y="6194"/>
                  </a:lnTo>
                  <a:cubicBezTo>
                    <a:pt x="1389" y="2672"/>
                    <a:pt x="3443" y="-1122"/>
                    <a:pt x="5399" y="781"/>
                  </a:cubicBezTo>
                  <a:cubicBezTo>
                    <a:pt x="6836" y="2193"/>
                    <a:pt x="8134" y="5741"/>
                    <a:pt x="9510" y="9496"/>
                  </a:cubicBezTo>
                  <a:cubicBezTo>
                    <a:pt x="9928" y="10636"/>
                    <a:pt x="10357" y="11814"/>
                    <a:pt x="10792" y="12928"/>
                  </a:cubicBezTo>
                  <a:cubicBezTo>
                    <a:pt x="11149" y="13834"/>
                    <a:pt x="11550" y="14767"/>
                    <a:pt x="11982" y="15609"/>
                  </a:cubicBezTo>
                  <a:cubicBezTo>
                    <a:pt x="11554" y="14780"/>
                    <a:pt x="11156" y="13873"/>
                    <a:pt x="10802" y="12993"/>
                  </a:cubicBezTo>
                  <a:cubicBezTo>
                    <a:pt x="10367" y="11905"/>
                    <a:pt x="9938" y="10739"/>
                    <a:pt x="9520" y="9626"/>
                  </a:cubicBezTo>
                  <a:cubicBezTo>
                    <a:pt x="8144" y="5922"/>
                    <a:pt x="6843" y="2426"/>
                    <a:pt x="5403" y="1040"/>
                  </a:cubicBezTo>
                  <a:cubicBezTo>
                    <a:pt x="3851" y="-449"/>
                    <a:pt x="1980" y="1390"/>
                    <a:pt x="0" y="6376"/>
                  </a:cubicBezTo>
                  <a:lnTo>
                    <a:pt x="10" y="6440"/>
                  </a:lnTo>
                  <a:cubicBezTo>
                    <a:pt x="1389" y="2970"/>
                    <a:pt x="3443" y="-760"/>
                    <a:pt x="5399" y="1118"/>
                  </a:cubicBezTo>
                  <a:cubicBezTo>
                    <a:pt x="6836" y="2504"/>
                    <a:pt x="8134" y="6000"/>
                    <a:pt x="9510" y="9691"/>
                  </a:cubicBezTo>
                  <a:cubicBezTo>
                    <a:pt x="9928" y="10804"/>
                    <a:pt x="10357" y="11970"/>
                    <a:pt x="10792" y="13058"/>
                  </a:cubicBezTo>
                  <a:cubicBezTo>
                    <a:pt x="11415" y="14624"/>
                    <a:pt x="12181" y="16256"/>
                    <a:pt x="13014" y="17396"/>
                  </a:cubicBezTo>
                  <a:cubicBezTo>
                    <a:pt x="12302" y="16450"/>
                    <a:pt x="11560" y="15039"/>
                    <a:pt x="10805" y="13174"/>
                  </a:cubicBezTo>
                  <a:cubicBezTo>
                    <a:pt x="10373" y="12112"/>
                    <a:pt x="9942" y="10986"/>
                    <a:pt x="9527" y="9898"/>
                  </a:cubicBezTo>
                  <a:cubicBezTo>
                    <a:pt x="8148" y="6272"/>
                    <a:pt x="6843" y="2853"/>
                    <a:pt x="5406" y="1494"/>
                  </a:cubicBezTo>
                  <a:cubicBezTo>
                    <a:pt x="3851" y="30"/>
                    <a:pt x="1983" y="1830"/>
                    <a:pt x="3" y="6699"/>
                  </a:cubicBezTo>
                  <a:lnTo>
                    <a:pt x="13" y="6764"/>
                  </a:lnTo>
                  <a:cubicBezTo>
                    <a:pt x="1990" y="1908"/>
                    <a:pt x="3855" y="108"/>
                    <a:pt x="5403" y="1571"/>
                  </a:cubicBezTo>
                  <a:cubicBezTo>
                    <a:pt x="6836" y="2931"/>
                    <a:pt x="8137" y="6337"/>
                    <a:pt x="9517" y="9963"/>
                  </a:cubicBezTo>
                  <a:cubicBezTo>
                    <a:pt x="9932" y="11051"/>
                    <a:pt x="10363" y="12177"/>
                    <a:pt x="10795" y="13239"/>
                  </a:cubicBezTo>
                  <a:cubicBezTo>
                    <a:pt x="11823" y="15764"/>
                    <a:pt x="12818" y="17460"/>
                    <a:pt x="13759" y="18302"/>
                  </a:cubicBezTo>
                  <a:cubicBezTo>
                    <a:pt x="12825" y="17486"/>
                    <a:pt x="11830" y="15842"/>
                    <a:pt x="10808" y="13394"/>
                  </a:cubicBezTo>
                  <a:cubicBezTo>
                    <a:pt x="10377" y="12371"/>
                    <a:pt x="9948" y="11270"/>
                    <a:pt x="9534" y="10222"/>
                  </a:cubicBezTo>
                  <a:cubicBezTo>
                    <a:pt x="8151" y="6699"/>
                    <a:pt x="6846" y="3384"/>
                    <a:pt x="5413" y="2076"/>
                  </a:cubicBezTo>
                  <a:cubicBezTo>
                    <a:pt x="3858" y="665"/>
                    <a:pt x="1990" y="2400"/>
                    <a:pt x="10" y="7127"/>
                  </a:cubicBezTo>
                  <a:lnTo>
                    <a:pt x="20" y="7191"/>
                  </a:lnTo>
                  <a:cubicBezTo>
                    <a:pt x="1996" y="2478"/>
                    <a:pt x="3861" y="742"/>
                    <a:pt x="5409" y="2154"/>
                  </a:cubicBezTo>
                  <a:cubicBezTo>
                    <a:pt x="6839" y="3462"/>
                    <a:pt x="8144" y="6777"/>
                    <a:pt x="9524" y="10299"/>
                  </a:cubicBezTo>
                  <a:cubicBezTo>
                    <a:pt x="9938" y="11361"/>
                    <a:pt x="10370" y="12449"/>
                    <a:pt x="10802" y="13472"/>
                  </a:cubicBezTo>
                  <a:cubicBezTo>
                    <a:pt x="12785" y="18198"/>
                    <a:pt x="14653" y="19934"/>
                    <a:pt x="16204" y="18522"/>
                  </a:cubicBezTo>
                  <a:cubicBezTo>
                    <a:pt x="17637" y="17214"/>
                    <a:pt x="18943" y="13886"/>
                    <a:pt x="20325" y="10377"/>
                  </a:cubicBezTo>
                  <a:cubicBezTo>
                    <a:pt x="20740" y="9315"/>
                    <a:pt x="21172" y="8227"/>
                    <a:pt x="21600" y="7204"/>
                  </a:cubicBezTo>
                  <a:lnTo>
                    <a:pt x="21590" y="7139"/>
                  </a:lnTo>
                  <a:cubicBezTo>
                    <a:pt x="21158" y="8163"/>
                    <a:pt x="20730" y="9263"/>
                    <a:pt x="20312" y="10312"/>
                  </a:cubicBezTo>
                  <a:cubicBezTo>
                    <a:pt x="18990" y="13679"/>
                    <a:pt x="17735" y="16865"/>
                    <a:pt x="16376" y="18276"/>
                  </a:cubicBezTo>
                  <a:cubicBezTo>
                    <a:pt x="17745" y="16813"/>
                    <a:pt x="18997" y="13537"/>
                    <a:pt x="20319" y="10066"/>
                  </a:cubicBezTo>
                  <a:cubicBezTo>
                    <a:pt x="20733" y="8978"/>
                    <a:pt x="21165" y="7839"/>
                    <a:pt x="21600" y="6777"/>
                  </a:cubicBezTo>
                  <a:lnTo>
                    <a:pt x="21590" y="6712"/>
                  </a:lnTo>
                  <a:cubicBezTo>
                    <a:pt x="21158" y="7774"/>
                    <a:pt x="20727" y="8901"/>
                    <a:pt x="20308" y="10001"/>
                  </a:cubicBezTo>
                  <a:cubicBezTo>
                    <a:pt x="19212" y="12876"/>
                    <a:pt x="18164" y="15634"/>
                    <a:pt x="17057" y="17318"/>
                  </a:cubicBezTo>
                  <a:cubicBezTo>
                    <a:pt x="18170" y="15596"/>
                    <a:pt x="19219" y="12773"/>
                    <a:pt x="20322" y="9807"/>
                  </a:cubicBezTo>
                  <a:cubicBezTo>
                    <a:pt x="20737" y="8693"/>
                    <a:pt x="21168" y="7528"/>
                    <a:pt x="21600" y="6440"/>
                  </a:cubicBezTo>
                  <a:lnTo>
                    <a:pt x="21590" y="6375"/>
                  </a:lnTo>
                  <a:cubicBezTo>
                    <a:pt x="21158" y="7463"/>
                    <a:pt x="20727" y="8629"/>
                    <a:pt x="20308" y="9742"/>
                  </a:cubicBezTo>
                  <a:cubicBezTo>
                    <a:pt x="19543" y="11801"/>
                    <a:pt x="18798" y="13796"/>
                    <a:pt x="18042" y="15401"/>
                  </a:cubicBezTo>
                  <a:cubicBezTo>
                    <a:pt x="18801" y="13770"/>
                    <a:pt x="19546" y="11737"/>
                    <a:pt x="20315" y="9626"/>
                  </a:cubicBezTo>
                  <a:cubicBezTo>
                    <a:pt x="20733" y="8486"/>
                    <a:pt x="21162" y="7308"/>
                    <a:pt x="21597" y="6194"/>
                  </a:cubicBezTo>
                  <a:lnTo>
                    <a:pt x="21587" y="6129"/>
                  </a:lnTo>
                  <a:cubicBezTo>
                    <a:pt x="21151" y="7243"/>
                    <a:pt x="20720" y="8422"/>
                    <a:pt x="20305" y="9561"/>
                  </a:cubicBezTo>
                  <a:cubicBezTo>
                    <a:pt x="20099" y="10131"/>
                    <a:pt x="19894" y="10688"/>
                    <a:pt x="19691" y="11232"/>
                  </a:cubicBezTo>
                  <a:cubicBezTo>
                    <a:pt x="19897" y="10675"/>
                    <a:pt x="20106" y="10092"/>
                    <a:pt x="20319" y="9509"/>
                  </a:cubicBezTo>
                  <a:cubicBezTo>
                    <a:pt x="20727" y="8383"/>
                    <a:pt x="21158" y="7191"/>
                    <a:pt x="21593" y="606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41642382-BA9D-DEF6-3DDE-48551D8F726A}"/>
                </a:ext>
              </a:extLst>
            </p:cNvPr>
            <p:cNvSpPr/>
            <p:nvPr/>
          </p:nvSpPr>
          <p:spPr>
            <a:xfrm>
              <a:off x="107810300" y="133972299"/>
              <a:ext cx="8130543" cy="85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1" extrusionOk="0">
                  <a:moveTo>
                    <a:pt x="21593" y="6180"/>
                  </a:moveTo>
                  <a:cubicBezTo>
                    <a:pt x="21175" y="7274"/>
                    <a:pt x="20753" y="8455"/>
                    <a:pt x="20348" y="9607"/>
                  </a:cubicBezTo>
                  <a:cubicBezTo>
                    <a:pt x="18995" y="13409"/>
                    <a:pt x="17599" y="17326"/>
                    <a:pt x="16198" y="18766"/>
                  </a:cubicBezTo>
                  <a:cubicBezTo>
                    <a:pt x="14602" y="20378"/>
                    <a:pt x="12838" y="18535"/>
                    <a:pt x="10803" y="13150"/>
                  </a:cubicBezTo>
                  <a:cubicBezTo>
                    <a:pt x="10388" y="12055"/>
                    <a:pt x="9967" y="10874"/>
                    <a:pt x="9558" y="9722"/>
                  </a:cubicBezTo>
                  <a:cubicBezTo>
                    <a:pt x="8205" y="5920"/>
                    <a:pt x="6805" y="1975"/>
                    <a:pt x="5402" y="564"/>
                  </a:cubicBezTo>
                  <a:cubicBezTo>
                    <a:pt x="3806" y="-1049"/>
                    <a:pt x="2038" y="794"/>
                    <a:pt x="0" y="6180"/>
                  </a:cubicBezTo>
                  <a:lnTo>
                    <a:pt x="7" y="6352"/>
                  </a:lnTo>
                  <a:cubicBezTo>
                    <a:pt x="2045" y="967"/>
                    <a:pt x="3809" y="-876"/>
                    <a:pt x="5402" y="736"/>
                  </a:cubicBezTo>
                  <a:cubicBezTo>
                    <a:pt x="6802" y="2148"/>
                    <a:pt x="8202" y="6093"/>
                    <a:pt x="9555" y="9895"/>
                  </a:cubicBezTo>
                  <a:cubicBezTo>
                    <a:pt x="9963" y="11047"/>
                    <a:pt x="10382" y="12228"/>
                    <a:pt x="10800" y="13322"/>
                  </a:cubicBezTo>
                  <a:cubicBezTo>
                    <a:pt x="12838" y="18708"/>
                    <a:pt x="14606" y="20551"/>
                    <a:pt x="16202" y="18938"/>
                  </a:cubicBezTo>
                  <a:cubicBezTo>
                    <a:pt x="17602" y="17498"/>
                    <a:pt x="19002" y="13582"/>
                    <a:pt x="20355" y="9780"/>
                  </a:cubicBezTo>
                  <a:cubicBezTo>
                    <a:pt x="20763" y="8628"/>
                    <a:pt x="21185" y="7447"/>
                    <a:pt x="21600" y="6352"/>
                  </a:cubicBezTo>
                  <a:lnTo>
                    <a:pt x="21593" y="618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D8784AC6-D3CF-29CC-2CD0-7927C84A70AC}"/>
                </a:ext>
              </a:extLst>
            </p:cNvPr>
            <p:cNvSpPr/>
            <p:nvPr/>
          </p:nvSpPr>
          <p:spPr>
            <a:xfrm>
              <a:off x="103619300" y="133921499"/>
              <a:ext cx="4197344" cy="862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11137" y="19184"/>
                  </a:moveTo>
                  <a:cubicBezTo>
                    <a:pt x="13875" y="17003"/>
                    <a:pt x="16443" y="11345"/>
                    <a:pt x="19162" y="5393"/>
                  </a:cubicBezTo>
                  <a:cubicBezTo>
                    <a:pt x="19960" y="3654"/>
                    <a:pt x="20783" y="1827"/>
                    <a:pt x="21600" y="147"/>
                  </a:cubicBezTo>
                  <a:lnTo>
                    <a:pt x="21587" y="0"/>
                  </a:lnTo>
                  <a:cubicBezTo>
                    <a:pt x="20770" y="1709"/>
                    <a:pt x="19947" y="3507"/>
                    <a:pt x="19149" y="5245"/>
                  </a:cubicBezTo>
                  <a:cubicBezTo>
                    <a:pt x="16437" y="11227"/>
                    <a:pt x="13875" y="16856"/>
                    <a:pt x="11137" y="19036"/>
                  </a:cubicBezTo>
                  <a:cubicBezTo>
                    <a:pt x="8091" y="21453"/>
                    <a:pt x="4581" y="18594"/>
                    <a:pt x="693" y="10550"/>
                  </a:cubicBezTo>
                  <a:cubicBezTo>
                    <a:pt x="464" y="10078"/>
                    <a:pt x="235" y="9577"/>
                    <a:pt x="0" y="9106"/>
                  </a:cubicBezTo>
                  <a:lnTo>
                    <a:pt x="0" y="9282"/>
                  </a:lnTo>
                  <a:cubicBezTo>
                    <a:pt x="222" y="9754"/>
                    <a:pt x="451" y="10225"/>
                    <a:pt x="673" y="10697"/>
                  </a:cubicBezTo>
                  <a:cubicBezTo>
                    <a:pt x="4568" y="18742"/>
                    <a:pt x="8091" y="21600"/>
                    <a:pt x="11137" y="1918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7133FFEF-1E2D-B0AF-89C3-816E6ADB6277}"/>
                </a:ext>
              </a:extLst>
            </p:cNvPr>
            <p:cNvSpPr/>
            <p:nvPr/>
          </p:nvSpPr>
          <p:spPr>
            <a:xfrm>
              <a:off x="107810299" y="133807199"/>
              <a:ext cx="8128002" cy="1008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5" extrusionOk="0">
                  <a:moveTo>
                    <a:pt x="21600" y="6189"/>
                  </a:moveTo>
                  <a:cubicBezTo>
                    <a:pt x="21181" y="7293"/>
                    <a:pt x="20760" y="8496"/>
                    <a:pt x="20351" y="9625"/>
                  </a:cubicBezTo>
                  <a:cubicBezTo>
                    <a:pt x="19001" y="13430"/>
                    <a:pt x="17607" y="17332"/>
                    <a:pt x="16203" y="18756"/>
                  </a:cubicBezTo>
                  <a:cubicBezTo>
                    <a:pt x="14610" y="20376"/>
                    <a:pt x="12845" y="18535"/>
                    <a:pt x="10807" y="13160"/>
                  </a:cubicBezTo>
                  <a:cubicBezTo>
                    <a:pt x="10388" y="12055"/>
                    <a:pt x="9966" y="10877"/>
                    <a:pt x="9558" y="9723"/>
                  </a:cubicBezTo>
                  <a:cubicBezTo>
                    <a:pt x="8208" y="5919"/>
                    <a:pt x="6811" y="1991"/>
                    <a:pt x="5403" y="568"/>
                  </a:cubicBezTo>
                  <a:cubicBezTo>
                    <a:pt x="3807" y="-1052"/>
                    <a:pt x="2038" y="789"/>
                    <a:pt x="0" y="6189"/>
                  </a:cubicBezTo>
                  <a:lnTo>
                    <a:pt x="7" y="6312"/>
                  </a:lnTo>
                  <a:cubicBezTo>
                    <a:pt x="2042" y="912"/>
                    <a:pt x="3807" y="-905"/>
                    <a:pt x="5400" y="715"/>
                  </a:cubicBezTo>
                  <a:cubicBezTo>
                    <a:pt x="6804" y="2139"/>
                    <a:pt x="8198" y="6066"/>
                    <a:pt x="9548" y="9871"/>
                  </a:cubicBezTo>
                  <a:cubicBezTo>
                    <a:pt x="9956" y="11024"/>
                    <a:pt x="10378" y="12203"/>
                    <a:pt x="10797" y="13307"/>
                  </a:cubicBezTo>
                  <a:cubicBezTo>
                    <a:pt x="12835" y="18707"/>
                    <a:pt x="14604" y="20548"/>
                    <a:pt x="16200" y="18928"/>
                  </a:cubicBezTo>
                  <a:cubicBezTo>
                    <a:pt x="17607" y="17505"/>
                    <a:pt x="19001" y="13577"/>
                    <a:pt x="20351" y="9773"/>
                  </a:cubicBezTo>
                  <a:cubicBezTo>
                    <a:pt x="20760" y="8619"/>
                    <a:pt x="21181" y="7441"/>
                    <a:pt x="21600" y="6336"/>
                  </a:cubicBezTo>
                  <a:lnTo>
                    <a:pt x="21600" y="6189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343DE694-44F4-5B12-6339-10BE203B0DBC}"/>
                </a:ext>
              </a:extLst>
            </p:cNvPr>
            <p:cNvSpPr/>
            <p:nvPr/>
          </p:nvSpPr>
          <p:spPr>
            <a:xfrm>
              <a:off x="107810300" y="133527799"/>
              <a:ext cx="8130530" cy="1264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93" extrusionOk="0">
                  <a:moveTo>
                    <a:pt x="21593" y="6193"/>
                  </a:moveTo>
                  <a:cubicBezTo>
                    <a:pt x="21172" y="7328"/>
                    <a:pt x="20746" y="8523"/>
                    <a:pt x="20335" y="9678"/>
                  </a:cubicBezTo>
                  <a:cubicBezTo>
                    <a:pt x="18935" y="13654"/>
                    <a:pt x="17612" y="17394"/>
                    <a:pt x="16198" y="18843"/>
                  </a:cubicBezTo>
                  <a:cubicBezTo>
                    <a:pt x="14626" y="20449"/>
                    <a:pt x="12814" y="18549"/>
                    <a:pt x="10807" y="13203"/>
                  </a:cubicBezTo>
                  <a:cubicBezTo>
                    <a:pt x="10385" y="12068"/>
                    <a:pt x="9960" y="10873"/>
                    <a:pt x="9548" y="9718"/>
                  </a:cubicBezTo>
                  <a:cubicBezTo>
                    <a:pt x="8145" y="5742"/>
                    <a:pt x="6822" y="2002"/>
                    <a:pt x="5405" y="553"/>
                  </a:cubicBezTo>
                  <a:cubicBezTo>
                    <a:pt x="3829" y="-1053"/>
                    <a:pt x="2011" y="847"/>
                    <a:pt x="0" y="6193"/>
                  </a:cubicBezTo>
                  <a:lnTo>
                    <a:pt x="7" y="6291"/>
                  </a:lnTo>
                  <a:cubicBezTo>
                    <a:pt x="2014" y="945"/>
                    <a:pt x="3826" y="-955"/>
                    <a:pt x="5398" y="651"/>
                  </a:cubicBezTo>
                  <a:cubicBezTo>
                    <a:pt x="6812" y="2100"/>
                    <a:pt x="8135" y="5840"/>
                    <a:pt x="9535" y="9816"/>
                  </a:cubicBezTo>
                  <a:cubicBezTo>
                    <a:pt x="9946" y="10971"/>
                    <a:pt x="10372" y="12185"/>
                    <a:pt x="10793" y="13301"/>
                  </a:cubicBezTo>
                  <a:cubicBezTo>
                    <a:pt x="12804" y="18647"/>
                    <a:pt x="14623" y="20547"/>
                    <a:pt x="16198" y="18941"/>
                  </a:cubicBezTo>
                  <a:cubicBezTo>
                    <a:pt x="17612" y="17492"/>
                    <a:pt x="18938" y="13732"/>
                    <a:pt x="20342" y="9776"/>
                  </a:cubicBezTo>
                  <a:cubicBezTo>
                    <a:pt x="20753" y="8621"/>
                    <a:pt x="21178" y="7407"/>
                    <a:pt x="21600" y="6291"/>
                  </a:cubicBezTo>
                  <a:lnTo>
                    <a:pt x="21593" y="6193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C973E742-735C-2403-749A-92036EC81F2B}"/>
                </a:ext>
              </a:extLst>
            </p:cNvPr>
            <p:cNvSpPr/>
            <p:nvPr/>
          </p:nvSpPr>
          <p:spPr>
            <a:xfrm>
              <a:off x="107810299" y="134772399"/>
              <a:ext cx="8128002" cy="12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180" extrusionOk="0">
                  <a:moveTo>
                    <a:pt x="10800" y="8871"/>
                  </a:moveTo>
                  <a:cubicBezTo>
                    <a:pt x="7550" y="2204"/>
                    <a:pt x="3766" y="-4196"/>
                    <a:pt x="0" y="3537"/>
                  </a:cubicBezTo>
                  <a:lnTo>
                    <a:pt x="0" y="4337"/>
                  </a:lnTo>
                  <a:cubicBezTo>
                    <a:pt x="3766" y="-3396"/>
                    <a:pt x="7550" y="3136"/>
                    <a:pt x="10800" y="9671"/>
                  </a:cubicBezTo>
                  <a:cubicBezTo>
                    <a:pt x="14566" y="17404"/>
                    <a:pt x="18350" y="10871"/>
                    <a:pt x="21600" y="4337"/>
                  </a:cubicBezTo>
                  <a:lnTo>
                    <a:pt x="21600" y="3537"/>
                  </a:lnTo>
                  <a:cubicBezTo>
                    <a:pt x="18346" y="10070"/>
                    <a:pt x="14566" y="16604"/>
                    <a:pt x="10800" y="887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1C1F73AB-4ED3-3841-58E8-AC677FFE30F1}"/>
                </a:ext>
              </a:extLst>
            </p:cNvPr>
            <p:cNvSpPr/>
            <p:nvPr/>
          </p:nvSpPr>
          <p:spPr>
            <a:xfrm>
              <a:off x="115938300" y="133184899"/>
              <a:ext cx="3964931" cy="1010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5" extrusionOk="0">
                  <a:moveTo>
                    <a:pt x="11084" y="878"/>
                  </a:moveTo>
                  <a:cubicBezTo>
                    <a:pt x="7853" y="-1675"/>
                    <a:pt x="4124" y="1354"/>
                    <a:pt x="0" y="9813"/>
                  </a:cubicBezTo>
                  <a:lnTo>
                    <a:pt x="21" y="9939"/>
                  </a:lnTo>
                  <a:cubicBezTo>
                    <a:pt x="4137" y="1479"/>
                    <a:pt x="7853" y="-1525"/>
                    <a:pt x="11077" y="1003"/>
                  </a:cubicBezTo>
                  <a:cubicBezTo>
                    <a:pt x="13996" y="3306"/>
                    <a:pt x="16688" y="9213"/>
                    <a:pt x="19538" y="15470"/>
                  </a:cubicBezTo>
                  <a:cubicBezTo>
                    <a:pt x="20209" y="16947"/>
                    <a:pt x="20901" y="18448"/>
                    <a:pt x="21600" y="19925"/>
                  </a:cubicBezTo>
                  <a:lnTo>
                    <a:pt x="21600" y="19750"/>
                  </a:lnTo>
                  <a:cubicBezTo>
                    <a:pt x="20915" y="18298"/>
                    <a:pt x="20230" y="16796"/>
                    <a:pt x="19559" y="15345"/>
                  </a:cubicBezTo>
                  <a:cubicBezTo>
                    <a:pt x="16709" y="9112"/>
                    <a:pt x="14010" y="3206"/>
                    <a:pt x="11084" y="87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227D5A16-9EA3-D079-2429-8F4BCBDEE9BE}"/>
                </a:ext>
              </a:extLst>
            </p:cNvPr>
            <p:cNvSpPr/>
            <p:nvPr/>
          </p:nvSpPr>
          <p:spPr>
            <a:xfrm>
              <a:off x="115938300" y="133286500"/>
              <a:ext cx="3964943" cy="95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6" extrusionOk="0">
                  <a:moveTo>
                    <a:pt x="11084" y="876"/>
                  </a:moveTo>
                  <a:cubicBezTo>
                    <a:pt x="7853" y="-1674"/>
                    <a:pt x="4124" y="1355"/>
                    <a:pt x="0" y="9830"/>
                  </a:cubicBezTo>
                  <a:lnTo>
                    <a:pt x="21" y="9963"/>
                  </a:lnTo>
                  <a:cubicBezTo>
                    <a:pt x="4137" y="1487"/>
                    <a:pt x="7853" y="-1515"/>
                    <a:pt x="11077" y="1009"/>
                  </a:cubicBezTo>
                  <a:cubicBezTo>
                    <a:pt x="13989" y="3321"/>
                    <a:pt x="16688" y="9245"/>
                    <a:pt x="19545" y="15489"/>
                  </a:cubicBezTo>
                  <a:cubicBezTo>
                    <a:pt x="20216" y="16950"/>
                    <a:pt x="20908" y="18465"/>
                    <a:pt x="21600" y="19926"/>
                  </a:cubicBezTo>
                  <a:lnTo>
                    <a:pt x="21600" y="19740"/>
                  </a:lnTo>
                  <a:cubicBezTo>
                    <a:pt x="20915" y="18279"/>
                    <a:pt x="20230" y="16791"/>
                    <a:pt x="19566" y="15330"/>
                  </a:cubicBezTo>
                  <a:cubicBezTo>
                    <a:pt x="16702" y="9113"/>
                    <a:pt x="14003" y="3188"/>
                    <a:pt x="11084" y="87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088A68DD-17DF-4738-1F9F-7C5B6C0F5BC6}"/>
                </a:ext>
              </a:extLst>
            </p:cNvPr>
            <p:cNvSpPr/>
            <p:nvPr/>
          </p:nvSpPr>
          <p:spPr>
            <a:xfrm>
              <a:off x="115938300" y="133400799"/>
              <a:ext cx="3963665" cy="888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37" extrusionOk="0">
                  <a:moveTo>
                    <a:pt x="11087" y="873"/>
                  </a:moveTo>
                  <a:cubicBezTo>
                    <a:pt x="7855" y="-1663"/>
                    <a:pt x="4125" y="1329"/>
                    <a:pt x="0" y="9821"/>
                  </a:cubicBezTo>
                  <a:lnTo>
                    <a:pt x="21" y="9963"/>
                  </a:lnTo>
                  <a:cubicBezTo>
                    <a:pt x="4139" y="1500"/>
                    <a:pt x="7855" y="-1520"/>
                    <a:pt x="11080" y="1016"/>
                  </a:cubicBezTo>
                  <a:cubicBezTo>
                    <a:pt x="13987" y="3324"/>
                    <a:pt x="16693" y="9251"/>
                    <a:pt x="19558" y="15520"/>
                  </a:cubicBezTo>
                  <a:cubicBezTo>
                    <a:pt x="20223" y="16973"/>
                    <a:pt x="20915" y="18484"/>
                    <a:pt x="21600" y="19937"/>
                  </a:cubicBezTo>
                  <a:lnTo>
                    <a:pt x="21600" y="19737"/>
                  </a:lnTo>
                  <a:cubicBezTo>
                    <a:pt x="20915" y="18313"/>
                    <a:pt x="20237" y="16802"/>
                    <a:pt x="19579" y="15378"/>
                  </a:cubicBezTo>
                  <a:cubicBezTo>
                    <a:pt x="16707" y="9109"/>
                    <a:pt x="14001" y="3182"/>
                    <a:pt x="11087" y="87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623FF797-B243-EAC9-AD92-809502A0FFEF}"/>
                </a:ext>
              </a:extLst>
            </p:cNvPr>
            <p:cNvSpPr/>
            <p:nvPr/>
          </p:nvSpPr>
          <p:spPr>
            <a:xfrm>
              <a:off x="115938300" y="133515100"/>
              <a:ext cx="3962400" cy="816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33" extrusionOk="0">
                  <a:moveTo>
                    <a:pt x="11091" y="874"/>
                  </a:moveTo>
                  <a:cubicBezTo>
                    <a:pt x="7858" y="-1667"/>
                    <a:pt x="4126" y="1339"/>
                    <a:pt x="0" y="9799"/>
                  </a:cubicBezTo>
                  <a:lnTo>
                    <a:pt x="14" y="9954"/>
                  </a:lnTo>
                  <a:cubicBezTo>
                    <a:pt x="4133" y="1494"/>
                    <a:pt x="7851" y="-1512"/>
                    <a:pt x="11077" y="1029"/>
                  </a:cubicBezTo>
                  <a:cubicBezTo>
                    <a:pt x="13978" y="3323"/>
                    <a:pt x="16692" y="9241"/>
                    <a:pt x="19565" y="15532"/>
                  </a:cubicBezTo>
                  <a:cubicBezTo>
                    <a:pt x="20229" y="16989"/>
                    <a:pt x="20915" y="18476"/>
                    <a:pt x="21600" y="19933"/>
                  </a:cubicBezTo>
                  <a:lnTo>
                    <a:pt x="21600" y="19747"/>
                  </a:lnTo>
                  <a:cubicBezTo>
                    <a:pt x="20922" y="18322"/>
                    <a:pt x="20243" y="16834"/>
                    <a:pt x="19578" y="15378"/>
                  </a:cubicBezTo>
                  <a:cubicBezTo>
                    <a:pt x="16712" y="9118"/>
                    <a:pt x="13992" y="3168"/>
                    <a:pt x="11091" y="87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1A458879-B514-E430-ED6F-2B1F14445EE6}"/>
                </a:ext>
              </a:extLst>
            </p:cNvPr>
            <p:cNvSpPr/>
            <p:nvPr/>
          </p:nvSpPr>
          <p:spPr>
            <a:xfrm>
              <a:off x="115938300" y="133108699"/>
              <a:ext cx="3964943" cy="106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6" extrusionOk="0">
                  <a:moveTo>
                    <a:pt x="11084" y="877"/>
                  </a:moveTo>
                  <a:cubicBezTo>
                    <a:pt x="7853" y="-1674"/>
                    <a:pt x="4124" y="1354"/>
                    <a:pt x="0" y="9817"/>
                  </a:cubicBezTo>
                  <a:lnTo>
                    <a:pt x="21" y="9937"/>
                  </a:lnTo>
                  <a:cubicBezTo>
                    <a:pt x="4137" y="1473"/>
                    <a:pt x="7853" y="-1531"/>
                    <a:pt x="11077" y="1020"/>
                  </a:cubicBezTo>
                  <a:cubicBezTo>
                    <a:pt x="14003" y="3333"/>
                    <a:pt x="16688" y="9221"/>
                    <a:pt x="19531" y="15444"/>
                  </a:cubicBezTo>
                  <a:cubicBezTo>
                    <a:pt x="20209" y="16922"/>
                    <a:pt x="20901" y="18448"/>
                    <a:pt x="21600" y="19926"/>
                  </a:cubicBezTo>
                  <a:lnTo>
                    <a:pt x="21600" y="19759"/>
                  </a:lnTo>
                  <a:cubicBezTo>
                    <a:pt x="20908" y="18305"/>
                    <a:pt x="20223" y="16803"/>
                    <a:pt x="19552" y="15325"/>
                  </a:cubicBezTo>
                  <a:cubicBezTo>
                    <a:pt x="16709" y="9102"/>
                    <a:pt x="14017" y="3213"/>
                    <a:pt x="11084" y="87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07892F81-E697-EBD2-1438-DCFE3E6CD91B}"/>
                </a:ext>
              </a:extLst>
            </p:cNvPr>
            <p:cNvSpPr/>
            <p:nvPr/>
          </p:nvSpPr>
          <p:spPr>
            <a:xfrm>
              <a:off x="115938300" y="133032500"/>
              <a:ext cx="3963665" cy="1102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41" extrusionOk="0">
                  <a:moveTo>
                    <a:pt x="11087" y="846"/>
                  </a:moveTo>
                  <a:cubicBezTo>
                    <a:pt x="7897" y="-1659"/>
                    <a:pt x="4063" y="1420"/>
                    <a:pt x="0" y="9807"/>
                  </a:cubicBezTo>
                  <a:lnTo>
                    <a:pt x="21" y="9922"/>
                  </a:lnTo>
                  <a:cubicBezTo>
                    <a:pt x="4076" y="1558"/>
                    <a:pt x="7904" y="-1521"/>
                    <a:pt x="11080" y="984"/>
                  </a:cubicBezTo>
                  <a:cubicBezTo>
                    <a:pt x="14015" y="3304"/>
                    <a:pt x="16693" y="9187"/>
                    <a:pt x="19524" y="15437"/>
                  </a:cubicBezTo>
                  <a:cubicBezTo>
                    <a:pt x="20202" y="16931"/>
                    <a:pt x="20901" y="18447"/>
                    <a:pt x="21600" y="19941"/>
                  </a:cubicBezTo>
                  <a:lnTo>
                    <a:pt x="21600" y="19780"/>
                  </a:lnTo>
                  <a:cubicBezTo>
                    <a:pt x="20908" y="18309"/>
                    <a:pt x="20216" y="16793"/>
                    <a:pt x="19544" y="15322"/>
                  </a:cubicBezTo>
                  <a:cubicBezTo>
                    <a:pt x="16714" y="9072"/>
                    <a:pt x="14029" y="3190"/>
                    <a:pt x="11087" y="84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E931BD86-D83A-D89C-6353-6A79597142F3}"/>
                </a:ext>
              </a:extLst>
            </p:cNvPr>
            <p:cNvSpPr/>
            <p:nvPr/>
          </p:nvSpPr>
          <p:spPr>
            <a:xfrm>
              <a:off x="115938300" y="132930899"/>
              <a:ext cx="3964943" cy="116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7" extrusionOk="0">
                  <a:moveTo>
                    <a:pt x="11084" y="825"/>
                  </a:moveTo>
                  <a:cubicBezTo>
                    <a:pt x="7901" y="-1622"/>
                    <a:pt x="4061" y="1400"/>
                    <a:pt x="0" y="9593"/>
                  </a:cubicBezTo>
                  <a:lnTo>
                    <a:pt x="21" y="9699"/>
                  </a:lnTo>
                  <a:cubicBezTo>
                    <a:pt x="2850" y="3996"/>
                    <a:pt x="7064" y="-2133"/>
                    <a:pt x="11077" y="953"/>
                  </a:cubicBezTo>
                  <a:cubicBezTo>
                    <a:pt x="14024" y="3230"/>
                    <a:pt x="16688" y="8976"/>
                    <a:pt x="19511" y="15041"/>
                  </a:cubicBezTo>
                  <a:cubicBezTo>
                    <a:pt x="20189" y="16509"/>
                    <a:pt x="20894" y="17999"/>
                    <a:pt x="21600" y="19467"/>
                  </a:cubicBezTo>
                  <a:lnTo>
                    <a:pt x="21600" y="19318"/>
                  </a:lnTo>
                  <a:cubicBezTo>
                    <a:pt x="20901" y="17871"/>
                    <a:pt x="20209" y="16381"/>
                    <a:pt x="19538" y="14934"/>
                  </a:cubicBezTo>
                  <a:cubicBezTo>
                    <a:pt x="16709" y="8848"/>
                    <a:pt x="14038" y="3102"/>
                    <a:pt x="11084" y="82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B1060C08-7B61-0E8B-1ADE-8470B156EA6B}"/>
                </a:ext>
              </a:extLst>
            </p:cNvPr>
            <p:cNvSpPr/>
            <p:nvPr/>
          </p:nvSpPr>
          <p:spPr>
            <a:xfrm>
              <a:off x="115938300" y="132880099"/>
              <a:ext cx="3964943" cy="120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4" extrusionOk="0">
                  <a:moveTo>
                    <a:pt x="11084" y="825"/>
                  </a:moveTo>
                  <a:cubicBezTo>
                    <a:pt x="7057" y="-2246"/>
                    <a:pt x="2830" y="3835"/>
                    <a:pt x="0" y="9465"/>
                  </a:cubicBezTo>
                  <a:lnTo>
                    <a:pt x="21" y="9568"/>
                  </a:lnTo>
                  <a:cubicBezTo>
                    <a:pt x="2850" y="3937"/>
                    <a:pt x="7064" y="-2123"/>
                    <a:pt x="11077" y="927"/>
                  </a:cubicBezTo>
                  <a:cubicBezTo>
                    <a:pt x="14024" y="3180"/>
                    <a:pt x="16688" y="8851"/>
                    <a:pt x="19511" y="14850"/>
                  </a:cubicBezTo>
                  <a:cubicBezTo>
                    <a:pt x="19981" y="15853"/>
                    <a:pt x="20458" y="16856"/>
                    <a:pt x="20943" y="17880"/>
                  </a:cubicBezTo>
                  <a:cubicBezTo>
                    <a:pt x="20465" y="16897"/>
                    <a:pt x="19995" y="15915"/>
                    <a:pt x="19531" y="14932"/>
                  </a:cubicBezTo>
                  <a:cubicBezTo>
                    <a:pt x="16709" y="8994"/>
                    <a:pt x="14038" y="3364"/>
                    <a:pt x="11084" y="1132"/>
                  </a:cubicBezTo>
                  <a:cubicBezTo>
                    <a:pt x="7057" y="-1898"/>
                    <a:pt x="2837" y="4121"/>
                    <a:pt x="0" y="9690"/>
                  </a:cubicBezTo>
                  <a:lnTo>
                    <a:pt x="21" y="9793"/>
                  </a:lnTo>
                  <a:cubicBezTo>
                    <a:pt x="2850" y="4224"/>
                    <a:pt x="7064" y="-1775"/>
                    <a:pt x="11077" y="1234"/>
                  </a:cubicBezTo>
                  <a:cubicBezTo>
                    <a:pt x="14024" y="3466"/>
                    <a:pt x="16688" y="9076"/>
                    <a:pt x="19511" y="15013"/>
                  </a:cubicBezTo>
                  <a:cubicBezTo>
                    <a:pt x="20189" y="16447"/>
                    <a:pt x="20894" y="17921"/>
                    <a:pt x="21600" y="19354"/>
                  </a:cubicBezTo>
                  <a:lnTo>
                    <a:pt x="21600" y="19067"/>
                  </a:lnTo>
                  <a:cubicBezTo>
                    <a:pt x="20901" y="17634"/>
                    <a:pt x="20209" y="16181"/>
                    <a:pt x="19538" y="14747"/>
                  </a:cubicBezTo>
                  <a:cubicBezTo>
                    <a:pt x="16709" y="8749"/>
                    <a:pt x="14045" y="3077"/>
                    <a:pt x="11084" y="82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0D1D840D-82C1-47D6-8E32-835A60CFD8BB}"/>
                </a:ext>
              </a:extLst>
            </p:cNvPr>
            <p:cNvSpPr/>
            <p:nvPr/>
          </p:nvSpPr>
          <p:spPr>
            <a:xfrm>
              <a:off x="115938300" y="132969000"/>
              <a:ext cx="3963665" cy="1135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32" extrusionOk="0">
                  <a:moveTo>
                    <a:pt x="11087" y="851"/>
                  </a:moveTo>
                  <a:cubicBezTo>
                    <a:pt x="7897" y="-1668"/>
                    <a:pt x="4063" y="1430"/>
                    <a:pt x="0" y="9812"/>
                  </a:cubicBezTo>
                  <a:lnTo>
                    <a:pt x="21" y="9923"/>
                  </a:lnTo>
                  <a:cubicBezTo>
                    <a:pt x="4076" y="1564"/>
                    <a:pt x="7904" y="-1534"/>
                    <a:pt x="11080" y="985"/>
                  </a:cubicBezTo>
                  <a:cubicBezTo>
                    <a:pt x="14022" y="3325"/>
                    <a:pt x="16693" y="9188"/>
                    <a:pt x="19524" y="15429"/>
                  </a:cubicBezTo>
                  <a:cubicBezTo>
                    <a:pt x="20202" y="16923"/>
                    <a:pt x="20901" y="18461"/>
                    <a:pt x="21600" y="19932"/>
                  </a:cubicBezTo>
                  <a:lnTo>
                    <a:pt x="21600" y="19776"/>
                  </a:lnTo>
                  <a:cubicBezTo>
                    <a:pt x="20908" y="18305"/>
                    <a:pt x="20216" y="16789"/>
                    <a:pt x="19544" y="15318"/>
                  </a:cubicBezTo>
                  <a:cubicBezTo>
                    <a:pt x="16714" y="9076"/>
                    <a:pt x="14036" y="3191"/>
                    <a:pt x="11087" y="85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C474E869-8EB3-76A5-A44C-FE28CEB5B703}"/>
                </a:ext>
              </a:extLst>
            </p:cNvPr>
            <p:cNvSpPr/>
            <p:nvPr/>
          </p:nvSpPr>
          <p:spPr>
            <a:xfrm>
              <a:off x="115938300" y="133654799"/>
              <a:ext cx="3962400" cy="73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30" extrusionOk="0">
                  <a:moveTo>
                    <a:pt x="11091" y="901"/>
                  </a:moveTo>
                  <a:cubicBezTo>
                    <a:pt x="7816" y="-1670"/>
                    <a:pt x="4188" y="1244"/>
                    <a:pt x="0" y="9816"/>
                  </a:cubicBezTo>
                  <a:lnTo>
                    <a:pt x="14" y="9987"/>
                  </a:lnTo>
                  <a:cubicBezTo>
                    <a:pt x="4188" y="1450"/>
                    <a:pt x="7809" y="-1464"/>
                    <a:pt x="11077" y="1073"/>
                  </a:cubicBezTo>
                  <a:cubicBezTo>
                    <a:pt x="13971" y="3336"/>
                    <a:pt x="16692" y="9267"/>
                    <a:pt x="19578" y="15576"/>
                  </a:cubicBezTo>
                  <a:cubicBezTo>
                    <a:pt x="20243" y="17016"/>
                    <a:pt x="20922" y="18490"/>
                    <a:pt x="21600" y="19930"/>
                  </a:cubicBezTo>
                  <a:lnTo>
                    <a:pt x="21600" y="19724"/>
                  </a:lnTo>
                  <a:cubicBezTo>
                    <a:pt x="20922" y="18319"/>
                    <a:pt x="20250" y="16844"/>
                    <a:pt x="19592" y="15405"/>
                  </a:cubicBezTo>
                  <a:cubicBezTo>
                    <a:pt x="16712" y="9096"/>
                    <a:pt x="13985" y="3164"/>
                    <a:pt x="11091" y="90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E92B1C70-75B4-C639-5E44-803BCFC56995}"/>
                </a:ext>
              </a:extLst>
            </p:cNvPr>
            <p:cNvSpPr/>
            <p:nvPr/>
          </p:nvSpPr>
          <p:spPr>
            <a:xfrm>
              <a:off x="115938300" y="133807200"/>
              <a:ext cx="3963678" cy="65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34" extrusionOk="0">
                  <a:moveTo>
                    <a:pt x="11080" y="898"/>
                  </a:moveTo>
                  <a:cubicBezTo>
                    <a:pt x="7807" y="-1666"/>
                    <a:pt x="4180" y="1248"/>
                    <a:pt x="0" y="9795"/>
                  </a:cubicBezTo>
                  <a:lnTo>
                    <a:pt x="14" y="9989"/>
                  </a:lnTo>
                  <a:cubicBezTo>
                    <a:pt x="4187" y="1442"/>
                    <a:pt x="7807" y="-1433"/>
                    <a:pt x="11080" y="1131"/>
                  </a:cubicBezTo>
                  <a:cubicBezTo>
                    <a:pt x="13959" y="3384"/>
                    <a:pt x="16818" y="9600"/>
                    <a:pt x="19586" y="15622"/>
                  </a:cubicBezTo>
                  <a:cubicBezTo>
                    <a:pt x="20244" y="17059"/>
                    <a:pt x="20922" y="18536"/>
                    <a:pt x="21600" y="19934"/>
                  </a:cubicBezTo>
                  <a:lnTo>
                    <a:pt x="21600" y="19701"/>
                  </a:lnTo>
                  <a:cubicBezTo>
                    <a:pt x="20929" y="18303"/>
                    <a:pt x="20257" y="16826"/>
                    <a:pt x="19600" y="15428"/>
                  </a:cubicBezTo>
                  <a:cubicBezTo>
                    <a:pt x="16825" y="9367"/>
                    <a:pt x="13966" y="3151"/>
                    <a:pt x="11080" y="89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70F8E248-F3FE-D648-F85A-57B3DEE4A9FD}"/>
                </a:ext>
              </a:extLst>
            </p:cNvPr>
            <p:cNvSpPr/>
            <p:nvPr/>
          </p:nvSpPr>
          <p:spPr>
            <a:xfrm>
              <a:off x="103619300" y="134365999"/>
              <a:ext cx="4197344" cy="498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extrusionOk="0">
                  <a:moveTo>
                    <a:pt x="7117" y="20737"/>
                  </a:moveTo>
                  <a:cubicBezTo>
                    <a:pt x="8522" y="21330"/>
                    <a:pt x="9862" y="21276"/>
                    <a:pt x="11143" y="20468"/>
                  </a:cubicBezTo>
                  <a:cubicBezTo>
                    <a:pt x="11555" y="20199"/>
                    <a:pt x="11966" y="19876"/>
                    <a:pt x="12378" y="19552"/>
                  </a:cubicBezTo>
                  <a:cubicBezTo>
                    <a:pt x="15293" y="18098"/>
                    <a:pt x="18339" y="15512"/>
                    <a:pt x="21600" y="12227"/>
                  </a:cubicBezTo>
                  <a:lnTo>
                    <a:pt x="21593" y="11904"/>
                  </a:lnTo>
                  <a:cubicBezTo>
                    <a:pt x="18594" y="14920"/>
                    <a:pt x="15777" y="17398"/>
                    <a:pt x="13078" y="18853"/>
                  </a:cubicBezTo>
                  <a:cubicBezTo>
                    <a:pt x="15136" y="16698"/>
                    <a:pt x="17195" y="13304"/>
                    <a:pt x="19201" y="9965"/>
                  </a:cubicBezTo>
                  <a:lnTo>
                    <a:pt x="21600" y="6086"/>
                  </a:lnTo>
                  <a:lnTo>
                    <a:pt x="21593" y="5763"/>
                  </a:lnTo>
                  <a:lnTo>
                    <a:pt x="19195" y="9642"/>
                  </a:lnTo>
                  <a:cubicBezTo>
                    <a:pt x="16960" y="13359"/>
                    <a:pt x="14666" y="17129"/>
                    <a:pt x="12372" y="19176"/>
                  </a:cubicBezTo>
                  <a:cubicBezTo>
                    <a:pt x="11627" y="19553"/>
                    <a:pt x="10895" y="19823"/>
                    <a:pt x="10163" y="20038"/>
                  </a:cubicBezTo>
                  <a:cubicBezTo>
                    <a:pt x="10490" y="19876"/>
                    <a:pt x="10816" y="19715"/>
                    <a:pt x="11137" y="19445"/>
                  </a:cubicBezTo>
                  <a:cubicBezTo>
                    <a:pt x="13842" y="17291"/>
                    <a:pt x="16568" y="11312"/>
                    <a:pt x="19195" y="5494"/>
                  </a:cubicBezTo>
                  <a:cubicBezTo>
                    <a:pt x="19979" y="3770"/>
                    <a:pt x="20790" y="1993"/>
                    <a:pt x="21593" y="323"/>
                  </a:cubicBezTo>
                  <a:lnTo>
                    <a:pt x="21587" y="0"/>
                  </a:lnTo>
                  <a:cubicBezTo>
                    <a:pt x="20783" y="1670"/>
                    <a:pt x="19973" y="3448"/>
                    <a:pt x="19188" y="5171"/>
                  </a:cubicBezTo>
                  <a:cubicBezTo>
                    <a:pt x="16561" y="10988"/>
                    <a:pt x="13842" y="16968"/>
                    <a:pt x="11137" y="19122"/>
                  </a:cubicBezTo>
                  <a:cubicBezTo>
                    <a:pt x="8045" y="21600"/>
                    <a:pt x="4627" y="18799"/>
                    <a:pt x="686" y="10612"/>
                  </a:cubicBezTo>
                  <a:cubicBezTo>
                    <a:pt x="457" y="10127"/>
                    <a:pt x="229" y="9642"/>
                    <a:pt x="0" y="9157"/>
                  </a:cubicBezTo>
                  <a:lnTo>
                    <a:pt x="0" y="9480"/>
                  </a:lnTo>
                  <a:cubicBezTo>
                    <a:pt x="229" y="9965"/>
                    <a:pt x="451" y="10450"/>
                    <a:pt x="680" y="10935"/>
                  </a:cubicBezTo>
                  <a:cubicBezTo>
                    <a:pt x="3686" y="17183"/>
                    <a:pt x="6392" y="20308"/>
                    <a:pt x="8882" y="20308"/>
                  </a:cubicBezTo>
                  <a:cubicBezTo>
                    <a:pt x="8294" y="20415"/>
                    <a:pt x="7705" y="20415"/>
                    <a:pt x="7124" y="20361"/>
                  </a:cubicBezTo>
                  <a:cubicBezTo>
                    <a:pt x="5130" y="19500"/>
                    <a:pt x="3000" y="17291"/>
                    <a:pt x="693" y="13682"/>
                  </a:cubicBezTo>
                  <a:lnTo>
                    <a:pt x="7" y="12551"/>
                  </a:lnTo>
                  <a:lnTo>
                    <a:pt x="7" y="12874"/>
                  </a:lnTo>
                  <a:lnTo>
                    <a:pt x="686" y="13951"/>
                  </a:lnTo>
                  <a:cubicBezTo>
                    <a:pt x="2686" y="17075"/>
                    <a:pt x="4549" y="19176"/>
                    <a:pt x="6307" y="20199"/>
                  </a:cubicBezTo>
                  <a:cubicBezTo>
                    <a:pt x="4418" y="19876"/>
                    <a:pt x="2555" y="18853"/>
                    <a:pt x="693" y="16967"/>
                  </a:cubicBezTo>
                  <a:cubicBezTo>
                    <a:pt x="464" y="16752"/>
                    <a:pt x="235" y="16482"/>
                    <a:pt x="7" y="16267"/>
                  </a:cubicBezTo>
                  <a:lnTo>
                    <a:pt x="7" y="16590"/>
                  </a:lnTo>
                  <a:cubicBezTo>
                    <a:pt x="235" y="16806"/>
                    <a:pt x="457" y="17021"/>
                    <a:pt x="686" y="17290"/>
                  </a:cubicBezTo>
                  <a:cubicBezTo>
                    <a:pt x="2810" y="19552"/>
                    <a:pt x="4941" y="20576"/>
                    <a:pt x="7117" y="20737"/>
                  </a:cubicBezTo>
                  <a:close/>
                  <a:moveTo>
                    <a:pt x="11450" y="19929"/>
                  </a:moveTo>
                  <a:cubicBezTo>
                    <a:pt x="11346" y="19983"/>
                    <a:pt x="11241" y="20091"/>
                    <a:pt x="11137" y="20145"/>
                  </a:cubicBezTo>
                  <a:cubicBezTo>
                    <a:pt x="10176" y="20737"/>
                    <a:pt x="9189" y="20899"/>
                    <a:pt x="8156" y="20737"/>
                  </a:cubicBezTo>
                  <a:cubicBezTo>
                    <a:pt x="9241" y="20683"/>
                    <a:pt x="10333" y="20414"/>
                    <a:pt x="11450" y="1992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2664A142-E628-35D8-524E-F5791A00F241}"/>
                </a:ext>
              </a:extLst>
            </p:cNvPr>
            <p:cNvSpPr/>
            <p:nvPr/>
          </p:nvSpPr>
          <p:spPr>
            <a:xfrm>
              <a:off x="103619300" y="134797799"/>
              <a:ext cx="4196079" cy="92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012" extrusionOk="0">
                  <a:moveTo>
                    <a:pt x="21600" y="1234"/>
                  </a:moveTo>
                  <a:lnTo>
                    <a:pt x="21600" y="0"/>
                  </a:lnTo>
                  <a:cubicBezTo>
                    <a:pt x="15304" y="10287"/>
                    <a:pt x="7976" y="20161"/>
                    <a:pt x="686" y="8229"/>
                  </a:cubicBezTo>
                  <a:cubicBezTo>
                    <a:pt x="458" y="7817"/>
                    <a:pt x="229" y="7406"/>
                    <a:pt x="0" y="7201"/>
                  </a:cubicBezTo>
                  <a:lnTo>
                    <a:pt x="0" y="8434"/>
                  </a:lnTo>
                  <a:cubicBezTo>
                    <a:pt x="229" y="8846"/>
                    <a:pt x="458" y="9258"/>
                    <a:pt x="680" y="9463"/>
                  </a:cubicBezTo>
                  <a:cubicBezTo>
                    <a:pt x="7976" y="21600"/>
                    <a:pt x="15304" y="11520"/>
                    <a:pt x="21600" y="123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700EF326-8905-AEA2-A2FD-7238E5EDBBC5}"/>
                </a:ext>
              </a:extLst>
            </p:cNvPr>
            <p:cNvSpPr/>
            <p:nvPr/>
          </p:nvSpPr>
          <p:spPr>
            <a:xfrm>
              <a:off x="103606600" y="134124700"/>
              <a:ext cx="4197357" cy="68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4" extrusionOk="0">
                  <a:moveTo>
                    <a:pt x="11143" y="19159"/>
                  </a:moveTo>
                  <a:cubicBezTo>
                    <a:pt x="13868" y="17014"/>
                    <a:pt x="16568" y="11096"/>
                    <a:pt x="19182" y="5363"/>
                  </a:cubicBezTo>
                  <a:cubicBezTo>
                    <a:pt x="19973" y="3625"/>
                    <a:pt x="20790" y="1849"/>
                    <a:pt x="21600" y="185"/>
                  </a:cubicBezTo>
                  <a:lnTo>
                    <a:pt x="21587" y="0"/>
                  </a:lnTo>
                  <a:cubicBezTo>
                    <a:pt x="20776" y="1664"/>
                    <a:pt x="19960" y="3477"/>
                    <a:pt x="19169" y="5178"/>
                  </a:cubicBezTo>
                  <a:cubicBezTo>
                    <a:pt x="16555" y="10911"/>
                    <a:pt x="13855" y="16792"/>
                    <a:pt x="11137" y="18937"/>
                  </a:cubicBezTo>
                  <a:cubicBezTo>
                    <a:pt x="8052" y="21378"/>
                    <a:pt x="4634" y="18604"/>
                    <a:pt x="686" y="10504"/>
                  </a:cubicBezTo>
                  <a:cubicBezTo>
                    <a:pt x="457" y="10023"/>
                    <a:pt x="229" y="9543"/>
                    <a:pt x="0" y="9062"/>
                  </a:cubicBezTo>
                  <a:lnTo>
                    <a:pt x="0" y="9283"/>
                  </a:lnTo>
                  <a:cubicBezTo>
                    <a:pt x="222" y="9764"/>
                    <a:pt x="451" y="10245"/>
                    <a:pt x="673" y="10689"/>
                  </a:cubicBezTo>
                  <a:cubicBezTo>
                    <a:pt x="4627" y="18826"/>
                    <a:pt x="8052" y="21600"/>
                    <a:pt x="11143" y="1915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54C72B4D-4C39-E45A-3635-17D9D8A77491}"/>
                </a:ext>
              </a:extLst>
            </p:cNvPr>
            <p:cNvSpPr/>
            <p:nvPr/>
          </p:nvSpPr>
          <p:spPr>
            <a:xfrm>
              <a:off x="115938300" y="134772400"/>
              <a:ext cx="3962400" cy="86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036" extrusionOk="0">
                  <a:moveTo>
                    <a:pt x="0" y="5780"/>
                  </a:moveTo>
                  <a:lnTo>
                    <a:pt x="0" y="7102"/>
                  </a:lnTo>
                  <a:cubicBezTo>
                    <a:pt x="7512" y="-5240"/>
                    <a:pt x="15058" y="4457"/>
                    <a:pt x="21600" y="15036"/>
                  </a:cubicBezTo>
                  <a:lnTo>
                    <a:pt x="21600" y="13714"/>
                  </a:lnTo>
                  <a:cubicBezTo>
                    <a:pt x="15058" y="3135"/>
                    <a:pt x="7518" y="-6564"/>
                    <a:pt x="0" y="578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6C41D0B6-137C-0E59-CE13-4284EA153F21}"/>
                </a:ext>
              </a:extLst>
            </p:cNvPr>
            <p:cNvSpPr/>
            <p:nvPr/>
          </p:nvSpPr>
          <p:spPr>
            <a:xfrm>
              <a:off x="103606600" y="134239000"/>
              <a:ext cx="4197357" cy="58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3" extrusionOk="0">
                  <a:moveTo>
                    <a:pt x="11143" y="19176"/>
                  </a:moveTo>
                  <a:cubicBezTo>
                    <a:pt x="13855" y="17012"/>
                    <a:pt x="16568" y="11125"/>
                    <a:pt x="19188" y="5411"/>
                  </a:cubicBezTo>
                  <a:cubicBezTo>
                    <a:pt x="19979" y="3679"/>
                    <a:pt x="20796" y="1905"/>
                    <a:pt x="21600" y="260"/>
                  </a:cubicBezTo>
                  <a:lnTo>
                    <a:pt x="21587" y="0"/>
                  </a:lnTo>
                  <a:cubicBezTo>
                    <a:pt x="20776" y="1645"/>
                    <a:pt x="19960" y="3420"/>
                    <a:pt x="19175" y="5151"/>
                  </a:cubicBezTo>
                  <a:cubicBezTo>
                    <a:pt x="16555" y="10865"/>
                    <a:pt x="13849" y="16752"/>
                    <a:pt x="11137" y="18917"/>
                  </a:cubicBezTo>
                  <a:cubicBezTo>
                    <a:pt x="8045" y="21340"/>
                    <a:pt x="4627" y="18570"/>
                    <a:pt x="686" y="10476"/>
                  </a:cubicBezTo>
                  <a:cubicBezTo>
                    <a:pt x="457" y="10000"/>
                    <a:pt x="229" y="9523"/>
                    <a:pt x="0" y="9047"/>
                  </a:cubicBezTo>
                  <a:lnTo>
                    <a:pt x="0" y="9307"/>
                  </a:lnTo>
                  <a:cubicBezTo>
                    <a:pt x="229" y="9783"/>
                    <a:pt x="451" y="10259"/>
                    <a:pt x="680" y="10735"/>
                  </a:cubicBezTo>
                  <a:cubicBezTo>
                    <a:pt x="4627" y="18830"/>
                    <a:pt x="8052" y="21600"/>
                    <a:pt x="11143" y="1917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CF4D36D8-E2CB-3C49-6A0F-64D2FAB34BEF}"/>
                </a:ext>
              </a:extLst>
            </p:cNvPr>
            <p:cNvSpPr/>
            <p:nvPr/>
          </p:nvSpPr>
          <p:spPr>
            <a:xfrm>
              <a:off x="115938300" y="134569200"/>
              <a:ext cx="3962400" cy="196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713" extrusionOk="0">
                  <a:moveTo>
                    <a:pt x="0" y="6384"/>
                  </a:moveTo>
                  <a:lnTo>
                    <a:pt x="7" y="6992"/>
                  </a:lnTo>
                  <a:cubicBezTo>
                    <a:pt x="6805" y="-5178"/>
                    <a:pt x="13583" y="1515"/>
                    <a:pt x="21600" y="15713"/>
                  </a:cubicBezTo>
                  <a:lnTo>
                    <a:pt x="21600" y="15105"/>
                  </a:lnTo>
                  <a:cubicBezTo>
                    <a:pt x="13576" y="908"/>
                    <a:pt x="6798" y="-5887"/>
                    <a:pt x="0" y="638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A95E965A-992D-9C24-9720-3BA5597B3765}"/>
                </a:ext>
              </a:extLst>
            </p:cNvPr>
            <p:cNvSpPr/>
            <p:nvPr/>
          </p:nvSpPr>
          <p:spPr>
            <a:xfrm>
              <a:off x="115938300" y="133972300"/>
              <a:ext cx="3964943" cy="555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40" extrusionOk="0">
                  <a:moveTo>
                    <a:pt x="11077" y="892"/>
                  </a:moveTo>
                  <a:cubicBezTo>
                    <a:pt x="7804" y="-1660"/>
                    <a:pt x="4179" y="1256"/>
                    <a:pt x="0" y="9778"/>
                  </a:cubicBezTo>
                  <a:lnTo>
                    <a:pt x="14" y="10051"/>
                  </a:lnTo>
                  <a:cubicBezTo>
                    <a:pt x="4193" y="1529"/>
                    <a:pt x="7811" y="-1387"/>
                    <a:pt x="11077" y="1165"/>
                  </a:cubicBezTo>
                  <a:cubicBezTo>
                    <a:pt x="13948" y="3398"/>
                    <a:pt x="16819" y="9641"/>
                    <a:pt x="19594" y="15656"/>
                  </a:cubicBezTo>
                  <a:cubicBezTo>
                    <a:pt x="20251" y="17069"/>
                    <a:pt x="20922" y="18527"/>
                    <a:pt x="21600" y="19940"/>
                  </a:cubicBezTo>
                  <a:lnTo>
                    <a:pt x="21600" y="19667"/>
                  </a:lnTo>
                  <a:cubicBezTo>
                    <a:pt x="20929" y="18254"/>
                    <a:pt x="20265" y="16796"/>
                    <a:pt x="19607" y="15383"/>
                  </a:cubicBezTo>
                  <a:cubicBezTo>
                    <a:pt x="16819" y="9368"/>
                    <a:pt x="13948" y="3170"/>
                    <a:pt x="11077" y="89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71D8E479-6958-0490-CF0D-A09DBAC2842B}"/>
                </a:ext>
              </a:extLst>
            </p:cNvPr>
            <p:cNvSpPr/>
            <p:nvPr/>
          </p:nvSpPr>
          <p:spPr>
            <a:xfrm>
              <a:off x="103619300" y="134023100"/>
              <a:ext cx="4197357" cy="78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3" extrusionOk="0">
                  <a:moveTo>
                    <a:pt x="11137" y="19157"/>
                  </a:moveTo>
                  <a:cubicBezTo>
                    <a:pt x="13868" y="17006"/>
                    <a:pt x="16443" y="11370"/>
                    <a:pt x="19169" y="5376"/>
                  </a:cubicBezTo>
                  <a:cubicBezTo>
                    <a:pt x="19966" y="3649"/>
                    <a:pt x="20783" y="1824"/>
                    <a:pt x="21600" y="163"/>
                  </a:cubicBezTo>
                  <a:lnTo>
                    <a:pt x="21587" y="0"/>
                  </a:lnTo>
                  <a:cubicBezTo>
                    <a:pt x="20770" y="1694"/>
                    <a:pt x="19947" y="3486"/>
                    <a:pt x="19156" y="5213"/>
                  </a:cubicBezTo>
                  <a:cubicBezTo>
                    <a:pt x="16437" y="11175"/>
                    <a:pt x="13862" y="16811"/>
                    <a:pt x="11137" y="18961"/>
                  </a:cubicBezTo>
                  <a:cubicBezTo>
                    <a:pt x="8052" y="21405"/>
                    <a:pt x="4634" y="18635"/>
                    <a:pt x="693" y="10491"/>
                  </a:cubicBezTo>
                  <a:cubicBezTo>
                    <a:pt x="464" y="10002"/>
                    <a:pt x="235" y="9546"/>
                    <a:pt x="0" y="9057"/>
                  </a:cubicBezTo>
                  <a:lnTo>
                    <a:pt x="0" y="9252"/>
                  </a:lnTo>
                  <a:cubicBezTo>
                    <a:pt x="222" y="9741"/>
                    <a:pt x="451" y="10197"/>
                    <a:pt x="673" y="10653"/>
                  </a:cubicBezTo>
                  <a:cubicBezTo>
                    <a:pt x="4621" y="18831"/>
                    <a:pt x="8045" y="21600"/>
                    <a:pt x="11137" y="1915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66623C8F-FE57-D5F8-9491-0DE4B094B49D}"/>
                </a:ext>
              </a:extLst>
            </p:cNvPr>
            <p:cNvSpPr/>
            <p:nvPr/>
          </p:nvSpPr>
          <p:spPr>
            <a:xfrm>
              <a:off x="115938300" y="134150099"/>
              <a:ext cx="3962400" cy="45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35" extrusionOk="0">
                  <a:moveTo>
                    <a:pt x="11084" y="902"/>
                  </a:moveTo>
                  <a:cubicBezTo>
                    <a:pt x="7809" y="-1665"/>
                    <a:pt x="4181" y="1237"/>
                    <a:pt x="0" y="9721"/>
                  </a:cubicBezTo>
                  <a:lnTo>
                    <a:pt x="7" y="10056"/>
                  </a:lnTo>
                  <a:cubicBezTo>
                    <a:pt x="4181" y="1572"/>
                    <a:pt x="7802" y="-1331"/>
                    <a:pt x="11077" y="1237"/>
                  </a:cubicBezTo>
                  <a:cubicBezTo>
                    <a:pt x="13943" y="3470"/>
                    <a:pt x="16823" y="9665"/>
                    <a:pt x="19606" y="15693"/>
                  </a:cubicBezTo>
                  <a:cubicBezTo>
                    <a:pt x="20257" y="17089"/>
                    <a:pt x="20928" y="18540"/>
                    <a:pt x="21600" y="19935"/>
                  </a:cubicBezTo>
                  <a:lnTo>
                    <a:pt x="21600" y="19600"/>
                  </a:lnTo>
                  <a:cubicBezTo>
                    <a:pt x="20935" y="18205"/>
                    <a:pt x="20264" y="16754"/>
                    <a:pt x="19613" y="15359"/>
                  </a:cubicBezTo>
                  <a:cubicBezTo>
                    <a:pt x="16830" y="9330"/>
                    <a:pt x="13950" y="3135"/>
                    <a:pt x="11084" y="90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08919347-FDBD-7B22-6BA0-C5A12BCC03AD}"/>
                </a:ext>
              </a:extLst>
            </p:cNvPr>
            <p:cNvSpPr/>
            <p:nvPr/>
          </p:nvSpPr>
          <p:spPr>
            <a:xfrm>
              <a:off x="115938300" y="134340600"/>
              <a:ext cx="3962400" cy="342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61" extrusionOk="0">
                  <a:moveTo>
                    <a:pt x="11084" y="876"/>
                  </a:moveTo>
                  <a:cubicBezTo>
                    <a:pt x="7809" y="-1639"/>
                    <a:pt x="4181" y="1246"/>
                    <a:pt x="0" y="9679"/>
                  </a:cubicBezTo>
                  <a:lnTo>
                    <a:pt x="7" y="10123"/>
                  </a:lnTo>
                  <a:cubicBezTo>
                    <a:pt x="4188" y="1690"/>
                    <a:pt x="7809" y="-1195"/>
                    <a:pt x="11077" y="1320"/>
                  </a:cubicBezTo>
                  <a:cubicBezTo>
                    <a:pt x="13929" y="3539"/>
                    <a:pt x="16816" y="9753"/>
                    <a:pt x="19606" y="15744"/>
                  </a:cubicBezTo>
                  <a:lnTo>
                    <a:pt x="21600" y="19961"/>
                  </a:lnTo>
                  <a:lnTo>
                    <a:pt x="21600" y="19517"/>
                  </a:lnTo>
                  <a:lnTo>
                    <a:pt x="19613" y="15301"/>
                  </a:lnTo>
                  <a:cubicBezTo>
                    <a:pt x="16823" y="9309"/>
                    <a:pt x="13936" y="3096"/>
                    <a:pt x="11084" y="87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3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C2B9A17-EBA7-5E13-8112-1C1374548E27}"/>
              </a:ext>
            </a:extLst>
          </p:cNvPr>
          <p:cNvSpPr/>
          <p:nvPr/>
        </p:nvSpPr>
        <p:spPr>
          <a:xfrm>
            <a:off x="1" y="27337"/>
            <a:ext cx="9143998" cy="1170526"/>
          </a:xfrm>
          <a:custGeom>
            <a:avLst/>
            <a:gdLst>
              <a:gd name="connsiteX0" fmla="*/ 177240 w 9143998"/>
              <a:gd name="connsiteY0" fmla="*/ 677885 h 1170526"/>
              <a:gd name="connsiteX1" fmla="*/ 176048 w 9143998"/>
              <a:gd name="connsiteY1" fmla="*/ 678710 h 1170526"/>
              <a:gd name="connsiteX2" fmla="*/ 358087 w 9143998"/>
              <a:gd name="connsiteY2" fmla="*/ 806151 h 1170526"/>
              <a:gd name="connsiteX3" fmla="*/ 1016879 w 9143998"/>
              <a:gd name="connsiteY3" fmla="*/ 1137065 h 1170526"/>
              <a:gd name="connsiteX4" fmla="*/ 1920880 w 9143998"/>
              <a:gd name="connsiteY4" fmla="*/ 981341 h 1170526"/>
              <a:gd name="connsiteX5" fmla="*/ 2161862 w 9143998"/>
              <a:gd name="connsiteY5" fmla="*/ 839436 h 1170526"/>
              <a:gd name="connsiteX6" fmla="*/ 2160822 w 9143998"/>
              <a:gd name="connsiteY6" fmla="*/ 837697 h 1170526"/>
              <a:gd name="connsiteX7" fmla="*/ 2166629 w 9143998"/>
              <a:gd name="connsiteY7" fmla="*/ 833669 h 1170526"/>
              <a:gd name="connsiteX8" fmla="*/ 1922461 w 9143998"/>
              <a:gd name="connsiteY8" fmla="*/ 975651 h 1170526"/>
              <a:gd name="connsiteX9" fmla="*/ 1016152 w 9143998"/>
              <a:gd name="connsiteY9" fmla="*/ 1129950 h 1170526"/>
              <a:gd name="connsiteX10" fmla="*/ 356074 w 9143998"/>
              <a:gd name="connsiteY10" fmla="*/ 801847 h 1170526"/>
              <a:gd name="connsiteX11" fmla="*/ 4770614 w 9143998"/>
              <a:gd name="connsiteY11" fmla="*/ 677125 h 1170526"/>
              <a:gd name="connsiteX12" fmla="*/ 4769454 w 9143998"/>
              <a:gd name="connsiteY12" fmla="*/ 677925 h 1170526"/>
              <a:gd name="connsiteX13" fmla="*/ 4770140 w 9143998"/>
              <a:gd name="connsiteY13" fmla="*/ 678406 h 1170526"/>
              <a:gd name="connsiteX14" fmla="*/ 4771300 w 9143998"/>
              <a:gd name="connsiteY14" fmla="*/ 677601 h 1170526"/>
              <a:gd name="connsiteX15" fmla="*/ 172641 w 9143998"/>
              <a:gd name="connsiteY15" fmla="*/ 674698 h 1170526"/>
              <a:gd name="connsiteX16" fmla="*/ 171470 w 9143998"/>
              <a:gd name="connsiteY16" fmla="*/ 675506 h 1170526"/>
              <a:gd name="connsiteX17" fmla="*/ 172263 w 9143998"/>
              <a:gd name="connsiteY17" fmla="*/ 676061 h 1170526"/>
              <a:gd name="connsiteX18" fmla="*/ 173435 w 9143998"/>
              <a:gd name="connsiteY18" fmla="*/ 675248 h 1170526"/>
              <a:gd name="connsiteX19" fmla="*/ 4778123 w 9143998"/>
              <a:gd name="connsiteY19" fmla="*/ 671952 h 1170526"/>
              <a:gd name="connsiteX20" fmla="*/ 4773716 w 9143998"/>
              <a:gd name="connsiteY20" fmla="*/ 674988 h 1170526"/>
              <a:gd name="connsiteX21" fmla="*/ 4774391 w 9143998"/>
              <a:gd name="connsiteY21" fmla="*/ 675456 h 1170526"/>
              <a:gd name="connsiteX22" fmla="*/ 4778786 w 9143998"/>
              <a:gd name="connsiteY22" fmla="*/ 672405 h 1170526"/>
              <a:gd name="connsiteX23" fmla="*/ 4762477 w 9143998"/>
              <a:gd name="connsiteY23" fmla="*/ 671486 h 1170526"/>
              <a:gd name="connsiteX24" fmla="*/ 4761347 w 9143998"/>
              <a:gd name="connsiteY24" fmla="*/ 672250 h 1170526"/>
              <a:gd name="connsiteX25" fmla="*/ 4765750 w 9143998"/>
              <a:gd name="connsiteY25" fmla="*/ 675332 h 1170526"/>
              <a:gd name="connsiteX26" fmla="*/ 4766891 w 9143998"/>
              <a:gd name="connsiteY26" fmla="*/ 674545 h 1170526"/>
              <a:gd name="connsiteX27" fmla="*/ 179297 w 9143998"/>
              <a:gd name="connsiteY27" fmla="*/ 670108 h 1170526"/>
              <a:gd name="connsiteX28" fmla="*/ 175727 w 9143998"/>
              <a:gd name="connsiteY28" fmla="*/ 672571 h 1170526"/>
              <a:gd name="connsiteX29" fmla="*/ 176511 w 9143998"/>
              <a:gd name="connsiteY29" fmla="*/ 673114 h 1170526"/>
              <a:gd name="connsiteX30" fmla="*/ 180077 w 9143998"/>
              <a:gd name="connsiteY30" fmla="*/ 670640 h 1170526"/>
              <a:gd name="connsiteX31" fmla="*/ 164656 w 9143998"/>
              <a:gd name="connsiteY31" fmla="*/ 669163 h 1170526"/>
              <a:gd name="connsiteX32" fmla="*/ 163514 w 9143998"/>
              <a:gd name="connsiteY32" fmla="*/ 669935 h 1170526"/>
              <a:gd name="connsiteX33" fmla="*/ 167846 w 9143998"/>
              <a:gd name="connsiteY33" fmla="*/ 672968 h 1170526"/>
              <a:gd name="connsiteX34" fmla="*/ 168999 w 9143998"/>
              <a:gd name="connsiteY34" fmla="*/ 672173 h 1170526"/>
              <a:gd name="connsiteX35" fmla="*/ 4769995 w 9143998"/>
              <a:gd name="connsiteY35" fmla="*/ 666402 h 1170526"/>
              <a:gd name="connsiteX36" fmla="*/ 4765606 w 9143998"/>
              <a:gd name="connsiteY36" fmla="*/ 669370 h 1170526"/>
              <a:gd name="connsiteX37" fmla="*/ 4769990 w 9143998"/>
              <a:gd name="connsiteY37" fmla="*/ 672407 h 1170526"/>
              <a:gd name="connsiteX38" fmla="*/ 4774367 w 9143998"/>
              <a:gd name="connsiteY38" fmla="*/ 669388 h 1170526"/>
              <a:gd name="connsiteX39" fmla="*/ 171310 w 9143998"/>
              <a:gd name="connsiteY39" fmla="*/ 664665 h 1170526"/>
              <a:gd name="connsiteX40" fmla="*/ 167770 w 9143998"/>
              <a:gd name="connsiteY40" fmla="*/ 667058 h 1170526"/>
              <a:gd name="connsiteX41" fmla="*/ 172083 w 9143998"/>
              <a:gd name="connsiteY41" fmla="*/ 670046 h 1170526"/>
              <a:gd name="connsiteX42" fmla="*/ 175624 w 9143998"/>
              <a:gd name="connsiteY42" fmla="*/ 667605 h 1170526"/>
              <a:gd name="connsiteX43" fmla="*/ 4788910 w 9143998"/>
              <a:gd name="connsiteY43" fmla="*/ 664519 h 1170526"/>
              <a:gd name="connsiteX44" fmla="*/ 4781835 w 9143998"/>
              <a:gd name="connsiteY44" fmla="*/ 669394 h 1170526"/>
              <a:gd name="connsiteX45" fmla="*/ 4782486 w 9143998"/>
              <a:gd name="connsiteY45" fmla="*/ 669838 h 1170526"/>
              <a:gd name="connsiteX46" fmla="*/ 4789543 w 9143998"/>
              <a:gd name="connsiteY46" fmla="*/ 664941 h 1170526"/>
              <a:gd name="connsiteX47" fmla="*/ 187798 w 9143998"/>
              <a:gd name="connsiteY47" fmla="*/ 664246 h 1170526"/>
              <a:gd name="connsiteX48" fmla="*/ 183309 w 9143998"/>
              <a:gd name="connsiteY48" fmla="*/ 667342 h 1170526"/>
              <a:gd name="connsiteX49" fmla="*/ 184077 w 9143998"/>
              <a:gd name="connsiteY49" fmla="*/ 667866 h 1170526"/>
              <a:gd name="connsiteX50" fmla="*/ 188560 w 9143998"/>
              <a:gd name="connsiteY50" fmla="*/ 664756 h 1170526"/>
              <a:gd name="connsiteX51" fmla="*/ 4751375 w 9143998"/>
              <a:gd name="connsiteY51" fmla="*/ 663791 h 1170526"/>
              <a:gd name="connsiteX52" fmla="*/ 4750288 w 9143998"/>
              <a:gd name="connsiteY52" fmla="*/ 664508 h 1170526"/>
              <a:gd name="connsiteX53" fmla="*/ 4757490 w 9143998"/>
              <a:gd name="connsiteY53" fmla="*/ 669550 h 1170526"/>
              <a:gd name="connsiteX54" fmla="*/ 4758600 w 9143998"/>
              <a:gd name="connsiteY54" fmla="*/ 668799 h 1170526"/>
              <a:gd name="connsiteX55" fmla="*/ 153587 w 9143998"/>
              <a:gd name="connsiteY55" fmla="*/ 661490 h 1170526"/>
              <a:gd name="connsiteX56" fmla="*/ 152488 w 9143998"/>
              <a:gd name="connsiteY56" fmla="*/ 662216 h 1170526"/>
              <a:gd name="connsiteX57" fmla="*/ 159534 w 9143998"/>
              <a:gd name="connsiteY57" fmla="*/ 667150 h 1170526"/>
              <a:gd name="connsiteX58" fmla="*/ 160655 w 9143998"/>
              <a:gd name="connsiteY58" fmla="*/ 666389 h 1170526"/>
              <a:gd name="connsiteX59" fmla="*/ 4780790 w 9143998"/>
              <a:gd name="connsiteY59" fmla="*/ 659104 h 1170526"/>
              <a:gd name="connsiteX60" fmla="*/ 4773733 w 9143998"/>
              <a:gd name="connsiteY60" fmla="*/ 663875 h 1170526"/>
              <a:gd name="connsiteX61" fmla="*/ 4778073 w 9143998"/>
              <a:gd name="connsiteY61" fmla="*/ 666832 h 1170526"/>
              <a:gd name="connsiteX62" fmla="*/ 4785105 w 9143998"/>
              <a:gd name="connsiteY62" fmla="*/ 661981 h 1170526"/>
              <a:gd name="connsiteX63" fmla="*/ 179809 w 9143998"/>
              <a:gd name="connsiteY63" fmla="*/ 658919 h 1170526"/>
              <a:gd name="connsiteX64" fmla="*/ 175360 w 9143998"/>
              <a:gd name="connsiteY64" fmla="*/ 661927 h 1170526"/>
              <a:gd name="connsiteX65" fmla="*/ 179634 w 9143998"/>
              <a:gd name="connsiteY65" fmla="*/ 664839 h 1170526"/>
              <a:gd name="connsiteX66" fmla="*/ 184084 w 9143998"/>
              <a:gd name="connsiteY66" fmla="*/ 661770 h 1170526"/>
              <a:gd name="connsiteX67" fmla="*/ 4758896 w 9143998"/>
              <a:gd name="connsiteY67" fmla="*/ 658823 h 1170526"/>
              <a:gd name="connsiteX68" fmla="*/ 4754537 w 9143998"/>
              <a:gd name="connsiteY68" fmla="*/ 661701 h 1170526"/>
              <a:gd name="connsiteX69" fmla="*/ 4761725 w 9143998"/>
              <a:gd name="connsiteY69" fmla="*/ 666681 h 1170526"/>
              <a:gd name="connsiteX70" fmla="*/ 4766082 w 9143998"/>
              <a:gd name="connsiteY70" fmla="*/ 663730 h 1170526"/>
              <a:gd name="connsiteX71" fmla="*/ 160223 w 9143998"/>
              <a:gd name="connsiteY71" fmla="*/ 657108 h 1170526"/>
              <a:gd name="connsiteX72" fmla="*/ 156734 w 9143998"/>
              <a:gd name="connsiteY72" fmla="*/ 659412 h 1170526"/>
              <a:gd name="connsiteX73" fmla="*/ 163763 w 9143998"/>
              <a:gd name="connsiteY73" fmla="*/ 664282 h 1170526"/>
              <a:gd name="connsiteX74" fmla="*/ 167264 w 9143998"/>
              <a:gd name="connsiteY74" fmla="*/ 661907 h 1170526"/>
              <a:gd name="connsiteX75" fmla="*/ 4802369 w 9143998"/>
              <a:gd name="connsiteY75" fmla="*/ 655246 h 1170526"/>
              <a:gd name="connsiteX76" fmla="*/ 4792608 w 9143998"/>
              <a:gd name="connsiteY76" fmla="*/ 661971 h 1170526"/>
              <a:gd name="connsiteX77" fmla="*/ 4793227 w 9143998"/>
              <a:gd name="connsiteY77" fmla="*/ 662384 h 1170526"/>
              <a:gd name="connsiteX78" fmla="*/ 4802961 w 9143998"/>
              <a:gd name="connsiteY78" fmla="*/ 655629 h 1170526"/>
              <a:gd name="connsiteX79" fmla="*/ 202355 w 9143998"/>
              <a:gd name="connsiteY79" fmla="*/ 654207 h 1170526"/>
              <a:gd name="connsiteX80" fmla="*/ 191442 w 9143998"/>
              <a:gd name="connsiteY80" fmla="*/ 661733 h 1170526"/>
              <a:gd name="connsiteX81" fmla="*/ 192195 w 9143998"/>
              <a:gd name="connsiteY81" fmla="*/ 662234 h 1170526"/>
              <a:gd name="connsiteX82" fmla="*/ 203086 w 9143998"/>
              <a:gd name="connsiteY82" fmla="*/ 654680 h 1170526"/>
              <a:gd name="connsiteX83" fmla="*/ 4736838 w 9143998"/>
              <a:gd name="connsiteY83" fmla="*/ 653715 h 1170526"/>
              <a:gd name="connsiteX84" fmla="*/ 4735815 w 9143998"/>
              <a:gd name="connsiteY84" fmla="*/ 654369 h 1170526"/>
              <a:gd name="connsiteX85" fmla="*/ 4736801 w 9143998"/>
              <a:gd name="connsiteY85" fmla="*/ 655066 h 1170526"/>
              <a:gd name="connsiteX86" fmla="*/ 4746407 w 9143998"/>
              <a:gd name="connsiteY86" fmla="*/ 661791 h 1170526"/>
              <a:gd name="connsiteX87" fmla="*/ 4747473 w 9143998"/>
              <a:gd name="connsiteY87" fmla="*/ 661086 h 1170526"/>
              <a:gd name="connsiteX88" fmla="*/ 4769683 w 9143998"/>
              <a:gd name="connsiteY88" fmla="*/ 651697 h 1170526"/>
              <a:gd name="connsiteX89" fmla="*/ 4762664 w 9143998"/>
              <a:gd name="connsiteY89" fmla="*/ 656334 h 1170526"/>
              <a:gd name="connsiteX90" fmla="*/ 4769811 w 9143998"/>
              <a:gd name="connsiteY90" fmla="*/ 661203 h 1170526"/>
              <a:gd name="connsiteX91" fmla="*/ 4776818 w 9143998"/>
              <a:gd name="connsiteY91" fmla="*/ 656455 h 1170526"/>
              <a:gd name="connsiteX92" fmla="*/ 168699 w 9143998"/>
              <a:gd name="connsiteY92" fmla="*/ 651510 h 1170526"/>
              <a:gd name="connsiteX93" fmla="*/ 164316 w 9143998"/>
              <a:gd name="connsiteY93" fmla="*/ 654404 h 1170526"/>
              <a:gd name="connsiteX94" fmla="*/ 171306 w 9143998"/>
              <a:gd name="connsiteY94" fmla="*/ 659166 h 1170526"/>
              <a:gd name="connsiteX95" fmla="*/ 175706 w 9143998"/>
              <a:gd name="connsiteY95" fmla="*/ 656183 h 1170526"/>
              <a:gd name="connsiteX96" fmla="*/ 139098 w 9143998"/>
              <a:gd name="connsiteY96" fmla="*/ 651446 h 1170526"/>
              <a:gd name="connsiteX97" fmla="*/ 138067 w 9143998"/>
              <a:gd name="connsiteY97" fmla="*/ 652105 h 1170526"/>
              <a:gd name="connsiteX98" fmla="*/ 140452 w 9143998"/>
              <a:gd name="connsiteY98" fmla="*/ 653790 h 1170526"/>
              <a:gd name="connsiteX99" fmla="*/ 148512 w 9143998"/>
              <a:gd name="connsiteY99" fmla="*/ 659433 h 1170526"/>
              <a:gd name="connsiteX100" fmla="*/ 149589 w 9143998"/>
              <a:gd name="connsiteY100" fmla="*/ 658718 h 1170526"/>
              <a:gd name="connsiteX101" fmla="*/ 4794251 w 9143998"/>
              <a:gd name="connsiteY101" fmla="*/ 650001 h 1170526"/>
              <a:gd name="connsiteX102" fmla="*/ 4784521 w 9143998"/>
              <a:gd name="connsiteY102" fmla="*/ 656581 h 1170526"/>
              <a:gd name="connsiteX103" fmla="*/ 4788800 w 9143998"/>
              <a:gd name="connsiteY103" fmla="*/ 659433 h 1170526"/>
              <a:gd name="connsiteX104" fmla="*/ 4798497 w 9143998"/>
              <a:gd name="connsiteY104" fmla="*/ 652745 h 1170526"/>
              <a:gd name="connsiteX105" fmla="*/ 194398 w 9143998"/>
              <a:gd name="connsiteY105" fmla="*/ 649057 h 1170526"/>
              <a:gd name="connsiteX106" fmla="*/ 183489 w 9143998"/>
              <a:gd name="connsiteY106" fmla="*/ 656432 h 1170526"/>
              <a:gd name="connsiteX107" fmla="*/ 187728 w 9143998"/>
              <a:gd name="connsiteY107" fmla="*/ 659257 h 1170526"/>
              <a:gd name="connsiteX108" fmla="*/ 198587 w 9143998"/>
              <a:gd name="connsiteY108" fmla="*/ 651768 h 1170526"/>
              <a:gd name="connsiteX109" fmla="*/ 4744368 w 9143998"/>
              <a:gd name="connsiteY109" fmla="*/ 648902 h 1170526"/>
              <a:gd name="connsiteX110" fmla="*/ 4740048 w 9143998"/>
              <a:gd name="connsiteY110" fmla="*/ 651663 h 1170526"/>
              <a:gd name="connsiteX111" fmla="*/ 4750631 w 9143998"/>
              <a:gd name="connsiteY111" fmla="*/ 658995 h 1170526"/>
              <a:gd name="connsiteX112" fmla="*/ 4754954 w 9143998"/>
              <a:gd name="connsiteY112" fmla="*/ 656131 h 1170526"/>
              <a:gd name="connsiteX113" fmla="*/ 145712 w 9143998"/>
              <a:gd name="connsiteY113" fmla="*/ 647218 h 1170526"/>
              <a:gd name="connsiteX114" fmla="*/ 142290 w 9143998"/>
              <a:gd name="connsiteY114" fmla="*/ 649406 h 1170526"/>
              <a:gd name="connsiteX115" fmla="*/ 152729 w 9143998"/>
              <a:gd name="connsiteY115" fmla="*/ 656638 h 1170526"/>
              <a:gd name="connsiteX116" fmla="*/ 156179 w 9143998"/>
              <a:gd name="connsiteY116" fmla="*/ 654352 h 1170526"/>
              <a:gd name="connsiteX117" fmla="*/ 4817743 w 9143998"/>
              <a:gd name="connsiteY117" fmla="*/ 644630 h 1170526"/>
              <a:gd name="connsiteX118" fmla="*/ 4815967 w 9143998"/>
              <a:gd name="connsiteY118" fmla="*/ 645877 h 1170526"/>
              <a:gd name="connsiteX119" fmla="*/ 4806512 w 9143998"/>
              <a:gd name="connsiteY119" fmla="*/ 652392 h 1170526"/>
              <a:gd name="connsiteX120" fmla="*/ 4807088 w 9143998"/>
              <a:gd name="connsiteY120" fmla="*/ 652765 h 1170526"/>
              <a:gd name="connsiteX121" fmla="*/ 4812982 w 9143998"/>
              <a:gd name="connsiteY121" fmla="*/ 648674 h 1170526"/>
              <a:gd name="connsiteX122" fmla="*/ 4818253 w 9143998"/>
              <a:gd name="connsiteY122" fmla="*/ 644947 h 1170526"/>
              <a:gd name="connsiteX123" fmla="*/ 4722647 w 9143998"/>
              <a:gd name="connsiteY123" fmla="*/ 643828 h 1170526"/>
              <a:gd name="connsiteX124" fmla="*/ 4721710 w 9143998"/>
              <a:gd name="connsiteY124" fmla="*/ 644403 h 1170526"/>
              <a:gd name="connsiteX125" fmla="*/ 4731938 w 9143998"/>
              <a:gd name="connsiteY125" fmla="*/ 651630 h 1170526"/>
              <a:gd name="connsiteX126" fmla="*/ 4732926 w 9143998"/>
              <a:gd name="connsiteY126" fmla="*/ 650997 h 1170526"/>
              <a:gd name="connsiteX127" fmla="*/ 218568 w 9143998"/>
              <a:gd name="connsiteY127" fmla="*/ 642981 h 1170526"/>
              <a:gd name="connsiteX128" fmla="*/ 214477 w 9143998"/>
              <a:gd name="connsiteY128" fmla="*/ 645847 h 1170526"/>
              <a:gd name="connsiteX129" fmla="*/ 206013 w 9143998"/>
              <a:gd name="connsiteY129" fmla="*/ 651684 h 1170526"/>
              <a:gd name="connsiteX130" fmla="*/ 206732 w 9143998"/>
              <a:gd name="connsiteY130" fmla="*/ 652150 h 1170526"/>
              <a:gd name="connsiteX131" fmla="*/ 211705 w 9143998"/>
              <a:gd name="connsiteY131" fmla="*/ 648701 h 1170526"/>
              <a:gd name="connsiteX132" fmla="*/ 219221 w 9143998"/>
              <a:gd name="connsiteY132" fmla="*/ 643385 h 1170526"/>
              <a:gd name="connsiteX133" fmla="*/ 4783131 w 9143998"/>
              <a:gd name="connsiteY133" fmla="*/ 642815 h 1170526"/>
              <a:gd name="connsiteX134" fmla="*/ 4773454 w 9143998"/>
              <a:gd name="connsiteY134" fmla="*/ 649207 h 1170526"/>
              <a:gd name="connsiteX135" fmla="*/ 4780544 w 9143998"/>
              <a:gd name="connsiteY135" fmla="*/ 653931 h 1170526"/>
              <a:gd name="connsiteX136" fmla="*/ 4790203 w 9143998"/>
              <a:gd name="connsiteY136" fmla="*/ 647386 h 1170526"/>
              <a:gd name="connsiteX137" fmla="*/ 4755153 w 9143998"/>
              <a:gd name="connsiteY137" fmla="*/ 642008 h 1170526"/>
              <a:gd name="connsiteX138" fmla="*/ 4748180 w 9143998"/>
              <a:gd name="connsiteY138" fmla="*/ 646465 h 1170526"/>
              <a:gd name="connsiteX139" fmla="*/ 4758713 w 9143998"/>
              <a:gd name="connsiteY139" fmla="*/ 653642 h 1170526"/>
              <a:gd name="connsiteX140" fmla="*/ 4765680 w 9143998"/>
              <a:gd name="connsiteY140" fmla="*/ 649028 h 1170526"/>
              <a:gd name="connsiteX141" fmla="*/ 183296 w 9143998"/>
              <a:gd name="connsiteY141" fmla="*/ 641871 h 1170526"/>
              <a:gd name="connsiteX142" fmla="*/ 172419 w 9143998"/>
              <a:gd name="connsiteY142" fmla="*/ 649053 h 1170526"/>
              <a:gd name="connsiteX143" fmla="*/ 179378 w 9143998"/>
              <a:gd name="connsiteY143" fmla="*/ 653692 h 1170526"/>
              <a:gd name="connsiteX144" fmla="*/ 190210 w 9143998"/>
              <a:gd name="connsiteY144" fmla="*/ 646346 h 1170526"/>
              <a:gd name="connsiteX145" fmla="*/ 154164 w 9143998"/>
              <a:gd name="connsiteY145" fmla="*/ 641817 h 1170526"/>
              <a:gd name="connsiteX146" fmla="*/ 149868 w 9143998"/>
              <a:gd name="connsiteY146" fmla="*/ 644562 h 1170526"/>
              <a:gd name="connsiteX147" fmla="*/ 160267 w 9143998"/>
              <a:gd name="connsiteY147" fmla="*/ 651645 h 1170526"/>
              <a:gd name="connsiteX148" fmla="*/ 164598 w 9143998"/>
              <a:gd name="connsiteY148" fmla="*/ 648775 h 1170526"/>
              <a:gd name="connsiteX149" fmla="*/ 124977 w 9143998"/>
              <a:gd name="connsiteY149" fmla="*/ 641602 h 1170526"/>
              <a:gd name="connsiteX150" fmla="*/ 124030 w 9143998"/>
              <a:gd name="connsiteY150" fmla="*/ 642184 h 1170526"/>
              <a:gd name="connsiteX151" fmla="*/ 134184 w 9143998"/>
              <a:gd name="connsiteY151" fmla="*/ 649361 h 1170526"/>
              <a:gd name="connsiteX152" fmla="*/ 135185 w 9143998"/>
              <a:gd name="connsiteY152" fmla="*/ 648720 h 1170526"/>
              <a:gd name="connsiteX153" fmla="*/ 4809639 w 9143998"/>
              <a:gd name="connsiteY153" fmla="*/ 639597 h 1170526"/>
              <a:gd name="connsiteX154" fmla="*/ 4798440 w 9143998"/>
              <a:gd name="connsiteY154" fmla="*/ 647169 h 1170526"/>
              <a:gd name="connsiteX155" fmla="*/ 4802641 w 9143998"/>
              <a:gd name="connsiteY155" fmla="*/ 649886 h 1170526"/>
              <a:gd name="connsiteX156" fmla="*/ 4813623 w 9143998"/>
              <a:gd name="connsiteY156" fmla="*/ 642312 h 1170526"/>
              <a:gd name="connsiteX157" fmla="*/ 4813806 w 9143998"/>
              <a:gd name="connsiteY157" fmla="*/ 642185 h 1170526"/>
              <a:gd name="connsiteX158" fmla="*/ 4730142 w 9143998"/>
              <a:gd name="connsiteY158" fmla="*/ 639219 h 1170526"/>
              <a:gd name="connsiteX159" fmla="*/ 4725843 w 9143998"/>
              <a:gd name="connsiteY159" fmla="*/ 641862 h 1170526"/>
              <a:gd name="connsiteX160" fmla="*/ 4736124 w 9143998"/>
              <a:gd name="connsiteY160" fmla="*/ 648947 h 1170526"/>
              <a:gd name="connsiteX161" fmla="*/ 4740411 w 9143998"/>
              <a:gd name="connsiteY161" fmla="*/ 646201 h 1170526"/>
              <a:gd name="connsiteX162" fmla="*/ 4734670 w 9143998"/>
              <a:gd name="connsiteY162" fmla="*/ 642280 h 1170526"/>
              <a:gd name="connsiteX163" fmla="*/ 210645 w 9143998"/>
              <a:gd name="connsiteY163" fmla="*/ 638073 h 1170526"/>
              <a:gd name="connsiteX164" fmla="*/ 198094 w 9143998"/>
              <a:gd name="connsiteY164" fmla="*/ 646557 h 1170526"/>
              <a:gd name="connsiteX165" fmla="*/ 202246 w 9143998"/>
              <a:gd name="connsiteY165" fmla="*/ 649245 h 1170526"/>
              <a:gd name="connsiteX166" fmla="*/ 212345 w 9143998"/>
              <a:gd name="connsiteY166" fmla="*/ 642280 h 1170526"/>
              <a:gd name="connsiteX167" fmla="*/ 214749 w 9143998"/>
              <a:gd name="connsiteY167" fmla="*/ 640615 h 1170526"/>
              <a:gd name="connsiteX168" fmla="*/ 131554 w 9143998"/>
              <a:gd name="connsiteY168" fmla="*/ 637558 h 1170526"/>
              <a:gd name="connsiteX169" fmla="*/ 128194 w 9143998"/>
              <a:gd name="connsiteY169" fmla="*/ 639624 h 1170526"/>
              <a:gd name="connsiteX170" fmla="*/ 138364 w 9143998"/>
              <a:gd name="connsiteY170" fmla="*/ 646684 h 1170526"/>
              <a:gd name="connsiteX171" fmla="*/ 141748 w 9143998"/>
              <a:gd name="connsiteY171" fmla="*/ 644516 h 1170526"/>
              <a:gd name="connsiteX172" fmla="*/ 137646 w 9143998"/>
              <a:gd name="connsiteY172" fmla="*/ 641720 h 1170526"/>
              <a:gd name="connsiteX173" fmla="*/ 4768590 w 9143998"/>
              <a:gd name="connsiteY173" fmla="*/ 633419 h 1170526"/>
              <a:gd name="connsiteX174" fmla="*/ 4758981 w 9143998"/>
              <a:gd name="connsiteY174" fmla="*/ 639561 h 1170526"/>
              <a:gd name="connsiteX175" fmla="*/ 4769444 w 9143998"/>
              <a:gd name="connsiteY175" fmla="*/ 646535 h 1170526"/>
              <a:gd name="connsiteX176" fmla="*/ 4779046 w 9143998"/>
              <a:gd name="connsiteY176" fmla="*/ 640176 h 1170526"/>
              <a:gd name="connsiteX177" fmla="*/ 4798487 w 9143998"/>
              <a:gd name="connsiteY177" fmla="*/ 632672 h 1170526"/>
              <a:gd name="connsiteX178" fmla="*/ 4787379 w 9143998"/>
              <a:gd name="connsiteY178" fmla="*/ 640010 h 1170526"/>
              <a:gd name="connsiteX179" fmla="*/ 4794392 w 9143998"/>
              <a:gd name="connsiteY179" fmla="*/ 644548 h 1170526"/>
              <a:gd name="connsiteX180" fmla="*/ 4805496 w 9143998"/>
              <a:gd name="connsiteY180" fmla="*/ 637024 h 1170526"/>
              <a:gd name="connsiteX181" fmla="*/ 4740980 w 9143998"/>
              <a:gd name="connsiteY181" fmla="*/ 632556 h 1170526"/>
              <a:gd name="connsiteX182" fmla="*/ 4734022 w 9143998"/>
              <a:gd name="connsiteY182" fmla="*/ 636834 h 1170526"/>
              <a:gd name="connsiteX183" fmla="*/ 4736801 w 9143998"/>
              <a:gd name="connsiteY183" fmla="*/ 638713 h 1170526"/>
              <a:gd name="connsiteX184" fmla="*/ 4744215 w 9143998"/>
              <a:gd name="connsiteY184" fmla="*/ 643764 h 1170526"/>
              <a:gd name="connsiteX185" fmla="*/ 4751136 w 9143998"/>
              <a:gd name="connsiteY185" fmla="*/ 639329 h 1170526"/>
              <a:gd name="connsiteX186" fmla="*/ 168780 w 9143998"/>
              <a:gd name="connsiteY186" fmla="*/ 632476 h 1170526"/>
              <a:gd name="connsiteX187" fmla="*/ 157941 w 9143998"/>
              <a:gd name="connsiteY187" fmla="*/ 639404 h 1170526"/>
              <a:gd name="connsiteX188" fmla="*/ 168312 w 9143998"/>
              <a:gd name="connsiteY188" fmla="*/ 646316 h 1170526"/>
              <a:gd name="connsiteX189" fmla="*/ 179110 w 9143998"/>
              <a:gd name="connsiteY189" fmla="*/ 639162 h 1170526"/>
              <a:gd name="connsiteX190" fmla="*/ 139996 w 9143998"/>
              <a:gd name="connsiteY190" fmla="*/ 632369 h 1170526"/>
              <a:gd name="connsiteX191" fmla="*/ 135776 w 9143998"/>
              <a:gd name="connsiteY191" fmla="*/ 634963 h 1170526"/>
              <a:gd name="connsiteX192" fmla="*/ 140452 w 9143998"/>
              <a:gd name="connsiteY192" fmla="*/ 638147 h 1170526"/>
              <a:gd name="connsiteX193" fmla="*/ 145899 w 9143998"/>
              <a:gd name="connsiteY193" fmla="*/ 641857 h 1170526"/>
              <a:gd name="connsiteX194" fmla="*/ 150145 w 9143998"/>
              <a:gd name="connsiteY194" fmla="*/ 639137 h 1170526"/>
              <a:gd name="connsiteX195" fmla="*/ 199500 w 9143998"/>
              <a:gd name="connsiteY195" fmla="*/ 631170 h 1170526"/>
              <a:gd name="connsiteX196" fmla="*/ 187038 w 9143998"/>
              <a:gd name="connsiteY196" fmla="*/ 639399 h 1170526"/>
              <a:gd name="connsiteX197" fmla="*/ 193901 w 9143998"/>
              <a:gd name="connsiteY197" fmla="*/ 643843 h 1170526"/>
              <a:gd name="connsiteX198" fmla="*/ 206341 w 9143998"/>
              <a:gd name="connsiteY198" fmla="*/ 635407 h 1170526"/>
              <a:gd name="connsiteX199" fmla="*/ 4841999 w 9143998"/>
              <a:gd name="connsiteY199" fmla="*/ 627607 h 1170526"/>
              <a:gd name="connsiteX200" fmla="*/ 4821226 w 9143998"/>
              <a:gd name="connsiteY200" fmla="*/ 642186 h 1170526"/>
              <a:gd name="connsiteX201" fmla="*/ 4821722 w 9143998"/>
              <a:gd name="connsiteY201" fmla="*/ 642494 h 1170526"/>
              <a:gd name="connsiteX202" fmla="*/ 4842423 w 9143998"/>
              <a:gd name="connsiteY202" fmla="*/ 627858 h 1170526"/>
              <a:gd name="connsiteX203" fmla="*/ 4698797 w 9143998"/>
              <a:gd name="connsiteY203" fmla="*/ 627195 h 1170526"/>
              <a:gd name="connsiteX204" fmla="*/ 4698011 w 9143998"/>
              <a:gd name="connsiteY204" fmla="*/ 627657 h 1170526"/>
              <a:gd name="connsiteX205" fmla="*/ 4717843 w 9143998"/>
              <a:gd name="connsiteY205" fmla="*/ 641671 h 1170526"/>
              <a:gd name="connsiteX206" fmla="*/ 4718751 w 9143998"/>
              <a:gd name="connsiteY206" fmla="*/ 641111 h 1170526"/>
              <a:gd name="connsiteX207" fmla="*/ 242019 w 9143998"/>
              <a:gd name="connsiteY207" fmla="*/ 626553 h 1170526"/>
              <a:gd name="connsiteX208" fmla="*/ 222280 w 9143998"/>
              <a:gd name="connsiteY208" fmla="*/ 640381 h 1170526"/>
              <a:gd name="connsiteX209" fmla="*/ 222913 w 9143998"/>
              <a:gd name="connsiteY209" fmla="*/ 640773 h 1170526"/>
              <a:gd name="connsiteX210" fmla="*/ 242561 w 9143998"/>
              <a:gd name="connsiteY210" fmla="*/ 626874 h 1170526"/>
              <a:gd name="connsiteX211" fmla="*/ 2465235 w 9143998"/>
              <a:gd name="connsiteY211" fmla="*/ 625401 h 1170526"/>
              <a:gd name="connsiteX212" fmla="*/ 2436049 w 9143998"/>
              <a:gd name="connsiteY212" fmla="*/ 645847 h 1170526"/>
              <a:gd name="connsiteX213" fmla="*/ 2167027 w 9143998"/>
              <a:gd name="connsiteY213" fmla="*/ 831375 h 1170526"/>
              <a:gd name="connsiteX214" fmla="*/ 2167893 w 9143998"/>
              <a:gd name="connsiteY214" fmla="*/ 832792 h 1170526"/>
              <a:gd name="connsiteX215" fmla="*/ 2433280 w 9143998"/>
              <a:gd name="connsiteY215" fmla="*/ 648701 h 1170526"/>
              <a:gd name="connsiteX216" fmla="*/ 2465732 w 9143998"/>
              <a:gd name="connsiteY216" fmla="*/ 625745 h 1170526"/>
              <a:gd name="connsiteX217" fmla="*/ 100581 w 9143998"/>
              <a:gd name="connsiteY217" fmla="*/ 624588 h 1170526"/>
              <a:gd name="connsiteX218" fmla="*/ 99791 w 9143998"/>
              <a:gd name="connsiteY218" fmla="*/ 625052 h 1170526"/>
              <a:gd name="connsiteX219" fmla="*/ 120159 w 9143998"/>
              <a:gd name="connsiteY219" fmla="*/ 639448 h 1170526"/>
              <a:gd name="connsiteX220" fmla="*/ 121077 w 9143998"/>
              <a:gd name="connsiteY220" fmla="*/ 638882 h 1170526"/>
              <a:gd name="connsiteX221" fmla="*/ 4754443 w 9143998"/>
              <a:gd name="connsiteY221" fmla="*/ 624278 h 1170526"/>
              <a:gd name="connsiteX222" fmla="*/ 4744875 w 9143998"/>
              <a:gd name="connsiteY222" fmla="*/ 630161 h 1170526"/>
              <a:gd name="connsiteX223" fmla="*/ 4754958 w 9143998"/>
              <a:gd name="connsiteY223" fmla="*/ 636881 h 1170526"/>
              <a:gd name="connsiteX224" fmla="*/ 4764492 w 9143998"/>
              <a:gd name="connsiteY224" fmla="*/ 630772 h 1170526"/>
              <a:gd name="connsiteX225" fmla="*/ 4783915 w 9143998"/>
              <a:gd name="connsiteY225" fmla="*/ 623623 h 1170526"/>
              <a:gd name="connsiteX226" fmla="*/ 4772919 w 9143998"/>
              <a:gd name="connsiteY226" fmla="*/ 630652 h 1170526"/>
              <a:gd name="connsiteX227" fmla="*/ 4783291 w 9143998"/>
              <a:gd name="connsiteY227" fmla="*/ 637365 h 1170526"/>
              <a:gd name="connsiteX228" fmla="*/ 4794302 w 9143998"/>
              <a:gd name="connsiteY228" fmla="*/ 630073 h 1170526"/>
              <a:gd name="connsiteX229" fmla="*/ 154674 w 9143998"/>
              <a:gd name="connsiteY229" fmla="*/ 623346 h 1170526"/>
              <a:gd name="connsiteX230" fmla="*/ 143841 w 9143998"/>
              <a:gd name="connsiteY230" fmla="*/ 630006 h 1170526"/>
              <a:gd name="connsiteX231" fmla="*/ 153916 w 9143998"/>
              <a:gd name="connsiteY231" fmla="*/ 636721 h 1170526"/>
              <a:gd name="connsiteX232" fmla="*/ 164682 w 9143998"/>
              <a:gd name="connsiteY232" fmla="*/ 629824 h 1170526"/>
              <a:gd name="connsiteX233" fmla="*/ 4834154 w 9143998"/>
              <a:gd name="connsiteY233" fmla="*/ 622968 h 1170526"/>
              <a:gd name="connsiteX234" fmla="*/ 4815114 w 9143998"/>
              <a:gd name="connsiteY234" fmla="*/ 635895 h 1170526"/>
              <a:gd name="connsiteX235" fmla="*/ 4813180 w 9143998"/>
              <a:gd name="connsiteY235" fmla="*/ 637203 h 1170526"/>
              <a:gd name="connsiteX236" fmla="*/ 4817308 w 9143998"/>
              <a:gd name="connsiteY236" fmla="*/ 639760 h 1170526"/>
              <a:gd name="connsiteX237" fmla="*/ 4838151 w 9143998"/>
              <a:gd name="connsiteY237" fmla="*/ 625332 h 1170526"/>
              <a:gd name="connsiteX238" fmla="*/ 4706050 w 9143998"/>
              <a:gd name="connsiteY238" fmla="*/ 622932 h 1170526"/>
              <a:gd name="connsiteX239" fmla="*/ 4701906 w 9143998"/>
              <a:gd name="connsiteY239" fmla="*/ 625368 h 1170526"/>
              <a:gd name="connsiteX240" fmla="*/ 4721919 w 9143998"/>
              <a:gd name="connsiteY240" fmla="*/ 639159 h 1170526"/>
              <a:gd name="connsiteX241" fmla="*/ 4726173 w 9143998"/>
              <a:gd name="connsiteY241" fmla="*/ 636536 h 1170526"/>
              <a:gd name="connsiteX242" fmla="*/ 184938 w 9143998"/>
              <a:gd name="connsiteY242" fmla="*/ 622150 h 1170526"/>
              <a:gd name="connsiteX243" fmla="*/ 172586 w 9143998"/>
              <a:gd name="connsiteY243" fmla="*/ 630044 h 1170526"/>
              <a:gd name="connsiteX244" fmla="*/ 182847 w 9143998"/>
              <a:gd name="connsiteY244" fmla="*/ 636687 h 1170526"/>
              <a:gd name="connsiteX245" fmla="*/ 195197 w 9143998"/>
              <a:gd name="connsiteY245" fmla="*/ 628505 h 1170526"/>
              <a:gd name="connsiteX246" fmla="*/ 2469934 w 9143998"/>
              <a:gd name="connsiteY246" fmla="*/ 622110 h 1170526"/>
              <a:gd name="connsiteX247" fmla="*/ 2469259 w 9143998"/>
              <a:gd name="connsiteY247" fmla="*/ 622583 h 1170526"/>
              <a:gd name="connsiteX248" fmla="*/ 2469731 w 9143998"/>
              <a:gd name="connsiteY248" fmla="*/ 622916 h 1170526"/>
              <a:gd name="connsiteX249" fmla="*/ 2470405 w 9143998"/>
              <a:gd name="connsiteY249" fmla="*/ 622439 h 1170526"/>
              <a:gd name="connsiteX250" fmla="*/ 7071248 w 9143998"/>
              <a:gd name="connsiteY250" fmla="*/ 622084 h 1170526"/>
              <a:gd name="connsiteX251" fmla="*/ 7070575 w 9143998"/>
              <a:gd name="connsiteY251" fmla="*/ 622556 h 1170526"/>
              <a:gd name="connsiteX252" fmla="*/ 7071008 w 9143998"/>
              <a:gd name="connsiteY252" fmla="*/ 622863 h 1170526"/>
              <a:gd name="connsiteX253" fmla="*/ 7071682 w 9143998"/>
              <a:gd name="connsiteY253" fmla="*/ 622387 h 1170526"/>
              <a:gd name="connsiteX254" fmla="*/ 234325 w 9143998"/>
              <a:gd name="connsiteY254" fmla="*/ 622002 h 1170526"/>
              <a:gd name="connsiteX255" fmla="*/ 214424 w 9143998"/>
              <a:gd name="connsiteY255" fmla="*/ 635515 h 1170526"/>
              <a:gd name="connsiteX256" fmla="*/ 218483 w 9143998"/>
              <a:gd name="connsiteY256" fmla="*/ 638029 h 1170526"/>
              <a:gd name="connsiteX257" fmla="*/ 238264 w 9143998"/>
              <a:gd name="connsiteY257" fmla="*/ 624332 h 1170526"/>
              <a:gd name="connsiteX258" fmla="*/ 107029 w 9143998"/>
              <a:gd name="connsiteY258" fmla="*/ 620802 h 1170526"/>
              <a:gd name="connsiteX259" fmla="*/ 103804 w 9143998"/>
              <a:gd name="connsiteY259" fmla="*/ 622695 h 1170526"/>
              <a:gd name="connsiteX260" fmla="*/ 124281 w 9143998"/>
              <a:gd name="connsiteY260" fmla="*/ 636908 h 1170526"/>
              <a:gd name="connsiteX261" fmla="*/ 127605 w 9143998"/>
              <a:gd name="connsiteY261" fmla="*/ 634860 h 1170526"/>
              <a:gd name="connsiteX262" fmla="*/ 2458143 w 9143998"/>
              <a:gd name="connsiteY262" fmla="*/ 620477 h 1170526"/>
              <a:gd name="connsiteX263" fmla="*/ 2435410 w 9143998"/>
              <a:gd name="connsiteY263" fmla="*/ 635914 h 1170526"/>
              <a:gd name="connsiteX264" fmla="*/ 2166500 w 9143998"/>
              <a:gd name="connsiteY264" fmla="*/ 817712 h 1170526"/>
              <a:gd name="connsiteX265" fmla="*/ 2167956 w 9143998"/>
              <a:gd name="connsiteY265" fmla="*/ 820076 h 1170526"/>
              <a:gd name="connsiteX266" fmla="*/ 1016152 w 9143998"/>
              <a:gd name="connsiteY266" fmla="*/ 1112871 h 1170526"/>
              <a:gd name="connsiteX267" fmla="*/ 355768 w 9143998"/>
              <a:gd name="connsiteY267" fmla="*/ 790384 h 1170526"/>
              <a:gd name="connsiteX268" fmla="*/ 183919 w 9143998"/>
              <a:gd name="connsiteY268" fmla="*/ 673258 h 1170526"/>
              <a:gd name="connsiteX269" fmla="*/ 180318 w 9143998"/>
              <a:gd name="connsiteY269" fmla="*/ 675752 h 1170526"/>
              <a:gd name="connsiteX270" fmla="*/ 358087 w 9143998"/>
              <a:gd name="connsiteY270" fmla="*/ 798907 h 1170526"/>
              <a:gd name="connsiteX271" fmla="*/ 1016879 w 9143998"/>
              <a:gd name="connsiteY271" fmla="*/ 1126409 h 1170526"/>
              <a:gd name="connsiteX272" fmla="*/ 1920880 w 9143998"/>
              <a:gd name="connsiteY272" fmla="*/ 971979 h 1170526"/>
              <a:gd name="connsiteX273" fmla="*/ 2161526 w 9143998"/>
              <a:gd name="connsiteY273" fmla="*/ 831797 h 1170526"/>
              <a:gd name="connsiteX274" fmla="*/ 2160822 w 9143998"/>
              <a:gd name="connsiteY274" fmla="*/ 830618 h 1170526"/>
              <a:gd name="connsiteX275" fmla="*/ 2433919 w 9143998"/>
              <a:gd name="connsiteY275" fmla="*/ 642280 h 1170526"/>
              <a:gd name="connsiteX276" fmla="*/ 2461769 w 9143998"/>
              <a:gd name="connsiteY276" fmla="*/ 622994 h 1170526"/>
              <a:gd name="connsiteX277" fmla="*/ 7059421 w 9143998"/>
              <a:gd name="connsiteY277" fmla="*/ 620392 h 1170526"/>
              <a:gd name="connsiteX278" fmla="*/ 7036715 w 9143998"/>
              <a:gd name="connsiteY278" fmla="*/ 635814 h 1170526"/>
              <a:gd name="connsiteX279" fmla="*/ 6764001 w 9143998"/>
              <a:gd name="connsiteY279" fmla="*/ 820226 h 1170526"/>
              <a:gd name="connsiteX280" fmla="*/ 6764246 w 9143998"/>
              <a:gd name="connsiteY280" fmla="*/ 820631 h 1170526"/>
              <a:gd name="connsiteX281" fmla="*/ 5612376 w 9143998"/>
              <a:gd name="connsiteY281" fmla="*/ 1113455 h 1170526"/>
              <a:gd name="connsiteX282" fmla="*/ 4952397 w 9143998"/>
              <a:gd name="connsiteY282" fmla="*/ 790958 h 1170526"/>
              <a:gd name="connsiteX283" fmla="*/ 4782650 w 9143998"/>
              <a:gd name="connsiteY283" fmla="*/ 675044 h 1170526"/>
              <a:gd name="connsiteX284" fmla="*/ 4778223 w 9143998"/>
              <a:gd name="connsiteY284" fmla="*/ 678110 h 1170526"/>
              <a:gd name="connsiteX285" fmla="*/ 4954420 w 9143998"/>
              <a:gd name="connsiteY285" fmla="*/ 800178 h 1170526"/>
              <a:gd name="connsiteX286" fmla="*/ 5613229 w 9143998"/>
              <a:gd name="connsiteY286" fmla="*/ 1127668 h 1170526"/>
              <a:gd name="connsiteX287" fmla="*/ 6762114 w 9143998"/>
              <a:gd name="connsiteY287" fmla="*/ 830618 h 1170526"/>
              <a:gd name="connsiteX288" fmla="*/ 6764246 w 9143998"/>
              <a:gd name="connsiteY288" fmla="*/ 834185 h 1170526"/>
              <a:gd name="connsiteX289" fmla="*/ 5612376 w 9143998"/>
              <a:gd name="connsiteY289" fmla="*/ 1131180 h 1170526"/>
              <a:gd name="connsiteX290" fmla="*/ 4952397 w 9143998"/>
              <a:gd name="connsiteY290" fmla="*/ 803119 h 1170526"/>
              <a:gd name="connsiteX291" fmla="*/ 4775128 w 9143998"/>
              <a:gd name="connsiteY291" fmla="*/ 680254 h 1170526"/>
              <a:gd name="connsiteX292" fmla="*/ 4773947 w 9143998"/>
              <a:gd name="connsiteY292" fmla="*/ 681071 h 1170526"/>
              <a:gd name="connsiteX293" fmla="*/ 4954420 w 9143998"/>
              <a:gd name="connsiteY293" fmla="*/ 807413 h 1170526"/>
              <a:gd name="connsiteX294" fmla="*/ 5613229 w 9143998"/>
              <a:gd name="connsiteY294" fmla="*/ 1138314 h 1170526"/>
              <a:gd name="connsiteX295" fmla="*/ 6517214 w 9143998"/>
              <a:gd name="connsiteY295" fmla="*/ 982599 h 1170526"/>
              <a:gd name="connsiteX296" fmla="*/ 6761641 w 9143998"/>
              <a:gd name="connsiteY296" fmla="*/ 838689 h 1170526"/>
              <a:gd name="connsiteX297" fmla="*/ 6761422 w 9143998"/>
              <a:gd name="connsiteY297" fmla="*/ 838316 h 1170526"/>
              <a:gd name="connsiteX298" fmla="*/ 7034624 w 9143998"/>
              <a:gd name="connsiteY298" fmla="*/ 648603 h 1170526"/>
              <a:gd name="connsiteX299" fmla="*/ 7067032 w 9143998"/>
              <a:gd name="connsiteY299" fmla="*/ 625676 h 1170526"/>
              <a:gd name="connsiteX300" fmla="*/ 7066577 w 9143998"/>
              <a:gd name="connsiteY300" fmla="*/ 625359 h 1170526"/>
              <a:gd name="connsiteX301" fmla="*/ 7037485 w 9143998"/>
              <a:gd name="connsiteY301" fmla="*/ 645757 h 1170526"/>
              <a:gd name="connsiteX302" fmla="*/ 6764284 w 9143998"/>
              <a:gd name="connsiteY302" fmla="*/ 834065 h 1170526"/>
              <a:gd name="connsiteX303" fmla="*/ 6762083 w 9143998"/>
              <a:gd name="connsiteY303" fmla="*/ 830499 h 1170526"/>
              <a:gd name="connsiteX304" fmla="*/ 7035284 w 9143998"/>
              <a:gd name="connsiteY304" fmla="*/ 642190 h 1170526"/>
              <a:gd name="connsiteX305" fmla="*/ 7063088 w 9143998"/>
              <a:gd name="connsiteY305" fmla="*/ 622938 h 1170526"/>
              <a:gd name="connsiteX306" fmla="*/ 2476480 w 9143998"/>
              <a:gd name="connsiteY306" fmla="*/ 617524 h 1170526"/>
              <a:gd name="connsiteX307" fmla="*/ 2472747 w 9143998"/>
              <a:gd name="connsiteY307" fmla="*/ 620139 h 1170526"/>
              <a:gd name="connsiteX308" fmla="*/ 2473208 w 9143998"/>
              <a:gd name="connsiteY308" fmla="*/ 620456 h 1170526"/>
              <a:gd name="connsiteX309" fmla="*/ 2476927 w 9143998"/>
              <a:gd name="connsiteY309" fmla="*/ 617826 h 1170526"/>
              <a:gd name="connsiteX310" fmla="*/ 7077776 w 9143998"/>
              <a:gd name="connsiteY310" fmla="*/ 617507 h 1170526"/>
              <a:gd name="connsiteX311" fmla="*/ 7074088 w 9143998"/>
              <a:gd name="connsiteY311" fmla="*/ 620093 h 1170526"/>
              <a:gd name="connsiteX312" fmla="*/ 7074512 w 9143998"/>
              <a:gd name="connsiteY312" fmla="*/ 620385 h 1170526"/>
              <a:gd name="connsiteX313" fmla="*/ 7078186 w 9143998"/>
              <a:gd name="connsiteY313" fmla="*/ 617785 h 1170526"/>
              <a:gd name="connsiteX314" fmla="*/ 2462931 w 9143998"/>
              <a:gd name="connsiteY314" fmla="*/ 617226 h 1170526"/>
              <a:gd name="connsiteX315" fmla="*/ 2462292 w 9143998"/>
              <a:gd name="connsiteY315" fmla="*/ 617660 h 1170526"/>
              <a:gd name="connsiteX316" fmla="*/ 2465845 w 9143998"/>
              <a:gd name="connsiteY316" fmla="*/ 620171 h 1170526"/>
              <a:gd name="connsiteX317" fmla="*/ 2466504 w 9143998"/>
              <a:gd name="connsiteY317" fmla="*/ 619716 h 1170526"/>
              <a:gd name="connsiteX318" fmla="*/ 7064187 w 9143998"/>
              <a:gd name="connsiteY318" fmla="*/ 617156 h 1170526"/>
              <a:gd name="connsiteX319" fmla="*/ 7063549 w 9143998"/>
              <a:gd name="connsiteY319" fmla="*/ 617589 h 1170526"/>
              <a:gd name="connsiteX320" fmla="*/ 7067143 w 9143998"/>
              <a:gd name="connsiteY320" fmla="*/ 620130 h 1170526"/>
              <a:gd name="connsiteX321" fmla="*/ 7067798 w 9143998"/>
              <a:gd name="connsiteY321" fmla="*/ 619676 h 1170526"/>
              <a:gd name="connsiteX322" fmla="*/ 4716854 w 9143998"/>
              <a:gd name="connsiteY322" fmla="*/ 616582 h 1170526"/>
              <a:gd name="connsiteX323" fmla="*/ 4710013 w 9143998"/>
              <a:gd name="connsiteY323" fmla="*/ 620603 h 1170526"/>
              <a:gd name="connsiteX324" fmla="*/ 4730049 w 9143998"/>
              <a:gd name="connsiteY324" fmla="*/ 634148 h 1170526"/>
              <a:gd name="connsiteX325" fmla="*/ 4736970 w 9143998"/>
              <a:gd name="connsiteY325" fmla="*/ 629883 h 1170526"/>
              <a:gd name="connsiteX326" fmla="*/ 4733177 w 9143998"/>
              <a:gd name="connsiteY326" fmla="*/ 627354 h 1170526"/>
              <a:gd name="connsiteX327" fmla="*/ 4823032 w 9143998"/>
              <a:gd name="connsiteY327" fmla="*/ 616389 h 1170526"/>
              <a:gd name="connsiteX328" fmla="*/ 4815114 w 9143998"/>
              <a:gd name="connsiteY328" fmla="*/ 621690 h 1170526"/>
              <a:gd name="connsiteX329" fmla="*/ 4802057 w 9143998"/>
              <a:gd name="connsiteY329" fmla="*/ 630314 h 1170526"/>
              <a:gd name="connsiteX330" fmla="*/ 4809028 w 9143998"/>
              <a:gd name="connsiteY330" fmla="*/ 634631 h 1170526"/>
              <a:gd name="connsiteX331" fmla="*/ 4812343 w 9143998"/>
              <a:gd name="connsiteY331" fmla="*/ 632385 h 1170526"/>
              <a:gd name="connsiteX332" fmla="*/ 4829811 w 9143998"/>
              <a:gd name="connsiteY332" fmla="*/ 620399 h 1170526"/>
              <a:gd name="connsiteX333" fmla="*/ 115313 w 9143998"/>
              <a:gd name="connsiteY333" fmla="*/ 615939 h 1170526"/>
              <a:gd name="connsiteX334" fmla="*/ 111297 w 9143998"/>
              <a:gd name="connsiteY334" fmla="*/ 618297 h 1170526"/>
              <a:gd name="connsiteX335" fmla="*/ 131814 w 9143998"/>
              <a:gd name="connsiteY335" fmla="*/ 632266 h 1170526"/>
              <a:gd name="connsiteX336" fmla="*/ 135986 w 9143998"/>
              <a:gd name="connsiteY336" fmla="*/ 629695 h 1170526"/>
              <a:gd name="connsiteX337" fmla="*/ 223208 w 9143998"/>
              <a:gd name="connsiteY337" fmla="*/ 615427 h 1170526"/>
              <a:gd name="connsiteX338" fmla="*/ 213837 w 9143998"/>
              <a:gd name="connsiteY338" fmla="*/ 621701 h 1170526"/>
              <a:gd name="connsiteX339" fmla="*/ 203327 w 9143998"/>
              <a:gd name="connsiteY339" fmla="*/ 628642 h 1170526"/>
              <a:gd name="connsiteX340" fmla="*/ 210117 w 9143998"/>
              <a:gd name="connsiteY340" fmla="*/ 632847 h 1170526"/>
              <a:gd name="connsiteX341" fmla="*/ 210852 w 9143998"/>
              <a:gd name="connsiteY341" fmla="*/ 632347 h 1170526"/>
              <a:gd name="connsiteX342" fmla="*/ 229817 w 9143998"/>
              <a:gd name="connsiteY342" fmla="*/ 619337 h 1170526"/>
              <a:gd name="connsiteX343" fmla="*/ 4769782 w 9143998"/>
              <a:gd name="connsiteY343" fmla="*/ 614847 h 1170526"/>
              <a:gd name="connsiteX344" fmla="*/ 4758867 w 9143998"/>
              <a:gd name="connsiteY344" fmla="*/ 621558 h 1170526"/>
              <a:gd name="connsiteX345" fmla="*/ 4768819 w 9143998"/>
              <a:gd name="connsiteY345" fmla="*/ 627999 h 1170526"/>
              <a:gd name="connsiteX346" fmla="*/ 4779717 w 9143998"/>
              <a:gd name="connsiteY346" fmla="*/ 621016 h 1170526"/>
              <a:gd name="connsiteX347" fmla="*/ 170832 w 9143998"/>
              <a:gd name="connsiteY347" fmla="*/ 613413 h 1170526"/>
              <a:gd name="connsiteX348" fmla="*/ 158555 w 9143998"/>
              <a:gd name="connsiteY348" fmla="*/ 620960 h 1170526"/>
              <a:gd name="connsiteX349" fmla="*/ 168484 w 9143998"/>
              <a:gd name="connsiteY349" fmla="*/ 627389 h 1170526"/>
              <a:gd name="connsiteX350" fmla="*/ 180730 w 9143998"/>
              <a:gd name="connsiteY350" fmla="*/ 619544 h 1170526"/>
              <a:gd name="connsiteX351" fmla="*/ 2469471 w 9143998"/>
              <a:gd name="connsiteY351" fmla="*/ 612786 h 1170526"/>
              <a:gd name="connsiteX352" fmla="*/ 2465748 w 9143998"/>
              <a:gd name="connsiteY352" fmla="*/ 615314 h 1170526"/>
              <a:gd name="connsiteX353" fmla="*/ 2469312 w 9143998"/>
              <a:gd name="connsiteY353" fmla="*/ 617771 h 1170526"/>
              <a:gd name="connsiteX354" fmla="*/ 2473033 w 9143998"/>
              <a:gd name="connsiteY354" fmla="*/ 615194 h 1170526"/>
              <a:gd name="connsiteX355" fmla="*/ 7070707 w 9143998"/>
              <a:gd name="connsiteY355" fmla="*/ 612728 h 1170526"/>
              <a:gd name="connsiteX356" fmla="*/ 7067027 w 9143998"/>
              <a:gd name="connsiteY356" fmla="*/ 615227 h 1170526"/>
              <a:gd name="connsiteX357" fmla="*/ 7070634 w 9143998"/>
              <a:gd name="connsiteY357" fmla="*/ 617713 h 1170526"/>
              <a:gd name="connsiteX358" fmla="*/ 7074313 w 9143998"/>
              <a:gd name="connsiteY358" fmla="*/ 615166 h 1170526"/>
              <a:gd name="connsiteX359" fmla="*/ 2486293 w 9143998"/>
              <a:gd name="connsiteY359" fmla="*/ 610650 h 1170526"/>
              <a:gd name="connsiteX360" fmla="*/ 2480118 w 9143998"/>
              <a:gd name="connsiteY360" fmla="*/ 614975 h 1170526"/>
              <a:gd name="connsiteX361" fmla="*/ 2480547 w 9143998"/>
              <a:gd name="connsiteY361" fmla="*/ 615265 h 1170526"/>
              <a:gd name="connsiteX362" fmla="*/ 2486695 w 9143998"/>
              <a:gd name="connsiteY362" fmla="*/ 610916 h 1170526"/>
              <a:gd name="connsiteX363" fmla="*/ 7087616 w 9143998"/>
              <a:gd name="connsiteY363" fmla="*/ 610608 h 1170526"/>
              <a:gd name="connsiteX364" fmla="*/ 7081411 w 9143998"/>
              <a:gd name="connsiteY364" fmla="*/ 614959 h 1170526"/>
              <a:gd name="connsiteX365" fmla="*/ 7081805 w 9143998"/>
              <a:gd name="connsiteY365" fmla="*/ 615226 h 1170526"/>
              <a:gd name="connsiteX366" fmla="*/ 7087987 w 9143998"/>
              <a:gd name="connsiteY366" fmla="*/ 610853 h 1170526"/>
              <a:gd name="connsiteX367" fmla="*/ 2452724 w 9143998"/>
              <a:gd name="connsiteY367" fmla="*/ 610108 h 1170526"/>
              <a:gd name="connsiteX368" fmla="*/ 2452149 w 9143998"/>
              <a:gd name="connsiteY368" fmla="*/ 610494 h 1170526"/>
              <a:gd name="connsiteX369" fmla="*/ 2458124 w 9143998"/>
              <a:gd name="connsiteY369" fmla="*/ 614716 h 1170526"/>
              <a:gd name="connsiteX370" fmla="*/ 2458734 w 9143998"/>
              <a:gd name="connsiteY370" fmla="*/ 614299 h 1170526"/>
              <a:gd name="connsiteX371" fmla="*/ 7053974 w 9143998"/>
              <a:gd name="connsiteY371" fmla="*/ 610029 h 1170526"/>
              <a:gd name="connsiteX372" fmla="*/ 7053400 w 9143998"/>
              <a:gd name="connsiteY372" fmla="*/ 610413 h 1170526"/>
              <a:gd name="connsiteX373" fmla="*/ 7059447 w 9143998"/>
              <a:gd name="connsiteY373" fmla="*/ 614688 h 1170526"/>
              <a:gd name="connsiteX374" fmla="*/ 7060054 w 9143998"/>
              <a:gd name="connsiteY374" fmla="*/ 614272 h 1170526"/>
              <a:gd name="connsiteX375" fmla="*/ 4730294 w 9143998"/>
              <a:gd name="connsiteY375" fmla="*/ 608682 h 1170526"/>
              <a:gd name="connsiteX376" fmla="*/ 4720840 w 9143998"/>
              <a:gd name="connsiteY376" fmla="*/ 614239 h 1170526"/>
              <a:gd name="connsiteX377" fmla="*/ 4735309 w 9143998"/>
              <a:gd name="connsiteY377" fmla="*/ 623787 h 1170526"/>
              <a:gd name="connsiteX378" fmla="*/ 4740860 w 9143998"/>
              <a:gd name="connsiteY378" fmla="*/ 627486 h 1170526"/>
              <a:gd name="connsiteX379" fmla="*/ 4750353 w 9143998"/>
              <a:gd name="connsiteY379" fmla="*/ 621636 h 1170526"/>
              <a:gd name="connsiteX380" fmla="*/ 4731685 w 9143998"/>
              <a:gd name="connsiteY380" fmla="*/ 609573 h 1170526"/>
              <a:gd name="connsiteX381" fmla="*/ 267708 w 9143998"/>
              <a:gd name="connsiteY381" fmla="*/ 608556 h 1170526"/>
              <a:gd name="connsiteX382" fmla="*/ 245759 w 9143998"/>
              <a:gd name="connsiteY382" fmla="*/ 623932 h 1170526"/>
              <a:gd name="connsiteX383" fmla="*/ 246283 w 9143998"/>
              <a:gd name="connsiteY383" fmla="*/ 624242 h 1170526"/>
              <a:gd name="connsiteX384" fmla="*/ 268129 w 9143998"/>
              <a:gd name="connsiteY384" fmla="*/ 608789 h 1170526"/>
              <a:gd name="connsiteX385" fmla="*/ 4808592 w 9143998"/>
              <a:gd name="connsiteY385" fmla="*/ 607849 h 1170526"/>
              <a:gd name="connsiteX386" fmla="*/ 4787527 w 9143998"/>
              <a:gd name="connsiteY386" fmla="*/ 621314 h 1170526"/>
              <a:gd name="connsiteX387" fmla="*/ 4797862 w 9143998"/>
              <a:gd name="connsiteY387" fmla="*/ 627715 h 1170526"/>
              <a:gd name="connsiteX388" fmla="*/ 4812343 w 9143998"/>
              <a:gd name="connsiteY388" fmla="*/ 618125 h 1170526"/>
              <a:gd name="connsiteX389" fmla="*/ 4818737 w 9143998"/>
              <a:gd name="connsiteY389" fmla="*/ 613849 h 1170526"/>
              <a:gd name="connsiteX390" fmla="*/ 4870744 w 9143998"/>
              <a:gd name="connsiteY390" fmla="*/ 607435 h 1170526"/>
              <a:gd name="connsiteX391" fmla="*/ 4845723 w 9143998"/>
              <a:gd name="connsiteY391" fmla="*/ 624994 h 1170526"/>
              <a:gd name="connsiteX392" fmla="*/ 4846132 w 9143998"/>
              <a:gd name="connsiteY392" fmla="*/ 625236 h 1170526"/>
              <a:gd name="connsiteX393" fmla="*/ 4871060 w 9143998"/>
              <a:gd name="connsiteY393" fmla="*/ 607610 h 1170526"/>
              <a:gd name="connsiteX394" fmla="*/ 129941 w 9143998"/>
              <a:gd name="connsiteY394" fmla="*/ 607350 h 1170526"/>
              <a:gd name="connsiteX395" fmla="*/ 119245 w 9143998"/>
              <a:gd name="connsiteY395" fmla="*/ 613630 h 1170526"/>
              <a:gd name="connsiteX396" fmla="*/ 139031 w 9143998"/>
              <a:gd name="connsiteY396" fmla="*/ 626800 h 1170526"/>
              <a:gd name="connsiteX397" fmla="*/ 139825 w 9143998"/>
              <a:gd name="connsiteY397" fmla="*/ 627330 h 1170526"/>
              <a:gd name="connsiteX398" fmla="*/ 150585 w 9143998"/>
              <a:gd name="connsiteY398" fmla="*/ 620700 h 1170526"/>
              <a:gd name="connsiteX399" fmla="*/ 136954 w 9143998"/>
              <a:gd name="connsiteY399" fmla="*/ 611877 h 1170526"/>
              <a:gd name="connsiteX400" fmla="*/ 208795 w 9143998"/>
              <a:gd name="connsiteY400" fmla="*/ 606903 h 1170526"/>
              <a:gd name="connsiteX401" fmla="*/ 188831 w 9143998"/>
              <a:gd name="connsiteY401" fmla="*/ 619662 h 1170526"/>
              <a:gd name="connsiteX402" fmla="*/ 199019 w 9143998"/>
              <a:gd name="connsiteY402" fmla="*/ 625973 h 1170526"/>
              <a:gd name="connsiteX403" fmla="*/ 210852 w 9143998"/>
              <a:gd name="connsiteY403" fmla="*/ 618134 h 1170526"/>
              <a:gd name="connsiteX404" fmla="*/ 218799 w 9143998"/>
              <a:gd name="connsiteY404" fmla="*/ 612820 h 1170526"/>
              <a:gd name="connsiteX405" fmla="*/ 4668816 w 9143998"/>
              <a:gd name="connsiteY405" fmla="*/ 606286 h 1170526"/>
              <a:gd name="connsiteX406" fmla="*/ 4668226 w 9143998"/>
              <a:gd name="connsiteY406" fmla="*/ 606612 h 1170526"/>
              <a:gd name="connsiteX407" fmla="*/ 4693964 w 9143998"/>
              <a:gd name="connsiteY407" fmla="*/ 624798 h 1170526"/>
              <a:gd name="connsiteX408" fmla="*/ 4694722 w 9143998"/>
              <a:gd name="connsiteY408" fmla="*/ 624353 h 1170526"/>
              <a:gd name="connsiteX409" fmla="*/ 2479356 w 9143998"/>
              <a:gd name="connsiteY409" fmla="*/ 606073 h 1170526"/>
              <a:gd name="connsiteX410" fmla="*/ 2473167 w 9143998"/>
              <a:gd name="connsiteY410" fmla="*/ 610276 h 1170526"/>
              <a:gd name="connsiteX411" fmla="*/ 2476693 w 9143998"/>
              <a:gd name="connsiteY411" fmla="*/ 612659 h 1170526"/>
              <a:gd name="connsiteX412" fmla="*/ 2482862 w 9143998"/>
              <a:gd name="connsiteY412" fmla="*/ 608387 h 1170526"/>
              <a:gd name="connsiteX413" fmla="*/ 7080623 w 9143998"/>
              <a:gd name="connsiteY413" fmla="*/ 605993 h 1170526"/>
              <a:gd name="connsiteX414" fmla="*/ 7074401 w 9143998"/>
              <a:gd name="connsiteY414" fmla="*/ 610219 h 1170526"/>
              <a:gd name="connsiteX415" fmla="*/ 7077970 w 9143998"/>
              <a:gd name="connsiteY415" fmla="*/ 612633 h 1170526"/>
              <a:gd name="connsiteX416" fmla="*/ 7084175 w 9143998"/>
              <a:gd name="connsiteY416" fmla="*/ 608337 h 1170526"/>
              <a:gd name="connsiteX417" fmla="*/ 2459148 w 9143998"/>
              <a:gd name="connsiteY417" fmla="*/ 605807 h 1170526"/>
              <a:gd name="connsiteX418" fmla="*/ 2455497 w 9143998"/>
              <a:gd name="connsiteY418" fmla="*/ 608252 h 1170526"/>
              <a:gd name="connsiteX419" fmla="*/ 2461510 w 9143998"/>
              <a:gd name="connsiteY419" fmla="*/ 612394 h 1170526"/>
              <a:gd name="connsiteX420" fmla="*/ 2465173 w 9143998"/>
              <a:gd name="connsiteY420" fmla="*/ 609881 h 1170526"/>
              <a:gd name="connsiteX421" fmla="*/ 7060376 w 9143998"/>
              <a:gd name="connsiteY421" fmla="*/ 605742 h 1170526"/>
              <a:gd name="connsiteX422" fmla="*/ 7056769 w 9143998"/>
              <a:gd name="connsiteY422" fmla="*/ 608157 h 1170526"/>
              <a:gd name="connsiteX423" fmla="*/ 7062854 w 9143998"/>
              <a:gd name="connsiteY423" fmla="*/ 612351 h 1170526"/>
              <a:gd name="connsiteX424" fmla="*/ 7066475 w 9143998"/>
              <a:gd name="connsiteY424" fmla="*/ 609866 h 1170526"/>
              <a:gd name="connsiteX425" fmla="*/ 71947 w 9143998"/>
              <a:gd name="connsiteY425" fmla="*/ 604620 h 1170526"/>
              <a:gd name="connsiteX426" fmla="*/ 71349 w 9143998"/>
              <a:gd name="connsiteY426" fmla="*/ 604951 h 1170526"/>
              <a:gd name="connsiteX427" fmla="*/ 96343 w 9143998"/>
              <a:gd name="connsiteY427" fmla="*/ 622616 h 1170526"/>
              <a:gd name="connsiteX428" fmla="*/ 97109 w 9143998"/>
              <a:gd name="connsiteY428" fmla="*/ 622167 h 1170526"/>
              <a:gd name="connsiteX429" fmla="*/ 260218 w 9143998"/>
              <a:gd name="connsiteY429" fmla="*/ 604419 h 1170526"/>
              <a:gd name="connsiteX430" fmla="*/ 238129 w 9143998"/>
              <a:gd name="connsiteY430" fmla="*/ 619419 h 1170526"/>
              <a:gd name="connsiteX431" fmla="*/ 242028 w 9143998"/>
              <a:gd name="connsiteY431" fmla="*/ 621725 h 1170526"/>
              <a:gd name="connsiteX432" fmla="*/ 264001 w 9143998"/>
              <a:gd name="connsiteY432" fmla="*/ 606509 h 1170526"/>
              <a:gd name="connsiteX433" fmla="*/ 4863214 w 9143998"/>
              <a:gd name="connsiteY433" fmla="*/ 603238 h 1170526"/>
              <a:gd name="connsiteX434" fmla="*/ 4837945 w 9143998"/>
              <a:gd name="connsiteY434" fmla="*/ 620394 h 1170526"/>
              <a:gd name="connsiteX435" fmla="*/ 4841903 w 9143998"/>
              <a:gd name="connsiteY435" fmla="*/ 622735 h 1170526"/>
              <a:gd name="connsiteX436" fmla="*/ 4867011 w 9143998"/>
              <a:gd name="connsiteY436" fmla="*/ 605354 h 1170526"/>
              <a:gd name="connsiteX437" fmla="*/ 4675749 w 9143998"/>
              <a:gd name="connsiteY437" fmla="*/ 602446 h 1170526"/>
              <a:gd name="connsiteX438" fmla="*/ 4671809 w 9143998"/>
              <a:gd name="connsiteY438" fmla="*/ 604628 h 1170526"/>
              <a:gd name="connsiteX439" fmla="*/ 4697806 w 9143998"/>
              <a:gd name="connsiteY439" fmla="*/ 622542 h 1170526"/>
              <a:gd name="connsiteX440" fmla="*/ 4701909 w 9143998"/>
              <a:gd name="connsiteY440" fmla="*/ 620132 h 1170526"/>
              <a:gd name="connsiteX441" fmla="*/ 2498476 w 9143998"/>
              <a:gd name="connsiteY441" fmla="*/ 602115 h 1170526"/>
              <a:gd name="connsiteX442" fmla="*/ 2489950 w 9143998"/>
              <a:gd name="connsiteY442" fmla="*/ 608089 h 1170526"/>
              <a:gd name="connsiteX443" fmla="*/ 2490334 w 9143998"/>
              <a:gd name="connsiteY443" fmla="*/ 608343 h 1170526"/>
              <a:gd name="connsiteX444" fmla="*/ 2498823 w 9143998"/>
              <a:gd name="connsiteY444" fmla="*/ 602337 h 1170526"/>
              <a:gd name="connsiteX445" fmla="*/ 7099742 w 9143998"/>
              <a:gd name="connsiteY445" fmla="*/ 602106 h 1170526"/>
              <a:gd name="connsiteX446" fmla="*/ 7091228 w 9143998"/>
              <a:gd name="connsiteY446" fmla="*/ 608075 h 1170526"/>
              <a:gd name="connsiteX447" fmla="*/ 7091582 w 9143998"/>
              <a:gd name="connsiteY447" fmla="*/ 608309 h 1170526"/>
              <a:gd name="connsiteX448" fmla="*/ 7100061 w 9143998"/>
              <a:gd name="connsiteY448" fmla="*/ 602310 h 1170526"/>
              <a:gd name="connsiteX449" fmla="*/ 78245 w 9143998"/>
              <a:gd name="connsiteY449" fmla="*/ 601136 h 1170526"/>
              <a:gd name="connsiteX450" fmla="*/ 75184 w 9143998"/>
              <a:gd name="connsiteY450" fmla="*/ 602829 h 1170526"/>
              <a:gd name="connsiteX451" fmla="*/ 100324 w 9143998"/>
              <a:gd name="connsiteY451" fmla="*/ 620279 h 1170526"/>
              <a:gd name="connsiteX452" fmla="*/ 103518 w 9143998"/>
              <a:gd name="connsiteY452" fmla="*/ 618403 h 1170526"/>
              <a:gd name="connsiteX453" fmla="*/ 2439603 w 9143998"/>
              <a:gd name="connsiteY453" fmla="*/ 600957 h 1170526"/>
              <a:gd name="connsiteX454" fmla="*/ 2439107 w 9143998"/>
              <a:gd name="connsiteY454" fmla="*/ 601278 h 1170526"/>
              <a:gd name="connsiteX455" fmla="*/ 2448138 w 9143998"/>
              <a:gd name="connsiteY455" fmla="*/ 607660 h 1170526"/>
              <a:gd name="connsiteX456" fmla="*/ 2448689 w 9143998"/>
              <a:gd name="connsiteY456" fmla="*/ 607293 h 1170526"/>
              <a:gd name="connsiteX457" fmla="*/ 7040904 w 9143998"/>
              <a:gd name="connsiteY457" fmla="*/ 600908 h 1170526"/>
              <a:gd name="connsiteX458" fmla="*/ 7040409 w 9143998"/>
              <a:gd name="connsiteY458" fmla="*/ 601228 h 1170526"/>
              <a:gd name="connsiteX459" fmla="*/ 7049474 w 9143998"/>
              <a:gd name="connsiteY459" fmla="*/ 607637 h 1170526"/>
              <a:gd name="connsiteX460" fmla="*/ 7050022 w 9143998"/>
              <a:gd name="connsiteY460" fmla="*/ 607271 h 1170526"/>
              <a:gd name="connsiteX461" fmla="*/ 4745481 w 9143998"/>
              <a:gd name="connsiteY461" fmla="*/ 599756 h 1170526"/>
              <a:gd name="connsiteX462" fmla="*/ 4734841 w 9143998"/>
              <a:gd name="connsiteY462" fmla="*/ 606010 h 1170526"/>
              <a:gd name="connsiteX463" fmla="*/ 4754775 w 9143998"/>
              <a:gd name="connsiteY463" fmla="*/ 618910 h 1170526"/>
              <a:gd name="connsiteX464" fmla="*/ 4765591 w 9143998"/>
              <a:gd name="connsiteY464" fmla="*/ 612245 h 1170526"/>
              <a:gd name="connsiteX465" fmla="*/ 4794613 w 9143998"/>
              <a:gd name="connsiteY465" fmla="*/ 599581 h 1170526"/>
              <a:gd name="connsiteX466" fmla="*/ 4773449 w 9143998"/>
              <a:gd name="connsiteY466" fmla="*/ 612593 h 1170526"/>
              <a:gd name="connsiteX467" fmla="*/ 4783321 w 9143998"/>
              <a:gd name="connsiteY467" fmla="*/ 618708 h 1170526"/>
              <a:gd name="connsiteX468" fmla="*/ 4804264 w 9143998"/>
              <a:gd name="connsiteY468" fmla="*/ 605289 h 1170526"/>
              <a:gd name="connsiteX469" fmla="*/ 2468978 w 9143998"/>
              <a:gd name="connsiteY469" fmla="*/ 599226 h 1170526"/>
              <a:gd name="connsiteX470" fmla="*/ 2462872 w 9143998"/>
              <a:gd name="connsiteY470" fmla="*/ 603315 h 1170526"/>
              <a:gd name="connsiteX471" fmla="*/ 2468852 w 9143998"/>
              <a:gd name="connsiteY471" fmla="*/ 607358 h 1170526"/>
              <a:gd name="connsiteX472" fmla="*/ 2474955 w 9143998"/>
              <a:gd name="connsiteY472" fmla="*/ 603170 h 1170526"/>
              <a:gd name="connsiteX473" fmla="*/ 7070238 w 9143998"/>
              <a:gd name="connsiteY473" fmla="*/ 599140 h 1170526"/>
              <a:gd name="connsiteX474" fmla="*/ 7064097 w 9143998"/>
              <a:gd name="connsiteY474" fmla="*/ 603252 h 1170526"/>
              <a:gd name="connsiteX475" fmla="*/ 7070150 w 9143998"/>
              <a:gd name="connsiteY475" fmla="*/ 607345 h 1170526"/>
              <a:gd name="connsiteX476" fmla="*/ 7076289 w 9143998"/>
              <a:gd name="connsiteY476" fmla="*/ 603133 h 1170526"/>
              <a:gd name="connsiteX477" fmla="*/ 194844 w 9143998"/>
              <a:gd name="connsiteY477" fmla="*/ 598652 h 1170526"/>
              <a:gd name="connsiteX478" fmla="*/ 174801 w 9143998"/>
              <a:gd name="connsiteY478" fmla="*/ 610973 h 1170526"/>
              <a:gd name="connsiteX479" fmla="*/ 184619 w 9143998"/>
              <a:gd name="connsiteY479" fmla="*/ 617054 h 1170526"/>
              <a:gd name="connsiteX480" fmla="*/ 204463 w 9143998"/>
              <a:gd name="connsiteY480" fmla="*/ 604341 h 1170526"/>
              <a:gd name="connsiteX481" fmla="*/ 248948 w 9143998"/>
              <a:gd name="connsiteY481" fmla="*/ 598194 h 1170526"/>
              <a:gd name="connsiteX482" fmla="*/ 227041 w 9143998"/>
              <a:gd name="connsiteY482" fmla="*/ 612861 h 1170526"/>
              <a:gd name="connsiteX483" fmla="*/ 233601 w 9143998"/>
              <a:gd name="connsiteY483" fmla="*/ 616741 h 1170526"/>
              <a:gd name="connsiteX484" fmla="*/ 255423 w 9143998"/>
              <a:gd name="connsiteY484" fmla="*/ 601770 h 1170526"/>
              <a:gd name="connsiteX485" fmla="*/ 145909 w 9143998"/>
              <a:gd name="connsiteY485" fmla="*/ 597976 h 1170526"/>
              <a:gd name="connsiteX486" fmla="*/ 133916 w 9143998"/>
              <a:gd name="connsiteY486" fmla="*/ 605017 h 1170526"/>
              <a:gd name="connsiteX487" fmla="*/ 139031 w 9143998"/>
              <a:gd name="connsiteY487" fmla="*/ 608321 h 1170526"/>
              <a:gd name="connsiteX488" fmla="*/ 154462 w 9143998"/>
              <a:gd name="connsiteY488" fmla="*/ 618311 h 1170526"/>
              <a:gd name="connsiteX489" fmla="*/ 166632 w 9143998"/>
              <a:gd name="connsiteY489" fmla="*/ 610812 h 1170526"/>
              <a:gd name="connsiteX490" fmla="*/ 2491639 w 9143998"/>
              <a:gd name="connsiteY490" fmla="*/ 597732 h 1170526"/>
              <a:gd name="connsiteX491" fmla="*/ 2483070 w 9143998"/>
              <a:gd name="connsiteY491" fmla="*/ 603551 h 1170526"/>
              <a:gd name="connsiteX492" fmla="*/ 2486540 w 9143998"/>
              <a:gd name="connsiteY492" fmla="*/ 605840 h 1170526"/>
              <a:gd name="connsiteX493" fmla="*/ 2495072 w 9143998"/>
              <a:gd name="connsiteY493" fmla="*/ 599932 h 1170526"/>
              <a:gd name="connsiteX494" fmla="*/ 7092850 w 9143998"/>
              <a:gd name="connsiteY494" fmla="*/ 597690 h 1170526"/>
              <a:gd name="connsiteX495" fmla="*/ 7084295 w 9143998"/>
              <a:gd name="connsiteY495" fmla="*/ 603500 h 1170526"/>
              <a:gd name="connsiteX496" fmla="*/ 7087811 w 9143998"/>
              <a:gd name="connsiteY496" fmla="*/ 605819 h 1170526"/>
              <a:gd name="connsiteX497" fmla="*/ 7096330 w 9143998"/>
              <a:gd name="connsiteY497" fmla="*/ 599920 h 1170526"/>
              <a:gd name="connsiteX498" fmla="*/ 4852004 w 9143998"/>
              <a:gd name="connsiteY498" fmla="*/ 596992 h 1170526"/>
              <a:gd name="connsiteX499" fmla="*/ 4826851 w 9143998"/>
              <a:gd name="connsiteY499" fmla="*/ 613832 h 1170526"/>
              <a:gd name="connsiteX500" fmla="*/ 4833579 w 9143998"/>
              <a:gd name="connsiteY500" fmla="*/ 617813 h 1170526"/>
              <a:gd name="connsiteX501" fmla="*/ 4858581 w 9143998"/>
              <a:gd name="connsiteY501" fmla="*/ 600657 h 1170526"/>
              <a:gd name="connsiteX502" fmla="*/ 2445926 w 9143998"/>
              <a:gd name="connsiteY502" fmla="*/ 596868 h 1170526"/>
              <a:gd name="connsiteX503" fmla="*/ 2442341 w 9143998"/>
              <a:gd name="connsiteY503" fmla="*/ 599186 h 1170526"/>
              <a:gd name="connsiteX504" fmla="*/ 2451442 w 9143998"/>
              <a:gd name="connsiteY504" fmla="*/ 605457 h 1170526"/>
              <a:gd name="connsiteX505" fmla="*/ 2455062 w 9143998"/>
              <a:gd name="connsiteY505" fmla="*/ 603044 h 1170526"/>
              <a:gd name="connsiteX506" fmla="*/ 7047202 w 9143998"/>
              <a:gd name="connsiteY506" fmla="*/ 596835 h 1170526"/>
              <a:gd name="connsiteX507" fmla="*/ 7043662 w 9143998"/>
              <a:gd name="connsiteY507" fmla="*/ 599124 h 1170526"/>
              <a:gd name="connsiteX508" fmla="*/ 7052798 w 9143998"/>
              <a:gd name="connsiteY508" fmla="*/ 605420 h 1170526"/>
              <a:gd name="connsiteX509" fmla="*/ 7056373 w 9143998"/>
              <a:gd name="connsiteY509" fmla="*/ 603036 h 1170526"/>
              <a:gd name="connsiteX510" fmla="*/ 86340 w 9143998"/>
              <a:gd name="connsiteY510" fmla="*/ 596659 h 1170526"/>
              <a:gd name="connsiteX511" fmla="*/ 82575 w 9143998"/>
              <a:gd name="connsiteY511" fmla="*/ 598742 h 1170526"/>
              <a:gd name="connsiteX512" fmla="*/ 107779 w 9143998"/>
              <a:gd name="connsiteY512" fmla="*/ 615902 h 1170526"/>
              <a:gd name="connsiteX513" fmla="*/ 111752 w 9143998"/>
              <a:gd name="connsiteY513" fmla="*/ 613569 h 1170526"/>
              <a:gd name="connsiteX514" fmla="*/ 4686449 w 9143998"/>
              <a:gd name="connsiteY514" fmla="*/ 596520 h 1170526"/>
              <a:gd name="connsiteX515" fmla="*/ 4679821 w 9143998"/>
              <a:gd name="connsiteY515" fmla="*/ 600191 h 1170526"/>
              <a:gd name="connsiteX516" fmla="*/ 4705873 w 9143998"/>
              <a:gd name="connsiteY516" fmla="*/ 617804 h 1170526"/>
              <a:gd name="connsiteX517" fmla="*/ 4712662 w 9143998"/>
              <a:gd name="connsiteY517" fmla="*/ 613817 h 1170526"/>
              <a:gd name="connsiteX518" fmla="*/ 2516910 w 9143998"/>
              <a:gd name="connsiteY518" fmla="*/ 595411 h 1170526"/>
              <a:gd name="connsiteX519" fmla="*/ 2507270 w 9143998"/>
              <a:gd name="connsiteY519" fmla="*/ 602168 h 1170526"/>
              <a:gd name="connsiteX520" fmla="*/ 2512247 w 9143998"/>
              <a:gd name="connsiteY520" fmla="*/ 605348 h 1170526"/>
              <a:gd name="connsiteX521" fmla="*/ 3389527 w 9143998"/>
              <a:gd name="connsiteY521" fmla="*/ 1052322 h 1170526"/>
              <a:gd name="connsiteX522" fmla="*/ 4538405 w 9143998"/>
              <a:gd name="connsiteY522" fmla="*/ 775906 h 1170526"/>
              <a:gd name="connsiteX523" fmla="*/ 4540537 w 9143998"/>
              <a:gd name="connsiteY523" fmla="*/ 779418 h 1170526"/>
              <a:gd name="connsiteX524" fmla="*/ 3388674 w 9143998"/>
              <a:gd name="connsiteY524" fmla="*/ 1056602 h 1170526"/>
              <a:gd name="connsiteX525" fmla="*/ 2510115 w 9143998"/>
              <a:gd name="connsiteY525" fmla="*/ 609573 h 1170526"/>
              <a:gd name="connsiteX526" fmla="*/ 2503112 w 9143998"/>
              <a:gd name="connsiteY526" fmla="*/ 605085 h 1170526"/>
              <a:gd name="connsiteX527" fmla="*/ 2494521 w 9143998"/>
              <a:gd name="connsiteY527" fmla="*/ 611107 h 1170526"/>
              <a:gd name="connsiteX528" fmla="*/ 2513738 w 9143998"/>
              <a:gd name="connsiteY528" fmla="*/ 623787 h 1170526"/>
              <a:gd name="connsiteX529" fmla="*/ 3390806 w 9143998"/>
              <a:gd name="connsiteY529" fmla="*/ 1084315 h 1170526"/>
              <a:gd name="connsiteX530" fmla="*/ 4539898 w 9143998"/>
              <a:gd name="connsiteY530" fmla="*/ 799338 h 1170526"/>
              <a:gd name="connsiteX531" fmla="*/ 4542030 w 9143998"/>
              <a:gd name="connsiteY531" fmla="*/ 802905 h 1170526"/>
              <a:gd name="connsiteX532" fmla="*/ 3390166 w 9143998"/>
              <a:gd name="connsiteY532" fmla="*/ 1088541 h 1170526"/>
              <a:gd name="connsiteX533" fmla="*/ 2511608 w 9143998"/>
              <a:gd name="connsiteY533" fmla="*/ 627354 h 1170526"/>
              <a:gd name="connsiteX534" fmla="*/ 2490866 w 9143998"/>
              <a:gd name="connsiteY534" fmla="*/ 613668 h 1170526"/>
              <a:gd name="connsiteX535" fmla="*/ 2484641 w 9143998"/>
              <a:gd name="connsiteY535" fmla="*/ 618033 h 1170526"/>
              <a:gd name="connsiteX536" fmla="*/ 2515230 w 9143998"/>
              <a:gd name="connsiteY536" fmla="*/ 638713 h 1170526"/>
              <a:gd name="connsiteX537" fmla="*/ 3391660 w 9143998"/>
              <a:gd name="connsiteY537" fmla="*/ 1109174 h 1170526"/>
              <a:gd name="connsiteX538" fmla="*/ 4295638 w 9143998"/>
              <a:gd name="connsiteY538" fmla="*/ 957580 h 1170526"/>
              <a:gd name="connsiteX539" fmla="*/ 4539930 w 9143998"/>
              <a:gd name="connsiteY539" fmla="*/ 817467 h 1170526"/>
              <a:gd name="connsiteX540" fmla="*/ 4539713 w 9143998"/>
              <a:gd name="connsiteY540" fmla="*/ 817104 h 1170526"/>
              <a:gd name="connsiteX541" fmla="*/ 4753819 w 9143998"/>
              <a:gd name="connsiteY541" fmla="*/ 672038 h 1170526"/>
              <a:gd name="connsiteX542" fmla="*/ 4746570 w 9143998"/>
              <a:gd name="connsiteY542" fmla="*/ 666964 h 1170526"/>
              <a:gd name="connsiteX543" fmla="*/ 4541845 w 9143998"/>
              <a:gd name="connsiteY543" fmla="*/ 802186 h 1170526"/>
              <a:gd name="connsiteX544" fmla="*/ 4539713 w 9143998"/>
              <a:gd name="connsiteY544" fmla="*/ 798676 h 1170526"/>
              <a:gd name="connsiteX545" fmla="*/ 4742694 w 9143998"/>
              <a:gd name="connsiteY545" fmla="*/ 664251 h 1170526"/>
              <a:gd name="connsiteX546" fmla="*/ 4734670 w 9143998"/>
              <a:gd name="connsiteY546" fmla="*/ 658633 h 1170526"/>
              <a:gd name="connsiteX547" fmla="*/ 4732021 w 9143998"/>
              <a:gd name="connsiteY547" fmla="*/ 656794 h 1170526"/>
              <a:gd name="connsiteX548" fmla="*/ 4541205 w 9143998"/>
              <a:gd name="connsiteY548" fmla="*/ 778767 h 1170526"/>
              <a:gd name="connsiteX549" fmla="*/ 4539074 w 9143998"/>
              <a:gd name="connsiteY549" fmla="*/ 775202 h 1170526"/>
              <a:gd name="connsiteX550" fmla="*/ 4728113 w 9143998"/>
              <a:gd name="connsiteY550" fmla="*/ 654081 h 1170526"/>
              <a:gd name="connsiteX551" fmla="*/ 4717714 w 9143998"/>
              <a:gd name="connsiteY551" fmla="*/ 646860 h 1170526"/>
              <a:gd name="connsiteX552" fmla="*/ 4541223 w 9143998"/>
              <a:gd name="connsiteY552" fmla="*/ 755370 h 1170526"/>
              <a:gd name="connsiteX553" fmla="*/ 4541229 w 9143998"/>
              <a:gd name="connsiteY553" fmla="*/ 755381 h 1170526"/>
              <a:gd name="connsiteX554" fmla="*/ 3389513 w 9143998"/>
              <a:gd name="connsiteY554" fmla="*/ 1021853 h 1170526"/>
              <a:gd name="connsiteX555" fmla="*/ 2729382 w 9143998"/>
              <a:gd name="connsiteY555" fmla="*/ 727350 h 1170526"/>
              <a:gd name="connsiteX556" fmla="*/ 2421878 w 9143998"/>
              <a:gd name="connsiteY556" fmla="*/ 595297 h 1170526"/>
              <a:gd name="connsiteX557" fmla="*/ 2165852 w 9143998"/>
              <a:gd name="connsiteY557" fmla="*/ 752683 h 1170526"/>
              <a:gd name="connsiteX558" fmla="*/ 2167956 w 9143998"/>
              <a:gd name="connsiteY558" fmla="*/ 756134 h 1170526"/>
              <a:gd name="connsiteX559" fmla="*/ 1016152 w 9143998"/>
              <a:gd name="connsiteY559" fmla="*/ 1022609 h 1170526"/>
              <a:gd name="connsiteX560" fmla="*/ 355359 w 9143998"/>
              <a:gd name="connsiteY560" fmla="*/ 727708 h 1170526"/>
              <a:gd name="connsiteX561" fmla="*/ 223300 w 9143998"/>
              <a:gd name="connsiteY561" fmla="*/ 645912 h 1170526"/>
              <a:gd name="connsiteX562" fmla="*/ 215330 w 9143998"/>
              <a:gd name="connsiteY562" fmla="*/ 651499 h 1170526"/>
              <a:gd name="connsiteX563" fmla="*/ 210691 w 9143998"/>
              <a:gd name="connsiteY563" fmla="*/ 654713 h 1170526"/>
              <a:gd name="connsiteX564" fmla="*/ 357285 w 9143998"/>
              <a:gd name="connsiteY564" fmla="*/ 749616 h 1170526"/>
              <a:gd name="connsiteX565" fmla="*/ 1016215 w 9143998"/>
              <a:gd name="connsiteY565" fmla="*/ 1055301 h 1170526"/>
              <a:gd name="connsiteX566" fmla="*/ 2165053 w 9143998"/>
              <a:gd name="connsiteY566" fmla="*/ 778880 h 1170526"/>
              <a:gd name="connsiteX567" fmla="*/ 2167235 w 9143998"/>
              <a:gd name="connsiteY567" fmla="*/ 782437 h 1170526"/>
              <a:gd name="connsiteX568" fmla="*/ 1015488 w 9143998"/>
              <a:gd name="connsiteY568" fmla="*/ 1059569 h 1170526"/>
              <a:gd name="connsiteX569" fmla="*/ 355273 w 9143998"/>
              <a:gd name="connsiteY569" fmla="*/ 753180 h 1170526"/>
              <a:gd name="connsiteX570" fmla="*/ 207042 w 9143998"/>
              <a:gd name="connsiteY570" fmla="*/ 657240 h 1170526"/>
              <a:gd name="connsiteX571" fmla="*/ 196087 w 9143998"/>
              <a:gd name="connsiteY571" fmla="*/ 664829 h 1170526"/>
              <a:gd name="connsiteX572" fmla="*/ 357183 w 9143998"/>
              <a:gd name="connsiteY572" fmla="*/ 772200 h 1170526"/>
              <a:gd name="connsiteX573" fmla="*/ 1016215 w 9143998"/>
              <a:gd name="connsiteY573" fmla="*/ 1087287 h 1170526"/>
              <a:gd name="connsiteX574" fmla="*/ 2165052 w 9143998"/>
              <a:gd name="connsiteY574" fmla="*/ 802336 h 1170526"/>
              <a:gd name="connsiteX575" fmla="*/ 2167234 w 9143998"/>
              <a:gd name="connsiteY575" fmla="*/ 805875 h 1170526"/>
              <a:gd name="connsiteX576" fmla="*/ 1015487 w 9143998"/>
              <a:gd name="connsiteY576" fmla="*/ 1091559 h 1170526"/>
              <a:gd name="connsiteX577" fmla="*/ 355170 w 9143998"/>
              <a:gd name="connsiteY577" fmla="*/ 775867 h 1170526"/>
              <a:gd name="connsiteX578" fmla="*/ 192449 w 9143998"/>
              <a:gd name="connsiteY578" fmla="*/ 667349 h 1170526"/>
              <a:gd name="connsiteX579" fmla="*/ 187922 w 9143998"/>
              <a:gd name="connsiteY579" fmla="*/ 670485 h 1170526"/>
              <a:gd name="connsiteX580" fmla="*/ 358087 w 9143998"/>
              <a:gd name="connsiteY580" fmla="*/ 786406 h 1170526"/>
              <a:gd name="connsiteX581" fmla="*/ 1016879 w 9143998"/>
              <a:gd name="connsiteY581" fmla="*/ 1108597 h 1170526"/>
              <a:gd name="connsiteX582" fmla="*/ 1920880 w 9143998"/>
              <a:gd name="connsiteY582" fmla="*/ 957006 h 1170526"/>
              <a:gd name="connsiteX583" fmla="*/ 2161192 w 9143998"/>
              <a:gd name="connsiteY583" fmla="*/ 819165 h 1170526"/>
              <a:gd name="connsiteX584" fmla="*/ 2159968 w 9143998"/>
              <a:gd name="connsiteY584" fmla="*/ 817119 h 1170526"/>
              <a:gd name="connsiteX585" fmla="*/ 2432426 w 9143998"/>
              <a:gd name="connsiteY585" fmla="*/ 632347 h 1170526"/>
              <a:gd name="connsiteX586" fmla="*/ 2453962 w 9143998"/>
              <a:gd name="connsiteY586" fmla="*/ 617573 h 1170526"/>
              <a:gd name="connsiteX587" fmla="*/ 2447881 w 9143998"/>
              <a:gd name="connsiteY587" fmla="*/ 613352 h 1170526"/>
              <a:gd name="connsiteX588" fmla="*/ 2435410 w 9143998"/>
              <a:gd name="connsiteY588" fmla="*/ 621701 h 1170526"/>
              <a:gd name="connsiteX589" fmla="*/ 2162100 w 9143998"/>
              <a:gd name="connsiteY589" fmla="*/ 802192 h 1170526"/>
              <a:gd name="connsiteX590" fmla="*/ 2159968 w 9143998"/>
              <a:gd name="connsiteY590" fmla="*/ 798625 h 1170526"/>
              <a:gd name="connsiteX591" fmla="*/ 2432426 w 9143998"/>
              <a:gd name="connsiteY591" fmla="*/ 618134 h 1170526"/>
              <a:gd name="connsiteX592" fmla="*/ 2443824 w 9143998"/>
              <a:gd name="connsiteY592" fmla="*/ 610535 h 1170526"/>
              <a:gd name="connsiteX593" fmla="*/ 2434646 w 9143998"/>
              <a:gd name="connsiteY593" fmla="*/ 604163 h 1170526"/>
              <a:gd name="connsiteX594" fmla="*/ 2433919 w 9143998"/>
              <a:gd name="connsiteY594" fmla="*/ 604634 h 1170526"/>
              <a:gd name="connsiteX595" fmla="*/ 2161460 w 9143998"/>
              <a:gd name="connsiteY595" fmla="*/ 778759 h 1170526"/>
              <a:gd name="connsiteX596" fmla="*/ 2159328 w 9143998"/>
              <a:gd name="connsiteY596" fmla="*/ 775192 h 1170526"/>
              <a:gd name="connsiteX597" fmla="*/ 2430647 w 9143998"/>
              <a:gd name="connsiteY597" fmla="*/ 601386 h 1170526"/>
              <a:gd name="connsiteX598" fmla="*/ 2512212 w 9143998"/>
              <a:gd name="connsiteY598" fmla="*/ 592493 h 1170526"/>
              <a:gd name="connsiteX599" fmla="*/ 2502633 w 9143998"/>
              <a:gd name="connsiteY599" fmla="*/ 599203 h 1170526"/>
              <a:gd name="connsiteX600" fmla="*/ 2502959 w 9143998"/>
              <a:gd name="connsiteY600" fmla="*/ 599412 h 1170526"/>
              <a:gd name="connsiteX601" fmla="*/ 2512493 w 9143998"/>
              <a:gd name="connsiteY601" fmla="*/ 592667 h 1170526"/>
              <a:gd name="connsiteX602" fmla="*/ 7113499 w 9143998"/>
              <a:gd name="connsiteY602" fmla="*/ 592460 h 1170526"/>
              <a:gd name="connsiteX603" fmla="*/ 7103937 w 9143998"/>
              <a:gd name="connsiteY603" fmla="*/ 599164 h 1170526"/>
              <a:gd name="connsiteX604" fmla="*/ 7104237 w 9143998"/>
              <a:gd name="connsiteY604" fmla="*/ 599356 h 1170526"/>
              <a:gd name="connsiteX605" fmla="*/ 7113758 w 9143998"/>
              <a:gd name="connsiteY605" fmla="*/ 592621 h 1170526"/>
              <a:gd name="connsiteX606" fmla="*/ 2426986 w 9143998"/>
              <a:gd name="connsiteY606" fmla="*/ 592158 h 1170526"/>
              <a:gd name="connsiteX607" fmla="*/ 2426564 w 9143998"/>
              <a:gd name="connsiteY607" fmla="*/ 592417 h 1170526"/>
              <a:gd name="connsiteX608" fmla="*/ 2435153 w 9143998"/>
              <a:gd name="connsiteY608" fmla="*/ 598484 h 1170526"/>
              <a:gd name="connsiteX609" fmla="*/ 2435624 w 9143998"/>
              <a:gd name="connsiteY609" fmla="*/ 598181 h 1170526"/>
              <a:gd name="connsiteX610" fmla="*/ 7028096 w 9143998"/>
              <a:gd name="connsiteY610" fmla="*/ 591969 h 1170526"/>
              <a:gd name="connsiteX611" fmla="*/ 7027677 w 9143998"/>
              <a:gd name="connsiteY611" fmla="*/ 592226 h 1170526"/>
              <a:gd name="connsiteX612" fmla="*/ 7036413 w 9143998"/>
              <a:gd name="connsiteY612" fmla="*/ 598403 h 1170526"/>
              <a:gd name="connsiteX613" fmla="*/ 7036882 w 9143998"/>
              <a:gd name="connsiteY613" fmla="*/ 598101 h 1170526"/>
              <a:gd name="connsiteX614" fmla="*/ 2481201 w 9143998"/>
              <a:gd name="connsiteY614" fmla="*/ 591043 h 1170526"/>
              <a:gd name="connsiteX615" fmla="*/ 2472719 w 9143998"/>
              <a:gd name="connsiteY615" fmla="*/ 596721 h 1170526"/>
              <a:gd name="connsiteX616" fmla="*/ 2478651 w 9143998"/>
              <a:gd name="connsiteY616" fmla="*/ 600635 h 1170526"/>
              <a:gd name="connsiteX617" fmla="*/ 2487111 w 9143998"/>
              <a:gd name="connsiteY617" fmla="*/ 594831 h 1170526"/>
              <a:gd name="connsiteX618" fmla="*/ 7082402 w 9143998"/>
              <a:gd name="connsiteY618" fmla="*/ 590996 h 1170526"/>
              <a:gd name="connsiteX619" fmla="*/ 7073937 w 9143998"/>
              <a:gd name="connsiteY619" fmla="*/ 596663 h 1170526"/>
              <a:gd name="connsiteX620" fmla="*/ 7079943 w 9143998"/>
              <a:gd name="connsiteY620" fmla="*/ 600627 h 1170526"/>
              <a:gd name="connsiteX621" fmla="*/ 7088389 w 9143998"/>
              <a:gd name="connsiteY621" fmla="*/ 594832 h 1170526"/>
              <a:gd name="connsiteX622" fmla="*/ 2455764 w 9143998"/>
              <a:gd name="connsiteY622" fmla="*/ 590506 h 1170526"/>
              <a:gd name="connsiteX623" fmla="*/ 2449714 w 9143998"/>
              <a:gd name="connsiteY623" fmla="*/ 594419 h 1170526"/>
              <a:gd name="connsiteX624" fmla="*/ 2458793 w 9143998"/>
              <a:gd name="connsiteY624" fmla="*/ 600557 h 1170526"/>
              <a:gd name="connsiteX625" fmla="*/ 2464864 w 9143998"/>
              <a:gd name="connsiteY625" fmla="*/ 596510 h 1170526"/>
              <a:gd name="connsiteX626" fmla="*/ 7057072 w 9143998"/>
              <a:gd name="connsiteY626" fmla="*/ 590451 h 1170526"/>
              <a:gd name="connsiteX627" fmla="*/ 7050986 w 9143998"/>
              <a:gd name="connsiteY627" fmla="*/ 594387 h 1170526"/>
              <a:gd name="connsiteX628" fmla="*/ 7060101 w 9143998"/>
              <a:gd name="connsiteY628" fmla="*/ 600550 h 1170526"/>
              <a:gd name="connsiteX629" fmla="*/ 7066207 w 9143998"/>
              <a:gd name="connsiteY629" fmla="*/ 596479 h 1170526"/>
              <a:gd name="connsiteX630" fmla="*/ 234540 w 9143998"/>
              <a:gd name="connsiteY630" fmla="*/ 590235 h 1170526"/>
              <a:gd name="connsiteX631" fmla="*/ 212722 w 9143998"/>
              <a:gd name="connsiteY631" fmla="*/ 604390 h 1170526"/>
              <a:gd name="connsiteX632" fmla="*/ 222635 w 9143998"/>
              <a:gd name="connsiteY632" fmla="*/ 610254 h 1170526"/>
              <a:gd name="connsiteX633" fmla="*/ 244415 w 9143998"/>
              <a:gd name="connsiteY633" fmla="*/ 595690 h 1170526"/>
              <a:gd name="connsiteX634" fmla="*/ 4699791 w 9143998"/>
              <a:gd name="connsiteY634" fmla="*/ 589132 h 1170526"/>
              <a:gd name="connsiteX635" fmla="*/ 4690547 w 9143998"/>
              <a:gd name="connsiteY635" fmla="*/ 594251 h 1170526"/>
              <a:gd name="connsiteX636" fmla="*/ 4716650 w 9143998"/>
              <a:gd name="connsiteY636" fmla="*/ 611475 h 1170526"/>
              <a:gd name="connsiteX637" fmla="*/ 4726044 w 9143998"/>
              <a:gd name="connsiteY637" fmla="*/ 605958 h 1170526"/>
              <a:gd name="connsiteX638" fmla="*/ 4837698 w 9143998"/>
              <a:gd name="connsiteY638" fmla="*/ 589019 h 1170526"/>
              <a:gd name="connsiteX639" fmla="*/ 4813623 w 9143998"/>
              <a:gd name="connsiteY639" fmla="*/ 604633 h 1170526"/>
              <a:gd name="connsiteX640" fmla="*/ 4812504 w 9143998"/>
              <a:gd name="connsiteY640" fmla="*/ 605348 h 1170526"/>
              <a:gd name="connsiteX641" fmla="*/ 4822557 w 9143998"/>
              <a:gd name="connsiteY641" fmla="*/ 611294 h 1170526"/>
              <a:gd name="connsiteX642" fmla="*/ 4847607 w 9143998"/>
              <a:gd name="connsiteY642" fmla="*/ 594541 h 1170526"/>
              <a:gd name="connsiteX643" fmla="*/ 100902 w 9143998"/>
              <a:gd name="connsiteY643" fmla="*/ 588605 h 1170526"/>
              <a:gd name="connsiteX644" fmla="*/ 90388 w 9143998"/>
              <a:gd name="connsiteY644" fmla="*/ 594420 h 1170526"/>
              <a:gd name="connsiteX645" fmla="*/ 115685 w 9143998"/>
              <a:gd name="connsiteY645" fmla="*/ 611260 h 1170526"/>
              <a:gd name="connsiteX646" fmla="*/ 126322 w 9143998"/>
              <a:gd name="connsiteY646" fmla="*/ 605015 h 1170526"/>
              <a:gd name="connsiteX647" fmla="*/ 2505479 w 9143998"/>
              <a:gd name="connsiteY647" fmla="*/ 588334 h 1170526"/>
              <a:gd name="connsiteX648" fmla="*/ 2495853 w 9143998"/>
              <a:gd name="connsiteY648" fmla="*/ 594871 h 1170526"/>
              <a:gd name="connsiteX649" fmla="*/ 2499248 w 9143998"/>
              <a:gd name="connsiteY649" fmla="*/ 597040 h 1170526"/>
              <a:gd name="connsiteX650" fmla="*/ 2508835 w 9143998"/>
              <a:gd name="connsiteY650" fmla="*/ 590402 h 1170526"/>
              <a:gd name="connsiteX651" fmla="*/ 2433258 w 9143998"/>
              <a:gd name="connsiteY651" fmla="*/ 588303 h 1170526"/>
              <a:gd name="connsiteX652" fmla="*/ 2433197 w 9143998"/>
              <a:gd name="connsiteY652" fmla="*/ 588340 h 1170526"/>
              <a:gd name="connsiteX653" fmla="*/ 2429711 w 9143998"/>
              <a:gd name="connsiteY653" fmla="*/ 590482 h 1170526"/>
              <a:gd name="connsiteX654" fmla="*/ 2438340 w 9143998"/>
              <a:gd name="connsiteY654" fmla="*/ 596428 h 1170526"/>
              <a:gd name="connsiteX655" fmla="*/ 2441889 w 9143998"/>
              <a:gd name="connsiteY655" fmla="*/ 594139 h 1170526"/>
              <a:gd name="connsiteX656" fmla="*/ 7106718 w 9143998"/>
              <a:gd name="connsiteY656" fmla="*/ 588271 h 1170526"/>
              <a:gd name="connsiteX657" fmla="*/ 7097107 w 9143998"/>
              <a:gd name="connsiteY657" fmla="*/ 594798 h 1170526"/>
              <a:gd name="connsiteX658" fmla="*/ 7100549 w 9143998"/>
              <a:gd name="connsiteY658" fmla="*/ 596999 h 1170526"/>
              <a:gd name="connsiteX659" fmla="*/ 7110122 w 9143998"/>
              <a:gd name="connsiteY659" fmla="*/ 590370 h 1170526"/>
              <a:gd name="connsiteX660" fmla="*/ 7034336 w 9143998"/>
              <a:gd name="connsiteY660" fmla="*/ 588135 h 1170526"/>
              <a:gd name="connsiteX661" fmla="*/ 7030837 w 9143998"/>
              <a:gd name="connsiteY661" fmla="*/ 590284 h 1170526"/>
              <a:gd name="connsiteX662" fmla="*/ 7039618 w 9143998"/>
              <a:gd name="connsiteY662" fmla="*/ 596336 h 1170526"/>
              <a:gd name="connsiteX663" fmla="*/ 7043123 w 9143998"/>
              <a:gd name="connsiteY663" fmla="*/ 594077 h 1170526"/>
              <a:gd name="connsiteX664" fmla="*/ 4898326 w 9143998"/>
              <a:gd name="connsiteY664" fmla="*/ 588078 h 1170526"/>
              <a:gd name="connsiteX665" fmla="*/ 4873871 w 9143998"/>
              <a:gd name="connsiteY665" fmla="*/ 605240 h 1170526"/>
              <a:gd name="connsiteX666" fmla="*/ 4874174 w 9143998"/>
              <a:gd name="connsiteY666" fmla="*/ 605408 h 1170526"/>
              <a:gd name="connsiteX667" fmla="*/ 4898532 w 9143998"/>
              <a:gd name="connsiteY667" fmla="*/ 588185 h 1170526"/>
              <a:gd name="connsiteX668" fmla="*/ 4640955 w 9143998"/>
              <a:gd name="connsiteY668" fmla="*/ 586856 h 1170526"/>
              <a:gd name="connsiteX669" fmla="*/ 4640557 w 9143998"/>
              <a:gd name="connsiteY669" fmla="*/ 587062 h 1170526"/>
              <a:gd name="connsiteX670" fmla="*/ 4665361 w 9143998"/>
              <a:gd name="connsiteY670" fmla="*/ 604587 h 1170526"/>
              <a:gd name="connsiteX671" fmla="*/ 4665929 w 9143998"/>
              <a:gd name="connsiteY671" fmla="*/ 604273 h 1170526"/>
              <a:gd name="connsiteX672" fmla="*/ 4770272 w 9143998"/>
              <a:gd name="connsiteY672" fmla="*/ 585184 h 1170526"/>
              <a:gd name="connsiteX673" fmla="*/ 4749196 w 9143998"/>
              <a:gd name="connsiteY673" fmla="*/ 597572 h 1170526"/>
              <a:gd name="connsiteX674" fmla="*/ 4769248 w 9143998"/>
              <a:gd name="connsiteY674" fmla="*/ 609991 h 1170526"/>
              <a:gd name="connsiteX675" fmla="*/ 4790289 w 9143998"/>
              <a:gd name="connsiteY675" fmla="*/ 597024 h 1170526"/>
              <a:gd name="connsiteX676" fmla="*/ 43855 w 9143998"/>
              <a:gd name="connsiteY676" fmla="*/ 585029 h 1170526"/>
              <a:gd name="connsiteX677" fmla="*/ 43454 w 9143998"/>
              <a:gd name="connsiteY677" fmla="*/ 585235 h 1170526"/>
              <a:gd name="connsiteX678" fmla="*/ 67832 w 9143998"/>
              <a:gd name="connsiteY678" fmla="*/ 602465 h 1170526"/>
              <a:gd name="connsiteX679" fmla="*/ 68404 w 9143998"/>
              <a:gd name="connsiteY679" fmla="*/ 602149 h 1170526"/>
              <a:gd name="connsiteX680" fmla="*/ 301771 w 9143998"/>
              <a:gd name="connsiteY680" fmla="*/ 584695 h 1170526"/>
              <a:gd name="connsiteX681" fmla="*/ 271747 w 9143998"/>
              <a:gd name="connsiteY681" fmla="*/ 605728 h 1170526"/>
              <a:gd name="connsiteX682" fmla="*/ 272144 w 9143998"/>
              <a:gd name="connsiteY682" fmla="*/ 605949 h 1170526"/>
              <a:gd name="connsiteX683" fmla="*/ 302013 w 9143998"/>
              <a:gd name="connsiteY683" fmla="*/ 584821 h 1170526"/>
              <a:gd name="connsiteX684" fmla="*/ 4891087 w 9143998"/>
              <a:gd name="connsiteY684" fmla="*/ 584314 h 1170526"/>
              <a:gd name="connsiteX685" fmla="*/ 4866388 w 9143998"/>
              <a:gd name="connsiteY685" fmla="*/ 601083 h 1170526"/>
              <a:gd name="connsiteX686" fmla="*/ 4870156 w 9143998"/>
              <a:gd name="connsiteY686" fmla="*/ 603176 h 1170526"/>
              <a:gd name="connsiteX687" fmla="*/ 4894695 w 9143998"/>
              <a:gd name="connsiteY687" fmla="*/ 586190 h 1170526"/>
              <a:gd name="connsiteX688" fmla="*/ 169892 w 9143998"/>
              <a:gd name="connsiteY688" fmla="*/ 583895 h 1170526"/>
              <a:gd name="connsiteX689" fmla="*/ 149968 w 9143998"/>
              <a:gd name="connsiteY689" fmla="*/ 595592 h 1170526"/>
              <a:gd name="connsiteX690" fmla="*/ 170597 w 9143998"/>
              <a:gd name="connsiteY690" fmla="*/ 608369 h 1170526"/>
              <a:gd name="connsiteX691" fmla="*/ 190519 w 9143998"/>
              <a:gd name="connsiteY691" fmla="*/ 596094 h 1170526"/>
              <a:gd name="connsiteX692" fmla="*/ 4647613 w 9143998"/>
              <a:gd name="connsiteY692" fmla="*/ 583425 h 1170526"/>
              <a:gd name="connsiteX693" fmla="*/ 4643853 w 9143998"/>
              <a:gd name="connsiteY693" fmla="*/ 585363 h 1170526"/>
              <a:gd name="connsiteX694" fmla="*/ 4668905 w 9143998"/>
              <a:gd name="connsiteY694" fmla="*/ 602626 h 1170526"/>
              <a:gd name="connsiteX695" fmla="*/ 4672815 w 9143998"/>
              <a:gd name="connsiteY695" fmla="*/ 600463 h 1170526"/>
              <a:gd name="connsiteX696" fmla="*/ 220799 w 9143998"/>
              <a:gd name="connsiteY696" fmla="*/ 582645 h 1170526"/>
              <a:gd name="connsiteX697" fmla="*/ 211620 w 9143998"/>
              <a:gd name="connsiteY697" fmla="*/ 588340 h 1170526"/>
              <a:gd name="connsiteX698" fmla="*/ 198854 w 9143998"/>
              <a:gd name="connsiteY698" fmla="*/ 596188 h 1170526"/>
              <a:gd name="connsiteX699" fmla="*/ 208388 w 9143998"/>
              <a:gd name="connsiteY699" fmla="*/ 601827 h 1170526"/>
              <a:gd name="connsiteX700" fmla="*/ 209573 w 9143998"/>
              <a:gd name="connsiteY700" fmla="*/ 601067 h 1170526"/>
              <a:gd name="connsiteX701" fmla="*/ 230139 w 9143998"/>
              <a:gd name="connsiteY701" fmla="*/ 587804 h 1170526"/>
              <a:gd name="connsiteX702" fmla="*/ 2468007 w 9143998"/>
              <a:gd name="connsiteY702" fmla="*/ 582587 h 1170526"/>
              <a:gd name="connsiteX703" fmla="*/ 2459569 w 9143998"/>
              <a:gd name="connsiteY703" fmla="*/ 588044 h 1170526"/>
              <a:gd name="connsiteX704" fmla="*/ 2468613 w 9143998"/>
              <a:gd name="connsiteY704" fmla="*/ 594011 h 1170526"/>
              <a:gd name="connsiteX705" fmla="*/ 2477053 w 9143998"/>
              <a:gd name="connsiteY705" fmla="*/ 588384 h 1170526"/>
              <a:gd name="connsiteX706" fmla="*/ 7069254 w 9143998"/>
              <a:gd name="connsiteY706" fmla="*/ 582572 h 1170526"/>
              <a:gd name="connsiteX707" fmla="*/ 7060835 w 9143998"/>
              <a:gd name="connsiteY707" fmla="*/ 588017 h 1170526"/>
              <a:gd name="connsiteX708" fmla="*/ 7069913 w 9143998"/>
              <a:gd name="connsiteY708" fmla="*/ 594008 h 1170526"/>
              <a:gd name="connsiteX709" fmla="*/ 7078337 w 9143998"/>
              <a:gd name="connsiteY709" fmla="*/ 588391 h 1170526"/>
              <a:gd name="connsiteX710" fmla="*/ 2443137 w 9143998"/>
              <a:gd name="connsiteY710" fmla="*/ 582174 h 1170526"/>
              <a:gd name="connsiteX711" fmla="*/ 2437120 w 9143998"/>
              <a:gd name="connsiteY711" fmla="*/ 585906 h 1170526"/>
              <a:gd name="connsiteX712" fmla="*/ 2445681 w 9143998"/>
              <a:gd name="connsiteY712" fmla="*/ 591694 h 1170526"/>
              <a:gd name="connsiteX713" fmla="*/ 2451691 w 9143998"/>
              <a:gd name="connsiteY713" fmla="*/ 587819 h 1170526"/>
              <a:gd name="connsiteX714" fmla="*/ 7044246 w 9143998"/>
              <a:gd name="connsiteY714" fmla="*/ 581986 h 1170526"/>
              <a:gd name="connsiteX715" fmla="*/ 7038197 w 9143998"/>
              <a:gd name="connsiteY715" fmla="*/ 585740 h 1170526"/>
              <a:gd name="connsiteX716" fmla="*/ 7046913 w 9143998"/>
              <a:gd name="connsiteY716" fmla="*/ 591633 h 1170526"/>
              <a:gd name="connsiteX717" fmla="*/ 7052958 w 9143998"/>
              <a:gd name="connsiteY717" fmla="*/ 587735 h 1170526"/>
              <a:gd name="connsiteX718" fmla="*/ 50021 w 9143998"/>
              <a:gd name="connsiteY718" fmla="*/ 581852 h 1170526"/>
              <a:gd name="connsiteX719" fmla="*/ 47117 w 9143998"/>
              <a:gd name="connsiteY719" fmla="*/ 583348 h 1170526"/>
              <a:gd name="connsiteX720" fmla="*/ 71630 w 9143998"/>
              <a:gd name="connsiteY720" fmla="*/ 600363 h 1170526"/>
              <a:gd name="connsiteX721" fmla="*/ 74659 w 9143998"/>
              <a:gd name="connsiteY721" fmla="*/ 598686 h 1170526"/>
              <a:gd name="connsiteX722" fmla="*/ 2494942 w 9143998"/>
              <a:gd name="connsiteY722" fmla="*/ 581842 h 1170526"/>
              <a:gd name="connsiteX723" fmla="*/ 2485431 w 9143998"/>
              <a:gd name="connsiteY723" fmla="*/ 588210 h 1170526"/>
              <a:gd name="connsiteX724" fmla="*/ 2491296 w 9143998"/>
              <a:gd name="connsiteY724" fmla="*/ 591959 h 1170526"/>
              <a:gd name="connsiteX725" fmla="*/ 2500791 w 9143998"/>
              <a:gd name="connsiteY725" fmla="*/ 585446 h 1170526"/>
              <a:gd name="connsiteX726" fmla="*/ 7096176 w 9143998"/>
              <a:gd name="connsiteY726" fmla="*/ 581775 h 1170526"/>
              <a:gd name="connsiteX727" fmla="*/ 7086679 w 9143998"/>
              <a:gd name="connsiteY727" fmla="*/ 588133 h 1170526"/>
              <a:gd name="connsiteX728" fmla="*/ 7092619 w 9143998"/>
              <a:gd name="connsiteY728" fmla="*/ 591930 h 1170526"/>
              <a:gd name="connsiteX729" fmla="*/ 7102101 w 9143998"/>
              <a:gd name="connsiteY729" fmla="*/ 585426 h 1170526"/>
              <a:gd name="connsiteX730" fmla="*/ 4824058 w 9143998"/>
              <a:gd name="connsiteY730" fmla="*/ 581418 h 1170526"/>
              <a:gd name="connsiteX731" fmla="*/ 4812895 w 9143998"/>
              <a:gd name="connsiteY731" fmla="*/ 588341 h 1170526"/>
              <a:gd name="connsiteX732" fmla="*/ 4798604 w 9143998"/>
              <a:gd name="connsiteY732" fmla="*/ 597127 h 1170526"/>
              <a:gd name="connsiteX733" fmla="*/ 4808172 w 9143998"/>
              <a:gd name="connsiteY733" fmla="*/ 602785 h 1170526"/>
              <a:gd name="connsiteX734" fmla="*/ 4810852 w 9143998"/>
              <a:gd name="connsiteY734" fmla="*/ 601068 h 1170526"/>
              <a:gd name="connsiteX735" fmla="*/ 4833323 w 9143998"/>
              <a:gd name="connsiteY735" fmla="*/ 586580 h 1170526"/>
              <a:gd name="connsiteX736" fmla="*/ 294677 w 9143998"/>
              <a:gd name="connsiteY736" fmla="*/ 581021 h 1170526"/>
              <a:gd name="connsiteX737" fmla="*/ 264345 w 9143998"/>
              <a:gd name="connsiteY737" fmla="*/ 601618 h 1170526"/>
              <a:gd name="connsiteX738" fmla="*/ 268074 w 9143998"/>
              <a:gd name="connsiteY738" fmla="*/ 603689 h 1170526"/>
              <a:gd name="connsiteX739" fmla="*/ 298185 w 9143998"/>
              <a:gd name="connsiteY739" fmla="*/ 582838 h 1170526"/>
              <a:gd name="connsiteX740" fmla="*/ 4714829 w 9143998"/>
              <a:gd name="connsiteY740" fmla="*/ 580804 h 1170526"/>
              <a:gd name="connsiteX741" fmla="*/ 4704426 w 9143998"/>
              <a:gd name="connsiteY741" fmla="*/ 586565 h 1170526"/>
              <a:gd name="connsiteX742" fmla="*/ 4730591 w 9143998"/>
              <a:gd name="connsiteY742" fmla="*/ 603287 h 1170526"/>
              <a:gd name="connsiteX743" fmla="*/ 4741166 w 9143998"/>
              <a:gd name="connsiteY743" fmla="*/ 597077 h 1170526"/>
              <a:gd name="connsiteX744" fmla="*/ 4731735 w 9143998"/>
              <a:gd name="connsiteY744" fmla="*/ 591220 h 1170526"/>
              <a:gd name="connsiteX745" fmla="*/ 116712 w 9143998"/>
              <a:gd name="connsiteY745" fmla="*/ 579860 h 1170526"/>
              <a:gd name="connsiteX746" fmla="*/ 104998 w 9143998"/>
              <a:gd name="connsiteY746" fmla="*/ 586339 h 1170526"/>
              <a:gd name="connsiteX747" fmla="*/ 130298 w 9143998"/>
              <a:gd name="connsiteY747" fmla="*/ 602680 h 1170526"/>
              <a:gd name="connsiteX748" fmla="*/ 142212 w 9143998"/>
              <a:gd name="connsiteY748" fmla="*/ 595686 h 1170526"/>
              <a:gd name="connsiteX749" fmla="*/ 136191 w 9143998"/>
              <a:gd name="connsiteY749" fmla="*/ 591957 h 1170526"/>
              <a:gd name="connsiteX750" fmla="*/ 7000615 w 9143998"/>
              <a:gd name="connsiteY750" fmla="*/ 579567 h 1170526"/>
              <a:gd name="connsiteX751" fmla="*/ 6762852 w 9143998"/>
              <a:gd name="connsiteY751" fmla="*/ 719224 h 1170526"/>
              <a:gd name="connsiteX752" fmla="*/ 6762529 w 9143998"/>
              <a:gd name="connsiteY752" fmla="*/ 718703 h 1170526"/>
              <a:gd name="connsiteX753" fmla="*/ 6604035 w 9143998"/>
              <a:gd name="connsiteY753" fmla="*/ 801398 h 1170526"/>
              <a:gd name="connsiteX754" fmla="*/ 5611084 w 9143998"/>
              <a:gd name="connsiteY754" fmla="*/ 972256 h 1170526"/>
              <a:gd name="connsiteX755" fmla="*/ 4949963 w 9143998"/>
              <a:gd name="connsiteY755" fmla="*/ 691463 h 1170526"/>
              <a:gd name="connsiteX756" fmla="*/ 4846734 w 9143998"/>
              <a:gd name="connsiteY756" fmla="*/ 630408 h 1170526"/>
              <a:gd name="connsiteX757" fmla="*/ 4825847 w 9143998"/>
              <a:gd name="connsiteY757" fmla="*/ 645049 h 1170526"/>
              <a:gd name="connsiteX758" fmla="*/ 4952341 w 9143998"/>
              <a:gd name="connsiteY758" fmla="*/ 723400 h 1170526"/>
              <a:gd name="connsiteX759" fmla="*/ 5611724 w 9143998"/>
              <a:gd name="connsiteY759" fmla="*/ 1017604 h 1170526"/>
              <a:gd name="connsiteX760" fmla="*/ 6760677 w 9143998"/>
              <a:gd name="connsiteY760" fmla="*/ 751840 h 1170526"/>
              <a:gd name="connsiteX761" fmla="*/ 6762807 w 9143998"/>
              <a:gd name="connsiteY761" fmla="*/ 755381 h 1170526"/>
              <a:gd name="connsiteX762" fmla="*/ 5611084 w 9143998"/>
              <a:gd name="connsiteY762" fmla="*/ 1021853 h 1170526"/>
              <a:gd name="connsiteX763" fmla="*/ 4950953 w 9143998"/>
              <a:gd name="connsiteY763" fmla="*/ 727350 h 1170526"/>
              <a:gd name="connsiteX764" fmla="*/ 4822357 w 9143998"/>
              <a:gd name="connsiteY764" fmla="*/ 647495 h 1170526"/>
              <a:gd name="connsiteX765" fmla="*/ 4816606 w 9143998"/>
              <a:gd name="connsiteY765" fmla="*/ 651526 h 1170526"/>
              <a:gd name="connsiteX766" fmla="*/ 4811085 w 9143998"/>
              <a:gd name="connsiteY766" fmla="*/ 655351 h 1170526"/>
              <a:gd name="connsiteX767" fmla="*/ 4952137 w 9143998"/>
              <a:gd name="connsiteY767" fmla="*/ 746632 h 1170526"/>
              <a:gd name="connsiteX768" fmla="*/ 5611097 w 9143998"/>
              <a:gd name="connsiteY768" fmla="*/ 1052322 h 1170526"/>
              <a:gd name="connsiteX769" fmla="*/ 6759983 w 9143998"/>
              <a:gd name="connsiteY769" fmla="*/ 775906 h 1170526"/>
              <a:gd name="connsiteX770" fmla="*/ 6762114 w 9143998"/>
              <a:gd name="connsiteY770" fmla="*/ 779418 h 1170526"/>
              <a:gd name="connsiteX771" fmla="*/ 5610245 w 9143998"/>
              <a:gd name="connsiteY771" fmla="*/ 1056602 h 1170526"/>
              <a:gd name="connsiteX772" fmla="*/ 4950386 w 9143998"/>
              <a:gd name="connsiteY772" fmla="*/ 750890 h 1170526"/>
              <a:gd name="connsiteX773" fmla="*/ 4806956 w 9143998"/>
              <a:gd name="connsiteY773" fmla="*/ 658210 h 1170526"/>
              <a:gd name="connsiteX774" fmla="*/ 4797153 w 9143998"/>
              <a:gd name="connsiteY774" fmla="*/ 665000 h 1170526"/>
              <a:gd name="connsiteX775" fmla="*/ 4953507 w 9143998"/>
              <a:gd name="connsiteY775" fmla="*/ 769195 h 1170526"/>
              <a:gd name="connsiteX776" fmla="*/ 5612376 w 9143998"/>
              <a:gd name="connsiteY776" fmla="*/ 1084315 h 1170526"/>
              <a:gd name="connsiteX777" fmla="*/ 6761475 w 9143998"/>
              <a:gd name="connsiteY777" fmla="*/ 799338 h 1170526"/>
              <a:gd name="connsiteX778" fmla="*/ 6763606 w 9143998"/>
              <a:gd name="connsiteY778" fmla="*/ 802905 h 1170526"/>
              <a:gd name="connsiteX779" fmla="*/ 5611737 w 9143998"/>
              <a:gd name="connsiteY779" fmla="*/ 1088541 h 1170526"/>
              <a:gd name="connsiteX780" fmla="*/ 4951398 w 9143998"/>
              <a:gd name="connsiteY780" fmla="*/ 772873 h 1170526"/>
              <a:gd name="connsiteX781" fmla="*/ 4793463 w 9143998"/>
              <a:gd name="connsiteY781" fmla="*/ 667555 h 1170526"/>
              <a:gd name="connsiteX782" fmla="*/ 4786358 w 9143998"/>
              <a:gd name="connsiteY782" fmla="*/ 672476 h 1170526"/>
              <a:gd name="connsiteX783" fmla="*/ 4954420 w 9143998"/>
              <a:gd name="connsiteY783" fmla="*/ 786978 h 1170526"/>
              <a:gd name="connsiteX784" fmla="*/ 5613229 w 9143998"/>
              <a:gd name="connsiteY784" fmla="*/ 1109174 h 1170526"/>
              <a:gd name="connsiteX785" fmla="*/ 6517214 w 9143998"/>
              <a:gd name="connsiteY785" fmla="*/ 957580 h 1170526"/>
              <a:gd name="connsiteX786" fmla="*/ 6761639 w 9143998"/>
              <a:gd name="connsiteY786" fmla="*/ 817391 h 1170526"/>
              <a:gd name="connsiteX787" fmla="*/ 6761422 w 9143998"/>
              <a:gd name="connsiteY787" fmla="*/ 817025 h 1170526"/>
              <a:gd name="connsiteX788" fmla="*/ 7033853 w 9143998"/>
              <a:gd name="connsiteY788" fmla="*/ 632247 h 1170526"/>
              <a:gd name="connsiteX789" fmla="*/ 7055302 w 9143998"/>
              <a:gd name="connsiteY789" fmla="*/ 617532 h 1170526"/>
              <a:gd name="connsiteX790" fmla="*/ 7049148 w 9143998"/>
              <a:gd name="connsiteY790" fmla="*/ 613260 h 1170526"/>
              <a:gd name="connsiteX791" fmla="*/ 7036715 w 9143998"/>
              <a:gd name="connsiteY791" fmla="*/ 621583 h 1170526"/>
              <a:gd name="connsiteX792" fmla="*/ 6763513 w 9143998"/>
              <a:gd name="connsiteY792" fmla="*/ 802110 h 1170526"/>
              <a:gd name="connsiteX793" fmla="*/ 6761422 w 9143998"/>
              <a:gd name="connsiteY793" fmla="*/ 798544 h 1170526"/>
              <a:gd name="connsiteX794" fmla="*/ 7033853 w 9143998"/>
              <a:gd name="connsiteY794" fmla="*/ 618053 h 1170526"/>
              <a:gd name="connsiteX795" fmla="*/ 7045176 w 9143998"/>
              <a:gd name="connsiteY795" fmla="*/ 610502 h 1170526"/>
              <a:gd name="connsiteX796" fmla="*/ 7035960 w 9143998"/>
              <a:gd name="connsiteY796" fmla="*/ 604105 h 1170526"/>
              <a:gd name="connsiteX797" fmla="*/ 7035284 w 9143998"/>
              <a:gd name="connsiteY797" fmla="*/ 604543 h 1170526"/>
              <a:gd name="connsiteX798" fmla="*/ 6762853 w 9143998"/>
              <a:gd name="connsiteY798" fmla="*/ 778657 h 1170526"/>
              <a:gd name="connsiteX799" fmla="*/ 6760651 w 9143998"/>
              <a:gd name="connsiteY799" fmla="*/ 775091 h 1170526"/>
              <a:gd name="connsiteX800" fmla="*/ 7031919 w 9143998"/>
              <a:gd name="connsiteY800" fmla="*/ 601299 h 1170526"/>
              <a:gd name="connsiteX801" fmla="*/ 7022995 w 9143998"/>
              <a:gd name="connsiteY801" fmla="*/ 595104 h 1170526"/>
              <a:gd name="connsiteX802" fmla="*/ 6762852 w 9143998"/>
              <a:gd name="connsiteY802" fmla="*/ 754961 h 1170526"/>
              <a:gd name="connsiteX803" fmla="*/ 6760650 w 9143998"/>
              <a:gd name="connsiteY803" fmla="*/ 751422 h 1170526"/>
              <a:gd name="connsiteX804" fmla="*/ 7018911 w 9143998"/>
              <a:gd name="connsiteY804" fmla="*/ 592269 h 1170526"/>
              <a:gd name="connsiteX805" fmla="*/ 2539758 w 9143998"/>
              <a:gd name="connsiteY805" fmla="*/ 579393 h 1170526"/>
              <a:gd name="connsiteX806" fmla="*/ 2520300 w 9143998"/>
              <a:gd name="connsiteY806" fmla="*/ 593035 h 1170526"/>
              <a:gd name="connsiteX807" fmla="*/ 2730770 w 9143998"/>
              <a:gd name="connsiteY807" fmla="*/ 723400 h 1170526"/>
              <a:gd name="connsiteX808" fmla="*/ 3390151 w 9143998"/>
              <a:gd name="connsiteY808" fmla="*/ 1017604 h 1170526"/>
              <a:gd name="connsiteX809" fmla="*/ 4380662 w 9143998"/>
              <a:gd name="connsiteY809" fmla="*/ 838806 h 1170526"/>
              <a:gd name="connsiteX810" fmla="*/ 4539080 w 9143998"/>
              <a:gd name="connsiteY810" fmla="*/ 751850 h 1170526"/>
              <a:gd name="connsiteX811" fmla="*/ 4539074 w 9143998"/>
              <a:gd name="connsiteY811" fmla="*/ 751840 h 1170526"/>
              <a:gd name="connsiteX812" fmla="*/ 4713815 w 9143998"/>
              <a:gd name="connsiteY812" fmla="*/ 644153 h 1170526"/>
              <a:gd name="connsiteX813" fmla="*/ 4693703 w 9143998"/>
              <a:gd name="connsiteY813" fmla="*/ 630189 h 1170526"/>
              <a:gd name="connsiteX814" fmla="*/ 4542057 w 9143998"/>
              <a:gd name="connsiteY814" fmla="*/ 719323 h 1170526"/>
              <a:gd name="connsiteX815" fmla="*/ 4540765 w 9143998"/>
              <a:gd name="connsiteY815" fmla="*/ 717783 h 1170526"/>
              <a:gd name="connsiteX816" fmla="*/ 4541229 w 9143998"/>
              <a:gd name="connsiteY816" fmla="*/ 718558 h 1170526"/>
              <a:gd name="connsiteX817" fmla="*/ 3389513 w 9143998"/>
              <a:gd name="connsiteY817" fmla="*/ 972256 h 1170526"/>
              <a:gd name="connsiteX818" fmla="*/ 2729230 w 9143998"/>
              <a:gd name="connsiteY818" fmla="*/ 691463 h 1170526"/>
              <a:gd name="connsiteX819" fmla="*/ 4879746 w 9143998"/>
              <a:gd name="connsiteY819" fmla="*/ 578418 h 1170526"/>
              <a:gd name="connsiteX820" fmla="*/ 4855185 w 9143998"/>
              <a:gd name="connsiteY820" fmla="*/ 594862 h 1170526"/>
              <a:gd name="connsiteX821" fmla="*/ 4861731 w 9143998"/>
              <a:gd name="connsiteY821" fmla="*/ 598497 h 1170526"/>
              <a:gd name="connsiteX822" fmla="*/ 4886145 w 9143998"/>
              <a:gd name="connsiteY822" fmla="*/ 581744 h 1170526"/>
              <a:gd name="connsiteX823" fmla="*/ 4658275 w 9143998"/>
              <a:gd name="connsiteY823" fmla="*/ 577930 h 1170526"/>
              <a:gd name="connsiteX824" fmla="*/ 4651816 w 9143998"/>
              <a:gd name="connsiteY824" fmla="*/ 581259 h 1170526"/>
              <a:gd name="connsiteX825" fmla="*/ 4676888 w 9143998"/>
              <a:gd name="connsiteY825" fmla="*/ 598209 h 1170526"/>
              <a:gd name="connsiteX826" fmla="*/ 4683480 w 9143998"/>
              <a:gd name="connsiteY826" fmla="*/ 594561 h 1170526"/>
              <a:gd name="connsiteX827" fmla="*/ 57949 w 9143998"/>
              <a:gd name="connsiteY827" fmla="*/ 577767 h 1170526"/>
              <a:gd name="connsiteX828" fmla="*/ 54432 w 9143998"/>
              <a:gd name="connsiteY828" fmla="*/ 579580 h 1170526"/>
              <a:gd name="connsiteX829" fmla="*/ 78980 w 9143998"/>
              <a:gd name="connsiteY829" fmla="*/ 596294 h 1170526"/>
              <a:gd name="connsiteX830" fmla="*/ 82698 w 9143998"/>
              <a:gd name="connsiteY830" fmla="*/ 594236 h 1170526"/>
              <a:gd name="connsiteX831" fmla="*/ 7135669 w 9143998"/>
              <a:gd name="connsiteY831" fmla="*/ 576917 h 1170526"/>
              <a:gd name="connsiteX832" fmla="*/ 7116883 w 9143998"/>
              <a:gd name="connsiteY832" fmla="*/ 590087 h 1170526"/>
              <a:gd name="connsiteX833" fmla="*/ 7117126 w 9143998"/>
              <a:gd name="connsiteY833" fmla="*/ 590238 h 1170526"/>
              <a:gd name="connsiteX834" fmla="*/ 7135825 w 9143998"/>
              <a:gd name="connsiteY834" fmla="*/ 577010 h 1170526"/>
              <a:gd name="connsiteX835" fmla="*/ 2534962 w 9143998"/>
              <a:gd name="connsiteY835" fmla="*/ 576556 h 1170526"/>
              <a:gd name="connsiteX836" fmla="*/ 2515597 w 9143998"/>
              <a:gd name="connsiteY836" fmla="*/ 590121 h 1170526"/>
              <a:gd name="connsiteX837" fmla="*/ 2515861 w 9143998"/>
              <a:gd name="connsiteY837" fmla="*/ 590285 h 1170526"/>
              <a:gd name="connsiteX838" fmla="*/ 2535130 w 9143998"/>
              <a:gd name="connsiteY838" fmla="*/ 576655 h 1170526"/>
              <a:gd name="connsiteX839" fmla="*/ 7005887 w 9143998"/>
              <a:gd name="connsiteY839" fmla="*/ 576471 h 1170526"/>
              <a:gd name="connsiteX840" fmla="*/ 7005617 w 9143998"/>
              <a:gd name="connsiteY840" fmla="*/ 576629 h 1170526"/>
              <a:gd name="connsiteX841" fmla="*/ 7023627 w 9143998"/>
              <a:gd name="connsiteY841" fmla="*/ 589363 h 1170526"/>
              <a:gd name="connsiteX842" fmla="*/ 7024017 w 9143998"/>
              <a:gd name="connsiteY842" fmla="*/ 589123 h 1170526"/>
              <a:gd name="connsiteX843" fmla="*/ 2404027 w 9143998"/>
              <a:gd name="connsiteY843" fmla="*/ 576146 h 1170526"/>
              <a:gd name="connsiteX844" fmla="*/ 2403758 w 9143998"/>
              <a:gd name="connsiteY844" fmla="*/ 576302 h 1170526"/>
              <a:gd name="connsiteX845" fmla="*/ 2422605 w 9143998"/>
              <a:gd name="connsiteY845" fmla="*/ 589618 h 1170526"/>
              <a:gd name="connsiteX846" fmla="*/ 2422998 w 9143998"/>
              <a:gd name="connsiteY846" fmla="*/ 589376 h 1170526"/>
              <a:gd name="connsiteX847" fmla="*/ 283356 w 9143998"/>
              <a:gd name="connsiteY847" fmla="*/ 575157 h 1170526"/>
              <a:gd name="connsiteX848" fmla="*/ 253134 w 9143998"/>
              <a:gd name="connsiteY848" fmla="*/ 595391 h 1170526"/>
              <a:gd name="connsiteX849" fmla="*/ 259538 w 9143998"/>
              <a:gd name="connsiteY849" fmla="*/ 598948 h 1170526"/>
              <a:gd name="connsiteX850" fmla="*/ 289543 w 9143998"/>
              <a:gd name="connsiteY850" fmla="*/ 578362 h 1170526"/>
              <a:gd name="connsiteX851" fmla="*/ 2455446 w 9143998"/>
              <a:gd name="connsiteY851" fmla="*/ 574536 h 1170526"/>
              <a:gd name="connsiteX852" fmla="*/ 2447021 w 9143998"/>
              <a:gd name="connsiteY852" fmla="*/ 579764 h 1170526"/>
              <a:gd name="connsiteX853" fmla="*/ 2455502 w 9143998"/>
              <a:gd name="connsiteY853" fmla="*/ 585360 h 1170526"/>
              <a:gd name="connsiteX854" fmla="*/ 2463891 w 9143998"/>
              <a:gd name="connsiteY854" fmla="*/ 579950 h 1170526"/>
              <a:gd name="connsiteX855" fmla="*/ 7056486 w 9143998"/>
              <a:gd name="connsiteY855" fmla="*/ 574390 h 1170526"/>
              <a:gd name="connsiteX856" fmla="*/ 7048086 w 9143998"/>
              <a:gd name="connsiteY856" fmla="*/ 579603 h 1170526"/>
              <a:gd name="connsiteX857" fmla="*/ 7056726 w 9143998"/>
              <a:gd name="connsiteY857" fmla="*/ 585305 h 1170526"/>
              <a:gd name="connsiteX858" fmla="*/ 7065097 w 9143998"/>
              <a:gd name="connsiteY858" fmla="*/ 579908 h 1170526"/>
              <a:gd name="connsiteX859" fmla="*/ 2481737 w 9143998"/>
              <a:gd name="connsiteY859" fmla="*/ 573706 h 1170526"/>
              <a:gd name="connsiteX860" fmla="*/ 2472294 w 9143998"/>
              <a:gd name="connsiteY860" fmla="*/ 579814 h 1170526"/>
              <a:gd name="connsiteX861" fmla="*/ 2481286 w 9143998"/>
              <a:gd name="connsiteY861" fmla="*/ 585561 h 1170526"/>
              <a:gd name="connsiteX862" fmla="*/ 2490745 w 9143998"/>
              <a:gd name="connsiteY862" fmla="*/ 579256 h 1170526"/>
              <a:gd name="connsiteX863" fmla="*/ 7083021 w 9143998"/>
              <a:gd name="connsiteY863" fmla="*/ 573668 h 1170526"/>
              <a:gd name="connsiteX864" fmla="*/ 7073591 w 9143998"/>
              <a:gd name="connsiteY864" fmla="*/ 579767 h 1170526"/>
              <a:gd name="connsiteX865" fmla="*/ 7082618 w 9143998"/>
              <a:gd name="connsiteY865" fmla="*/ 585537 h 1170526"/>
              <a:gd name="connsiteX866" fmla="*/ 7092062 w 9143998"/>
              <a:gd name="connsiteY866" fmla="*/ 579239 h 1170526"/>
              <a:gd name="connsiteX867" fmla="*/ 7129131 w 9143998"/>
              <a:gd name="connsiteY867" fmla="*/ 573049 h 1170526"/>
              <a:gd name="connsiteX868" fmla="*/ 7110157 w 9143998"/>
              <a:gd name="connsiteY868" fmla="*/ 585936 h 1170526"/>
              <a:gd name="connsiteX869" fmla="*/ 7112996 w 9143998"/>
              <a:gd name="connsiteY869" fmla="*/ 587680 h 1170526"/>
              <a:gd name="connsiteX870" fmla="*/ 7113530 w 9143998"/>
              <a:gd name="connsiteY870" fmla="*/ 588010 h 1170526"/>
              <a:gd name="connsiteX871" fmla="*/ 7132369 w 9143998"/>
              <a:gd name="connsiteY871" fmla="*/ 574965 h 1170526"/>
              <a:gd name="connsiteX872" fmla="*/ 7011879 w 9143998"/>
              <a:gd name="connsiteY872" fmla="*/ 572951 h 1170526"/>
              <a:gd name="connsiteX873" fmla="*/ 7008537 w 9143998"/>
              <a:gd name="connsiteY873" fmla="*/ 574915 h 1170526"/>
              <a:gd name="connsiteX874" fmla="*/ 7026728 w 9143998"/>
              <a:gd name="connsiteY874" fmla="*/ 587453 h 1170526"/>
              <a:gd name="connsiteX875" fmla="*/ 7030181 w 9143998"/>
              <a:gd name="connsiteY875" fmla="*/ 585325 h 1170526"/>
              <a:gd name="connsiteX876" fmla="*/ 2528476 w 9143998"/>
              <a:gd name="connsiteY876" fmla="*/ 572719 h 1170526"/>
              <a:gd name="connsiteX877" fmla="*/ 2508920 w 9143998"/>
              <a:gd name="connsiteY877" fmla="*/ 585998 h 1170526"/>
              <a:gd name="connsiteX878" fmla="*/ 2511655 w 9143998"/>
              <a:gd name="connsiteY878" fmla="*/ 587679 h 1170526"/>
              <a:gd name="connsiteX879" fmla="*/ 2512242 w 9143998"/>
              <a:gd name="connsiteY879" fmla="*/ 588043 h 1170526"/>
              <a:gd name="connsiteX880" fmla="*/ 2531655 w 9143998"/>
              <a:gd name="connsiteY880" fmla="*/ 574599 h 1170526"/>
              <a:gd name="connsiteX881" fmla="*/ 2410046 w 9143998"/>
              <a:gd name="connsiteY881" fmla="*/ 572611 h 1170526"/>
              <a:gd name="connsiteX882" fmla="*/ 2406661 w 9143998"/>
              <a:gd name="connsiteY882" fmla="*/ 574599 h 1170526"/>
              <a:gd name="connsiteX883" fmla="*/ 2425694 w 9143998"/>
              <a:gd name="connsiteY883" fmla="*/ 587714 h 1170526"/>
              <a:gd name="connsiteX884" fmla="*/ 2429195 w 9143998"/>
              <a:gd name="connsiteY884" fmla="*/ 585557 h 1170526"/>
              <a:gd name="connsiteX885" fmla="*/ 4671599 w 9143998"/>
              <a:gd name="connsiteY885" fmla="*/ 571064 h 1170526"/>
              <a:gd name="connsiteX886" fmla="*/ 4662508 w 9143998"/>
              <a:gd name="connsiteY886" fmla="*/ 575749 h 1170526"/>
              <a:gd name="connsiteX887" fmla="*/ 4687579 w 9143998"/>
              <a:gd name="connsiteY887" fmla="*/ 592293 h 1170526"/>
              <a:gd name="connsiteX888" fmla="*/ 4696779 w 9143998"/>
              <a:gd name="connsiteY888" fmla="*/ 587202 h 1170526"/>
              <a:gd name="connsiteX889" fmla="*/ 4865480 w 9143998"/>
              <a:gd name="connsiteY889" fmla="*/ 571000 h 1170526"/>
              <a:gd name="connsiteX890" fmla="*/ 4840912 w 9143998"/>
              <a:gd name="connsiteY890" fmla="*/ 586934 h 1170526"/>
              <a:gd name="connsiteX891" fmla="*/ 4850783 w 9143998"/>
              <a:gd name="connsiteY891" fmla="*/ 592417 h 1170526"/>
              <a:gd name="connsiteX892" fmla="*/ 4875228 w 9143998"/>
              <a:gd name="connsiteY892" fmla="*/ 576068 h 1170526"/>
              <a:gd name="connsiteX893" fmla="*/ 72499 w 9143998"/>
              <a:gd name="connsiteY893" fmla="*/ 570271 h 1170526"/>
              <a:gd name="connsiteX894" fmla="*/ 62134 w 9143998"/>
              <a:gd name="connsiteY894" fmla="*/ 575612 h 1170526"/>
              <a:gd name="connsiteX895" fmla="*/ 86746 w 9143998"/>
              <a:gd name="connsiteY895" fmla="*/ 591996 h 1170526"/>
              <a:gd name="connsiteX896" fmla="*/ 97195 w 9143998"/>
              <a:gd name="connsiteY896" fmla="*/ 586212 h 1170526"/>
              <a:gd name="connsiteX897" fmla="*/ 195665 w 9143998"/>
              <a:gd name="connsiteY897" fmla="*/ 568762 h 1170526"/>
              <a:gd name="connsiteX898" fmla="*/ 173996 w 9143998"/>
              <a:gd name="connsiteY898" fmla="*/ 581485 h 1170526"/>
              <a:gd name="connsiteX899" fmla="*/ 194523 w 9143998"/>
              <a:gd name="connsiteY899" fmla="*/ 593626 h 1170526"/>
              <a:gd name="connsiteX900" fmla="*/ 208849 w 9143998"/>
              <a:gd name="connsiteY900" fmla="*/ 584799 h 1170526"/>
              <a:gd name="connsiteX901" fmla="*/ 216296 w 9143998"/>
              <a:gd name="connsiteY901" fmla="*/ 580158 h 1170526"/>
              <a:gd name="connsiteX902" fmla="*/ 4799737 w 9143998"/>
              <a:gd name="connsiteY902" fmla="*/ 567865 h 1170526"/>
              <a:gd name="connsiteX903" fmla="*/ 4774354 w 9143998"/>
              <a:gd name="connsiteY903" fmla="*/ 582785 h 1170526"/>
              <a:gd name="connsiteX904" fmla="*/ 4794276 w 9143998"/>
              <a:gd name="connsiteY904" fmla="*/ 594567 h 1170526"/>
              <a:gd name="connsiteX905" fmla="*/ 4810125 w 9143998"/>
              <a:gd name="connsiteY905" fmla="*/ 584800 h 1170526"/>
              <a:gd name="connsiteX906" fmla="*/ 4819569 w 9143998"/>
              <a:gd name="connsiteY906" fmla="*/ 578916 h 1170526"/>
              <a:gd name="connsiteX907" fmla="*/ 269133 w 9143998"/>
              <a:gd name="connsiteY907" fmla="*/ 567791 h 1170526"/>
              <a:gd name="connsiteX908" fmla="*/ 238832 w 9143998"/>
              <a:gd name="connsiteY908" fmla="*/ 587450 h 1170526"/>
              <a:gd name="connsiteX909" fmla="*/ 248613 w 9143998"/>
              <a:gd name="connsiteY909" fmla="*/ 592882 h 1170526"/>
              <a:gd name="connsiteX910" fmla="*/ 278713 w 9143998"/>
              <a:gd name="connsiteY910" fmla="*/ 572752 h 1170526"/>
              <a:gd name="connsiteX911" fmla="*/ 7021761 w 9143998"/>
              <a:gd name="connsiteY911" fmla="*/ 567147 h 1170526"/>
              <a:gd name="connsiteX912" fmla="*/ 7015841 w 9143998"/>
              <a:gd name="connsiteY912" fmla="*/ 570624 h 1170526"/>
              <a:gd name="connsiteX913" fmla="*/ 7034044 w 9143998"/>
              <a:gd name="connsiteY913" fmla="*/ 582932 h 1170526"/>
              <a:gd name="connsiteX914" fmla="*/ 7040039 w 9143998"/>
              <a:gd name="connsiteY914" fmla="*/ 579209 h 1170526"/>
              <a:gd name="connsiteX915" fmla="*/ 4739637 w 9143998"/>
              <a:gd name="connsiteY915" fmla="*/ 567065 h 1170526"/>
              <a:gd name="connsiteX916" fmla="*/ 4718623 w 9143998"/>
              <a:gd name="connsiteY916" fmla="*/ 578703 h 1170526"/>
              <a:gd name="connsiteX917" fmla="*/ 4733226 w 9143998"/>
              <a:gd name="connsiteY917" fmla="*/ 587679 h 1170526"/>
              <a:gd name="connsiteX918" fmla="*/ 4744878 w 9143998"/>
              <a:gd name="connsiteY918" fmla="*/ 594896 h 1170526"/>
              <a:gd name="connsiteX919" fmla="*/ 4765858 w 9143998"/>
              <a:gd name="connsiteY919" fmla="*/ 582574 h 1170526"/>
              <a:gd name="connsiteX920" fmla="*/ 2419887 w 9143998"/>
              <a:gd name="connsiteY920" fmla="*/ 566834 h 1170526"/>
              <a:gd name="connsiteX921" fmla="*/ 2414010 w 9143998"/>
              <a:gd name="connsiteY921" fmla="*/ 570283 h 1170526"/>
              <a:gd name="connsiteX922" fmla="*/ 2433061 w 9143998"/>
              <a:gd name="connsiteY922" fmla="*/ 583162 h 1170526"/>
              <a:gd name="connsiteX923" fmla="*/ 2439022 w 9143998"/>
              <a:gd name="connsiteY923" fmla="*/ 579459 h 1170526"/>
              <a:gd name="connsiteX924" fmla="*/ 7118555 w 9143998"/>
              <a:gd name="connsiteY924" fmla="*/ 566793 h 1170526"/>
              <a:gd name="connsiteX925" fmla="*/ 7099625 w 9143998"/>
              <a:gd name="connsiteY925" fmla="*/ 579466 h 1170526"/>
              <a:gd name="connsiteX926" fmla="*/ 7105514 w 9143998"/>
              <a:gd name="connsiteY926" fmla="*/ 583084 h 1170526"/>
              <a:gd name="connsiteX927" fmla="*/ 7124303 w 9143998"/>
              <a:gd name="connsiteY927" fmla="*/ 570194 h 1170526"/>
              <a:gd name="connsiteX928" fmla="*/ 140668 w 9143998"/>
              <a:gd name="connsiteY928" fmla="*/ 566610 h 1170526"/>
              <a:gd name="connsiteX929" fmla="*/ 120893 w 9143998"/>
              <a:gd name="connsiteY929" fmla="*/ 577548 h 1170526"/>
              <a:gd name="connsiteX930" fmla="*/ 138374 w 9143998"/>
              <a:gd name="connsiteY930" fmla="*/ 588410 h 1170526"/>
              <a:gd name="connsiteX931" fmla="*/ 146272 w 9143998"/>
              <a:gd name="connsiteY931" fmla="*/ 593302 h 1170526"/>
              <a:gd name="connsiteX932" fmla="*/ 166108 w 9143998"/>
              <a:gd name="connsiteY932" fmla="*/ 581656 h 1170526"/>
              <a:gd name="connsiteX933" fmla="*/ 2517906 w 9143998"/>
              <a:gd name="connsiteY933" fmla="*/ 566468 h 1170526"/>
              <a:gd name="connsiteX934" fmla="*/ 2498397 w 9143998"/>
              <a:gd name="connsiteY934" fmla="*/ 579530 h 1170526"/>
              <a:gd name="connsiteX935" fmla="*/ 2504207 w 9143998"/>
              <a:gd name="connsiteY935" fmla="*/ 583102 h 1170526"/>
              <a:gd name="connsiteX936" fmla="*/ 2523569 w 9143998"/>
              <a:gd name="connsiteY936" fmla="*/ 569818 h 1170526"/>
              <a:gd name="connsiteX937" fmla="*/ 2469218 w 9143998"/>
              <a:gd name="connsiteY937" fmla="*/ 565992 h 1170526"/>
              <a:gd name="connsiteX938" fmla="*/ 2459804 w 9143998"/>
              <a:gd name="connsiteY938" fmla="*/ 571832 h 1170526"/>
              <a:gd name="connsiteX939" fmla="*/ 2468179 w 9143998"/>
              <a:gd name="connsiteY939" fmla="*/ 577185 h 1170526"/>
              <a:gd name="connsiteX940" fmla="*/ 2477562 w 9143998"/>
              <a:gd name="connsiteY940" fmla="*/ 571133 h 1170526"/>
              <a:gd name="connsiteX941" fmla="*/ 7070291 w 9143998"/>
              <a:gd name="connsiteY941" fmla="*/ 565823 h 1170526"/>
              <a:gd name="connsiteX942" fmla="*/ 7060897 w 9143998"/>
              <a:gd name="connsiteY942" fmla="*/ 571652 h 1170526"/>
              <a:gd name="connsiteX943" fmla="*/ 7069435 w 9143998"/>
              <a:gd name="connsiteY943" fmla="*/ 577110 h 1170526"/>
              <a:gd name="connsiteX944" fmla="*/ 7078804 w 9143998"/>
              <a:gd name="connsiteY944" fmla="*/ 571069 h 1170526"/>
              <a:gd name="connsiteX945" fmla="*/ 4852086 w 9143998"/>
              <a:gd name="connsiteY945" fmla="*/ 564036 h 1170526"/>
              <a:gd name="connsiteX946" fmla="*/ 4827329 w 9143998"/>
              <a:gd name="connsiteY946" fmla="*/ 579389 h 1170526"/>
              <a:gd name="connsiteX947" fmla="*/ 4836541 w 9143998"/>
              <a:gd name="connsiteY947" fmla="*/ 584506 h 1170526"/>
              <a:gd name="connsiteX948" fmla="*/ 4861056 w 9143998"/>
              <a:gd name="connsiteY948" fmla="*/ 568700 h 1170526"/>
              <a:gd name="connsiteX949" fmla="*/ 4686532 w 9143998"/>
              <a:gd name="connsiteY949" fmla="*/ 563368 h 1170526"/>
              <a:gd name="connsiteX950" fmla="*/ 4676345 w 9143998"/>
              <a:gd name="connsiteY950" fmla="*/ 568618 h 1170526"/>
              <a:gd name="connsiteX951" fmla="*/ 4701412 w 9143998"/>
              <a:gd name="connsiteY951" fmla="*/ 584638 h 1170526"/>
              <a:gd name="connsiteX952" fmla="*/ 4711760 w 9143998"/>
              <a:gd name="connsiteY952" fmla="*/ 578912 h 1170526"/>
              <a:gd name="connsiteX953" fmla="*/ 88225 w 9143998"/>
              <a:gd name="connsiteY953" fmla="*/ 562169 h 1170526"/>
              <a:gd name="connsiteX954" fmla="*/ 76739 w 9143998"/>
              <a:gd name="connsiteY954" fmla="*/ 568087 h 1170526"/>
              <a:gd name="connsiteX955" fmla="*/ 101291 w 9143998"/>
              <a:gd name="connsiteY955" fmla="*/ 583945 h 1170526"/>
              <a:gd name="connsiteX956" fmla="*/ 112922 w 9143998"/>
              <a:gd name="connsiteY956" fmla="*/ 577506 h 1170526"/>
              <a:gd name="connsiteX957" fmla="*/ 255840 w 9143998"/>
              <a:gd name="connsiteY957" fmla="*/ 560905 h 1170526"/>
              <a:gd name="connsiteX958" fmla="*/ 225230 w 9143998"/>
              <a:gd name="connsiteY958" fmla="*/ 579896 h 1170526"/>
              <a:gd name="connsiteX959" fmla="*/ 234457 w 9143998"/>
              <a:gd name="connsiteY959" fmla="*/ 585020 h 1170526"/>
              <a:gd name="connsiteX960" fmla="*/ 264718 w 9143998"/>
              <a:gd name="connsiteY960" fmla="*/ 565504 h 1170526"/>
              <a:gd name="connsiteX961" fmla="*/ 2566217 w 9143998"/>
              <a:gd name="connsiteY961" fmla="*/ 560846 h 1170526"/>
              <a:gd name="connsiteX962" fmla="*/ 2543094 w 9143998"/>
              <a:gd name="connsiteY962" fmla="*/ 577055 h 1170526"/>
              <a:gd name="connsiteX963" fmla="*/ 2730530 w 9143998"/>
              <a:gd name="connsiteY963" fmla="*/ 687910 h 1170526"/>
              <a:gd name="connsiteX964" fmla="*/ 3390153 w 9143998"/>
              <a:gd name="connsiteY964" fmla="*/ 968704 h 1170526"/>
              <a:gd name="connsiteX965" fmla="*/ 4539099 w 9143998"/>
              <a:gd name="connsiteY965" fmla="*/ 715005 h 1170526"/>
              <a:gd name="connsiteX966" fmla="*/ 4539431 w 9143998"/>
              <a:gd name="connsiteY966" fmla="*/ 715558 h 1170526"/>
              <a:gd name="connsiteX967" fmla="*/ 4689616 w 9143998"/>
              <a:gd name="connsiteY967" fmla="*/ 627352 h 1170526"/>
              <a:gd name="connsiteX968" fmla="*/ 4663508 w 9143998"/>
              <a:gd name="connsiteY968" fmla="*/ 609225 h 1170526"/>
              <a:gd name="connsiteX969" fmla="*/ 4541066 w 9143998"/>
              <a:gd name="connsiteY969" fmla="*/ 677034 h 1170526"/>
              <a:gd name="connsiteX970" fmla="*/ 4541229 w 9143998"/>
              <a:gd name="connsiteY970" fmla="*/ 677308 h 1170526"/>
              <a:gd name="connsiteX971" fmla="*/ 4539140 w 9143998"/>
              <a:gd name="connsiteY971" fmla="*/ 678337 h 1170526"/>
              <a:gd name="connsiteX972" fmla="*/ 4382456 w 9143998"/>
              <a:gd name="connsiteY972" fmla="*/ 755489 h 1170526"/>
              <a:gd name="connsiteX973" fmla="*/ 3389513 w 9143998"/>
              <a:gd name="connsiteY973" fmla="*/ 916787 h 1170526"/>
              <a:gd name="connsiteX974" fmla="*/ 2728962 w 9143998"/>
              <a:gd name="connsiteY974" fmla="*/ 651489 h 1170526"/>
              <a:gd name="connsiteX975" fmla="*/ 7033978 w 9143998"/>
              <a:gd name="connsiteY975" fmla="*/ 559970 h 1170526"/>
              <a:gd name="connsiteX976" fmla="*/ 7033880 w 9143998"/>
              <a:gd name="connsiteY976" fmla="*/ 560028 h 1170526"/>
              <a:gd name="connsiteX977" fmla="*/ 7025703 w 9143998"/>
              <a:gd name="connsiteY977" fmla="*/ 564831 h 1170526"/>
              <a:gd name="connsiteX978" fmla="*/ 7043877 w 9143998"/>
              <a:gd name="connsiteY978" fmla="*/ 576825 h 1170526"/>
              <a:gd name="connsiteX979" fmla="*/ 7052209 w 9143998"/>
              <a:gd name="connsiteY979" fmla="*/ 571650 h 1170526"/>
              <a:gd name="connsiteX980" fmla="*/ 2432173 w 9143998"/>
              <a:gd name="connsiteY980" fmla="*/ 559620 h 1170526"/>
              <a:gd name="connsiteX981" fmla="*/ 2423875 w 9143998"/>
              <a:gd name="connsiteY981" fmla="*/ 564492 h 1170526"/>
              <a:gd name="connsiteX982" fmla="*/ 2442905 w 9143998"/>
              <a:gd name="connsiteY982" fmla="*/ 577047 h 1170526"/>
              <a:gd name="connsiteX983" fmla="*/ 2451263 w 9143998"/>
              <a:gd name="connsiteY983" fmla="*/ 571855 h 1170526"/>
              <a:gd name="connsiteX984" fmla="*/ 7105524 w 9143998"/>
              <a:gd name="connsiteY984" fmla="*/ 559114 h 1170526"/>
              <a:gd name="connsiteX985" fmla="*/ 7086513 w 9143998"/>
              <a:gd name="connsiteY985" fmla="*/ 571410 h 1170526"/>
              <a:gd name="connsiteX986" fmla="*/ 7095513 w 9143998"/>
              <a:gd name="connsiteY986" fmla="*/ 576939 h 1170526"/>
              <a:gd name="connsiteX987" fmla="*/ 7114408 w 9143998"/>
              <a:gd name="connsiteY987" fmla="*/ 564340 h 1170526"/>
              <a:gd name="connsiteX988" fmla="*/ 7110869 w 9143998"/>
              <a:gd name="connsiteY988" fmla="*/ 562246 h 1170526"/>
              <a:gd name="connsiteX989" fmla="*/ 4939810 w 9143998"/>
              <a:gd name="connsiteY989" fmla="*/ 558964 h 1170526"/>
              <a:gd name="connsiteX990" fmla="*/ 4901774 w 9143998"/>
              <a:gd name="connsiteY990" fmla="*/ 585657 h 1170526"/>
              <a:gd name="connsiteX991" fmla="*/ 4901967 w 9143998"/>
              <a:gd name="connsiteY991" fmla="*/ 585757 h 1170526"/>
              <a:gd name="connsiteX992" fmla="*/ 4939840 w 9143998"/>
              <a:gd name="connsiteY992" fmla="*/ 558979 h 1170526"/>
              <a:gd name="connsiteX993" fmla="*/ 2504841 w 9143998"/>
              <a:gd name="connsiteY993" fmla="*/ 558765 h 1170526"/>
              <a:gd name="connsiteX994" fmla="*/ 2485239 w 9143998"/>
              <a:gd name="connsiteY994" fmla="*/ 571441 h 1170526"/>
              <a:gd name="connsiteX995" fmla="*/ 2494203 w 9143998"/>
              <a:gd name="connsiteY995" fmla="*/ 576951 h 1170526"/>
              <a:gd name="connsiteX996" fmla="*/ 2513680 w 9143998"/>
              <a:gd name="connsiteY996" fmla="*/ 563967 h 1170526"/>
              <a:gd name="connsiteX997" fmla="*/ 2509524 w 9143998"/>
              <a:gd name="connsiteY997" fmla="*/ 561509 h 1170526"/>
              <a:gd name="connsiteX998" fmla="*/ 7161914 w 9143998"/>
              <a:gd name="connsiteY998" fmla="*/ 558514 h 1170526"/>
              <a:gd name="connsiteX999" fmla="*/ 7139561 w 9143998"/>
              <a:gd name="connsiteY999" fmla="*/ 574186 h 1170526"/>
              <a:gd name="connsiteX1000" fmla="*/ 7139700 w 9143998"/>
              <a:gd name="connsiteY1000" fmla="*/ 574268 h 1170526"/>
              <a:gd name="connsiteX1001" fmla="*/ 7161945 w 9143998"/>
              <a:gd name="connsiteY1001" fmla="*/ 558532 h 1170526"/>
              <a:gd name="connsiteX1002" fmla="*/ 5284 w 9143998"/>
              <a:gd name="connsiteY1002" fmla="*/ 558129 h 1170526"/>
              <a:gd name="connsiteX1003" fmla="*/ 5174 w 9143998"/>
              <a:gd name="connsiteY1003" fmla="*/ 558180 h 1170526"/>
              <a:gd name="connsiteX1004" fmla="*/ 40809 w 9143998"/>
              <a:gd name="connsiteY1004" fmla="*/ 583366 h 1170526"/>
              <a:gd name="connsiteX1005" fmla="*/ 41190 w 9143998"/>
              <a:gd name="connsiteY1005" fmla="*/ 583170 h 1170526"/>
              <a:gd name="connsiteX1006" fmla="*/ 2561298 w 9143998"/>
              <a:gd name="connsiteY1006" fmla="*/ 558106 h 1170526"/>
              <a:gd name="connsiteX1007" fmla="*/ 2538298 w 9143998"/>
              <a:gd name="connsiteY1007" fmla="*/ 574218 h 1170526"/>
              <a:gd name="connsiteX1008" fmla="*/ 2538449 w 9143998"/>
              <a:gd name="connsiteY1008" fmla="*/ 574307 h 1170526"/>
              <a:gd name="connsiteX1009" fmla="*/ 2561328 w 9143998"/>
              <a:gd name="connsiteY1009" fmla="*/ 558123 h 1170526"/>
              <a:gd name="connsiteX1010" fmla="*/ 6979533 w 9143998"/>
              <a:gd name="connsiteY1010" fmla="*/ 558081 h 1170526"/>
              <a:gd name="connsiteX1011" fmla="*/ 6979448 w 9143998"/>
              <a:gd name="connsiteY1011" fmla="*/ 558128 h 1170526"/>
              <a:gd name="connsiteX1012" fmla="*/ 7001868 w 9143998"/>
              <a:gd name="connsiteY1012" fmla="*/ 573979 h 1170526"/>
              <a:gd name="connsiteX1013" fmla="*/ 7002111 w 9143998"/>
              <a:gd name="connsiteY1013" fmla="*/ 573837 h 1170526"/>
              <a:gd name="connsiteX1014" fmla="*/ 339824 w 9143998"/>
              <a:gd name="connsiteY1014" fmla="*/ 558037 h 1170526"/>
              <a:gd name="connsiteX1015" fmla="*/ 305563 w 9143998"/>
              <a:gd name="connsiteY1015" fmla="*/ 582038 h 1170526"/>
              <a:gd name="connsiteX1016" fmla="*/ 305785 w 9143998"/>
              <a:gd name="connsiteY1016" fmla="*/ 582153 h 1170526"/>
              <a:gd name="connsiteX1017" fmla="*/ 339856 w 9143998"/>
              <a:gd name="connsiteY1017" fmla="*/ 558052 h 1170526"/>
              <a:gd name="connsiteX1018" fmla="*/ 2377548 w 9143998"/>
              <a:gd name="connsiteY1018" fmla="*/ 557679 h 1170526"/>
              <a:gd name="connsiteX1019" fmla="*/ 2377467 w 9143998"/>
              <a:gd name="connsiteY1019" fmla="*/ 557724 h 1170526"/>
              <a:gd name="connsiteX1020" fmla="*/ 2400602 w 9143998"/>
              <a:gd name="connsiteY1020" fmla="*/ 574072 h 1170526"/>
              <a:gd name="connsiteX1021" fmla="*/ 2400846 w 9143998"/>
              <a:gd name="connsiteY1021" fmla="*/ 573928 h 1170526"/>
              <a:gd name="connsiteX1022" fmla="*/ 4597329 w 9143998"/>
              <a:gd name="connsiteY1022" fmla="*/ 556431 h 1170526"/>
              <a:gd name="connsiteX1023" fmla="*/ 4597256 w 9143998"/>
              <a:gd name="connsiteY1023" fmla="*/ 556466 h 1170526"/>
              <a:gd name="connsiteX1024" fmla="*/ 4638182 w 9143998"/>
              <a:gd name="connsiteY1024" fmla="*/ 585383 h 1170526"/>
              <a:gd name="connsiteX1025" fmla="*/ 4638562 w 9143998"/>
              <a:gd name="connsiteY1025" fmla="*/ 585187 h 1170526"/>
              <a:gd name="connsiteX1026" fmla="*/ 4933117 w 9143998"/>
              <a:gd name="connsiteY1026" fmla="*/ 555779 h 1170526"/>
              <a:gd name="connsiteX1027" fmla="*/ 4894592 w 9143998"/>
              <a:gd name="connsiteY1027" fmla="*/ 581934 h 1170526"/>
              <a:gd name="connsiteX1028" fmla="*/ 4898166 w 9143998"/>
              <a:gd name="connsiteY1028" fmla="*/ 583787 h 1170526"/>
              <a:gd name="connsiteX1029" fmla="*/ 4936381 w 9143998"/>
              <a:gd name="connsiteY1029" fmla="*/ 557333 h 1170526"/>
              <a:gd name="connsiteX1030" fmla="*/ 11207 w 9143998"/>
              <a:gd name="connsiteY1030" fmla="*/ 555334 h 1170526"/>
              <a:gd name="connsiteX1031" fmla="*/ 8559 w 9143998"/>
              <a:gd name="connsiteY1031" fmla="*/ 556584 h 1170526"/>
              <a:gd name="connsiteX1032" fmla="*/ 44445 w 9143998"/>
              <a:gd name="connsiteY1032" fmla="*/ 581493 h 1170526"/>
              <a:gd name="connsiteX1033" fmla="*/ 47323 w 9143998"/>
              <a:gd name="connsiteY1033" fmla="*/ 580010 h 1170526"/>
              <a:gd name="connsiteX1034" fmla="*/ 7155662 w 9143998"/>
              <a:gd name="connsiteY1034" fmla="*/ 555031 h 1170526"/>
              <a:gd name="connsiteX1035" fmla="*/ 7133092 w 9143998"/>
              <a:gd name="connsiteY1035" fmla="*/ 570359 h 1170526"/>
              <a:gd name="connsiteX1036" fmla="*/ 7136290 w 9143998"/>
              <a:gd name="connsiteY1036" fmla="*/ 572251 h 1170526"/>
              <a:gd name="connsiteX1037" fmla="*/ 7158708 w 9143998"/>
              <a:gd name="connsiteY1037" fmla="*/ 556728 h 1170526"/>
              <a:gd name="connsiteX1038" fmla="*/ 6985226 w 9143998"/>
              <a:gd name="connsiteY1038" fmla="*/ 554929 h 1170526"/>
              <a:gd name="connsiteX1039" fmla="*/ 6982072 w 9143998"/>
              <a:gd name="connsiteY1039" fmla="*/ 556675 h 1170526"/>
              <a:gd name="connsiteX1040" fmla="*/ 7004736 w 9143998"/>
              <a:gd name="connsiteY1040" fmla="*/ 572295 h 1170526"/>
              <a:gd name="connsiteX1041" fmla="*/ 7008040 w 9143998"/>
              <a:gd name="connsiteY1041" fmla="*/ 570354 h 1170526"/>
              <a:gd name="connsiteX1042" fmla="*/ 333181 w 9143998"/>
              <a:gd name="connsiteY1042" fmla="*/ 554875 h 1170526"/>
              <a:gd name="connsiteX1043" fmla="*/ 298539 w 9143998"/>
              <a:gd name="connsiteY1043" fmla="*/ 578398 h 1170526"/>
              <a:gd name="connsiteX1044" fmla="*/ 302004 w 9143998"/>
              <a:gd name="connsiteY1044" fmla="*/ 580193 h 1170526"/>
              <a:gd name="connsiteX1045" fmla="*/ 336371 w 9143998"/>
              <a:gd name="connsiteY1045" fmla="*/ 556394 h 1170526"/>
              <a:gd name="connsiteX1046" fmla="*/ 2555088 w 9143998"/>
              <a:gd name="connsiteY1046" fmla="*/ 554648 h 1170526"/>
              <a:gd name="connsiteX1047" fmla="*/ 2531869 w 9143998"/>
              <a:gd name="connsiteY1047" fmla="*/ 570415 h 1170526"/>
              <a:gd name="connsiteX1048" fmla="*/ 2535011 w 9143998"/>
              <a:gd name="connsiteY1048" fmla="*/ 572275 h 1170526"/>
              <a:gd name="connsiteX1049" fmla="*/ 2558069 w 9143998"/>
              <a:gd name="connsiteY1049" fmla="*/ 556308 h 1170526"/>
              <a:gd name="connsiteX1050" fmla="*/ 2383271 w 9143998"/>
              <a:gd name="connsiteY1050" fmla="*/ 554510 h 1170526"/>
              <a:gd name="connsiteX1051" fmla="*/ 2380076 w 9143998"/>
              <a:gd name="connsiteY1051" fmla="*/ 556279 h 1170526"/>
              <a:gd name="connsiteX1052" fmla="*/ 2403460 w 9143998"/>
              <a:gd name="connsiteY1052" fmla="*/ 572393 h 1170526"/>
              <a:gd name="connsiteX1053" fmla="*/ 2406812 w 9143998"/>
              <a:gd name="connsiteY1053" fmla="*/ 570425 h 1170526"/>
              <a:gd name="connsiteX1054" fmla="*/ 4946634 w 9143998"/>
              <a:gd name="connsiteY1054" fmla="*/ 554175 h 1170526"/>
              <a:gd name="connsiteX1055" fmla="*/ 4943806 w 9143998"/>
              <a:gd name="connsiteY1055" fmla="*/ 556160 h 1170526"/>
              <a:gd name="connsiteX1056" fmla="*/ 4943818 w 9143998"/>
              <a:gd name="connsiteY1056" fmla="*/ 556166 h 1170526"/>
              <a:gd name="connsiteX1057" fmla="*/ 2566949 w 9143998"/>
              <a:gd name="connsiteY1057" fmla="*/ 554147 h 1170526"/>
              <a:gd name="connsiteX1058" fmla="*/ 2564288 w 9143998"/>
              <a:gd name="connsiteY1058" fmla="*/ 556012 h 1170526"/>
              <a:gd name="connsiteX1059" fmla="*/ 2564304 w 9143998"/>
              <a:gd name="connsiteY1059" fmla="*/ 556020 h 1170526"/>
              <a:gd name="connsiteX1060" fmla="*/ 345376 w 9143998"/>
              <a:gd name="connsiteY1060" fmla="*/ 554147 h 1170526"/>
              <a:gd name="connsiteX1061" fmla="*/ 343257 w 9143998"/>
              <a:gd name="connsiteY1061" fmla="*/ 555632 h 1170526"/>
              <a:gd name="connsiteX1062" fmla="*/ 343269 w 9143998"/>
              <a:gd name="connsiteY1062" fmla="*/ 555637 h 1170526"/>
              <a:gd name="connsiteX1063" fmla="*/ 7168252 w 9143998"/>
              <a:gd name="connsiteY1063" fmla="*/ 554070 h 1170526"/>
              <a:gd name="connsiteX1064" fmla="*/ 7165199 w 9143998"/>
              <a:gd name="connsiteY1064" fmla="*/ 556211 h 1170526"/>
              <a:gd name="connsiteX1065" fmla="*/ 7165214 w 9143998"/>
              <a:gd name="connsiteY1065" fmla="*/ 556220 h 1170526"/>
              <a:gd name="connsiteX1066" fmla="*/ 4603428 w 9143998"/>
              <a:gd name="connsiteY1066" fmla="*/ 553555 h 1170526"/>
              <a:gd name="connsiteX1067" fmla="*/ 4600024 w 9143998"/>
              <a:gd name="connsiteY1067" fmla="*/ 555160 h 1170526"/>
              <a:gd name="connsiteX1068" fmla="*/ 4641443 w 9143998"/>
              <a:gd name="connsiteY1068" fmla="*/ 583703 h 1170526"/>
              <a:gd name="connsiteX1069" fmla="*/ 4645177 w 9143998"/>
              <a:gd name="connsiteY1069" fmla="*/ 581778 h 1170526"/>
              <a:gd name="connsiteX1070" fmla="*/ 166202 w 9143998"/>
              <a:gd name="connsiteY1070" fmla="*/ 552488 h 1170526"/>
              <a:gd name="connsiteX1071" fmla="*/ 144896 w 9143998"/>
              <a:gd name="connsiteY1071" fmla="*/ 564272 h 1170526"/>
              <a:gd name="connsiteX1072" fmla="*/ 170212 w 9143998"/>
              <a:gd name="connsiteY1072" fmla="*/ 579246 h 1170526"/>
              <a:gd name="connsiteX1073" fmla="*/ 191751 w 9143998"/>
              <a:gd name="connsiteY1073" fmla="*/ 566600 h 1170526"/>
              <a:gd name="connsiteX1074" fmla="*/ 7047670 w 9143998"/>
              <a:gd name="connsiteY1074" fmla="*/ 551882 h 1170526"/>
              <a:gd name="connsiteX1075" fmla="*/ 7038469 w 9143998"/>
              <a:gd name="connsiteY1075" fmla="*/ 557317 h 1170526"/>
              <a:gd name="connsiteX1076" fmla="*/ 7056613 w 9143998"/>
              <a:gd name="connsiteY1076" fmla="*/ 568915 h 1170526"/>
              <a:gd name="connsiteX1077" fmla="*/ 7065925 w 9143998"/>
              <a:gd name="connsiteY1077" fmla="*/ 563132 h 1170526"/>
              <a:gd name="connsiteX1078" fmla="*/ 7092963 w 9143998"/>
              <a:gd name="connsiteY1078" fmla="*/ 551753 h 1170526"/>
              <a:gd name="connsiteX1079" fmla="*/ 7073836 w 9143998"/>
              <a:gd name="connsiteY1079" fmla="*/ 563622 h 1170526"/>
              <a:gd name="connsiteX1080" fmla="*/ 7082294 w 9143998"/>
              <a:gd name="connsiteY1080" fmla="*/ 568819 h 1170526"/>
              <a:gd name="connsiteX1081" fmla="*/ 7101239 w 9143998"/>
              <a:gd name="connsiteY1081" fmla="*/ 556603 h 1170526"/>
              <a:gd name="connsiteX1082" fmla="*/ 18832 w 9143998"/>
              <a:gd name="connsiteY1082" fmla="*/ 551737 h 1170526"/>
              <a:gd name="connsiteX1083" fmla="*/ 15704 w 9143998"/>
              <a:gd name="connsiteY1083" fmla="*/ 553213 h 1170526"/>
              <a:gd name="connsiteX1084" fmla="*/ 51729 w 9143998"/>
              <a:gd name="connsiteY1084" fmla="*/ 577740 h 1170526"/>
              <a:gd name="connsiteX1085" fmla="*/ 55212 w 9143998"/>
              <a:gd name="connsiteY1085" fmla="*/ 575946 h 1170526"/>
              <a:gd name="connsiteX1086" fmla="*/ 2445806 w 9143998"/>
              <a:gd name="connsiteY1086" fmla="*/ 551566 h 1170526"/>
              <a:gd name="connsiteX1087" fmla="*/ 2436602 w 9143998"/>
              <a:gd name="connsiteY1087" fmla="*/ 557005 h 1170526"/>
              <a:gd name="connsiteX1088" fmla="*/ 2455611 w 9143998"/>
              <a:gd name="connsiteY1088" fmla="*/ 569153 h 1170526"/>
              <a:gd name="connsiteX1089" fmla="*/ 2464942 w 9143998"/>
              <a:gd name="connsiteY1089" fmla="*/ 563356 h 1170526"/>
              <a:gd name="connsiteX1090" fmla="*/ 2492508 w 9143998"/>
              <a:gd name="connsiteY1090" fmla="*/ 551542 h 1170526"/>
              <a:gd name="connsiteX1091" fmla="*/ 2472780 w 9143998"/>
              <a:gd name="connsiteY1091" fmla="*/ 563782 h 1170526"/>
              <a:gd name="connsiteX1092" fmla="*/ 2481065 w 9143998"/>
              <a:gd name="connsiteY1092" fmla="*/ 568875 h 1170526"/>
              <a:gd name="connsiteX1093" fmla="*/ 2500597 w 9143998"/>
              <a:gd name="connsiteY1093" fmla="*/ 556279 h 1170526"/>
              <a:gd name="connsiteX1094" fmla="*/ 4827727 w 9143998"/>
              <a:gd name="connsiteY1094" fmla="*/ 551371 h 1170526"/>
              <a:gd name="connsiteX1095" fmla="*/ 4812895 w 9143998"/>
              <a:gd name="connsiteY1095" fmla="*/ 560131 h 1170526"/>
              <a:gd name="connsiteX1096" fmla="*/ 4803062 w 9143998"/>
              <a:gd name="connsiteY1096" fmla="*/ 565911 h 1170526"/>
              <a:gd name="connsiteX1097" fmla="*/ 4822824 w 9143998"/>
              <a:gd name="connsiteY1097" fmla="*/ 576887 h 1170526"/>
              <a:gd name="connsiteX1098" fmla="*/ 4847379 w 9143998"/>
              <a:gd name="connsiteY1098" fmla="*/ 561588 h 1170526"/>
              <a:gd name="connsiteX1099" fmla="*/ 4769062 w 9143998"/>
              <a:gd name="connsiteY1099" fmla="*/ 550770 h 1170526"/>
              <a:gd name="connsiteX1100" fmla="*/ 4743840 w 9143998"/>
              <a:gd name="connsiteY1100" fmla="*/ 564738 h 1170526"/>
              <a:gd name="connsiteX1101" fmla="*/ 4769942 w 9143998"/>
              <a:gd name="connsiteY1101" fmla="*/ 580175 h 1170526"/>
              <a:gd name="connsiteX1102" fmla="*/ 4795205 w 9143998"/>
              <a:gd name="connsiteY1102" fmla="*/ 565338 h 1170526"/>
              <a:gd name="connsiteX1103" fmla="*/ 4711482 w 9143998"/>
              <a:gd name="connsiteY1103" fmla="*/ 550509 h 1170526"/>
              <a:gd name="connsiteX1104" fmla="*/ 4690418 w 9143998"/>
              <a:gd name="connsiteY1104" fmla="*/ 561364 h 1170526"/>
              <a:gd name="connsiteX1105" fmla="*/ 4715551 w 9143998"/>
              <a:gd name="connsiteY1105" fmla="*/ 576814 h 1170526"/>
              <a:gd name="connsiteX1106" fmla="*/ 4736510 w 9143998"/>
              <a:gd name="connsiteY1106" fmla="*/ 565216 h 1170526"/>
              <a:gd name="connsiteX1107" fmla="*/ 4730242 w 9143998"/>
              <a:gd name="connsiteY1107" fmla="*/ 561509 h 1170526"/>
              <a:gd name="connsiteX1108" fmla="*/ 4921685 w 9143998"/>
              <a:gd name="connsiteY1108" fmla="*/ 550340 h 1170526"/>
              <a:gd name="connsiteX1109" fmla="*/ 4883265 w 9143998"/>
              <a:gd name="connsiteY1109" fmla="*/ 576062 h 1170526"/>
              <a:gd name="connsiteX1110" fmla="*/ 4889622 w 9143998"/>
              <a:gd name="connsiteY1110" fmla="*/ 579358 h 1170526"/>
              <a:gd name="connsiteX1111" fmla="*/ 4927724 w 9143998"/>
              <a:gd name="connsiteY1111" fmla="*/ 553214 h 1170526"/>
              <a:gd name="connsiteX1112" fmla="*/ 4587995 w 9143998"/>
              <a:gd name="connsiteY1112" fmla="*/ 549922 h 1170526"/>
              <a:gd name="connsiteX1113" fmla="*/ 4592796 w 9143998"/>
              <a:gd name="connsiteY1113" fmla="*/ 553315 h 1170526"/>
              <a:gd name="connsiteX1114" fmla="*/ 4592834 w 9143998"/>
              <a:gd name="connsiteY1114" fmla="*/ 553297 h 1170526"/>
              <a:gd name="connsiteX1115" fmla="*/ 2366424 w 9143998"/>
              <a:gd name="connsiteY1115" fmla="*/ 549922 h 1170526"/>
              <a:gd name="connsiteX1116" fmla="*/ 2374276 w 9143998"/>
              <a:gd name="connsiteY1116" fmla="*/ 555470 h 1170526"/>
              <a:gd name="connsiteX1117" fmla="*/ 2374332 w 9143998"/>
              <a:gd name="connsiteY1117" fmla="*/ 555438 h 1170526"/>
              <a:gd name="connsiteX1118" fmla="*/ 6967807 w 9143998"/>
              <a:gd name="connsiteY1118" fmla="*/ 549897 h 1170526"/>
              <a:gd name="connsiteX1119" fmla="*/ 6975664 w 9143998"/>
              <a:gd name="connsiteY1119" fmla="*/ 555452 h 1170526"/>
              <a:gd name="connsiteX1120" fmla="*/ 6975721 w 9143998"/>
              <a:gd name="connsiteY1120" fmla="*/ 555420 h 1170526"/>
              <a:gd name="connsiteX1121" fmla="*/ 112203 w 9143998"/>
              <a:gd name="connsiteY1121" fmla="*/ 549816 h 1170526"/>
              <a:gd name="connsiteX1122" fmla="*/ 92553 w 9143998"/>
              <a:gd name="connsiteY1122" fmla="*/ 559939 h 1170526"/>
              <a:gd name="connsiteX1123" fmla="*/ 117102 w 9143998"/>
              <a:gd name="connsiteY1123" fmla="*/ 575193 h 1170526"/>
              <a:gd name="connsiteX1124" fmla="*/ 136770 w 9143998"/>
              <a:gd name="connsiteY1124" fmla="*/ 564305 h 1170526"/>
              <a:gd name="connsiteX1125" fmla="*/ 135464 w 9143998"/>
              <a:gd name="connsiteY1125" fmla="*/ 563533 h 1170526"/>
              <a:gd name="connsiteX1126" fmla="*/ 6995027 w 9143998"/>
              <a:gd name="connsiteY1126" fmla="*/ 549504 h 1170526"/>
              <a:gd name="connsiteX1127" fmla="*/ 6989297 w 9143998"/>
              <a:gd name="connsiteY1127" fmla="*/ 552676 h 1170526"/>
              <a:gd name="connsiteX1128" fmla="*/ 7012002 w 9143998"/>
              <a:gd name="connsiteY1128" fmla="*/ 568027 h 1170526"/>
              <a:gd name="connsiteX1129" fmla="*/ 7017871 w 9143998"/>
              <a:gd name="connsiteY1129" fmla="*/ 564580 h 1170526"/>
              <a:gd name="connsiteX1130" fmla="*/ 321764 w 9143998"/>
              <a:gd name="connsiteY1130" fmla="*/ 549442 h 1170526"/>
              <a:gd name="connsiteX1131" fmla="*/ 287252 w 9143998"/>
              <a:gd name="connsiteY1131" fmla="*/ 572548 h 1170526"/>
              <a:gd name="connsiteX1132" fmla="*/ 293385 w 9143998"/>
              <a:gd name="connsiteY1132" fmla="*/ 575726 h 1170526"/>
              <a:gd name="connsiteX1133" fmla="*/ 327629 w 9143998"/>
              <a:gd name="connsiteY1133" fmla="*/ 552234 h 1170526"/>
              <a:gd name="connsiteX1134" fmla="*/ 2393027 w 9143998"/>
              <a:gd name="connsiteY1134" fmla="*/ 549110 h 1170526"/>
              <a:gd name="connsiteX1135" fmla="*/ 2387344 w 9143998"/>
              <a:gd name="connsiteY1135" fmla="*/ 552255 h 1170526"/>
              <a:gd name="connsiteX1136" fmla="*/ 2410778 w 9143998"/>
              <a:gd name="connsiteY1136" fmla="*/ 568097 h 1170526"/>
              <a:gd name="connsiteX1137" fmla="*/ 2416612 w 9143998"/>
              <a:gd name="connsiteY1137" fmla="*/ 564672 h 1170526"/>
              <a:gd name="connsiteX1138" fmla="*/ 7144997 w 9143998"/>
              <a:gd name="connsiteY1138" fmla="*/ 549089 h 1170526"/>
              <a:gd name="connsiteX1139" fmla="*/ 7122545 w 9143998"/>
              <a:gd name="connsiteY1139" fmla="*/ 564121 h 1170526"/>
              <a:gd name="connsiteX1140" fmla="*/ 7128243 w 9143998"/>
              <a:gd name="connsiteY1140" fmla="*/ 567491 h 1170526"/>
              <a:gd name="connsiteX1141" fmla="*/ 7150553 w 9143998"/>
              <a:gd name="connsiteY1141" fmla="*/ 552185 h 1170526"/>
              <a:gd name="connsiteX1142" fmla="*/ 2544428 w 9143998"/>
              <a:gd name="connsiteY1142" fmla="*/ 548711 h 1170526"/>
              <a:gd name="connsiteX1143" fmla="*/ 2521325 w 9143998"/>
              <a:gd name="connsiteY1143" fmla="*/ 564179 h 1170526"/>
              <a:gd name="connsiteX1144" fmla="*/ 2526944 w 9143998"/>
              <a:gd name="connsiteY1144" fmla="*/ 567503 h 1170526"/>
              <a:gd name="connsiteX1145" fmla="*/ 2549897 w 9143998"/>
              <a:gd name="connsiteY1145" fmla="*/ 551756 h 1170526"/>
              <a:gd name="connsiteX1146" fmla="*/ 4613870 w 9143998"/>
              <a:gd name="connsiteY1146" fmla="*/ 548630 h 1170526"/>
              <a:gd name="connsiteX1147" fmla="*/ 4607793 w 9143998"/>
              <a:gd name="connsiteY1147" fmla="*/ 551496 h 1170526"/>
              <a:gd name="connsiteX1148" fmla="*/ 4649380 w 9143998"/>
              <a:gd name="connsiteY1148" fmla="*/ 579612 h 1170526"/>
              <a:gd name="connsiteX1149" fmla="*/ 4655805 w 9143998"/>
              <a:gd name="connsiteY1149" fmla="*/ 576301 h 1170526"/>
              <a:gd name="connsiteX1150" fmla="*/ 230919 w 9143998"/>
              <a:gd name="connsiteY1150" fmla="*/ 547997 h 1170526"/>
              <a:gd name="connsiteX1151" fmla="*/ 211620 w 9143998"/>
              <a:gd name="connsiteY1151" fmla="*/ 559395 h 1170526"/>
              <a:gd name="connsiteX1152" fmla="*/ 200291 w 9143998"/>
              <a:gd name="connsiteY1152" fmla="*/ 566047 h 1170526"/>
              <a:gd name="connsiteX1153" fmla="*/ 220727 w 9143998"/>
              <a:gd name="connsiteY1153" fmla="*/ 577395 h 1170526"/>
              <a:gd name="connsiteX1154" fmla="*/ 251111 w 9143998"/>
              <a:gd name="connsiteY1154" fmla="*/ 558456 h 1170526"/>
              <a:gd name="connsiteX1155" fmla="*/ 33250 w 9143998"/>
              <a:gd name="connsiteY1155" fmla="*/ 544935 h 1170526"/>
              <a:gd name="connsiteX1156" fmla="*/ 23184 w 9143998"/>
              <a:gd name="connsiteY1156" fmla="*/ 549684 h 1170526"/>
              <a:gd name="connsiteX1157" fmla="*/ 59397 w 9143998"/>
              <a:gd name="connsiteY1157" fmla="*/ 573790 h 1170526"/>
              <a:gd name="connsiteX1158" fmla="*/ 69715 w 9143998"/>
              <a:gd name="connsiteY1158" fmla="*/ 568474 h 1170526"/>
              <a:gd name="connsiteX1159" fmla="*/ 4907640 w 9143998"/>
              <a:gd name="connsiteY1159" fmla="*/ 543657 h 1170526"/>
              <a:gd name="connsiteX1160" fmla="*/ 4869043 w 9143998"/>
              <a:gd name="connsiteY1160" fmla="*/ 568689 h 1170526"/>
              <a:gd name="connsiteX1161" fmla="*/ 4878743 w 9143998"/>
              <a:gd name="connsiteY1161" fmla="*/ 573718 h 1170526"/>
              <a:gd name="connsiteX1162" fmla="*/ 4917019 w 9143998"/>
              <a:gd name="connsiteY1162" fmla="*/ 548120 h 1170526"/>
              <a:gd name="connsiteX1163" fmla="*/ 2590983 w 9143998"/>
              <a:gd name="connsiteY1163" fmla="*/ 543482 h 1170526"/>
              <a:gd name="connsiteX1164" fmla="*/ 2569211 w 9143998"/>
              <a:gd name="connsiteY1164" fmla="*/ 558746 h 1170526"/>
              <a:gd name="connsiteX1165" fmla="*/ 2730350 w 9143998"/>
              <a:gd name="connsiteY1165" fmla="*/ 648231 h 1170526"/>
              <a:gd name="connsiteX1166" fmla="*/ 3390153 w 9143998"/>
              <a:gd name="connsiteY1166" fmla="*/ 913267 h 1170526"/>
              <a:gd name="connsiteX1167" fmla="*/ 4380663 w 9143998"/>
              <a:gd name="connsiteY1167" fmla="*/ 751899 h 1170526"/>
              <a:gd name="connsiteX1168" fmla="*/ 4538948 w 9143998"/>
              <a:gd name="connsiteY1168" fmla="*/ 673820 h 1170526"/>
              <a:gd name="connsiteX1169" fmla="*/ 4539099 w 9143998"/>
              <a:gd name="connsiteY1169" fmla="*/ 673746 h 1170526"/>
              <a:gd name="connsiteX1170" fmla="*/ 4539418 w 9143998"/>
              <a:gd name="connsiteY1170" fmla="*/ 674279 h 1170526"/>
              <a:gd name="connsiteX1171" fmla="*/ 4660613 w 9143998"/>
              <a:gd name="connsiteY1171" fmla="*/ 607214 h 1170526"/>
              <a:gd name="connsiteX1172" fmla="*/ 4635409 w 9143998"/>
              <a:gd name="connsiteY1172" fmla="*/ 589715 h 1170526"/>
              <a:gd name="connsiteX1173" fmla="*/ 4540754 w 9143998"/>
              <a:gd name="connsiteY1173" fmla="*/ 638497 h 1170526"/>
              <a:gd name="connsiteX1174" fmla="*/ 4541238 w 9143998"/>
              <a:gd name="connsiteY1174" fmla="*/ 639305 h 1170526"/>
              <a:gd name="connsiteX1175" fmla="*/ 4537553 w 9143998"/>
              <a:gd name="connsiteY1175" fmla="*/ 640998 h 1170526"/>
              <a:gd name="connsiteX1176" fmla="*/ 4382464 w 9143998"/>
              <a:gd name="connsiteY1176" fmla="*/ 712293 h 1170526"/>
              <a:gd name="connsiteX1177" fmla="*/ 3389521 w 9143998"/>
              <a:gd name="connsiteY1177" fmla="*/ 862434 h 1170526"/>
              <a:gd name="connsiteX1178" fmla="*/ 2728187 w 9143998"/>
              <a:gd name="connsiteY1178" fmla="*/ 614820 h 1170526"/>
              <a:gd name="connsiteX1179" fmla="*/ 2346748 w 9143998"/>
              <a:gd name="connsiteY1179" fmla="*/ 543132 h 1170526"/>
              <a:gd name="connsiteX1180" fmla="*/ 2167042 w 9143998"/>
              <a:gd name="connsiteY1180" fmla="*/ 635718 h 1170526"/>
              <a:gd name="connsiteX1181" fmla="*/ 2167235 w 9143998"/>
              <a:gd name="connsiteY1181" fmla="*/ 636028 h 1170526"/>
              <a:gd name="connsiteX1182" fmla="*/ 1015488 w 9143998"/>
              <a:gd name="connsiteY1182" fmla="*/ 859179 h 1170526"/>
              <a:gd name="connsiteX1183" fmla="*/ 354148 w 9143998"/>
              <a:gd name="connsiteY1183" fmla="*/ 611824 h 1170526"/>
              <a:gd name="connsiteX1184" fmla="*/ 306861 w 9143998"/>
              <a:gd name="connsiteY1184" fmla="*/ 587332 h 1170526"/>
              <a:gd name="connsiteX1185" fmla="*/ 276698 w 9143998"/>
              <a:gd name="connsiteY1185" fmla="*/ 608478 h 1170526"/>
              <a:gd name="connsiteX1186" fmla="*/ 357109 w 9143998"/>
              <a:gd name="connsiteY1186" fmla="*/ 653132 h 1170526"/>
              <a:gd name="connsiteX1187" fmla="*/ 1016880 w 9143998"/>
              <a:gd name="connsiteY1187" fmla="*/ 918158 h 1170526"/>
              <a:gd name="connsiteX1188" fmla="*/ 2165775 w 9143998"/>
              <a:gd name="connsiteY1188" fmla="*/ 678661 h 1170526"/>
              <a:gd name="connsiteX1189" fmla="*/ 2167956 w 9143998"/>
              <a:gd name="connsiteY1189" fmla="*/ 682218 h 1170526"/>
              <a:gd name="connsiteX1190" fmla="*/ 1016152 w 9143998"/>
              <a:gd name="connsiteY1190" fmla="*/ 921715 h 1170526"/>
              <a:gd name="connsiteX1191" fmla="*/ 355359 w 9143998"/>
              <a:gd name="connsiteY1191" fmla="*/ 656972 h 1170526"/>
              <a:gd name="connsiteX1192" fmla="*/ 272673 w 9143998"/>
              <a:gd name="connsiteY1192" fmla="*/ 611299 h 1170526"/>
              <a:gd name="connsiteX1193" fmla="*/ 250583 w 9143998"/>
              <a:gd name="connsiteY1193" fmla="*/ 626785 h 1170526"/>
              <a:gd name="connsiteX1194" fmla="*/ 357312 w 9143998"/>
              <a:gd name="connsiteY1194" fmla="*/ 689915 h 1170526"/>
              <a:gd name="connsiteX1195" fmla="*/ 1016877 w 9143998"/>
              <a:gd name="connsiteY1195" fmla="*/ 970737 h 1170526"/>
              <a:gd name="connsiteX1196" fmla="*/ 2165769 w 9143998"/>
              <a:gd name="connsiteY1196" fmla="*/ 717022 h 1170526"/>
              <a:gd name="connsiteX1197" fmla="*/ 2167950 w 9143998"/>
              <a:gd name="connsiteY1197" fmla="*/ 720600 h 1170526"/>
              <a:gd name="connsiteX1198" fmla="*/ 1016149 w 9143998"/>
              <a:gd name="connsiteY1198" fmla="*/ 974286 h 1170526"/>
              <a:gd name="connsiteX1199" fmla="*/ 355153 w 9143998"/>
              <a:gd name="connsiteY1199" fmla="*/ 693464 h 1170526"/>
              <a:gd name="connsiteX1200" fmla="*/ 246844 w 9143998"/>
              <a:gd name="connsiteY1200" fmla="*/ 629407 h 1170526"/>
              <a:gd name="connsiteX1201" fmla="*/ 227011 w 9143998"/>
              <a:gd name="connsiteY1201" fmla="*/ 643311 h 1170526"/>
              <a:gd name="connsiteX1202" fmla="*/ 357518 w 9143998"/>
              <a:gd name="connsiteY1202" fmla="*/ 724146 h 1170526"/>
              <a:gd name="connsiteX1203" fmla="*/ 1016879 w 9143998"/>
              <a:gd name="connsiteY1203" fmla="*/ 1018347 h 1170526"/>
              <a:gd name="connsiteX1204" fmla="*/ 2007347 w 9143998"/>
              <a:gd name="connsiteY1204" fmla="*/ 839531 h 1170526"/>
              <a:gd name="connsiteX1205" fmla="*/ 2161257 w 9143998"/>
              <a:gd name="connsiteY1205" fmla="*/ 755038 h 1170526"/>
              <a:gd name="connsiteX1206" fmla="*/ 2159331 w 9143998"/>
              <a:gd name="connsiteY1206" fmla="*/ 751840 h 1170526"/>
              <a:gd name="connsiteX1207" fmla="*/ 2417886 w 9143998"/>
              <a:gd name="connsiteY1207" fmla="*/ 592526 h 1170526"/>
              <a:gd name="connsiteX1208" fmla="*/ 2398754 w 9143998"/>
              <a:gd name="connsiteY1208" fmla="*/ 579241 h 1170526"/>
              <a:gd name="connsiteX1209" fmla="*/ 2161463 w 9143998"/>
              <a:gd name="connsiteY1209" fmla="*/ 718558 h 1170526"/>
              <a:gd name="connsiteX1210" fmla="*/ 2159331 w 9143998"/>
              <a:gd name="connsiteY1210" fmla="*/ 715725 h 1170526"/>
              <a:gd name="connsiteX1211" fmla="*/ 2395566 w 9143998"/>
              <a:gd name="connsiteY1211" fmla="*/ 577028 h 1170526"/>
              <a:gd name="connsiteX1212" fmla="*/ 2372066 w 9143998"/>
              <a:gd name="connsiteY1212" fmla="*/ 560713 h 1170526"/>
              <a:gd name="connsiteX1213" fmla="*/ 2161463 w 9143998"/>
              <a:gd name="connsiteY1213" fmla="*/ 677308 h 1170526"/>
              <a:gd name="connsiteX1214" fmla="*/ 2159331 w 9143998"/>
              <a:gd name="connsiteY1214" fmla="*/ 674467 h 1170526"/>
              <a:gd name="connsiteX1215" fmla="*/ 2368845 w 9143998"/>
              <a:gd name="connsiteY1215" fmla="*/ 558476 h 1170526"/>
              <a:gd name="connsiteX1216" fmla="*/ 7007162 w 9143998"/>
              <a:gd name="connsiteY1216" fmla="*/ 542787 h 1170526"/>
              <a:gd name="connsiteX1217" fmla="*/ 6999079 w 9143998"/>
              <a:gd name="connsiteY1217" fmla="*/ 547261 h 1170526"/>
              <a:gd name="connsiteX1218" fmla="*/ 7021813 w 9143998"/>
              <a:gd name="connsiteY1218" fmla="*/ 562264 h 1170526"/>
              <a:gd name="connsiteX1219" fmla="*/ 7030029 w 9143998"/>
              <a:gd name="connsiteY1219" fmla="*/ 557439 h 1170526"/>
              <a:gd name="connsiteX1220" fmla="*/ 307718 w 9143998"/>
              <a:gd name="connsiteY1220" fmla="*/ 542758 h 1170526"/>
              <a:gd name="connsiteX1221" fmla="*/ 273103 w 9143998"/>
              <a:gd name="connsiteY1221" fmla="*/ 565215 h 1170526"/>
              <a:gd name="connsiteX1222" fmla="*/ 282613 w 9143998"/>
              <a:gd name="connsiteY1222" fmla="*/ 570144 h 1170526"/>
              <a:gd name="connsiteX1223" fmla="*/ 316976 w 9143998"/>
              <a:gd name="connsiteY1223" fmla="*/ 547164 h 1170526"/>
              <a:gd name="connsiteX1224" fmla="*/ 4626961 w 9143998"/>
              <a:gd name="connsiteY1224" fmla="*/ 542456 h 1170526"/>
              <a:gd name="connsiteX1225" fmla="*/ 4618266 w 9143998"/>
              <a:gd name="connsiteY1225" fmla="*/ 546557 h 1170526"/>
              <a:gd name="connsiteX1226" fmla="*/ 4660037 w 9143998"/>
              <a:gd name="connsiteY1226" fmla="*/ 574120 h 1170526"/>
              <a:gd name="connsiteX1227" fmla="*/ 4669088 w 9143998"/>
              <a:gd name="connsiteY1227" fmla="*/ 569455 h 1170526"/>
              <a:gd name="connsiteX1228" fmla="*/ 2405230 w 9143998"/>
              <a:gd name="connsiteY1228" fmla="*/ 542353 h 1170526"/>
              <a:gd name="connsiteX1229" fmla="*/ 2397125 w 9143998"/>
              <a:gd name="connsiteY1229" fmla="*/ 546841 h 1170526"/>
              <a:gd name="connsiteX1230" fmla="*/ 2420600 w 9143998"/>
              <a:gd name="connsiteY1230" fmla="*/ 562331 h 1170526"/>
              <a:gd name="connsiteX1231" fmla="*/ 2428846 w 9143998"/>
              <a:gd name="connsiteY1231" fmla="*/ 557489 h 1170526"/>
              <a:gd name="connsiteX1232" fmla="*/ 7132117 w 9143998"/>
              <a:gd name="connsiteY1232" fmla="*/ 541914 h 1170526"/>
              <a:gd name="connsiteX1233" fmla="*/ 7109601 w 9143998"/>
              <a:gd name="connsiteY1233" fmla="*/ 556477 h 1170526"/>
              <a:gd name="connsiteX1234" fmla="*/ 7112147 w 9143998"/>
              <a:gd name="connsiteY1234" fmla="*/ 557970 h 1170526"/>
              <a:gd name="connsiteX1235" fmla="*/ 7118407 w 9143998"/>
              <a:gd name="connsiteY1235" fmla="*/ 561673 h 1170526"/>
              <a:gd name="connsiteX1236" fmla="*/ 7140793 w 9143998"/>
              <a:gd name="connsiteY1236" fmla="*/ 546747 h 1170526"/>
              <a:gd name="connsiteX1237" fmla="*/ 2531510 w 9143998"/>
              <a:gd name="connsiteY1237" fmla="*/ 541515 h 1170526"/>
              <a:gd name="connsiteX1238" fmla="*/ 2508331 w 9143998"/>
              <a:gd name="connsiteY1238" fmla="*/ 556507 h 1170526"/>
              <a:gd name="connsiteX1239" fmla="*/ 2510803 w 9143998"/>
              <a:gd name="connsiteY1239" fmla="*/ 557956 h 1170526"/>
              <a:gd name="connsiteX1240" fmla="*/ 2517104 w 9143998"/>
              <a:gd name="connsiteY1240" fmla="*/ 561683 h 1170526"/>
              <a:gd name="connsiteX1241" fmla="*/ 2540143 w 9143998"/>
              <a:gd name="connsiteY1241" fmla="*/ 546324 h 1170526"/>
              <a:gd name="connsiteX1242" fmla="*/ 7070335 w 9143998"/>
              <a:gd name="connsiteY1242" fmla="*/ 538492 h 1170526"/>
              <a:gd name="connsiteX1243" fmla="*/ 7051266 w 9143998"/>
              <a:gd name="connsiteY1243" fmla="*/ 549757 h 1170526"/>
              <a:gd name="connsiteX1244" fmla="*/ 7069461 w 9143998"/>
              <a:gd name="connsiteY1244" fmla="*/ 560935 h 1170526"/>
              <a:gd name="connsiteX1245" fmla="*/ 7088477 w 9143998"/>
              <a:gd name="connsiteY1245" fmla="*/ 549124 h 1170526"/>
              <a:gd name="connsiteX1246" fmla="*/ 7180839 w 9143998"/>
              <a:gd name="connsiteY1246" fmla="*/ 537931 h 1170526"/>
              <a:gd name="connsiteX1247" fmla="*/ 7158995 w 9143998"/>
              <a:gd name="connsiteY1247" fmla="*/ 552767 h 1170526"/>
              <a:gd name="connsiteX1248" fmla="*/ 7162010 w 9143998"/>
              <a:gd name="connsiteY1248" fmla="*/ 554441 h 1170526"/>
              <a:gd name="connsiteX1249" fmla="*/ 7183704 w 9143998"/>
              <a:gd name="connsiteY1249" fmla="*/ 539420 h 1170526"/>
              <a:gd name="connsiteX1250" fmla="*/ 2469079 w 9143998"/>
              <a:gd name="connsiteY1250" fmla="*/ 537815 h 1170526"/>
              <a:gd name="connsiteX1251" fmla="*/ 2449427 w 9143998"/>
              <a:gd name="connsiteY1251" fmla="*/ 549427 h 1170526"/>
              <a:gd name="connsiteX1252" fmla="*/ 2468496 w 9143998"/>
              <a:gd name="connsiteY1252" fmla="*/ 561148 h 1170526"/>
              <a:gd name="connsiteX1253" fmla="*/ 2488109 w 9143998"/>
              <a:gd name="connsiteY1253" fmla="*/ 548964 h 1170526"/>
              <a:gd name="connsiteX1254" fmla="*/ 2579967 w 9143998"/>
              <a:gd name="connsiteY1254" fmla="*/ 537754 h 1170526"/>
              <a:gd name="connsiteX1255" fmla="*/ 2558122 w 9143998"/>
              <a:gd name="connsiteY1255" fmla="*/ 552587 h 1170526"/>
              <a:gd name="connsiteX1256" fmla="*/ 2561074 w 9143998"/>
              <a:gd name="connsiteY1256" fmla="*/ 554227 h 1170526"/>
              <a:gd name="connsiteX1257" fmla="*/ 2582763 w 9143998"/>
              <a:gd name="connsiteY1257" fmla="*/ 539208 h 1170526"/>
              <a:gd name="connsiteX1258" fmla="*/ 48721 w 9143998"/>
              <a:gd name="connsiteY1258" fmla="*/ 537636 h 1170526"/>
              <a:gd name="connsiteX1259" fmla="*/ 37668 w 9143998"/>
              <a:gd name="connsiteY1259" fmla="*/ 542851 h 1170526"/>
              <a:gd name="connsiteX1260" fmla="*/ 73955 w 9143998"/>
              <a:gd name="connsiteY1260" fmla="*/ 566289 h 1170526"/>
              <a:gd name="connsiteX1261" fmla="*/ 85380 w 9143998"/>
              <a:gd name="connsiteY1261" fmla="*/ 560403 h 1170526"/>
              <a:gd name="connsiteX1262" fmla="*/ 4894799 w 9143998"/>
              <a:gd name="connsiteY1262" fmla="*/ 537547 h 1170526"/>
              <a:gd name="connsiteX1263" fmla="*/ 4855720 w 9143998"/>
              <a:gd name="connsiteY1263" fmla="*/ 561782 h 1170526"/>
              <a:gd name="connsiteX1264" fmla="*/ 4864625 w 9143998"/>
              <a:gd name="connsiteY1264" fmla="*/ 566399 h 1170526"/>
              <a:gd name="connsiteX1265" fmla="*/ 4903186 w 9143998"/>
              <a:gd name="connsiteY1265" fmla="*/ 541538 h 1170526"/>
              <a:gd name="connsiteX1266" fmla="*/ 2357924 w 9143998"/>
              <a:gd name="connsiteY1266" fmla="*/ 537374 h 1170526"/>
              <a:gd name="connsiteX1267" fmla="*/ 2354903 w 9143998"/>
              <a:gd name="connsiteY1267" fmla="*/ 538931 h 1170526"/>
              <a:gd name="connsiteX1268" fmla="*/ 2376841 w 9143998"/>
              <a:gd name="connsiteY1268" fmla="*/ 554049 h 1170526"/>
              <a:gd name="connsiteX1269" fmla="*/ 2380001 w 9143998"/>
              <a:gd name="connsiteY1269" fmla="*/ 552300 h 1170526"/>
              <a:gd name="connsiteX1270" fmla="*/ 137639 w 9143998"/>
              <a:gd name="connsiteY1270" fmla="*/ 536711 h 1170526"/>
              <a:gd name="connsiteX1271" fmla="*/ 116592 w 9143998"/>
              <a:gd name="connsiteY1271" fmla="*/ 547555 h 1170526"/>
              <a:gd name="connsiteX1272" fmla="*/ 137646 w 9143998"/>
              <a:gd name="connsiteY1272" fmla="*/ 559983 h 1170526"/>
              <a:gd name="connsiteX1273" fmla="*/ 140997 w 9143998"/>
              <a:gd name="connsiteY1273" fmla="*/ 561966 h 1170526"/>
              <a:gd name="connsiteX1274" fmla="*/ 162156 w 9143998"/>
              <a:gd name="connsiteY1274" fmla="*/ 550253 h 1170526"/>
              <a:gd name="connsiteX1275" fmla="*/ 294913 w 9143998"/>
              <a:gd name="connsiteY1275" fmla="*/ 536664 h 1170526"/>
              <a:gd name="connsiteX1276" fmla="*/ 259912 w 9143998"/>
              <a:gd name="connsiteY1276" fmla="*/ 558379 h 1170526"/>
              <a:gd name="connsiteX1277" fmla="*/ 268702 w 9143998"/>
              <a:gd name="connsiteY1277" fmla="*/ 562935 h 1170526"/>
              <a:gd name="connsiteX1278" fmla="*/ 303271 w 9143998"/>
              <a:gd name="connsiteY1278" fmla="*/ 540641 h 1170526"/>
              <a:gd name="connsiteX1279" fmla="*/ 4641481 w 9143998"/>
              <a:gd name="connsiteY1279" fmla="*/ 535608 h 1170526"/>
              <a:gd name="connsiteX1280" fmla="*/ 4631821 w 9143998"/>
              <a:gd name="connsiteY1280" fmla="*/ 540164 h 1170526"/>
              <a:gd name="connsiteX1281" fmla="*/ 4673831 w 9143998"/>
              <a:gd name="connsiteY1281" fmla="*/ 567011 h 1170526"/>
              <a:gd name="connsiteX1282" fmla="*/ 4683967 w 9143998"/>
              <a:gd name="connsiteY1282" fmla="*/ 561787 h 1170526"/>
              <a:gd name="connsiteX1283" fmla="*/ 4796910 w 9143998"/>
              <a:gd name="connsiteY1283" fmla="*/ 535348 h 1170526"/>
              <a:gd name="connsiteX1284" fmla="*/ 4772436 w 9143998"/>
              <a:gd name="connsiteY1284" fmla="*/ 548901 h 1170526"/>
              <a:gd name="connsiteX1285" fmla="*/ 4798522 w 9143998"/>
              <a:gd name="connsiteY1285" fmla="*/ 563390 h 1170526"/>
              <a:gd name="connsiteX1286" fmla="*/ 4810125 w 9143998"/>
              <a:gd name="connsiteY1286" fmla="*/ 556575 h 1170526"/>
              <a:gd name="connsiteX1287" fmla="*/ 4823043 w 9143998"/>
              <a:gd name="connsiteY1287" fmla="*/ 548935 h 1170526"/>
              <a:gd name="connsiteX1288" fmla="*/ 7020727 w 9143998"/>
              <a:gd name="connsiteY1288" fmla="*/ 535278 h 1170526"/>
              <a:gd name="connsiteX1289" fmla="*/ 7011759 w 9143998"/>
              <a:gd name="connsiteY1289" fmla="*/ 540242 h 1170526"/>
              <a:gd name="connsiteX1290" fmla="*/ 7034518 w 9143998"/>
              <a:gd name="connsiteY1290" fmla="*/ 554791 h 1170526"/>
              <a:gd name="connsiteX1291" fmla="*/ 7043638 w 9143998"/>
              <a:gd name="connsiteY1291" fmla="*/ 549397 h 1170526"/>
              <a:gd name="connsiteX1292" fmla="*/ 4741154 w 9143998"/>
              <a:gd name="connsiteY1292" fmla="*/ 535217 h 1170526"/>
              <a:gd name="connsiteX1293" fmla="*/ 4715841 w 9143998"/>
              <a:gd name="connsiteY1293" fmla="*/ 548263 h 1170526"/>
              <a:gd name="connsiteX1294" fmla="*/ 4732374 w 9143998"/>
              <a:gd name="connsiteY1294" fmla="*/ 557956 h 1170526"/>
              <a:gd name="connsiteX1295" fmla="*/ 4740714 w 9143998"/>
              <a:gd name="connsiteY1295" fmla="*/ 562889 h 1170526"/>
              <a:gd name="connsiteX1296" fmla="*/ 4765851 w 9143998"/>
              <a:gd name="connsiteY1296" fmla="*/ 548980 h 1170526"/>
              <a:gd name="connsiteX1297" fmla="*/ 7119839 w 9143998"/>
              <a:gd name="connsiteY1297" fmla="*/ 535073 h 1170526"/>
              <a:gd name="connsiteX1298" fmla="*/ 7097133 w 9143998"/>
              <a:gd name="connsiteY1298" fmla="*/ 549164 h 1170526"/>
              <a:gd name="connsiteX1299" fmla="*/ 7105324 w 9143998"/>
              <a:gd name="connsiteY1299" fmla="*/ 553969 h 1170526"/>
              <a:gd name="connsiteX1300" fmla="*/ 7127773 w 9143998"/>
              <a:gd name="connsiteY1300" fmla="*/ 539493 h 1170526"/>
              <a:gd name="connsiteX1301" fmla="*/ 2418728 w 9143998"/>
              <a:gd name="connsiteY1301" fmla="*/ 534881 h 1170526"/>
              <a:gd name="connsiteX1302" fmla="*/ 2409758 w 9143998"/>
              <a:gd name="connsiteY1302" fmla="*/ 539847 h 1170526"/>
              <a:gd name="connsiteX1303" fmla="*/ 2433274 w 9143998"/>
              <a:gd name="connsiteY1303" fmla="*/ 554877 h 1170526"/>
              <a:gd name="connsiteX1304" fmla="*/ 2442410 w 9143998"/>
              <a:gd name="connsiteY1304" fmla="*/ 549473 h 1170526"/>
              <a:gd name="connsiteX1305" fmla="*/ 2519475 w 9143998"/>
              <a:gd name="connsiteY1305" fmla="*/ 534812 h 1170526"/>
              <a:gd name="connsiteX1306" fmla="*/ 2496081 w 9143998"/>
              <a:gd name="connsiteY1306" fmla="*/ 549325 h 1170526"/>
              <a:gd name="connsiteX1307" fmla="*/ 2504094 w 9143998"/>
              <a:gd name="connsiteY1307" fmla="*/ 554023 h 1170526"/>
              <a:gd name="connsiteX1308" fmla="*/ 2527206 w 9143998"/>
              <a:gd name="connsiteY1308" fmla="*/ 539118 h 1170526"/>
              <a:gd name="connsiteX1309" fmla="*/ 6954475 w 9143998"/>
              <a:gd name="connsiteY1309" fmla="*/ 534136 h 1170526"/>
              <a:gd name="connsiteX1310" fmla="*/ 6951553 w 9143998"/>
              <a:gd name="connsiteY1310" fmla="*/ 535642 h 1170526"/>
              <a:gd name="connsiteX1311" fmla="*/ 6978233 w 9143998"/>
              <a:gd name="connsiteY1311" fmla="*/ 554030 h 1170526"/>
              <a:gd name="connsiteX1312" fmla="*/ 6981346 w 9143998"/>
              <a:gd name="connsiteY1312" fmla="*/ 552306 h 1170526"/>
              <a:gd name="connsiteX1313" fmla="*/ 201691 w 9143998"/>
              <a:gd name="connsiteY1313" fmla="*/ 532859 h 1170526"/>
              <a:gd name="connsiteX1314" fmla="*/ 171048 w 9143998"/>
              <a:gd name="connsiteY1314" fmla="*/ 549807 h 1170526"/>
              <a:gd name="connsiteX1315" fmla="*/ 196387 w 9143998"/>
              <a:gd name="connsiteY1315" fmla="*/ 563879 h 1170526"/>
              <a:gd name="connsiteX1316" fmla="*/ 208850 w 9143998"/>
              <a:gd name="connsiteY1316" fmla="*/ 556562 h 1170526"/>
              <a:gd name="connsiteX1317" fmla="*/ 226873 w 9143998"/>
              <a:gd name="connsiteY1317" fmla="*/ 545902 h 1170526"/>
              <a:gd name="connsiteX1318" fmla="*/ 2367648 w 9143998"/>
              <a:gd name="connsiteY1318" fmla="*/ 532364 h 1170526"/>
              <a:gd name="connsiteX1319" fmla="*/ 2362129 w 9143998"/>
              <a:gd name="connsiteY1319" fmla="*/ 535208 h 1170526"/>
              <a:gd name="connsiteX1320" fmla="*/ 2384074 w 9143998"/>
              <a:gd name="connsiteY1320" fmla="*/ 550045 h 1170526"/>
              <a:gd name="connsiteX1321" fmla="*/ 2389712 w 9143998"/>
              <a:gd name="connsiteY1321" fmla="*/ 546923 h 1170526"/>
              <a:gd name="connsiteX1322" fmla="*/ 7170045 w 9143998"/>
              <a:gd name="connsiteY1322" fmla="*/ 532320 h 1170526"/>
              <a:gd name="connsiteX1323" fmla="*/ 7148340 w 9143998"/>
              <a:gd name="connsiteY1323" fmla="*/ 546851 h 1170526"/>
              <a:gd name="connsiteX1324" fmla="*/ 7153861 w 9143998"/>
              <a:gd name="connsiteY1324" fmla="*/ 549916 h 1170526"/>
              <a:gd name="connsiteX1325" fmla="*/ 7175429 w 9143998"/>
              <a:gd name="connsiteY1325" fmla="*/ 535119 h 1170526"/>
              <a:gd name="connsiteX1326" fmla="*/ 2569174 w 9143998"/>
              <a:gd name="connsiteY1326" fmla="*/ 532142 h 1170526"/>
              <a:gd name="connsiteX1327" fmla="*/ 2547472 w 9143998"/>
              <a:gd name="connsiteY1327" fmla="*/ 546673 h 1170526"/>
              <a:gd name="connsiteX1328" fmla="*/ 2552907 w 9143998"/>
              <a:gd name="connsiteY1328" fmla="*/ 549691 h 1170526"/>
              <a:gd name="connsiteX1329" fmla="*/ 2574472 w 9143998"/>
              <a:gd name="connsiteY1329" fmla="*/ 534897 h 1170526"/>
              <a:gd name="connsiteX1330" fmla="*/ 6964169 w 9143998"/>
              <a:gd name="connsiteY1330" fmla="*/ 529138 h 1170526"/>
              <a:gd name="connsiteX1331" fmla="*/ 6958675 w 9143998"/>
              <a:gd name="connsiteY1331" fmla="*/ 531970 h 1170526"/>
              <a:gd name="connsiteX1332" fmla="*/ 6985417 w 9143998"/>
              <a:gd name="connsiteY1332" fmla="*/ 550053 h 1170526"/>
              <a:gd name="connsiteX1333" fmla="*/ 6991096 w 9143998"/>
              <a:gd name="connsiteY1333" fmla="*/ 546909 h 1170526"/>
              <a:gd name="connsiteX1334" fmla="*/ 72514 w 9143998"/>
              <a:gd name="connsiteY1334" fmla="*/ 526411 h 1170526"/>
              <a:gd name="connsiteX1335" fmla="*/ 53234 w 9143998"/>
              <a:gd name="connsiteY1335" fmla="*/ 535507 h 1170526"/>
              <a:gd name="connsiteX1336" fmla="*/ 89710 w 9143998"/>
              <a:gd name="connsiteY1336" fmla="*/ 558172 h 1170526"/>
              <a:gd name="connsiteX1337" fmla="*/ 109277 w 9143998"/>
              <a:gd name="connsiteY1337" fmla="*/ 548091 h 1170526"/>
              <a:gd name="connsiteX1338" fmla="*/ 2379842 w 9143998"/>
              <a:gd name="connsiteY1338" fmla="*/ 526082 h 1170526"/>
              <a:gd name="connsiteX1339" fmla="*/ 2371881 w 9143998"/>
              <a:gd name="connsiteY1339" fmla="*/ 530184 h 1170526"/>
              <a:gd name="connsiteX1340" fmla="*/ 2393812 w 9143998"/>
              <a:gd name="connsiteY1340" fmla="*/ 544654 h 1170526"/>
              <a:gd name="connsiteX1341" fmla="*/ 2401864 w 9143998"/>
              <a:gd name="connsiteY1341" fmla="*/ 540196 h 1170526"/>
              <a:gd name="connsiteX1342" fmla="*/ 4870615 w 9143998"/>
              <a:gd name="connsiteY1342" fmla="*/ 526041 h 1170526"/>
              <a:gd name="connsiteX1343" fmla="*/ 4831425 w 9143998"/>
              <a:gd name="connsiteY1343" fmla="*/ 549187 h 1170526"/>
              <a:gd name="connsiteX1344" fmla="*/ 4850997 w 9143998"/>
              <a:gd name="connsiteY1344" fmla="*/ 559334 h 1170526"/>
              <a:gd name="connsiteX1345" fmla="*/ 4889790 w 9143998"/>
              <a:gd name="connsiteY1345" fmla="*/ 535164 h 1170526"/>
              <a:gd name="connsiteX1346" fmla="*/ 7157242 w 9143998"/>
              <a:gd name="connsiteY1346" fmla="*/ 525665 h 1170526"/>
              <a:gd name="connsiteX1347" fmla="*/ 7135504 w 9143998"/>
              <a:gd name="connsiteY1347" fmla="*/ 539724 h 1170526"/>
              <a:gd name="connsiteX1348" fmla="*/ 7144136 w 9143998"/>
              <a:gd name="connsiteY1348" fmla="*/ 544517 h 1170526"/>
              <a:gd name="connsiteX1349" fmla="*/ 7165765 w 9143998"/>
              <a:gd name="connsiteY1349" fmla="*/ 530095 h 1170526"/>
              <a:gd name="connsiteX1350" fmla="*/ 2556328 w 9143998"/>
              <a:gd name="connsiteY1350" fmla="*/ 525463 h 1170526"/>
              <a:gd name="connsiteX1351" fmla="*/ 2534593 w 9143998"/>
              <a:gd name="connsiteY1351" fmla="*/ 539521 h 1170526"/>
              <a:gd name="connsiteX1352" fmla="*/ 2543188 w 9143998"/>
              <a:gd name="connsiteY1352" fmla="*/ 544294 h 1170526"/>
              <a:gd name="connsiteX1353" fmla="*/ 2564816 w 9143998"/>
              <a:gd name="connsiteY1353" fmla="*/ 529876 h 1170526"/>
              <a:gd name="connsiteX1354" fmla="*/ 270102 w 9143998"/>
              <a:gd name="connsiteY1354" fmla="*/ 524856 h 1170526"/>
              <a:gd name="connsiteX1355" fmla="*/ 235106 w 9143998"/>
              <a:gd name="connsiteY1355" fmla="*/ 545524 h 1170526"/>
              <a:gd name="connsiteX1356" fmla="*/ 255174 w 9143998"/>
              <a:gd name="connsiteY1356" fmla="*/ 555924 h 1170526"/>
              <a:gd name="connsiteX1357" fmla="*/ 289899 w 9143998"/>
              <a:gd name="connsiteY1357" fmla="*/ 534278 h 1170526"/>
              <a:gd name="connsiteX1358" fmla="*/ 4666189 w 9143998"/>
              <a:gd name="connsiteY1358" fmla="*/ 523955 h 1170526"/>
              <a:gd name="connsiteX1359" fmla="*/ 4645464 w 9143998"/>
              <a:gd name="connsiteY1359" fmla="*/ 533730 h 1170526"/>
              <a:gd name="connsiteX1360" fmla="*/ 4687851 w 9143998"/>
              <a:gd name="connsiteY1360" fmla="*/ 559786 h 1170526"/>
              <a:gd name="connsiteX1361" fmla="*/ 4708847 w 9143998"/>
              <a:gd name="connsiteY1361" fmla="*/ 548965 h 1170526"/>
              <a:gd name="connsiteX1362" fmla="*/ 6976188 w 9143998"/>
              <a:gd name="connsiteY1362" fmla="*/ 522943 h 1170526"/>
              <a:gd name="connsiteX1363" fmla="*/ 6968352 w 9143998"/>
              <a:gd name="connsiteY1363" fmla="*/ 526982 h 1170526"/>
              <a:gd name="connsiteX1364" fmla="*/ 6995148 w 9143998"/>
              <a:gd name="connsiteY1364" fmla="*/ 544666 h 1170526"/>
              <a:gd name="connsiteX1365" fmla="*/ 7003166 w 9143998"/>
              <a:gd name="connsiteY1365" fmla="*/ 540228 h 1170526"/>
              <a:gd name="connsiteX1366" fmla="*/ 7043381 w 9143998"/>
              <a:gd name="connsiteY1366" fmla="*/ 522696 h 1170526"/>
              <a:gd name="connsiteX1367" fmla="*/ 7032450 w 9143998"/>
              <a:gd name="connsiteY1367" fmla="*/ 528789 h 1170526"/>
              <a:gd name="connsiteX1368" fmla="*/ 7024394 w 9143998"/>
              <a:gd name="connsiteY1368" fmla="*/ 533248 h 1170526"/>
              <a:gd name="connsiteX1369" fmla="*/ 7047227 w 9143998"/>
              <a:gd name="connsiteY1369" fmla="*/ 547275 h 1170526"/>
              <a:gd name="connsiteX1370" fmla="*/ 7066189 w 9143998"/>
              <a:gd name="connsiteY1370" fmla="*/ 536062 h 1170526"/>
              <a:gd name="connsiteX1371" fmla="*/ 7097306 w 9143998"/>
              <a:gd name="connsiteY1371" fmla="*/ 522558 h 1170526"/>
              <a:gd name="connsiteX1372" fmla="*/ 7074619 w 9143998"/>
              <a:gd name="connsiteY1372" fmla="*/ 535960 h 1170526"/>
              <a:gd name="connsiteX1373" fmla="*/ 7092647 w 9143998"/>
              <a:gd name="connsiteY1373" fmla="*/ 546534 h 1170526"/>
              <a:gd name="connsiteX1374" fmla="*/ 7115232 w 9143998"/>
              <a:gd name="connsiteY1374" fmla="*/ 532506 h 1170526"/>
              <a:gd name="connsiteX1375" fmla="*/ 7108573 w 9143998"/>
              <a:gd name="connsiteY1375" fmla="*/ 528797 h 1170526"/>
              <a:gd name="connsiteX1376" fmla="*/ 2442006 w 9143998"/>
              <a:gd name="connsiteY1376" fmla="*/ 521955 h 1170526"/>
              <a:gd name="connsiteX1377" fmla="*/ 2431023 w 9143998"/>
              <a:gd name="connsiteY1377" fmla="*/ 528074 h 1170526"/>
              <a:gd name="connsiteX1378" fmla="*/ 2422430 w 9143998"/>
              <a:gd name="connsiteY1378" fmla="*/ 532831 h 1170526"/>
              <a:gd name="connsiteX1379" fmla="*/ 2446024 w 9143998"/>
              <a:gd name="connsiteY1379" fmla="*/ 547335 h 1170526"/>
              <a:gd name="connsiteX1380" fmla="*/ 2465583 w 9143998"/>
              <a:gd name="connsiteY1380" fmla="*/ 535767 h 1170526"/>
              <a:gd name="connsiteX1381" fmla="*/ 4556665 w 9143998"/>
              <a:gd name="connsiteY1381" fmla="*/ 521940 h 1170526"/>
              <a:gd name="connsiteX1382" fmla="*/ 4553665 w 9143998"/>
              <a:gd name="connsiteY1382" fmla="*/ 523215 h 1170526"/>
              <a:gd name="connsiteX1383" fmla="*/ 4595496 w 9143998"/>
              <a:gd name="connsiteY1383" fmla="*/ 552041 h 1170526"/>
              <a:gd name="connsiteX1384" fmla="*/ 4598850 w 9143998"/>
              <a:gd name="connsiteY1384" fmla="*/ 550459 h 1170526"/>
              <a:gd name="connsiteX1385" fmla="*/ 2496112 w 9143998"/>
              <a:gd name="connsiteY1385" fmla="*/ 521844 h 1170526"/>
              <a:gd name="connsiteX1386" fmla="*/ 2472750 w 9143998"/>
              <a:gd name="connsiteY1386" fmla="*/ 535646 h 1170526"/>
              <a:gd name="connsiteX1387" fmla="*/ 2491681 w 9143998"/>
              <a:gd name="connsiteY1387" fmla="*/ 546745 h 1170526"/>
              <a:gd name="connsiteX1388" fmla="*/ 2514947 w 9143998"/>
              <a:gd name="connsiteY1388" fmla="*/ 532291 h 1170526"/>
              <a:gd name="connsiteX1389" fmla="*/ 2508673 w 9143998"/>
              <a:gd name="connsiteY1389" fmla="*/ 528795 h 1170526"/>
              <a:gd name="connsiteX1390" fmla="*/ 4983172 w 9143998"/>
              <a:gd name="connsiteY1390" fmla="*/ 521796 h 1170526"/>
              <a:gd name="connsiteX1391" fmla="*/ 4937197 w 9143998"/>
              <a:gd name="connsiteY1391" fmla="*/ 553009 h 1170526"/>
              <a:gd name="connsiteX1392" fmla="*/ 4940412 w 9143998"/>
              <a:gd name="connsiteY1392" fmla="*/ 554542 h 1170526"/>
              <a:gd name="connsiteX1393" fmla="*/ 4986070 w 9143998"/>
              <a:gd name="connsiteY1393" fmla="*/ 522936 h 1170526"/>
              <a:gd name="connsiteX1394" fmla="*/ 4769029 w 9143998"/>
              <a:gd name="connsiteY1394" fmla="*/ 520852 h 1170526"/>
              <a:gd name="connsiteX1395" fmla="*/ 4744601 w 9143998"/>
              <a:gd name="connsiteY1395" fmla="*/ 533441 h 1170526"/>
              <a:gd name="connsiteX1396" fmla="*/ 4769221 w 9143998"/>
              <a:gd name="connsiteY1396" fmla="*/ 547115 h 1170526"/>
              <a:gd name="connsiteX1397" fmla="*/ 4793599 w 9143998"/>
              <a:gd name="connsiteY1397" fmla="*/ 533626 h 1170526"/>
              <a:gd name="connsiteX1398" fmla="*/ 383373 w 9143998"/>
              <a:gd name="connsiteY1398" fmla="*/ 520792 h 1170526"/>
              <a:gd name="connsiteX1399" fmla="*/ 336681 w 9143998"/>
              <a:gd name="connsiteY1399" fmla="*/ 552498 h 1170526"/>
              <a:gd name="connsiteX1400" fmla="*/ 339831 w 9143998"/>
              <a:gd name="connsiteY1400" fmla="*/ 553999 h 1170526"/>
              <a:gd name="connsiteX1401" fmla="*/ 386185 w 9143998"/>
              <a:gd name="connsiteY1401" fmla="*/ 521900 h 1170526"/>
              <a:gd name="connsiteX1402" fmla="*/ 7145138 w 9143998"/>
              <a:gd name="connsiteY1402" fmla="*/ 519374 h 1170526"/>
              <a:gd name="connsiteX1403" fmla="*/ 7123280 w 9143998"/>
              <a:gd name="connsiteY1403" fmla="*/ 532938 h 1170526"/>
              <a:gd name="connsiteX1404" fmla="*/ 7131157 w 9143998"/>
              <a:gd name="connsiteY1404" fmla="*/ 537311 h 1170526"/>
              <a:gd name="connsiteX1405" fmla="*/ 7152800 w 9143998"/>
              <a:gd name="connsiteY1405" fmla="*/ 523357 h 1170526"/>
              <a:gd name="connsiteX1406" fmla="*/ 2544476 w 9143998"/>
              <a:gd name="connsiteY1406" fmla="*/ 519301 h 1170526"/>
              <a:gd name="connsiteX1407" fmla="*/ 2522610 w 9143998"/>
              <a:gd name="connsiteY1407" fmla="*/ 532866 h 1170526"/>
              <a:gd name="connsiteX1408" fmla="*/ 2530288 w 9143998"/>
              <a:gd name="connsiteY1408" fmla="*/ 537130 h 1170526"/>
              <a:gd name="connsiteX1409" fmla="*/ 2551928 w 9143998"/>
              <a:gd name="connsiteY1409" fmla="*/ 523176 h 1170526"/>
              <a:gd name="connsiteX1410" fmla="*/ 2393242 w 9143998"/>
              <a:gd name="connsiteY1410" fmla="*/ 519178 h 1170526"/>
              <a:gd name="connsiteX1411" fmla="*/ 2384479 w 9143998"/>
              <a:gd name="connsiteY1411" fmla="*/ 523694 h 1170526"/>
              <a:gd name="connsiteX1412" fmla="*/ 2406385 w 9143998"/>
              <a:gd name="connsiteY1412" fmla="*/ 537693 h 1170526"/>
              <a:gd name="connsiteX1413" fmla="*/ 2415291 w 9143998"/>
              <a:gd name="connsiteY1413" fmla="*/ 532763 h 1170526"/>
              <a:gd name="connsiteX1414" fmla="*/ 173478 w 9143998"/>
              <a:gd name="connsiteY1414" fmla="*/ 518246 h 1170526"/>
              <a:gd name="connsiteX1415" fmla="*/ 142736 w 9143998"/>
              <a:gd name="connsiteY1415" fmla="*/ 534085 h 1170526"/>
              <a:gd name="connsiteX1416" fmla="*/ 167012 w 9143998"/>
              <a:gd name="connsiteY1416" fmla="*/ 547566 h 1170526"/>
              <a:gd name="connsiteX1417" fmla="*/ 197502 w 9143998"/>
              <a:gd name="connsiteY1417" fmla="*/ 530689 h 1170526"/>
              <a:gd name="connsiteX1418" fmla="*/ 4566857 w 9143998"/>
              <a:gd name="connsiteY1418" fmla="*/ 517610 h 1170526"/>
              <a:gd name="connsiteX1419" fmla="*/ 4561213 w 9143998"/>
              <a:gd name="connsiteY1419" fmla="*/ 520008 h 1170526"/>
              <a:gd name="connsiteX1420" fmla="*/ 4603214 w 9143998"/>
              <a:gd name="connsiteY1420" fmla="*/ 548401 h 1170526"/>
              <a:gd name="connsiteX1421" fmla="*/ 4609226 w 9143998"/>
              <a:gd name="connsiteY1421" fmla="*/ 545566 h 1170526"/>
              <a:gd name="connsiteX1422" fmla="*/ 4971296 w 9143998"/>
              <a:gd name="connsiteY1422" fmla="*/ 517125 h 1170526"/>
              <a:gd name="connsiteX1423" fmla="*/ 4925806 w 9143998"/>
              <a:gd name="connsiteY1423" fmla="*/ 547580 h 1170526"/>
              <a:gd name="connsiteX1424" fmla="*/ 4931782 w 9143998"/>
              <a:gd name="connsiteY1424" fmla="*/ 550429 h 1170526"/>
              <a:gd name="connsiteX1425" fmla="*/ 4977032 w 9143998"/>
              <a:gd name="connsiteY1425" fmla="*/ 519381 h 1170526"/>
              <a:gd name="connsiteX1426" fmla="*/ 371523 w 9143998"/>
              <a:gd name="connsiteY1426" fmla="*/ 516127 h 1170526"/>
              <a:gd name="connsiteX1427" fmla="*/ 325299 w 9143998"/>
              <a:gd name="connsiteY1427" fmla="*/ 547074 h 1170526"/>
              <a:gd name="connsiteX1428" fmla="*/ 331113 w 9143998"/>
              <a:gd name="connsiteY1428" fmla="*/ 549844 h 1170526"/>
              <a:gd name="connsiteX1429" fmla="*/ 377074 w 9143998"/>
              <a:gd name="connsiteY1429" fmla="*/ 518313 h 1170526"/>
              <a:gd name="connsiteX1430" fmla="*/ 6989541 w 9143998"/>
              <a:gd name="connsiteY1430" fmla="*/ 516059 h 1170526"/>
              <a:gd name="connsiteX1431" fmla="*/ 6980896 w 9143998"/>
              <a:gd name="connsiteY1431" fmla="*/ 520516 h 1170526"/>
              <a:gd name="connsiteX1432" fmla="*/ 7007759 w 9143998"/>
              <a:gd name="connsiteY1432" fmla="*/ 537686 h 1170526"/>
              <a:gd name="connsiteX1433" fmla="*/ 7016649 w 9143998"/>
              <a:gd name="connsiteY1433" fmla="*/ 532765 h 1170526"/>
              <a:gd name="connsiteX1434" fmla="*/ 2325090 w 9143998"/>
              <a:gd name="connsiteY1434" fmla="*/ 515177 h 1170526"/>
              <a:gd name="connsiteX1435" fmla="*/ 2322323 w 9143998"/>
              <a:gd name="connsiteY1435" fmla="*/ 516482 h 1170526"/>
              <a:gd name="connsiteX1436" fmla="*/ 2352218 w 9143998"/>
              <a:gd name="connsiteY1436" fmla="*/ 537082 h 1170526"/>
              <a:gd name="connsiteX1437" fmla="*/ 2355212 w 9143998"/>
              <a:gd name="connsiteY1437" fmla="*/ 535540 h 1170526"/>
              <a:gd name="connsiteX1438" fmla="*/ 97789 w 9143998"/>
              <a:gd name="connsiteY1438" fmla="*/ 514488 h 1170526"/>
              <a:gd name="connsiteX1439" fmla="*/ 77105 w 9143998"/>
              <a:gd name="connsiteY1439" fmla="*/ 524246 h 1170526"/>
              <a:gd name="connsiteX1440" fmla="*/ 113668 w 9143998"/>
              <a:gd name="connsiteY1440" fmla="*/ 545829 h 1170526"/>
              <a:gd name="connsiteX1441" fmla="*/ 134613 w 9143998"/>
              <a:gd name="connsiteY1441" fmla="*/ 535038 h 1170526"/>
              <a:gd name="connsiteX1442" fmla="*/ 2615608 w 9143998"/>
              <a:gd name="connsiteY1442" fmla="*/ 513553 h 1170526"/>
              <a:gd name="connsiteX1443" fmla="*/ 2583357 w 9143998"/>
              <a:gd name="connsiteY1443" fmla="*/ 535451 h 1170526"/>
              <a:gd name="connsiteX1444" fmla="*/ 2586120 w 9143998"/>
              <a:gd name="connsiteY1444" fmla="*/ 536883 h 1170526"/>
              <a:gd name="connsiteX1445" fmla="*/ 2618099 w 9143998"/>
              <a:gd name="connsiteY1445" fmla="*/ 514739 h 1170526"/>
              <a:gd name="connsiteX1446" fmla="*/ 4579686 w 9143998"/>
              <a:gd name="connsiteY1446" fmla="*/ 512158 h 1170526"/>
              <a:gd name="connsiteX1447" fmla="*/ 4571443 w 9143998"/>
              <a:gd name="connsiteY1447" fmla="*/ 515661 h 1170526"/>
              <a:gd name="connsiteX1448" fmla="*/ 4613622 w 9143998"/>
              <a:gd name="connsiteY1448" fmla="*/ 543493 h 1170526"/>
              <a:gd name="connsiteX1449" fmla="*/ 4622238 w 9143998"/>
              <a:gd name="connsiteY1449" fmla="*/ 539429 h 1170526"/>
              <a:gd name="connsiteX1450" fmla="*/ 4957137 w 9143998"/>
              <a:gd name="connsiteY1450" fmla="*/ 511557 h 1170526"/>
              <a:gd name="connsiteX1451" fmla="*/ 4911849 w 9143998"/>
              <a:gd name="connsiteY1451" fmla="*/ 540928 h 1170526"/>
              <a:gd name="connsiteX1452" fmla="*/ 4921146 w 9143998"/>
              <a:gd name="connsiteY1452" fmla="*/ 545359 h 1170526"/>
              <a:gd name="connsiteX1453" fmla="*/ 4966301 w 9143998"/>
              <a:gd name="connsiteY1453" fmla="*/ 515161 h 1170526"/>
              <a:gd name="connsiteX1454" fmla="*/ 4839907 w 9143998"/>
              <a:gd name="connsiteY1454" fmla="*/ 511429 h 1170526"/>
              <a:gd name="connsiteX1455" fmla="*/ 4810040 w 9143998"/>
              <a:gd name="connsiteY1455" fmla="*/ 528076 h 1170526"/>
              <a:gd name="connsiteX1456" fmla="*/ 4800690 w 9143998"/>
              <a:gd name="connsiteY1456" fmla="*/ 533254 h 1170526"/>
              <a:gd name="connsiteX1457" fmla="*/ 4826730 w 9143998"/>
              <a:gd name="connsiteY1457" fmla="*/ 546754 h 1170526"/>
              <a:gd name="connsiteX1458" fmla="*/ 4865703 w 9143998"/>
              <a:gd name="connsiteY1458" fmla="*/ 523703 h 1170526"/>
              <a:gd name="connsiteX1459" fmla="*/ 240975 w 9143998"/>
              <a:gd name="connsiteY1459" fmla="*/ 510995 h 1170526"/>
              <a:gd name="connsiteX1460" fmla="*/ 210341 w 9143998"/>
              <a:gd name="connsiteY1460" fmla="*/ 528074 h 1170526"/>
              <a:gd name="connsiteX1461" fmla="*/ 206033 w 9143998"/>
              <a:gd name="connsiteY1461" fmla="*/ 530457 h 1170526"/>
              <a:gd name="connsiteX1462" fmla="*/ 231057 w 9143998"/>
              <a:gd name="connsiteY1462" fmla="*/ 543426 h 1170526"/>
              <a:gd name="connsiteX1463" fmla="*/ 265864 w 9143998"/>
              <a:gd name="connsiteY1463" fmla="*/ 522840 h 1170526"/>
              <a:gd name="connsiteX1464" fmla="*/ 2334716 w 9143998"/>
              <a:gd name="connsiteY1464" fmla="*/ 510635 h 1170526"/>
              <a:gd name="connsiteX1465" fmla="*/ 2329452 w 9143998"/>
              <a:gd name="connsiteY1465" fmla="*/ 513118 h 1170526"/>
              <a:gd name="connsiteX1466" fmla="*/ 2359414 w 9143998"/>
              <a:gd name="connsiteY1466" fmla="*/ 533374 h 1170526"/>
              <a:gd name="connsiteX1467" fmla="*/ 2364897 w 9143998"/>
              <a:gd name="connsiteY1467" fmla="*/ 530550 h 1170526"/>
              <a:gd name="connsiteX1468" fmla="*/ 357360 w 9143998"/>
              <a:gd name="connsiteY1468" fmla="*/ 510551 h 1170526"/>
              <a:gd name="connsiteX1469" fmla="*/ 311328 w 9143998"/>
              <a:gd name="connsiteY1469" fmla="*/ 540416 h 1170526"/>
              <a:gd name="connsiteX1470" fmla="*/ 320518 w 9143998"/>
              <a:gd name="connsiteY1470" fmla="*/ 544795 h 1170526"/>
              <a:gd name="connsiteX1471" fmla="*/ 366402 w 9143998"/>
              <a:gd name="connsiteY1471" fmla="*/ 514111 h 1170526"/>
              <a:gd name="connsiteX1472" fmla="*/ 4695725 w 9143998"/>
              <a:gd name="connsiteY1472" fmla="*/ 510026 h 1170526"/>
              <a:gd name="connsiteX1473" fmla="*/ 4670729 w 9143998"/>
              <a:gd name="connsiteY1473" fmla="*/ 521814 h 1170526"/>
              <a:gd name="connsiteX1474" fmla="*/ 4713207 w 9143998"/>
              <a:gd name="connsiteY1474" fmla="*/ 546718 h 1170526"/>
              <a:gd name="connsiteX1475" fmla="*/ 4738448 w 9143998"/>
              <a:gd name="connsiteY1475" fmla="*/ 533709 h 1170526"/>
              <a:gd name="connsiteX1476" fmla="*/ 4729629 w 9143998"/>
              <a:gd name="connsiteY1476" fmla="*/ 528795 h 1170526"/>
              <a:gd name="connsiteX1477" fmla="*/ 7222640 w 9143998"/>
              <a:gd name="connsiteY1477" fmla="*/ 509544 h 1170526"/>
              <a:gd name="connsiteX1478" fmla="*/ 7184600 w 9143998"/>
              <a:gd name="connsiteY1478" fmla="*/ 535378 h 1170526"/>
              <a:gd name="connsiteX1479" fmla="*/ 7187426 w 9143998"/>
              <a:gd name="connsiteY1479" fmla="*/ 536843 h 1170526"/>
              <a:gd name="connsiteX1480" fmla="*/ 7225136 w 9143998"/>
              <a:gd name="connsiteY1480" fmla="*/ 510731 h 1170526"/>
              <a:gd name="connsiteX1481" fmla="*/ 6917269 w 9143998"/>
              <a:gd name="connsiteY1481" fmla="*/ 508980 h 1170526"/>
              <a:gd name="connsiteX1482" fmla="*/ 6914656 w 9143998"/>
              <a:gd name="connsiteY1482" fmla="*/ 510212 h 1170526"/>
              <a:gd name="connsiteX1483" fmla="*/ 6947699 w 9143998"/>
              <a:gd name="connsiteY1483" fmla="*/ 532985 h 1170526"/>
              <a:gd name="connsiteX1484" fmla="*/ 6950578 w 9143998"/>
              <a:gd name="connsiteY1484" fmla="*/ 531501 h 1170526"/>
              <a:gd name="connsiteX1485" fmla="*/ 2604695 w 9143998"/>
              <a:gd name="connsiteY1485" fmla="*/ 508361 h 1170526"/>
              <a:gd name="connsiteX1486" fmla="*/ 2572578 w 9143998"/>
              <a:gd name="connsiteY1486" fmla="*/ 529863 h 1170526"/>
              <a:gd name="connsiteX1487" fmla="*/ 2577837 w 9143998"/>
              <a:gd name="connsiteY1487" fmla="*/ 532589 h 1170526"/>
              <a:gd name="connsiteX1488" fmla="*/ 2607022 w 9143998"/>
              <a:gd name="connsiteY1488" fmla="*/ 512567 h 1170526"/>
              <a:gd name="connsiteX1489" fmla="*/ 2609779 w 9143998"/>
              <a:gd name="connsiteY1489" fmla="*/ 510780 h 1170526"/>
              <a:gd name="connsiteX1490" fmla="*/ 7070380 w 9143998"/>
              <a:gd name="connsiteY1490" fmla="*/ 507646 h 1170526"/>
              <a:gd name="connsiteX1491" fmla="*/ 7047801 w 9143998"/>
              <a:gd name="connsiteY1491" fmla="*/ 520232 h 1170526"/>
              <a:gd name="connsiteX1492" fmla="*/ 7070472 w 9143998"/>
              <a:gd name="connsiteY1492" fmla="*/ 533528 h 1170526"/>
              <a:gd name="connsiteX1493" fmla="*/ 7093030 w 9143998"/>
              <a:gd name="connsiteY1493" fmla="*/ 520189 h 1170526"/>
              <a:gd name="connsiteX1494" fmla="*/ 7122561 w 9143998"/>
              <a:gd name="connsiteY1494" fmla="*/ 507638 h 1170526"/>
              <a:gd name="connsiteX1495" fmla="*/ 7100820 w 9143998"/>
              <a:gd name="connsiteY1495" fmla="*/ 520482 h 1170526"/>
              <a:gd name="connsiteX1496" fmla="*/ 7110704 w 9143998"/>
              <a:gd name="connsiteY1496" fmla="*/ 525955 h 1170526"/>
              <a:gd name="connsiteX1497" fmla="*/ 7118664 w 9143998"/>
              <a:gd name="connsiteY1497" fmla="*/ 530375 h 1170526"/>
              <a:gd name="connsiteX1498" fmla="*/ 7140369 w 9143998"/>
              <a:gd name="connsiteY1498" fmla="*/ 516895 h 1170526"/>
              <a:gd name="connsiteX1499" fmla="*/ 2521039 w 9143998"/>
              <a:gd name="connsiteY1499" fmla="*/ 507115 h 1170526"/>
              <a:gd name="connsiteX1500" fmla="*/ 2499317 w 9143998"/>
              <a:gd name="connsiteY1500" fmla="*/ 519950 h 1170526"/>
              <a:gd name="connsiteX1501" fmla="*/ 2510164 w 9143998"/>
              <a:gd name="connsiteY1501" fmla="*/ 525954 h 1170526"/>
              <a:gd name="connsiteX1502" fmla="*/ 2518075 w 9143998"/>
              <a:gd name="connsiteY1502" fmla="*/ 530348 h 1170526"/>
              <a:gd name="connsiteX1503" fmla="*/ 2539783 w 9143998"/>
              <a:gd name="connsiteY1503" fmla="*/ 516862 h 1170526"/>
              <a:gd name="connsiteX1504" fmla="*/ 2416667 w 9143998"/>
              <a:gd name="connsiteY1504" fmla="*/ 507110 h 1170526"/>
              <a:gd name="connsiteX1505" fmla="*/ 2397039 w 9143998"/>
              <a:gd name="connsiteY1505" fmla="*/ 517223 h 1170526"/>
              <a:gd name="connsiteX1506" fmla="*/ 2418990 w 9143998"/>
              <a:gd name="connsiteY1506" fmla="*/ 530715 h 1170526"/>
              <a:gd name="connsiteX1507" fmla="*/ 2428892 w 9143998"/>
              <a:gd name="connsiteY1507" fmla="*/ 525233 h 1170526"/>
              <a:gd name="connsiteX1508" fmla="*/ 2438484 w 9143998"/>
              <a:gd name="connsiteY1508" fmla="*/ 519892 h 1170526"/>
              <a:gd name="connsiteX1509" fmla="*/ 2469065 w 9143998"/>
              <a:gd name="connsiteY1509" fmla="*/ 506873 h 1170526"/>
              <a:gd name="connsiteX1510" fmla="*/ 2445795 w 9143998"/>
              <a:gd name="connsiteY1510" fmla="*/ 519843 h 1170526"/>
              <a:gd name="connsiteX1511" fmla="*/ 2469253 w 9143998"/>
              <a:gd name="connsiteY1511" fmla="*/ 533596 h 1170526"/>
              <a:gd name="connsiteX1512" fmla="*/ 2492502 w 9143998"/>
              <a:gd name="connsiteY1512" fmla="*/ 519845 h 1170526"/>
              <a:gd name="connsiteX1513" fmla="*/ 4944779 w 9143998"/>
              <a:gd name="connsiteY1513" fmla="*/ 506551 h 1170526"/>
              <a:gd name="connsiteX1514" fmla="*/ 4899126 w 9143998"/>
              <a:gd name="connsiteY1514" fmla="*/ 534864 h 1170526"/>
              <a:gd name="connsiteX1515" fmla="*/ 4907412 w 9143998"/>
              <a:gd name="connsiteY1515" fmla="*/ 538813 h 1170526"/>
              <a:gd name="connsiteX1516" fmla="*/ 4952511 w 9143998"/>
              <a:gd name="connsiteY1516" fmla="*/ 509738 h 1170526"/>
              <a:gd name="connsiteX1517" fmla="*/ 4948957 w 9143998"/>
              <a:gd name="connsiteY1517" fmla="*/ 508340 h 1170526"/>
              <a:gd name="connsiteX1518" fmla="*/ 4593734 w 9143998"/>
              <a:gd name="connsiteY1518" fmla="*/ 506189 h 1170526"/>
              <a:gd name="connsiteX1519" fmla="*/ 4584681 w 9143998"/>
              <a:gd name="connsiteY1519" fmla="*/ 510036 h 1170526"/>
              <a:gd name="connsiteX1520" fmla="*/ 4627092 w 9143998"/>
              <a:gd name="connsiteY1520" fmla="*/ 537140 h 1170526"/>
              <a:gd name="connsiteX1521" fmla="*/ 4636650 w 9143998"/>
              <a:gd name="connsiteY1521" fmla="*/ 532632 h 1170526"/>
              <a:gd name="connsiteX1522" fmla="*/ 345218 w 9143998"/>
              <a:gd name="connsiteY1522" fmla="*/ 505455 h 1170526"/>
              <a:gd name="connsiteX1523" fmla="*/ 298624 w 9143998"/>
              <a:gd name="connsiteY1523" fmla="*/ 534362 h 1170526"/>
              <a:gd name="connsiteX1524" fmla="*/ 306896 w 9143998"/>
              <a:gd name="connsiteY1524" fmla="*/ 538304 h 1170526"/>
              <a:gd name="connsiteX1525" fmla="*/ 352781 w 9143998"/>
              <a:gd name="connsiteY1525" fmla="*/ 508713 h 1170526"/>
              <a:gd name="connsiteX1526" fmla="*/ 2346826 w 9143998"/>
              <a:gd name="connsiteY1526" fmla="*/ 504922 h 1170526"/>
              <a:gd name="connsiteX1527" fmla="*/ 2339111 w 9143998"/>
              <a:gd name="connsiteY1527" fmla="*/ 508562 h 1170526"/>
              <a:gd name="connsiteX1528" fmla="*/ 2369131 w 9143998"/>
              <a:gd name="connsiteY1528" fmla="*/ 528369 h 1170526"/>
              <a:gd name="connsiteX1529" fmla="*/ 2377047 w 9143998"/>
              <a:gd name="connsiteY1529" fmla="*/ 524290 h 1170526"/>
              <a:gd name="connsiteX1530" fmla="*/ 6926806 w 9143998"/>
              <a:gd name="connsiteY1530" fmla="*/ 504482 h 1170526"/>
              <a:gd name="connsiteX1531" fmla="*/ 6921630 w 9143998"/>
              <a:gd name="connsiteY1531" fmla="*/ 506923 h 1170526"/>
              <a:gd name="connsiteX1532" fmla="*/ 6954779 w 9143998"/>
              <a:gd name="connsiteY1532" fmla="*/ 529336 h 1170526"/>
              <a:gd name="connsiteX1533" fmla="*/ 6960220 w 9143998"/>
              <a:gd name="connsiteY1533" fmla="*/ 526533 h 1170526"/>
              <a:gd name="connsiteX1534" fmla="*/ 7211824 w 9143998"/>
              <a:gd name="connsiteY1534" fmla="*/ 504400 h 1170526"/>
              <a:gd name="connsiteX1535" fmla="*/ 7210430 w 9143998"/>
              <a:gd name="connsiteY1535" fmla="*/ 505283 h 1170526"/>
              <a:gd name="connsiteX1536" fmla="*/ 7173821 w 9143998"/>
              <a:gd name="connsiteY1536" fmla="*/ 529792 h 1170526"/>
              <a:gd name="connsiteX1537" fmla="*/ 7179160 w 9143998"/>
              <a:gd name="connsiteY1537" fmla="*/ 532559 h 1170526"/>
              <a:gd name="connsiteX1538" fmla="*/ 7208418 w 9143998"/>
              <a:gd name="connsiteY1538" fmla="*/ 512487 h 1170526"/>
              <a:gd name="connsiteX1539" fmla="*/ 7217056 w 9143998"/>
              <a:gd name="connsiteY1539" fmla="*/ 506888 h 1170526"/>
              <a:gd name="connsiteX1540" fmla="*/ 7012159 w 9143998"/>
              <a:gd name="connsiteY1540" fmla="*/ 504399 h 1170526"/>
              <a:gd name="connsiteX1541" fmla="*/ 6993277 w 9143998"/>
              <a:gd name="connsiteY1541" fmla="*/ 514133 h 1170526"/>
              <a:gd name="connsiteX1542" fmla="*/ 7020309 w 9143998"/>
              <a:gd name="connsiteY1542" fmla="*/ 530739 h 1170526"/>
              <a:gd name="connsiteX1543" fmla="*/ 7030249 w 9143998"/>
              <a:gd name="connsiteY1543" fmla="*/ 525236 h 1170526"/>
              <a:gd name="connsiteX1544" fmla="*/ 7039204 w 9143998"/>
              <a:gd name="connsiteY1544" fmla="*/ 520248 h 1170526"/>
              <a:gd name="connsiteX1545" fmla="*/ 2592064 w 9143998"/>
              <a:gd name="connsiteY1545" fmla="*/ 502351 h 1170526"/>
              <a:gd name="connsiteX1546" fmla="*/ 2559782 w 9143998"/>
              <a:gd name="connsiteY1546" fmla="*/ 523230 h 1170526"/>
              <a:gd name="connsiteX1547" fmla="*/ 2568223 w 9143998"/>
              <a:gd name="connsiteY1547" fmla="*/ 527605 h 1170526"/>
              <a:gd name="connsiteX1548" fmla="*/ 2600258 w 9143998"/>
              <a:gd name="connsiteY1548" fmla="*/ 506249 h 1170526"/>
              <a:gd name="connsiteX1549" fmla="*/ 6938654 w 9143998"/>
              <a:gd name="connsiteY1549" fmla="*/ 498894 h 1170526"/>
              <a:gd name="connsiteX1550" fmla="*/ 6931152 w 9143998"/>
              <a:gd name="connsiteY1550" fmla="*/ 502432 h 1170526"/>
              <a:gd name="connsiteX1551" fmla="*/ 6964405 w 9143998"/>
              <a:gd name="connsiteY1551" fmla="*/ 524377 h 1170526"/>
              <a:gd name="connsiteX1552" fmla="*/ 6972176 w 9143998"/>
              <a:gd name="connsiteY1552" fmla="*/ 520372 h 1170526"/>
              <a:gd name="connsiteX1553" fmla="*/ 2360011 w 9143998"/>
              <a:gd name="connsiteY1553" fmla="*/ 498702 h 1170526"/>
              <a:gd name="connsiteX1554" fmla="*/ 2351590 w 9143998"/>
              <a:gd name="connsiteY1554" fmla="*/ 502675 h 1170526"/>
              <a:gd name="connsiteX1555" fmla="*/ 2381680 w 9143998"/>
              <a:gd name="connsiteY1555" fmla="*/ 521904 h 1170526"/>
              <a:gd name="connsiteX1556" fmla="*/ 2390386 w 9143998"/>
              <a:gd name="connsiteY1556" fmla="*/ 517418 h 1170526"/>
              <a:gd name="connsiteX1557" fmla="*/ 7199318 w 9143998"/>
              <a:gd name="connsiteY1557" fmla="*/ 498452 h 1170526"/>
              <a:gd name="connsiteX1558" fmla="*/ 7161075 w 9143998"/>
              <a:gd name="connsiteY1558" fmla="*/ 523186 h 1170526"/>
              <a:gd name="connsiteX1559" fmla="*/ 7169545 w 9143998"/>
              <a:gd name="connsiteY1559" fmla="*/ 527575 h 1170526"/>
              <a:gd name="connsiteX1560" fmla="*/ 7207434 w 9143998"/>
              <a:gd name="connsiteY1560" fmla="*/ 502312 h 1170526"/>
              <a:gd name="connsiteX1561" fmla="*/ 4812546 w 9143998"/>
              <a:gd name="connsiteY1561" fmla="*/ 498411 h 1170526"/>
              <a:gd name="connsiteX1562" fmla="*/ 4809445 w 9143998"/>
              <a:gd name="connsiteY1562" fmla="*/ 500024 h 1170526"/>
              <a:gd name="connsiteX1563" fmla="*/ 4772908 w 9143998"/>
              <a:gd name="connsiteY1563" fmla="*/ 518853 h 1170526"/>
              <a:gd name="connsiteX1564" fmla="*/ 4797375 w 9143998"/>
              <a:gd name="connsiteY1564" fmla="*/ 531536 h 1170526"/>
              <a:gd name="connsiteX1565" fmla="*/ 4808763 w 9143998"/>
              <a:gd name="connsiteY1565" fmla="*/ 525234 h 1170526"/>
              <a:gd name="connsiteX1566" fmla="*/ 4836419 w 9143998"/>
              <a:gd name="connsiteY1566" fmla="*/ 509770 h 1170526"/>
              <a:gd name="connsiteX1567" fmla="*/ 213184 w 9143998"/>
              <a:gd name="connsiteY1567" fmla="*/ 497769 h 1170526"/>
              <a:gd name="connsiteX1568" fmla="*/ 208850 w 9143998"/>
              <a:gd name="connsiteY1568" fmla="*/ 500023 h 1170526"/>
              <a:gd name="connsiteX1569" fmla="*/ 177988 w 9143998"/>
              <a:gd name="connsiteY1569" fmla="*/ 515923 h 1170526"/>
              <a:gd name="connsiteX1570" fmla="*/ 201843 w 9143998"/>
              <a:gd name="connsiteY1570" fmla="*/ 528285 h 1170526"/>
              <a:gd name="connsiteX1571" fmla="*/ 207358 w 9143998"/>
              <a:gd name="connsiteY1571" fmla="*/ 525233 h 1170526"/>
              <a:gd name="connsiteX1572" fmla="*/ 236609 w 9143998"/>
              <a:gd name="connsiteY1572" fmla="*/ 508917 h 1170526"/>
              <a:gd name="connsiteX1573" fmla="*/ 133601 w 9143998"/>
              <a:gd name="connsiteY1573" fmla="*/ 497592 h 1170526"/>
              <a:gd name="connsiteX1574" fmla="*/ 103024 w 9143998"/>
              <a:gd name="connsiteY1574" fmla="*/ 512018 h 1170526"/>
              <a:gd name="connsiteX1575" fmla="*/ 136920 w 9143998"/>
              <a:gd name="connsiteY1575" fmla="*/ 530855 h 1170526"/>
              <a:gd name="connsiteX1576" fmla="*/ 139717 w 9143998"/>
              <a:gd name="connsiteY1576" fmla="*/ 532408 h 1170526"/>
              <a:gd name="connsiteX1577" fmla="*/ 170351 w 9143998"/>
              <a:gd name="connsiteY1577" fmla="*/ 516626 h 1170526"/>
              <a:gd name="connsiteX1578" fmla="*/ 4723216 w 9143998"/>
              <a:gd name="connsiteY1578" fmla="*/ 497060 h 1170526"/>
              <a:gd name="connsiteX1579" fmla="*/ 4699288 w 9143998"/>
              <a:gd name="connsiteY1579" fmla="*/ 508345 h 1170526"/>
              <a:gd name="connsiteX1580" fmla="*/ 4731122 w 9143998"/>
              <a:gd name="connsiteY1580" fmla="*/ 525954 h 1170526"/>
              <a:gd name="connsiteX1581" fmla="*/ 4741890 w 9143998"/>
              <a:gd name="connsiteY1581" fmla="*/ 531935 h 1170526"/>
              <a:gd name="connsiteX1582" fmla="*/ 4766225 w 9143998"/>
              <a:gd name="connsiteY1582" fmla="*/ 519394 h 1170526"/>
              <a:gd name="connsiteX1583" fmla="*/ 4728968 w 9143998"/>
              <a:gd name="connsiteY1583" fmla="*/ 500022 h 1170526"/>
              <a:gd name="connsiteX1584" fmla="*/ 2580595 w 9143998"/>
              <a:gd name="connsiteY1584" fmla="*/ 496893 h 1170526"/>
              <a:gd name="connsiteX1585" fmla="*/ 2547993 w 9143998"/>
              <a:gd name="connsiteY1585" fmla="*/ 517119 h 1170526"/>
              <a:gd name="connsiteX1586" fmla="*/ 2555380 w 9143998"/>
              <a:gd name="connsiteY1586" fmla="*/ 520948 h 1170526"/>
              <a:gd name="connsiteX1587" fmla="*/ 2587550 w 9143998"/>
              <a:gd name="connsiteY1587" fmla="*/ 500202 h 1170526"/>
              <a:gd name="connsiteX1588" fmla="*/ 4920920 w 9143998"/>
              <a:gd name="connsiteY1588" fmla="*/ 496331 h 1170526"/>
              <a:gd name="connsiteX1589" fmla="*/ 4875081 w 9143998"/>
              <a:gd name="connsiteY1589" fmla="*/ 523404 h 1170526"/>
              <a:gd name="connsiteX1590" fmla="*/ 4894109 w 9143998"/>
              <a:gd name="connsiteY1590" fmla="*/ 532472 h 1170526"/>
              <a:gd name="connsiteX1591" fmla="*/ 4939407 w 9143998"/>
              <a:gd name="connsiteY1591" fmla="*/ 504250 h 1170526"/>
              <a:gd name="connsiteX1592" fmla="*/ 4618175 w 9143998"/>
              <a:gd name="connsiteY1592" fmla="*/ 495804 h 1170526"/>
              <a:gd name="connsiteX1593" fmla="*/ 4597830 w 9143998"/>
              <a:gd name="connsiteY1593" fmla="*/ 504449 h 1170526"/>
              <a:gd name="connsiteX1594" fmla="*/ 4640627 w 9143998"/>
              <a:gd name="connsiteY1594" fmla="*/ 530756 h 1170526"/>
              <a:gd name="connsiteX1595" fmla="*/ 4661223 w 9143998"/>
              <a:gd name="connsiteY1595" fmla="*/ 521043 h 1170526"/>
              <a:gd name="connsiteX1596" fmla="*/ 320774 w 9143998"/>
              <a:gd name="connsiteY1596" fmla="*/ 494928 h 1170526"/>
              <a:gd name="connsiteX1597" fmla="*/ 273931 w 9143998"/>
              <a:gd name="connsiteY1597" fmla="*/ 522594 h 1170526"/>
              <a:gd name="connsiteX1598" fmla="*/ 293604 w 9143998"/>
              <a:gd name="connsiteY1598" fmla="*/ 531969 h 1170526"/>
              <a:gd name="connsiteX1599" fmla="*/ 339850 w 9143998"/>
              <a:gd name="connsiteY1599" fmla="*/ 503144 h 1170526"/>
              <a:gd name="connsiteX1600" fmla="*/ 18743 w 9143998"/>
              <a:gd name="connsiteY1600" fmla="*/ 494704 h 1170526"/>
              <a:gd name="connsiteX1601" fmla="*/ 232 w 9143998"/>
              <a:gd name="connsiteY1601" fmla="*/ 502574 h 1170526"/>
              <a:gd name="connsiteX1602" fmla="*/ 49337 w 9143998"/>
              <a:gd name="connsiteY1602" fmla="*/ 533086 h 1170526"/>
              <a:gd name="connsiteX1603" fmla="*/ 68500 w 9143998"/>
              <a:gd name="connsiteY1603" fmla="*/ 524045 h 1170526"/>
              <a:gd name="connsiteX1604" fmla="*/ 7095516 w 9143998"/>
              <a:gd name="connsiteY1604" fmla="*/ 493635 h 1170526"/>
              <a:gd name="connsiteX1605" fmla="*/ 7073999 w 9143998"/>
              <a:gd name="connsiteY1605" fmla="*/ 505629 h 1170526"/>
              <a:gd name="connsiteX1606" fmla="*/ 7096541 w 9143998"/>
              <a:gd name="connsiteY1606" fmla="*/ 518113 h 1170526"/>
              <a:gd name="connsiteX1607" fmla="*/ 7118140 w 9143998"/>
              <a:gd name="connsiteY1607" fmla="*/ 505340 h 1170526"/>
              <a:gd name="connsiteX1608" fmla="*/ 7107912 w 9143998"/>
              <a:gd name="connsiteY1608" fmla="*/ 500024 h 1170526"/>
              <a:gd name="connsiteX1609" fmla="*/ 2493867 w 9143998"/>
              <a:gd name="connsiteY1609" fmla="*/ 493052 h 1170526"/>
              <a:gd name="connsiteX1610" fmla="*/ 2472367 w 9143998"/>
              <a:gd name="connsiteY1610" fmla="*/ 505034 h 1170526"/>
              <a:gd name="connsiteX1611" fmla="*/ 2495703 w 9143998"/>
              <a:gd name="connsiteY1611" fmla="*/ 517951 h 1170526"/>
              <a:gd name="connsiteX1612" fmla="*/ 2517305 w 9143998"/>
              <a:gd name="connsiteY1612" fmla="*/ 505174 h 1170526"/>
              <a:gd name="connsiteX1613" fmla="*/ 2507397 w 9143998"/>
              <a:gd name="connsiteY1613" fmla="*/ 500023 h 1170526"/>
              <a:gd name="connsiteX1614" fmla="*/ 2443987 w 9143998"/>
              <a:gd name="connsiteY1614" fmla="*/ 492991 h 1170526"/>
              <a:gd name="connsiteX1615" fmla="*/ 2430424 w 9143998"/>
              <a:gd name="connsiteY1615" fmla="*/ 500022 h 1170526"/>
              <a:gd name="connsiteX1616" fmla="*/ 2420611 w 9143998"/>
              <a:gd name="connsiteY1616" fmla="*/ 505078 h 1170526"/>
              <a:gd name="connsiteX1617" fmla="*/ 2442277 w 9143998"/>
              <a:gd name="connsiteY1617" fmla="*/ 517780 h 1170526"/>
              <a:gd name="connsiteX1618" fmla="*/ 2465452 w 9143998"/>
              <a:gd name="connsiteY1618" fmla="*/ 504872 h 1170526"/>
              <a:gd name="connsiteX1619" fmla="*/ 7187730 w 9143998"/>
              <a:gd name="connsiteY1619" fmla="*/ 492941 h 1170526"/>
              <a:gd name="connsiteX1620" fmla="*/ 7149043 w 9143998"/>
              <a:gd name="connsiteY1620" fmla="*/ 516950 h 1170526"/>
              <a:gd name="connsiteX1621" fmla="*/ 7156634 w 9143998"/>
              <a:gd name="connsiteY1621" fmla="*/ 520885 h 1170526"/>
              <a:gd name="connsiteX1622" fmla="*/ 7194774 w 9143998"/>
              <a:gd name="connsiteY1622" fmla="*/ 496291 h 1170526"/>
              <a:gd name="connsiteX1623" fmla="*/ 6951702 w 9143998"/>
              <a:gd name="connsiteY1623" fmla="*/ 492741 h 1170526"/>
              <a:gd name="connsiteX1624" fmla="*/ 6943498 w 9143998"/>
              <a:gd name="connsiteY1624" fmla="*/ 496610 h 1170526"/>
              <a:gd name="connsiteX1625" fmla="*/ 6976880 w 9143998"/>
              <a:gd name="connsiteY1625" fmla="*/ 517948 h 1170526"/>
              <a:gd name="connsiteX1626" fmla="*/ 6985445 w 9143998"/>
              <a:gd name="connsiteY1626" fmla="*/ 513535 h 1170526"/>
              <a:gd name="connsiteX1627" fmla="*/ 7039256 w 9143998"/>
              <a:gd name="connsiteY1627" fmla="*/ 490410 h 1170526"/>
              <a:gd name="connsiteX1628" fmla="*/ 7031680 w 9143998"/>
              <a:gd name="connsiteY1628" fmla="*/ 494336 h 1170526"/>
              <a:gd name="connsiteX1629" fmla="*/ 7016761 w 9143998"/>
              <a:gd name="connsiteY1629" fmla="*/ 502027 h 1170526"/>
              <a:gd name="connsiteX1630" fmla="*/ 7043627 w 9143998"/>
              <a:gd name="connsiteY1630" fmla="*/ 517784 h 1170526"/>
              <a:gd name="connsiteX1631" fmla="*/ 7066090 w 9143998"/>
              <a:gd name="connsiteY1631" fmla="*/ 505270 h 1170526"/>
              <a:gd name="connsiteX1632" fmla="*/ 2383444 w 9143998"/>
              <a:gd name="connsiteY1632" fmla="*/ 487647 h 1170526"/>
              <a:gd name="connsiteX1633" fmla="*/ 2363915 w 9143998"/>
              <a:gd name="connsiteY1633" fmla="*/ 496861 h 1170526"/>
              <a:gd name="connsiteX1634" fmla="*/ 2394179 w 9143998"/>
              <a:gd name="connsiteY1634" fmla="*/ 515465 h 1170526"/>
              <a:gd name="connsiteX1635" fmla="*/ 2413732 w 9143998"/>
              <a:gd name="connsiteY1635" fmla="*/ 505391 h 1170526"/>
              <a:gd name="connsiteX1636" fmla="*/ 2557189 w 9143998"/>
              <a:gd name="connsiteY1636" fmla="*/ 485756 h 1170526"/>
              <a:gd name="connsiteX1637" fmla="*/ 2524618 w 9143998"/>
              <a:gd name="connsiteY1637" fmla="*/ 505000 h 1170526"/>
              <a:gd name="connsiteX1638" fmla="*/ 2543293 w 9143998"/>
              <a:gd name="connsiteY1638" fmla="*/ 514682 h 1170526"/>
              <a:gd name="connsiteX1639" fmla="*/ 2575687 w 9143998"/>
              <a:gd name="connsiteY1639" fmla="*/ 494558 h 1170526"/>
              <a:gd name="connsiteX1640" fmla="*/ 6864772 w 9143998"/>
              <a:gd name="connsiteY1640" fmla="*/ 485263 h 1170526"/>
              <a:gd name="connsiteX1641" fmla="*/ 6762081 w 9143998"/>
              <a:gd name="connsiteY1641" fmla="*/ 528928 h 1170526"/>
              <a:gd name="connsiteX1642" fmla="*/ 6762080 w 9143998"/>
              <a:gd name="connsiteY1642" fmla="*/ 528926 h 1170526"/>
              <a:gd name="connsiteX1643" fmla="*/ 6754492 w 9143998"/>
              <a:gd name="connsiteY1643" fmla="*/ 531818 h 1170526"/>
              <a:gd name="connsiteX1644" fmla="*/ 6601681 w 9143998"/>
              <a:gd name="connsiteY1644" fmla="*/ 590059 h 1170526"/>
              <a:gd name="connsiteX1645" fmla="*/ 5610335 w 9143998"/>
              <a:gd name="connsiteY1645" fmla="*/ 713716 h 1170526"/>
              <a:gd name="connsiteX1646" fmla="*/ 5168251 w 9143998"/>
              <a:gd name="connsiteY1646" fmla="*/ 594579 h 1170526"/>
              <a:gd name="connsiteX1647" fmla="*/ 4995030 w 9143998"/>
              <a:gd name="connsiteY1647" fmla="*/ 526458 h 1170526"/>
              <a:gd name="connsiteX1648" fmla="*/ 4949075 w 9143998"/>
              <a:gd name="connsiteY1648" fmla="*/ 558671 h 1170526"/>
              <a:gd name="connsiteX1649" fmla="*/ 4958683 w 9143998"/>
              <a:gd name="connsiteY1649" fmla="*/ 563251 h 1170526"/>
              <a:gd name="connsiteX1650" fmla="*/ 5619011 w 9143998"/>
              <a:gd name="connsiteY1650" fmla="*/ 790400 h 1170526"/>
              <a:gd name="connsiteX1651" fmla="*/ 6767783 w 9143998"/>
              <a:gd name="connsiteY1651" fmla="*/ 585727 h 1170526"/>
              <a:gd name="connsiteX1652" fmla="*/ 6769274 w 9143998"/>
              <a:gd name="connsiteY1652" fmla="*/ 589283 h 1170526"/>
              <a:gd name="connsiteX1653" fmla="*/ 5617519 w 9143998"/>
              <a:gd name="connsiteY1653" fmla="*/ 793956 h 1170526"/>
              <a:gd name="connsiteX1654" fmla="*/ 4956292 w 9143998"/>
              <a:gd name="connsiteY1654" fmla="*/ 566807 h 1170526"/>
              <a:gd name="connsiteX1655" fmla="*/ 4945080 w 9143998"/>
              <a:gd name="connsiteY1655" fmla="*/ 561472 h 1170526"/>
              <a:gd name="connsiteX1656" fmla="*/ 4906834 w 9143998"/>
              <a:gd name="connsiteY1656" fmla="*/ 588280 h 1170526"/>
              <a:gd name="connsiteX1657" fmla="*/ 4951746 w 9143998"/>
              <a:gd name="connsiteY1657" fmla="*/ 611563 h 1170526"/>
              <a:gd name="connsiteX1658" fmla="*/ 5611729 w 9143998"/>
              <a:gd name="connsiteY1658" fmla="*/ 858878 h 1170526"/>
              <a:gd name="connsiteX1659" fmla="*/ 6602247 w 9143998"/>
              <a:gd name="connsiteY1659" fmla="*/ 708533 h 1170526"/>
              <a:gd name="connsiteX1660" fmla="*/ 6758943 w 9143998"/>
              <a:gd name="connsiteY1660" fmla="*/ 636548 h 1170526"/>
              <a:gd name="connsiteX1661" fmla="*/ 6760684 w 9143998"/>
              <a:gd name="connsiteY1661" fmla="*/ 635748 h 1170526"/>
              <a:gd name="connsiteX1662" fmla="*/ 6762814 w 9143998"/>
              <a:gd name="connsiteY1662" fmla="*/ 639305 h 1170526"/>
              <a:gd name="connsiteX1663" fmla="*/ 6759132 w 9143998"/>
              <a:gd name="connsiteY1663" fmla="*/ 640998 h 1170526"/>
              <a:gd name="connsiteX1664" fmla="*/ 6604041 w 9143998"/>
              <a:gd name="connsiteY1664" fmla="*/ 712293 h 1170526"/>
              <a:gd name="connsiteX1665" fmla="*/ 5611089 w 9143998"/>
              <a:gd name="connsiteY1665" fmla="*/ 862434 h 1170526"/>
              <a:gd name="connsiteX1666" fmla="*/ 4949758 w 9143998"/>
              <a:gd name="connsiteY1666" fmla="*/ 614820 h 1170526"/>
              <a:gd name="connsiteX1667" fmla="*/ 4903376 w 9143998"/>
              <a:gd name="connsiteY1667" fmla="*/ 590704 h 1170526"/>
              <a:gd name="connsiteX1668" fmla="*/ 4878763 w 9143998"/>
              <a:gd name="connsiteY1668" fmla="*/ 607957 h 1170526"/>
              <a:gd name="connsiteX1669" fmla="*/ 4951274 w 9143998"/>
              <a:gd name="connsiteY1669" fmla="*/ 648231 h 1170526"/>
              <a:gd name="connsiteX1670" fmla="*/ 5610974 w 9143998"/>
              <a:gd name="connsiteY1670" fmla="*/ 913267 h 1170526"/>
              <a:gd name="connsiteX1671" fmla="*/ 6759960 w 9143998"/>
              <a:gd name="connsiteY1671" fmla="*/ 673746 h 1170526"/>
              <a:gd name="connsiteX1672" fmla="*/ 6760566 w 9143998"/>
              <a:gd name="connsiteY1672" fmla="*/ 674759 h 1170526"/>
              <a:gd name="connsiteX1673" fmla="*/ 6762091 w 9143998"/>
              <a:gd name="connsiteY1673" fmla="*/ 677308 h 1170526"/>
              <a:gd name="connsiteX1674" fmla="*/ 6760704 w 9143998"/>
              <a:gd name="connsiteY1674" fmla="*/ 677992 h 1170526"/>
              <a:gd name="connsiteX1675" fmla="*/ 6603343 w 9143998"/>
              <a:gd name="connsiteY1675" fmla="*/ 755489 h 1170526"/>
              <a:gd name="connsiteX1676" fmla="*/ 5610335 w 9143998"/>
              <a:gd name="connsiteY1676" fmla="*/ 916787 h 1170526"/>
              <a:gd name="connsiteX1677" fmla="*/ 4949796 w 9143998"/>
              <a:gd name="connsiteY1677" fmla="*/ 651489 h 1170526"/>
              <a:gd name="connsiteX1678" fmla="*/ 4875626 w 9143998"/>
              <a:gd name="connsiteY1678" fmla="*/ 610155 h 1170526"/>
              <a:gd name="connsiteX1679" fmla="*/ 4850460 w 9143998"/>
              <a:gd name="connsiteY1679" fmla="*/ 627796 h 1170526"/>
              <a:gd name="connsiteX1680" fmla="*/ 4952102 w 9143998"/>
              <a:gd name="connsiteY1680" fmla="*/ 687910 h 1170526"/>
              <a:gd name="connsiteX1681" fmla="*/ 5611724 w 9143998"/>
              <a:gd name="connsiteY1681" fmla="*/ 968704 h 1170526"/>
              <a:gd name="connsiteX1682" fmla="*/ 6760677 w 9143998"/>
              <a:gd name="connsiteY1682" fmla="*/ 715005 h 1170526"/>
              <a:gd name="connsiteX1683" fmla="*/ 6760962 w 9143998"/>
              <a:gd name="connsiteY1683" fmla="*/ 715482 h 1170526"/>
              <a:gd name="connsiteX1684" fmla="*/ 6996829 w 9143998"/>
              <a:gd name="connsiteY1684" fmla="*/ 576939 h 1170526"/>
              <a:gd name="connsiteX1685" fmla="*/ 6974042 w 9143998"/>
              <a:gd name="connsiteY1685" fmla="*/ 561120 h 1170526"/>
              <a:gd name="connsiteX1686" fmla="*/ 6762852 w 9143998"/>
              <a:gd name="connsiteY1686" fmla="*/ 678024 h 1170526"/>
              <a:gd name="connsiteX1687" fmla="*/ 6760650 w 9143998"/>
              <a:gd name="connsiteY1687" fmla="*/ 674471 h 1170526"/>
              <a:gd name="connsiteX1688" fmla="*/ 6970219 w 9143998"/>
              <a:gd name="connsiteY1688" fmla="*/ 558466 h 1170526"/>
              <a:gd name="connsiteX1689" fmla="*/ 6943398 w 9143998"/>
              <a:gd name="connsiteY1689" fmla="*/ 539846 h 1170526"/>
              <a:gd name="connsiteX1690" fmla="*/ 6762852 w 9143998"/>
              <a:gd name="connsiteY1690" fmla="*/ 632922 h 1170526"/>
              <a:gd name="connsiteX1691" fmla="*/ 6760650 w 9143998"/>
              <a:gd name="connsiteY1691" fmla="*/ 629373 h 1170526"/>
              <a:gd name="connsiteX1692" fmla="*/ 6939559 w 9143998"/>
              <a:gd name="connsiteY1692" fmla="*/ 537180 h 1170526"/>
              <a:gd name="connsiteX1693" fmla="*/ 6906352 w 9143998"/>
              <a:gd name="connsiteY1693" fmla="*/ 514128 h 1170526"/>
              <a:gd name="connsiteX1694" fmla="*/ 6762082 w 9143998"/>
              <a:gd name="connsiteY1694" fmla="*/ 582169 h 1170526"/>
              <a:gd name="connsiteX1695" fmla="*/ 6760651 w 9143998"/>
              <a:gd name="connsiteY1695" fmla="*/ 578624 h 1170526"/>
              <a:gd name="connsiteX1696" fmla="*/ 6902722 w 9143998"/>
              <a:gd name="connsiteY1696" fmla="*/ 511608 h 1170526"/>
              <a:gd name="connsiteX1697" fmla="*/ 2263067 w 9143998"/>
              <a:gd name="connsiteY1697" fmla="*/ 485032 h 1170526"/>
              <a:gd name="connsiteX1698" fmla="*/ 2165348 w 9143998"/>
              <a:gd name="connsiteY1698" fmla="*/ 526580 h 1170526"/>
              <a:gd name="connsiteX1699" fmla="*/ 2166517 w 9143998"/>
              <a:gd name="connsiteY1699" fmla="*/ 529432 h 1170526"/>
              <a:gd name="connsiteX1700" fmla="*/ 1014724 w 9143998"/>
              <a:gd name="connsiteY1700" fmla="*/ 714220 h 1170526"/>
              <a:gd name="connsiteX1701" fmla="*/ 572767 w 9143998"/>
              <a:gd name="connsiteY1701" fmla="*/ 595352 h 1170526"/>
              <a:gd name="connsiteX1702" fmla="*/ 395160 w 9143998"/>
              <a:gd name="connsiteY1702" fmla="*/ 525432 h 1170526"/>
              <a:gd name="connsiteX1703" fmla="*/ 348510 w 9143998"/>
              <a:gd name="connsiteY1703" fmla="*/ 558135 h 1170526"/>
              <a:gd name="connsiteX1704" fmla="*/ 355940 w 9143998"/>
              <a:gd name="connsiteY1704" fmla="*/ 561675 h 1170526"/>
              <a:gd name="connsiteX1705" fmla="*/ 1016178 w 9143998"/>
              <a:gd name="connsiteY1705" fmla="*/ 788825 h 1170526"/>
              <a:gd name="connsiteX1706" fmla="*/ 2165064 w 9143998"/>
              <a:gd name="connsiteY1706" fmla="*/ 584160 h 1170526"/>
              <a:gd name="connsiteX1707" fmla="*/ 2166517 w 9143998"/>
              <a:gd name="connsiteY1707" fmla="*/ 587714 h 1170526"/>
              <a:gd name="connsiteX1708" fmla="*/ 1014725 w 9143998"/>
              <a:gd name="connsiteY1708" fmla="*/ 792380 h 1170526"/>
              <a:gd name="connsiteX1709" fmla="*/ 354267 w 9143998"/>
              <a:gd name="connsiteY1709" fmla="*/ 564911 h 1170526"/>
              <a:gd name="connsiteX1710" fmla="*/ 345081 w 9143998"/>
              <a:gd name="connsiteY1710" fmla="*/ 560539 h 1170526"/>
              <a:gd name="connsiteX1711" fmla="*/ 310652 w 9143998"/>
              <a:gd name="connsiteY1711" fmla="*/ 584675 h 1170526"/>
              <a:gd name="connsiteX1712" fmla="*/ 356205 w 9143998"/>
              <a:gd name="connsiteY1712" fmla="*/ 608282 h 1170526"/>
              <a:gd name="connsiteX1713" fmla="*/ 1016216 w 9143998"/>
              <a:gd name="connsiteY1713" fmla="*/ 855612 h 1170526"/>
              <a:gd name="connsiteX1714" fmla="*/ 2165053 w 9143998"/>
              <a:gd name="connsiteY1714" fmla="*/ 632487 h 1170526"/>
              <a:gd name="connsiteX1715" fmla="*/ 2165532 w 9143998"/>
              <a:gd name="connsiteY1715" fmla="*/ 633265 h 1170526"/>
              <a:gd name="connsiteX1716" fmla="*/ 2344075 w 9143998"/>
              <a:gd name="connsiteY1716" fmla="*/ 541277 h 1170526"/>
              <a:gd name="connsiteX1717" fmla="*/ 2314011 w 9143998"/>
              <a:gd name="connsiteY1717" fmla="*/ 520403 h 1170526"/>
              <a:gd name="connsiteX1718" fmla="*/ 2168010 w 9143998"/>
              <a:gd name="connsiteY1718" fmla="*/ 589283 h 1170526"/>
              <a:gd name="connsiteX1719" fmla="*/ 2166518 w 9143998"/>
              <a:gd name="connsiteY1719" fmla="*/ 585727 h 1170526"/>
              <a:gd name="connsiteX1720" fmla="*/ 2310358 w 9143998"/>
              <a:gd name="connsiteY1720" fmla="*/ 517867 h 1170526"/>
              <a:gd name="connsiteX1721" fmla="*/ 43486 w 9143998"/>
              <a:gd name="connsiteY1721" fmla="*/ 484184 h 1170526"/>
              <a:gd name="connsiteX1722" fmla="*/ 23578 w 9143998"/>
              <a:gd name="connsiteY1722" fmla="*/ 492648 h 1170526"/>
              <a:gd name="connsiteX1723" fmla="*/ 73094 w 9143998"/>
              <a:gd name="connsiteY1723" fmla="*/ 521878 h 1170526"/>
              <a:gd name="connsiteX1724" fmla="*/ 93652 w 9143998"/>
              <a:gd name="connsiteY1724" fmla="*/ 512179 h 1170526"/>
              <a:gd name="connsiteX1725" fmla="*/ 4500281 w 9143998"/>
              <a:gd name="connsiteY1725" fmla="*/ 483823 h 1170526"/>
              <a:gd name="connsiteX1726" fmla="*/ 4497739 w 9143998"/>
              <a:gd name="connsiteY1726" fmla="*/ 484677 h 1170526"/>
              <a:gd name="connsiteX1727" fmla="*/ 4550041 w 9143998"/>
              <a:gd name="connsiteY1727" fmla="*/ 520718 h 1170526"/>
              <a:gd name="connsiteX1728" fmla="*/ 4552996 w 9143998"/>
              <a:gd name="connsiteY1728" fmla="*/ 519461 h 1170526"/>
              <a:gd name="connsiteX1729" fmla="*/ 4647517 w 9143998"/>
              <a:gd name="connsiteY1729" fmla="*/ 483336 h 1170526"/>
              <a:gd name="connsiteX1730" fmla="*/ 4622923 w 9143998"/>
              <a:gd name="connsiteY1730" fmla="*/ 493786 h 1170526"/>
              <a:gd name="connsiteX1731" fmla="*/ 4665762 w 9143998"/>
              <a:gd name="connsiteY1731" fmla="*/ 518902 h 1170526"/>
              <a:gd name="connsiteX1732" fmla="*/ 4690600 w 9143998"/>
              <a:gd name="connsiteY1732" fmla="*/ 507188 h 1170526"/>
              <a:gd name="connsiteX1733" fmla="*/ 4890427 w 9143998"/>
              <a:gd name="connsiteY1733" fmla="*/ 483269 h 1170526"/>
              <a:gd name="connsiteX1734" fmla="*/ 4844540 w 9143998"/>
              <a:gd name="connsiteY1734" fmla="*/ 508847 h 1170526"/>
              <a:gd name="connsiteX1735" fmla="*/ 4870168 w 9143998"/>
              <a:gd name="connsiteY1735" fmla="*/ 521062 h 1170526"/>
              <a:gd name="connsiteX1736" fmla="*/ 4915736 w 9143998"/>
              <a:gd name="connsiteY1736" fmla="*/ 494110 h 1170526"/>
              <a:gd name="connsiteX1737" fmla="*/ 292012 w 9143998"/>
              <a:gd name="connsiteY1737" fmla="*/ 482541 h 1170526"/>
              <a:gd name="connsiteX1738" fmla="*/ 244946 w 9143998"/>
              <a:gd name="connsiteY1738" fmla="*/ 508782 h 1170526"/>
              <a:gd name="connsiteX1739" fmla="*/ 269693 w 9143998"/>
              <a:gd name="connsiteY1739" fmla="*/ 520575 h 1170526"/>
              <a:gd name="connsiteX1740" fmla="*/ 316305 w 9143998"/>
              <a:gd name="connsiteY1740" fmla="*/ 493004 h 1170526"/>
              <a:gd name="connsiteX1741" fmla="*/ 7165408 w 9143998"/>
              <a:gd name="connsiteY1741" fmla="*/ 482325 h 1170526"/>
              <a:gd name="connsiteX1742" fmla="*/ 7126540 w 9143998"/>
              <a:gd name="connsiteY1742" fmla="*/ 505287 h 1170526"/>
              <a:gd name="connsiteX1743" fmla="*/ 7144266 w 9143998"/>
              <a:gd name="connsiteY1743" fmla="*/ 514474 h 1170526"/>
              <a:gd name="connsiteX1744" fmla="*/ 7182750 w 9143998"/>
              <a:gd name="connsiteY1744" fmla="*/ 490572 h 1170526"/>
              <a:gd name="connsiteX1745" fmla="*/ 6974178 w 9143998"/>
              <a:gd name="connsiteY1745" fmla="*/ 482140 h 1170526"/>
              <a:gd name="connsiteX1746" fmla="*/ 6955522 w 9143998"/>
              <a:gd name="connsiteY1746" fmla="*/ 490939 h 1170526"/>
              <a:gd name="connsiteX1747" fmla="*/ 6989175 w 9143998"/>
              <a:gd name="connsiteY1747" fmla="*/ 511613 h 1170526"/>
              <a:gd name="connsiteX1748" fmla="*/ 7007955 w 9143998"/>
              <a:gd name="connsiteY1748" fmla="*/ 501935 h 1170526"/>
              <a:gd name="connsiteX1749" fmla="*/ 5041682 w 9143998"/>
              <a:gd name="connsiteY1749" fmla="*/ 482071 h 1170526"/>
              <a:gd name="connsiteX1750" fmla="*/ 4986929 w 9143998"/>
              <a:gd name="connsiteY1750" fmla="*/ 519244 h 1170526"/>
              <a:gd name="connsiteX1751" fmla="*/ 4989781 w 9143998"/>
              <a:gd name="connsiteY1751" fmla="*/ 520367 h 1170526"/>
              <a:gd name="connsiteX1752" fmla="*/ 5043962 w 9143998"/>
              <a:gd name="connsiteY1752" fmla="*/ 482860 h 1170526"/>
              <a:gd name="connsiteX1753" fmla="*/ 441487 w 9143998"/>
              <a:gd name="connsiteY1753" fmla="*/ 481331 h 1170526"/>
              <a:gd name="connsiteX1754" fmla="*/ 387310 w 9143998"/>
              <a:gd name="connsiteY1754" fmla="*/ 518119 h 1170526"/>
              <a:gd name="connsiteX1755" fmla="*/ 390073 w 9143998"/>
              <a:gd name="connsiteY1755" fmla="*/ 519207 h 1170526"/>
              <a:gd name="connsiteX1756" fmla="*/ 443674 w 9143998"/>
              <a:gd name="connsiteY1756" fmla="*/ 482090 h 1170526"/>
              <a:gd name="connsiteX1757" fmla="*/ 2663550 w 9143998"/>
              <a:gd name="connsiteY1757" fmla="*/ 480997 h 1170526"/>
              <a:gd name="connsiteX1758" fmla="*/ 2619750 w 9143998"/>
              <a:gd name="connsiteY1758" fmla="*/ 510740 h 1170526"/>
              <a:gd name="connsiteX1759" fmla="*/ 2622194 w 9143998"/>
              <a:gd name="connsiteY1759" fmla="*/ 511904 h 1170526"/>
              <a:gd name="connsiteX1760" fmla="*/ 2665573 w 9143998"/>
              <a:gd name="connsiteY1760" fmla="*/ 481864 h 1170526"/>
              <a:gd name="connsiteX1761" fmla="*/ 7265066 w 9143998"/>
              <a:gd name="connsiteY1761" fmla="*/ 480731 h 1170526"/>
              <a:gd name="connsiteX1762" fmla="*/ 7227117 w 9143998"/>
              <a:gd name="connsiteY1762" fmla="*/ 506503 h 1170526"/>
              <a:gd name="connsiteX1763" fmla="*/ 7229561 w 9143998"/>
              <a:gd name="connsiteY1763" fmla="*/ 507667 h 1170526"/>
              <a:gd name="connsiteX1764" fmla="*/ 7267164 w 9143998"/>
              <a:gd name="connsiteY1764" fmla="*/ 481630 h 1170526"/>
              <a:gd name="connsiteX1765" fmla="*/ 6875467 w 9143998"/>
              <a:gd name="connsiteY1765" fmla="*/ 480716 h 1170526"/>
              <a:gd name="connsiteX1766" fmla="*/ 6873234 w 9143998"/>
              <a:gd name="connsiteY1766" fmla="*/ 481665 h 1170526"/>
              <a:gd name="connsiteX1767" fmla="*/ 6911009 w 9143998"/>
              <a:gd name="connsiteY1767" fmla="*/ 507699 h 1170526"/>
              <a:gd name="connsiteX1768" fmla="*/ 6913580 w 9143998"/>
              <a:gd name="connsiteY1768" fmla="*/ 506486 h 1170526"/>
              <a:gd name="connsiteX1769" fmla="*/ 2273769 w 9143998"/>
              <a:gd name="connsiteY1769" fmla="*/ 480482 h 1170526"/>
              <a:gd name="connsiteX1770" fmla="*/ 2271487 w 9143998"/>
              <a:gd name="connsiteY1770" fmla="*/ 481452 h 1170526"/>
              <a:gd name="connsiteX1771" fmla="*/ 2318654 w 9143998"/>
              <a:gd name="connsiteY1771" fmla="*/ 513953 h 1170526"/>
              <a:gd name="connsiteX1772" fmla="*/ 2321378 w 9143998"/>
              <a:gd name="connsiteY1772" fmla="*/ 512668 h 1170526"/>
              <a:gd name="connsiteX1773" fmla="*/ 4510466 w 9143998"/>
              <a:gd name="connsiteY1773" fmla="*/ 480402 h 1170526"/>
              <a:gd name="connsiteX1774" fmla="*/ 4505230 w 9143998"/>
              <a:gd name="connsiteY1774" fmla="*/ 482160 h 1170526"/>
              <a:gd name="connsiteX1775" fmla="*/ 4557545 w 9143998"/>
              <a:gd name="connsiteY1775" fmla="*/ 517527 h 1170526"/>
              <a:gd name="connsiteX1776" fmla="*/ 4563131 w 9143998"/>
              <a:gd name="connsiteY1776" fmla="*/ 515151 h 1170526"/>
              <a:gd name="connsiteX1777" fmla="*/ 2468791 w 9143998"/>
              <a:gd name="connsiteY1777" fmla="*/ 480132 h 1170526"/>
              <a:gd name="connsiteX1778" fmla="*/ 2447407 w 9143998"/>
              <a:gd name="connsiteY1778" fmla="*/ 491218 h 1170526"/>
              <a:gd name="connsiteX1779" fmla="*/ 2468753 w 9143998"/>
              <a:gd name="connsiteY1779" fmla="*/ 503033 h 1170526"/>
              <a:gd name="connsiteX1780" fmla="*/ 2490130 w 9143998"/>
              <a:gd name="connsiteY1780" fmla="*/ 491127 h 1170526"/>
              <a:gd name="connsiteX1781" fmla="*/ 173379 w 9143998"/>
              <a:gd name="connsiteY1781" fmla="*/ 478826 h 1170526"/>
              <a:gd name="connsiteX1782" fmla="*/ 138320 w 9143998"/>
              <a:gd name="connsiteY1782" fmla="*/ 495366 h 1170526"/>
              <a:gd name="connsiteX1783" fmla="*/ 174861 w 9143998"/>
              <a:gd name="connsiteY1783" fmla="*/ 514303 h 1170526"/>
              <a:gd name="connsiteX1784" fmla="*/ 206719 w 9143998"/>
              <a:gd name="connsiteY1784" fmla="*/ 497889 h 1170526"/>
              <a:gd name="connsiteX1785" fmla="*/ 209931 w 9143998"/>
              <a:gd name="connsiteY1785" fmla="*/ 496221 h 1170526"/>
              <a:gd name="connsiteX1786" fmla="*/ 5030997 w 9143998"/>
              <a:gd name="connsiteY1786" fmla="*/ 478373 h 1170526"/>
              <a:gd name="connsiteX1787" fmla="*/ 4988802 w 9143998"/>
              <a:gd name="connsiteY1787" fmla="*/ 505404 h 1170526"/>
              <a:gd name="connsiteX1788" fmla="*/ 4975091 w 9143998"/>
              <a:gd name="connsiteY1788" fmla="*/ 514584 h 1170526"/>
              <a:gd name="connsiteX1789" fmla="*/ 4980766 w 9143998"/>
              <a:gd name="connsiteY1789" fmla="*/ 516818 h 1170526"/>
              <a:gd name="connsiteX1790" fmla="*/ 4986914 w 9143998"/>
              <a:gd name="connsiteY1790" fmla="*/ 512600 h 1170526"/>
              <a:gd name="connsiteX1791" fmla="*/ 5036303 w 9143998"/>
              <a:gd name="connsiteY1791" fmla="*/ 480209 h 1170526"/>
              <a:gd name="connsiteX1792" fmla="*/ 430867 w 9143998"/>
              <a:gd name="connsiteY1792" fmla="*/ 477645 h 1170526"/>
              <a:gd name="connsiteX1793" fmla="*/ 387548 w 9143998"/>
              <a:gd name="connsiteY1793" fmla="*/ 505398 h 1170526"/>
              <a:gd name="connsiteX1794" fmla="*/ 375494 w 9143998"/>
              <a:gd name="connsiteY1794" fmla="*/ 513468 h 1170526"/>
              <a:gd name="connsiteX1795" fmla="*/ 380985 w 9143998"/>
              <a:gd name="connsiteY1795" fmla="*/ 515629 h 1170526"/>
              <a:gd name="connsiteX1796" fmla="*/ 385449 w 9143998"/>
              <a:gd name="connsiteY1796" fmla="*/ 512567 h 1170526"/>
              <a:gd name="connsiteX1797" fmla="*/ 435992 w 9143998"/>
              <a:gd name="connsiteY1797" fmla="*/ 479424 h 1170526"/>
              <a:gd name="connsiteX1798" fmla="*/ 7064190 w 9143998"/>
              <a:gd name="connsiteY1798" fmla="*/ 477490 h 1170526"/>
              <a:gd name="connsiteX1799" fmla="*/ 7043008 w 9143998"/>
              <a:gd name="connsiteY1799" fmla="*/ 488466 h 1170526"/>
              <a:gd name="connsiteX1800" fmla="*/ 7069708 w 9143998"/>
              <a:gd name="connsiteY1800" fmla="*/ 503253 h 1170526"/>
              <a:gd name="connsiteX1801" fmla="*/ 7091078 w 9143998"/>
              <a:gd name="connsiteY1801" fmla="*/ 491348 h 1170526"/>
              <a:gd name="connsiteX1802" fmla="*/ 2654060 w 9143998"/>
              <a:gd name="connsiteY1802" fmla="*/ 476932 h 1170526"/>
              <a:gd name="connsiteX1803" fmla="*/ 2609122 w 9143998"/>
              <a:gd name="connsiteY1803" fmla="*/ 505397 h 1170526"/>
              <a:gd name="connsiteX1804" fmla="*/ 2608880 w 9143998"/>
              <a:gd name="connsiteY1804" fmla="*/ 505559 h 1170526"/>
              <a:gd name="connsiteX1805" fmla="*/ 2614039 w 9143998"/>
              <a:gd name="connsiteY1805" fmla="*/ 508018 h 1170526"/>
              <a:gd name="connsiteX1806" fmla="*/ 2658837 w 9143998"/>
              <a:gd name="connsiteY1806" fmla="*/ 478978 h 1170526"/>
              <a:gd name="connsiteX1807" fmla="*/ 6884789 w 9143998"/>
              <a:gd name="connsiteY1807" fmla="*/ 476752 h 1170526"/>
              <a:gd name="connsiteX1808" fmla="*/ 6880012 w 9143998"/>
              <a:gd name="connsiteY1808" fmla="*/ 478783 h 1170526"/>
              <a:gd name="connsiteX1809" fmla="*/ 6917942 w 9143998"/>
              <a:gd name="connsiteY1809" fmla="*/ 504429 h 1170526"/>
              <a:gd name="connsiteX1810" fmla="*/ 6923065 w 9143998"/>
              <a:gd name="connsiteY1810" fmla="*/ 502012 h 1170526"/>
              <a:gd name="connsiteX1811" fmla="*/ 7255595 w 9143998"/>
              <a:gd name="connsiteY1811" fmla="*/ 476672 h 1170526"/>
              <a:gd name="connsiteX1812" fmla="*/ 7216494 w 9143998"/>
              <a:gd name="connsiteY1812" fmla="*/ 501442 h 1170526"/>
              <a:gd name="connsiteX1813" fmla="*/ 7221660 w 9143998"/>
              <a:gd name="connsiteY1813" fmla="*/ 503903 h 1170526"/>
              <a:gd name="connsiteX1814" fmla="*/ 7260452 w 9143998"/>
              <a:gd name="connsiteY1814" fmla="*/ 478754 h 1170526"/>
              <a:gd name="connsiteX1815" fmla="*/ 4766653 w 9143998"/>
              <a:gd name="connsiteY1815" fmla="*/ 476574 h 1170526"/>
              <a:gd name="connsiteX1816" fmla="*/ 4727212 w 9143998"/>
              <a:gd name="connsiteY1816" fmla="*/ 495175 h 1170526"/>
              <a:gd name="connsiteX1817" fmla="*/ 4731098 w 9143998"/>
              <a:gd name="connsiteY1817" fmla="*/ 497177 h 1170526"/>
              <a:gd name="connsiteX1818" fmla="*/ 4770101 w 9143998"/>
              <a:gd name="connsiteY1818" fmla="*/ 517397 h 1170526"/>
              <a:gd name="connsiteX1819" fmla="*/ 4807952 w 9143998"/>
              <a:gd name="connsiteY1819" fmla="*/ 497890 h 1170526"/>
              <a:gd name="connsiteX1820" fmla="*/ 4809626 w 9143998"/>
              <a:gd name="connsiteY1820" fmla="*/ 497021 h 1170526"/>
              <a:gd name="connsiteX1821" fmla="*/ 2283043 w 9143998"/>
              <a:gd name="connsiteY1821" fmla="*/ 476539 h 1170526"/>
              <a:gd name="connsiteX1822" fmla="*/ 2278317 w 9143998"/>
              <a:gd name="connsiteY1822" fmla="*/ 478548 h 1170526"/>
              <a:gd name="connsiteX1823" fmla="*/ 2325741 w 9143998"/>
              <a:gd name="connsiteY1823" fmla="*/ 510609 h 1170526"/>
              <a:gd name="connsiteX1824" fmla="*/ 2330952 w 9143998"/>
              <a:gd name="connsiteY1824" fmla="*/ 508151 h 1170526"/>
              <a:gd name="connsiteX1825" fmla="*/ 4523371 w 9143998"/>
              <a:gd name="connsiteY1825" fmla="*/ 476067 h 1170526"/>
              <a:gd name="connsiteX1826" fmla="*/ 4515462 w 9143998"/>
              <a:gd name="connsiteY1826" fmla="*/ 478724 h 1170526"/>
              <a:gd name="connsiteX1827" fmla="*/ 4567714 w 9143998"/>
              <a:gd name="connsiteY1827" fmla="*/ 513202 h 1170526"/>
              <a:gd name="connsiteX1828" fmla="*/ 4575890 w 9143998"/>
              <a:gd name="connsiteY1828" fmla="*/ 509725 h 1170526"/>
              <a:gd name="connsiteX1829" fmla="*/ 2410916 w 9143998"/>
              <a:gd name="connsiteY1829" fmla="*/ 474685 h 1170526"/>
              <a:gd name="connsiteX1830" fmla="*/ 2387566 w 9143998"/>
              <a:gd name="connsiteY1830" fmla="*/ 485702 h 1170526"/>
              <a:gd name="connsiteX1831" fmla="*/ 2417677 w 9143998"/>
              <a:gd name="connsiteY1831" fmla="*/ 503358 h 1170526"/>
              <a:gd name="connsiteX1832" fmla="*/ 2428293 w 9143998"/>
              <a:gd name="connsiteY1832" fmla="*/ 497889 h 1170526"/>
              <a:gd name="connsiteX1833" fmla="*/ 2440959 w 9143998"/>
              <a:gd name="connsiteY1833" fmla="*/ 491314 h 1170526"/>
              <a:gd name="connsiteX1834" fmla="*/ 5016830 w 9143998"/>
              <a:gd name="connsiteY1834" fmla="*/ 473469 h 1170526"/>
              <a:gd name="connsiteX1835" fmla="*/ 4996970 w 9143998"/>
              <a:gd name="connsiteY1835" fmla="*/ 485723 h 1170526"/>
              <a:gd name="connsiteX1836" fmla="*/ 4961013 w 9143998"/>
              <a:gd name="connsiteY1836" fmla="*/ 509043 h 1170526"/>
              <a:gd name="connsiteX1837" fmla="*/ 4970101 w 9143998"/>
              <a:gd name="connsiteY1837" fmla="*/ 512620 h 1170526"/>
              <a:gd name="connsiteX1838" fmla="*/ 4995524 w 9143998"/>
              <a:gd name="connsiteY1838" fmla="*/ 495618 h 1170526"/>
              <a:gd name="connsiteX1839" fmla="*/ 5025587 w 9143998"/>
              <a:gd name="connsiteY1839" fmla="*/ 476500 h 1170526"/>
              <a:gd name="connsiteX1840" fmla="*/ 2530092 w 9143998"/>
              <a:gd name="connsiteY1840" fmla="*/ 472863 h 1170526"/>
              <a:gd name="connsiteX1841" fmla="*/ 2497543 w 9143998"/>
              <a:gd name="connsiteY1841" fmla="*/ 491003 h 1170526"/>
              <a:gd name="connsiteX1842" fmla="*/ 2509529 w 9143998"/>
              <a:gd name="connsiteY1842" fmla="*/ 497178 h 1170526"/>
              <a:gd name="connsiteX1843" fmla="*/ 2520878 w 9143998"/>
              <a:gd name="connsiteY1843" fmla="*/ 503061 h 1170526"/>
              <a:gd name="connsiteX1844" fmla="*/ 2553278 w 9143998"/>
              <a:gd name="connsiteY1844" fmla="*/ 483896 h 1170526"/>
              <a:gd name="connsiteX1845" fmla="*/ 416693 w 9143998"/>
              <a:gd name="connsiteY1845" fmla="*/ 472726 h 1170526"/>
              <a:gd name="connsiteX1846" fmla="*/ 395632 w 9143998"/>
              <a:gd name="connsiteY1846" fmla="*/ 485721 h 1170526"/>
              <a:gd name="connsiteX1847" fmla="*/ 361411 w 9143998"/>
              <a:gd name="connsiteY1847" fmla="*/ 507923 h 1170526"/>
              <a:gd name="connsiteX1848" fmla="*/ 370377 w 9143998"/>
              <a:gd name="connsiteY1848" fmla="*/ 511453 h 1170526"/>
              <a:gd name="connsiteX1849" fmla="*/ 394084 w 9143998"/>
              <a:gd name="connsiteY1849" fmla="*/ 495599 h 1170526"/>
              <a:gd name="connsiteX1850" fmla="*/ 425342 w 9143998"/>
              <a:gd name="connsiteY1850" fmla="*/ 475728 h 1170526"/>
              <a:gd name="connsiteX1851" fmla="*/ 4674404 w 9143998"/>
              <a:gd name="connsiteY1851" fmla="*/ 471911 h 1170526"/>
              <a:gd name="connsiteX1852" fmla="*/ 4651228 w 9143998"/>
              <a:gd name="connsiteY1852" fmla="*/ 481759 h 1170526"/>
              <a:gd name="connsiteX1853" fmla="*/ 4694161 w 9143998"/>
              <a:gd name="connsiteY1853" fmla="*/ 505509 h 1170526"/>
              <a:gd name="connsiteX1854" fmla="*/ 4717892 w 9143998"/>
              <a:gd name="connsiteY1854" fmla="*/ 494316 h 1170526"/>
              <a:gd name="connsiteX1855" fmla="*/ 6896395 w 9143998"/>
              <a:gd name="connsiteY1855" fmla="*/ 471817 h 1170526"/>
              <a:gd name="connsiteX1856" fmla="*/ 6889320 w 9143998"/>
              <a:gd name="connsiteY1856" fmla="*/ 474825 h 1170526"/>
              <a:gd name="connsiteX1857" fmla="*/ 6927410 w 9143998"/>
              <a:gd name="connsiteY1857" fmla="*/ 499963 h 1170526"/>
              <a:gd name="connsiteX1858" fmla="*/ 6934847 w 9143998"/>
              <a:gd name="connsiteY1858" fmla="*/ 496455 h 1170526"/>
              <a:gd name="connsiteX1859" fmla="*/ 4863692 w 9143998"/>
              <a:gd name="connsiteY1859" fmla="*/ 471817 h 1170526"/>
              <a:gd name="connsiteX1860" fmla="*/ 4817376 w 9143998"/>
              <a:gd name="connsiteY1860" fmla="*/ 495900 h 1170526"/>
              <a:gd name="connsiteX1861" fmla="*/ 4841047 w 9143998"/>
              <a:gd name="connsiteY1861" fmla="*/ 507182 h 1170526"/>
              <a:gd name="connsiteX1862" fmla="*/ 4886681 w 9143998"/>
              <a:gd name="connsiteY1862" fmla="*/ 481665 h 1170526"/>
              <a:gd name="connsiteX1863" fmla="*/ 2294764 w 9143998"/>
              <a:gd name="connsiteY1863" fmla="*/ 471555 h 1170526"/>
              <a:gd name="connsiteX1864" fmla="*/ 2287626 w 9143998"/>
              <a:gd name="connsiteY1864" fmla="*/ 474590 h 1170526"/>
              <a:gd name="connsiteX1865" fmla="*/ 2335347 w 9143998"/>
              <a:gd name="connsiteY1865" fmla="*/ 506078 h 1170526"/>
              <a:gd name="connsiteX1866" fmla="*/ 2342997 w 9143998"/>
              <a:gd name="connsiteY1866" fmla="*/ 502469 h 1170526"/>
              <a:gd name="connsiteX1867" fmla="*/ 4537271 w 9143998"/>
              <a:gd name="connsiteY1867" fmla="*/ 471398 h 1170526"/>
              <a:gd name="connsiteX1868" fmla="*/ 4528717 w 9143998"/>
              <a:gd name="connsiteY1868" fmla="*/ 474271 h 1170526"/>
              <a:gd name="connsiteX1869" fmla="*/ 4580876 w 9143998"/>
              <a:gd name="connsiteY1869" fmla="*/ 507605 h 1170526"/>
              <a:gd name="connsiteX1870" fmla="*/ 4589843 w 9143998"/>
              <a:gd name="connsiteY1870" fmla="*/ 503792 h 1170526"/>
              <a:gd name="connsiteX1871" fmla="*/ 2640408 w 9143998"/>
              <a:gd name="connsiteY1871" fmla="*/ 471084 h 1170526"/>
              <a:gd name="connsiteX1872" fmla="*/ 2596344 w 9143998"/>
              <a:gd name="connsiteY1872" fmla="*/ 499583 h 1170526"/>
              <a:gd name="connsiteX1873" fmla="*/ 2604457 w 9143998"/>
              <a:gd name="connsiteY1873" fmla="*/ 503451 h 1170526"/>
              <a:gd name="connsiteX1874" fmla="*/ 2641629 w 9143998"/>
              <a:gd name="connsiteY1874" fmla="*/ 478670 h 1170526"/>
              <a:gd name="connsiteX1875" fmla="*/ 2648411 w 9143998"/>
              <a:gd name="connsiteY1875" fmla="*/ 474512 h 1170526"/>
              <a:gd name="connsiteX1876" fmla="*/ 264908 w 9143998"/>
              <a:gd name="connsiteY1876" fmla="*/ 470868 h 1170526"/>
              <a:gd name="connsiteX1877" fmla="*/ 217321 w 9143998"/>
              <a:gd name="connsiteY1877" fmla="*/ 495617 h 1170526"/>
              <a:gd name="connsiteX1878" fmla="*/ 240582 w 9143998"/>
              <a:gd name="connsiteY1878" fmla="*/ 506702 h 1170526"/>
              <a:gd name="connsiteX1879" fmla="*/ 287433 w 9143998"/>
              <a:gd name="connsiteY1879" fmla="*/ 480569 h 1170526"/>
              <a:gd name="connsiteX1880" fmla="*/ 7241999 w 9143998"/>
              <a:gd name="connsiteY1880" fmla="*/ 470847 h 1170526"/>
              <a:gd name="connsiteX1881" fmla="*/ 7203941 w 9143998"/>
              <a:gd name="connsiteY1881" fmla="*/ 495462 h 1170526"/>
              <a:gd name="connsiteX1882" fmla="*/ 7211970 w 9143998"/>
              <a:gd name="connsiteY1882" fmla="*/ 499287 h 1170526"/>
              <a:gd name="connsiteX1883" fmla="*/ 7243013 w 9143998"/>
              <a:gd name="connsiteY1883" fmla="*/ 478588 h 1170526"/>
              <a:gd name="connsiteX1884" fmla="*/ 7250027 w 9143998"/>
              <a:gd name="connsiteY1884" fmla="*/ 474287 h 1170526"/>
              <a:gd name="connsiteX1885" fmla="*/ 7138642 w 9143998"/>
              <a:gd name="connsiteY1885" fmla="*/ 469595 h 1170526"/>
              <a:gd name="connsiteX1886" fmla="*/ 7099597 w 9143998"/>
              <a:gd name="connsiteY1886" fmla="*/ 491360 h 1170526"/>
              <a:gd name="connsiteX1887" fmla="*/ 7110895 w 9143998"/>
              <a:gd name="connsiteY1887" fmla="*/ 497179 h 1170526"/>
              <a:gd name="connsiteX1888" fmla="*/ 7122111 w 9143998"/>
              <a:gd name="connsiteY1888" fmla="*/ 502992 h 1170526"/>
              <a:gd name="connsiteX1889" fmla="*/ 7160781 w 9143998"/>
              <a:gd name="connsiteY1889" fmla="*/ 480124 h 1170526"/>
              <a:gd name="connsiteX1890" fmla="*/ 7001260 w 9143998"/>
              <a:gd name="connsiteY1890" fmla="*/ 469368 h 1170526"/>
              <a:gd name="connsiteX1891" fmla="*/ 6978987 w 9143998"/>
              <a:gd name="connsiteY1891" fmla="*/ 479872 h 1170526"/>
              <a:gd name="connsiteX1892" fmla="*/ 7012559 w 9143998"/>
              <a:gd name="connsiteY1892" fmla="*/ 499563 h 1170526"/>
              <a:gd name="connsiteX1893" fmla="*/ 7029589 w 9143998"/>
              <a:gd name="connsiteY1893" fmla="*/ 490787 h 1170526"/>
              <a:gd name="connsiteX1894" fmla="*/ 7034930 w 9143998"/>
              <a:gd name="connsiteY1894" fmla="*/ 488014 h 1170526"/>
              <a:gd name="connsiteX1895" fmla="*/ 5004824 w 9143998"/>
              <a:gd name="connsiteY1895" fmla="*/ 469314 h 1170526"/>
              <a:gd name="connsiteX1896" fmla="*/ 4948706 w 9143998"/>
              <a:gd name="connsiteY1896" fmla="*/ 504116 h 1170526"/>
              <a:gd name="connsiteX1897" fmla="*/ 4950958 w 9143998"/>
              <a:gd name="connsiteY1897" fmla="*/ 505085 h 1170526"/>
              <a:gd name="connsiteX1898" fmla="*/ 4956403 w 9143998"/>
              <a:gd name="connsiteY1898" fmla="*/ 507228 h 1170526"/>
              <a:gd name="connsiteX1899" fmla="*/ 5011581 w 9143998"/>
              <a:gd name="connsiteY1899" fmla="*/ 471653 h 1170526"/>
              <a:gd name="connsiteX1900" fmla="*/ 78750 w 9143998"/>
              <a:gd name="connsiteY1900" fmla="*/ 469191 h 1170526"/>
              <a:gd name="connsiteX1901" fmla="*/ 48843 w 9143998"/>
              <a:gd name="connsiteY1901" fmla="*/ 481907 h 1170526"/>
              <a:gd name="connsiteX1902" fmla="*/ 98878 w 9143998"/>
              <a:gd name="connsiteY1902" fmla="*/ 509714 h 1170526"/>
              <a:gd name="connsiteX1903" fmla="*/ 129297 w 9143998"/>
              <a:gd name="connsiteY1903" fmla="*/ 495363 h 1170526"/>
              <a:gd name="connsiteX1904" fmla="*/ 404687 w 9143998"/>
              <a:gd name="connsiteY1904" fmla="*/ 468560 h 1170526"/>
              <a:gd name="connsiteX1905" fmla="*/ 349293 w 9143998"/>
              <a:gd name="connsiteY1905" fmla="*/ 502927 h 1170526"/>
              <a:gd name="connsiteX1906" fmla="*/ 355472 w 9143998"/>
              <a:gd name="connsiteY1906" fmla="*/ 505585 h 1170526"/>
              <a:gd name="connsiteX1907" fmla="*/ 356813 w 9143998"/>
              <a:gd name="connsiteY1907" fmla="*/ 506113 h 1170526"/>
              <a:gd name="connsiteX1908" fmla="*/ 411420 w 9143998"/>
              <a:gd name="connsiteY1908" fmla="*/ 470896 h 1170526"/>
              <a:gd name="connsiteX1909" fmla="*/ 2629634 w 9143998"/>
              <a:gd name="connsiteY1909" fmla="*/ 466469 h 1170526"/>
              <a:gd name="connsiteX1910" fmla="*/ 2584985 w 9143998"/>
              <a:gd name="connsiteY1910" fmla="*/ 494170 h 1170526"/>
              <a:gd name="connsiteX1911" fmla="*/ 2591839 w 9143998"/>
              <a:gd name="connsiteY1911" fmla="*/ 497436 h 1170526"/>
              <a:gd name="connsiteX1912" fmla="*/ 2635777 w 9143998"/>
              <a:gd name="connsiteY1912" fmla="*/ 469100 h 1170526"/>
              <a:gd name="connsiteX1913" fmla="*/ 6909031 w 9143998"/>
              <a:gd name="connsiteY1913" fmla="*/ 466444 h 1170526"/>
              <a:gd name="connsiteX1914" fmla="*/ 6901389 w 9143998"/>
              <a:gd name="connsiteY1914" fmla="*/ 469693 h 1170526"/>
              <a:gd name="connsiteX1915" fmla="*/ 6939685 w 9143998"/>
              <a:gd name="connsiteY1915" fmla="*/ 494172 h 1170526"/>
              <a:gd name="connsiteX1916" fmla="*/ 6947808 w 9143998"/>
              <a:gd name="connsiteY1916" fmla="*/ 490341 h 1170526"/>
              <a:gd name="connsiteX1917" fmla="*/ 2307303 w 9143998"/>
              <a:gd name="connsiteY1917" fmla="*/ 466224 h 1170526"/>
              <a:gd name="connsiteX1918" fmla="*/ 2299647 w 9143998"/>
              <a:gd name="connsiteY1918" fmla="*/ 469479 h 1170526"/>
              <a:gd name="connsiteX1919" fmla="*/ 2347755 w 9143998"/>
              <a:gd name="connsiteY1919" fmla="*/ 500224 h 1170526"/>
              <a:gd name="connsiteX1920" fmla="*/ 2356095 w 9143998"/>
              <a:gd name="connsiteY1920" fmla="*/ 496289 h 1170526"/>
              <a:gd name="connsiteX1921" fmla="*/ 7230956 w 9143998"/>
              <a:gd name="connsiteY1921" fmla="*/ 466115 h 1170526"/>
              <a:gd name="connsiteX1922" fmla="*/ 7192472 w 9143998"/>
              <a:gd name="connsiteY1922" fmla="*/ 489998 h 1170526"/>
              <a:gd name="connsiteX1923" fmla="*/ 7199409 w 9143998"/>
              <a:gd name="connsiteY1923" fmla="*/ 493303 h 1170526"/>
              <a:gd name="connsiteX1924" fmla="*/ 7237334 w 9143998"/>
              <a:gd name="connsiteY1924" fmla="*/ 468848 h 1170526"/>
              <a:gd name="connsiteX1925" fmla="*/ 2435608 w 9143998"/>
              <a:gd name="connsiteY1925" fmla="*/ 463036 h 1170526"/>
              <a:gd name="connsiteX1926" fmla="*/ 2414494 w 9143998"/>
              <a:gd name="connsiteY1926" fmla="*/ 472998 h 1170526"/>
              <a:gd name="connsiteX1927" fmla="*/ 2444377 w 9143998"/>
              <a:gd name="connsiteY1927" fmla="*/ 489540 h 1170526"/>
              <a:gd name="connsiteX1928" fmla="*/ 2465633 w 9143998"/>
              <a:gd name="connsiteY1928" fmla="*/ 478506 h 1170526"/>
              <a:gd name="connsiteX1929" fmla="*/ 4561323 w 9143998"/>
              <a:gd name="connsiteY1929" fmla="*/ 462471 h 1170526"/>
              <a:gd name="connsiteX1930" fmla="*/ 4541562 w 9143998"/>
              <a:gd name="connsiteY1930" fmla="*/ 469860 h 1170526"/>
              <a:gd name="connsiteX1931" fmla="*/ 4593932 w 9143998"/>
              <a:gd name="connsiteY1931" fmla="*/ 502053 h 1170526"/>
              <a:gd name="connsiteX1932" fmla="*/ 4614161 w 9143998"/>
              <a:gd name="connsiteY1932" fmla="*/ 493451 h 1170526"/>
              <a:gd name="connsiteX1933" fmla="*/ 2505438 w 9143998"/>
              <a:gd name="connsiteY1933" fmla="*/ 461134 h 1170526"/>
              <a:gd name="connsiteX1934" fmla="*/ 2472605 w 9143998"/>
              <a:gd name="connsiteY1934" fmla="*/ 478155 h 1170526"/>
              <a:gd name="connsiteX1935" fmla="*/ 2493808 w 9143998"/>
              <a:gd name="connsiteY1935" fmla="*/ 489079 h 1170526"/>
              <a:gd name="connsiteX1936" fmla="*/ 2526225 w 9143998"/>
              <a:gd name="connsiteY1936" fmla="*/ 471024 h 1170526"/>
              <a:gd name="connsiteX1937" fmla="*/ 2505923 w 9143998"/>
              <a:gd name="connsiteY1937" fmla="*/ 461364 h 1170526"/>
              <a:gd name="connsiteX1938" fmla="*/ 4980764 w 9143998"/>
              <a:gd name="connsiteY1938" fmla="*/ 460986 h 1170526"/>
              <a:gd name="connsiteX1939" fmla="*/ 4925000 w 9143998"/>
              <a:gd name="connsiteY1939" fmla="*/ 493921 h 1170526"/>
              <a:gd name="connsiteX1940" fmla="*/ 4943331 w 9143998"/>
              <a:gd name="connsiteY1940" fmla="*/ 501805 h 1170526"/>
              <a:gd name="connsiteX1941" fmla="*/ 4998816 w 9143998"/>
              <a:gd name="connsiteY1941" fmla="*/ 467234 h 1170526"/>
              <a:gd name="connsiteX1942" fmla="*/ 379953 w 9143998"/>
              <a:gd name="connsiteY1942" fmla="*/ 459976 h 1170526"/>
              <a:gd name="connsiteX1943" fmla="*/ 324956 w 9143998"/>
              <a:gd name="connsiteY1943" fmla="*/ 492458 h 1170526"/>
              <a:gd name="connsiteX1944" fmla="*/ 343910 w 9143998"/>
              <a:gd name="connsiteY1944" fmla="*/ 500612 h 1170526"/>
              <a:gd name="connsiteX1945" fmla="*/ 398677 w 9143998"/>
              <a:gd name="connsiteY1945" fmla="*/ 466474 h 1170526"/>
              <a:gd name="connsiteX1946" fmla="*/ 7025890 w 9143998"/>
              <a:gd name="connsiteY1946" fmla="*/ 457752 h 1170526"/>
              <a:gd name="connsiteX1947" fmla="*/ 7005182 w 9143998"/>
              <a:gd name="connsiteY1947" fmla="*/ 467518 h 1170526"/>
              <a:gd name="connsiteX1948" fmla="*/ 7038679 w 9143998"/>
              <a:gd name="connsiteY1948" fmla="*/ 486069 h 1170526"/>
              <a:gd name="connsiteX1949" fmla="*/ 7059680 w 9143998"/>
              <a:gd name="connsiteY1949" fmla="*/ 475167 h 1170526"/>
              <a:gd name="connsiteX1950" fmla="*/ 6931264 w 9143998"/>
              <a:gd name="connsiteY1950" fmla="*/ 456991 h 1170526"/>
              <a:gd name="connsiteX1951" fmla="*/ 6912943 w 9143998"/>
              <a:gd name="connsiteY1951" fmla="*/ 464781 h 1170526"/>
              <a:gd name="connsiteX1952" fmla="*/ 6951621 w 9143998"/>
              <a:gd name="connsiteY1952" fmla="*/ 488542 h 1170526"/>
              <a:gd name="connsiteX1953" fmla="*/ 6970170 w 9143998"/>
              <a:gd name="connsiteY1953" fmla="*/ 479792 h 1170526"/>
              <a:gd name="connsiteX1954" fmla="*/ 7208866 w 9143998"/>
              <a:gd name="connsiteY1954" fmla="*/ 456651 h 1170526"/>
              <a:gd name="connsiteX1955" fmla="*/ 7170299 w 9143998"/>
              <a:gd name="connsiteY1955" fmla="*/ 479435 h 1170526"/>
              <a:gd name="connsiteX1956" fmla="*/ 7187492 w 9143998"/>
              <a:gd name="connsiteY1956" fmla="*/ 487626 h 1170526"/>
              <a:gd name="connsiteX1957" fmla="*/ 7225731 w 9143998"/>
              <a:gd name="connsiteY1957" fmla="*/ 463877 h 1170526"/>
              <a:gd name="connsiteX1958" fmla="*/ 2606559 w 9143998"/>
              <a:gd name="connsiteY1958" fmla="*/ 456585 h 1170526"/>
              <a:gd name="connsiteX1959" fmla="*/ 2561718 w 9143998"/>
              <a:gd name="connsiteY1959" fmla="*/ 483080 h 1170526"/>
              <a:gd name="connsiteX1960" fmla="*/ 2580077 w 9143998"/>
              <a:gd name="connsiteY1960" fmla="*/ 491830 h 1170526"/>
              <a:gd name="connsiteX1961" fmla="*/ 2624465 w 9143998"/>
              <a:gd name="connsiteY1961" fmla="*/ 464255 h 1170526"/>
              <a:gd name="connsiteX1962" fmla="*/ 2330233 w 9143998"/>
              <a:gd name="connsiteY1962" fmla="*/ 456474 h 1170526"/>
              <a:gd name="connsiteX1963" fmla="*/ 2311306 w 9143998"/>
              <a:gd name="connsiteY1963" fmla="*/ 464521 h 1170526"/>
              <a:gd name="connsiteX1964" fmla="*/ 2359992 w 9143998"/>
              <a:gd name="connsiteY1964" fmla="*/ 494450 h 1170526"/>
              <a:gd name="connsiteX1965" fmla="*/ 2379415 w 9143998"/>
              <a:gd name="connsiteY1965" fmla="*/ 485287 h 1170526"/>
              <a:gd name="connsiteX1966" fmla="*/ 7107766 w 9143998"/>
              <a:gd name="connsiteY1966" fmla="*/ 454911 h 1170526"/>
              <a:gd name="connsiteX1967" fmla="*/ 7068413 w 9143998"/>
              <a:gd name="connsiteY1967" fmla="*/ 475302 h 1170526"/>
              <a:gd name="connsiteX1968" fmla="*/ 7095158 w 9143998"/>
              <a:gd name="connsiteY1968" fmla="*/ 489075 h 1170526"/>
              <a:gd name="connsiteX1969" fmla="*/ 7134046 w 9143998"/>
              <a:gd name="connsiteY1969" fmla="*/ 467409 h 1170526"/>
              <a:gd name="connsiteX1970" fmla="*/ 7107904 w 9143998"/>
              <a:gd name="connsiteY1970" fmla="*/ 454976 h 1170526"/>
              <a:gd name="connsiteX1971" fmla="*/ 225778 w 9143998"/>
              <a:gd name="connsiteY1971" fmla="*/ 454016 h 1170526"/>
              <a:gd name="connsiteX1972" fmla="*/ 207315 w 9143998"/>
              <a:gd name="connsiteY1972" fmla="*/ 462815 h 1170526"/>
              <a:gd name="connsiteX1973" fmla="*/ 177755 w 9143998"/>
              <a:gd name="connsiteY1973" fmla="*/ 476762 h 1170526"/>
              <a:gd name="connsiteX1974" fmla="*/ 214075 w 9143998"/>
              <a:gd name="connsiteY1974" fmla="*/ 494071 h 1170526"/>
              <a:gd name="connsiteX1975" fmla="*/ 261555 w 9143998"/>
              <a:gd name="connsiteY1975" fmla="*/ 469424 h 1170526"/>
              <a:gd name="connsiteX1976" fmla="*/ 4717877 w 9143998"/>
              <a:gd name="connsiteY1976" fmla="*/ 453439 h 1170526"/>
              <a:gd name="connsiteX1977" fmla="*/ 4678599 w 9143998"/>
              <a:gd name="connsiteY1977" fmla="*/ 470129 h 1170526"/>
              <a:gd name="connsiteX1978" fmla="*/ 4721888 w 9143998"/>
              <a:gd name="connsiteY1978" fmla="*/ 492432 h 1170526"/>
              <a:gd name="connsiteX1979" fmla="*/ 4761107 w 9143998"/>
              <a:gd name="connsiteY1979" fmla="*/ 473935 h 1170526"/>
              <a:gd name="connsiteX1980" fmla="*/ 4734685 w 9143998"/>
              <a:gd name="connsiteY1980" fmla="*/ 461363 h 1170526"/>
              <a:gd name="connsiteX1981" fmla="*/ 2213325 w 9143998"/>
              <a:gd name="connsiteY1981" fmla="*/ 453289 h 1170526"/>
              <a:gd name="connsiteX1982" fmla="*/ 2167157 w 9143998"/>
              <a:gd name="connsiteY1982" fmla="*/ 470549 h 1170526"/>
              <a:gd name="connsiteX1983" fmla="*/ 2167044 w 9143998"/>
              <a:gd name="connsiteY1983" fmla="*/ 469795 h 1170526"/>
              <a:gd name="connsiteX1984" fmla="*/ 2007057 w 9143998"/>
              <a:gd name="connsiteY1984" fmla="*/ 523535 h 1170526"/>
              <a:gd name="connsiteX1985" fmla="*/ 1016219 w 9143998"/>
              <a:gd name="connsiteY1985" fmla="*/ 632479 h 1170526"/>
              <a:gd name="connsiteX1986" fmla="*/ 569353 w 9143998"/>
              <a:gd name="connsiteY1986" fmla="*/ 525705 h 1170526"/>
              <a:gd name="connsiteX1987" fmla="*/ 453579 w 9143998"/>
              <a:gd name="connsiteY1987" fmla="*/ 485527 h 1170526"/>
              <a:gd name="connsiteX1988" fmla="*/ 432484 w 9143998"/>
              <a:gd name="connsiteY1988" fmla="*/ 499266 h 1170526"/>
              <a:gd name="connsiteX1989" fmla="*/ 399016 w 9143998"/>
              <a:gd name="connsiteY1989" fmla="*/ 522728 h 1170526"/>
              <a:gd name="connsiteX1990" fmla="*/ 574454 w 9143998"/>
              <a:gd name="connsiteY1990" fmla="*/ 591797 h 1170526"/>
              <a:gd name="connsiteX1991" fmla="*/ 1016178 w 9143998"/>
              <a:gd name="connsiteY1991" fmla="*/ 710655 h 1170526"/>
              <a:gd name="connsiteX1992" fmla="*/ 2005164 w 9143998"/>
              <a:gd name="connsiteY1992" fmla="*/ 586789 h 1170526"/>
              <a:gd name="connsiteX1993" fmla="*/ 2160896 w 9143998"/>
              <a:gd name="connsiteY1993" fmla="*/ 527475 h 1170526"/>
              <a:gd name="connsiteX1994" fmla="*/ 2159329 w 9143998"/>
              <a:gd name="connsiteY1994" fmla="*/ 525376 h 1170526"/>
              <a:gd name="connsiteX1995" fmla="*/ 2259706 w 9143998"/>
              <a:gd name="connsiteY1995" fmla="*/ 482698 h 1170526"/>
              <a:gd name="connsiteX1996" fmla="*/ 2239788 w 9143998"/>
              <a:gd name="connsiteY1996" fmla="*/ 468870 h 1170526"/>
              <a:gd name="connsiteX1997" fmla="*/ 118055 w 9143998"/>
              <a:gd name="connsiteY1997" fmla="*/ 452478 h 1170526"/>
              <a:gd name="connsiteX1998" fmla="*/ 83785 w 9143998"/>
              <a:gd name="connsiteY1998" fmla="*/ 467050 h 1170526"/>
              <a:gd name="connsiteX1999" fmla="*/ 134019 w 9143998"/>
              <a:gd name="connsiteY1999" fmla="*/ 493135 h 1170526"/>
              <a:gd name="connsiteX2000" fmla="*/ 168883 w 9143998"/>
              <a:gd name="connsiteY2000" fmla="*/ 476687 h 1170526"/>
              <a:gd name="connsiteX2001" fmla="*/ 133356 w 9143998"/>
              <a:gd name="connsiteY2001" fmla="*/ 459778 h 1170526"/>
              <a:gd name="connsiteX2002" fmla="*/ 2727269 w 9143998"/>
              <a:gd name="connsiteY2002" fmla="*/ 452463 h 1170526"/>
              <a:gd name="connsiteX2003" fmla="*/ 2678910 w 9143998"/>
              <a:gd name="connsiteY2003" fmla="*/ 483378 h 1170526"/>
              <a:gd name="connsiteX2004" fmla="*/ 2729386 w 9143998"/>
              <a:gd name="connsiteY2004" fmla="*/ 505085 h 1170526"/>
              <a:gd name="connsiteX2005" fmla="*/ 3390254 w 9143998"/>
              <a:gd name="connsiteY2005" fmla="*/ 710170 h 1170526"/>
              <a:gd name="connsiteX2006" fmla="*/ 4379133 w 9143998"/>
              <a:gd name="connsiteY2006" fmla="*/ 586285 h 1170526"/>
              <a:gd name="connsiteX2007" fmla="*/ 4532741 w 9143998"/>
              <a:gd name="connsiteY2007" fmla="*/ 527768 h 1170526"/>
              <a:gd name="connsiteX2008" fmla="*/ 4539021 w 9143998"/>
              <a:gd name="connsiteY2008" fmla="*/ 525376 h 1170526"/>
              <a:gd name="connsiteX2009" fmla="*/ 4540513 w 9143998"/>
              <a:gd name="connsiteY2009" fmla="*/ 528922 h 1170526"/>
              <a:gd name="connsiteX2010" fmla="*/ 4532914 w 9143998"/>
              <a:gd name="connsiteY2010" fmla="*/ 531818 h 1170526"/>
              <a:gd name="connsiteX2011" fmla="*/ 4380104 w 9143998"/>
              <a:gd name="connsiteY2011" fmla="*/ 590059 h 1170526"/>
              <a:gd name="connsiteX2012" fmla="*/ 3388763 w 9143998"/>
              <a:gd name="connsiteY2012" fmla="*/ 713716 h 1170526"/>
              <a:gd name="connsiteX2013" fmla="*/ 2727386 w 9143998"/>
              <a:gd name="connsiteY2013" fmla="*/ 508340 h 1170526"/>
              <a:gd name="connsiteX2014" fmla="*/ 2674979 w 9143998"/>
              <a:gd name="connsiteY2014" fmla="*/ 485892 h 1170526"/>
              <a:gd name="connsiteX2015" fmla="*/ 2654058 w 9143998"/>
              <a:gd name="connsiteY2015" fmla="*/ 499266 h 1170526"/>
              <a:gd name="connsiteX2016" fmla="*/ 2630429 w 9143998"/>
              <a:gd name="connsiteY2016" fmla="*/ 515830 h 1170526"/>
              <a:gd name="connsiteX2017" fmla="*/ 2729922 w 9143998"/>
              <a:gd name="connsiteY2017" fmla="*/ 563251 h 1170526"/>
              <a:gd name="connsiteX2018" fmla="*/ 3390249 w 9143998"/>
              <a:gd name="connsiteY2018" fmla="*/ 790400 h 1170526"/>
              <a:gd name="connsiteX2019" fmla="*/ 4380603 w 9143998"/>
              <a:gd name="connsiteY2019" fmla="*/ 652612 h 1170526"/>
              <a:gd name="connsiteX2020" fmla="*/ 4535272 w 9143998"/>
              <a:gd name="connsiteY2020" fmla="*/ 587307 h 1170526"/>
              <a:gd name="connsiteX2021" fmla="*/ 4539014 w 9143998"/>
              <a:gd name="connsiteY2021" fmla="*/ 585727 h 1170526"/>
              <a:gd name="connsiteX2022" fmla="*/ 4540506 w 9143998"/>
              <a:gd name="connsiteY2022" fmla="*/ 589283 h 1170526"/>
              <a:gd name="connsiteX2023" fmla="*/ 4535447 w 9143998"/>
              <a:gd name="connsiteY2023" fmla="*/ 591415 h 1170526"/>
              <a:gd name="connsiteX2024" fmla="*/ 4381758 w 9143998"/>
              <a:gd name="connsiteY2024" fmla="*/ 656168 h 1170526"/>
              <a:gd name="connsiteX2025" fmla="*/ 3388758 w 9143998"/>
              <a:gd name="connsiteY2025" fmla="*/ 793956 h 1170526"/>
              <a:gd name="connsiteX2026" fmla="*/ 2727532 w 9143998"/>
              <a:gd name="connsiteY2026" fmla="*/ 566807 h 1170526"/>
              <a:gd name="connsiteX2027" fmla="*/ 2626372 w 9143998"/>
              <a:gd name="connsiteY2027" fmla="*/ 518675 h 1170526"/>
              <a:gd name="connsiteX2028" fmla="*/ 2594328 w 9143998"/>
              <a:gd name="connsiteY2028" fmla="*/ 541138 h 1170526"/>
              <a:gd name="connsiteX2029" fmla="*/ 2730176 w 9143998"/>
              <a:gd name="connsiteY2029" fmla="*/ 611564 h 1170526"/>
              <a:gd name="connsiteX2030" fmla="*/ 3390159 w 9143998"/>
              <a:gd name="connsiteY2030" fmla="*/ 858878 h 1170526"/>
              <a:gd name="connsiteX2031" fmla="*/ 4380670 w 9143998"/>
              <a:gd name="connsiteY2031" fmla="*/ 708533 h 1170526"/>
              <a:gd name="connsiteX2032" fmla="*/ 4537364 w 9143998"/>
              <a:gd name="connsiteY2032" fmla="*/ 636549 h 1170526"/>
              <a:gd name="connsiteX2033" fmla="*/ 4539107 w 9143998"/>
              <a:gd name="connsiteY2033" fmla="*/ 635748 h 1170526"/>
              <a:gd name="connsiteX2034" fmla="*/ 4539425 w 9143998"/>
              <a:gd name="connsiteY2034" fmla="*/ 636279 h 1170526"/>
              <a:gd name="connsiteX2035" fmla="*/ 4633010 w 9143998"/>
              <a:gd name="connsiteY2035" fmla="*/ 588049 h 1170526"/>
              <a:gd name="connsiteX2036" fmla="*/ 4591460 w 9143998"/>
              <a:gd name="connsiteY2036" fmla="*/ 559200 h 1170526"/>
              <a:gd name="connsiteX2037" fmla="*/ 4541204 w 9143998"/>
              <a:gd name="connsiteY2037" fmla="*/ 582901 h 1170526"/>
              <a:gd name="connsiteX2038" fmla="*/ 4539074 w 9143998"/>
              <a:gd name="connsiteY2038" fmla="*/ 578652 h 1170526"/>
              <a:gd name="connsiteX2039" fmla="*/ 4586953 w 9143998"/>
              <a:gd name="connsiteY2039" fmla="*/ 556071 h 1170526"/>
              <a:gd name="connsiteX2040" fmla="*/ 4544960 w 9143998"/>
              <a:gd name="connsiteY2040" fmla="*/ 526914 h 1170526"/>
              <a:gd name="connsiteX2041" fmla="*/ 4541844 w 9143998"/>
              <a:gd name="connsiteY2041" fmla="*/ 528238 h 1170526"/>
              <a:gd name="connsiteX2042" fmla="*/ 4539074 w 9143998"/>
              <a:gd name="connsiteY2042" fmla="*/ 525381 h 1170526"/>
              <a:gd name="connsiteX2043" fmla="*/ 4541355 w 9143998"/>
              <a:gd name="connsiteY2043" fmla="*/ 524411 h 1170526"/>
              <a:gd name="connsiteX2044" fmla="*/ 4488565 w 9143998"/>
              <a:gd name="connsiteY2044" fmla="*/ 487759 h 1170526"/>
              <a:gd name="connsiteX2045" fmla="*/ 4379624 w 9143998"/>
              <a:gd name="connsiteY2045" fmla="*/ 524352 h 1170526"/>
              <a:gd name="connsiteX2046" fmla="*/ 3388652 w 9143998"/>
              <a:gd name="connsiteY2046" fmla="*/ 633290 h 1170526"/>
              <a:gd name="connsiteX2047" fmla="*/ 2886250 w 9143998"/>
              <a:gd name="connsiteY2047" fmla="*/ 508471 h 1170526"/>
              <a:gd name="connsiteX2048" fmla="*/ 4818076 w 9143998"/>
              <a:gd name="connsiteY2048" fmla="*/ 452278 h 1170526"/>
              <a:gd name="connsiteX2049" fmla="*/ 4809444 w 9143998"/>
              <a:gd name="connsiteY2049" fmla="*/ 456393 h 1170526"/>
              <a:gd name="connsiteX2050" fmla="*/ 4771768 w 9143998"/>
              <a:gd name="connsiteY2050" fmla="*/ 474161 h 1170526"/>
              <a:gd name="connsiteX2051" fmla="*/ 4814462 w 9143998"/>
              <a:gd name="connsiteY2051" fmla="*/ 494510 h 1170526"/>
              <a:gd name="connsiteX2052" fmla="*/ 4860667 w 9143998"/>
              <a:gd name="connsiteY2052" fmla="*/ 470522 h 1170526"/>
              <a:gd name="connsiteX2053" fmla="*/ 4590275 w 9143998"/>
              <a:gd name="connsiteY2053" fmla="*/ 451646 h 1170526"/>
              <a:gd name="connsiteX2054" fmla="*/ 4566324 w 9143998"/>
              <a:gd name="connsiteY2054" fmla="*/ 460601 h 1170526"/>
              <a:gd name="connsiteX2055" fmla="*/ 4618908 w 9143998"/>
              <a:gd name="connsiteY2055" fmla="*/ 491432 h 1170526"/>
              <a:gd name="connsiteX2056" fmla="*/ 4643359 w 9143998"/>
              <a:gd name="connsiteY2056" fmla="*/ 481034 h 1170526"/>
              <a:gd name="connsiteX2057" fmla="*/ 4949705 w 9143998"/>
              <a:gd name="connsiteY2057" fmla="*/ 450228 h 1170526"/>
              <a:gd name="connsiteX2058" fmla="*/ 4894697 w 9143998"/>
              <a:gd name="connsiteY2058" fmla="*/ 480890 h 1170526"/>
              <a:gd name="connsiteX2059" fmla="*/ 4919820 w 9143998"/>
              <a:gd name="connsiteY2059" fmla="*/ 491694 h 1170526"/>
              <a:gd name="connsiteX2060" fmla="*/ 4975070 w 9143998"/>
              <a:gd name="connsiteY2060" fmla="*/ 459015 h 1170526"/>
              <a:gd name="connsiteX2061" fmla="*/ 4949937 w 9143998"/>
              <a:gd name="connsiteY2061" fmla="*/ 450316 h 1170526"/>
              <a:gd name="connsiteX2062" fmla="*/ 350696 w 9143998"/>
              <a:gd name="connsiteY2062" fmla="*/ 449823 h 1170526"/>
              <a:gd name="connsiteX2063" fmla="*/ 296319 w 9143998"/>
              <a:gd name="connsiteY2063" fmla="*/ 480140 h 1170526"/>
              <a:gd name="connsiteX2064" fmla="*/ 320482 w 9143998"/>
              <a:gd name="connsiteY2064" fmla="*/ 490534 h 1170526"/>
              <a:gd name="connsiteX2065" fmla="*/ 375032 w 9143998"/>
              <a:gd name="connsiteY2065" fmla="*/ 458268 h 1170526"/>
              <a:gd name="connsiteX2066" fmla="*/ 2224845 w 9143998"/>
              <a:gd name="connsiteY2066" fmla="*/ 448983 h 1170526"/>
              <a:gd name="connsiteX2067" fmla="*/ 2222547 w 9143998"/>
              <a:gd name="connsiteY2067" fmla="*/ 449842 h 1170526"/>
              <a:gd name="connsiteX2068" fmla="*/ 2241922 w 9143998"/>
              <a:gd name="connsiteY2068" fmla="*/ 461077 h 1170526"/>
              <a:gd name="connsiteX2069" fmla="*/ 2268112 w 9143998"/>
              <a:gd name="connsiteY2069" fmla="*/ 479125 h 1170526"/>
              <a:gd name="connsiteX2070" fmla="*/ 2270352 w 9143998"/>
              <a:gd name="connsiteY2070" fmla="*/ 478172 h 1170526"/>
              <a:gd name="connsiteX2071" fmla="*/ 2239788 w 9143998"/>
              <a:gd name="connsiteY2071" fmla="*/ 457510 h 1170526"/>
              <a:gd name="connsiteX2072" fmla="*/ 6825413 w 9143998"/>
              <a:gd name="connsiteY2072" fmla="*/ 448532 h 1170526"/>
              <a:gd name="connsiteX2073" fmla="*/ 6823179 w 9143998"/>
              <a:gd name="connsiteY2073" fmla="*/ 449368 h 1170526"/>
              <a:gd name="connsiteX2074" fmla="*/ 6843322 w 9143998"/>
              <a:gd name="connsiteY2074" fmla="*/ 461049 h 1170526"/>
              <a:gd name="connsiteX2075" fmla="*/ 6869498 w 9143998"/>
              <a:gd name="connsiteY2075" fmla="*/ 479090 h 1170526"/>
              <a:gd name="connsiteX2076" fmla="*/ 6871687 w 9143998"/>
              <a:gd name="connsiteY2076" fmla="*/ 478159 h 1170526"/>
              <a:gd name="connsiteX2077" fmla="*/ 6841190 w 9143998"/>
              <a:gd name="connsiteY2077" fmla="*/ 457539 h 1170526"/>
              <a:gd name="connsiteX2078" fmla="*/ 2714781 w 9143998"/>
              <a:gd name="connsiteY2078" fmla="*/ 447902 h 1170526"/>
              <a:gd name="connsiteX2079" fmla="*/ 2677837 w 9143998"/>
              <a:gd name="connsiteY2079" fmla="*/ 471297 h 1170526"/>
              <a:gd name="connsiteX2080" fmla="*/ 2667361 w 9143998"/>
              <a:gd name="connsiteY2080" fmla="*/ 478410 h 1170526"/>
              <a:gd name="connsiteX2081" fmla="*/ 2669335 w 9143998"/>
              <a:gd name="connsiteY2081" fmla="*/ 479260 h 1170526"/>
              <a:gd name="connsiteX2082" fmla="*/ 2677008 w 9143998"/>
              <a:gd name="connsiteY2082" fmla="*/ 473945 h 1170526"/>
              <a:gd name="connsiteX2083" fmla="*/ 2716480 w 9143998"/>
              <a:gd name="connsiteY2083" fmla="*/ 448543 h 1170526"/>
              <a:gd name="connsiteX2084" fmla="*/ 7315949 w 9143998"/>
              <a:gd name="connsiteY2084" fmla="*/ 447869 h 1170526"/>
              <a:gd name="connsiteX2085" fmla="*/ 7279096 w 9143998"/>
              <a:gd name="connsiteY2085" fmla="*/ 471202 h 1170526"/>
              <a:gd name="connsiteX2086" fmla="*/ 7268586 w 9143998"/>
              <a:gd name="connsiteY2086" fmla="*/ 478339 h 1170526"/>
              <a:gd name="connsiteX2087" fmla="*/ 7270641 w 9143998"/>
              <a:gd name="connsiteY2087" fmla="*/ 479222 h 1170526"/>
              <a:gd name="connsiteX2088" fmla="*/ 7278380 w 9143998"/>
              <a:gd name="connsiteY2088" fmla="*/ 473863 h 1170526"/>
              <a:gd name="connsiteX2089" fmla="*/ 7317722 w 9143998"/>
              <a:gd name="connsiteY2089" fmla="*/ 448539 h 1170526"/>
              <a:gd name="connsiteX2090" fmla="*/ 2472340 w 9143998"/>
              <a:gd name="connsiteY2090" fmla="*/ 445532 h 1170526"/>
              <a:gd name="connsiteX2091" fmla="*/ 2439586 w 9143998"/>
              <a:gd name="connsiteY2091" fmla="*/ 461143 h 1170526"/>
              <a:gd name="connsiteX2092" fmla="*/ 2469447 w 9143998"/>
              <a:gd name="connsiteY2092" fmla="*/ 476527 h 1170526"/>
              <a:gd name="connsiteX2093" fmla="*/ 2502114 w 9143998"/>
              <a:gd name="connsiteY2093" fmla="*/ 459568 h 1170526"/>
              <a:gd name="connsiteX2094" fmla="*/ 6958216 w 9143998"/>
              <a:gd name="connsiteY2094" fmla="*/ 445530 h 1170526"/>
              <a:gd name="connsiteX2095" fmla="*/ 6936313 w 9143998"/>
              <a:gd name="connsiteY2095" fmla="*/ 454844 h 1170526"/>
              <a:gd name="connsiteX2096" fmla="*/ 6974981 w 9143998"/>
              <a:gd name="connsiteY2096" fmla="*/ 477523 h 1170526"/>
              <a:gd name="connsiteX2097" fmla="*/ 6997125 w 9143998"/>
              <a:gd name="connsiteY2097" fmla="*/ 467077 h 1170526"/>
              <a:gd name="connsiteX2098" fmla="*/ 7182291 w 9143998"/>
              <a:gd name="connsiteY2098" fmla="*/ 445264 h 1170526"/>
              <a:gd name="connsiteX2099" fmla="*/ 7143711 w 9143998"/>
              <a:gd name="connsiteY2099" fmla="*/ 466769 h 1170526"/>
              <a:gd name="connsiteX2100" fmla="*/ 7165672 w 9143998"/>
              <a:gd name="connsiteY2100" fmla="*/ 477231 h 1170526"/>
              <a:gd name="connsiteX2101" fmla="*/ 7204000 w 9143998"/>
              <a:gd name="connsiteY2101" fmla="*/ 454566 h 1170526"/>
              <a:gd name="connsiteX2102" fmla="*/ 2235102 w 9143998"/>
              <a:gd name="connsiteY2102" fmla="*/ 445149 h 1170526"/>
              <a:gd name="connsiteX2103" fmla="*/ 2230036 w 9143998"/>
              <a:gd name="connsiteY2103" fmla="*/ 447042 h 1170526"/>
              <a:gd name="connsiteX2104" fmla="*/ 2241922 w 9143998"/>
              <a:gd name="connsiteY2104" fmla="*/ 453943 h 1170526"/>
              <a:gd name="connsiteX2105" fmla="*/ 2274900 w 9143998"/>
              <a:gd name="connsiteY2105" fmla="*/ 476238 h 1170526"/>
              <a:gd name="connsiteX2106" fmla="*/ 2279575 w 9143998"/>
              <a:gd name="connsiteY2106" fmla="*/ 474251 h 1170526"/>
              <a:gd name="connsiteX2107" fmla="*/ 2239150 w 9143998"/>
              <a:gd name="connsiteY2107" fmla="*/ 447577 h 1170526"/>
              <a:gd name="connsiteX2108" fmla="*/ 2579838 w 9143998"/>
              <a:gd name="connsiteY2108" fmla="*/ 445139 h 1170526"/>
              <a:gd name="connsiteX2109" fmla="*/ 2534790 w 9143998"/>
              <a:gd name="connsiteY2109" fmla="*/ 470245 h 1170526"/>
              <a:gd name="connsiteX2110" fmla="*/ 2557809 w 9143998"/>
              <a:gd name="connsiteY2110" fmla="*/ 481217 h 1170526"/>
              <a:gd name="connsiteX2111" fmla="*/ 2602438 w 9143998"/>
              <a:gd name="connsiteY2111" fmla="*/ 454820 h 1170526"/>
              <a:gd name="connsiteX2112" fmla="*/ 2357258 w 9143998"/>
              <a:gd name="connsiteY2112" fmla="*/ 444984 h 1170526"/>
              <a:gd name="connsiteX2113" fmla="*/ 2334569 w 9143998"/>
              <a:gd name="connsiteY2113" fmla="*/ 454631 h 1170526"/>
              <a:gd name="connsiteX2114" fmla="*/ 2383538 w 9143998"/>
              <a:gd name="connsiteY2114" fmla="*/ 483342 h 1170526"/>
              <a:gd name="connsiteX2115" fmla="*/ 2406761 w 9143998"/>
              <a:gd name="connsiteY2115" fmla="*/ 472386 h 1170526"/>
              <a:gd name="connsiteX2116" fmla="*/ 6835736 w 9143998"/>
              <a:gd name="connsiteY2116" fmla="*/ 444671 h 1170526"/>
              <a:gd name="connsiteX2117" fmla="*/ 6830604 w 9143998"/>
              <a:gd name="connsiteY2117" fmla="*/ 446591 h 1170526"/>
              <a:gd name="connsiteX2118" fmla="*/ 6843322 w 9143998"/>
              <a:gd name="connsiteY2118" fmla="*/ 453974 h 1170526"/>
              <a:gd name="connsiteX2119" fmla="*/ 6876233 w 9143998"/>
              <a:gd name="connsiteY2119" fmla="*/ 476227 h 1170526"/>
              <a:gd name="connsiteX2120" fmla="*/ 6880952 w 9143998"/>
              <a:gd name="connsiteY2120" fmla="*/ 474220 h 1170526"/>
              <a:gd name="connsiteX2121" fmla="*/ 6840550 w 9143998"/>
              <a:gd name="connsiteY2121" fmla="*/ 447557 h 1170526"/>
              <a:gd name="connsiteX2122" fmla="*/ 2705452 w 9143998"/>
              <a:gd name="connsiteY2122" fmla="*/ 444378 h 1170526"/>
              <a:gd name="connsiteX2123" fmla="*/ 2658048 w 9143998"/>
              <a:gd name="connsiteY2123" fmla="*/ 474405 h 1170526"/>
              <a:gd name="connsiteX2124" fmla="*/ 2662763 w 9143998"/>
              <a:gd name="connsiteY2124" fmla="*/ 476434 h 1170526"/>
              <a:gd name="connsiteX2125" fmla="*/ 2709724 w 9143998"/>
              <a:gd name="connsiteY2125" fmla="*/ 445992 h 1170526"/>
              <a:gd name="connsiteX2126" fmla="*/ 7306620 w 9143998"/>
              <a:gd name="connsiteY2126" fmla="*/ 444348 h 1170526"/>
              <a:gd name="connsiteX2127" fmla="*/ 7259280 w 9143998"/>
              <a:gd name="connsiteY2127" fmla="*/ 474338 h 1170526"/>
              <a:gd name="connsiteX2128" fmla="*/ 7264079 w 9143998"/>
              <a:gd name="connsiteY2128" fmla="*/ 476402 h 1170526"/>
              <a:gd name="connsiteX2129" fmla="*/ 7310982 w 9143998"/>
              <a:gd name="connsiteY2129" fmla="*/ 445995 h 1170526"/>
              <a:gd name="connsiteX2130" fmla="*/ 4616233 w 9143998"/>
              <a:gd name="connsiteY2130" fmla="*/ 441941 h 1170526"/>
              <a:gd name="connsiteX2131" fmla="*/ 4594164 w 9143998"/>
              <a:gd name="connsiteY2131" fmla="*/ 450192 h 1170526"/>
              <a:gd name="connsiteX2132" fmla="*/ 4647067 w 9143998"/>
              <a:gd name="connsiteY2132" fmla="*/ 479457 h 1170526"/>
              <a:gd name="connsiteX2133" fmla="*/ 4670067 w 9143998"/>
              <a:gd name="connsiteY2133" fmla="*/ 469676 h 1170526"/>
              <a:gd name="connsiteX2134" fmla="*/ 2246760 w 9143998"/>
              <a:gd name="connsiteY2134" fmla="*/ 440790 h 1170526"/>
              <a:gd name="connsiteX2135" fmla="*/ 2240059 w 9143998"/>
              <a:gd name="connsiteY2135" fmla="*/ 443295 h 1170526"/>
              <a:gd name="connsiteX2136" fmla="*/ 2241282 w 9143998"/>
              <a:gd name="connsiteY2136" fmla="*/ 444010 h 1170526"/>
              <a:gd name="connsiteX2137" fmla="*/ 2284158 w 9143998"/>
              <a:gd name="connsiteY2137" fmla="*/ 472302 h 1170526"/>
              <a:gd name="connsiteX2138" fmla="*/ 2291233 w 9143998"/>
              <a:gd name="connsiteY2138" fmla="*/ 469294 h 1170526"/>
              <a:gd name="connsiteX2139" fmla="*/ 4923932 w 9143998"/>
              <a:gd name="connsiteY2139" fmla="*/ 440495 h 1170526"/>
              <a:gd name="connsiteX2140" fmla="*/ 4868177 w 9143998"/>
              <a:gd name="connsiteY2140" fmla="*/ 469485 h 1170526"/>
              <a:gd name="connsiteX2141" fmla="*/ 4890949 w 9143998"/>
              <a:gd name="connsiteY2141" fmla="*/ 479278 h 1170526"/>
              <a:gd name="connsiteX2142" fmla="*/ 4945643 w 9143998"/>
              <a:gd name="connsiteY2142" fmla="*/ 448694 h 1170526"/>
              <a:gd name="connsiteX2143" fmla="*/ 6847284 w 9143998"/>
              <a:gd name="connsiteY2143" fmla="*/ 440352 h 1170526"/>
              <a:gd name="connsiteX2144" fmla="*/ 6840624 w 9143998"/>
              <a:gd name="connsiteY2144" fmla="*/ 442843 h 1170526"/>
              <a:gd name="connsiteX2145" fmla="*/ 6842682 w 9143998"/>
              <a:gd name="connsiteY2145" fmla="*/ 444047 h 1170526"/>
              <a:gd name="connsiteX2146" fmla="*/ 6885484 w 9143998"/>
              <a:gd name="connsiteY2146" fmla="*/ 472293 h 1170526"/>
              <a:gd name="connsiteX2147" fmla="*/ 6892489 w 9143998"/>
              <a:gd name="connsiteY2147" fmla="*/ 469315 h 1170526"/>
              <a:gd name="connsiteX2148" fmla="*/ 324410 w 9143998"/>
              <a:gd name="connsiteY2148" fmla="*/ 439921 h 1170526"/>
              <a:gd name="connsiteX2149" fmla="*/ 269368 w 9143998"/>
              <a:gd name="connsiteY2149" fmla="*/ 468548 h 1170526"/>
              <a:gd name="connsiteX2150" fmla="*/ 291736 w 9143998"/>
              <a:gd name="connsiteY2150" fmla="*/ 478169 h 1170526"/>
              <a:gd name="connsiteX2151" fmla="*/ 345787 w 9143998"/>
              <a:gd name="connsiteY2151" fmla="*/ 448021 h 1170526"/>
              <a:gd name="connsiteX2152" fmla="*/ 2692956 w 9143998"/>
              <a:gd name="connsiteY2152" fmla="*/ 439659 h 1170526"/>
              <a:gd name="connsiteX2153" fmla="*/ 2644428 w 9143998"/>
              <a:gd name="connsiteY2153" fmla="*/ 468548 h 1170526"/>
              <a:gd name="connsiteX2154" fmla="*/ 2652485 w 9143998"/>
              <a:gd name="connsiteY2154" fmla="*/ 472014 h 1170526"/>
              <a:gd name="connsiteX2155" fmla="*/ 2700567 w 9143998"/>
              <a:gd name="connsiteY2155" fmla="*/ 442533 h 1170526"/>
              <a:gd name="connsiteX2156" fmla="*/ 7294173 w 9143998"/>
              <a:gd name="connsiteY2156" fmla="*/ 439650 h 1170526"/>
              <a:gd name="connsiteX2157" fmla="*/ 7245711 w 9143998"/>
              <a:gd name="connsiteY2157" fmla="*/ 468506 h 1170526"/>
              <a:gd name="connsiteX2158" fmla="*/ 7253790 w 9143998"/>
              <a:gd name="connsiteY2158" fmla="*/ 471979 h 1170526"/>
              <a:gd name="connsiteX2159" fmla="*/ 7301805 w 9143998"/>
              <a:gd name="connsiteY2159" fmla="*/ 442531 h 1170526"/>
              <a:gd name="connsiteX2160" fmla="*/ 9028752 w 9143998"/>
              <a:gd name="connsiteY2160" fmla="*/ 439130 h 1170526"/>
              <a:gd name="connsiteX2161" fmla="*/ 9028073 w 9143998"/>
              <a:gd name="connsiteY2161" fmla="*/ 439325 h 1170526"/>
              <a:gd name="connsiteX2162" fmla="*/ 9064151 w 9143998"/>
              <a:gd name="connsiteY2162" fmla="*/ 461664 h 1170526"/>
              <a:gd name="connsiteX2163" fmla="*/ 9094689 w 9143998"/>
              <a:gd name="connsiteY2163" fmla="*/ 482174 h 1170526"/>
              <a:gd name="connsiteX2164" fmla="*/ 9097128 w 9143998"/>
              <a:gd name="connsiteY2164" fmla="*/ 481354 h 1170526"/>
              <a:gd name="connsiteX2165" fmla="*/ 9062060 w 9143998"/>
              <a:gd name="connsiteY2165" fmla="*/ 458134 h 1170526"/>
              <a:gd name="connsiteX2166" fmla="*/ 4428645 w 9143998"/>
              <a:gd name="connsiteY2166" fmla="*/ 438841 h 1170526"/>
              <a:gd name="connsiteX2167" fmla="*/ 4426301 w 9143998"/>
              <a:gd name="connsiteY2167" fmla="*/ 439509 h 1170526"/>
              <a:gd name="connsiteX2168" fmla="*/ 4463491 w 9143998"/>
              <a:gd name="connsiteY2168" fmla="*/ 461077 h 1170526"/>
              <a:gd name="connsiteX2169" fmla="*/ 4493790 w 9143998"/>
              <a:gd name="connsiteY2169" fmla="*/ 481956 h 1170526"/>
              <a:gd name="connsiteX2170" fmla="*/ 4496281 w 9143998"/>
              <a:gd name="connsiteY2170" fmla="*/ 481119 h 1170526"/>
              <a:gd name="connsiteX2171" fmla="*/ 4461359 w 9143998"/>
              <a:gd name="connsiteY2171" fmla="*/ 457510 h 1170526"/>
              <a:gd name="connsiteX2172" fmla="*/ 5109426 w 9143998"/>
              <a:gd name="connsiteY2172" fmla="*/ 438465 h 1170526"/>
              <a:gd name="connsiteX2173" fmla="*/ 5057530 w 9143998"/>
              <a:gd name="connsiteY2173" fmla="*/ 471312 h 1170526"/>
              <a:gd name="connsiteX2174" fmla="*/ 5046248 w 9143998"/>
              <a:gd name="connsiteY2174" fmla="*/ 478971 h 1170526"/>
              <a:gd name="connsiteX2175" fmla="*/ 5048468 w 9143998"/>
              <a:gd name="connsiteY2175" fmla="*/ 479741 h 1170526"/>
              <a:gd name="connsiteX2176" fmla="*/ 5056784 w 9143998"/>
              <a:gd name="connsiteY2176" fmla="*/ 473985 h 1170526"/>
              <a:gd name="connsiteX2177" fmla="*/ 5111186 w 9143998"/>
              <a:gd name="connsiteY2177" fmla="*/ 438984 h 1170526"/>
              <a:gd name="connsiteX2178" fmla="*/ 508432 w 9143998"/>
              <a:gd name="connsiteY2178" fmla="*/ 438262 h 1170526"/>
              <a:gd name="connsiteX2179" fmla="*/ 456262 w 9143998"/>
              <a:gd name="connsiteY2179" fmla="*/ 471298 h 1170526"/>
              <a:gd name="connsiteX2180" fmla="*/ 445739 w 9143998"/>
              <a:gd name="connsiteY2180" fmla="*/ 478443 h 1170526"/>
              <a:gd name="connsiteX2181" fmla="*/ 447873 w 9143998"/>
              <a:gd name="connsiteY2181" fmla="*/ 479182 h 1170526"/>
              <a:gd name="connsiteX2182" fmla="*/ 455435 w 9143998"/>
              <a:gd name="connsiteY2182" fmla="*/ 473945 h 1170526"/>
              <a:gd name="connsiteX2183" fmla="*/ 510114 w 9143998"/>
              <a:gd name="connsiteY2183" fmla="*/ 438756 h 1170526"/>
              <a:gd name="connsiteX2184" fmla="*/ 7069632 w 9143998"/>
              <a:gd name="connsiteY2184" fmla="*/ 436926 h 1170526"/>
              <a:gd name="connsiteX2185" fmla="*/ 7030297 w 9143998"/>
              <a:gd name="connsiteY2185" fmla="*/ 455673 h 1170526"/>
              <a:gd name="connsiteX2186" fmla="*/ 7063898 w 9143998"/>
              <a:gd name="connsiteY2186" fmla="*/ 472977 h 1170526"/>
              <a:gd name="connsiteX2187" fmla="*/ 7103016 w 9143998"/>
              <a:gd name="connsiteY2187" fmla="*/ 452671 h 1170526"/>
              <a:gd name="connsiteX2188" fmla="*/ 2258751 w 9143998"/>
              <a:gd name="connsiteY2188" fmla="*/ 436308 h 1170526"/>
              <a:gd name="connsiteX2189" fmla="*/ 2251807 w 9143998"/>
              <a:gd name="connsiteY2189" fmla="*/ 438904 h 1170526"/>
              <a:gd name="connsiteX2190" fmla="*/ 2296112 w 9143998"/>
              <a:gd name="connsiteY2190" fmla="*/ 467219 h 1170526"/>
              <a:gd name="connsiteX2191" fmla="*/ 2303688 w 9143998"/>
              <a:gd name="connsiteY2191" fmla="*/ 463998 h 1170526"/>
              <a:gd name="connsiteX2192" fmla="*/ 6859362 w 9143998"/>
              <a:gd name="connsiteY2192" fmla="*/ 435834 h 1170526"/>
              <a:gd name="connsiteX2193" fmla="*/ 6852459 w 9143998"/>
              <a:gd name="connsiteY2193" fmla="*/ 438416 h 1170526"/>
              <a:gd name="connsiteX2194" fmla="*/ 6897477 w 9143998"/>
              <a:gd name="connsiteY2194" fmla="*/ 467193 h 1170526"/>
              <a:gd name="connsiteX2195" fmla="*/ 6905034 w 9143998"/>
              <a:gd name="connsiteY2195" fmla="*/ 463980 h 1170526"/>
              <a:gd name="connsiteX2196" fmla="*/ 9040579 w 9143998"/>
              <a:gd name="connsiteY2196" fmla="*/ 435736 h 1170526"/>
              <a:gd name="connsiteX2197" fmla="*/ 9034648 w 9143998"/>
              <a:gd name="connsiteY2197" fmla="*/ 437438 h 1170526"/>
              <a:gd name="connsiteX2198" fmla="*/ 9064151 w 9143998"/>
              <a:gd name="connsiteY2198" fmla="*/ 454567 h 1170526"/>
              <a:gd name="connsiteX2199" fmla="*/ 9102098 w 9143998"/>
              <a:gd name="connsiteY2199" fmla="*/ 479683 h 1170526"/>
              <a:gd name="connsiteX2200" fmla="*/ 9107443 w 9143998"/>
              <a:gd name="connsiteY2200" fmla="*/ 477886 h 1170526"/>
              <a:gd name="connsiteX2201" fmla="*/ 9061289 w 9143998"/>
              <a:gd name="connsiteY2201" fmla="*/ 448154 h 1170526"/>
              <a:gd name="connsiteX2202" fmla="*/ 2682062 w 9143998"/>
              <a:gd name="connsiteY2202" fmla="*/ 435545 h 1170526"/>
              <a:gd name="connsiteX2203" fmla="*/ 2651955 w 9143998"/>
              <a:gd name="connsiteY2203" fmla="*/ 452621 h 1170526"/>
              <a:gd name="connsiteX2204" fmla="*/ 2633710 w 9143998"/>
              <a:gd name="connsiteY2204" fmla="*/ 463939 h 1170526"/>
              <a:gd name="connsiteX2205" fmla="*/ 2639752 w 9143998"/>
              <a:gd name="connsiteY2205" fmla="*/ 466537 h 1170526"/>
              <a:gd name="connsiteX2206" fmla="*/ 2649756 w 9143998"/>
              <a:gd name="connsiteY2206" fmla="*/ 460084 h 1170526"/>
              <a:gd name="connsiteX2207" fmla="*/ 2687723 w 9143998"/>
              <a:gd name="connsiteY2207" fmla="*/ 437683 h 1170526"/>
              <a:gd name="connsiteX2208" fmla="*/ 4440510 w 9143998"/>
              <a:gd name="connsiteY2208" fmla="*/ 435452 h 1170526"/>
              <a:gd name="connsiteX2209" fmla="*/ 4434571 w 9143998"/>
              <a:gd name="connsiteY2209" fmla="*/ 437148 h 1170526"/>
              <a:gd name="connsiteX2210" fmla="*/ 4463491 w 9143998"/>
              <a:gd name="connsiteY2210" fmla="*/ 453943 h 1170526"/>
              <a:gd name="connsiteX2211" fmla="*/ 4501228 w 9143998"/>
              <a:gd name="connsiteY2211" fmla="*/ 479455 h 1170526"/>
              <a:gd name="connsiteX2212" fmla="*/ 4506398 w 9143998"/>
              <a:gd name="connsiteY2212" fmla="*/ 477717 h 1170526"/>
              <a:gd name="connsiteX2213" fmla="*/ 4460719 w 9143998"/>
              <a:gd name="connsiteY2213" fmla="*/ 447577 h 1170526"/>
              <a:gd name="connsiteX2214" fmla="*/ 7282963 w 9143998"/>
              <a:gd name="connsiteY2214" fmla="*/ 435420 h 1170526"/>
              <a:gd name="connsiteX2215" fmla="*/ 7253339 w 9143998"/>
              <a:gd name="connsiteY2215" fmla="*/ 452224 h 1170526"/>
              <a:gd name="connsiteX2216" fmla="*/ 7234719 w 9143998"/>
              <a:gd name="connsiteY2216" fmla="*/ 463780 h 1170526"/>
              <a:gd name="connsiteX2217" fmla="*/ 7241005 w 9143998"/>
              <a:gd name="connsiteY2217" fmla="*/ 466482 h 1170526"/>
              <a:gd name="connsiteX2218" fmla="*/ 7251093 w 9143998"/>
              <a:gd name="connsiteY2218" fmla="*/ 459977 h 1170526"/>
              <a:gd name="connsiteX2219" fmla="*/ 7288907 w 9143998"/>
              <a:gd name="connsiteY2219" fmla="*/ 437663 h 1170526"/>
              <a:gd name="connsiteX2220" fmla="*/ 6982303 w 9143998"/>
              <a:gd name="connsiteY2220" fmla="*/ 435289 h 1170526"/>
              <a:gd name="connsiteX2221" fmla="*/ 6962324 w 9143998"/>
              <a:gd name="connsiteY2221" fmla="*/ 443784 h 1170526"/>
              <a:gd name="connsiteX2222" fmla="*/ 7001046 w 9143998"/>
              <a:gd name="connsiteY2222" fmla="*/ 465228 h 1170526"/>
              <a:gd name="connsiteX2223" fmla="*/ 7021591 w 9143998"/>
              <a:gd name="connsiteY2223" fmla="*/ 455536 h 1170526"/>
              <a:gd name="connsiteX2224" fmla="*/ 5098376 w 9143998"/>
              <a:gd name="connsiteY2224" fmla="*/ 435206 h 1170526"/>
              <a:gd name="connsiteX2225" fmla="*/ 5035743 w 9143998"/>
              <a:gd name="connsiteY2225" fmla="*/ 475331 h 1170526"/>
              <a:gd name="connsiteX2226" fmla="*/ 5040976 w 9143998"/>
              <a:gd name="connsiteY2226" fmla="*/ 477145 h 1170526"/>
              <a:gd name="connsiteX2227" fmla="*/ 5102892 w 9143998"/>
              <a:gd name="connsiteY2227" fmla="*/ 436538 h 1170526"/>
              <a:gd name="connsiteX2228" fmla="*/ 497401 w 9143998"/>
              <a:gd name="connsiteY2228" fmla="*/ 435021 h 1170526"/>
              <a:gd name="connsiteX2229" fmla="*/ 435280 w 9143998"/>
              <a:gd name="connsiteY2229" fmla="*/ 474818 h 1170526"/>
              <a:gd name="connsiteX2230" fmla="*/ 440341 w 9143998"/>
              <a:gd name="connsiteY2230" fmla="*/ 476572 h 1170526"/>
              <a:gd name="connsiteX2231" fmla="*/ 501755 w 9143998"/>
              <a:gd name="connsiteY2231" fmla="*/ 436301 h 1170526"/>
              <a:gd name="connsiteX2232" fmla="*/ 2555994 w 9143998"/>
              <a:gd name="connsiteY2232" fmla="*/ 434925 h 1170526"/>
              <a:gd name="connsiteX2233" fmla="*/ 2510341 w 9143998"/>
              <a:gd name="connsiteY2233" fmla="*/ 458592 h 1170526"/>
              <a:gd name="connsiteX2234" fmla="*/ 2530928 w 9143998"/>
              <a:gd name="connsiteY2234" fmla="*/ 468405 h 1170526"/>
              <a:gd name="connsiteX2235" fmla="*/ 2575805 w 9143998"/>
              <a:gd name="connsiteY2235" fmla="*/ 443411 h 1170526"/>
              <a:gd name="connsiteX2236" fmla="*/ 2380987 w 9143998"/>
              <a:gd name="connsiteY2236" fmla="*/ 434895 h 1170526"/>
              <a:gd name="connsiteX2237" fmla="*/ 2361004 w 9143998"/>
              <a:gd name="connsiteY2237" fmla="*/ 443390 h 1170526"/>
              <a:gd name="connsiteX2238" fmla="*/ 2410339 w 9143998"/>
              <a:gd name="connsiteY2238" fmla="*/ 470698 h 1170526"/>
              <a:gd name="connsiteX2239" fmla="*/ 2431292 w 9143998"/>
              <a:gd name="connsiteY2239" fmla="*/ 460813 h 1170526"/>
              <a:gd name="connsiteX2240" fmla="*/ 7151690 w 9143998"/>
              <a:gd name="connsiteY2240" fmla="*/ 432152 h 1170526"/>
              <a:gd name="connsiteX2241" fmla="*/ 7113060 w 9143998"/>
              <a:gd name="connsiteY2241" fmla="*/ 452168 h 1170526"/>
              <a:gd name="connsiteX2242" fmla="*/ 7139120 w 9143998"/>
              <a:gd name="connsiteY2242" fmla="*/ 464582 h 1170526"/>
              <a:gd name="connsiteX2243" fmla="*/ 7177489 w 9143998"/>
              <a:gd name="connsiteY2243" fmla="*/ 443206 h 1170526"/>
              <a:gd name="connsiteX2244" fmla="*/ 9053506 w 9143998"/>
              <a:gd name="connsiteY2244" fmla="*/ 432027 h 1170526"/>
              <a:gd name="connsiteX2245" fmla="*/ 9045760 w 9143998"/>
              <a:gd name="connsiteY2245" fmla="*/ 434250 h 1170526"/>
              <a:gd name="connsiteX2246" fmla="*/ 9063491 w 9143998"/>
              <a:gd name="connsiteY2246" fmla="*/ 444624 h 1170526"/>
              <a:gd name="connsiteX2247" fmla="*/ 9112530 w 9143998"/>
              <a:gd name="connsiteY2247" fmla="*/ 476175 h 1170526"/>
              <a:gd name="connsiteX2248" fmla="*/ 9120473 w 9143998"/>
              <a:gd name="connsiteY2248" fmla="*/ 473504 h 1170526"/>
              <a:gd name="connsiteX2249" fmla="*/ 9060629 w 9143998"/>
              <a:gd name="connsiteY2249" fmla="*/ 436086 h 1170526"/>
              <a:gd name="connsiteX2250" fmla="*/ 4453488 w 9143998"/>
              <a:gd name="connsiteY2250" fmla="*/ 431747 h 1170526"/>
              <a:gd name="connsiteX2251" fmla="*/ 4445691 w 9143998"/>
              <a:gd name="connsiteY2251" fmla="*/ 433973 h 1170526"/>
              <a:gd name="connsiteX2252" fmla="*/ 4462852 w 9143998"/>
              <a:gd name="connsiteY2252" fmla="*/ 444010 h 1170526"/>
              <a:gd name="connsiteX2253" fmla="*/ 4511392 w 9143998"/>
              <a:gd name="connsiteY2253" fmla="*/ 476038 h 1170526"/>
              <a:gd name="connsiteX2254" fmla="*/ 4519219 w 9143998"/>
              <a:gd name="connsiteY2254" fmla="*/ 473406 h 1170526"/>
              <a:gd name="connsiteX2255" fmla="*/ 4460080 w 9143998"/>
              <a:gd name="connsiteY2255" fmla="*/ 435504 h 1170526"/>
              <a:gd name="connsiteX2256" fmla="*/ 4769538 w 9143998"/>
              <a:gd name="connsiteY2256" fmla="*/ 431487 h 1170526"/>
              <a:gd name="connsiteX2257" fmla="*/ 4723306 w 9143998"/>
              <a:gd name="connsiteY2257" fmla="*/ 451132 h 1170526"/>
              <a:gd name="connsiteX2258" fmla="*/ 4737455 w 9143998"/>
              <a:gd name="connsiteY2258" fmla="*/ 457807 h 1170526"/>
              <a:gd name="connsiteX2259" fmla="*/ 4766227 w 9143998"/>
              <a:gd name="connsiteY2259" fmla="*/ 471520 h 1170526"/>
              <a:gd name="connsiteX2260" fmla="*/ 4807313 w 9143998"/>
              <a:gd name="connsiteY2260" fmla="*/ 452143 h 1170526"/>
              <a:gd name="connsiteX2261" fmla="*/ 4812271 w 9143998"/>
              <a:gd name="connsiteY2261" fmla="*/ 449792 h 1170526"/>
              <a:gd name="connsiteX2262" fmla="*/ 5085160 w 9143998"/>
              <a:gd name="connsiteY2262" fmla="*/ 431309 h 1170526"/>
              <a:gd name="connsiteX2263" fmla="*/ 5021699 w 9143998"/>
              <a:gd name="connsiteY2263" fmla="*/ 470465 h 1170526"/>
              <a:gd name="connsiteX2264" fmla="*/ 5030359 w 9143998"/>
              <a:gd name="connsiteY2264" fmla="*/ 473466 h 1170526"/>
              <a:gd name="connsiteX2265" fmla="*/ 5093013 w 9143998"/>
              <a:gd name="connsiteY2265" fmla="*/ 433625 h 1170526"/>
              <a:gd name="connsiteX2266" fmla="*/ 484123 w 9143998"/>
              <a:gd name="connsiteY2266" fmla="*/ 431120 h 1170526"/>
              <a:gd name="connsiteX2267" fmla="*/ 421206 w 9143998"/>
              <a:gd name="connsiteY2267" fmla="*/ 469941 h 1170526"/>
              <a:gd name="connsiteX2268" fmla="*/ 429775 w 9143998"/>
              <a:gd name="connsiteY2268" fmla="*/ 472910 h 1170526"/>
              <a:gd name="connsiteX2269" fmla="*/ 491913 w 9143998"/>
              <a:gd name="connsiteY2269" fmla="*/ 433409 h 1170526"/>
              <a:gd name="connsiteX2270" fmla="*/ 170465 w 9143998"/>
              <a:gd name="connsiteY2270" fmla="*/ 430194 h 1170526"/>
              <a:gd name="connsiteX2271" fmla="*/ 122688 w 9143998"/>
              <a:gd name="connsiteY2271" fmla="*/ 450508 h 1170526"/>
              <a:gd name="connsiteX2272" fmla="*/ 134705 w 9143998"/>
              <a:gd name="connsiteY2272" fmla="*/ 456247 h 1170526"/>
              <a:gd name="connsiteX2273" fmla="*/ 173262 w 9143998"/>
              <a:gd name="connsiteY2273" fmla="*/ 474621 h 1170526"/>
              <a:gd name="connsiteX2274" fmla="*/ 205824 w 9143998"/>
              <a:gd name="connsiteY2274" fmla="*/ 459259 h 1170526"/>
              <a:gd name="connsiteX2275" fmla="*/ 221119 w 9143998"/>
              <a:gd name="connsiteY2275" fmla="*/ 452009 h 1170526"/>
              <a:gd name="connsiteX2276" fmla="*/ 5074737 w 9143998"/>
              <a:gd name="connsiteY2276" fmla="*/ 428236 h 1170526"/>
              <a:gd name="connsiteX2277" fmla="*/ 5031739 w 9143998"/>
              <a:gd name="connsiteY2277" fmla="*/ 452621 h 1170526"/>
              <a:gd name="connsiteX2278" fmla="*/ 5009682 w 9143998"/>
              <a:gd name="connsiteY2278" fmla="*/ 466300 h 1170526"/>
              <a:gd name="connsiteX2279" fmla="*/ 5016317 w 9143998"/>
              <a:gd name="connsiteY2279" fmla="*/ 468600 h 1170526"/>
              <a:gd name="connsiteX2280" fmla="*/ 5029523 w 9143998"/>
              <a:gd name="connsiteY2280" fmla="*/ 460086 h 1170526"/>
              <a:gd name="connsiteX2281" fmla="*/ 5080577 w 9143998"/>
              <a:gd name="connsiteY2281" fmla="*/ 429958 h 1170526"/>
              <a:gd name="connsiteX2282" fmla="*/ 473691 w 9143998"/>
              <a:gd name="connsiteY2282" fmla="*/ 428055 h 1170526"/>
              <a:gd name="connsiteX2283" fmla="*/ 430378 w 9143998"/>
              <a:gd name="connsiteY2283" fmla="*/ 452621 h 1170526"/>
              <a:gd name="connsiteX2284" fmla="*/ 409179 w 9143998"/>
              <a:gd name="connsiteY2284" fmla="*/ 465773 h 1170526"/>
              <a:gd name="connsiteX2285" fmla="*/ 415803 w 9143998"/>
              <a:gd name="connsiteY2285" fmla="*/ 468069 h 1170526"/>
              <a:gd name="connsiteX2286" fmla="*/ 428184 w 9143998"/>
              <a:gd name="connsiteY2286" fmla="*/ 460085 h 1170526"/>
              <a:gd name="connsiteX2287" fmla="*/ 479551 w 9143998"/>
              <a:gd name="connsiteY2287" fmla="*/ 429777 h 1170526"/>
              <a:gd name="connsiteX2288" fmla="*/ 4466766 w 9143998"/>
              <a:gd name="connsiteY2288" fmla="*/ 427955 h 1170526"/>
              <a:gd name="connsiteX2289" fmla="*/ 4459341 w 9143998"/>
              <a:gd name="connsiteY2289" fmla="*/ 430075 h 1170526"/>
              <a:gd name="connsiteX2290" fmla="*/ 4461359 w 9143998"/>
              <a:gd name="connsiteY2290" fmla="*/ 431223 h 1170526"/>
              <a:gd name="connsiteX2291" fmla="*/ 4524556 w 9143998"/>
              <a:gd name="connsiteY2291" fmla="*/ 471612 h 1170526"/>
              <a:gd name="connsiteX2292" fmla="*/ 4533005 w 9143998"/>
              <a:gd name="connsiteY2292" fmla="*/ 468770 h 1170526"/>
              <a:gd name="connsiteX2293" fmla="*/ 2281373 w 9143998"/>
              <a:gd name="connsiteY2293" fmla="*/ 427850 h 1170526"/>
              <a:gd name="connsiteX2294" fmla="*/ 2262891 w 9143998"/>
              <a:gd name="connsiteY2294" fmla="*/ 434760 h 1170526"/>
              <a:gd name="connsiteX2295" fmla="*/ 2307688 w 9143998"/>
              <a:gd name="connsiteY2295" fmla="*/ 462297 h 1170526"/>
              <a:gd name="connsiteX2296" fmla="*/ 2326511 w 9143998"/>
              <a:gd name="connsiteY2296" fmla="*/ 454294 h 1170526"/>
              <a:gd name="connsiteX2297" fmla="*/ 9068588 w 9143998"/>
              <a:gd name="connsiteY2297" fmla="*/ 427700 h 1170526"/>
              <a:gd name="connsiteX2298" fmla="*/ 9059027 w 9143998"/>
              <a:gd name="connsiteY2298" fmla="*/ 430443 h 1170526"/>
              <a:gd name="connsiteX2299" fmla="*/ 9062720 w 9143998"/>
              <a:gd name="connsiteY2299" fmla="*/ 432555 h 1170526"/>
              <a:gd name="connsiteX2300" fmla="*/ 9125624 w 9143998"/>
              <a:gd name="connsiteY2300" fmla="*/ 471772 h 1170526"/>
              <a:gd name="connsiteX2301" fmla="*/ 9131602 w 9143998"/>
              <a:gd name="connsiteY2301" fmla="*/ 469762 h 1170526"/>
              <a:gd name="connsiteX2302" fmla="*/ 9136359 w 9143998"/>
              <a:gd name="connsiteY2302" fmla="*/ 468163 h 1170526"/>
              <a:gd name="connsiteX2303" fmla="*/ 6881214 w 9143998"/>
              <a:gd name="connsiteY2303" fmla="*/ 427660 h 1170526"/>
              <a:gd name="connsiteX2304" fmla="*/ 6863379 w 9143998"/>
              <a:gd name="connsiteY2304" fmla="*/ 434332 h 1170526"/>
              <a:gd name="connsiteX2305" fmla="*/ 6908938 w 9143998"/>
              <a:gd name="connsiteY2305" fmla="*/ 462320 h 1170526"/>
              <a:gd name="connsiteX2306" fmla="*/ 6927146 w 9143998"/>
              <a:gd name="connsiteY2306" fmla="*/ 454578 h 1170526"/>
              <a:gd name="connsiteX2307" fmla="*/ 7260037 w 9143998"/>
              <a:gd name="connsiteY2307" fmla="*/ 426766 h 1170526"/>
              <a:gd name="connsiteX2308" fmla="*/ 7253139 w 9143998"/>
              <a:gd name="connsiteY2308" fmla="*/ 430495 h 1170526"/>
              <a:gd name="connsiteX2309" fmla="*/ 7212770 w 9143998"/>
              <a:gd name="connsiteY2309" fmla="*/ 454345 h 1170526"/>
              <a:gd name="connsiteX2310" fmla="*/ 7229499 w 9143998"/>
              <a:gd name="connsiteY2310" fmla="*/ 461536 h 1170526"/>
              <a:gd name="connsiteX2311" fmla="*/ 7250861 w 9143998"/>
              <a:gd name="connsiteY2311" fmla="*/ 448268 h 1170526"/>
              <a:gd name="connsiteX2312" fmla="*/ 7277278 w 9143998"/>
              <a:gd name="connsiteY2312" fmla="*/ 433274 h 1170526"/>
              <a:gd name="connsiteX2313" fmla="*/ 2658049 w 9143998"/>
              <a:gd name="connsiteY2313" fmla="*/ 426476 h 1170526"/>
              <a:gd name="connsiteX2314" fmla="*/ 2651791 w 9143998"/>
              <a:gd name="connsiteY2314" fmla="*/ 429858 h 1170526"/>
              <a:gd name="connsiteX2315" fmla="*/ 2610791 w 9143998"/>
              <a:gd name="connsiteY2315" fmla="*/ 454083 h 1170526"/>
              <a:gd name="connsiteX2316" fmla="*/ 2628546 w 9143998"/>
              <a:gd name="connsiteY2316" fmla="*/ 461719 h 1170526"/>
              <a:gd name="connsiteX2317" fmla="*/ 2649549 w 9143998"/>
              <a:gd name="connsiteY2317" fmla="*/ 448670 h 1170526"/>
              <a:gd name="connsiteX2318" fmla="*/ 2676422 w 9143998"/>
              <a:gd name="connsiteY2318" fmla="*/ 433415 h 1170526"/>
              <a:gd name="connsiteX2319" fmla="*/ 4659314 w 9143998"/>
              <a:gd name="connsiteY2319" fmla="*/ 425833 h 1170526"/>
              <a:gd name="connsiteX2320" fmla="*/ 4620667 w 9143998"/>
              <a:gd name="connsiteY2320" fmla="*/ 440283 h 1170526"/>
              <a:gd name="connsiteX2321" fmla="*/ 4674260 w 9143998"/>
              <a:gd name="connsiteY2321" fmla="*/ 467893 h 1170526"/>
              <a:gd name="connsiteX2322" fmla="*/ 4713310 w 9143998"/>
              <a:gd name="connsiteY2322" fmla="*/ 451287 h 1170526"/>
              <a:gd name="connsiteX2323" fmla="*/ 285937 w 9143998"/>
              <a:gd name="connsiteY2323" fmla="*/ 425342 h 1170526"/>
              <a:gd name="connsiteX2324" fmla="*/ 230430 w 9143998"/>
              <a:gd name="connsiteY2324" fmla="*/ 451798 h 1170526"/>
              <a:gd name="connsiteX2325" fmla="*/ 266018 w 9143998"/>
              <a:gd name="connsiteY2325" fmla="*/ 467107 h 1170526"/>
              <a:gd name="connsiteX2326" fmla="*/ 320931 w 9143998"/>
              <a:gd name="connsiteY2326" fmla="*/ 438602 h 1170526"/>
              <a:gd name="connsiteX2327" fmla="*/ 60363 w 9143998"/>
              <a:gd name="connsiteY2327" fmla="*/ 424952 h 1170526"/>
              <a:gd name="connsiteX2328" fmla="*/ 26846 w 9143998"/>
              <a:gd name="connsiteY2328" fmla="*/ 437482 h 1170526"/>
              <a:gd name="connsiteX2329" fmla="*/ 79801 w 9143998"/>
              <a:gd name="connsiteY2329" fmla="*/ 464981 h 1170526"/>
              <a:gd name="connsiteX2330" fmla="*/ 113886 w 9143998"/>
              <a:gd name="connsiteY2330" fmla="*/ 450489 h 1170526"/>
              <a:gd name="connsiteX2331" fmla="*/ 4878667 w 9143998"/>
              <a:gd name="connsiteY2331" fmla="*/ 423400 h 1170526"/>
              <a:gd name="connsiteX2332" fmla="*/ 4822863 w 9143998"/>
              <a:gd name="connsiteY2332" fmla="*/ 449997 h 1170526"/>
              <a:gd name="connsiteX2333" fmla="*/ 4865162 w 9143998"/>
              <a:gd name="connsiteY2333" fmla="*/ 468188 h 1170526"/>
              <a:gd name="connsiteX2334" fmla="*/ 4920789 w 9143998"/>
              <a:gd name="connsiteY2334" fmla="*/ 439308 h 1170526"/>
              <a:gd name="connsiteX2335" fmla="*/ 4490763 w 9143998"/>
              <a:gd name="connsiteY2335" fmla="*/ 421103 h 1170526"/>
              <a:gd name="connsiteX2336" fmla="*/ 4471291 w 9143998"/>
              <a:gd name="connsiteY2336" fmla="*/ 426663 h 1170526"/>
              <a:gd name="connsiteX2337" fmla="*/ 4537391 w 9143998"/>
              <a:gd name="connsiteY2337" fmla="*/ 467296 h 1170526"/>
              <a:gd name="connsiteX2338" fmla="*/ 4538307 w 9143998"/>
              <a:gd name="connsiteY2338" fmla="*/ 466988 h 1170526"/>
              <a:gd name="connsiteX2339" fmla="*/ 4538797 w 9143998"/>
              <a:gd name="connsiteY2339" fmla="*/ 468161 h 1170526"/>
              <a:gd name="connsiteX2340" fmla="*/ 4539410 w 9143998"/>
              <a:gd name="connsiteY2340" fmla="*/ 468537 h 1170526"/>
              <a:gd name="connsiteX2341" fmla="*/ 4539074 w 9143998"/>
              <a:gd name="connsiteY2341" fmla="*/ 466295 h 1170526"/>
              <a:gd name="connsiteX2342" fmla="*/ 4556640 w 9143998"/>
              <a:gd name="connsiteY2342" fmla="*/ 459726 h 1170526"/>
              <a:gd name="connsiteX2343" fmla="*/ 2523654 w 9143998"/>
              <a:gd name="connsiteY2343" fmla="*/ 421073 h 1170526"/>
              <a:gd name="connsiteX2344" fmla="*/ 2477481 w 9143998"/>
              <a:gd name="connsiteY2344" fmla="*/ 443081 h 1170526"/>
              <a:gd name="connsiteX2345" fmla="*/ 2507025 w 9143998"/>
              <a:gd name="connsiteY2345" fmla="*/ 457019 h 1170526"/>
              <a:gd name="connsiteX2346" fmla="*/ 2552484 w 9143998"/>
              <a:gd name="connsiteY2346" fmla="*/ 433422 h 1170526"/>
              <a:gd name="connsiteX2347" fmla="*/ 5049842 w 9143998"/>
              <a:gd name="connsiteY2347" fmla="*/ 420895 h 1170526"/>
              <a:gd name="connsiteX2348" fmla="*/ 5032220 w 9143998"/>
              <a:gd name="connsiteY2348" fmla="*/ 430596 h 1170526"/>
              <a:gd name="connsiteX2349" fmla="*/ 4985786 w 9143998"/>
              <a:gd name="connsiteY2349" fmla="*/ 458020 h 1170526"/>
              <a:gd name="connsiteX2350" fmla="*/ 5003715 w 9143998"/>
              <a:gd name="connsiteY2350" fmla="*/ 464233 h 1170526"/>
              <a:gd name="connsiteX2351" fmla="*/ 5068045 w 9143998"/>
              <a:gd name="connsiteY2351" fmla="*/ 426262 h 1170526"/>
              <a:gd name="connsiteX2352" fmla="*/ 447959 w 9143998"/>
              <a:gd name="connsiteY2352" fmla="*/ 420495 h 1170526"/>
              <a:gd name="connsiteX2353" fmla="*/ 430948 w 9143998"/>
              <a:gd name="connsiteY2353" fmla="*/ 429859 h 1170526"/>
              <a:gd name="connsiteX2354" fmla="*/ 384575 w 9143998"/>
              <a:gd name="connsiteY2354" fmla="*/ 457247 h 1170526"/>
              <a:gd name="connsiteX2355" fmla="*/ 403236 w 9143998"/>
              <a:gd name="connsiteY2355" fmla="*/ 463714 h 1170526"/>
              <a:gd name="connsiteX2356" fmla="*/ 466977 w 9143998"/>
              <a:gd name="connsiteY2356" fmla="*/ 426082 h 1170526"/>
              <a:gd name="connsiteX2357" fmla="*/ 2417154 w 9143998"/>
              <a:gd name="connsiteY2357" fmla="*/ 419517 h 1170526"/>
              <a:gd name="connsiteX2358" fmla="*/ 2385179 w 9143998"/>
              <a:gd name="connsiteY2358" fmla="*/ 433112 h 1170526"/>
              <a:gd name="connsiteX2359" fmla="*/ 2435286 w 9143998"/>
              <a:gd name="connsiteY2359" fmla="*/ 458927 h 1170526"/>
              <a:gd name="connsiteX2360" fmla="*/ 2467931 w 9143998"/>
              <a:gd name="connsiteY2360" fmla="*/ 443454 h 1170526"/>
              <a:gd name="connsiteX2361" fmla="*/ 2308193 w 9143998"/>
              <a:gd name="connsiteY2361" fmla="*/ 417824 h 1170526"/>
              <a:gd name="connsiteX2362" fmla="*/ 2285966 w 9143998"/>
              <a:gd name="connsiteY2362" fmla="*/ 426134 h 1170526"/>
              <a:gd name="connsiteX2363" fmla="*/ 2330848 w 9143998"/>
              <a:gd name="connsiteY2363" fmla="*/ 452450 h 1170526"/>
              <a:gd name="connsiteX2364" fmla="*/ 2353414 w 9143998"/>
              <a:gd name="connsiteY2364" fmla="*/ 442855 h 1170526"/>
              <a:gd name="connsiteX2365" fmla="*/ 6907915 w 9143998"/>
              <a:gd name="connsiteY2365" fmla="*/ 417674 h 1170526"/>
              <a:gd name="connsiteX2366" fmla="*/ 6886557 w 9143998"/>
              <a:gd name="connsiteY2366" fmla="*/ 425662 h 1170526"/>
              <a:gd name="connsiteX2367" fmla="*/ 6932197 w 9143998"/>
              <a:gd name="connsiteY2367" fmla="*/ 452430 h 1170526"/>
              <a:gd name="connsiteX2368" fmla="*/ 6953963 w 9143998"/>
              <a:gd name="connsiteY2368" fmla="*/ 443175 h 1170526"/>
              <a:gd name="connsiteX2369" fmla="*/ 7233466 w 9143998"/>
              <a:gd name="connsiteY2369" fmla="*/ 416738 h 1170526"/>
              <a:gd name="connsiteX2370" fmla="*/ 7186364 w 9143998"/>
              <a:gd name="connsiteY2370" fmla="*/ 442993 h 1170526"/>
              <a:gd name="connsiteX2371" fmla="*/ 7207908 w 9143998"/>
              <a:gd name="connsiteY2371" fmla="*/ 452255 h 1170526"/>
              <a:gd name="connsiteX2372" fmla="*/ 7251394 w 9143998"/>
              <a:gd name="connsiteY2372" fmla="*/ 426539 h 1170526"/>
              <a:gd name="connsiteX2373" fmla="*/ 7254698 w 9143998"/>
              <a:gd name="connsiteY2373" fmla="*/ 424752 h 1170526"/>
              <a:gd name="connsiteX2374" fmla="*/ 7026402 w 9143998"/>
              <a:gd name="connsiteY2374" fmla="*/ 416537 h 1170526"/>
              <a:gd name="connsiteX2375" fmla="*/ 6986909 w 9143998"/>
              <a:gd name="connsiteY2375" fmla="*/ 433330 h 1170526"/>
              <a:gd name="connsiteX2376" fmla="*/ 7025995 w 9143998"/>
              <a:gd name="connsiteY2376" fmla="*/ 453459 h 1170526"/>
              <a:gd name="connsiteX2377" fmla="*/ 7028848 w 9143998"/>
              <a:gd name="connsiteY2377" fmla="*/ 452113 h 1170526"/>
              <a:gd name="connsiteX2378" fmla="*/ 7065248 w 9143998"/>
              <a:gd name="connsiteY2378" fmla="*/ 434858 h 1170526"/>
              <a:gd name="connsiteX2379" fmla="*/ 2631392 w 9143998"/>
              <a:gd name="connsiteY2379" fmla="*/ 416409 h 1170526"/>
              <a:gd name="connsiteX2380" fmla="*/ 2584262 w 9143998"/>
              <a:gd name="connsiteY2380" fmla="*/ 442674 h 1170526"/>
              <a:gd name="connsiteX2381" fmla="*/ 2606676 w 9143998"/>
              <a:gd name="connsiteY2381" fmla="*/ 452313 h 1170526"/>
              <a:gd name="connsiteX2382" fmla="*/ 2650132 w 9143998"/>
              <a:gd name="connsiteY2382" fmla="*/ 426609 h 1170526"/>
              <a:gd name="connsiteX2383" fmla="*/ 2653533 w 9143998"/>
              <a:gd name="connsiteY2383" fmla="*/ 424770 h 1170526"/>
              <a:gd name="connsiteX2384" fmla="*/ 7113754 w 9143998"/>
              <a:gd name="connsiteY2384" fmla="*/ 415898 h 1170526"/>
              <a:gd name="connsiteX2385" fmla="*/ 7075173 w 9143998"/>
              <a:gd name="connsiteY2385" fmla="*/ 434285 h 1170526"/>
              <a:gd name="connsiteX2386" fmla="*/ 7108321 w 9143998"/>
              <a:gd name="connsiteY2386" fmla="*/ 449918 h 1170526"/>
              <a:gd name="connsiteX2387" fmla="*/ 7146680 w 9143998"/>
              <a:gd name="connsiteY2387" fmla="*/ 430006 h 1170526"/>
              <a:gd name="connsiteX2388" fmla="*/ 4520016 w 9143998"/>
              <a:gd name="connsiteY2388" fmla="*/ 412749 h 1170526"/>
              <a:gd name="connsiteX2389" fmla="*/ 4496272 w 9143998"/>
              <a:gd name="connsiteY2389" fmla="*/ 419530 h 1170526"/>
              <a:gd name="connsiteX2390" fmla="*/ 4561640 w 9143998"/>
              <a:gd name="connsiteY2390" fmla="*/ 457855 h 1170526"/>
              <a:gd name="connsiteX2391" fmla="*/ 4585423 w 9143998"/>
              <a:gd name="connsiteY2391" fmla="*/ 448960 h 1170526"/>
              <a:gd name="connsiteX2392" fmla="*/ 2143441 w 9143998"/>
              <a:gd name="connsiteY2392" fmla="*/ 412143 h 1170526"/>
              <a:gd name="connsiteX2393" fmla="*/ 2000575 w 9143998"/>
              <a:gd name="connsiteY2393" fmla="*/ 452938 h 1170526"/>
              <a:gd name="connsiteX2394" fmla="*/ 1009688 w 9143998"/>
              <a:gd name="connsiteY2394" fmla="*/ 545768 h 1170526"/>
              <a:gd name="connsiteX2395" fmla="*/ 563253 w 9143998"/>
              <a:gd name="connsiteY2395" fmla="*/ 454369 h 1170526"/>
              <a:gd name="connsiteX2396" fmla="*/ 520638 w 9143998"/>
              <a:gd name="connsiteY2396" fmla="*/ 441848 h 1170526"/>
              <a:gd name="connsiteX2397" fmla="*/ 457955 w 9143998"/>
              <a:gd name="connsiteY2397" fmla="*/ 482676 h 1170526"/>
              <a:gd name="connsiteX2398" fmla="*/ 570080 w 9143998"/>
              <a:gd name="connsiteY2398" fmla="*/ 521532 h 1170526"/>
              <a:gd name="connsiteX2399" fmla="*/ 1016219 w 9143998"/>
              <a:gd name="connsiteY2399" fmla="*/ 628217 h 1170526"/>
              <a:gd name="connsiteX2400" fmla="*/ 2165786 w 9143998"/>
              <a:gd name="connsiteY2400" fmla="*/ 466180 h 1170526"/>
              <a:gd name="connsiteX2401" fmla="*/ 2166915 w 9143998"/>
              <a:gd name="connsiteY2401" fmla="*/ 468934 h 1170526"/>
              <a:gd name="connsiteX2402" fmla="*/ 2166518 w 9143998"/>
              <a:gd name="connsiteY2402" fmla="*/ 466293 h 1170526"/>
              <a:gd name="connsiteX2403" fmla="*/ 2208651 w 9143998"/>
              <a:gd name="connsiteY2403" fmla="*/ 450537 h 1170526"/>
              <a:gd name="connsiteX2404" fmla="*/ 2147770 w 9143998"/>
              <a:gd name="connsiteY2404" fmla="*/ 414692 h 1170526"/>
              <a:gd name="connsiteX2405" fmla="*/ 418713 w 9143998"/>
              <a:gd name="connsiteY2405" fmla="*/ 411902 h 1170526"/>
              <a:gd name="connsiteX2406" fmla="*/ 355471 w 9143998"/>
              <a:gd name="connsiteY2406" fmla="*/ 447161 h 1170526"/>
              <a:gd name="connsiteX2407" fmla="*/ 379646 w 9143998"/>
              <a:gd name="connsiteY2407" fmla="*/ 455539 h 1170526"/>
              <a:gd name="connsiteX2408" fmla="*/ 428558 w 9143998"/>
              <a:gd name="connsiteY2408" fmla="*/ 426609 h 1170526"/>
              <a:gd name="connsiteX2409" fmla="*/ 442544 w 9143998"/>
              <a:gd name="connsiteY2409" fmla="*/ 418904 h 1170526"/>
              <a:gd name="connsiteX2410" fmla="*/ 5018770 w 9143998"/>
              <a:gd name="connsiteY2410" fmla="*/ 411732 h 1170526"/>
              <a:gd name="connsiteX2411" fmla="*/ 4954918 w 9143998"/>
              <a:gd name="connsiteY2411" fmla="*/ 447323 h 1170526"/>
              <a:gd name="connsiteX2412" fmla="*/ 4980089 w 9143998"/>
              <a:gd name="connsiteY2412" fmla="*/ 456046 h 1170526"/>
              <a:gd name="connsiteX2413" fmla="*/ 5029832 w 9143998"/>
              <a:gd name="connsiteY2413" fmla="*/ 426624 h 1170526"/>
              <a:gd name="connsiteX2414" fmla="*/ 5043585 w 9143998"/>
              <a:gd name="connsiteY2414" fmla="*/ 419050 h 1170526"/>
              <a:gd name="connsiteX2415" fmla="*/ 6746541 w 9143998"/>
              <a:gd name="connsiteY2415" fmla="*/ 411336 h 1170526"/>
              <a:gd name="connsiteX2416" fmla="*/ 6601893 w 9143998"/>
              <a:gd name="connsiteY2416" fmla="*/ 452641 h 1170526"/>
              <a:gd name="connsiteX2417" fmla="*/ 5610974 w 9143998"/>
              <a:gd name="connsiteY2417" fmla="*/ 545473 h 1170526"/>
              <a:gd name="connsiteX2418" fmla="*/ 5164175 w 9143998"/>
              <a:gd name="connsiteY2418" fmla="*/ 454609 h 1170526"/>
              <a:gd name="connsiteX2419" fmla="*/ 5121631 w 9143998"/>
              <a:gd name="connsiteY2419" fmla="*/ 442064 h 1170526"/>
              <a:gd name="connsiteX2420" fmla="*/ 5058474 w 9143998"/>
              <a:gd name="connsiteY2420" fmla="*/ 483208 h 1170526"/>
              <a:gd name="connsiteX2421" fmla="*/ 5171404 w 9143998"/>
              <a:gd name="connsiteY2421" fmla="*/ 522341 h 1170526"/>
              <a:gd name="connsiteX2422" fmla="*/ 5617413 w 9143998"/>
              <a:gd name="connsiteY2422" fmla="*/ 629034 h 1170526"/>
              <a:gd name="connsiteX2423" fmla="*/ 6767073 w 9143998"/>
              <a:gd name="connsiteY2423" fmla="*/ 466987 h 1170526"/>
              <a:gd name="connsiteX2424" fmla="*/ 6768565 w 9143998"/>
              <a:gd name="connsiteY2424" fmla="*/ 470549 h 1170526"/>
              <a:gd name="connsiteX2425" fmla="*/ 5617413 w 9143998"/>
              <a:gd name="connsiteY2425" fmla="*/ 633290 h 1170526"/>
              <a:gd name="connsiteX2426" fmla="*/ 5170365 w 9143998"/>
              <a:gd name="connsiteY2426" fmla="*/ 526611 h 1170526"/>
              <a:gd name="connsiteX2427" fmla="*/ 5053787 w 9143998"/>
              <a:gd name="connsiteY2427" fmla="*/ 486261 h 1170526"/>
              <a:gd name="connsiteX2428" fmla="*/ 5033822 w 9143998"/>
              <a:gd name="connsiteY2428" fmla="*/ 499267 h 1170526"/>
              <a:gd name="connsiteX2429" fmla="*/ 4998708 w 9143998"/>
              <a:gd name="connsiteY2429" fmla="*/ 523881 h 1170526"/>
              <a:gd name="connsiteX2430" fmla="*/ 5169983 w 9143998"/>
              <a:gd name="connsiteY2430" fmla="*/ 591300 h 1170526"/>
              <a:gd name="connsiteX2431" fmla="*/ 5611826 w 9143998"/>
              <a:gd name="connsiteY2431" fmla="*/ 710170 h 1170526"/>
              <a:gd name="connsiteX2432" fmla="*/ 6600711 w 9143998"/>
              <a:gd name="connsiteY2432" fmla="*/ 586285 h 1170526"/>
              <a:gd name="connsiteX2433" fmla="*/ 6754320 w 9143998"/>
              <a:gd name="connsiteY2433" fmla="*/ 527768 h 1170526"/>
              <a:gd name="connsiteX2434" fmla="*/ 6760600 w 9143998"/>
              <a:gd name="connsiteY2434" fmla="*/ 525376 h 1170526"/>
              <a:gd name="connsiteX2435" fmla="*/ 6761792 w 9143998"/>
              <a:gd name="connsiteY2435" fmla="*/ 528212 h 1170526"/>
              <a:gd name="connsiteX2436" fmla="*/ 6760650 w 9143998"/>
              <a:gd name="connsiteY2436" fmla="*/ 525373 h 1170526"/>
              <a:gd name="connsiteX2437" fmla="*/ 6861053 w 9143998"/>
              <a:gd name="connsiteY2437" fmla="*/ 482681 h 1170526"/>
              <a:gd name="connsiteX2438" fmla="*/ 6841190 w 9143998"/>
              <a:gd name="connsiteY2438" fmla="*/ 468892 h 1170526"/>
              <a:gd name="connsiteX2439" fmla="*/ 6814452 w 9143998"/>
              <a:gd name="connsiteY2439" fmla="*/ 452632 h 1170526"/>
              <a:gd name="connsiteX2440" fmla="*/ 6769271 w 9143998"/>
              <a:gd name="connsiteY2440" fmla="*/ 469531 h 1170526"/>
              <a:gd name="connsiteX2441" fmla="*/ 6767840 w 9143998"/>
              <a:gd name="connsiteY2441" fmla="*/ 465983 h 1170526"/>
              <a:gd name="connsiteX2442" fmla="*/ 6810294 w 9143998"/>
              <a:gd name="connsiteY2442" fmla="*/ 450104 h 1170526"/>
              <a:gd name="connsiteX2443" fmla="*/ 6749448 w 9143998"/>
              <a:gd name="connsiteY2443" fmla="*/ 413104 h 1170526"/>
              <a:gd name="connsiteX2444" fmla="*/ 2792548 w 9143998"/>
              <a:gd name="connsiteY2444" fmla="*/ 410730 h 1170526"/>
              <a:gd name="connsiteX2445" fmla="*/ 2732031 w 9143998"/>
              <a:gd name="connsiteY2445" fmla="*/ 449418 h 1170526"/>
              <a:gd name="connsiteX2446" fmla="*/ 2887373 w 9143998"/>
              <a:gd name="connsiteY2446" fmla="*/ 504200 h 1170526"/>
              <a:gd name="connsiteX2447" fmla="*/ 3388652 w 9143998"/>
              <a:gd name="connsiteY2447" fmla="*/ 629034 h 1170526"/>
              <a:gd name="connsiteX2448" fmla="*/ 4378380 w 9143998"/>
              <a:gd name="connsiteY2448" fmla="*/ 520762 h 1170526"/>
              <a:gd name="connsiteX2449" fmla="*/ 4484640 w 9143998"/>
              <a:gd name="connsiteY2449" fmla="*/ 485033 h 1170526"/>
              <a:gd name="connsiteX2450" fmla="*/ 4461359 w 9143998"/>
              <a:gd name="connsiteY2450" fmla="*/ 468869 h 1170526"/>
              <a:gd name="connsiteX2451" fmla="*/ 4416329 w 9143998"/>
              <a:gd name="connsiteY2451" fmla="*/ 442357 h 1170526"/>
              <a:gd name="connsiteX2452" fmla="*/ 4380314 w 9143998"/>
              <a:gd name="connsiteY2452" fmla="*/ 452641 h 1170526"/>
              <a:gd name="connsiteX2453" fmla="*/ 3389400 w 9143998"/>
              <a:gd name="connsiteY2453" fmla="*/ 545473 h 1170526"/>
              <a:gd name="connsiteX2454" fmla="*/ 2887172 w 9143998"/>
              <a:gd name="connsiteY2454" fmla="*/ 439124 h 1170526"/>
              <a:gd name="connsiteX2455" fmla="*/ 7394428 w 9143998"/>
              <a:gd name="connsiteY2455" fmla="*/ 410545 h 1170526"/>
              <a:gd name="connsiteX2456" fmla="*/ 7333584 w 9143998"/>
              <a:gd name="connsiteY2456" fmla="*/ 449445 h 1170526"/>
              <a:gd name="connsiteX2457" fmla="*/ 7543942 w 9143998"/>
              <a:gd name="connsiteY2457" fmla="*/ 522343 h 1170526"/>
              <a:gd name="connsiteX2458" fmla="*/ 7990068 w 9143998"/>
              <a:gd name="connsiteY2458" fmla="*/ 629036 h 1170526"/>
              <a:gd name="connsiteX2459" fmla="*/ 8979841 w 9143998"/>
              <a:gd name="connsiteY2459" fmla="*/ 520792 h 1170526"/>
              <a:gd name="connsiteX2460" fmla="*/ 9085286 w 9143998"/>
              <a:gd name="connsiteY2460" fmla="*/ 485336 h 1170526"/>
              <a:gd name="connsiteX2461" fmla="*/ 9062060 w 9143998"/>
              <a:gd name="connsiteY2461" fmla="*/ 469518 h 1170526"/>
              <a:gd name="connsiteX2462" fmla="*/ 9016439 w 9143998"/>
              <a:gd name="connsiteY2462" fmla="*/ 442662 h 1170526"/>
              <a:gd name="connsiteX2463" fmla="*/ 8980969 w 9143998"/>
              <a:gd name="connsiteY2463" fmla="*/ 452840 h 1170526"/>
              <a:gd name="connsiteX2464" fmla="*/ 7990819 w 9143998"/>
              <a:gd name="connsiteY2464" fmla="*/ 545463 h 1170526"/>
              <a:gd name="connsiteX2465" fmla="*/ 7543877 w 9143998"/>
              <a:gd name="connsiteY2465" fmla="*/ 454603 h 1170526"/>
              <a:gd name="connsiteX2466" fmla="*/ 2331177 w 9143998"/>
              <a:gd name="connsiteY2466" fmla="*/ 409232 h 1170526"/>
              <a:gd name="connsiteX2467" fmla="*/ 2312147 w 9143998"/>
              <a:gd name="connsiteY2467" fmla="*/ 416346 h 1170526"/>
              <a:gd name="connsiteX2468" fmla="*/ 2357160 w 9143998"/>
              <a:gd name="connsiteY2468" fmla="*/ 441262 h 1170526"/>
              <a:gd name="connsiteX2469" fmla="*/ 2376985 w 9143998"/>
              <a:gd name="connsiteY2469" fmla="*/ 432833 h 1170526"/>
              <a:gd name="connsiteX2470" fmla="*/ 6931214 w 9143998"/>
              <a:gd name="connsiteY2470" fmla="*/ 408959 h 1170526"/>
              <a:gd name="connsiteX2471" fmla="*/ 6912249 w 9143998"/>
              <a:gd name="connsiteY2471" fmla="*/ 416053 h 1170526"/>
              <a:gd name="connsiteX2472" fmla="*/ 6958070 w 9143998"/>
              <a:gd name="connsiteY2472" fmla="*/ 441429 h 1170526"/>
              <a:gd name="connsiteX2473" fmla="*/ 6977876 w 9143998"/>
              <a:gd name="connsiteY2473" fmla="*/ 433007 h 1170526"/>
              <a:gd name="connsiteX2474" fmla="*/ 2154672 w 9143998"/>
              <a:gd name="connsiteY2474" fmla="*/ 408937 h 1170526"/>
              <a:gd name="connsiteX2475" fmla="*/ 2152890 w 9143998"/>
              <a:gd name="connsiteY2475" fmla="*/ 409445 h 1170526"/>
              <a:gd name="connsiteX2476" fmla="*/ 2217828 w 9143998"/>
              <a:gd name="connsiteY2476" fmla="*/ 447105 h 1170526"/>
              <a:gd name="connsiteX2477" fmla="*/ 2220081 w 9143998"/>
              <a:gd name="connsiteY2477" fmla="*/ 446263 h 1170526"/>
              <a:gd name="connsiteX2478" fmla="*/ 6755682 w 9143998"/>
              <a:gd name="connsiteY2478" fmla="*/ 408726 h 1170526"/>
              <a:gd name="connsiteX2479" fmla="*/ 6753949 w 9143998"/>
              <a:gd name="connsiteY2479" fmla="*/ 409221 h 1170526"/>
              <a:gd name="connsiteX2480" fmla="*/ 6818898 w 9143998"/>
              <a:gd name="connsiteY2480" fmla="*/ 446886 h 1170526"/>
              <a:gd name="connsiteX2481" fmla="*/ 6821091 w 9143998"/>
              <a:gd name="connsiteY2481" fmla="*/ 446065 h 1170526"/>
              <a:gd name="connsiteX2482" fmla="*/ 2608435 w 9143998"/>
              <a:gd name="connsiteY2482" fmla="*/ 407739 h 1170526"/>
              <a:gd name="connsiteX2483" fmla="*/ 2560641 w 9143998"/>
              <a:gd name="connsiteY2483" fmla="*/ 432516 h 1170526"/>
              <a:gd name="connsiteX2484" fmla="*/ 2580236 w 9143998"/>
              <a:gd name="connsiteY2484" fmla="*/ 440943 h 1170526"/>
              <a:gd name="connsiteX2485" fmla="*/ 2627158 w 9143998"/>
              <a:gd name="connsiteY2485" fmla="*/ 414810 h 1170526"/>
              <a:gd name="connsiteX2486" fmla="*/ 2779614 w 9143998"/>
              <a:gd name="connsiteY2486" fmla="*/ 406849 h 1170526"/>
              <a:gd name="connsiteX2487" fmla="*/ 2719491 w 9143998"/>
              <a:gd name="connsiteY2487" fmla="*/ 444921 h 1170526"/>
              <a:gd name="connsiteX2488" fmla="*/ 2721140 w 9143998"/>
              <a:gd name="connsiteY2488" fmla="*/ 445544 h 1170526"/>
              <a:gd name="connsiteX2489" fmla="*/ 2780741 w 9143998"/>
              <a:gd name="connsiteY2489" fmla="*/ 407187 h 1170526"/>
              <a:gd name="connsiteX2490" fmla="*/ 7381104 w 9143998"/>
              <a:gd name="connsiteY2490" fmla="*/ 406617 h 1170526"/>
              <a:gd name="connsiteX2491" fmla="*/ 7320677 w 9143998"/>
              <a:gd name="connsiteY2491" fmla="*/ 444876 h 1170526"/>
              <a:gd name="connsiteX2492" fmla="*/ 7322401 w 9143998"/>
              <a:gd name="connsiteY2492" fmla="*/ 445527 h 1170526"/>
              <a:gd name="connsiteX2493" fmla="*/ 7382301 w 9143998"/>
              <a:gd name="connsiteY2493" fmla="*/ 406969 h 1170526"/>
              <a:gd name="connsiteX2494" fmla="*/ 4711084 w 9143998"/>
              <a:gd name="connsiteY2494" fmla="*/ 406477 h 1170526"/>
              <a:gd name="connsiteX2495" fmla="*/ 4665098 w 9143998"/>
              <a:gd name="connsiteY2495" fmla="*/ 423670 h 1170526"/>
              <a:gd name="connsiteX2496" fmla="*/ 4718741 w 9143998"/>
              <a:gd name="connsiteY2496" fmla="*/ 448978 h 1170526"/>
              <a:gd name="connsiteX2497" fmla="*/ 4764722 w 9143998"/>
              <a:gd name="connsiteY2497" fmla="*/ 429424 h 1170526"/>
              <a:gd name="connsiteX2498" fmla="*/ 4726646 w 9143998"/>
              <a:gd name="connsiteY2498" fmla="*/ 413115 h 1170526"/>
              <a:gd name="connsiteX2499" fmla="*/ 7203364 w 9143998"/>
              <a:gd name="connsiteY2499" fmla="*/ 405376 h 1170526"/>
              <a:gd name="connsiteX2500" fmla="*/ 7155977 w 9143998"/>
              <a:gd name="connsiteY2500" fmla="*/ 429930 h 1170526"/>
              <a:gd name="connsiteX2501" fmla="*/ 7181571 w 9143998"/>
              <a:gd name="connsiteY2501" fmla="*/ 440932 h 1170526"/>
              <a:gd name="connsiteX2502" fmla="*/ 7228418 w 9143998"/>
              <a:gd name="connsiteY2502" fmla="*/ 414832 h 1170526"/>
              <a:gd name="connsiteX2503" fmla="*/ 112756 w 9143998"/>
              <a:gd name="connsiteY2503" fmla="*/ 405366 h 1170526"/>
              <a:gd name="connsiteX2504" fmla="*/ 65305 w 9143998"/>
              <a:gd name="connsiteY2504" fmla="*/ 423105 h 1170526"/>
              <a:gd name="connsiteX2505" fmla="*/ 118521 w 9143998"/>
              <a:gd name="connsiteY2505" fmla="*/ 448518 h 1170526"/>
              <a:gd name="connsiteX2506" fmla="*/ 166070 w 9143998"/>
              <a:gd name="connsiteY2506" fmla="*/ 428301 h 1170526"/>
              <a:gd name="connsiteX2507" fmla="*/ 131901 w 9143998"/>
              <a:gd name="connsiteY2507" fmla="*/ 413585 h 1170526"/>
              <a:gd name="connsiteX2508" fmla="*/ 4830863 w 9143998"/>
              <a:gd name="connsiteY2508" fmla="*/ 405346 h 1170526"/>
              <a:gd name="connsiteX2509" fmla="*/ 4809444 w 9143998"/>
              <a:gd name="connsiteY2509" fmla="*/ 414531 h 1170526"/>
              <a:gd name="connsiteX2510" fmla="*/ 4774710 w 9143998"/>
              <a:gd name="connsiteY2510" fmla="*/ 429289 h 1170526"/>
              <a:gd name="connsiteX2511" fmla="*/ 4817081 w 9143998"/>
              <a:gd name="connsiteY2511" fmla="*/ 447511 h 1170526"/>
              <a:gd name="connsiteX2512" fmla="*/ 4872687 w 9143998"/>
              <a:gd name="connsiteY2512" fmla="*/ 421142 h 1170526"/>
              <a:gd name="connsiteX2513" fmla="*/ 2167691 w 9143998"/>
              <a:gd name="connsiteY2513" fmla="*/ 404707 h 1170526"/>
              <a:gd name="connsiteX2514" fmla="*/ 2160876 w 9143998"/>
              <a:gd name="connsiteY2514" fmla="*/ 406879 h 1170526"/>
              <a:gd name="connsiteX2515" fmla="*/ 2225323 w 9143998"/>
              <a:gd name="connsiteY2515" fmla="*/ 444303 h 1170526"/>
              <a:gd name="connsiteX2516" fmla="*/ 2230477 w 9143998"/>
              <a:gd name="connsiteY2516" fmla="*/ 442375 h 1170526"/>
              <a:gd name="connsiteX2517" fmla="*/ 230810 w 9143998"/>
              <a:gd name="connsiteY2517" fmla="*/ 404454 h 1170526"/>
              <a:gd name="connsiteX2518" fmla="*/ 207315 w 9143998"/>
              <a:gd name="connsiteY2518" fmla="*/ 414527 h 1170526"/>
              <a:gd name="connsiteX2519" fmla="*/ 175365 w 9143998"/>
              <a:gd name="connsiteY2519" fmla="*/ 428112 h 1170526"/>
              <a:gd name="connsiteX2520" fmla="*/ 225783 w 9143998"/>
              <a:gd name="connsiteY2520" fmla="*/ 449799 h 1170526"/>
              <a:gd name="connsiteX2521" fmla="*/ 281182 w 9143998"/>
              <a:gd name="connsiteY2521" fmla="*/ 423541 h 1170526"/>
              <a:gd name="connsiteX2522" fmla="*/ 392878 w 9143998"/>
              <a:gd name="connsiteY2522" fmla="*/ 404311 h 1170526"/>
              <a:gd name="connsiteX2523" fmla="*/ 329221 w 9143998"/>
              <a:gd name="connsiteY2523" fmla="*/ 437419 h 1170526"/>
              <a:gd name="connsiteX2524" fmla="*/ 349909 w 9143998"/>
              <a:gd name="connsiteY2524" fmla="*/ 445234 h 1170526"/>
              <a:gd name="connsiteX2525" fmla="*/ 350448 w 9143998"/>
              <a:gd name="connsiteY2525" fmla="*/ 445421 h 1170526"/>
              <a:gd name="connsiteX2526" fmla="*/ 400663 w 9143998"/>
              <a:gd name="connsiteY2526" fmla="*/ 417412 h 1170526"/>
              <a:gd name="connsiteX2527" fmla="*/ 413976 w 9143998"/>
              <a:gd name="connsiteY2527" fmla="*/ 410510 h 1170526"/>
              <a:gd name="connsiteX2528" fmla="*/ 4993552 w 9143998"/>
              <a:gd name="connsiteY2528" fmla="*/ 404296 h 1170526"/>
              <a:gd name="connsiteX2529" fmla="*/ 4929235 w 9143998"/>
              <a:gd name="connsiteY2529" fmla="*/ 437738 h 1170526"/>
              <a:gd name="connsiteX2530" fmla="*/ 4950723 w 9143998"/>
              <a:gd name="connsiteY2530" fmla="*/ 445854 h 1170526"/>
              <a:gd name="connsiteX2531" fmla="*/ 5001584 w 9143998"/>
              <a:gd name="connsiteY2531" fmla="*/ 417413 h 1170526"/>
              <a:gd name="connsiteX2532" fmla="*/ 5014613 w 9143998"/>
              <a:gd name="connsiteY2532" fmla="*/ 410507 h 1170526"/>
              <a:gd name="connsiteX2533" fmla="*/ 2769492 w 9143998"/>
              <a:gd name="connsiteY2533" fmla="*/ 403811 h 1170526"/>
              <a:gd name="connsiteX2534" fmla="*/ 2710157 w 9143998"/>
              <a:gd name="connsiteY2534" fmla="*/ 441396 h 1170526"/>
              <a:gd name="connsiteX2535" fmla="*/ 2714363 w 9143998"/>
              <a:gd name="connsiteY2535" fmla="*/ 442984 h 1170526"/>
              <a:gd name="connsiteX2536" fmla="*/ 2773115 w 9143998"/>
              <a:gd name="connsiteY2536" fmla="*/ 404899 h 1170526"/>
              <a:gd name="connsiteX2537" fmla="*/ 7370921 w 9143998"/>
              <a:gd name="connsiteY2537" fmla="*/ 403615 h 1170526"/>
              <a:gd name="connsiteX2538" fmla="*/ 7311349 w 9143998"/>
              <a:gd name="connsiteY2538" fmla="*/ 441352 h 1170526"/>
              <a:gd name="connsiteX2539" fmla="*/ 7315642 w 9143998"/>
              <a:gd name="connsiteY2539" fmla="*/ 442974 h 1170526"/>
              <a:gd name="connsiteX2540" fmla="*/ 7374655 w 9143998"/>
              <a:gd name="connsiteY2540" fmla="*/ 404715 h 1170526"/>
              <a:gd name="connsiteX2541" fmla="*/ 6782356 w 9143998"/>
              <a:gd name="connsiteY2541" fmla="*/ 402807 h 1170526"/>
              <a:gd name="connsiteX2542" fmla="*/ 6775768 w 9143998"/>
              <a:gd name="connsiteY2542" fmla="*/ 404906 h 1170526"/>
              <a:gd name="connsiteX2543" fmla="*/ 6836366 w 9143998"/>
              <a:gd name="connsiteY2543" fmla="*/ 440352 h 1170526"/>
              <a:gd name="connsiteX2544" fmla="*/ 6843260 w 9143998"/>
              <a:gd name="connsiteY2544" fmla="*/ 437773 h 1170526"/>
              <a:gd name="connsiteX2545" fmla="*/ 6839698 w 9143998"/>
              <a:gd name="connsiteY2545" fmla="*/ 435491 h 1170526"/>
              <a:gd name="connsiteX2546" fmla="*/ 2178457 w 9143998"/>
              <a:gd name="connsiteY2546" fmla="*/ 401275 h 1170526"/>
              <a:gd name="connsiteX2547" fmla="*/ 2171824 w 9143998"/>
              <a:gd name="connsiteY2547" fmla="*/ 403389 h 1170526"/>
              <a:gd name="connsiteX2548" fmla="*/ 2235362 w 9143998"/>
              <a:gd name="connsiteY2548" fmla="*/ 440549 h 1170526"/>
              <a:gd name="connsiteX2549" fmla="*/ 2242321 w 9143998"/>
              <a:gd name="connsiteY2549" fmla="*/ 437946 h 1170526"/>
              <a:gd name="connsiteX2550" fmla="*/ 2238512 w 9143998"/>
              <a:gd name="connsiteY2550" fmla="*/ 435504 h 1170526"/>
              <a:gd name="connsiteX2551" fmla="*/ 2758644 w 9143998"/>
              <a:gd name="connsiteY2551" fmla="*/ 400556 h 1170526"/>
              <a:gd name="connsiteX2552" fmla="*/ 2697849 w 9143998"/>
              <a:gd name="connsiteY2552" fmla="*/ 436747 h 1170526"/>
              <a:gd name="connsiteX2553" fmla="*/ 2705372 w 9143998"/>
              <a:gd name="connsiteY2553" fmla="*/ 439588 h 1170526"/>
              <a:gd name="connsiteX2554" fmla="*/ 2765619 w 9143998"/>
              <a:gd name="connsiteY2554" fmla="*/ 402649 h 1170526"/>
              <a:gd name="connsiteX2555" fmla="*/ 7360068 w 9143998"/>
              <a:gd name="connsiteY2555" fmla="*/ 400415 h 1170526"/>
              <a:gd name="connsiteX2556" fmla="*/ 7299092 w 9143998"/>
              <a:gd name="connsiteY2556" fmla="*/ 436722 h 1170526"/>
              <a:gd name="connsiteX2557" fmla="*/ 7306633 w 9143998"/>
              <a:gd name="connsiteY2557" fmla="*/ 439570 h 1170526"/>
              <a:gd name="connsiteX2558" fmla="*/ 7367098 w 9143998"/>
              <a:gd name="connsiteY2558" fmla="*/ 402487 h 1170526"/>
              <a:gd name="connsiteX2559" fmla="*/ 6794391 w 9143998"/>
              <a:gd name="connsiteY2559" fmla="*/ 398971 h 1170526"/>
              <a:gd name="connsiteX2560" fmla="*/ 6788743 w 9143998"/>
              <a:gd name="connsiteY2560" fmla="*/ 400771 h 1170526"/>
              <a:gd name="connsiteX2561" fmla="*/ 6841190 w 9143998"/>
              <a:gd name="connsiteY2561" fmla="*/ 431213 h 1170526"/>
              <a:gd name="connsiteX2562" fmla="*/ 6848429 w 9143998"/>
              <a:gd name="connsiteY2562" fmla="*/ 435840 h 1170526"/>
              <a:gd name="connsiteX2563" fmla="*/ 6855238 w 9143998"/>
              <a:gd name="connsiteY2563" fmla="*/ 433293 h 1170526"/>
              <a:gd name="connsiteX2564" fmla="*/ 6840452 w 9143998"/>
              <a:gd name="connsiteY2564" fmla="*/ 424181 h 1170526"/>
              <a:gd name="connsiteX2565" fmla="*/ 2748907 w 9143998"/>
              <a:gd name="connsiteY2565" fmla="*/ 397634 h 1170526"/>
              <a:gd name="connsiteX2566" fmla="*/ 2687102 w 9143998"/>
              <a:gd name="connsiteY2566" fmla="*/ 432687 h 1170526"/>
              <a:gd name="connsiteX2567" fmla="*/ 2692642 w 9143998"/>
              <a:gd name="connsiteY2567" fmla="*/ 434780 h 1170526"/>
              <a:gd name="connsiteX2568" fmla="*/ 2753343 w 9143998"/>
              <a:gd name="connsiteY2568" fmla="*/ 398965 h 1170526"/>
              <a:gd name="connsiteX2569" fmla="*/ 7070729 w 9143998"/>
              <a:gd name="connsiteY2569" fmla="*/ 397543 h 1170526"/>
              <a:gd name="connsiteX2570" fmla="*/ 7032251 w 9143998"/>
              <a:gd name="connsiteY2570" fmla="*/ 414041 h 1170526"/>
              <a:gd name="connsiteX2571" fmla="*/ 7070805 w 9143998"/>
              <a:gd name="connsiteY2571" fmla="*/ 432224 h 1170526"/>
              <a:gd name="connsiteX2572" fmla="*/ 7109287 w 9143998"/>
              <a:gd name="connsiteY2572" fmla="*/ 413983 h 1170526"/>
              <a:gd name="connsiteX2573" fmla="*/ 7107269 w 9143998"/>
              <a:gd name="connsiteY2573" fmla="*/ 413119 h 1170526"/>
              <a:gd name="connsiteX2574" fmla="*/ 2468536 w 9143998"/>
              <a:gd name="connsiteY2574" fmla="*/ 397530 h 1170526"/>
              <a:gd name="connsiteX2575" fmla="*/ 2428890 w 9143998"/>
              <a:gd name="connsiteY2575" fmla="*/ 414526 h 1170526"/>
              <a:gd name="connsiteX2576" fmla="*/ 2422614 w 9143998"/>
              <a:gd name="connsiteY2576" fmla="*/ 417196 h 1170526"/>
              <a:gd name="connsiteX2577" fmla="*/ 2473089 w 9143998"/>
              <a:gd name="connsiteY2577" fmla="*/ 441009 h 1170526"/>
              <a:gd name="connsiteX2578" fmla="*/ 2519186 w 9143998"/>
              <a:gd name="connsiteY2578" fmla="*/ 419160 h 1170526"/>
              <a:gd name="connsiteX2579" fmla="*/ 2505075 w 9143998"/>
              <a:gd name="connsiteY2579" fmla="*/ 413115 h 1170526"/>
              <a:gd name="connsiteX2580" fmla="*/ 2190320 w 9143998"/>
              <a:gd name="connsiteY2580" fmla="*/ 397493 h 1170526"/>
              <a:gd name="connsiteX2581" fmla="*/ 2184050 w 9143998"/>
              <a:gd name="connsiteY2581" fmla="*/ 399493 h 1170526"/>
              <a:gd name="connsiteX2582" fmla="*/ 2239788 w 9143998"/>
              <a:gd name="connsiteY2582" fmla="*/ 431224 h 1170526"/>
              <a:gd name="connsiteX2583" fmla="*/ 2247360 w 9143998"/>
              <a:gd name="connsiteY2583" fmla="*/ 436062 h 1170526"/>
              <a:gd name="connsiteX2584" fmla="*/ 2254200 w 9143998"/>
              <a:gd name="connsiteY2584" fmla="*/ 433504 h 1170526"/>
              <a:gd name="connsiteX2585" fmla="*/ 2239069 w 9143998"/>
              <a:gd name="connsiteY2585" fmla="*/ 424181 h 1170526"/>
              <a:gd name="connsiteX2586" fmla="*/ 7349938 w 9143998"/>
              <a:gd name="connsiteY2586" fmla="*/ 397429 h 1170526"/>
              <a:gd name="connsiteX2587" fmla="*/ 7288033 w 9143998"/>
              <a:gd name="connsiteY2587" fmla="*/ 432544 h 1170526"/>
              <a:gd name="connsiteX2588" fmla="*/ 7293855 w 9143998"/>
              <a:gd name="connsiteY2588" fmla="*/ 434744 h 1170526"/>
              <a:gd name="connsiteX2589" fmla="*/ 7354708 w 9143998"/>
              <a:gd name="connsiteY2589" fmla="*/ 398835 h 1170526"/>
              <a:gd name="connsiteX2590" fmla="*/ 2366959 w 9143998"/>
              <a:gd name="connsiteY2590" fmla="*/ 395856 h 1170526"/>
              <a:gd name="connsiteX2591" fmla="*/ 2335612 w 9143998"/>
              <a:gd name="connsiteY2591" fmla="*/ 407575 h 1170526"/>
              <a:gd name="connsiteX2592" fmla="*/ 2381179 w 9143998"/>
              <a:gd name="connsiteY2592" fmla="*/ 431051 h 1170526"/>
              <a:gd name="connsiteX2593" fmla="*/ 2412956 w 9143998"/>
              <a:gd name="connsiteY2593" fmla="*/ 417539 h 1170526"/>
              <a:gd name="connsiteX2594" fmla="*/ 2576742 w 9143998"/>
              <a:gd name="connsiteY2594" fmla="*/ 395770 h 1170526"/>
              <a:gd name="connsiteX2595" fmla="*/ 2528578 w 9143998"/>
              <a:gd name="connsiteY2595" fmla="*/ 418727 h 1170526"/>
              <a:gd name="connsiteX2596" fmla="*/ 2557135 w 9143998"/>
              <a:gd name="connsiteY2596" fmla="*/ 431008 h 1170526"/>
              <a:gd name="connsiteX2597" fmla="*/ 2604687 w 9143998"/>
              <a:gd name="connsiteY2597" fmla="*/ 406323 h 1170526"/>
              <a:gd name="connsiteX2598" fmla="*/ 354016 w 9143998"/>
              <a:gd name="connsiteY2598" fmla="*/ 392893 h 1170526"/>
              <a:gd name="connsiteX2599" fmla="*/ 290940 w 9143998"/>
              <a:gd name="connsiteY2599" fmla="*/ 422957 h 1170526"/>
              <a:gd name="connsiteX2600" fmla="*/ 325743 w 9143998"/>
              <a:gd name="connsiteY2600" fmla="*/ 436104 h 1170526"/>
              <a:gd name="connsiteX2601" fmla="*/ 389118 w 9143998"/>
              <a:gd name="connsiteY2601" fmla="*/ 403207 h 1170526"/>
              <a:gd name="connsiteX2602" fmla="*/ 6975340 w 9143998"/>
              <a:gd name="connsiteY2602" fmla="*/ 392455 h 1170526"/>
              <a:gd name="connsiteX2603" fmla="*/ 6936061 w 9143998"/>
              <a:gd name="connsiteY2603" fmla="*/ 407146 h 1170526"/>
              <a:gd name="connsiteX2604" fmla="*/ 6982479 w 9143998"/>
              <a:gd name="connsiteY2604" fmla="*/ 431050 h 1170526"/>
              <a:gd name="connsiteX2605" fmla="*/ 7021759 w 9143998"/>
              <a:gd name="connsiteY2605" fmla="*/ 414348 h 1170526"/>
              <a:gd name="connsiteX2606" fmla="*/ 4587435 w 9143998"/>
              <a:gd name="connsiteY2606" fmla="*/ 391949 h 1170526"/>
              <a:gd name="connsiteX2607" fmla="*/ 4550011 w 9143998"/>
              <a:gd name="connsiteY2607" fmla="*/ 403880 h 1170526"/>
              <a:gd name="connsiteX2608" fmla="*/ 4615603 w 9143998"/>
              <a:gd name="connsiteY2608" fmla="*/ 437673 h 1170526"/>
              <a:gd name="connsiteX2609" fmla="*/ 4653981 w 9143998"/>
              <a:gd name="connsiteY2609" fmla="*/ 423319 h 1170526"/>
              <a:gd name="connsiteX2610" fmla="*/ 6817567 w 9143998"/>
              <a:gd name="connsiteY2610" fmla="*/ 391585 h 1170526"/>
              <a:gd name="connsiteX2611" fmla="*/ 6798990 w 9143998"/>
              <a:gd name="connsiteY2611" fmla="*/ 397505 h 1170526"/>
              <a:gd name="connsiteX2612" fmla="*/ 6841092 w 9143998"/>
              <a:gd name="connsiteY2612" fmla="*/ 420640 h 1170526"/>
              <a:gd name="connsiteX2613" fmla="*/ 6859248 w 9143998"/>
              <a:gd name="connsiteY2613" fmla="*/ 431794 h 1170526"/>
              <a:gd name="connsiteX2614" fmla="*/ 6876961 w 9143998"/>
              <a:gd name="connsiteY2614" fmla="*/ 425168 h 1170526"/>
              <a:gd name="connsiteX2615" fmla="*/ 6840456 w 9143998"/>
              <a:gd name="connsiteY2615" fmla="*/ 403774 h 1170526"/>
              <a:gd name="connsiteX2616" fmla="*/ 7165676 w 9143998"/>
              <a:gd name="connsiteY2616" fmla="*/ 391152 h 1170526"/>
              <a:gd name="connsiteX2617" fmla="*/ 7118299 w 9143998"/>
              <a:gd name="connsiteY2617" fmla="*/ 413732 h 1170526"/>
              <a:gd name="connsiteX2618" fmla="*/ 7150971 w 9143998"/>
              <a:gd name="connsiteY2618" fmla="*/ 427778 h 1170526"/>
              <a:gd name="connsiteX2619" fmla="*/ 7198015 w 9143998"/>
              <a:gd name="connsiteY2619" fmla="*/ 403358 h 1170526"/>
              <a:gd name="connsiteX2620" fmla="*/ 4947342 w 9143998"/>
              <a:gd name="connsiteY2620" fmla="*/ 390670 h 1170526"/>
              <a:gd name="connsiteX2621" fmla="*/ 4884242 w 9143998"/>
              <a:gd name="connsiteY2621" fmla="*/ 420744 h 1170526"/>
              <a:gd name="connsiteX2622" fmla="*/ 4926096 w 9143998"/>
              <a:gd name="connsiteY2622" fmla="*/ 436553 h 1170526"/>
              <a:gd name="connsiteX2623" fmla="*/ 4990157 w 9143998"/>
              <a:gd name="connsiteY2623" fmla="*/ 403295 h 1170526"/>
              <a:gd name="connsiteX2624" fmla="*/ 7326879 w 9143998"/>
              <a:gd name="connsiteY2624" fmla="*/ 390631 h 1170526"/>
              <a:gd name="connsiteX2625" fmla="*/ 7265261 w 9143998"/>
              <a:gd name="connsiteY2625" fmla="*/ 423942 h 1170526"/>
              <a:gd name="connsiteX2626" fmla="*/ 7282347 w 9143998"/>
              <a:gd name="connsiteY2626" fmla="*/ 430396 h 1170526"/>
              <a:gd name="connsiteX2627" fmla="*/ 7343679 w 9143998"/>
              <a:gd name="connsiteY2627" fmla="*/ 395584 h 1170526"/>
              <a:gd name="connsiteX2628" fmla="*/ 2724790 w 9143998"/>
              <a:gd name="connsiteY2628" fmla="*/ 390397 h 1170526"/>
              <a:gd name="connsiteX2629" fmla="*/ 2663234 w 9143998"/>
              <a:gd name="connsiteY2629" fmla="*/ 423673 h 1170526"/>
              <a:gd name="connsiteX2630" fmla="*/ 2681459 w 9143998"/>
              <a:gd name="connsiteY2630" fmla="*/ 430556 h 1170526"/>
              <a:gd name="connsiteX2631" fmla="*/ 2742721 w 9143998"/>
              <a:gd name="connsiteY2631" fmla="*/ 395778 h 1170526"/>
              <a:gd name="connsiteX2632" fmla="*/ 2213980 w 9143998"/>
              <a:gd name="connsiteY2632" fmla="*/ 389952 h 1170526"/>
              <a:gd name="connsiteX2633" fmla="*/ 2195566 w 9143998"/>
              <a:gd name="connsiteY2633" fmla="*/ 395821 h 1170526"/>
              <a:gd name="connsiteX2634" fmla="*/ 2239922 w 9143998"/>
              <a:gd name="connsiteY2634" fmla="*/ 420640 h 1170526"/>
              <a:gd name="connsiteX2635" fmla="*/ 2258334 w 9143998"/>
              <a:gd name="connsiteY2635" fmla="*/ 431958 h 1170526"/>
              <a:gd name="connsiteX2636" fmla="*/ 2276677 w 9143998"/>
              <a:gd name="connsiteY2636" fmla="*/ 425099 h 1170526"/>
              <a:gd name="connsiteX2637" fmla="*/ 2239070 w 9143998"/>
              <a:gd name="connsiteY2637" fmla="*/ 403067 h 1170526"/>
              <a:gd name="connsiteX2638" fmla="*/ 4772777 w 9143998"/>
              <a:gd name="connsiteY2638" fmla="*/ 383410 h 1170526"/>
              <a:gd name="connsiteX2639" fmla="*/ 4716689 w 9143998"/>
              <a:gd name="connsiteY2639" fmla="*/ 404381 h 1170526"/>
              <a:gd name="connsiteX2640" fmla="*/ 4728778 w 9143998"/>
              <a:gd name="connsiteY2640" fmla="*/ 409536 h 1170526"/>
              <a:gd name="connsiteX2641" fmla="*/ 4769902 w 9143998"/>
              <a:gd name="connsiteY2641" fmla="*/ 427221 h 1170526"/>
              <a:gd name="connsiteX2642" fmla="*/ 4806461 w 9143998"/>
              <a:gd name="connsiteY2642" fmla="*/ 411674 h 1170526"/>
              <a:gd name="connsiteX2643" fmla="*/ 4825711 w 9143998"/>
              <a:gd name="connsiteY2643" fmla="*/ 403401 h 1170526"/>
              <a:gd name="connsiteX2644" fmla="*/ 6845012 w 9143998"/>
              <a:gd name="connsiteY2644" fmla="*/ 382838 h 1170526"/>
              <a:gd name="connsiteX2645" fmla="*/ 6823314 w 9143998"/>
              <a:gd name="connsiteY2645" fmla="*/ 389753 h 1170526"/>
              <a:gd name="connsiteX2646" fmla="*/ 6841948 w 9143998"/>
              <a:gd name="connsiteY2646" fmla="*/ 399499 h 1170526"/>
              <a:gd name="connsiteX2647" fmla="*/ 6882306 w 9143998"/>
              <a:gd name="connsiteY2647" fmla="*/ 423169 h 1170526"/>
              <a:gd name="connsiteX2648" fmla="*/ 6903514 w 9143998"/>
              <a:gd name="connsiteY2648" fmla="*/ 415236 h 1170526"/>
              <a:gd name="connsiteX2649" fmla="*/ 173393 w 9143998"/>
              <a:gd name="connsiteY2649" fmla="*/ 382698 h 1170526"/>
              <a:gd name="connsiteX2650" fmla="*/ 117955 w 9143998"/>
              <a:gd name="connsiteY2650" fmla="*/ 403423 h 1170526"/>
              <a:gd name="connsiteX2651" fmla="*/ 133355 w 9143998"/>
              <a:gd name="connsiteY2651" fmla="*/ 410041 h 1170526"/>
              <a:gd name="connsiteX2652" fmla="*/ 170965 w 9143998"/>
              <a:gd name="connsiteY2652" fmla="*/ 426219 h 1170526"/>
              <a:gd name="connsiteX2653" fmla="*/ 205183 w 9143998"/>
              <a:gd name="connsiteY2653" fmla="*/ 411670 h 1170526"/>
              <a:gd name="connsiteX2654" fmla="*/ 226114 w 9143998"/>
              <a:gd name="connsiteY2654" fmla="*/ 402675 h 1170526"/>
              <a:gd name="connsiteX2655" fmla="*/ 7299724 w 9143998"/>
              <a:gd name="connsiteY2655" fmla="*/ 382017 h 1170526"/>
              <a:gd name="connsiteX2656" fmla="*/ 7252536 w 9143998"/>
              <a:gd name="connsiteY2656" fmla="*/ 406107 h 1170526"/>
              <a:gd name="connsiteX2657" fmla="*/ 7238605 w 9143998"/>
              <a:gd name="connsiteY2657" fmla="*/ 413873 h 1170526"/>
              <a:gd name="connsiteX2658" fmla="*/ 7259923 w 9143998"/>
              <a:gd name="connsiteY2658" fmla="*/ 421926 h 1170526"/>
              <a:gd name="connsiteX2659" fmla="*/ 7321058 w 9143998"/>
              <a:gd name="connsiteY2659" fmla="*/ 388864 h 1170526"/>
              <a:gd name="connsiteX2660" fmla="*/ 2697544 w 9143998"/>
              <a:gd name="connsiteY2660" fmla="*/ 381711 h 1170526"/>
              <a:gd name="connsiteX2661" fmla="*/ 2651177 w 9143998"/>
              <a:gd name="connsiteY2661" fmla="*/ 405382 h 1170526"/>
              <a:gd name="connsiteX2662" fmla="*/ 2636485 w 9143998"/>
              <a:gd name="connsiteY2662" fmla="*/ 413570 h 1170526"/>
              <a:gd name="connsiteX2663" fmla="*/ 2658716 w 9143998"/>
              <a:gd name="connsiteY2663" fmla="*/ 421966 h 1170526"/>
              <a:gd name="connsiteX2664" fmla="*/ 2719881 w 9143998"/>
              <a:gd name="connsiteY2664" fmla="*/ 388884 h 1170526"/>
              <a:gd name="connsiteX2665" fmla="*/ 2241813 w 9143998"/>
              <a:gd name="connsiteY2665" fmla="*/ 381080 h 1170526"/>
              <a:gd name="connsiteX2666" fmla="*/ 2219390 w 9143998"/>
              <a:gd name="connsiteY2666" fmla="*/ 388227 h 1170526"/>
              <a:gd name="connsiteX2667" fmla="*/ 2240562 w 9143998"/>
              <a:gd name="connsiteY2667" fmla="*/ 399514 h 1170526"/>
              <a:gd name="connsiteX2668" fmla="*/ 2281270 w 9143998"/>
              <a:gd name="connsiteY2668" fmla="*/ 423382 h 1170526"/>
              <a:gd name="connsiteX2669" fmla="*/ 2303330 w 9143998"/>
              <a:gd name="connsiteY2669" fmla="*/ 415132 h 1170526"/>
              <a:gd name="connsiteX2670" fmla="*/ 5202374 w 9143998"/>
              <a:gd name="connsiteY2670" fmla="*/ 380953 h 1170526"/>
              <a:gd name="connsiteX2671" fmla="*/ 5177818 w 9143998"/>
              <a:gd name="connsiteY2671" fmla="*/ 395177 h 1170526"/>
              <a:gd name="connsiteX2672" fmla="*/ 5114207 w 9143998"/>
              <a:gd name="connsiteY2672" fmla="*/ 435439 h 1170526"/>
              <a:gd name="connsiteX2673" fmla="*/ 5115914 w 9143998"/>
              <a:gd name="connsiteY2673" fmla="*/ 435942 h 1170526"/>
              <a:gd name="connsiteX2674" fmla="*/ 5177405 w 9143998"/>
              <a:gd name="connsiteY2674" fmla="*/ 396380 h 1170526"/>
              <a:gd name="connsiteX2675" fmla="*/ 5203349 w 9143998"/>
              <a:gd name="connsiteY2675" fmla="*/ 381145 h 1170526"/>
              <a:gd name="connsiteX2676" fmla="*/ 601272 w 9143998"/>
              <a:gd name="connsiteY2676" fmla="*/ 380803 h 1170526"/>
              <a:gd name="connsiteX2677" fmla="*/ 576505 w 9143998"/>
              <a:gd name="connsiteY2677" fmla="*/ 395158 h 1170526"/>
              <a:gd name="connsiteX2678" fmla="*/ 512572 w 9143998"/>
              <a:gd name="connsiteY2678" fmla="*/ 435641 h 1170526"/>
              <a:gd name="connsiteX2679" fmla="*/ 514206 w 9143998"/>
              <a:gd name="connsiteY2679" fmla="*/ 436123 h 1170526"/>
              <a:gd name="connsiteX2680" fmla="*/ 576001 w 9143998"/>
              <a:gd name="connsiteY2680" fmla="*/ 396353 h 1170526"/>
              <a:gd name="connsiteX2681" fmla="*/ 602184 w 9143998"/>
              <a:gd name="connsiteY2681" fmla="*/ 380983 h 1170526"/>
              <a:gd name="connsiteX2682" fmla="*/ 4326818 w 9143998"/>
              <a:gd name="connsiteY2682" fmla="*/ 380732 h 1170526"/>
              <a:gd name="connsiteX2683" fmla="*/ 4325454 w 9143998"/>
              <a:gd name="connsiteY2683" fmla="*/ 381025 h 1170526"/>
              <a:gd name="connsiteX2684" fmla="*/ 4420908 w 9143998"/>
              <a:gd name="connsiteY2684" fmla="*/ 436382 h 1170526"/>
              <a:gd name="connsiteX2685" fmla="*/ 4423193 w 9143998"/>
              <a:gd name="connsiteY2685" fmla="*/ 435729 h 1170526"/>
              <a:gd name="connsiteX2686" fmla="*/ 8930331 w 9143998"/>
              <a:gd name="connsiteY2686" fmla="*/ 379775 h 1170526"/>
              <a:gd name="connsiteX2687" fmla="*/ 8926256 w 9143998"/>
              <a:gd name="connsiteY2687" fmla="*/ 380651 h 1170526"/>
              <a:gd name="connsiteX2688" fmla="*/ 9016116 w 9143998"/>
              <a:gd name="connsiteY2688" fmla="*/ 431921 h 1170526"/>
              <a:gd name="connsiteX2689" fmla="*/ 9023001 w 9143998"/>
              <a:gd name="connsiteY2689" fmla="*/ 436183 h 1170526"/>
              <a:gd name="connsiteX2690" fmla="*/ 9023391 w 9143998"/>
              <a:gd name="connsiteY2690" fmla="*/ 436072 h 1170526"/>
              <a:gd name="connsiteX2691" fmla="*/ 9016116 w 9143998"/>
              <a:gd name="connsiteY2691" fmla="*/ 431921 h 1170526"/>
              <a:gd name="connsiteX2692" fmla="*/ 8943236 w 9143998"/>
              <a:gd name="connsiteY2692" fmla="*/ 386793 h 1170526"/>
              <a:gd name="connsiteX2693" fmla="*/ 592331 w 9143998"/>
              <a:gd name="connsiteY2693" fmla="*/ 379039 h 1170526"/>
              <a:gd name="connsiteX2694" fmla="*/ 516615 w 9143998"/>
              <a:gd name="connsiteY2694" fmla="*/ 422712 h 1170526"/>
              <a:gd name="connsiteX2695" fmla="*/ 501522 w 9143998"/>
              <a:gd name="connsiteY2695" fmla="*/ 432381 h 1170526"/>
              <a:gd name="connsiteX2696" fmla="*/ 505805 w 9143998"/>
              <a:gd name="connsiteY2696" fmla="*/ 433645 h 1170526"/>
              <a:gd name="connsiteX2697" fmla="*/ 514982 w 9143998"/>
              <a:gd name="connsiteY2697" fmla="*/ 427627 h 1170526"/>
              <a:gd name="connsiteX2698" fmla="*/ 596156 w 9143998"/>
              <a:gd name="connsiteY2698" fmla="*/ 379794 h 1170526"/>
              <a:gd name="connsiteX2699" fmla="*/ 5191825 w 9143998"/>
              <a:gd name="connsiteY2699" fmla="*/ 378874 h 1170526"/>
              <a:gd name="connsiteX2700" fmla="*/ 5117865 w 9143998"/>
              <a:gd name="connsiteY2700" fmla="*/ 422721 h 1170526"/>
              <a:gd name="connsiteX2701" fmla="*/ 5103119 w 9143998"/>
              <a:gd name="connsiteY2701" fmla="*/ 432168 h 1170526"/>
              <a:gd name="connsiteX2702" fmla="*/ 5107559 w 9143998"/>
              <a:gd name="connsiteY2702" fmla="*/ 433478 h 1170526"/>
              <a:gd name="connsiteX2703" fmla="*/ 5116428 w 9143998"/>
              <a:gd name="connsiteY2703" fmla="*/ 427661 h 1170526"/>
              <a:gd name="connsiteX2704" fmla="*/ 5195671 w 9143998"/>
              <a:gd name="connsiteY2704" fmla="*/ 379632 h 1170526"/>
              <a:gd name="connsiteX2705" fmla="*/ 4343372 w 9143998"/>
              <a:gd name="connsiteY2705" fmla="*/ 377176 h 1170526"/>
              <a:gd name="connsiteX2706" fmla="*/ 4334558 w 9143998"/>
              <a:gd name="connsiteY2706" fmla="*/ 379069 h 1170526"/>
              <a:gd name="connsiteX2707" fmla="*/ 4429182 w 9143998"/>
              <a:gd name="connsiteY2707" fmla="*/ 434019 h 1170526"/>
              <a:gd name="connsiteX2708" fmla="*/ 4435238 w 9143998"/>
              <a:gd name="connsiteY2708" fmla="*/ 432290 h 1170526"/>
              <a:gd name="connsiteX2709" fmla="*/ 8942782 w 9143998"/>
              <a:gd name="connsiteY2709" fmla="*/ 377096 h 1170526"/>
              <a:gd name="connsiteX2710" fmla="*/ 8933980 w 9143998"/>
              <a:gd name="connsiteY2710" fmla="*/ 378989 h 1170526"/>
              <a:gd name="connsiteX2711" fmla="*/ 9029361 w 9143998"/>
              <a:gd name="connsiteY2711" fmla="*/ 434368 h 1170526"/>
              <a:gd name="connsiteX2712" fmla="*/ 9035414 w 9143998"/>
              <a:gd name="connsiteY2712" fmla="*/ 432639 h 1170526"/>
              <a:gd name="connsiteX2713" fmla="*/ 2419001 w 9143998"/>
              <a:gd name="connsiteY2713" fmla="*/ 376401 h 1170526"/>
              <a:gd name="connsiteX2714" fmla="*/ 2372773 w 9143998"/>
              <a:gd name="connsiteY2714" fmla="*/ 393682 h 1170526"/>
              <a:gd name="connsiteX2715" fmla="*/ 2418417 w 9143998"/>
              <a:gd name="connsiteY2715" fmla="*/ 415217 h 1170526"/>
              <a:gd name="connsiteX2716" fmla="*/ 2426759 w 9143998"/>
              <a:gd name="connsiteY2716" fmla="*/ 411670 h 1170526"/>
              <a:gd name="connsiteX2717" fmla="*/ 2464082 w 9143998"/>
              <a:gd name="connsiteY2717" fmla="*/ 395630 h 1170526"/>
              <a:gd name="connsiteX2718" fmla="*/ 5178232 w 9143998"/>
              <a:gd name="connsiteY2718" fmla="*/ 376195 h 1170526"/>
              <a:gd name="connsiteX2719" fmla="*/ 5133119 w 9143998"/>
              <a:gd name="connsiteY2719" fmla="*/ 401719 h 1170526"/>
              <a:gd name="connsiteX2720" fmla="*/ 5090028 w 9143998"/>
              <a:gd name="connsiteY2720" fmla="*/ 428306 h 1170526"/>
              <a:gd name="connsiteX2721" fmla="*/ 5097780 w 9143998"/>
              <a:gd name="connsiteY2721" fmla="*/ 430593 h 1170526"/>
              <a:gd name="connsiteX2722" fmla="*/ 5131587 w 9143998"/>
              <a:gd name="connsiteY2722" fmla="*/ 409096 h 1170526"/>
              <a:gd name="connsiteX2723" fmla="*/ 5185572 w 9143998"/>
              <a:gd name="connsiteY2723" fmla="*/ 377641 h 1170526"/>
              <a:gd name="connsiteX2724" fmla="*/ 577399 w 9143998"/>
              <a:gd name="connsiteY2724" fmla="*/ 376093 h 1170526"/>
              <a:gd name="connsiteX2725" fmla="*/ 531784 w 9143998"/>
              <a:gd name="connsiteY2725" fmla="*/ 401711 h 1170526"/>
              <a:gd name="connsiteX2726" fmla="*/ 488366 w 9143998"/>
              <a:gd name="connsiteY2726" fmla="*/ 428501 h 1170526"/>
              <a:gd name="connsiteX2727" fmla="*/ 496062 w 9143998"/>
              <a:gd name="connsiteY2727" fmla="*/ 430771 h 1170526"/>
              <a:gd name="connsiteX2728" fmla="*/ 530202 w 9143998"/>
              <a:gd name="connsiteY2728" fmla="*/ 409068 h 1170526"/>
              <a:gd name="connsiteX2729" fmla="*/ 584733 w 9143998"/>
              <a:gd name="connsiteY2729" fmla="*/ 377540 h 1170526"/>
              <a:gd name="connsiteX2730" fmla="*/ 6866958 w 9143998"/>
              <a:gd name="connsiteY2730" fmla="*/ 375843 h 1170526"/>
              <a:gd name="connsiteX2731" fmla="*/ 6849620 w 9143998"/>
              <a:gd name="connsiteY2731" fmla="*/ 381369 h 1170526"/>
              <a:gd name="connsiteX2732" fmla="*/ 6907848 w 9143998"/>
              <a:gd name="connsiteY2732" fmla="*/ 413615 h 1170526"/>
              <a:gd name="connsiteX2733" fmla="*/ 6926623 w 9143998"/>
              <a:gd name="connsiteY2733" fmla="*/ 406593 h 1170526"/>
              <a:gd name="connsiteX2734" fmla="*/ 7019791 w 9143998"/>
              <a:gd name="connsiteY2734" fmla="*/ 375829 h 1170526"/>
              <a:gd name="connsiteX2735" fmla="*/ 6981553 w 9143998"/>
              <a:gd name="connsiteY2735" fmla="*/ 390131 h 1170526"/>
              <a:gd name="connsiteX2736" fmla="*/ 7027618 w 9143998"/>
              <a:gd name="connsiteY2736" fmla="*/ 411856 h 1170526"/>
              <a:gd name="connsiteX2737" fmla="*/ 7028077 w 9143998"/>
              <a:gd name="connsiteY2737" fmla="*/ 411661 h 1170526"/>
              <a:gd name="connsiteX2738" fmla="*/ 7065812 w 9143998"/>
              <a:gd name="connsiteY2738" fmla="*/ 395447 h 1170526"/>
              <a:gd name="connsiteX2739" fmla="*/ 4900171 w 9143998"/>
              <a:gd name="connsiteY2739" fmla="*/ 375628 h 1170526"/>
              <a:gd name="connsiteX2740" fmla="*/ 4836769 w 9143998"/>
              <a:gd name="connsiteY2740" fmla="*/ 402814 h 1170526"/>
              <a:gd name="connsiteX2741" fmla="*/ 4878277 w 9143998"/>
              <a:gd name="connsiteY2741" fmla="*/ 418491 h 1170526"/>
              <a:gd name="connsiteX2742" fmla="*/ 4941011 w 9143998"/>
              <a:gd name="connsiteY2742" fmla="*/ 388742 h 1170526"/>
              <a:gd name="connsiteX2743" fmla="*/ 4638707 w 9143998"/>
              <a:gd name="connsiteY2743" fmla="*/ 375605 h 1170526"/>
              <a:gd name="connsiteX2744" fmla="*/ 4593657 w 9143998"/>
              <a:gd name="connsiteY2744" fmla="*/ 389966 h 1170526"/>
              <a:gd name="connsiteX2745" fmla="*/ 4659767 w 9143998"/>
              <a:gd name="connsiteY2745" fmla="*/ 421155 h 1170526"/>
              <a:gd name="connsiteX2746" fmla="*/ 4705446 w 9143998"/>
              <a:gd name="connsiteY2746" fmla="*/ 404072 h 1170526"/>
              <a:gd name="connsiteX2747" fmla="*/ 298379 w 9143998"/>
              <a:gd name="connsiteY2747" fmla="*/ 375486 h 1170526"/>
              <a:gd name="connsiteX2748" fmla="*/ 236033 w 9143998"/>
              <a:gd name="connsiteY2748" fmla="*/ 402215 h 1170526"/>
              <a:gd name="connsiteX2749" fmla="*/ 286196 w 9143998"/>
              <a:gd name="connsiteY2749" fmla="*/ 421165 h 1170526"/>
              <a:gd name="connsiteX2750" fmla="*/ 348971 w 9143998"/>
              <a:gd name="connsiteY2750" fmla="*/ 391411 h 1170526"/>
              <a:gd name="connsiteX2751" fmla="*/ 342056 w 9143998"/>
              <a:gd name="connsiteY2751" fmla="*/ 389379 h 1170526"/>
              <a:gd name="connsiteX2752" fmla="*/ 7123108 w 9143998"/>
              <a:gd name="connsiteY2752" fmla="*/ 375085 h 1170526"/>
              <a:gd name="connsiteX2753" fmla="*/ 7075548 w 9143998"/>
              <a:gd name="connsiteY2753" fmla="*/ 395477 h 1170526"/>
              <a:gd name="connsiteX2754" fmla="*/ 7108547 w 9143998"/>
              <a:gd name="connsiteY2754" fmla="*/ 409540 h 1170526"/>
              <a:gd name="connsiteX2755" fmla="*/ 7113850 w 9143998"/>
              <a:gd name="connsiteY2755" fmla="*/ 411820 h 1170526"/>
              <a:gd name="connsiteX2756" fmla="*/ 7161096 w 9143998"/>
              <a:gd name="connsiteY2756" fmla="*/ 389424 h 1170526"/>
              <a:gd name="connsiteX2757" fmla="*/ 4353812 w 9143998"/>
              <a:gd name="connsiteY2757" fmla="*/ 374933 h 1170526"/>
              <a:gd name="connsiteX2758" fmla="*/ 4347178 w 9143998"/>
              <a:gd name="connsiteY2758" fmla="*/ 376358 h 1170526"/>
              <a:gd name="connsiteX2759" fmla="*/ 4440327 w 9143998"/>
              <a:gd name="connsiteY2759" fmla="*/ 430836 h 1170526"/>
              <a:gd name="connsiteX2760" fmla="*/ 4448031 w 9143998"/>
              <a:gd name="connsiteY2760" fmla="*/ 428636 h 1170526"/>
              <a:gd name="connsiteX2761" fmla="*/ 2521396 w 9143998"/>
              <a:gd name="connsiteY2761" fmla="*/ 374868 h 1170526"/>
              <a:gd name="connsiteX2762" fmla="*/ 2473779 w 9143998"/>
              <a:gd name="connsiteY2762" fmla="*/ 395282 h 1170526"/>
              <a:gd name="connsiteX2763" fmla="*/ 2507206 w 9143998"/>
              <a:gd name="connsiteY2763" fmla="*/ 409536 h 1170526"/>
              <a:gd name="connsiteX2764" fmla="*/ 2524133 w 9143998"/>
              <a:gd name="connsiteY2764" fmla="*/ 416815 h 1170526"/>
              <a:gd name="connsiteX2765" fmla="*/ 2572175 w 9143998"/>
              <a:gd name="connsiteY2765" fmla="*/ 394045 h 1170526"/>
              <a:gd name="connsiteX2766" fmla="*/ 8953180 w 9143998"/>
              <a:gd name="connsiteY2766" fmla="*/ 374859 h 1170526"/>
              <a:gd name="connsiteX2767" fmla="*/ 8946652 w 9143998"/>
              <a:gd name="connsiteY2767" fmla="*/ 376264 h 1170526"/>
              <a:gd name="connsiteX2768" fmla="*/ 9040517 w 9143998"/>
              <a:gd name="connsiteY2768" fmla="*/ 431183 h 1170526"/>
              <a:gd name="connsiteX2769" fmla="*/ 9048184 w 9143998"/>
              <a:gd name="connsiteY2769" fmla="*/ 428994 h 1170526"/>
              <a:gd name="connsiteX2770" fmla="*/ 5169523 w 9143998"/>
              <a:gd name="connsiteY2770" fmla="*/ 374478 h 1170526"/>
              <a:gd name="connsiteX2771" fmla="*/ 5079886 w 9143998"/>
              <a:gd name="connsiteY2771" fmla="*/ 425315 h 1170526"/>
              <a:gd name="connsiteX2772" fmla="*/ 5085593 w 9143998"/>
              <a:gd name="connsiteY2772" fmla="*/ 426998 h 1170526"/>
              <a:gd name="connsiteX2773" fmla="*/ 5173325 w 9143998"/>
              <a:gd name="connsiteY2773" fmla="*/ 375228 h 1170526"/>
              <a:gd name="connsiteX2774" fmla="*/ 2674748 w 9143998"/>
              <a:gd name="connsiteY2774" fmla="*/ 374392 h 1170526"/>
              <a:gd name="connsiteX2775" fmla="*/ 2651071 w 9143998"/>
              <a:gd name="connsiteY2775" fmla="*/ 385636 h 1170526"/>
              <a:gd name="connsiteX2776" fmla="*/ 2613750 w 9143998"/>
              <a:gd name="connsiteY2776" fmla="*/ 404983 h 1170526"/>
              <a:gd name="connsiteX2777" fmla="*/ 2632254 w 9143998"/>
              <a:gd name="connsiteY2777" fmla="*/ 411972 h 1170526"/>
              <a:gd name="connsiteX2778" fmla="*/ 2649177 w 9143998"/>
              <a:gd name="connsiteY2778" fmla="*/ 402546 h 1170526"/>
              <a:gd name="connsiteX2779" fmla="*/ 2692942 w 9143998"/>
              <a:gd name="connsiteY2779" fmla="*/ 380233 h 1170526"/>
              <a:gd name="connsiteX2780" fmla="*/ 568478 w 9143998"/>
              <a:gd name="connsiteY2780" fmla="*/ 374296 h 1170526"/>
              <a:gd name="connsiteX2781" fmla="*/ 478194 w 9143998"/>
              <a:gd name="connsiteY2781" fmla="*/ 425501 h 1170526"/>
              <a:gd name="connsiteX2782" fmla="*/ 483929 w 9143998"/>
              <a:gd name="connsiteY2782" fmla="*/ 427193 h 1170526"/>
              <a:gd name="connsiteX2783" fmla="*/ 572254 w 9143998"/>
              <a:gd name="connsiteY2783" fmla="*/ 375078 h 1170526"/>
              <a:gd name="connsiteX2784" fmla="*/ 569351 w 9143998"/>
              <a:gd name="connsiteY2784" fmla="*/ 374506 h 1170526"/>
              <a:gd name="connsiteX2785" fmla="*/ 2263264 w 9143998"/>
              <a:gd name="connsiteY2785" fmla="*/ 374243 h 1170526"/>
              <a:gd name="connsiteX2786" fmla="*/ 2246017 w 9143998"/>
              <a:gd name="connsiteY2786" fmla="*/ 379740 h 1170526"/>
              <a:gd name="connsiteX2787" fmla="*/ 2307285 w 9143998"/>
              <a:gd name="connsiteY2787" fmla="*/ 413654 h 1170526"/>
              <a:gd name="connsiteX2788" fmla="*/ 2326102 w 9143998"/>
              <a:gd name="connsiteY2788" fmla="*/ 406617 h 1170526"/>
              <a:gd name="connsiteX2789" fmla="*/ 4365931 w 9143998"/>
              <a:gd name="connsiteY2789" fmla="*/ 372330 h 1170526"/>
              <a:gd name="connsiteX2790" fmla="*/ 4360105 w 9143998"/>
              <a:gd name="connsiteY2790" fmla="*/ 373582 h 1170526"/>
              <a:gd name="connsiteX2791" fmla="*/ 4453880 w 9143998"/>
              <a:gd name="connsiteY2791" fmla="*/ 426966 h 1170526"/>
              <a:gd name="connsiteX2792" fmla="*/ 4461588 w 9143998"/>
              <a:gd name="connsiteY2792" fmla="*/ 424765 h 1170526"/>
              <a:gd name="connsiteX2793" fmla="*/ 4460640 w 9143998"/>
              <a:gd name="connsiteY2793" fmla="*/ 424180 h 1170526"/>
              <a:gd name="connsiteX2794" fmla="*/ 7268913 w 9143998"/>
              <a:gd name="connsiteY2794" fmla="*/ 372127 h 1170526"/>
              <a:gd name="connsiteX2795" fmla="*/ 7252411 w 9143998"/>
              <a:gd name="connsiteY2795" fmla="*/ 379961 h 1170526"/>
              <a:gd name="connsiteX2796" fmla="*/ 7208740 w 9143998"/>
              <a:gd name="connsiteY2796" fmla="*/ 402591 h 1170526"/>
              <a:gd name="connsiteX2797" fmla="*/ 7233561 w 9143998"/>
              <a:gd name="connsiteY2797" fmla="*/ 411967 h 1170526"/>
              <a:gd name="connsiteX2798" fmla="*/ 7250456 w 9143998"/>
              <a:gd name="connsiteY2798" fmla="*/ 402555 h 1170526"/>
              <a:gd name="connsiteX2799" fmla="*/ 7294207 w 9143998"/>
              <a:gd name="connsiteY2799" fmla="*/ 380246 h 1170526"/>
              <a:gd name="connsiteX2800" fmla="*/ 8967152 w 9143998"/>
              <a:gd name="connsiteY2800" fmla="*/ 371854 h 1170526"/>
              <a:gd name="connsiteX2801" fmla="*/ 8959474 w 9143998"/>
              <a:gd name="connsiteY2801" fmla="*/ 373505 h 1170526"/>
              <a:gd name="connsiteX2802" fmla="*/ 9053727 w 9143998"/>
              <a:gd name="connsiteY2802" fmla="*/ 427412 h 1170526"/>
              <a:gd name="connsiteX2803" fmla="*/ 9063454 w 9143998"/>
              <a:gd name="connsiteY2803" fmla="*/ 424635 h 1170526"/>
              <a:gd name="connsiteX2804" fmla="*/ 9062065 w 9143998"/>
              <a:gd name="connsiteY2804" fmla="*/ 423806 h 1170526"/>
              <a:gd name="connsiteX2805" fmla="*/ 5144580 w 9143998"/>
              <a:gd name="connsiteY2805" fmla="*/ 368748 h 1170526"/>
              <a:gd name="connsiteX2806" fmla="*/ 5055098 w 9143998"/>
              <a:gd name="connsiteY2806" fmla="*/ 418002 h 1170526"/>
              <a:gd name="connsiteX2807" fmla="*/ 5073062 w 9143998"/>
              <a:gd name="connsiteY2807" fmla="*/ 423301 h 1170526"/>
              <a:gd name="connsiteX2808" fmla="*/ 5144626 w 9143998"/>
              <a:gd name="connsiteY2808" fmla="*/ 381060 h 1170526"/>
              <a:gd name="connsiteX2809" fmla="*/ 5160472 w 9143998"/>
              <a:gd name="connsiteY2809" fmla="*/ 372554 h 1170526"/>
              <a:gd name="connsiteX2810" fmla="*/ 542985 w 9143998"/>
              <a:gd name="connsiteY2810" fmla="*/ 368185 h 1170526"/>
              <a:gd name="connsiteX2811" fmla="*/ 452585 w 9143998"/>
              <a:gd name="connsiteY2811" fmla="*/ 417948 h 1170526"/>
              <a:gd name="connsiteX2812" fmla="*/ 471370 w 9143998"/>
              <a:gd name="connsiteY2812" fmla="*/ 423489 h 1170526"/>
              <a:gd name="connsiteX2813" fmla="*/ 543239 w 9143998"/>
              <a:gd name="connsiteY2813" fmla="*/ 381060 h 1170526"/>
              <a:gd name="connsiteX2814" fmla="*/ 559831 w 9143998"/>
              <a:gd name="connsiteY2814" fmla="*/ 372224 h 1170526"/>
              <a:gd name="connsiteX2815" fmla="*/ 4390923 w 9143998"/>
              <a:gd name="connsiteY2815" fmla="*/ 366961 h 1170526"/>
              <a:gd name="connsiteX2816" fmla="*/ 4371394 w 9143998"/>
              <a:gd name="connsiteY2816" fmla="*/ 371156 h 1170526"/>
              <a:gd name="connsiteX2817" fmla="*/ 4461493 w 9143998"/>
              <a:gd name="connsiteY2817" fmla="*/ 420639 h 1170526"/>
              <a:gd name="connsiteX2818" fmla="*/ 4466105 w 9143998"/>
              <a:gd name="connsiteY2818" fmla="*/ 423475 h 1170526"/>
              <a:gd name="connsiteX2819" fmla="*/ 4485407 w 9143998"/>
              <a:gd name="connsiteY2819" fmla="*/ 417963 h 1170526"/>
              <a:gd name="connsiteX2820" fmla="*/ 4460001 w 9143998"/>
              <a:gd name="connsiteY2820" fmla="*/ 403067 h 1170526"/>
              <a:gd name="connsiteX2821" fmla="*/ 8990693 w 9143998"/>
              <a:gd name="connsiteY2821" fmla="*/ 366790 h 1170526"/>
              <a:gd name="connsiteX2822" fmla="*/ 8973197 w 9143998"/>
              <a:gd name="connsiteY2822" fmla="*/ 370553 h 1170526"/>
              <a:gd name="connsiteX2823" fmla="*/ 9064156 w 9143998"/>
              <a:gd name="connsiteY2823" fmla="*/ 420235 h 1170526"/>
              <a:gd name="connsiteX2824" fmla="*/ 9068927 w 9143998"/>
              <a:gd name="connsiteY2824" fmla="*/ 423073 h 1170526"/>
              <a:gd name="connsiteX2825" fmla="*/ 9086535 w 9143998"/>
              <a:gd name="connsiteY2825" fmla="*/ 418046 h 1170526"/>
              <a:gd name="connsiteX2826" fmla="*/ 9061262 w 9143998"/>
              <a:gd name="connsiteY2826" fmla="*/ 403673 h 1170526"/>
              <a:gd name="connsiteX2827" fmla="*/ 2642991 w 9143998"/>
              <a:gd name="connsiteY2827" fmla="*/ 364194 h 1170526"/>
              <a:gd name="connsiteX2828" fmla="*/ 2582319 w 9143998"/>
              <a:gd name="connsiteY2828" fmla="*/ 393111 h 1170526"/>
              <a:gd name="connsiteX2829" fmla="*/ 2610000 w 9143998"/>
              <a:gd name="connsiteY2829" fmla="*/ 403566 h 1170526"/>
              <a:gd name="connsiteX2830" fmla="*/ 2649442 w 9143998"/>
              <a:gd name="connsiteY2830" fmla="*/ 383091 h 1170526"/>
              <a:gd name="connsiteX2831" fmla="*/ 2670573 w 9143998"/>
              <a:gd name="connsiteY2831" fmla="*/ 373051 h 1170526"/>
              <a:gd name="connsiteX2832" fmla="*/ 2297776 w 9143998"/>
              <a:gd name="connsiteY2832" fmla="*/ 363242 h 1170526"/>
              <a:gd name="connsiteX2833" fmla="*/ 2267992 w 9143998"/>
              <a:gd name="connsiteY2833" fmla="*/ 372736 h 1170526"/>
              <a:gd name="connsiteX2834" fmla="*/ 2330535 w 9143998"/>
              <a:gd name="connsiteY2834" fmla="*/ 404959 h 1170526"/>
              <a:gd name="connsiteX2835" fmla="*/ 2361616 w 9143998"/>
              <a:gd name="connsiteY2835" fmla="*/ 393337 h 1170526"/>
              <a:gd name="connsiteX2836" fmla="*/ 6910616 w 9143998"/>
              <a:gd name="connsiteY2836" fmla="*/ 361929 h 1170526"/>
              <a:gd name="connsiteX2837" fmla="*/ 6872096 w 9143998"/>
              <a:gd name="connsiteY2837" fmla="*/ 374206 h 1170526"/>
              <a:gd name="connsiteX2838" fmla="*/ 6931468 w 9143998"/>
              <a:gd name="connsiteY2838" fmla="*/ 404781 h 1170526"/>
              <a:gd name="connsiteX2839" fmla="*/ 6970511 w 9143998"/>
              <a:gd name="connsiteY2839" fmla="*/ 390177 h 1170526"/>
              <a:gd name="connsiteX2840" fmla="*/ 5114493 w 9143998"/>
              <a:gd name="connsiteY2840" fmla="*/ 361543 h 1170526"/>
              <a:gd name="connsiteX2841" fmla="*/ 5030162 w 9143998"/>
              <a:gd name="connsiteY2841" fmla="*/ 405383 h 1170526"/>
              <a:gd name="connsiteX2842" fmla="*/ 5023987 w 9143998"/>
              <a:gd name="connsiteY2842" fmla="*/ 408825 h 1170526"/>
              <a:gd name="connsiteX2843" fmla="*/ 5048839 w 9143998"/>
              <a:gd name="connsiteY2843" fmla="*/ 416156 h 1170526"/>
              <a:gd name="connsiteX2844" fmla="*/ 5137843 w 9143998"/>
              <a:gd name="connsiteY2844" fmla="*/ 367135 h 1170526"/>
              <a:gd name="connsiteX2845" fmla="*/ 514897 w 9143998"/>
              <a:gd name="connsiteY2845" fmla="*/ 361453 h 1170526"/>
              <a:gd name="connsiteX2846" fmla="*/ 430409 w 9143998"/>
              <a:gd name="connsiteY2846" fmla="*/ 405382 h 1170526"/>
              <a:gd name="connsiteX2847" fmla="*/ 423340 w 9143998"/>
              <a:gd name="connsiteY2847" fmla="*/ 409322 h 1170526"/>
              <a:gd name="connsiteX2848" fmla="*/ 447176 w 9143998"/>
              <a:gd name="connsiteY2848" fmla="*/ 416353 h 1170526"/>
              <a:gd name="connsiteX2849" fmla="*/ 537151 w 9143998"/>
              <a:gd name="connsiteY2849" fmla="*/ 366787 h 1170526"/>
              <a:gd name="connsiteX2850" fmla="*/ 4421299 w 9143998"/>
              <a:gd name="connsiteY2850" fmla="*/ 360436 h 1170526"/>
              <a:gd name="connsiteX2851" fmla="*/ 4397301 w 9143998"/>
              <a:gd name="connsiteY2851" fmla="*/ 365591 h 1170526"/>
              <a:gd name="connsiteX2852" fmla="*/ 4462133 w 9143998"/>
              <a:gd name="connsiteY2852" fmla="*/ 399514 h 1170526"/>
              <a:gd name="connsiteX2853" fmla="*/ 4490916 w 9143998"/>
              <a:gd name="connsiteY2853" fmla="*/ 416390 h 1170526"/>
              <a:gd name="connsiteX2854" fmla="*/ 4514451 w 9143998"/>
              <a:gd name="connsiteY2854" fmla="*/ 409669 h 1170526"/>
              <a:gd name="connsiteX2855" fmla="*/ 4460069 w 9143998"/>
              <a:gd name="connsiteY2855" fmla="*/ 379562 h 1170526"/>
              <a:gd name="connsiteX2856" fmla="*/ 9020827 w 9143998"/>
              <a:gd name="connsiteY2856" fmla="*/ 360307 h 1170526"/>
              <a:gd name="connsiteX2857" fmla="*/ 8997937 w 9143998"/>
              <a:gd name="connsiteY2857" fmla="*/ 365231 h 1170526"/>
              <a:gd name="connsiteX2858" fmla="*/ 9063462 w 9143998"/>
              <a:gd name="connsiteY2858" fmla="*/ 399427 h 1170526"/>
              <a:gd name="connsiteX2859" fmla="*/ 9092740 w 9143998"/>
              <a:gd name="connsiteY2859" fmla="*/ 416275 h 1170526"/>
              <a:gd name="connsiteX2860" fmla="*/ 9115742 w 9143998"/>
              <a:gd name="connsiteY2860" fmla="*/ 409708 h 1170526"/>
              <a:gd name="connsiteX2861" fmla="*/ 9061262 w 9143998"/>
              <a:gd name="connsiteY2861" fmla="*/ 380259 h 1170526"/>
              <a:gd name="connsiteX2862" fmla="*/ 2055023 w 9143998"/>
              <a:gd name="connsiteY2862" fmla="*/ 360086 h 1170526"/>
              <a:gd name="connsiteX2863" fmla="*/ 1851313 w 9143998"/>
              <a:gd name="connsiteY2863" fmla="*/ 403847 h 1170526"/>
              <a:gd name="connsiteX2864" fmla="*/ 1015449 w 9143998"/>
              <a:gd name="connsiteY2864" fmla="*/ 448421 h 1170526"/>
              <a:gd name="connsiteX2865" fmla="*/ 792133 w 9143998"/>
              <a:gd name="connsiteY2865" fmla="*/ 418459 h 1170526"/>
              <a:gd name="connsiteX2866" fmla="*/ 612799 w 9143998"/>
              <a:gd name="connsiteY2866" fmla="*/ 383077 h 1170526"/>
              <a:gd name="connsiteX2867" fmla="*/ 594046 w 9143998"/>
              <a:gd name="connsiteY2867" fmla="*/ 394035 h 1170526"/>
              <a:gd name="connsiteX2868" fmla="*/ 524683 w 9143998"/>
              <a:gd name="connsiteY2868" fmla="*/ 439213 h 1170526"/>
              <a:gd name="connsiteX2869" fmla="*/ 563422 w 9143998"/>
              <a:gd name="connsiteY2869" fmla="*/ 450638 h 1170526"/>
              <a:gd name="connsiteX2870" fmla="*/ 1009688 w 9143998"/>
              <a:gd name="connsiteY2870" fmla="*/ 541511 h 1170526"/>
              <a:gd name="connsiteX2871" fmla="*/ 1999152 w 9143998"/>
              <a:gd name="connsiteY2871" fmla="*/ 448681 h 1170526"/>
              <a:gd name="connsiteX2872" fmla="*/ 2138098 w 9143998"/>
              <a:gd name="connsiteY2872" fmla="*/ 408998 h 1170526"/>
              <a:gd name="connsiteX2873" fmla="*/ 7231076 w 9143998"/>
              <a:gd name="connsiteY2873" fmla="*/ 359983 h 1170526"/>
              <a:gd name="connsiteX2874" fmla="*/ 7171328 w 9143998"/>
              <a:gd name="connsiteY2874" fmla="*/ 388458 h 1170526"/>
              <a:gd name="connsiteX2875" fmla="*/ 7203387 w 9143998"/>
              <a:gd name="connsiteY2875" fmla="*/ 400569 h 1170526"/>
              <a:gd name="connsiteX2876" fmla="*/ 7250713 w 9143998"/>
              <a:gd name="connsiteY2876" fmla="*/ 376002 h 1170526"/>
              <a:gd name="connsiteX2877" fmla="*/ 7262918 w 9143998"/>
              <a:gd name="connsiteY2877" fmla="*/ 370203 h 1170526"/>
              <a:gd name="connsiteX2878" fmla="*/ 2065227 w 9143998"/>
              <a:gd name="connsiteY2878" fmla="*/ 357894 h 1170526"/>
              <a:gd name="connsiteX2879" fmla="*/ 2064330 w 9143998"/>
              <a:gd name="connsiteY2879" fmla="*/ 358087 h 1170526"/>
              <a:gd name="connsiteX2880" fmla="*/ 2147421 w 9143998"/>
              <a:gd name="connsiteY2880" fmla="*/ 406274 h 1170526"/>
              <a:gd name="connsiteX2881" fmla="*/ 2147491 w 9143998"/>
              <a:gd name="connsiteY2881" fmla="*/ 406315 h 1170526"/>
              <a:gd name="connsiteX2882" fmla="*/ 2149215 w 9143998"/>
              <a:gd name="connsiteY2882" fmla="*/ 405823 h 1170526"/>
              <a:gd name="connsiteX2883" fmla="*/ 2147359 w 9143998"/>
              <a:gd name="connsiteY2883" fmla="*/ 404763 h 1170526"/>
              <a:gd name="connsiteX2884" fmla="*/ 2876527 w 9143998"/>
              <a:gd name="connsiteY2884" fmla="*/ 357618 h 1170526"/>
              <a:gd name="connsiteX2885" fmla="*/ 2869574 w 9143998"/>
              <a:gd name="connsiteY2885" fmla="*/ 361488 h 1170526"/>
              <a:gd name="connsiteX2886" fmla="*/ 2797287 w 9143998"/>
              <a:gd name="connsiteY2886" fmla="*/ 407701 h 1170526"/>
              <a:gd name="connsiteX2887" fmla="*/ 2887757 w 9143998"/>
              <a:gd name="connsiteY2887" fmla="*/ 434858 h 1170526"/>
              <a:gd name="connsiteX2888" fmla="*/ 3389400 w 9143998"/>
              <a:gd name="connsiteY2888" fmla="*/ 541229 h 1170526"/>
              <a:gd name="connsiteX2889" fmla="*/ 4378860 w 9143998"/>
              <a:gd name="connsiteY2889" fmla="*/ 448389 h 1170526"/>
              <a:gd name="connsiteX2890" fmla="*/ 4410990 w 9143998"/>
              <a:gd name="connsiteY2890" fmla="*/ 439214 h 1170526"/>
              <a:gd name="connsiteX2891" fmla="*/ 4315712 w 9143998"/>
              <a:gd name="connsiteY2891" fmla="*/ 383118 h 1170526"/>
              <a:gd name="connsiteX2892" fmla="*/ 4224596 w 9143998"/>
              <a:gd name="connsiteY2892" fmla="*/ 402692 h 1170526"/>
              <a:gd name="connsiteX2893" fmla="*/ 3388653 w 9143998"/>
              <a:gd name="connsiteY2893" fmla="*/ 447261 h 1170526"/>
              <a:gd name="connsiteX2894" fmla="*/ 2942217 w 9143998"/>
              <a:gd name="connsiteY2894" fmla="*/ 373348 h 1170526"/>
              <a:gd name="connsiteX2895" fmla="*/ 241171 w 9143998"/>
              <a:gd name="connsiteY2895" fmla="*/ 357288 h 1170526"/>
              <a:gd name="connsiteX2896" fmla="*/ 204503 w 9143998"/>
              <a:gd name="connsiteY2896" fmla="*/ 371068 h 1170526"/>
              <a:gd name="connsiteX2897" fmla="*/ 178910 w 9143998"/>
              <a:gd name="connsiteY2897" fmla="*/ 380636 h 1170526"/>
              <a:gd name="connsiteX2898" fmla="*/ 231324 w 9143998"/>
              <a:gd name="connsiteY2898" fmla="*/ 400436 h 1170526"/>
              <a:gd name="connsiteX2899" fmla="*/ 293207 w 9143998"/>
              <a:gd name="connsiteY2899" fmla="*/ 373841 h 1170526"/>
              <a:gd name="connsiteX2900" fmla="*/ 6657607 w 9143998"/>
              <a:gd name="connsiteY2900" fmla="*/ 357271 h 1170526"/>
              <a:gd name="connsiteX2901" fmla="*/ 6446173 w 9143998"/>
              <a:gd name="connsiteY2901" fmla="*/ 402691 h 1170526"/>
              <a:gd name="connsiteX2902" fmla="*/ 5610223 w 9143998"/>
              <a:gd name="connsiteY2902" fmla="*/ 447261 h 1170526"/>
              <a:gd name="connsiteX2903" fmla="*/ 5386796 w 9143998"/>
              <a:gd name="connsiteY2903" fmla="*/ 417301 h 1170526"/>
              <a:gd name="connsiteX2904" fmla="*/ 5214159 w 9143998"/>
              <a:gd name="connsiteY2904" fmla="*/ 383276 h 1170526"/>
              <a:gd name="connsiteX2905" fmla="*/ 5195372 w 9143998"/>
              <a:gd name="connsiteY2905" fmla="*/ 394025 h 1170526"/>
              <a:gd name="connsiteX2906" fmla="*/ 5126318 w 9143998"/>
              <a:gd name="connsiteY2906" fmla="*/ 439011 h 1170526"/>
              <a:gd name="connsiteX2907" fmla="*/ 5164735 w 9143998"/>
              <a:gd name="connsiteY2907" fmla="*/ 450344 h 1170526"/>
              <a:gd name="connsiteX2908" fmla="*/ 5610974 w 9143998"/>
              <a:gd name="connsiteY2908" fmla="*/ 541229 h 1170526"/>
              <a:gd name="connsiteX2909" fmla="*/ 6600439 w 9143998"/>
              <a:gd name="connsiteY2909" fmla="*/ 448388 h 1170526"/>
              <a:gd name="connsiteX2910" fmla="*/ 6741316 w 9143998"/>
              <a:gd name="connsiteY2910" fmla="*/ 408159 h 1170526"/>
              <a:gd name="connsiteX2911" fmla="*/ 6657741 w 9143998"/>
              <a:gd name="connsiteY2911" fmla="*/ 357338 h 1170526"/>
              <a:gd name="connsiteX2912" fmla="*/ 4842655 w 9143998"/>
              <a:gd name="connsiteY2912" fmla="*/ 357159 h 1170526"/>
              <a:gd name="connsiteX2913" fmla="*/ 4805780 w 9143998"/>
              <a:gd name="connsiteY2913" fmla="*/ 371070 h 1170526"/>
              <a:gd name="connsiteX2914" fmla="*/ 4779119 w 9143998"/>
              <a:gd name="connsiteY2914" fmla="*/ 381039 h 1170526"/>
              <a:gd name="connsiteX2915" fmla="*/ 4831611 w 9143998"/>
              <a:gd name="connsiteY2915" fmla="*/ 400865 h 1170526"/>
              <a:gd name="connsiteX2916" fmla="*/ 4894540 w 9143998"/>
              <a:gd name="connsiteY2916" fmla="*/ 373819 h 1170526"/>
              <a:gd name="connsiteX2917" fmla="*/ 7479474 w 9143998"/>
              <a:gd name="connsiteY2917" fmla="*/ 356938 h 1170526"/>
              <a:gd name="connsiteX2918" fmla="*/ 7470183 w 9143998"/>
              <a:gd name="connsiteY2918" fmla="*/ 362110 h 1170526"/>
              <a:gd name="connsiteX2919" fmla="*/ 7399209 w 9143998"/>
              <a:gd name="connsiteY2919" fmla="*/ 407488 h 1170526"/>
              <a:gd name="connsiteX2920" fmla="*/ 7544463 w 9143998"/>
              <a:gd name="connsiteY2920" fmla="*/ 450337 h 1170526"/>
              <a:gd name="connsiteX2921" fmla="*/ 7990819 w 9143998"/>
              <a:gd name="connsiteY2921" fmla="*/ 541219 h 1170526"/>
              <a:gd name="connsiteX2922" fmla="*/ 8980270 w 9143998"/>
              <a:gd name="connsiteY2922" fmla="*/ 448382 h 1170526"/>
              <a:gd name="connsiteX2923" fmla="*/ 9011170 w 9143998"/>
              <a:gd name="connsiteY2923" fmla="*/ 439561 h 1170526"/>
              <a:gd name="connsiteX2924" fmla="*/ 8915154 w 9143998"/>
              <a:gd name="connsiteY2924" fmla="*/ 383039 h 1170526"/>
              <a:gd name="connsiteX2925" fmla="*/ 8827083 w 9143998"/>
              <a:gd name="connsiteY2925" fmla="*/ 401985 h 1170526"/>
              <a:gd name="connsiteX2926" fmla="*/ 7991573 w 9143998"/>
              <a:gd name="connsiteY2926" fmla="*/ 446554 h 1170526"/>
              <a:gd name="connsiteX2927" fmla="*/ 7545068 w 9143998"/>
              <a:gd name="connsiteY2927" fmla="*/ 372643 h 1170526"/>
              <a:gd name="connsiteX2928" fmla="*/ 2472167 w 9143998"/>
              <a:gd name="connsiteY2928" fmla="*/ 356393 h 1170526"/>
              <a:gd name="connsiteX2929" fmla="*/ 2433267 w 9143998"/>
              <a:gd name="connsiteY2929" fmla="*/ 371068 h 1170526"/>
              <a:gd name="connsiteX2930" fmla="*/ 2424596 w 9143998"/>
              <a:gd name="connsiteY2930" fmla="*/ 374309 h 1170526"/>
              <a:gd name="connsiteX2931" fmla="*/ 2469317 w 9143998"/>
              <a:gd name="connsiteY2931" fmla="*/ 393380 h 1170526"/>
              <a:gd name="connsiteX2932" fmla="*/ 2516604 w 9143998"/>
              <a:gd name="connsiteY2932" fmla="*/ 373058 h 1170526"/>
              <a:gd name="connsiteX2933" fmla="*/ 2503823 w 9143998"/>
              <a:gd name="connsiteY2933" fmla="*/ 368231 h 1170526"/>
              <a:gd name="connsiteX2934" fmla="*/ 4700027 w 9143998"/>
              <a:gd name="connsiteY2934" fmla="*/ 356056 h 1170526"/>
              <a:gd name="connsiteX2935" fmla="*/ 4644714 w 9143998"/>
              <a:gd name="connsiteY2935" fmla="*/ 373689 h 1170526"/>
              <a:gd name="connsiteX2936" fmla="*/ 4711049 w 9143998"/>
              <a:gd name="connsiteY2936" fmla="*/ 401976 h 1170526"/>
              <a:gd name="connsiteX2937" fmla="*/ 4766763 w 9143998"/>
              <a:gd name="connsiteY2937" fmla="*/ 381139 h 1170526"/>
              <a:gd name="connsiteX2938" fmla="*/ 4732585 w 9143998"/>
              <a:gd name="connsiteY2938" fmla="*/ 368230 h 1170526"/>
              <a:gd name="connsiteX2939" fmla="*/ 7072378 w 9143998"/>
              <a:gd name="connsiteY2939" fmla="*/ 356040 h 1170526"/>
              <a:gd name="connsiteX2940" fmla="*/ 7035268 w 9143998"/>
              <a:gd name="connsiteY2940" fmla="*/ 370039 h 1170526"/>
              <a:gd name="connsiteX2941" fmla="*/ 7024930 w 9143998"/>
              <a:gd name="connsiteY2941" fmla="*/ 373906 h 1170526"/>
              <a:gd name="connsiteX2942" fmla="*/ 7070625 w 9143998"/>
              <a:gd name="connsiteY2942" fmla="*/ 393379 h 1170526"/>
              <a:gd name="connsiteX2943" fmla="*/ 7117832 w 9143998"/>
              <a:gd name="connsiteY2943" fmla="*/ 373094 h 1170526"/>
              <a:gd name="connsiteX2944" fmla="*/ 7104952 w 9143998"/>
              <a:gd name="connsiteY2944" fmla="*/ 368233 h 1170526"/>
              <a:gd name="connsiteX2945" fmla="*/ 6663374 w 9143998"/>
              <a:gd name="connsiteY2945" fmla="*/ 356032 h 1170526"/>
              <a:gd name="connsiteX2946" fmla="*/ 6662536 w 9143998"/>
              <a:gd name="connsiteY2946" fmla="*/ 356212 h 1170526"/>
              <a:gd name="connsiteX2947" fmla="*/ 6748552 w 9143998"/>
              <a:gd name="connsiteY2947" fmla="*/ 406092 h 1170526"/>
              <a:gd name="connsiteX2948" fmla="*/ 6750229 w 9143998"/>
              <a:gd name="connsiteY2948" fmla="*/ 405613 h 1170526"/>
              <a:gd name="connsiteX2949" fmla="*/ 6749102 w 9143998"/>
              <a:gd name="connsiteY2949" fmla="*/ 404970 h 1170526"/>
              <a:gd name="connsiteX2950" fmla="*/ 492144 w 9143998"/>
              <a:gd name="connsiteY2950" fmla="*/ 355999 h 1170526"/>
              <a:gd name="connsiteX2951" fmla="*/ 402133 w 9143998"/>
              <a:gd name="connsiteY2951" fmla="*/ 399498 h 1170526"/>
              <a:gd name="connsiteX2952" fmla="*/ 397753 w 9143998"/>
              <a:gd name="connsiteY2952" fmla="*/ 401776 h 1170526"/>
              <a:gd name="connsiteX2953" fmla="*/ 418831 w 9143998"/>
              <a:gd name="connsiteY2953" fmla="*/ 407993 h 1170526"/>
              <a:gd name="connsiteX2954" fmla="*/ 510592 w 9143998"/>
              <a:gd name="connsiteY2954" fmla="*/ 360421 h 1170526"/>
              <a:gd name="connsiteX2955" fmla="*/ 5091075 w 9143998"/>
              <a:gd name="connsiteY2955" fmla="*/ 355935 h 1170526"/>
              <a:gd name="connsiteX2956" fmla="*/ 5002781 w 9143998"/>
              <a:gd name="connsiteY2956" fmla="*/ 399498 h 1170526"/>
              <a:gd name="connsiteX2957" fmla="*/ 4999011 w 9143998"/>
              <a:gd name="connsiteY2957" fmla="*/ 401458 h 1170526"/>
              <a:gd name="connsiteX2958" fmla="*/ 5020004 w 9143998"/>
              <a:gd name="connsiteY2958" fmla="*/ 407650 h 1170526"/>
              <a:gd name="connsiteX2959" fmla="*/ 5109324 w 9143998"/>
              <a:gd name="connsiteY2959" fmla="*/ 360306 h 1170526"/>
              <a:gd name="connsiteX2960" fmla="*/ 100986 w 9143998"/>
              <a:gd name="connsiteY2960" fmla="*/ 355343 h 1170526"/>
              <a:gd name="connsiteX2961" fmla="*/ 46497 w 9143998"/>
              <a:gd name="connsiteY2961" fmla="*/ 372711 h 1170526"/>
              <a:gd name="connsiteX2962" fmla="*/ 112339 w 9143998"/>
              <a:gd name="connsiteY2962" fmla="*/ 401008 h 1170526"/>
              <a:gd name="connsiteX2963" fmla="*/ 167389 w 9143998"/>
              <a:gd name="connsiteY2963" fmla="*/ 380423 h 1170526"/>
              <a:gd name="connsiteX2964" fmla="*/ 131136 w 9143998"/>
              <a:gd name="connsiteY2964" fmla="*/ 366686 h 1170526"/>
              <a:gd name="connsiteX2965" fmla="*/ 2866850 w 9143998"/>
              <a:gd name="connsiteY2965" fmla="*/ 355300 h 1170526"/>
              <a:gd name="connsiteX2966" fmla="*/ 2798078 w 9143998"/>
              <a:gd name="connsiteY2966" fmla="*/ 395157 h 1170526"/>
              <a:gd name="connsiteX2967" fmla="*/ 2784384 w 9143998"/>
              <a:gd name="connsiteY2967" fmla="*/ 403828 h 1170526"/>
              <a:gd name="connsiteX2968" fmla="*/ 2785458 w 9143998"/>
              <a:gd name="connsiteY2968" fmla="*/ 404150 h 1170526"/>
              <a:gd name="connsiteX2969" fmla="*/ 2797574 w 9143998"/>
              <a:gd name="connsiteY2969" fmla="*/ 396352 h 1170526"/>
              <a:gd name="connsiteX2970" fmla="*/ 2867317 w 9143998"/>
              <a:gd name="connsiteY2970" fmla="*/ 355412 h 1170526"/>
              <a:gd name="connsiteX2971" fmla="*/ 4446192 w 9143998"/>
              <a:gd name="connsiteY2971" fmla="*/ 355088 h 1170526"/>
              <a:gd name="connsiteX2972" fmla="*/ 4426231 w 9143998"/>
              <a:gd name="connsiteY2972" fmla="*/ 359376 h 1170526"/>
              <a:gd name="connsiteX2973" fmla="*/ 4461347 w 9143998"/>
              <a:gd name="connsiteY2973" fmla="*/ 376721 h 1170526"/>
              <a:gd name="connsiteX2974" fmla="*/ 4518710 w 9143998"/>
              <a:gd name="connsiteY2974" fmla="*/ 408452 h 1170526"/>
              <a:gd name="connsiteX2975" fmla="*/ 4539021 w 9143998"/>
              <a:gd name="connsiteY2975" fmla="*/ 402653 h 1170526"/>
              <a:gd name="connsiteX2976" fmla="*/ 4540513 w 9143998"/>
              <a:gd name="connsiteY2976" fmla="*/ 406897 h 1170526"/>
              <a:gd name="connsiteX2977" fmla="*/ 4524279 w 9143998"/>
              <a:gd name="connsiteY2977" fmla="*/ 411532 h 1170526"/>
              <a:gd name="connsiteX2978" fmla="*/ 4589310 w 9143998"/>
              <a:gd name="connsiteY2978" fmla="*/ 447507 h 1170526"/>
              <a:gd name="connsiteX2979" fmla="*/ 4611169 w 9143998"/>
              <a:gd name="connsiteY2979" fmla="*/ 439331 h 1170526"/>
              <a:gd name="connsiteX2980" fmla="*/ 4545283 w 9143998"/>
              <a:gd name="connsiteY2980" fmla="*/ 405387 h 1170526"/>
              <a:gd name="connsiteX2981" fmla="*/ 4540565 w 9143998"/>
              <a:gd name="connsiteY2981" fmla="*/ 406891 h 1170526"/>
              <a:gd name="connsiteX2982" fmla="*/ 4539074 w 9143998"/>
              <a:gd name="connsiteY2982" fmla="*/ 402647 h 1170526"/>
              <a:gd name="connsiteX2983" fmla="*/ 4539624 w 9143998"/>
              <a:gd name="connsiteY2983" fmla="*/ 402471 h 1170526"/>
              <a:gd name="connsiteX2984" fmla="*/ 4460004 w 9143998"/>
              <a:gd name="connsiteY2984" fmla="*/ 361451 h 1170526"/>
              <a:gd name="connsiteX2985" fmla="*/ 2078760 w 9143998"/>
              <a:gd name="connsiteY2985" fmla="*/ 354987 h 1170526"/>
              <a:gd name="connsiteX2986" fmla="*/ 2073472 w 9143998"/>
              <a:gd name="connsiteY2986" fmla="*/ 356123 h 1170526"/>
              <a:gd name="connsiteX2987" fmla="*/ 2147114 w 9143998"/>
              <a:gd name="connsiteY2987" fmla="*/ 398888 h 1170526"/>
              <a:gd name="connsiteX2988" fmla="*/ 2155811 w 9143998"/>
              <a:gd name="connsiteY2988" fmla="*/ 403939 h 1170526"/>
              <a:gd name="connsiteX2989" fmla="*/ 2159312 w 9143998"/>
              <a:gd name="connsiteY2989" fmla="*/ 402939 h 1170526"/>
              <a:gd name="connsiteX2990" fmla="*/ 2160604 w 9143998"/>
              <a:gd name="connsiteY2990" fmla="*/ 406722 h 1170526"/>
              <a:gd name="connsiteX2991" fmla="*/ 2160799 w 9143998"/>
              <a:gd name="connsiteY2991" fmla="*/ 406835 h 1170526"/>
              <a:gd name="connsiteX2992" fmla="*/ 2159329 w 9143998"/>
              <a:gd name="connsiteY2992" fmla="*/ 402652 h 1170526"/>
              <a:gd name="connsiteX2993" fmla="*/ 2162553 w 9143998"/>
              <a:gd name="connsiteY2993" fmla="*/ 401624 h 1170526"/>
              <a:gd name="connsiteX2994" fmla="*/ 2146836 w 9143998"/>
              <a:gd name="connsiteY2994" fmla="*/ 392195 h 1170526"/>
              <a:gd name="connsiteX2995" fmla="*/ 2119006 w 9143998"/>
              <a:gd name="connsiteY2995" fmla="*/ 375499 h 1170526"/>
              <a:gd name="connsiteX2996" fmla="*/ 7469321 w 9143998"/>
              <a:gd name="connsiteY2996" fmla="*/ 354507 h 1170526"/>
              <a:gd name="connsiteX2997" fmla="*/ 7399357 w 9143998"/>
              <a:gd name="connsiteY2997" fmla="*/ 395060 h 1170526"/>
              <a:gd name="connsiteX2998" fmla="*/ 7385919 w 9143998"/>
              <a:gd name="connsiteY2998" fmla="*/ 403568 h 1170526"/>
              <a:gd name="connsiteX2999" fmla="*/ 7387062 w 9143998"/>
              <a:gd name="connsiteY2999" fmla="*/ 403905 h 1170526"/>
              <a:gd name="connsiteX3000" fmla="*/ 7398949 w 9143998"/>
              <a:gd name="connsiteY3000" fmla="*/ 396254 h 1170526"/>
              <a:gd name="connsiteX3001" fmla="*/ 7469804 w 9143998"/>
              <a:gd name="connsiteY3001" fmla="*/ 354623 h 1170526"/>
              <a:gd name="connsiteX3002" fmla="*/ 2858174 w 9143998"/>
              <a:gd name="connsiteY3002" fmla="*/ 353222 h 1170526"/>
              <a:gd name="connsiteX3003" fmla="*/ 2781152 w 9143998"/>
              <a:gd name="connsiteY3003" fmla="*/ 396425 h 1170526"/>
              <a:gd name="connsiteX3004" fmla="*/ 2774263 w 9143998"/>
              <a:gd name="connsiteY3004" fmla="*/ 400790 h 1170526"/>
              <a:gd name="connsiteX3005" fmla="*/ 2777812 w 9143998"/>
              <a:gd name="connsiteY3005" fmla="*/ 401855 h 1170526"/>
              <a:gd name="connsiteX3006" fmla="*/ 2779660 w 9143998"/>
              <a:gd name="connsiteY3006" fmla="*/ 400657 h 1170526"/>
              <a:gd name="connsiteX3007" fmla="*/ 2861208 w 9143998"/>
              <a:gd name="connsiteY3007" fmla="*/ 353949 h 1170526"/>
              <a:gd name="connsiteX3008" fmla="*/ 6676568 w 9143998"/>
              <a:gd name="connsiteY3008" fmla="*/ 353197 h 1170526"/>
              <a:gd name="connsiteX3009" fmla="*/ 6671576 w 9143998"/>
              <a:gd name="connsiteY3009" fmla="*/ 354270 h 1170526"/>
              <a:gd name="connsiteX3010" fmla="*/ 6748854 w 9143998"/>
              <a:gd name="connsiteY3010" fmla="*/ 399132 h 1170526"/>
              <a:gd name="connsiteX3011" fmla="*/ 6756791 w 9143998"/>
              <a:gd name="connsiteY3011" fmla="*/ 403740 h 1170526"/>
              <a:gd name="connsiteX3012" fmla="*/ 6760600 w 9143998"/>
              <a:gd name="connsiteY3012" fmla="*/ 402652 h 1170526"/>
              <a:gd name="connsiteX3013" fmla="*/ 6762056 w 9143998"/>
              <a:gd name="connsiteY3013" fmla="*/ 406796 h 1170526"/>
              <a:gd name="connsiteX3014" fmla="*/ 6826326 w 9143998"/>
              <a:gd name="connsiteY3014" fmla="*/ 444107 h 1170526"/>
              <a:gd name="connsiteX3015" fmla="*/ 6831541 w 9143998"/>
              <a:gd name="connsiteY3015" fmla="*/ 442157 h 1170526"/>
              <a:gd name="connsiteX3016" fmla="*/ 6771608 w 9143998"/>
              <a:gd name="connsiteY3016" fmla="*/ 406232 h 1170526"/>
              <a:gd name="connsiteX3017" fmla="*/ 6769271 w 9143998"/>
              <a:gd name="connsiteY3017" fmla="*/ 406977 h 1170526"/>
              <a:gd name="connsiteX3018" fmla="*/ 6768371 w 9143998"/>
              <a:gd name="connsiteY3018" fmla="*/ 404292 h 1170526"/>
              <a:gd name="connsiteX3019" fmla="*/ 6748569 w 9143998"/>
              <a:gd name="connsiteY3019" fmla="*/ 392422 h 1170526"/>
              <a:gd name="connsiteX3020" fmla="*/ 6720302 w 9143998"/>
              <a:gd name="connsiteY3020" fmla="*/ 375480 h 1170526"/>
              <a:gd name="connsiteX3021" fmla="*/ 7460674 w 9143998"/>
              <a:gd name="connsiteY3021" fmla="*/ 352437 h 1170526"/>
              <a:gd name="connsiteX3022" fmla="*/ 7382455 w 9143998"/>
              <a:gd name="connsiteY3022" fmla="*/ 396308 h 1170526"/>
              <a:gd name="connsiteX3023" fmla="*/ 7375736 w 9143998"/>
              <a:gd name="connsiteY3023" fmla="*/ 400564 h 1170526"/>
              <a:gd name="connsiteX3024" fmla="*/ 7379394 w 9143998"/>
              <a:gd name="connsiteY3024" fmla="*/ 401643 h 1170526"/>
              <a:gd name="connsiteX3025" fmla="*/ 7381024 w 9143998"/>
              <a:gd name="connsiteY3025" fmla="*/ 400586 h 1170526"/>
              <a:gd name="connsiteX3026" fmla="*/ 7463778 w 9143998"/>
              <a:gd name="connsiteY3026" fmla="*/ 353180 h 1170526"/>
              <a:gd name="connsiteX3027" fmla="*/ 2092186 w 9143998"/>
              <a:gd name="connsiteY3027" fmla="*/ 352103 h 1170526"/>
              <a:gd name="connsiteX3028" fmla="*/ 2086297 w 9143998"/>
              <a:gd name="connsiteY3028" fmla="*/ 353368 h 1170526"/>
              <a:gd name="connsiteX3029" fmla="*/ 2146691 w 9143998"/>
              <a:gd name="connsiteY3029" fmla="*/ 388689 h 1170526"/>
              <a:gd name="connsiteX3030" fmla="*/ 2166601 w 9143998"/>
              <a:gd name="connsiteY3030" fmla="*/ 400334 h 1170526"/>
              <a:gd name="connsiteX3031" fmla="*/ 2173145 w 9143998"/>
              <a:gd name="connsiteY3031" fmla="*/ 398247 h 1170526"/>
              <a:gd name="connsiteX3032" fmla="*/ 2146457 w 9143998"/>
              <a:gd name="connsiteY3032" fmla="*/ 383035 h 1170526"/>
              <a:gd name="connsiteX3033" fmla="*/ 6690188 w 9143998"/>
              <a:gd name="connsiteY3033" fmla="*/ 350272 h 1170526"/>
              <a:gd name="connsiteX3034" fmla="*/ 6684465 w 9143998"/>
              <a:gd name="connsiteY3034" fmla="*/ 351501 h 1170526"/>
              <a:gd name="connsiteX3035" fmla="*/ 6748419 w 9143998"/>
              <a:gd name="connsiteY3035" fmla="*/ 388910 h 1170526"/>
              <a:gd name="connsiteX3036" fmla="*/ 6770540 w 9143998"/>
              <a:gd name="connsiteY3036" fmla="*/ 401848 h 1170526"/>
              <a:gd name="connsiteX3037" fmla="*/ 6777041 w 9143998"/>
              <a:gd name="connsiteY3037" fmla="*/ 399777 h 1170526"/>
              <a:gd name="connsiteX3038" fmla="*/ 6748182 w 9143998"/>
              <a:gd name="connsiteY3038" fmla="*/ 383328 h 1170526"/>
              <a:gd name="connsiteX3039" fmla="*/ 2843897 w 9143998"/>
              <a:gd name="connsiteY3039" fmla="*/ 349804 h 1170526"/>
              <a:gd name="connsiteX3040" fmla="*/ 2763619 w 9143998"/>
              <a:gd name="connsiteY3040" fmla="*/ 397595 h 1170526"/>
              <a:gd name="connsiteX3041" fmla="*/ 2770495 w 9143998"/>
              <a:gd name="connsiteY3041" fmla="*/ 399659 h 1170526"/>
              <a:gd name="connsiteX3042" fmla="*/ 2848975 w 9143998"/>
              <a:gd name="connsiteY3042" fmla="*/ 351542 h 1170526"/>
              <a:gd name="connsiteX3043" fmla="*/ 2849672 w 9143998"/>
              <a:gd name="connsiteY3043" fmla="*/ 351187 h 1170526"/>
              <a:gd name="connsiteX3044" fmla="*/ 2103121 w 9143998"/>
              <a:gd name="connsiteY3044" fmla="*/ 349754 h 1170526"/>
              <a:gd name="connsiteX3045" fmla="*/ 2098443 w 9143998"/>
              <a:gd name="connsiteY3045" fmla="*/ 350759 h 1170526"/>
              <a:gd name="connsiteX3046" fmla="*/ 2146247 w 9143998"/>
              <a:gd name="connsiteY3046" fmla="*/ 377972 h 1170526"/>
              <a:gd name="connsiteX3047" fmla="*/ 2178733 w 9143998"/>
              <a:gd name="connsiteY3047" fmla="*/ 396466 h 1170526"/>
              <a:gd name="connsiteX3048" fmla="*/ 2184870 w 9143998"/>
              <a:gd name="connsiteY3048" fmla="*/ 394509 h 1170526"/>
              <a:gd name="connsiteX3049" fmla="*/ 2146051 w 9143998"/>
              <a:gd name="connsiteY3049" fmla="*/ 373256 h 1170526"/>
              <a:gd name="connsiteX3050" fmla="*/ 7446391 w 9143998"/>
              <a:gd name="connsiteY3050" fmla="*/ 349017 h 1170526"/>
              <a:gd name="connsiteX3051" fmla="*/ 7365092 w 9143998"/>
              <a:gd name="connsiteY3051" fmla="*/ 397424 h 1170526"/>
              <a:gd name="connsiteX3052" fmla="*/ 7372021 w 9143998"/>
              <a:gd name="connsiteY3052" fmla="*/ 399468 h 1170526"/>
              <a:gd name="connsiteX3053" fmla="*/ 7450314 w 9143998"/>
              <a:gd name="connsiteY3053" fmla="*/ 351451 h 1170526"/>
              <a:gd name="connsiteX3054" fmla="*/ 7452311 w 9143998"/>
              <a:gd name="connsiteY3054" fmla="*/ 350435 h 1170526"/>
              <a:gd name="connsiteX3055" fmla="*/ 2836404 w 9143998"/>
              <a:gd name="connsiteY3055" fmla="*/ 348009 h 1170526"/>
              <a:gd name="connsiteX3056" fmla="*/ 2754043 w 9143998"/>
              <a:gd name="connsiteY3056" fmla="*/ 394720 h 1170526"/>
              <a:gd name="connsiteX3057" fmla="*/ 2758347 w 9143998"/>
              <a:gd name="connsiteY3057" fmla="*/ 396012 h 1170526"/>
              <a:gd name="connsiteX3058" fmla="*/ 2838750 w 9143998"/>
              <a:gd name="connsiteY3058" fmla="*/ 348571 h 1170526"/>
              <a:gd name="connsiteX3059" fmla="*/ 6954427 w 9143998"/>
              <a:gd name="connsiteY3059" fmla="*/ 347966 h 1170526"/>
              <a:gd name="connsiteX3060" fmla="*/ 6917265 w 9143998"/>
              <a:gd name="connsiteY3060" fmla="*/ 359810 h 1170526"/>
              <a:gd name="connsiteX3061" fmla="*/ 6976725 w 9143998"/>
              <a:gd name="connsiteY3061" fmla="*/ 387853 h 1170526"/>
              <a:gd name="connsiteX3062" fmla="*/ 7014689 w 9143998"/>
              <a:gd name="connsiteY3062" fmla="*/ 373654 h 1170526"/>
              <a:gd name="connsiteX3063" fmla="*/ 6701120 w 9143998"/>
              <a:gd name="connsiteY3063" fmla="*/ 347923 h 1170526"/>
              <a:gd name="connsiteX3064" fmla="*/ 6696375 w 9143998"/>
              <a:gd name="connsiteY3064" fmla="*/ 348942 h 1170526"/>
              <a:gd name="connsiteX3065" fmla="*/ 6722984 w 9143998"/>
              <a:gd name="connsiteY3065" fmla="*/ 362602 h 1170526"/>
              <a:gd name="connsiteX3066" fmla="*/ 6747916 w 9143998"/>
              <a:gd name="connsiteY3066" fmla="*/ 377074 h 1170526"/>
              <a:gd name="connsiteX3067" fmla="*/ 6783489 w 9143998"/>
              <a:gd name="connsiteY3067" fmla="*/ 397721 h 1170526"/>
              <a:gd name="connsiteX3068" fmla="*/ 6788936 w 9143998"/>
              <a:gd name="connsiteY3068" fmla="*/ 395985 h 1170526"/>
              <a:gd name="connsiteX3069" fmla="*/ 6747762 w 9143998"/>
              <a:gd name="connsiteY3069" fmla="*/ 373451 h 1170526"/>
              <a:gd name="connsiteX3070" fmla="*/ 7438581 w 9143998"/>
              <a:gd name="connsiteY3070" fmla="*/ 347147 h 1170526"/>
              <a:gd name="connsiteX3071" fmla="*/ 7355128 w 9143998"/>
              <a:gd name="connsiteY3071" fmla="*/ 394485 h 1170526"/>
              <a:gd name="connsiteX3072" fmla="*/ 7359764 w 9143998"/>
              <a:gd name="connsiteY3072" fmla="*/ 395852 h 1170526"/>
              <a:gd name="connsiteX3073" fmla="*/ 7441228 w 9143998"/>
              <a:gd name="connsiteY3073" fmla="*/ 347781 h 1170526"/>
              <a:gd name="connsiteX3074" fmla="*/ 2349501 w 9143998"/>
              <a:gd name="connsiteY3074" fmla="*/ 346756 h 1170526"/>
              <a:gd name="connsiteX3075" fmla="*/ 2304027 w 9143998"/>
              <a:gd name="connsiteY3075" fmla="*/ 361250 h 1170526"/>
              <a:gd name="connsiteX3076" fmla="*/ 2367432 w 9143998"/>
              <a:gd name="connsiteY3076" fmla="*/ 391162 h 1170526"/>
              <a:gd name="connsiteX3077" fmla="*/ 2413353 w 9143998"/>
              <a:gd name="connsiteY3077" fmla="*/ 373991 h 1170526"/>
              <a:gd name="connsiteX3078" fmla="*/ 7189475 w 9143998"/>
              <a:gd name="connsiteY3078" fmla="*/ 346630 h 1170526"/>
              <a:gd name="connsiteX3079" fmla="*/ 7129112 w 9143998"/>
              <a:gd name="connsiteY3079" fmla="*/ 372511 h 1170526"/>
              <a:gd name="connsiteX3080" fmla="*/ 7166767 w 9143998"/>
              <a:gd name="connsiteY3080" fmla="*/ 386736 h 1170526"/>
              <a:gd name="connsiteX3081" fmla="*/ 7226383 w 9143998"/>
              <a:gd name="connsiteY3081" fmla="*/ 358476 h 1170526"/>
              <a:gd name="connsiteX3082" fmla="*/ 452849 w 9143998"/>
              <a:gd name="connsiteY3082" fmla="*/ 346580 h 1170526"/>
              <a:gd name="connsiteX3083" fmla="*/ 428543 w 9143998"/>
              <a:gd name="connsiteY3083" fmla="*/ 357371 h 1170526"/>
              <a:gd name="connsiteX3084" fmla="*/ 359222 w 9143998"/>
              <a:gd name="connsiteY3084" fmla="*/ 390412 h 1170526"/>
              <a:gd name="connsiteX3085" fmla="*/ 394004 w 9143998"/>
              <a:gd name="connsiteY3085" fmla="*/ 400670 h 1170526"/>
              <a:gd name="connsiteX3086" fmla="*/ 427869 w 9143998"/>
              <a:gd name="connsiteY3086" fmla="*/ 383091 h 1170526"/>
              <a:gd name="connsiteX3087" fmla="*/ 486607 w 9143998"/>
              <a:gd name="connsiteY3087" fmla="*/ 354672 h 1170526"/>
              <a:gd name="connsiteX3088" fmla="*/ 2587703 w 9143998"/>
              <a:gd name="connsiteY3088" fmla="*/ 346440 h 1170526"/>
              <a:gd name="connsiteX3089" fmla="*/ 2527308 w 9143998"/>
              <a:gd name="connsiteY3089" fmla="*/ 372333 h 1170526"/>
              <a:gd name="connsiteX3090" fmla="*/ 2577770 w 9143998"/>
              <a:gd name="connsiteY3090" fmla="*/ 391393 h 1170526"/>
              <a:gd name="connsiteX3091" fmla="*/ 2638319 w 9143998"/>
              <a:gd name="connsiteY3091" fmla="*/ 362694 h 1170526"/>
              <a:gd name="connsiteX3092" fmla="*/ 4489504 w 9143998"/>
              <a:gd name="connsiteY3092" fmla="*/ 345784 h 1170526"/>
              <a:gd name="connsiteX3093" fmla="*/ 4451846 w 9143998"/>
              <a:gd name="connsiteY3093" fmla="*/ 353874 h 1170526"/>
              <a:gd name="connsiteX3094" fmla="*/ 4462136 w 9143998"/>
              <a:gd name="connsiteY3094" fmla="*/ 358606 h 1170526"/>
              <a:gd name="connsiteX3095" fmla="*/ 4544352 w 9143998"/>
              <a:gd name="connsiteY3095" fmla="*/ 400964 h 1170526"/>
              <a:gd name="connsiteX3096" fmla="*/ 4581458 w 9143998"/>
              <a:gd name="connsiteY3096" fmla="*/ 389131 h 1170526"/>
              <a:gd name="connsiteX3097" fmla="*/ 5044548 w 9143998"/>
              <a:gd name="connsiteY3097" fmla="*/ 344794 h 1170526"/>
              <a:gd name="connsiteX3098" fmla="*/ 5030636 w 9143998"/>
              <a:gd name="connsiteY3098" fmla="*/ 350971 h 1170526"/>
              <a:gd name="connsiteX3099" fmla="*/ 4953115 w 9143998"/>
              <a:gd name="connsiteY3099" fmla="*/ 387919 h 1170526"/>
              <a:gd name="connsiteX3100" fmla="*/ 4995621 w 9143998"/>
              <a:gd name="connsiteY3100" fmla="*/ 400458 h 1170526"/>
              <a:gd name="connsiteX3101" fmla="*/ 5029070 w 9143998"/>
              <a:gd name="connsiteY3101" fmla="*/ 383092 h 1170526"/>
              <a:gd name="connsiteX3102" fmla="*/ 5087147 w 9143998"/>
              <a:gd name="connsiteY3102" fmla="*/ 354995 h 1170526"/>
              <a:gd name="connsiteX3103" fmla="*/ 2127185 w 9143998"/>
              <a:gd name="connsiteY3103" fmla="*/ 344584 h 1170526"/>
              <a:gd name="connsiteX3104" fmla="*/ 2109157 w 9143998"/>
              <a:gd name="connsiteY3104" fmla="*/ 348457 h 1170526"/>
              <a:gd name="connsiteX3105" fmla="*/ 2120473 w 9143998"/>
              <a:gd name="connsiteY3105" fmla="*/ 353803 h 1170526"/>
              <a:gd name="connsiteX3106" fmla="*/ 2145833 w 9143998"/>
              <a:gd name="connsiteY3106" fmla="*/ 367993 h 1170526"/>
              <a:gd name="connsiteX3107" fmla="*/ 2190190 w 9143998"/>
              <a:gd name="connsiteY3107" fmla="*/ 392813 h 1170526"/>
              <a:gd name="connsiteX3108" fmla="*/ 2208365 w 9143998"/>
              <a:gd name="connsiteY3108" fmla="*/ 387018 h 1170526"/>
              <a:gd name="connsiteX3109" fmla="*/ 2145254 w 9143998"/>
              <a:gd name="connsiteY3109" fmla="*/ 354029 h 1170526"/>
              <a:gd name="connsiteX3110" fmla="*/ 6725677 w 9143998"/>
              <a:gd name="connsiteY3110" fmla="*/ 342648 h 1170526"/>
              <a:gd name="connsiteX3111" fmla="*/ 6706613 w 9143998"/>
              <a:gd name="connsiteY3111" fmla="*/ 346743 h 1170526"/>
              <a:gd name="connsiteX3112" fmla="*/ 6747584 w 9143998"/>
              <a:gd name="connsiteY3112" fmla="*/ 369257 h 1170526"/>
              <a:gd name="connsiteX3113" fmla="*/ 6793549 w 9143998"/>
              <a:gd name="connsiteY3113" fmla="*/ 394515 h 1170526"/>
              <a:gd name="connsiteX3114" fmla="*/ 6812018 w 9143998"/>
              <a:gd name="connsiteY3114" fmla="*/ 388629 h 1170526"/>
              <a:gd name="connsiteX3115" fmla="*/ 6746935 w 9143998"/>
              <a:gd name="connsiteY3115" fmla="*/ 353968 h 1170526"/>
              <a:gd name="connsiteX3116" fmla="*/ 2813395 w 9143998"/>
              <a:gd name="connsiteY3116" fmla="*/ 342499 h 1170526"/>
              <a:gd name="connsiteX3117" fmla="*/ 2730090 w 9143998"/>
              <a:gd name="connsiteY3117" fmla="*/ 387531 h 1170526"/>
              <a:gd name="connsiteX3118" fmla="*/ 2747855 w 9143998"/>
              <a:gd name="connsiteY3118" fmla="*/ 392863 h 1170526"/>
              <a:gd name="connsiteX3119" fmla="*/ 2829696 w 9143998"/>
              <a:gd name="connsiteY3119" fmla="*/ 346403 h 1170526"/>
              <a:gd name="connsiteX3120" fmla="*/ 7416911 w 9143998"/>
              <a:gd name="connsiteY3120" fmla="*/ 341959 h 1170526"/>
              <a:gd name="connsiteX3121" fmla="*/ 7332240 w 9143998"/>
              <a:gd name="connsiteY3121" fmla="*/ 387733 h 1170526"/>
              <a:gd name="connsiteX3122" fmla="*/ 7348868 w 9143998"/>
              <a:gd name="connsiteY3122" fmla="*/ 392638 h 1170526"/>
              <a:gd name="connsiteX3123" fmla="*/ 7431852 w 9143998"/>
              <a:gd name="connsiteY3123" fmla="*/ 345536 h 1170526"/>
              <a:gd name="connsiteX3124" fmla="*/ 2155754 w 9143998"/>
              <a:gd name="connsiteY3124" fmla="*/ 338447 h 1170526"/>
              <a:gd name="connsiteX3125" fmla="*/ 2134557 w 9143998"/>
              <a:gd name="connsiteY3125" fmla="*/ 343000 h 1170526"/>
              <a:gd name="connsiteX3126" fmla="*/ 2145027 w 9143998"/>
              <a:gd name="connsiteY3126" fmla="*/ 348583 h 1170526"/>
              <a:gd name="connsiteX3127" fmla="*/ 2213844 w 9143998"/>
              <a:gd name="connsiteY3127" fmla="*/ 385271 h 1170526"/>
              <a:gd name="connsiteX3128" fmla="*/ 2236197 w 9143998"/>
              <a:gd name="connsiteY3128" fmla="*/ 378144 h 1170526"/>
              <a:gd name="connsiteX3129" fmla="*/ 6753688 w 9143998"/>
              <a:gd name="connsiteY3129" fmla="*/ 336630 h 1170526"/>
              <a:gd name="connsiteX3130" fmla="*/ 6731045 w 9143998"/>
              <a:gd name="connsiteY3130" fmla="*/ 341495 h 1170526"/>
              <a:gd name="connsiteX3131" fmla="*/ 6746754 w 9143998"/>
              <a:gd name="connsiteY3131" fmla="*/ 349710 h 1170526"/>
              <a:gd name="connsiteX3132" fmla="*/ 6817701 w 9143998"/>
              <a:gd name="connsiteY3132" fmla="*/ 386818 h 1170526"/>
              <a:gd name="connsiteX3133" fmla="*/ 6839596 w 9143998"/>
              <a:gd name="connsiteY3133" fmla="*/ 379839 h 1170526"/>
              <a:gd name="connsiteX3134" fmla="*/ 6839098 w 9143998"/>
              <a:gd name="connsiteY3134" fmla="*/ 379563 h 1170526"/>
              <a:gd name="connsiteX3135" fmla="*/ 2786817 w 9143998"/>
              <a:gd name="connsiteY3135" fmla="*/ 336135 h 1170526"/>
              <a:gd name="connsiteX3136" fmla="*/ 2702918 w 9143998"/>
              <a:gd name="connsiteY3136" fmla="*/ 378967 h 1170526"/>
              <a:gd name="connsiteX3137" fmla="*/ 2722390 w 9143998"/>
              <a:gd name="connsiteY3137" fmla="*/ 385219 h 1170526"/>
              <a:gd name="connsiteX3138" fmla="*/ 2725133 w 9143998"/>
              <a:gd name="connsiteY3138" fmla="*/ 386043 h 1170526"/>
              <a:gd name="connsiteX3139" fmla="*/ 2808018 w 9143998"/>
              <a:gd name="connsiteY3139" fmla="*/ 341212 h 1170526"/>
              <a:gd name="connsiteX3140" fmla="*/ 7390552 w 9143998"/>
              <a:gd name="connsiteY3140" fmla="*/ 335648 h 1170526"/>
              <a:gd name="connsiteX3141" fmla="*/ 7305140 w 9143998"/>
              <a:gd name="connsiteY3141" fmla="*/ 379252 h 1170526"/>
              <a:gd name="connsiteX3142" fmla="*/ 7323702 w 9143998"/>
              <a:gd name="connsiteY3142" fmla="*/ 385214 h 1170526"/>
              <a:gd name="connsiteX3143" fmla="*/ 7326359 w 9143998"/>
              <a:gd name="connsiteY3143" fmla="*/ 385998 h 1170526"/>
              <a:gd name="connsiteX3144" fmla="*/ 7410590 w 9143998"/>
              <a:gd name="connsiteY3144" fmla="*/ 340445 h 1170526"/>
              <a:gd name="connsiteX3145" fmla="*/ 167951 w 9143998"/>
              <a:gd name="connsiteY3145" fmla="*/ 333998 h 1170526"/>
              <a:gd name="connsiteX3146" fmla="*/ 106908 w 9143998"/>
              <a:gd name="connsiteY3146" fmla="*/ 353455 h 1170526"/>
              <a:gd name="connsiteX3147" fmla="*/ 132591 w 9143998"/>
              <a:gd name="connsiteY3147" fmla="*/ 363137 h 1170526"/>
              <a:gd name="connsiteX3148" fmla="*/ 172896 w 9143998"/>
              <a:gd name="connsiteY3148" fmla="*/ 378363 h 1170526"/>
              <a:gd name="connsiteX3149" fmla="*/ 203863 w 9143998"/>
              <a:gd name="connsiteY3149" fmla="*/ 366783 h 1170526"/>
              <a:gd name="connsiteX3150" fmla="*/ 234853 w 9143998"/>
              <a:gd name="connsiteY3150" fmla="*/ 355279 h 1170526"/>
              <a:gd name="connsiteX3151" fmla="*/ 4769877 w 9143998"/>
              <a:gd name="connsiteY3151" fmla="*/ 333789 h 1170526"/>
              <a:gd name="connsiteX3152" fmla="*/ 4706911 w 9143998"/>
              <a:gd name="connsiteY3152" fmla="*/ 353862 h 1170526"/>
              <a:gd name="connsiteX3153" fmla="*/ 4733862 w 9143998"/>
              <a:gd name="connsiteY3153" fmla="*/ 363945 h 1170526"/>
              <a:gd name="connsiteX3154" fmla="*/ 4773105 w 9143998"/>
              <a:gd name="connsiteY3154" fmla="*/ 378767 h 1170526"/>
              <a:gd name="connsiteX3155" fmla="*/ 4805141 w 9143998"/>
              <a:gd name="connsiteY3155" fmla="*/ 366785 h 1170526"/>
              <a:gd name="connsiteX3156" fmla="*/ 4836156 w 9143998"/>
              <a:gd name="connsiteY3156" fmla="*/ 355072 h 1170526"/>
              <a:gd name="connsiteX3157" fmla="*/ 4998049 w 9143998"/>
              <a:gd name="connsiteY3157" fmla="*/ 333659 h 1170526"/>
              <a:gd name="connsiteX3158" fmla="*/ 4906134 w 9143998"/>
              <a:gd name="connsiteY3158" fmla="*/ 373071 h 1170526"/>
              <a:gd name="connsiteX3159" fmla="*/ 4943962 w 9143998"/>
              <a:gd name="connsiteY3159" fmla="*/ 385219 h 1170526"/>
              <a:gd name="connsiteX3160" fmla="*/ 4946723 w 9143998"/>
              <a:gd name="connsiteY3160" fmla="*/ 386033 h 1170526"/>
              <a:gd name="connsiteX3161" fmla="*/ 5029009 w 9143998"/>
              <a:gd name="connsiteY3161" fmla="*/ 347012 h 1170526"/>
              <a:gd name="connsiteX3162" fmla="*/ 5037710 w 9143998"/>
              <a:gd name="connsiteY3162" fmla="*/ 343156 h 1170526"/>
              <a:gd name="connsiteX3163" fmla="*/ 4539547 w 9143998"/>
              <a:gd name="connsiteY3163" fmla="*/ 333309 h 1170526"/>
              <a:gd name="connsiteX3164" fmla="*/ 4539798 w 9143998"/>
              <a:gd name="connsiteY3164" fmla="*/ 334980 h 1170526"/>
              <a:gd name="connsiteX3165" fmla="*/ 4524687 w 9143998"/>
              <a:gd name="connsiteY3165" fmla="*/ 338226 h 1170526"/>
              <a:gd name="connsiteX3166" fmla="*/ 4496721 w 9143998"/>
              <a:gd name="connsiteY3166" fmla="*/ 344234 h 1170526"/>
              <a:gd name="connsiteX3167" fmla="*/ 4587681 w 9143998"/>
              <a:gd name="connsiteY3167" fmla="*/ 387147 h 1170526"/>
              <a:gd name="connsiteX3168" fmla="*/ 4632362 w 9143998"/>
              <a:gd name="connsiteY3168" fmla="*/ 372899 h 1170526"/>
              <a:gd name="connsiteX3169" fmla="*/ 397019 w 9143998"/>
              <a:gd name="connsiteY3169" fmla="*/ 333197 h 1170526"/>
              <a:gd name="connsiteX3170" fmla="*/ 303947 w 9143998"/>
              <a:gd name="connsiteY3170" fmla="*/ 373099 h 1170526"/>
              <a:gd name="connsiteX3171" fmla="*/ 342626 w 9143998"/>
              <a:gd name="connsiteY3171" fmla="*/ 385517 h 1170526"/>
              <a:gd name="connsiteX3172" fmla="*/ 354202 w 9143998"/>
              <a:gd name="connsiteY3172" fmla="*/ 388931 h 1170526"/>
              <a:gd name="connsiteX3173" fmla="*/ 427645 w 9143998"/>
              <a:gd name="connsiteY3173" fmla="*/ 354121 h 1170526"/>
              <a:gd name="connsiteX3174" fmla="*/ 447539 w 9143998"/>
              <a:gd name="connsiteY3174" fmla="*/ 345307 h 1170526"/>
              <a:gd name="connsiteX3175" fmla="*/ 2172111 w 9143998"/>
              <a:gd name="connsiteY3175" fmla="*/ 332058 h 1170526"/>
              <a:gd name="connsiteX3176" fmla="*/ 2166086 w 9143998"/>
              <a:gd name="connsiteY3176" fmla="*/ 333617 h 1170526"/>
              <a:gd name="connsiteX3177" fmla="*/ 2166515 w 9143998"/>
              <a:gd name="connsiteY3177" fmla="*/ 336135 h 1170526"/>
              <a:gd name="connsiteX3178" fmla="*/ 2161878 w 9143998"/>
              <a:gd name="connsiteY3178" fmla="*/ 337131 h 1170526"/>
              <a:gd name="connsiteX3179" fmla="*/ 2240562 w 9143998"/>
              <a:gd name="connsiteY3179" fmla="*/ 376721 h 1170526"/>
              <a:gd name="connsiteX3180" fmla="*/ 2240597 w 9143998"/>
              <a:gd name="connsiteY3180" fmla="*/ 376741 h 1170526"/>
              <a:gd name="connsiteX3181" fmla="*/ 2257593 w 9143998"/>
              <a:gd name="connsiteY3181" fmla="*/ 371322 h 1170526"/>
              <a:gd name="connsiteX3182" fmla="*/ 2238435 w 9143998"/>
              <a:gd name="connsiteY3182" fmla="*/ 361451 h 1170526"/>
              <a:gd name="connsiteX3183" fmla="*/ 7006483 w 9143998"/>
              <a:gd name="connsiteY3183" fmla="*/ 331376 h 1170526"/>
              <a:gd name="connsiteX3184" fmla="*/ 6959938 w 9143998"/>
              <a:gd name="connsiteY3184" fmla="*/ 346210 h 1170526"/>
              <a:gd name="connsiteX3185" fmla="*/ 7019827 w 9143998"/>
              <a:gd name="connsiteY3185" fmla="*/ 371732 h 1170526"/>
              <a:gd name="connsiteX3186" fmla="*/ 7033839 w 9143998"/>
              <a:gd name="connsiteY3186" fmla="*/ 366491 h 1170526"/>
              <a:gd name="connsiteX3187" fmla="*/ 7066917 w 9143998"/>
              <a:gd name="connsiteY3187" fmla="*/ 353996 h 1170526"/>
              <a:gd name="connsiteX3188" fmla="*/ 2765870 w 9143998"/>
              <a:gd name="connsiteY3188" fmla="*/ 331119 h 1170526"/>
              <a:gd name="connsiteX3189" fmla="*/ 2680366 w 9143998"/>
              <a:gd name="connsiteY3189" fmla="*/ 371724 h 1170526"/>
              <a:gd name="connsiteX3190" fmla="*/ 2698321 w 9143998"/>
              <a:gd name="connsiteY3190" fmla="*/ 377490 h 1170526"/>
              <a:gd name="connsiteX3191" fmla="*/ 2781795 w 9143998"/>
              <a:gd name="connsiteY3191" fmla="*/ 334932 h 1170526"/>
              <a:gd name="connsiteX3192" fmla="*/ 2539546 w 9143998"/>
              <a:gd name="connsiteY3192" fmla="*/ 330976 h 1170526"/>
              <a:gd name="connsiteX3193" fmla="*/ 2478514 w 9143998"/>
              <a:gd name="connsiteY3193" fmla="*/ 353999 h 1170526"/>
              <a:gd name="connsiteX3194" fmla="*/ 2505102 w 9143998"/>
              <a:gd name="connsiteY3194" fmla="*/ 363946 h 1170526"/>
              <a:gd name="connsiteX3195" fmla="*/ 2522508 w 9143998"/>
              <a:gd name="connsiteY3195" fmla="*/ 370520 h 1170526"/>
              <a:gd name="connsiteX3196" fmla="*/ 2582456 w 9143998"/>
              <a:gd name="connsiteY3196" fmla="*/ 344755 h 1170526"/>
              <a:gd name="connsiteX3197" fmla="*/ 7139685 w 9143998"/>
              <a:gd name="connsiteY3197" fmla="*/ 330649 h 1170526"/>
              <a:gd name="connsiteX3198" fmla="*/ 7078807 w 9143998"/>
              <a:gd name="connsiteY3198" fmla="*/ 353615 h 1170526"/>
              <a:gd name="connsiteX3199" fmla="*/ 7106443 w 9143998"/>
              <a:gd name="connsiteY3199" fmla="*/ 363948 h 1170526"/>
              <a:gd name="connsiteX3200" fmla="*/ 7123832 w 9143998"/>
              <a:gd name="connsiteY3200" fmla="*/ 370516 h 1170526"/>
              <a:gd name="connsiteX3201" fmla="*/ 7183720 w 9143998"/>
              <a:gd name="connsiteY3201" fmla="*/ 344783 h 1170526"/>
              <a:gd name="connsiteX3202" fmla="*/ 2401808 w 9143998"/>
              <a:gd name="connsiteY3202" fmla="*/ 330083 h 1170526"/>
              <a:gd name="connsiteX3203" fmla="*/ 2355498 w 9143998"/>
              <a:gd name="connsiteY3203" fmla="*/ 344844 h 1170526"/>
              <a:gd name="connsiteX3204" fmla="*/ 2418945 w 9143998"/>
              <a:gd name="connsiteY3204" fmla="*/ 371899 h 1170526"/>
              <a:gd name="connsiteX3205" fmla="*/ 2432627 w 9143998"/>
              <a:gd name="connsiteY3205" fmla="*/ 366783 h 1170526"/>
              <a:gd name="connsiteX3206" fmla="*/ 2466115 w 9143998"/>
              <a:gd name="connsiteY3206" fmla="*/ 354130 h 1170526"/>
              <a:gd name="connsiteX3207" fmla="*/ 7360768 w 9143998"/>
              <a:gd name="connsiteY3207" fmla="*/ 328517 h 1170526"/>
              <a:gd name="connsiteX3208" fmla="*/ 7274579 w 9143998"/>
              <a:gd name="connsiteY3208" fmla="*/ 369437 h 1170526"/>
              <a:gd name="connsiteX3209" fmla="*/ 7299628 w 9143998"/>
              <a:gd name="connsiteY3209" fmla="*/ 377482 h 1170526"/>
              <a:gd name="connsiteX3210" fmla="*/ 7384510 w 9143998"/>
              <a:gd name="connsiteY3210" fmla="*/ 334201 h 1170526"/>
              <a:gd name="connsiteX3211" fmla="*/ 696928 w 9143998"/>
              <a:gd name="connsiteY3211" fmla="*/ 325366 h 1170526"/>
              <a:gd name="connsiteX3212" fmla="*/ 606941 w 9143998"/>
              <a:gd name="connsiteY3212" fmla="*/ 377519 h 1170526"/>
              <a:gd name="connsiteX3213" fmla="*/ 607798 w 9143998"/>
              <a:gd name="connsiteY3213" fmla="*/ 377688 h 1170526"/>
              <a:gd name="connsiteX3214" fmla="*/ 2918501 w 9143998"/>
              <a:gd name="connsiteY3214" fmla="*/ 325365 h 1170526"/>
              <a:gd name="connsiteX3215" fmla="*/ 2872396 w 9143998"/>
              <a:gd name="connsiteY3215" fmla="*/ 352086 h 1170526"/>
              <a:gd name="connsiteX3216" fmla="*/ 2872813 w 9143998"/>
              <a:gd name="connsiteY3216" fmla="*/ 352186 h 1170526"/>
              <a:gd name="connsiteX3217" fmla="*/ 5298346 w 9143998"/>
              <a:gd name="connsiteY3217" fmla="*/ 325361 h 1170526"/>
              <a:gd name="connsiteX3218" fmla="*/ 5208136 w 9143998"/>
              <a:gd name="connsiteY3218" fmla="*/ 377615 h 1170526"/>
              <a:gd name="connsiteX3219" fmla="*/ 5209052 w 9143998"/>
              <a:gd name="connsiteY3219" fmla="*/ 377796 h 1170526"/>
              <a:gd name="connsiteX3220" fmla="*/ 7519825 w 9143998"/>
              <a:gd name="connsiteY3220" fmla="*/ 325233 h 1170526"/>
              <a:gd name="connsiteX3221" fmla="*/ 7474631 w 9143998"/>
              <a:gd name="connsiteY3221" fmla="*/ 351429 h 1170526"/>
              <a:gd name="connsiteX3222" fmla="*/ 7475063 w 9143998"/>
              <a:gd name="connsiteY3222" fmla="*/ 351533 h 1170526"/>
              <a:gd name="connsiteX3223" fmla="*/ 2734656 w 9143998"/>
              <a:gd name="connsiteY3223" fmla="*/ 323644 h 1170526"/>
              <a:gd name="connsiteX3224" fmla="*/ 2657306 w 9143998"/>
              <a:gd name="connsiteY3224" fmla="*/ 357370 h 1170526"/>
              <a:gd name="connsiteX3225" fmla="*/ 2648596 w 9143998"/>
              <a:gd name="connsiteY3225" fmla="*/ 361522 h 1170526"/>
              <a:gd name="connsiteX3226" fmla="*/ 2676189 w 9143998"/>
              <a:gd name="connsiteY3226" fmla="*/ 370383 h 1170526"/>
              <a:gd name="connsiteX3227" fmla="*/ 2761183 w 9143998"/>
              <a:gd name="connsiteY3227" fmla="*/ 329997 h 1170526"/>
              <a:gd name="connsiteX3228" fmla="*/ 2208581 w 9143998"/>
              <a:gd name="connsiteY3228" fmla="*/ 322624 h 1170526"/>
              <a:gd name="connsiteX3229" fmla="*/ 2178600 w 9143998"/>
              <a:gd name="connsiteY3229" fmla="*/ 330380 h 1170526"/>
              <a:gd name="connsiteX3230" fmla="*/ 2240567 w 9143998"/>
              <a:gd name="connsiteY3230" fmla="*/ 358606 h 1170526"/>
              <a:gd name="connsiteX3231" fmla="*/ 2262320 w 9143998"/>
              <a:gd name="connsiteY3231" fmla="*/ 369814 h 1170526"/>
              <a:gd name="connsiteX3232" fmla="*/ 2291788 w 9143998"/>
              <a:gd name="connsiteY3232" fmla="*/ 360419 h 1170526"/>
              <a:gd name="connsiteX3233" fmla="*/ 2237643 w 9143998"/>
              <a:gd name="connsiteY3233" fmla="*/ 334895 h 1170526"/>
              <a:gd name="connsiteX3234" fmla="*/ 6820346 w 9143998"/>
              <a:gd name="connsiteY3234" fmla="*/ 320621 h 1170526"/>
              <a:gd name="connsiteX3235" fmla="*/ 6780829 w 9143998"/>
              <a:gd name="connsiteY3235" fmla="*/ 330836 h 1170526"/>
              <a:gd name="connsiteX3236" fmla="*/ 6841803 w 9143998"/>
              <a:gd name="connsiteY3236" fmla="*/ 358606 h 1170526"/>
              <a:gd name="connsiteX3237" fmla="*/ 6866429 w 9143998"/>
              <a:gd name="connsiteY3237" fmla="*/ 371288 h 1170526"/>
              <a:gd name="connsiteX3238" fmla="*/ 6904638 w 9143998"/>
              <a:gd name="connsiteY3238" fmla="*/ 359110 h 1170526"/>
              <a:gd name="connsiteX3239" fmla="*/ 6839664 w 9143998"/>
              <a:gd name="connsiteY3239" fmla="*/ 328466 h 1170526"/>
              <a:gd name="connsiteX3240" fmla="*/ 4941143 w 9143998"/>
              <a:gd name="connsiteY3240" fmla="*/ 320004 h 1170526"/>
              <a:gd name="connsiteX3241" fmla="*/ 4849059 w 9143998"/>
              <a:gd name="connsiteY3241" fmla="*/ 354743 h 1170526"/>
              <a:gd name="connsiteX3242" fmla="*/ 4900495 w 9143998"/>
              <a:gd name="connsiteY3242" fmla="*/ 371260 h 1170526"/>
              <a:gd name="connsiteX3243" fmla="*/ 4991585 w 9143998"/>
              <a:gd name="connsiteY3243" fmla="*/ 332111 h 1170526"/>
              <a:gd name="connsiteX3244" fmla="*/ 4942417 w 9143998"/>
              <a:gd name="connsiteY3244" fmla="*/ 320337 h 1170526"/>
              <a:gd name="connsiteX3245" fmla="*/ 341253 w 9143998"/>
              <a:gd name="connsiteY3245" fmla="*/ 319679 h 1170526"/>
              <a:gd name="connsiteX3246" fmla="*/ 247404 w 9143998"/>
              <a:gd name="connsiteY3246" fmla="*/ 354946 h 1170526"/>
              <a:gd name="connsiteX3247" fmla="*/ 298787 w 9143998"/>
              <a:gd name="connsiteY3247" fmla="*/ 371442 h 1170526"/>
              <a:gd name="connsiteX3248" fmla="*/ 391085 w 9143998"/>
              <a:gd name="connsiteY3248" fmla="*/ 331775 h 1170526"/>
              <a:gd name="connsiteX3249" fmla="*/ 348186 w 9143998"/>
              <a:gd name="connsiteY3249" fmla="*/ 321492 h 1170526"/>
              <a:gd name="connsiteX3250" fmla="*/ 7322438 w 9143998"/>
              <a:gd name="connsiteY3250" fmla="*/ 319313 h 1170526"/>
              <a:gd name="connsiteX3251" fmla="*/ 7251498 w 9143998"/>
              <a:gd name="connsiteY3251" fmla="*/ 350249 h 1170526"/>
              <a:gd name="connsiteX3252" fmla="*/ 7236737 w 9143998"/>
              <a:gd name="connsiteY3252" fmla="*/ 357284 h 1170526"/>
              <a:gd name="connsiteX3253" fmla="*/ 7268582 w 9143998"/>
              <a:gd name="connsiteY3253" fmla="*/ 367511 h 1170526"/>
              <a:gd name="connsiteX3254" fmla="*/ 7354041 w 9143998"/>
              <a:gd name="connsiteY3254" fmla="*/ 326906 h 1170526"/>
              <a:gd name="connsiteX3255" fmla="*/ 7323664 w 9143998"/>
              <a:gd name="connsiteY3255" fmla="*/ 319633 h 1170526"/>
              <a:gd name="connsiteX3256" fmla="*/ 4600940 w 9143998"/>
              <a:gd name="connsiteY3256" fmla="*/ 319003 h 1170526"/>
              <a:gd name="connsiteX3257" fmla="*/ 4548345 w 9143998"/>
              <a:gd name="connsiteY3257" fmla="*/ 332595 h 1170526"/>
              <a:gd name="connsiteX3258" fmla="*/ 4638369 w 9143998"/>
              <a:gd name="connsiteY3258" fmla="*/ 370984 h 1170526"/>
              <a:gd name="connsiteX3259" fmla="*/ 4693194 w 9143998"/>
              <a:gd name="connsiteY3259" fmla="*/ 353501 h 1170526"/>
              <a:gd name="connsiteX3260" fmla="*/ 8810433 w 9143998"/>
              <a:gd name="connsiteY3260" fmla="*/ 314569 h 1170526"/>
              <a:gd name="connsiteX3261" fmla="*/ 8920660 w 9143998"/>
              <a:gd name="connsiteY3261" fmla="*/ 377459 h 1170526"/>
              <a:gd name="connsiteX3262" fmla="*/ 8924539 w 9143998"/>
              <a:gd name="connsiteY3262" fmla="*/ 376625 h 1170526"/>
              <a:gd name="connsiteX3263" fmla="*/ 6589663 w 9143998"/>
              <a:gd name="connsiteY3263" fmla="*/ 313953 h 1170526"/>
              <a:gd name="connsiteX3264" fmla="*/ 6657045 w 9143998"/>
              <a:gd name="connsiteY3264" fmla="*/ 353028 h 1170526"/>
              <a:gd name="connsiteX3265" fmla="*/ 6657820 w 9143998"/>
              <a:gd name="connsiteY3265" fmla="*/ 352861 h 1170526"/>
              <a:gd name="connsiteX3266" fmla="*/ 1988225 w 9143998"/>
              <a:gd name="connsiteY3266" fmla="*/ 313952 h 1170526"/>
              <a:gd name="connsiteX3267" fmla="*/ 2058816 w 9143998"/>
              <a:gd name="connsiteY3267" fmla="*/ 354889 h 1170526"/>
              <a:gd name="connsiteX3268" fmla="*/ 2059648 w 9143998"/>
              <a:gd name="connsiteY3268" fmla="*/ 354710 h 1170526"/>
              <a:gd name="connsiteX3269" fmla="*/ 4209794 w 9143998"/>
              <a:gd name="connsiteY3269" fmla="*/ 313951 h 1170526"/>
              <a:gd name="connsiteX3270" fmla="*/ 4320010 w 9143998"/>
              <a:gd name="connsiteY3270" fmla="*/ 377869 h 1170526"/>
              <a:gd name="connsiteX3271" fmla="*/ 4321309 w 9143998"/>
              <a:gd name="connsiteY3271" fmla="*/ 377589 h 1170526"/>
              <a:gd name="connsiteX3272" fmla="*/ 708912 w 9143998"/>
              <a:gd name="connsiteY3272" fmla="*/ 311795 h 1170526"/>
              <a:gd name="connsiteX3273" fmla="*/ 598019 w 9143998"/>
              <a:gd name="connsiteY3273" fmla="*/ 375758 h 1170526"/>
              <a:gd name="connsiteX3274" fmla="*/ 601754 w 9143998"/>
              <a:gd name="connsiteY3274" fmla="*/ 376495 h 1170526"/>
              <a:gd name="connsiteX3275" fmla="*/ 709393 w 9143998"/>
              <a:gd name="connsiteY3275" fmla="*/ 313068 h 1170526"/>
              <a:gd name="connsiteX3276" fmla="*/ 711332 w 9143998"/>
              <a:gd name="connsiteY3276" fmla="*/ 312156 h 1170526"/>
              <a:gd name="connsiteX3277" fmla="*/ 4218165 w 9143998"/>
              <a:gd name="connsiteY3277" fmla="*/ 311160 h 1170526"/>
              <a:gd name="connsiteX3278" fmla="*/ 4213137 w 9143998"/>
              <a:gd name="connsiteY3278" fmla="*/ 311724 h 1170526"/>
              <a:gd name="connsiteX3279" fmla="*/ 4243425 w 9143998"/>
              <a:gd name="connsiteY3279" fmla="*/ 326148 h 1170526"/>
              <a:gd name="connsiteX3280" fmla="*/ 4329117 w 9143998"/>
              <a:gd name="connsiteY3280" fmla="*/ 375909 h 1170526"/>
              <a:gd name="connsiteX3281" fmla="*/ 4337811 w 9143998"/>
              <a:gd name="connsiteY3281" fmla="*/ 374039 h 1170526"/>
              <a:gd name="connsiteX3282" fmla="*/ 4221813 w 9143998"/>
              <a:gd name="connsiteY3282" fmla="*/ 312819 h 1170526"/>
              <a:gd name="connsiteX3283" fmla="*/ 5314311 w 9143998"/>
              <a:gd name="connsiteY3283" fmla="*/ 310812 h 1170526"/>
              <a:gd name="connsiteX3284" fmla="*/ 5246880 w 9143998"/>
              <a:gd name="connsiteY3284" fmla="*/ 346234 h 1170526"/>
              <a:gd name="connsiteX3285" fmla="*/ 5197489 w 9143998"/>
              <a:gd name="connsiteY3285" fmla="*/ 375515 h 1170526"/>
              <a:gd name="connsiteX3286" fmla="*/ 5201242 w 9143998"/>
              <a:gd name="connsiteY3286" fmla="*/ 376255 h 1170526"/>
              <a:gd name="connsiteX3287" fmla="*/ 5245835 w 9143998"/>
              <a:gd name="connsiteY3287" fmla="*/ 349227 h 1170526"/>
              <a:gd name="connsiteX3288" fmla="*/ 5316797 w 9143998"/>
              <a:gd name="connsiteY3288" fmla="*/ 311182 h 1170526"/>
              <a:gd name="connsiteX3289" fmla="*/ 8816577 w 9143998"/>
              <a:gd name="connsiteY3289" fmla="*/ 310798 h 1170526"/>
              <a:gd name="connsiteX3290" fmla="*/ 8811668 w 9143998"/>
              <a:gd name="connsiteY3290" fmla="*/ 311349 h 1170526"/>
              <a:gd name="connsiteX3291" fmla="*/ 8843991 w 9143998"/>
              <a:gd name="connsiteY3291" fmla="*/ 326742 h 1170526"/>
              <a:gd name="connsiteX3292" fmla="*/ 8928456 w 9143998"/>
              <a:gd name="connsiteY3292" fmla="*/ 375782 h 1170526"/>
              <a:gd name="connsiteX3293" fmla="*/ 8937026 w 9143998"/>
              <a:gd name="connsiteY3293" fmla="*/ 373938 h 1170526"/>
              <a:gd name="connsiteX3294" fmla="*/ 8822334 w 9143998"/>
              <a:gd name="connsiteY3294" fmla="*/ 313417 h 1170526"/>
              <a:gd name="connsiteX3295" fmla="*/ 696857 w 9143998"/>
              <a:gd name="connsiteY3295" fmla="*/ 310001 h 1170526"/>
              <a:gd name="connsiteX3296" fmla="*/ 684939 w 9143998"/>
              <a:gd name="connsiteY3296" fmla="*/ 315698 h 1170526"/>
              <a:gd name="connsiteX3297" fmla="*/ 583200 w 9143998"/>
              <a:gd name="connsiteY3297" fmla="*/ 372835 h 1170526"/>
              <a:gd name="connsiteX3298" fmla="*/ 590412 w 9143998"/>
              <a:gd name="connsiteY3298" fmla="*/ 374258 h 1170526"/>
              <a:gd name="connsiteX3299" fmla="*/ 683452 w 9143998"/>
              <a:gd name="connsiteY3299" fmla="*/ 320466 h 1170526"/>
              <a:gd name="connsiteX3300" fmla="*/ 702906 w 9143998"/>
              <a:gd name="connsiteY3300" fmla="*/ 310901 h 1170526"/>
              <a:gd name="connsiteX3301" fmla="*/ 4228109 w 9143998"/>
              <a:gd name="connsiteY3301" fmla="*/ 309873 h 1170526"/>
              <a:gd name="connsiteX3302" fmla="*/ 4224596 w 9143998"/>
              <a:gd name="connsiteY3302" fmla="*/ 310439 h 1170526"/>
              <a:gd name="connsiteX3303" fmla="*/ 4222200 w 9143998"/>
              <a:gd name="connsiteY3303" fmla="*/ 310708 h 1170526"/>
              <a:gd name="connsiteX3304" fmla="*/ 4299781 w 9143998"/>
              <a:gd name="connsiteY3304" fmla="*/ 348638 h 1170526"/>
              <a:gd name="connsiteX3305" fmla="*/ 4341760 w 9143998"/>
              <a:gd name="connsiteY3305" fmla="*/ 373189 h 1170526"/>
              <a:gd name="connsiteX3306" fmla="*/ 4348288 w 9143998"/>
              <a:gd name="connsiteY3306" fmla="*/ 371785 h 1170526"/>
              <a:gd name="connsiteX3307" fmla="*/ 4297861 w 9143998"/>
              <a:gd name="connsiteY3307" fmla="*/ 343043 h 1170526"/>
              <a:gd name="connsiteX3308" fmla="*/ 7074219 w 9143998"/>
              <a:gd name="connsiteY3308" fmla="*/ 309701 h 1170526"/>
              <a:gd name="connsiteX3309" fmla="*/ 7034609 w 9143998"/>
              <a:gd name="connsiteY3309" fmla="*/ 322412 h 1170526"/>
              <a:gd name="connsiteX3310" fmla="*/ 7013416 w 9143998"/>
              <a:gd name="connsiteY3310" fmla="*/ 329166 h 1170526"/>
              <a:gd name="connsiteX3311" fmla="*/ 7073339 w 9143998"/>
              <a:gd name="connsiteY3311" fmla="*/ 351570 h 1170526"/>
              <a:gd name="connsiteX3312" fmla="*/ 7133760 w 9143998"/>
              <a:gd name="connsiteY3312" fmla="*/ 328748 h 1170526"/>
              <a:gd name="connsiteX3313" fmla="*/ 7104925 w 9143998"/>
              <a:gd name="connsiteY3313" fmla="*/ 319493 h 1170526"/>
              <a:gd name="connsiteX3314" fmla="*/ 8826834 w 9143998"/>
              <a:gd name="connsiteY3314" fmla="*/ 309609 h 1170526"/>
              <a:gd name="connsiteX3315" fmla="*/ 8826050 w 9143998"/>
              <a:gd name="connsiteY3315" fmla="*/ 309735 h 1170526"/>
              <a:gd name="connsiteX3316" fmla="*/ 8820850 w 9143998"/>
              <a:gd name="connsiteY3316" fmla="*/ 310319 h 1170526"/>
              <a:gd name="connsiteX3317" fmla="*/ 8900450 w 9143998"/>
              <a:gd name="connsiteY3317" fmla="*/ 349233 h 1170526"/>
              <a:gd name="connsiteX3318" fmla="*/ 8941158 w 9143998"/>
              <a:gd name="connsiteY3318" fmla="*/ 373050 h 1170526"/>
              <a:gd name="connsiteX3319" fmla="*/ 8947579 w 9143998"/>
              <a:gd name="connsiteY3319" fmla="*/ 371668 h 1170526"/>
              <a:gd name="connsiteX3320" fmla="*/ 8898391 w 9143998"/>
              <a:gd name="connsiteY3320" fmla="*/ 343640 h 1170526"/>
              <a:gd name="connsiteX3321" fmla="*/ 6863879 w 9143998"/>
              <a:gd name="connsiteY3321" fmla="*/ 309367 h 1170526"/>
              <a:gd name="connsiteX3322" fmla="*/ 6828027 w 9143998"/>
              <a:gd name="connsiteY3322" fmla="*/ 318635 h 1170526"/>
              <a:gd name="connsiteX3323" fmla="*/ 6841795 w 9143998"/>
              <a:gd name="connsiteY3323" fmla="*/ 324217 h 1170526"/>
              <a:gd name="connsiteX3324" fmla="*/ 6911287 w 9143998"/>
              <a:gd name="connsiteY3324" fmla="*/ 356991 h 1170526"/>
              <a:gd name="connsiteX3325" fmla="*/ 6948086 w 9143998"/>
              <a:gd name="connsiteY3325" fmla="*/ 345263 h 1170526"/>
              <a:gd name="connsiteX3326" fmla="*/ 2261083 w 9143998"/>
              <a:gd name="connsiteY3326" fmla="*/ 309042 h 1170526"/>
              <a:gd name="connsiteX3327" fmla="*/ 2215019 w 9143998"/>
              <a:gd name="connsiteY3327" fmla="*/ 320959 h 1170526"/>
              <a:gd name="connsiteX3328" fmla="*/ 2240627 w 9143998"/>
              <a:gd name="connsiteY3328" fmla="*/ 331338 h 1170526"/>
              <a:gd name="connsiteX3329" fmla="*/ 2298040 w 9143998"/>
              <a:gd name="connsiteY3329" fmla="*/ 358426 h 1170526"/>
              <a:gd name="connsiteX3330" fmla="*/ 2343144 w 9143998"/>
              <a:gd name="connsiteY3330" fmla="*/ 344045 h 1170526"/>
              <a:gd name="connsiteX3331" fmla="*/ 2677346 w 9143998"/>
              <a:gd name="connsiteY3331" fmla="*/ 308964 h 1170526"/>
              <a:gd name="connsiteX3332" fmla="*/ 2650788 w 9143998"/>
              <a:gd name="connsiteY3332" fmla="*/ 319395 h 1170526"/>
              <a:gd name="connsiteX3333" fmla="*/ 2593669 w 9143998"/>
              <a:gd name="connsiteY3333" fmla="*/ 343883 h 1170526"/>
              <a:gd name="connsiteX3334" fmla="*/ 2643943 w 9143998"/>
              <a:gd name="connsiteY3334" fmla="*/ 360028 h 1170526"/>
              <a:gd name="connsiteX3335" fmla="*/ 2656408 w 9143998"/>
              <a:gd name="connsiteY3335" fmla="*/ 354120 h 1170526"/>
              <a:gd name="connsiteX3336" fmla="*/ 2729349 w 9143998"/>
              <a:gd name="connsiteY3336" fmla="*/ 322373 h 1170526"/>
              <a:gd name="connsiteX3337" fmla="*/ 2720846 w 9143998"/>
              <a:gd name="connsiteY3337" fmla="*/ 320337 h 1170526"/>
              <a:gd name="connsiteX3338" fmla="*/ 5301288 w 9143998"/>
              <a:gd name="connsiteY3338" fmla="*/ 308875 h 1170526"/>
              <a:gd name="connsiteX3339" fmla="*/ 5269199 w 9143998"/>
              <a:gd name="connsiteY3339" fmla="*/ 324725 h 1170526"/>
              <a:gd name="connsiteX3340" fmla="*/ 5184101 w 9143998"/>
              <a:gd name="connsiteY3340" fmla="*/ 372874 h 1170526"/>
              <a:gd name="connsiteX3341" fmla="*/ 5191312 w 9143998"/>
              <a:gd name="connsiteY3341" fmla="*/ 374296 h 1170526"/>
              <a:gd name="connsiteX3342" fmla="*/ 5267711 w 9143998"/>
              <a:gd name="connsiteY3342" fmla="*/ 329782 h 1170526"/>
              <a:gd name="connsiteX3343" fmla="*/ 5307138 w 9143998"/>
              <a:gd name="connsiteY3343" fmla="*/ 309745 h 1170526"/>
              <a:gd name="connsiteX3344" fmla="*/ 689228 w 9143998"/>
              <a:gd name="connsiteY3344" fmla="*/ 308865 h 1170526"/>
              <a:gd name="connsiteX3345" fmla="*/ 647138 w 9143998"/>
              <a:gd name="connsiteY3345" fmla="*/ 329683 h 1170526"/>
              <a:gd name="connsiteX3346" fmla="*/ 574188 w 9143998"/>
              <a:gd name="connsiteY3346" fmla="*/ 371057 h 1170526"/>
              <a:gd name="connsiteX3347" fmla="*/ 577846 w 9143998"/>
              <a:gd name="connsiteY3347" fmla="*/ 371779 h 1170526"/>
              <a:gd name="connsiteX3348" fmla="*/ 644776 w 9143998"/>
              <a:gd name="connsiteY3348" fmla="*/ 332287 h 1170526"/>
              <a:gd name="connsiteX3349" fmla="*/ 690050 w 9143998"/>
              <a:gd name="connsiteY3349" fmla="*/ 308987 h 1170526"/>
              <a:gd name="connsiteX3350" fmla="*/ 2469269 w 9143998"/>
              <a:gd name="connsiteY3350" fmla="*/ 308488 h 1170526"/>
              <a:gd name="connsiteX3351" fmla="*/ 2426120 w 9143998"/>
              <a:gd name="connsiteY3351" fmla="*/ 322334 h 1170526"/>
              <a:gd name="connsiteX3352" fmla="*/ 2408711 w 9143998"/>
              <a:gd name="connsiteY3352" fmla="*/ 327883 h 1170526"/>
              <a:gd name="connsiteX3353" fmla="*/ 2472459 w 9143998"/>
              <a:gd name="connsiteY3353" fmla="*/ 351733 h 1170526"/>
              <a:gd name="connsiteX3354" fmla="*/ 2532977 w 9143998"/>
              <a:gd name="connsiteY3354" fmla="*/ 328867 h 1170526"/>
              <a:gd name="connsiteX3355" fmla="*/ 2503795 w 9143998"/>
              <a:gd name="connsiteY3355" fmla="*/ 319496 h 1170526"/>
              <a:gd name="connsiteX3356" fmla="*/ 7280961 w 9143998"/>
              <a:gd name="connsiteY3356" fmla="*/ 308470 h 1170526"/>
              <a:gd name="connsiteX3357" fmla="*/ 7251375 w 9143998"/>
              <a:gd name="connsiteY3357" fmla="*/ 320090 h 1170526"/>
              <a:gd name="connsiteX3358" fmla="*/ 7195510 w 9143998"/>
              <a:gd name="connsiteY3358" fmla="*/ 344043 h 1170526"/>
              <a:gd name="connsiteX3359" fmla="*/ 7232064 w 9143998"/>
              <a:gd name="connsiteY3359" fmla="*/ 355783 h 1170526"/>
              <a:gd name="connsiteX3360" fmla="*/ 7250617 w 9143998"/>
              <a:gd name="connsiteY3360" fmla="*/ 346989 h 1170526"/>
              <a:gd name="connsiteX3361" fmla="*/ 7317287 w 9143998"/>
              <a:gd name="connsiteY3361" fmla="*/ 317966 h 1170526"/>
              <a:gd name="connsiteX3362" fmla="*/ 4238917 w 9143998"/>
              <a:gd name="connsiteY3362" fmla="*/ 308131 h 1170526"/>
              <a:gd name="connsiteX3363" fmla="*/ 4235300 w 9143998"/>
              <a:gd name="connsiteY3363" fmla="*/ 308714 h 1170526"/>
              <a:gd name="connsiteX3364" fmla="*/ 4304058 w 9143998"/>
              <a:gd name="connsiteY3364" fmla="*/ 341676 h 1170526"/>
              <a:gd name="connsiteX3365" fmla="*/ 4354573 w 9143998"/>
              <a:gd name="connsiteY3365" fmla="*/ 370433 h 1170526"/>
              <a:gd name="connsiteX3366" fmla="*/ 4360238 w 9143998"/>
              <a:gd name="connsiteY3366" fmla="*/ 369214 h 1170526"/>
              <a:gd name="connsiteX3367" fmla="*/ 4302214 w 9143998"/>
              <a:gd name="connsiteY3367" fmla="*/ 337447 h 1170526"/>
              <a:gd name="connsiteX3368" fmla="*/ 5293043 w 9143998"/>
              <a:gd name="connsiteY3368" fmla="*/ 307649 h 1170526"/>
              <a:gd name="connsiteX3369" fmla="*/ 5248506 w 9143998"/>
              <a:gd name="connsiteY3369" fmla="*/ 329684 h 1170526"/>
              <a:gd name="connsiteX3370" fmla="*/ 5175383 w 9143998"/>
              <a:gd name="connsiteY3370" fmla="*/ 371155 h 1170526"/>
              <a:gd name="connsiteX3371" fmla="*/ 5179014 w 9143998"/>
              <a:gd name="connsiteY3371" fmla="*/ 371870 h 1170526"/>
              <a:gd name="connsiteX3372" fmla="*/ 5246095 w 9143998"/>
              <a:gd name="connsiteY3372" fmla="*/ 332285 h 1170526"/>
              <a:gd name="connsiteX3373" fmla="*/ 5293753 w 9143998"/>
              <a:gd name="connsiteY3373" fmla="*/ 307754 h 1170526"/>
              <a:gd name="connsiteX3374" fmla="*/ 8839791 w 9143998"/>
              <a:gd name="connsiteY3374" fmla="*/ 307521 h 1170526"/>
              <a:gd name="connsiteX3375" fmla="*/ 8834373 w 9143998"/>
              <a:gd name="connsiteY3375" fmla="*/ 308394 h 1170526"/>
              <a:gd name="connsiteX3376" fmla="*/ 8905661 w 9143998"/>
              <a:gd name="connsiteY3376" fmla="*/ 342728 h 1170526"/>
              <a:gd name="connsiteX3377" fmla="*/ 8953889 w 9143998"/>
              <a:gd name="connsiteY3377" fmla="*/ 370311 h 1170526"/>
              <a:gd name="connsiteX3378" fmla="*/ 8961386 w 9143998"/>
              <a:gd name="connsiteY3378" fmla="*/ 368698 h 1170526"/>
              <a:gd name="connsiteX3379" fmla="*/ 8903598 w 9143998"/>
              <a:gd name="connsiteY3379" fmla="*/ 337067 h 1170526"/>
              <a:gd name="connsiteX3380" fmla="*/ 665695 w 9143998"/>
              <a:gd name="connsiteY3380" fmla="*/ 305361 h 1170526"/>
              <a:gd name="connsiteX3381" fmla="*/ 593758 w 9143998"/>
              <a:gd name="connsiteY3381" fmla="*/ 340236 h 1170526"/>
              <a:gd name="connsiteX3382" fmla="*/ 548595 w 9143998"/>
              <a:gd name="connsiteY3382" fmla="*/ 365097 h 1170526"/>
              <a:gd name="connsiteX3383" fmla="*/ 565573 w 9143998"/>
              <a:gd name="connsiteY3383" fmla="*/ 369167 h 1170526"/>
              <a:gd name="connsiteX3384" fmla="*/ 681089 w 9143998"/>
              <a:gd name="connsiteY3384" fmla="*/ 307653 h 1170526"/>
              <a:gd name="connsiteX3385" fmla="*/ 5270646 w 9143998"/>
              <a:gd name="connsiteY3385" fmla="*/ 304318 h 1170526"/>
              <a:gd name="connsiteX3386" fmla="*/ 5195043 w 9143998"/>
              <a:gd name="connsiteY3386" fmla="*/ 340972 h 1170526"/>
              <a:gd name="connsiteX3387" fmla="*/ 5150317 w 9143998"/>
              <a:gd name="connsiteY3387" fmla="*/ 365590 h 1170526"/>
              <a:gd name="connsiteX3388" fmla="*/ 5164932 w 9143998"/>
              <a:gd name="connsiteY3388" fmla="*/ 369093 h 1170526"/>
              <a:gd name="connsiteX3389" fmla="*/ 5166385 w 9143998"/>
              <a:gd name="connsiteY3389" fmla="*/ 369380 h 1170526"/>
              <a:gd name="connsiteX3390" fmla="*/ 5283912 w 9143998"/>
              <a:gd name="connsiteY3390" fmla="*/ 306291 h 1170526"/>
              <a:gd name="connsiteX3391" fmla="*/ 4264725 w 9143998"/>
              <a:gd name="connsiteY3391" fmla="*/ 303972 h 1170526"/>
              <a:gd name="connsiteX3392" fmla="*/ 4245805 w 9143998"/>
              <a:gd name="connsiteY3392" fmla="*/ 307021 h 1170526"/>
              <a:gd name="connsiteX3393" fmla="*/ 4302720 w 9143998"/>
              <a:gd name="connsiteY3393" fmla="*/ 333440 h 1170526"/>
              <a:gd name="connsiteX3394" fmla="*/ 4365712 w 9143998"/>
              <a:gd name="connsiteY3394" fmla="*/ 368036 h 1170526"/>
              <a:gd name="connsiteX3395" fmla="*/ 4385029 w 9143998"/>
              <a:gd name="connsiteY3395" fmla="*/ 363880 h 1170526"/>
              <a:gd name="connsiteX3396" fmla="*/ 4301565 w 9143998"/>
              <a:gd name="connsiteY3396" fmla="*/ 320256 h 1170526"/>
              <a:gd name="connsiteX3397" fmla="*/ 8863859 w 9143998"/>
              <a:gd name="connsiteY3397" fmla="*/ 303641 h 1170526"/>
              <a:gd name="connsiteX3398" fmla="*/ 8846779 w 9143998"/>
              <a:gd name="connsiteY3398" fmla="*/ 306394 h 1170526"/>
              <a:gd name="connsiteX3399" fmla="*/ 8904937 w 9143998"/>
              <a:gd name="connsiteY3399" fmla="*/ 333269 h 1170526"/>
              <a:gd name="connsiteX3400" fmla="*/ 8967423 w 9143998"/>
              <a:gd name="connsiteY3400" fmla="*/ 367399 h 1170526"/>
              <a:gd name="connsiteX3401" fmla="*/ 8984734 w 9143998"/>
              <a:gd name="connsiteY3401" fmla="*/ 363675 h 1170526"/>
              <a:gd name="connsiteX3402" fmla="*/ 8902833 w 9143998"/>
              <a:gd name="connsiteY3402" fmla="*/ 320869 h 1170526"/>
              <a:gd name="connsiteX3403" fmla="*/ 67513 w 9143998"/>
              <a:gd name="connsiteY3403" fmla="*/ 301799 h 1170526"/>
              <a:gd name="connsiteX3404" fmla="*/ 9619 w 9143998"/>
              <a:gd name="connsiteY3404" fmla="*/ 316776 h 1170526"/>
              <a:gd name="connsiteX3405" fmla="*/ 100103 w 9143998"/>
              <a:gd name="connsiteY3405" fmla="*/ 350889 h 1170526"/>
              <a:gd name="connsiteX3406" fmla="*/ 160508 w 9143998"/>
              <a:gd name="connsiteY3406" fmla="*/ 331630 h 1170526"/>
              <a:gd name="connsiteX3407" fmla="*/ 123285 w 9143998"/>
              <a:gd name="connsiteY3407" fmla="*/ 319790 h 1170526"/>
              <a:gd name="connsiteX3408" fmla="*/ 4870575 w 9143998"/>
              <a:gd name="connsiteY3408" fmla="*/ 301553 h 1170526"/>
              <a:gd name="connsiteX3409" fmla="*/ 4805822 w 9143998"/>
              <a:gd name="connsiteY3409" fmla="*/ 322330 h 1170526"/>
              <a:gd name="connsiteX3410" fmla="*/ 4776868 w 9143998"/>
              <a:gd name="connsiteY3410" fmla="*/ 331560 h 1170526"/>
              <a:gd name="connsiteX3411" fmla="*/ 4842557 w 9143998"/>
              <a:gd name="connsiteY3411" fmla="*/ 352655 h 1170526"/>
              <a:gd name="connsiteX3412" fmla="*/ 4933976 w 9143998"/>
              <a:gd name="connsiteY3412" fmla="*/ 318130 h 1170526"/>
              <a:gd name="connsiteX3413" fmla="*/ 4668810 w 9143998"/>
              <a:gd name="connsiteY3413" fmla="*/ 301463 h 1170526"/>
              <a:gd name="connsiteX3414" fmla="*/ 4608510 w 9143998"/>
              <a:gd name="connsiteY3414" fmla="*/ 317047 h 1170526"/>
              <a:gd name="connsiteX3415" fmla="*/ 4700078 w 9143998"/>
              <a:gd name="connsiteY3415" fmla="*/ 351305 h 1170526"/>
              <a:gd name="connsiteX3416" fmla="*/ 4762470 w 9143998"/>
              <a:gd name="connsiteY3416" fmla="*/ 331410 h 1170526"/>
              <a:gd name="connsiteX3417" fmla="*/ 4725368 w 9143998"/>
              <a:gd name="connsiteY3417" fmla="*/ 319496 h 1170526"/>
              <a:gd name="connsiteX3418" fmla="*/ 271127 w 9143998"/>
              <a:gd name="connsiteY3418" fmla="*/ 301337 h 1170526"/>
              <a:gd name="connsiteX3419" fmla="*/ 204544 w 9143998"/>
              <a:gd name="connsiteY3419" fmla="*/ 322334 h 1170526"/>
              <a:gd name="connsiteX3420" fmla="*/ 175078 w 9143998"/>
              <a:gd name="connsiteY3420" fmla="*/ 331726 h 1170526"/>
              <a:gd name="connsiteX3421" fmla="*/ 241154 w 9143998"/>
              <a:gd name="connsiteY3421" fmla="*/ 352940 h 1170526"/>
              <a:gd name="connsiteX3422" fmla="*/ 335092 w 9143998"/>
              <a:gd name="connsiteY3422" fmla="*/ 318067 h 1170526"/>
              <a:gd name="connsiteX3423" fmla="*/ 636286 w 9143998"/>
              <a:gd name="connsiteY3423" fmla="*/ 300983 h 1170526"/>
              <a:gd name="connsiteX3424" fmla="*/ 593531 w 9143998"/>
              <a:gd name="connsiteY3424" fmla="*/ 320568 h 1170526"/>
              <a:gd name="connsiteX3425" fmla="*/ 520732 w 9143998"/>
              <a:gd name="connsiteY3425" fmla="*/ 358419 h 1170526"/>
              <a:gd name="connsiteX3426" fmla="*/ 542758 w 9143998"/>
              <a:gd name="connsiteY3426" fmla="*/ 363698 h 1170526"/>
              <a:gd name="connsiteX3427" fmla="*/ 591567 w 9143998"/>
              <a:gd name="connsiteY3427" fmla="*/ 336811 h 1170526"/>
              <a:gd name="connsiteX3428" fmla="*/ 658612 w 9143998"/>
              <a:gd name="connsiteY3428" fmla="*/ 304307 h 1170526"/>
              <a:gd name="connsiteX3429" fmla="*/ 5239052 w 9143998"/>
              <a:gd name="connsiteY3429" fmla="*/ 299619 h 1170526"/>
              <a:gd name="connsiteX3430" fmla="*/ 5193313 w 9143998"/>
              <a:gd name="connsiteY3430" fmla="*/ 320569 h 1170526"/>
              <a:gd name="connsiteX3431" fmla="*/ 5120468 w 9143998"/>
              <a:gd name="connsiteY3431" fmla="*/ 358437 h 1170526"/>
              <a:gd name="connsiteX3432" fmla="*/ 5143579 w 9143998"/>
              <a:gd name="connsiteY3432" fmla="*/ 363976 h 1170526"/>
              <a:gd name="connsiteX3433" fmla="*/ 5192870 w 9143998"/>
              <a:gd name="connsiteY3433" fmla="*/ 336828 h 1170526"/>
              <a:gd name="connsiteX3434" fmla="*/ 5262457 w 9143998"/>
              <a:gd name="connsiteY3434" fmla="*/ 303100 h 1170526"/>
              <a:gd name="connsiteX3435" fmla="*/ 4295798 w 9143998"/>
              <a:gd name="connsiteY3435" fmla="*/ 298964 h 1170526"/>
              <a:gd name="connsiteX3436" fmla="*/ 4272373 w 9143998"/>
              <a:gd name="connsiteY3436" fmla="*/ 302739 h 1170526"/>
              <a:gd name="connsiteX3437" fmla="*/ 4303421 w 9143998"/>
              <a:gd name="connsiteY3437" fmla="*/ 316467 h 1170526"/>
              <a:gd name="connsiteX3438" fmla="*/ 4391409 w 9143998"/>
              <a:gd name="connsiteY3438" fmla="*/ 362507 h 1170526"/>
              <a:gd name="connsiteX3439" fmla="*/ 4415146 w 9143998"/>
              <a:gd name="connsiteY3439" fmla="*/ 357401 h 1170526"/>
              <a:gd name="connsiteX3440" fmla="*/ 4301587 w 9143998"/>
              <a:gd name="connsiteY3440" fmla="*/ 301381 h 1170526"/>
              <a:gd name="connsiteX3441" fmla="*/ 1939043 w 9143998"/>
              <a:gd name="connsiteY3441" fmla="*/ 298884 h 1170526"/>
              <a:gd name="connsiteX3442" fmla="*/ 1851313 w 9143998"/>
              <a:gd name="connsiteY3442" fmla="*/ 313021 h 1170526"/>
              <a:gd name="connsiteX3443" fmla="*/ 1015449 w 9143998"/>
              <a:gd name="connsiteY3443" fmla="*/ 346802 h 1170526"/>
              <a:gd name="connsiteX3444" fmla="*/ 792541 w 9143998"/>
              <a:gd name="connsiteY3444" fmla="*/ 324246 h 1170526"/>
              <a:gd name="connsiteX3445" fmla="*/ 731159 w 9143998"/>
              <a:gd name="connsiteY3445" fmla="*/ 315108 h 1170526"/>
              <a:gd name="connsiteX3446" fmla="*/ 715676 w 9143998"/>
              <a:gd name="connsiteY3446" fmla="*/ 322968 h 1170526"/>
              <a:gd name="connsiteX3447" fmla="*/ 618433 w 9143998"/>
              <a:gd name="connsiteY3447" fmla="*/ 379786 h 1170526"/>
              <a:gd name="connsiteX3448" fmla="*/ 792860 w 9143998"/>
              <a:gd name="connsiteY3448" fmla="*/ 414196 h 1170526"/>
              <a:gd name="connsiteX3449" fmla="*/ 1016176 w 9143998"/>
              <a:gd name="connsiteY3449" fmla="*/ 444156 h 1170526"/>
              <a:gd name="connsiteX3450" fmla="*/ 1851120 w 9143998"/>
              <a:gd name="connsiteY3450" fmla="*/ 399584 h 1170526"/>
              <a:gd name="connsiteX3451" fmla="*/ 2049574 w 9143998"/>
              <a:gd name="connsiteY3451" fmla="*/ 356878 h 1170526"/>
              <a:gd name="connsiteX3452" fmla="*/ 1994891 w 9143998"/>
              <a:gd name="connsiteY3452" fmla="*/ 324683 h 1170526"/>
              <a:gd name="connsiteX3453" fmla="*/ 8894663 w 9143998"/>
              <a:gd name="connsiteY3453" fmla="*/ 298676 h 1170526"/>
              <a:gd name="connsiteX3454" fmla="*/ 8872319 w 9143998"/>
              <a:gd name="connsiteY3454" fmla="*/ 302278 h 1170526"/>
              <a:gd name="connsiteX3455" fmla="*/ 8904721 w 9143998"/>
              <a:gd name="connsiteY3455" fmla="*/ 316584 h 1170526"/>
              <a:gd name="connsiteX3456" fmla="*/ 8991972 w 9143998"/>
              <a:gd name="connsiteY3456" fmla="*/ 362118 h 1170526"/>
              <a:gd name="connsiteX3457" fmla="*/ 9014622 w 9143998"/>
              <a:gd name="connsiteY3457" fmla="*/ 357246 h 1170526"/>
              <a:gd name="connsiteX3458" fmla="*/ 8902833 w 9143998"/>
              <a:gd name="connsiteY3458" fmla="*/ 302087 h 1170526"/>
              <a:gd name="connsiteX3459" fmla="*/ 613124 w 9143998"/>
              <a:gd name="connsiteY3459" fmla="*/ 297535 h 1170526"/>
              <a:gd name="connsiteX3460" fmla="*/ 498275 w 9143998"/>
              <a:gd name="connsiteY3460" fmla="*/ 353037 h 1170526"/>
              <a:gd name="connsiteX3461" fmla="*/ 516438 w 9143998"/>
              <a:gd name="connsiteY3461" fmla="*/ 357390 h 1170526"/>
              <a:gd name="connsiteX3462" fmla="*/ 615317 w 9143998"/>
              <a:gd name="connsiteY3462" fmla="*/ 306128 h 1170526"/>
              <a:gd name="connsiteX3463" fmla="*/ 629526 w 9143998"/>
              <a:gd name="connsiteY3463" fmla="*/ 299977 h 1170526"/>
              <a:gd name="connsiteX3464" fmla="*/ 2630421 w 9143998"/>
              <a:gd name="connsiteY3464" fmla="*/ 296695 h 1170526"/>
              <a:gd name="connsiteX3465" fmla="*/ 2545951 w 9143998"/>
              <a:gd name="connsiteY3465" fmla="*/ 328560 h 1170526"/>
              <a:gd name="connsiteX3466" fmla="*/ 2588414 w 9143998"/>
              <a:gd name="connsiteY3466" fmla="*/ 342195 h 1170526"/>
              <a:gd name="connsiteX3467" fmla="*/ 2649040 w 9143998"/>
              <a:gd name="connsiteY3467" fmla="*/ 316140 h 1170526"/>
              <a:gd name="connsiteX3468" fmla="*/ 2671307 w 9143998"/>
              <a:gd name="connsiteY3468" fmla="*/ 307385 h 1170526"/>
              <a:gd name="connsiteX3469" fmla="*/ 6913450 w 9143998"/>
              <a:gd name="connsiteY3469" fmla="*/ 296553 h 1170526"/>
              <a:gd name="connsiteX3470" fmla="*/ 6869858 w 9143998"/>
              <a:gd name="connsiteY3470" fmla="*/ 307822 h 1170526"/>
              <a:gd name="connsiteX3471" fmla="*/ 6953596 w 9143998"/>
              <a:gd name="connsiteY3471" fmla="*/ 343507 h 1170526"/>
              <a:gd name="connsiteX3472" fmla="*/ 6999666 w 9143998"/>
              <a:gd name="connsiteY3472" fmla="*/ 328824 h 1170526"/>
              <a:gd name="connsiteX3473" fmla="*/ 5217956 w 9143998"/>
              <a:gd name="connsiteY3473" fmla="*/ 296481 h 1170526"/>
              <a:gd name="connsiteX3474" fmla="*/ 5146076 w 9143998"/>
              <a:gd name="connsiteY3474" fmla="*/ 328798 h 1170526"/>
              <a:gd name="connsiteX3475" fmla="*/ 5097272 w 9143998"/>
              <a:gd name="connsiteY3475" fmla="*/ 352877 h 1170526"/>
              <a:gd name="connsiteX3476" fmla="*/ 5115222 w 9143998"/>
              <a:gd name="connsiteY3476" fmla="*/ 357179 h 1170526"/>
              <a:gd name="connsiteX3477" fmla="*/ 5144622 w 9143998"/>
              <a:gd name="connsiteY3477" fmla="*/ 341595 h 1170526"/>
              <a:gd name="connsiteX3478" fmla="*/ 5233370 w 9143998"/>
              <a:gd name="connsiteY3478" fmla="*/ 298774 h 1170526"/>
              <a:gd name="connsiteX3479" fmla="*/ 2311006 w 9143998"/>
              <a:gd name="connsiteY3479" fmla="*/ 296128 h 1170526"/>
              <a:gd name="connsiteX3480" fmla="*/ 2267590 w 9143998"/>
              <a:gd name="connsiteY3480" fmla="*/ 307359 h 1170526"/>
              <a:gd name="connsiteX3481" fmla="*/ 2349139 w 9143998"/>
              <a:gd name="connsiteY3481" fmla="*/ 342133 h 1170526"/>
              <a:gd name="connsiteX3482" fmla="*/ 2394963 w 9143998"/>
              <a:gd name="connsiteY3482" fmla="*/ 327523 h 1170526"/>
              <a:gd name="connsiteX3483" fmla="*/ 6535642 w 9143998"/>
              <a:gd name="connsiteY3483" fmla="*/ 296019 h 1170526"/>
              <a:gd name="connsiteX3484" fmla="*/ 6446173 w 9143998"/>
              <a:gd name="connsiteY3484" fmla="*/ 310438 h 1170526"/>
              <a:gd name="connsiteX3485" fmla="*/ 5610223 w 9143998"/>
              <a:gd name="connsiteY3485" fmla="*/ 344215 h 1170526"/>
              <a:gd name="connsiteX3486" fmla="*/ 5387275 w 9143998"/>
              <a:gd name="connsiteY3486" fmla="*/ 321664 h 1170526"/>
              <a:gd name="connsiteX3487" fmla="*/ 5335336 w 9143998"/>
              <a:gd name="connsiteY3487" fmla="*/ 313939 h 1170526"/>
              <a:gd name="connsiteX3488" fmla="*/ 5219971 w 9143998"/>
              <a:gd name="connsiteY3488" fmla="*/ 379950 h 1170526"/>
              <a:gd name="connsiteX3489" fmla="*/ 5387745 w 9143998"/>
              <a:gd name="connsiteY3489" fmla="*/ 413044 h 1170526"/>
              <a:gd name="connsiteX3490" fmla="*/ 5611075 w 9143998"/>
              <a:gd name="connsiteY3490" fmla="*/ 443001 h 1170526"/>
              <a:gd name="connsiteX3491" fmla="*/ 6446006 w 9143998"/>
              <a:gd name="connsiteY3491" fmla="*/ 398432 h 1170526"/>
              <a:gd name="connsiteX3492" fmla="*/ 6651524 w 9143998"/>
              <a:gd name="connsiteY3492" fmla="*/ 354216 h 1170526"/>
              <a:gd name="connsiteX3493" fmla="*/ 5316583 w 9143998"/>
              <a:gd name="connsiteY3493" fmla="*/ 296002 h 1170526"/>
              <a:gd name="connsiteX3494" fmla="*/ 5299948 w 9143998"/>
              <a:gd name="connsiteY3494" fmla="*/ 304233 h 1170526"/>
              <a:gd name="connsiteX3495" fmla="*/ 5300450 w 9143998"/>
              <a:gd name="connsiteY3495" fmla="*/ 304307 h 1170526"/>
              <a:gd name="connsiteX3496" fmla="*/ 7232240 w 9143998"/>
              <a:gd name="connsiteY3496" fmla="*/ 295734 h 1170526"/>
              <a:gd name="connsiteX3497" fmla="*/ 7146179 w 9143998"/>
              <a:gd name="connsiteY3497" fmla="*/ 328200 h 1170526"/>
              <a:gd name="connsiteX3498" fmla="*/ 7189748 w 9143998"/>
              <a:gd name="connsiteY3498" fmla="*/ 342193 h 1170526"/>
              <a:gd name="connsiteX3499" fmla="*/ 7250400 w 9143998"/>
              <a:gd name="connsiteY3499" fmla="*/ 316131 h 1170526"/>
              <a:gd name="connsiteX3500" fmla="*/ 7274307 w 9143998"/>
              <a:gd name="connsiteY3500" fmla="*/ 306731 h 1170526"/>
              <a:gd name="connsiteX3501" fmla="*/ 4316961 w 9143998"/>
              <a:gd name="connsiteY3501" fmla="*/ 295554 h 1170526"/>
              <a:gd name="connsiteX3502" fmla="*/ 4301818 w 9143998"/>
              <a:gd name="connsiteY3502" fmla="*/ 297994 h 1170526"/>
              <a:gd name="connsiteX3503" fmla="*/ 4302660 w 9143998"/>
              <a:gd name="connsiteY3503" fmla="*/ 298345 h 1170526"/>
              <a:gd name="connsiteX3504" fmla="*/ 4420081 w 9143998"/>
              <a:gd name="connsiteY3504" fmla="*/ 356339 h 1170526"/>
              <a:gd name="connsiteX3505" fmla="*/ 4439731 w 9143998"/>
              <a:gd name="connsiteY3505" fmla="*/ 352111 h 1170526"/>
              <a:gd name="connsiteX3506" fmla="*/ 2989685 w 9143998"/>
              <a:gd name="connsiteY3506" fmla="*/ 295485 h 1170526"/>
              <a:gd name="connsiteX3507" fmla="*/ 2978028 w 9143998"/>
              <a:gd name="connsiteY3507" fmla="*/ 301124 h 1170526"/>
              <a:gd name="connsiteX3508" fmla="*/ 2882231 w 9143998"/>
              <a:gd name="connsiteY3508" fmla="*/ 354443 h 1170526"/>
              <a:gd name="connsiteX3509" fmla="*/ 2943362 w 9143998"/>
              <a:gd name="connsiteY3509" fmla="*/ 369094 h 1170526"/>
              <a:gd name="connsiteX3510" fmla="*/ 3389505 w 9143998"/>
              <a:gd name="connsiteY3510" fmla="*/ 443002 h 1170526"/>
              <a:gd name="connsiteX3511" fmla="*/ 4224429 w 9143998"/>
              <a:gd name="connsiteY3511" fmla="*/ 398432 h 1170526"/>
              <a:gd name="connsiteX3512" fmla="*/ 4310332 w 9143998"/>
              <a:gd name="connsiteY3512" fmla="*/ 379951 h 1170526"/>
              <a:gd name="connsiteX3513" fmla="*/ 4216460 w 9143998"/>
              <a:gd name="connsiteY3513" fmla="*/ 324682 h 1170526"/>
              <a:gd name="connsiteX3514" fmla="*/ 4193473 w 9143998"/>
              <a:gd name="connsiteY3514" fmla="*/ 313929 h 1170526"/>
              <a:gd name="connsiteX3515" fmla="*/ 4001165 w 9143998"/>
              <a:gd name="connsiteY3515" fmla="*/ 335497 h 1170526"/>
              <a:gd name="connsiteX3516" fmla="*/ 3388653 w 9143998"/>
              <a:gd name="connsiteY3516" fmla="*/ 344215 h 1170526"/>
              <a:gd name="connsiteX3517" fmla="*/ 3165705 w 9143998"/>
              <a:gd name="connsiteY3517" fmla="*/ 321665 h 1170526"/>
              <a:gd name="connsiteX3518" fmla="*/ 2937942 w 9143998"/>
              <a:gd name="connsiteY3518" fmla="*/ 295441 h 1170526"/>
              <a:gd name="connsiteX3519" fmla="*/ 2868715 w 9143998"/>
              <a:gd name="connsiteY3519" fmla="*/ 329683 h 1170526"/>
              <a:gd name="connsiteX3520" fmla="*/ 2842042 w 9143998"/>
              <a:gd name="connsiteY3520" fmla="*/ 344811 h 1170526"/>
              <a:gd name="connsiteX3521" fmla="*/ 2844232 w 9143998"/>
              <a:gd name="connsiteY3521" fmla="*/ 345336 h 1170526"/>
              <a:gd name="connsiteX3522" fmla="*/ 2866349 w 9143998"/>
              <a:gd name="connsiteY3522" fmla="*/ 332287 h 1170526"/>
              <a:gd name="connsiteX3523" fmla="*/ 716457 w 9143998"/>
              <a:gd name="connsiteY3523" fmla="*/ 295396 h 1170526"/>
              <a:gd name="connsiteX3524" fmla="*/ 696085 w 9143998"/>
              <a:gd name="connsiteY3524" fmla="*/ 305473 h 1170526"/>
              <a:gd name="connsiteX3525" fmla="*/ 696700 w 9143998"/>
              <a:gd name="connsiteY3525" fmla="*/ 305565 h 1170526"/>
              <a:gd name="connsiteX3526" fmla="*/ 1961562 w 9143998"/>
              <a:gd name="connsiteY3526" fmla="*/ 295256 h 1170526"/>
              <a:gd name="connsiteX3527" fmla="*/ 1958143 w 9143998"/>
              <a:gd name="connsiteY3527" fmla="*/ 295807 h 1170526"/>
              <a:gd name="connsiteX3528" fmla="*/ 2021856 w 9143998"/>
              <a:gd name="connsiteY3528" fmla="*/ 326148 h 1170526"/>
              <a:gd name="connsiteX3529" fmla="*/ 2067960 w 9143998"/>
              <a:gd name="connsiteY3529" fmla="*/ 352922 h 1170526"/>
              <a:gd name="connsiteX3530" fmla="*/ 2072704 w 9143998"/>
              <a:gd name="connsiteY3530" fmla="*/ 351901 h 1170526"/>
              <a:gd name="connsiteX3531" fmla="*/ 7592700 w 9143998"/>
              <a:gd name="connsiteY3531" fmla="*/ 294932 h 1170526"/>
              <a:gd name="connsiteX3532" fmla="*/ 7578635 w 9143998"/>
              <a:gd name="connsiteY3532" fmla="*/ 301737 h 1170526"/>
              <a:gd name="connsiteX3533" fmla="*/ 7484934 w 9143998"/>
              <a:gd name="connsiteY3533" fmla="*/ 353898 h 1170526"/>
              <a:gd name="connsiteX3534" fmla="*/ 7545388 w 9143998"/>
              <a:gd name="connsiteY3534" fmla="*/ 368388 h 1170526"/>
              <a:gd name="connsiteX3535" fmla="*/ 7991573 w 9143998"/>
              <a:gd name="connsiteY3535" fmla="*/ 442294 h 1170526"/>
              <a:gd name="connsiteX3536" fmla="*/ 8826453 w 9143998"/>
              <a:gd name="connsiteY3536" fmla="*/ 397726 h 1170526"/>
              <a:gd name="connsiteX3537" fmla="*/ 8909686 w 9143998"/>
              <a:gd name="connsiteY3537" fmla="*/ 379820 h 1170526"/>
              <a:gd name="connsiteX3538" fmla="*/ 8817093 w 9143998"/>
              <a:gd name="connsiteY3538" fmla="*/ 325314 h 1170526"/>
              <a:gd name="connsiteX3539" fmla="*/ 8791965 w 9143998"/>
              <a:gd name="connsiteY3539" fmla="*/ 313560 h 1170526"/>
              <a:gd name="connsiteX3540" fmla="*/ 8602756 w 9143998"/>
              <a:gd name="connsiteY3540" fmla="*/ 334792 h 1170526"/>
              <a:gd name="connsiteX3541" fmla="*/ 7990721 w 9143998"/>
              <a:gd name="connsiteY3541" fmla="*/ 343511 h 1170526"/>
              <a:gd name="connsiteX3542" fmla="*/ 7767738 w 9143998"/>
              <a:gd name="connsiteY3542" fmla="*/ 320961 h 1170526"/>
              <a:gd name="connsiteX3543" fmla="*/ 8926260 w 9143998"/>
              <a:gd name="connsiteY3543" fmla="*/ 293583 h 1170526"/>
              <a:gd name="connsiteX3544" fmla="*/ 8902327 w 9143998"/>
              <a:gd name="connsiteY3544" fmla="*/ 297441 h 1170526"/>
              <a:gd name="connsiteX3545" fmla="*/ 8904467 w 9143998"/>
              <a:gd name="connsiteY3545" fmla="*/ 298332 h 1170526"/>
              <a:gd name="connsiteX3546" fmla="*/ 9021138 w 9143998"/>
              <a:gd name="connsiteY3546" fmla="*/ 355844 h 1170526"/>
              <a:gd name="connsiteX3547" fmla="*/ 9048592 w 9143998"/>
              <a:gd name="connsiteY3547" fmla="*/ 349938 h 1170526"/>
              <a:gd name="connsiteX3548" fmla="*/ 1974107 w 9143998"/>
              <a:gd name="connsiteY3548" fmla="*/ 293234 h 1170526"/>
              <a:gd name="connsiteX3549" fmla="*/ 1969216 w 9143998"/>
              <a:gd name="connsiteY3549" fmla="*/ 294022 h 1170526"/>
              <a:gd name="connsiteX3550" fmla="*/ 2078210 w 9143998"/>
              <a:gd name="connsiteY3550" fmla="*/ 348638 h 1170526"/>
              <a:gd name="connsiteX3551" fmla="*/ 2080807 w 9143998"/>
              <a:gd name="connsiteY3551" fmla="*/ 350157 h 1170526"/>
              <a:gd name="connsiteX3552" fmla="*/ 2086590 w 9143998"/>
              <a:gd name="connsiteY3552" fmla="*/ 348913 h 1170526"/>
              <a:gd name="connsiteX3553" fmla="*/ 2076293 w 9143998"/>
              <a:gd name="connsiteY3553" fmla="*/ 343043 h 1170526"/>
              <a:gd name="connsiteX3554" fmla="*/ 6557446 w 9143998"/>
              <a:gd name="connsiteY3554" fmla="*/ 292506 h 1170526"/>
              <a:gd name="connsiteX3555" fmla="*/ 6553744 w 9143998"/>
              <a:gd name="connsiteY3555" fmla="*/ 293102 h 1170526"/>
              <a:gd name="connsiteX3556" fmla="*/ 6623102 w 9143998"/>
              <a:gd name="connsiteY3556" fmla="*/ 326129 h 1170526"/>
              <a:gd name="connsiteX3557" fmla="*/ 6666087 w 9143998"/>
              <a:gd name="connsiteY3557" fmla="*/ 351083 h 1170526"/>
              <a:gd name="connsiteX3558" fmla="*/ 6670538 w 9143998"/>
              <a:gd name="connsiteY3558" fmla="*/ 350125 h 1170526"/>
              <a:gd name="connsiteX3559" fmla="*/ 2969476 w 9143998"/>
              <a:gd name="connsiteY3559" fmla="*/ 292479 h 1170526"/>
              <a:gd name="connsiteX3560" fmla="*/ 2953584 w 9143998"/>
              <a:gd name="connsiteY3560" fmla="*/ 299706 h 1170526"/>
              <a:gd name="connsiteX3561" fmla="*/ 2863852 w 9143998"/>
              <a:gd name="connsiteY3561" fmla="*/ 350038 h 1170526"/>
              <a:gd name="connsiteX3562" fmla="*/ 2866801 w 9143998"/>
              <a:gd name="connsiteY3562" fmla="*/ 350745 h 1170526"/>
              <a:gd name="connsiteX3563" fmla="*/ 2952697 w 9143998"/>
              <a:gd name="connsiteY3563" fmla="*/ 301547 h 1170526"/>
              <a:gd name="connsiteX3564" fmla="*/ 2971603 w 9143998"/>
              <a:gd name="connsiteY3564" fmla="*/ 292796 h 1170526"/>
              <a:gd name="connsiteX3565" fmla="*/ 575822 w 9143998"/>
              <a:gd name="connsiteY3565" fmla="*/ 291982 h 1170526"/>
              <a:gd name="connsiteX3566" fmla="*/ 459330 w 9143998"/>
              <a:gd name="connsiteY3566" fmla="*/ 343702 h 1170526"/>
              <a:gd name="connsiteX3567" fmla="*/ 492732 w 9143998"/>
              <a:gd name="connsiteY3567" fmla="*/ 351708 h 1170526"/>
              <a:gd name="connsiteX3568" fmla="*/ 591670 w 9143998"/>
              <a:gd name="connsiteY3568" fmla="*/ 303838 h 1170526"/>
              <a:gd name="connsiteX3569" fmla="*/ 608179 w 9143998"/>
              <a:gd name="connsiteY3569" fmla="*/ 296799 h 1170526"/>
              <a:gd name="connsiteX3570" fmla="*/ 1982323 w 9143998"/>
              <a:gd name="connsiteY3570" fmla="*/ 291910 h 1170526"/>
              <a:gd name="connsiteX3571" fmla="*/ 1979593 w 9143998"/>
              <a:gd name="connsiteY3571" fmla="*/ 292350 h 1170526"/>
              <a:gd name="connsiteX3572" fmla="*/ 2082488 w 9143998"/>
              <a:gd name="connsiteY3572" fmla="*/ 341676 h 1170526"/>
              <a:gd name="connsiteX3573" fmla="*/ 2092838 w 9143998"/>
              <a:gd name="connsiteY3573" fmla="*/ 347568 h 1170526"/>
              <a:gd name="connsiteX3574" fmla="*/ 2097354 w 9143998"/>
              <a:gd name="connsiteY3574" fmla="*/ 346596 h 1170526"/>
              <a:gd name="connsiteX3575" fmla="*/ 2080643 w 9143998"/>
              <a:gd name="connsiteY3575" fmla="*/ 337447 h 1170526"/>
              <a:gd name="connsiteX3576" fmla="*/ 7571939 w 9143998"/>
              <a:gd name="connsiteY3576" fmla="*/ 291845 h 1170526"/>
              <a:gd name="connsiteX3577" fmla="*/ 7554890 w 9143998"/>
              <a:gd name="connsiteY3577" fmla="*/ 299593 h 1170526"/>
              <a:gd name="connsiteX3578" fmla="*/ 7466112 w 9143998"/>
              <a:gd name="connsiteY3578" fmla="*/ 349387 h 1170526"/>
              <a:gd name="connsiteX3579" fmla="*/ 7469135 w 9143998"/>
              <a:gd name="connsiteY3579" fmla="*/ 350112 h 1170526"/>
              <a:gd name="connsiteX3580" fmla="*/ 7554042 w 9143998"/>
              <a:gd name="connsiteY3580" fmla="*/ 301472 h 1170526"/>
              <a:gd name="connsiteX3581" fmla="*/ 7574131 w 9143998"/>
              <a:gd name="connsiteY3581" fmla="*/ 292170 h 1170526"/>
              <a:gd name="connsiteX3582" fmla="*/ 2960983 w 9143998"/>
              <a:gd name="connsiteY3582" fmla="*/ 291216 h 1170526"/>
              <a:gd name="connsiteX3583" fmla="*/ 2850520 w 9143998"/>
              <a:gd name="connsiteY3583" fmla="*/ 345862 h 1170526"/>
              <a:gd name="connsiteX3584" fmla="*/ 2849345 w 9143998"/>
              <a:gd name="connsiteY3584" fmla="*/ 346561 h 1170526"/>
              <a:gd name="connsiteX3585" fmla="*/ 2855746 w 9143998"/>
              <a:gd name="connsiteY3585" fmla="*/ 348096 h 1170526"/>
              <a:gd name="connsiteX3586" fmla="*/ 2966044 w 9143998"/>
              <a:gd name="connsiteY3586" fmla="*/ 291969 h 1170526"/>
              <a:gd name="connsiteX3587" fmla="*/ 7563396 w 9143998"/>
              <a:gd name="connsiteY3587" fmla="*/ 290574 h 1170526"/>
              <a:gd name="connsiteX3588" fmla="*/ 7451856 w 9143998"/>
              <a:gd name="connsiteY3588" fmla="*/ 345763 h 1170526"/>
              <a:gd name="connsiteX3589" fmla="*/ 7451608 w 9143998"/>
              <a:gd name="connsiteY3589" fmla="*/ 345911 h 1170526"/>
              <a:gd name="connsiteX3590" fmla="*/ 7458129 w 9143998"/>
              <a:gd name="connsiteY3590" fmla="*/ 347474 h 1170526"/>
              <a:gd name="connsiteX3591" fmla="*/ 7568444 w 9143998"/>
              <a:gd name="connsiteY3591" fmla="*/ 291325 h 1170526"/>
              <a:gd name="connsiteX3592" fmla="*/ 6569765 w 9143998"/>
              <a:gd name="connsiteY3592" fmla="*/ 290520 h 1170526"/>
              <a:gd name="connsiteX3593" fmla="*/ 6565074 w 9143998"/>
              <a:gd name="connsiteY3593" fmla="*/ 291276 h 1170526"/>
              <a:gd name="connsiteX3594" fmla="*/ 6678930 w 9143998"/>
              <a:gd name="connsiteY3594" fmla="*/ 348319 h 1170526"/>
              <a:gd name="connsiteX3595" fmla="*/ 6684617 w 9143998"/>
              <a:gd name="connsiteY3595" fmla="*/ 347096 h 1170526"/>
              <a:gd name="connsiteX3596" fmla="*/ 6677504 w 9143998"/>
              <a:gd name="connsiteY3596" fmla="*/ 343042 h 1170526"/>
              <a:gd name="connsiteX3597" fmla="*/ 5169561 w 9143998"/>
              <a:gd name="connsiteY3597" fmla="*/ 289283 h 1170526"/>
              <a:gd name="connsiteX3598" fmla="*/ 5051206 w 9143998"/>
              <a:gd name="connsiteY3598" fmla="*/ 341837 h 1170526"/>
              <a:gd name="connsiteX3599" fmla="*/ 5093428 w 9143998"/>
              <a:gd name="connsiteY3599" fmla="*/ 351956 h 1170526"/>
              <a:gd name="connsiteX3600" fmla="*/ 5192888 w 9143998"/>
              <a:gd name="connsiteY3600" fmla="*/ 303839 h 1170526"/>
              <a:gd name="connsiteX3601" fmla="*/ 5212168 w 9143998"/>
              <a:gd name="connsiteY3601" fmla="*/ 295620 h 1170526"/>
              <a:gd name="connsiteX3602" fmla="*/ 6577831 w 9143998"/>
              <a:gd name="connsiteY3602" fmla="*/ 289220 h 1170526"/>
              <a:gd name="connsiteX3603" fmla="*/ 6576490 w 9143998"/>
              <a:gd name="connsiteY3603" fmla="*/ 289436 h 1170526"/>
              <a:gd name="connsiteX3604" fmla="*/ 6606274 w 9143998"/>
              <a:gd name="connsiteY3604" fmla="*/ 302690 h 1170526"/>
              <a:gd name="connsiteX3605" fmla="*/ 6690368 w 9143998"/>
              <a:gd name="connsiteY3605" fmla="*/ 345859 h 1170526"/>
              <a:gd name="connsiteX3606" fmla="*/ 6695378 w 9143998"/>
              <a:gd name="connsiteY3606" fmla="*/ 344781 h 1170526"/>
              <a:gd name="connsiteX3607" fmla="*/ 6681980 w 9143998"/>
              <a:gd name="connsiteY3607" fmla="*/ 337448 h 1170526"/>
              <a:gd name="connsiteX3608" fmla="*/ 4357686 w 9143998"/>
              <a:gd name="connsiteY3608" fmla="*/ 288990 h 1170526"/>
              <a:gd name="connsiteX3609" fmla="*/ 4322936 w 9143998"/>
              <a:gd name="connsiteY3609" fmla="*/ 294591 h 1170526"/>
              <a:gd name="connsiteX3610" fmla="*/ 4445374 w 9143998"/>
              <a:gd name="connsiteY3610" fmla="*/ 350897 h 1170526"/>
              <a:gd name="connsiteX3611" fmla="*/ 4483123 w 9143998"/>
              <a:gd name="connsiteY3611" fmla="*/ 342776 h 1170526"/>
              <a:gd name="connsiteX3612" fmla="*/ 4466403 w 9143998"/>
              <a:gd name="connsiteY3612" fmla="*/ 334894 h 1170526"/>
              <a:gd name="connsiteX3613" fmla="*/ 7551805 w 9143998"/>
              <a:gd name="connsiteY3613" fmla="*/ 288851 h 1170526"/>
              <a:gd name="connsiteX3614" fmla="*/ 7470073 w 9143998"/>
              <a:gd name="connsiteY3614" fmla="*/ 329283 h 1170526"/>
              <a:gd name="connsiteX3615" fmla="*/ 7443983 w 9143998"/>
              <a:gd name="connsiteY3615" fmla="*/ 344083 h 1170526"/>
              <a:gd name="connsiteX3616" fmla="*/ 7446480 w 9143998"/>
              <a:gd name="connsiteY3616" fmla="*/ 344682 h 1170526"/>
              <a:gd name="connsiteX3617" fmla="*/ 7467679 w 9143998"/>
              <a:gd name="connsiteY3617" fmla="*/ 332173 h 1170526"/>
              <a:gd name="connsiteX3618" fmla="*/ 7551835 w 9143998"/>
              <a:gd name="connsiteY3618" fmla="*/ 288855 h 1170526"/>
              <a:gd name="connsiteX3619" fmla="*/ 2005780 w 9143998"/>
              <a:gd name="connsiteY3619" fmla="*/ 288130 h 1170526"/>
              <a:gd name="connsiteX3620" fmla="*/ 1987630 w 9143998"/>
              <a:gd name="connsiteY3620" fmla="*/ 291055 h 1170526"/>
              <a:gd name="connsiteX3621" fmla="*/ 2102756 w 9143998"/>
              <a:gd name="connsiteY3621" fmla="*/ 345434 h 1170526"/>
              <a:gd name="connsiteX3622" fmla="*/ 2121212 w 9143998"/>
              <a:gd name="connsiteY3622" fmla="*/ 341462 h 1170526"/>
              <a:gd name="connsiteX3623" fmla="*/ 2080643 w 9143998"/>
              <a:gd name="connsiteY3623" fmla="*/ 320256 h 1170526"/>
              <a:gd name="connsiteX3624" fmla="*/ 8964853 w 9143998"/>
              <a:gd name="connsiteY3624" fmla="*/ 287363 h 1170526"/>
              <a:gd name="connsiteX3625" fmla="*/ 8933716 w 9143998"/>
              <a:gd name="connsiteY3625" fmla="*/ 292381 h 1170526"/>
              <a:gd name="connsiteX3626" fmla="*/ 9055350 w 9143998"/>
              <a:gd name="connsiteY3626" fmla="*/ 348484 h 1170526"/>
              <a:gd name="connsiteX3627" fmla="*/ 9089719 w 9143998"/>
              <a:gd name="connsiteY3627" fmla="*/ 341090 h 1170526"/>
              <a:gd name="connsiteX3628" fmla="*/ 9060562 w 9143998"/>
              <a:gd name="connsiteY3628" fmla="*/ 327772 h 1170526"/>
              <a:gd name="connsiteX3629" fmla="*/ 2929118 w 9143998"/>
              <a:gd name="connsiteY3629" fmla="*/ 285935 h 1170526"/>
              <a:gd name="connsiteX3630" fmla="*/ 2868847 w 9143998"/>
              <a:gd name="connsiteY3630" fmla="*/ 312523 h 1170526"/>
              <a:gd name="connsiteX3631" fmla="*/ 2819229 w 9143998"/>
              <a:gd name="connsiteY3631" fmla="*/ 339345 h 1170526"/>
              <a:gd name="connsiteX3632" fmla="*/ 2835331 w 9143998"/>
              <a:gd name="connsiteY3632" fmla="*/ 343203 h 1170526"/>
              <a:gd name="connsiteX3633" fmla="*/ 2866477 w 9143998"/>
              <a:gd name="connsiteY3633" fmla="*/ 325522 h 1170526"/>
              <a:gd name="connsiteX3634" fmla="*/ 2941676 w 9143998"/>
              <a:gd name="connsiteY3634" fmla="*/ 288298 h 1170526"/>
              <a:gd name="connsiteX3635" fmla="*/ 6599828 w 9143998"/>
              <a:gd name="connsiteY3635" fmla="*/ 285675 h 1170526"/>
              <a:gd name="connsiteX3636" fmla="*/ 6586433 w 9143998"/>
              <a:gd name="connsiteY3636" fmla="*/ 287834 h 1170526"/>
              <a:gd name="connsiteX3637" fmla="*/ 6682404 w 9143998"/>
              <a:gd name="connsiteY3637" fmla="*/ 333441 h 1170526"/>
              <a:gd name="connsiteX3638" fmla="*/ 6700885 w 9143998"/>
              <a:gd name="connsiteY3638" fmla="*/ 343596 h 1170526"/>
              <a:gd name="connsiteX3639" fmla="*/ 6719629 w 9143998"/>
              <a:gd name="connsiteY3639" fmla="*/ 339563 h 1170526"/>
              <a:gd name="connsiteX3640" fmla="*/ 7532773 w 9143998"/>
              <a:gd name="connsiteY3640" fmla="*/ 285544 h 1170526"/>
              <a:gd name="connsiteX3641" fmla="*/ 7470190 w 9143998"/>
              <a:gd name="connsiteY3641" fmla="*/ 313156 h 1170526"/>
              <a:gd name="connsiteX3642" fmla="*/ 7422504 w 9143998"/>
              <a:gd name="connsiteY3642" fmla="*/ 338935 h 1170526"/>
              <a:gd name="connsiteX3643" fmla="*/ 7437253 w 9143998"/>
              <a:gd name="connsiteY3643" fmla="*/ 342470 h 1170526"/>
              <a:gd name="connsiteX3644" fmla="*/ 7467832 w 9143998"/>
              <a:gd name="connsiteY3644" fmla="*/ 325114 h 1170526"/>
              <a:gd name="connsiteX3645" fmla="*/ 7543648 w 9143998"/>
              <a:gd name="connsiteY3645" fmla="*/ 287590 h 1170526"/>
              <a:gd name="connsiteX3646" fmla="*/ 2035960 w 9143998"/>
              <a:gd name="connsiteY3646" fmla="*/ 283267 h 1170526"/>
              <a:gd name="connsiteX3647" fmla="*/ 2012629 w 9143998"/>
              <a:gd name="connsiteY3647" fmla="*/ 287027 h 1170526"/>
              <a:gd name="connsiteX3648" fmla="*/ 2121163 w 9143998"/>
              <a:gd name="connsiteY3648" fmla="*/ 335860 h 1170526"/>
              <a:gd name="connsiteX3649" fmla="*/ 2128664 w 9143998"/>
              <a:gd name="connsiteY3649" fmla="*/ 339859 h 1170526"/>
              <a:gd name="connsiteX3650" fmla="*/ 2149520 w 9143998"/>
              <a:gd name="connsiteY3650" fmla="*/ 335371 h 1170526"/>
              <a:gd name="connsiteX3651" fmla="*/ 2144375 w 9143998"/>
              <a:gd name="connsiteY3651" fmla="*/ 332831 h 1170526"/>
              <a:gd name="connsiteX3652" fmla="*/ 2080643 w 9143998"/>
              <a:gd name="connsiteY3652" fmla="*/ 301381 h 1170526"/>
              <a:gd name="connsiteX3653" fmla="*/ 522359 w 9143998"/>
              <a:gd name="connsiteY3653" fmla="*/ 282149 h 1170526"/>
              <a:gd name="connsiteX3654" fmla="*/ 429212 w 9143998"/>
              <a:gd name="connsiteY3654" fmla="*/ 319395 h 1170526"/>
              <a:gd name="connsiteX3655" fmla="*/ 403647 w 9143998"/>
              <a:gd name="connsiteY3655" fmla="*/ 330356 h 1170526"/>
              <a:gd name="connsiteX3656" fmla="*/ 454029 w 9143998"/>
              <a:gd name="connsiteY3656" fmla="*/ 342432 h 1170526"/>
              <a:gd name="connsiteX3657" fmla="*/ 569899 w 9143998"/>
              <a:gd name="connsiteY3657" fmla="*/ 291100 h 1170526"/>
              <a:gd name="connsiteX3658" fmla="*/ 569897 w 9143998"/>
              <a:gd name="connsiteY3658" fmla="*/ 291099 h 1170526"/>
              <a:gd name="connsiteX3659" fmla="*/ 5127564 w 9143998"/>
              <a:gd name="connsiteY3659" fmla="*/ 281584 h 1170526"/>
              <a:gd name="connsiteX3660" fmla="*/ 5031307 w 9143998"/>
              <a:gd name="connsiteY3660" fmla="*/ 319398 h 1170526"/>
              <a:gd name="connsiteX3661" fmla="*/ 5004872 w 9143998"/>
              <a:gd name="connsiteY3661" fmla="*/ 330733 h 1170526"/>
              <a:gd name="connsiteX3662" fmla="*/ 5044380 w 9143998"/>
              <a:gd name="connsiteY3662" fmla="*/ 340201 h 1170526"/>
              <a:gd name="connsiteX3663" fmla="*/ 5162036 w 9143998"/>
              <a:gd name="connsiteY3663" fmla="*/ 288070 h 1170526"/>
              <a:gd name="connsiteX3664" fmla="*/ 6628901 w 9143998"/>
              <a:gd name="connsiteY3664" fmla="*/ 280990 h 1170526"/>
              <a:gd name="connsiteX3665" fmla="*/ 6610493 w 9143998"/>
              <a:gd name="connsiteY3665" fmla="*/ 283957 h 1170526"/>
              <a:gd name="connsiteX3666" fmla="*/ 6683190 w 9143998"/>
              <a:gd name="connsiteY3666" fmla="*/ 316466 h 1170526"/>
              <a:gd name="connsiteX3667" fmla="*/ 6725102 w 9143998"/>
              <a:gd name="connsiteY3667" fmla="*/ 338386 h 1170526"/>
              <a:gd name="connsiteX3668" fmla="*/ 6747565 w 9143998"/>
              <a:gd name="connsiteY3668" fmla="*/ 333553 h 1170526"/>
              <a:gd name="connsiteX3669" fmla="*/ 6746034 w 9143998"/>
              <a:gd name="connsiteY3669" fmla="*/ 332783 h 1170526"/>
              <a:gd name="connsiteX3670" fmla="*/ 6719895 w 9143998"/>
              <a:gd name="connsiteY3670" fmla="*/ 319644 h 1170526"/>
              <a:gd name="connsiteX3671" fmla="*/ 2901371 w 9143998"/>
              <a:gd name="connsiteY3671" fmla="*/ 280715 h 1170526"/>
              <a:gd name="connsiteX3672" fmla="*/ 2868657 w 9143998"/>
              <a:gd name="connsiteY3672" fmla="*/ 294353 h 1170526"/>
              <a:gd name="connsiteX3673" fmla="*/ 2792893 w 9143998"/>
              <a:gd name="connsiteY3673" fmla="*/ 333032 h 1170526"/>
              <a:gd name="connsiteX3674" fmla="*/ 2813854 w 9143998"/>
              <a:gd name="connsiteY3674" fmla="*/ 338056 h 1170526"/>
              <a:gd name="connsiteX3675" fmla="*/ 2867464 w 9143998"/>
              <a:gd name="connsiteY3675" fmla="*/ 309060 h 1170526"/>
              <a:gd name="connsiteX3676" fmla="*/ 2922659 w 9143998"/>
              <a:gd name="connsiteY3676" fmla="*/ 284721 h 1170526"/>
              <a:gd name="connsiteX3677" fmla="*/ 4410532 w 9143998"/>
              <a:gd name="connsiteY3677" fmla="*/ 280474 h 1170526"/>
              <a:gd name="connsiteX3678" fmla="*/ 4365777 w 9143998"/>
              <a:gd name="connsiteY3678" fmla="*/ 287686 h 1170526"/>
              <a:gd name="connsiteX3679" fmla="*/ 4469386 w 9143998"/>
              <a:gd name="connsiteY3679" fmla="*/ 331338 h 1170526"/>
              <a:gd name="connsiteX3680" fmla="*/ 4490340 w 9143998"/>
              <a:gd name="connsiteY3680" fmla="*/ 341223 h 1170526"/>
              <a:gd name="connsiteX3681" fmla="*/ 4524502 w 9143998"/>
              <a:gd name="connsiteY3681" fmla="*/ 333873 h 1170526"/>
              <a:gd name="connsiteX3682" fmla="*/ 4535383 w 9143998"/>
              <a:gd name="connsiteY3682" fmla="*/ 331533 h 1170526"/>
              <a:gd name="connsiteX3683" fmla="*/ 4460069 w 9143998"/>
              <a:gd name="connsiteY3683" fmla="*/ 299408 h 1170526"/>
              <a:gd name="connsiteX3684" fmla="*/ 7505291 w 9143998"/>
              <a:gd name="connsiteY3684" fmla="*/ 280375 h 1170526"/>
              <a:gd name="connsiteX3685" fmla="*/ 7470012 w 9143998"/>
              <a:gd name="connsiteY3685" fmla="*/ 295082 h 1170526"/>
              <a:gd name="connsiteX3686" fmla="*/ 7396379 w 9143998"/>
              <a:gd name="connsiteY3686" fmla="*/ 332673 h 1170526"/>
              <a:gd name="connsiteX3687" fmla="*/ 7416184 w 9143998"/>
              <a:gd name="connsiteY3687" fmla="*/ 337420 h 1170526"/>
              <a:gd name="connsiteX3688" fmla="*/ 7468746 w 9143998"/>
              <a:gd name="connsiteY3688" fmla="*/ 308995 h 1170526"/>
              <a:gd name="connsiteX3689" fmla="*/ 7525168 w 9143998"/>
              <a:gd name="connsiteY3689" fmla="*/ 284114 h 1170526"/>
              <a:gd name="connsiteX3690" fmla="*/ 9008763 w 9143998"/>
              <a:gd name="connsiteY3690" fmla="*/ 280285 h 1170526"/>
              <a:gd name="connsiteX3691" fmla="*/ 8972524 w 9143998"/>
              <a:gd name="connsiteY3691" fmla="*/ 286126 h 1170526"/>
              <a:gd name="connsiteX3692" fmla="*/ 9062762 w 9143998"/>
              <a:gd name="connsiteY3692" fmla="*/ 324203 h 1170526"/>
              <a:gd name="connsiteX3693" fmla="*/ 9096320 w 9143998"/>
              <a:gd name="connsiteY3693" fmla="*/ 339670 h 1170526"/>
              <a:gd name="connsiteX3694" fmla="*/ 9125804 w 9143998"/>
              <a:gd name="connsiteY3694" fmla="*/ 333328 h 1170526"/>
              <a:gd name="connsiteX3695" fmla="*/ 9136154 w 9143998"/>
              <a:gd name="connsiteY3695" fmla="*/ 331101 h 1170526"/>
              <a:gd name="connsiteX3696" fmla="*/ 9060569 w 9143998"/>
              <a:gd name="connsiteY3696" fmla="*/ 300088 h 1170526"/>
              <a:gd name="connsiteX3697" fmla="*/ 2055068 w 9143998"/>
              <a:gd name="connsiteY3697" fmla="*/ 280188 h 1170526"/>
              <a:gd name="connsiteX3698" fmla="*/ 2041723 w 9143998"/>
              <a:gd name="connsiteY3698" fmla="*/ 282339 h 1170526"/>
              <a:gd name="connsiteX3699" fmla="*/ 2121163 w 9143998"/>
              <a:gd name="connsiteY3699" fmla="*/ 316646 h 1170526"/>
              <a:gd name="connsiteX3700" fmla="*/ 2144182 w 9143998"/>
              <a:gd name="connsiteY3700" fmla="*/ 328229 h 1170526"/>
              <a:gd name="connsiteX3701" fmla="*/ 2155724 w 9143998"/>
              <a:gd name="connsiteY3701" fmla="*/ 334036 h 1170526"/>
              <a:gd name="connsiteX3702" fmla="*/ 2160429 w 9143998"/>
              <a:gd name="connsiteY3702" fmla="*/ 333023 h 1170526"/>
              <a:gd name="connsiteX3703" fmla="*/ 2159968 w 9143998"/>
              <a:gd name="connsiteY3703" fmla="*/ 330720 h 1170526"/>
              <a:gd name="connsiteX3704" fmla="*/ 2165730 w 9143998"/>
              <a:gd name="connsiteY3704" fmla="*/ 329230 h 1170526"/>
              <a:gd name="connsiteX3705" fmla="*/ 2143822 w 9143998"/>
              <a:gd name="connsiteY3705" fmla="*/ 319522 h 1170526"/>
              <a:gd name="connsiteX3706" fmla="*/ 6979470 w 9143998"/>
              <a:gd name="connsiteY3706" fmla="*/ 279487 h 1170526"/>
              <a:gd name="connsiteX3707" fmla="*/ 6920984 w 9143998"/>
              <a:gd name="connsiteY3707" fmla="*/ 294606 h 1170526"/>
              <a:gd name="connsiteX3708" fmla="*/ 7006595 w 9143998"/>
              <a:gd name="connsiteY3708" fmla="*/ 326615 h 1170526"/>
              <a:gd name="connsiteX3709" fmla="*/ 7033178 w 9143998"/>
              <a:gd name="connsiteY3709" fmla="*/ 318143 h 1170526"/>
              <a:gd name="connsiteX3710" fmla="*/ 7066839 w 9143998"/>
              <a:gd name="connsiteY3710" fmla="*/ 307348 h 1170526"/>
              <a:gd name="connsiteX3711" fmla="*/ 7169145 w 9143998"/>
              <a:gd name="connsiteY3711" fmla="*/ 279240 h 1170526"/>
              <a:gd name="connsiteX3712" fmla="*/ 7081312 w 9143998"/>
              <a:gd name="connsiteY3712" fmla="*/ 307425 h 1170526"/>
              <a:gd name="connsiteX3713" fmla="*/ 7105777 w 9143998"/>
              <a:gd name="connsiteY3713" fmla="*/ 315224 h 1170526"/>
              <a:gd name="connsiteX3714" fmla="*/ 7140251 w 9143998"/>
              <a:gd name="connsiteY3714" fmla="*/ 326296 h 1170526"/>
              <a:gd name="connsiteX3715" fmla="*/ 7225693 w 9143998"/>
              <a:gd name="connsiteY3715" fmla="*/ 294022 h 1170526"/>
              <a:gd name="connsiteX3716" fmla="*/ 2376977 w 9143998"/>
              <a:gd name="connsiteY3716" fmla="*/ 279062 h 1170526"/>
              <a:gd name="connsiteX3717" fmla="*/ 2318591 w 9143998"/>
              <a:gd name="connsiteY3717" fmla="*/ 294166 h 1170526"/>
              <a:gd name="connsiteX3718" fmla="*/ 2401867 w 9143998"/>
              <a:gd name="connsiteY3718" fmla="*/ 325322 h 1170526"/>
              <a:gd name="connsiteX3719" fmla="*/ 2424628 w 9143998"/>
              <a:gd name="connsiteY3719" fmla="*/ 318065 h 1170526"/>
              <a:gd name="connsiteX3720" fmla="*/ 2461860 w 9143998"/>
              <a:gd name="connsiteY3720" fmla="*/ 306126 h 1170526"/>
              <a:gd name="connsiteX3721" fmla="*/ 2561877 w 9143998"/>
              <a:gd name="connsiteY3721" fmla="*/ 278773 h 1170526"/>
              <a:gd name="connsiteX3722" fmla="*/ 2476256 w 9143998"/>
              <a:gd name="connsiteY3722" fmla="*/ 306246 h 1170526"/>
              <a:gd name="connsiteX3723" fmla="*/ 2504435 w 9143998"/>
              <a:gd name="connsiteY3723" fmla="*/ 315228 h 1170526"/>
              <a:gd name="connsiteX3724" fmla="*/ 2539378 w 9143998"/>
              <a:gd name="connsiteY3724" fmla="*/ 326449 h 1170526"/>
              <a:gd name="connsiteX3725" fmla="*/ 2623156 w 9143998"/>
              <a:gd name="connsiteY3725" fmla="*/ 294795 h 1170526"/>
              <a:gd name="connsiteX3726" fmla="*/ 6649840 w 9143998"/>
              <a:gd name="connsiteY3726" fmla="*/ 277616 h 1170526"/>
              <a:gd name="connsiteX3727" fmla="*/ 6636392 w 9143998"/>
              <a:gd name="connsiteY3727" fmla="*/ 279783 h 1170526"/>
              <a:gd name="connsiteX3728" fmla="*/ 6721776 w 9143998"/>
              <a:gd name="connsiteY3728" fmla="*/ 316647 h 1170526"/>
              <a:gd name="connsiteX3729" fmla="*/ 6745863 w 9143998"/>
              <a:gd name="connsiteY3729" fmla="*/ 328761 h 1170526"/>
              <a:gd name="connsiteX3730" fmla="*/ 6753047 w 9143998"/>
              <a:gd name="connsiteY3730" fmla="*/ 332374 h 1170526"/>
              <a:gd name="connsiteX3731" fmla="*/ 6760735 w 9143998"/>
              <a:gd name="connsiteY3731" fmla="*/ 330720 h 1170526"/>
              <a:gd name="connsiteX3732" fmla="*/ 6761375 w 9143998"/>
              <a:gd name="connsiteY3732" fmla="*/ 334979 h 1170526"/>
              <a:gd name="connsiteX3733" fmla="*/ 6759170 w 9143998"/>
              <a:gd name="connsiteY3733" fmla="*/ 335453 h 1170526"/>
              <a:gd name="connsiteX3734" fmla="*/ 6841228 w 9143998"/>
              <a:gd name="connsiteY3734" fmla="*/ 376722 h 1170526"/>
              <a:gd name="connsiteX3735" fmla="*/ 6844206 w 9143998"/>
              <a:gd name="connsiteY3735" fmla="*/ 378371 h 1170526"/>
              <a:gd name="connsiteX3736" fmla="*/ 6861294 w 9143998"/>
              <a:gd name="connsiteY3736" fmla="*/ 372924 h 1170526"/>
              <a:gd name="connsiteX3737" fmla="*/ 6839033 w 9143998"/>
              <a:gd name="connsiteY3737" fmla="*/ 361452 h 1170526"/>
              <a:gd name="connsiteX3738" fmla="*/ 6773953 w 9143998"/>
              <a:gd name="connsiteY3738" fmla="*/ 332613 h 1170526"/>
              <a:gd name="connsiteX3739" fmla="*/ 6762081 w 9143998"/>
              <a:gd name="connsiteY3739" fmla="*/ 335682 h 1170526"/>
              <a:gd name="connsiteX3740" fmla="*/ 6761420 w 9143998"/>
              <a:gd name="connsiteY3740" fmla="*/ 331421 h 1170526"/>
              <a:gd name="connsiteX3741" fmla="*/ 6767636 w 9143998"/>
              <a:gd name="connsiteY3741" fmla="*/ 329814 h 1170526"/>
              <a:gd name="connsiteX3742" fmla="*/ 6745491 w 9143998"/>
              <a:gd name="connsiteY3742" fmla="*/ 320001 h 1170526"/>
              <a:gd name="connsiteX3743" fmla="*/ 2882031 w 9143998"/>
              <a:gd name="connsiteY3743" fmla="*/ 277076 h 1170526"/>
              <a:gd name="connsiteX3744" fmla="*/ 2869061 w 9143998"/>
              <a:gd name="connsiteY3744" fmla="*/ 282114 h 1170526"/>
              <a:gd name="connsiteX3745" fmla="*/ 2772256 w 9143998"/>
              <a:gd name="connsiteY3745" fmla="*/ 328086 h 1170526"/>
              <a:gd name="connsiteX3746" fmla="*/ 2787878 w 9143998"/>
              <a:gd name="connsiteY3746" fmla="*/ 331830 h 1170526"/>
              <a:gd name="connsiteX3747" fmla="*/ 2866926 w 9143998"/>
              <a:gd name="connsiteY3747" fmla="*/ 291528 h 1170526"/>
              <a:gd name="connsiteX3748" fmla="*/ 2895529 w 9143998"/>
              <a:gd name="connsiteY3748" fmla="*/ 279616 h 1170526"/>
              <a:gd name="connsiteX3749" fmla="*/ 4770109 w 9143998"/>
              <a:gd name="connsiteY3749" fmla="*/ 275285 h 1170526"/>
              <a:gd name="connsiteX3750" fmla="*/ 4676550 w 9143998"/>
              <a:gd name="connsiteY3750" fmla="*/ 299463 h 1170526"/>
              <a:gd name="connsiteX3751" fmla="*/ 4726006 w 9143998"/>
              <a:gd name="connsiteY3751" fmla="*/ 315227 h 1170526"/>
              <a:gd name="connsiteX3752" fmla="*/ 4769460 w 9143998"/>
              <a:gd name="connsiteY3752" fmla="*/ 329181 h 1170526"/>
              <a:gd name="connsiteX3753" fmla="*/ 4804331 w 9143998"/>
              <a:gd name="connsiteY3753" fmla="*/ 318062 h 1170526"/>
              <a:gd name="connsiteX3754" fmla="*/ 4862444 w 9143998"/>
              <a:gd name="connsiteY3754" fmla="*/ 299427 h 1170526"/>
              <a:gd name="connsiteX3755" fmla="*/ 170771 w 9143998"/>
              <a:gd name="connsiteY3755" fmla="*/ 275088 h 1170526"/>
              <a:gd name="connsiteX3756" fmla="*/ 75410 w 9143998"/>
              <a:gd name="connsiteY3756" fmla="*/ 299756 h 1170526"/>
              <a:gd name="connsiteX3757" fmla="*/ 124636 w 9143998"/>
              <a:gd name="connsiteY3757" fmla="*/ 315532 h 1170526"/>
              <a:gd name="connsiteX3758" fmla="*/ 167667 w 9143998"/>
              <a:gd name="connsiteY3758" fmla="*/ 329347 h 1170526"/>
              <a:gd name="connsiteX3759" fmla="*/ 203052 w 9143998"/>
              <a:gd name="connsiteY3759" fmla="*/ 318065 h 1170526"/>
              <a:gd name="connsiteX3760" fmla="*/ 262942 w 9143998"/>
              <a:gd name="connsiteY3760" fmla="*/ 299196 h 1170526"/>
              <a:gd name="connsiteX3761" fmla="*/ 7474999 w 9143998"/>
              <a:gd name="connsiteY3761" fmla="*/ 274677 h 1170526"/>
              <a:gd name="connsiteX3762" fmla="*/ 7470452 w 9143998"/>
              <a:gd name="connsiteY3762" fmla="*/ 276443 h 1170526"/>
              <a:gd name="connsiteX3763" fmla="*/ 7366898 w 9143998"/>
              <a:gd name="connsiteY3763" fmla="*/ 325607 h 1170526"/>
              <a:gd name="connsiteX3764" fmla="*/ 7390343 w 9143998"/>
              <a:gd name="connsiteY3764" fmla="*/ 331226 h 1170526"/>
              <a:gd name="connsiteX3765" fmla="*/ 7468196 w 9143998"/>
              <a:gd name="connsiteY3765" fmla="*/ 291530 h 1170526"/>
              <a:gd name="connsiteX3766" fmla="*/ 7498193 w 9143998"/>
              <a:gd name="connsiteY3766" fmla="*/ 279040 h 1170526"/>
              <a:gd name="connsiteX3767" fmla="*/ 2093434 w 9143998"/>
              <a:gd name="connsiteY3767" fmla="*/ 274006 h 1170526"/>
              <a:gd name="connsiteX3768" fmla="*/ 2064927 w 9143998"/>
              <a:gd name="connsiteY3768" fmla="*/ 278600 h 1170526"/>
              <a:gd name="connsiteX3769" fmla="*/ 2143613 w 9143998"/>
              <a:gd name="connsiteY3769" fmla="*/ 314442 h 1170526"/>
              <a:gd name="connsiteX3770" fmla="*/ 2172331 w 9143998"/>
              <a:gd name="connsiteY3770" fmla="*/ 327524 h 1170526"/>
              <a:gd name="connsiteX3771" fmla="*/ 2202015 w 9143998"/>
              <a:gd name="connsiteY3771" fmla="*/ 319852 h 1170526"/>
              <a:gd name="connsiteX3772" fmla="*/ 2142799 w 9143998"/>
              <a:gd name="connsiteY3772" fmla="*/ 294849 h 1170526"/>
              <a:gd name="connsiteX3773" fmla="*/ 469690 w 9143998"/>
              <a:gd name="connsiteY3773" fmla="*/ 272231 h 1170526"/>
              <a:gd name="connsiteX3774" fmla="*/ 449211 w 9143998"/>
              <a:gd name="connsiteY3774" fmla="*/ 279109 h 1170526"/>
              <a:gd name="connsiteX3775" fmla="*/ 348226 w 9143998"/>
              <a:gd name="connsiteY3775" fmla="*/ 317058 h 1170526"/>
              <a:gd name="connsiteX3776" fmla="*/ 348913 w 9143998"/>
              <a:gd name="connsiteY3776" fmla="*/ 317238 h 1170526"/>
              <a:gd name="connsiteX3777" fmla="*/ 397702 w 9143998"/>
              <a:gd name="connsiteY3777" fmla="*/ 328931 h 1170526"/>
              <a:gd name="connsiteX3778" fmla="*/ 427465 w 9143998"/>
              <a:gd name="connsiteY3778" fmla="*/ 316140 h 1170526"/>
              <a:gd name="connsiteX3779" fmla="*/ 515562 w 9143998"/>
              <a:gd name="connsiteY3779" fmla="*/ 280869 h 1170526"/>
              <a:gd name="connsiteX3780" fmla="*/ 2853685 w 9143998"/>
              <a:gd name="connsiteY3780" fmla="*/ 271744 h 1170526"/>
              <a:gd name="connsiteX3781" fmla="*/ 2741417 w 9143998"/>
              <a:gd name="connsiteY3781" fmla="*/ 320696 h 1170526"/>
              <a:gd name="connsiteX3782" fmla="*/ 2767568 w 9143998"/>
              <a:gd name="connsiteY3782" fmla="*/ 326963 h 1170526"/>
              <a:gd name="connsiteX3783" fmla="*/ 2867755 w 9143998"/>
              <a:gd name="connsiteY3783" fmla="*/ 279358 h 1170526"/>
              <a:gd name="connsiteX3784" fmla="*/ 2876374 w 9143998"/>
              <a:gd name="connsiteY3784" fmla="*/ 276012 h 1170526"/>
              <a:gd name="connsiteX3785" fmla="*/ 5073991 w 9143998"/>
              <a:gd name="connsiteY3785" fmla="*/ 271505 h 1170526"/>
              <a:gd name="connsiteX3786" fmla="*/ 5023111 w 9143998"/>
              <a:gd name="connsiteY3786" fmla="*/ 289081 h 1170526"/>
              <a:gd name="connsiteX3787" fmla="*/ 4948509 w 9143998"/>
              <a:gd name="connsiteY3787" fmla="*/ 317225 h 1170526"/>
              <a:gd name="connsiteX3788" fmla="*/ 4998401 w 9143998"/>
              <a:gd name="connsiteY3788" fmla="*/ 329182 h 1170526"/>
              <a:gd name="connsiteX3789" fmla="*/ 5028739 w 9143998"/>
              <a:gd name="connsiteY3789" fmla="*/ 316143 h 1170526"/>
              <a:gd name="connsiteX3790" fmla="*/ 5120179 w 9143998"/>
              <a:gd name="connsiteY3790" fmla="*/ 280195 h 1170526"/>
              <a:gd name="connsiteX3791" fmla="*/ 4471590 w 9143998"/>
              <a:gd name="connsiteY3791" fmla="*/ 270634 h 1170526"/>
              <a:gd name="connsiteX3792" fmla="*/ 4418509 w 9143998"/>
              <a:gd name="connsiteY3792" fmla="*/ 279188 h 1170526"/>
              <a:gd name="connsiteX3793" fmla="*/ 4462200 w 9143998"/>
              <a:gd name="connsiteY3793" fmla="*/ 295862 h 1170526"/>
              <a:gd name="connsiteX3794" fmla="*/ 4541884 w 9143998"/>
              <a:gd name="connsiteY3794" fmla="*/ 329840 h 1170526"/>
              <a:gd name="connsiteX3795" fmla="*/ 4593926 w 9143998"/>
              <a:gd name="connsiteY3795" fmla="*/ 316380 h 1170526"/>
              <a:gd name="connsiteX3796" fmla="*/ 6696098 w 9143998"/>
              <a:gd name="connsiteY3796" fmla="*/ 270161 h 1170526"/>
              <a:gd name="connsiteX3797" fmla="*/ 6659869 w 9143998"/>
              <a:gd name="connsiteY3797" fmla="*/ 275999 h 1170526"/>
              <a:gd name="connsiteX3798" fmla="*/ 6663505 w 9143998"/>
              <a:gd name="connsiteY3798" fmla="*/ 277399 h 1170526"/>
              <a:gd name="connsiteX3799" fmla="*/ 6745263 w 9143998"/>
              <a:gd name="connsiteY3799" fmla="*/ 314637 h 1170526"/>
              <a:gd name="connsiteX3800" fmla="*/ 6774620 w 9143998"/>
              <a:gd name="connsiteY3800" fmla="*/ 328007 h 1170526"/>
              <a:gd name="connsiteX3801" fmla="*/ 6813670 w 9143998"/>
              <a:gd name="connsiteY3801" fmla="*/ 317909 h 1170526"/>
              <a:gd name="connsiteX3802" fmla="*/ 6744203 w 9143998"/>
              <a:gd name="connsiteY3802" fmla="*/ 289697 h 1170526"/>
              <a:gd name="connsiteX3803" fmla="*/ 7439922 w 9143998"/>
              <a:gd name="connsiteY3803" fmla="*/ 268079 h 1170526"/>
              <a:gd name="connsiteX3804" fmla="*/ 7328893 w 9143998"/>
              <a:gd name="connsiteY3804" fmla="*/ 316498 h 1170526"/>
              <a:gd name="connsiteX3805" fmla="*/ 7360169 w 9143998"/>
              <a:gd name="connsiteY3805" fmla="*/ 323994 h 1170526"/>
              <a:gd name="connsiteX3806" fmla="*/ 7467093 w 9143998"/>
              <a:gd name="connsiteY3806" fmla="*/ 273190 h 1170526"/>
              <a:gd name="connsiteX3807" fmla="*/ 2148727 w 9143998"/>
              <a:gd name="connsiteY3807" fmla="*/ 265096 h 1170526"/>
              <a:gd name="connsiteX3808" fmla="*/ 2097544 w 9143998"/>
              <a:gd name="connsiteY3808" fmla="*/ 273344 h 1170526"/>
              <a:gd name="connsiteX3809" fmla="*/ 2142666 w 9143998"/>
              <a:gd name="connsiteY3809" fmla="*/ 291633 h 1170526"/>
              <a:gd name="connsiteX3810" fmla="*/ 2208286 w 9143998"/>
              <a:gd name="connsiteY3810" fmla="*/ 318230 h 1170526"/>
              <a:gd name="connsiteX3811" fmla="*/ 2254576 w 9143998"/>
              <a:gd name="connsiteY3811" fmla="*/ 306266 h 1170526"/>
              <a:gd name="connsiteX3812" fmla="*/ 2238498 w 9143998"/>
              <a:gd name="connsiteY3812" fmla="*/ 299408 h 1170526"/>
              <a:gd name="connsiteX3813" fmla="*/ 6741282 w 9143998"/>
              <a:gd name="connsiteY3813" fmla="*/ 262879 h 1170526"/>
              <a:gd name="connsiteX3814" fmla="*/ 6704933 w 9143998"/>
              <a:gd name="connsiteY3814" fmla="*/ 268737 h 1170526"/>
              <a:gd name="connsiteX3815" fmla="*/ 6743986 w 9143998"/>
              <a:gd name="connsiteY3815" fmla="*/ 284567 h 1170526"/>
              <a:gd name="connsiteX3816" fmla="*/ 6821342 w 9143998"/>
              <a:gd name="connsiteY3816" fmla="*/ 315925 h 1170526"/>
              <a:gd name="connsiteX3817" fmla="*/ 6857392 w 9143998"/>
              <a:gd name="connsiteY3817" fmla="*/ 306602 h 1170526"/>
              <a:gd name="connsiteX3818" fmla="*/ 6840521 w 9143998"/>
              <a:gd name="connsiteY3818" fmla="*/ 299411 h 1170526"/>
              <a:gd name="connsiteX3819" fmla="*/ 6743092 w 9143998"/>
              <a:gd name="connsiteY3819" fmla="*/ 263545 h 1170526"/>
              <a:gd name="connsiteX3820" fmla="*/ 2798529 w 9143998"/>
              <a:gd name="connsiteY3820" fmla="*/ 261366 h 1170526"/>
              <a:gd name="connsiteX3821" fmla="*/ 2684380 w 9143998"/>
              <a:gd name="connsiteY3821" fmla="*/ 306201 h 1170526"/>
              <a:gd name="connsiteX3822" fmla="*/ 2722148 w 9143998"/>
              <a:gd name="connsiteY3822" fmla="*/ 316078 h 1170526"/>
              <a:gd name="connsiteX3823" fmla="*/ 2736121 w 9143998"/>
              <a:gd name="connsiteY3823" fmla="*/ 319426 h 1170526"/>
              <a:gd name="connsiteX3824" fmla="*/ 2848094 w 9143998"/>
              <a:gd name="connsiteY3824" fmla="*/ 270691 h 1170526"/>
              <a:gd name="connsiteX3825" fmla="*/ 7401976 w 9143998"/>
              <a:gd name="connsiteY3825" fmla="*/ 260941 h 1170526"/>
              <a:gd name="connsiteX3826" fmla="*/ 7287699 w 9143998"/>
              <a:gd name="connsiteY3826" fmla="*/ 305824 h 1170526"/>
              <a:gd name="connsiteX3827" fmla="*/ 7323603 w 9143998"/>
              <a:gd name="connsiteY3827" fmla="*/ 315217 h 1170526"/>
              <a:gd name="connsiteX3828" fmla="*/ 7434312 w 9143998"/>
              <a:gd name="connsiteY3828" fmla="*/ 267023 h 1170526"/>
              <a:gd name="connsiteX3829" fmla="*/ 4538363 w 9143998"/>
              <a:gd name="connsiteY3829" fmla="*/ 259872 h 1170526"/>
              <a:gd name="connsiteX3830" fmla="*/ 4521473 w 9143998"/>
              <a:gd name="connsiteY3830" fmla="*/ 262594 h 1170526"/>
              <a:gd name="connsiteX3831" fmla="*/ 4480581 w 9143998"/>
              <a:gd name="connsiteY3831" fmla="*/ 269185 h 1170526"/>
              <a:gd name="connsiteX3832" fmla="*/ 4601495 w 9143998"/>
              <a:gd name="connsiteY3832" fmla="*/ 314422 h 1170526"/>
              <a:gd name="connsiteX3833" fmla="*/ 4661102 w 9143998"/>
              <a:gd name="connsiteY3833" fmla="*/ 299006 h 1170526"/>
              <a:gd name="connsiteX3834" fmla="*/ 403154 w 9143998"/>
              <a:gd name="connsiteY3834" fmla="*/ 259703 h 1170526"/>
              <a:gd name="connsiteX3835" fmla="*/ 278832 w 9143998"/>
              <a:gd name="connsiteY3835" fmla="*/ 298908 h 1170526"/>
              <a:gd name="connsiteX3836" fmla="*/ 342116 w 9143998"/>
              <a:gd name="connsiteY3836" fmla="*/ 315460 h 1170526"/>
              <a:gd name="connsiteX3837" fmla="*/ 462306 w 9143998"/>
              <a:gd name="connsiteY3837" fmla="*/ 270841 h 1170526"/>
              <a:gd name="connsiteX3838" fmla="*/ 5004793 w 9143998"/>
              <a:gd name="connsiteY3838" fmla="*/ 258486 h 1170526"/>
              <a:gd name="connsiteX3839" fmla="*/ 4878481 w 9143998"/>
              <a:gd name="connsiteY3839" fmla="*/ 299016 h 1170526"/>
              <a:gd name="connsiteX3840" fmla="*/ 4941173 w 9143998"/>
              <a:gd name="connsiteY3840" fmla="*/ 315411 h 1170526"/>
              <a:gd name="connsiteX3841" fmla="*/ 5022482 w 9143998"/>
              <a:gd name="connsiteY3841" fmla="*/ 284704 h 1170526"/>
              <a:gd name="connsiteX3842" fmla="*/ 5065304 w 9143998"/>
              <a:gd name="connsiteY3842" fmla="*/ 269871 h 1170526"/>
              <a:gd name="connsiteX3843" fmla="*/ 6503183 w 9143998"/>
              <a:gd name="connsiteY3843" fmla="*/ 256816 h 1170526"/>
              <a:gd name="connsiteX3844" fmla="*/ 6569297 w 9143998"/>
              <a:gd name="connsiteY3844" fmla="*/ 286235 h 1170526"/>
              <a:gd name="connsiteX3845" fmla="*/ 6570845 w 9143998"/>
              <a:gd name="connsiteY3845" fmla="*/ 285986 h 1170526"/>
              <a:gd name="connsiteX3846" fmla="*/ 6527546 w 9143998"/>
              <a:gd name="connsiteY3846" fmla="*/ 265936 h 1170526"/>
              <a:gd name="connsiteX3847" fmla="*/ 2470050 w 9143998"/>
              <a:gd name="connsiteY3847" fmla="*/ 254860 h 1170526"/>
              <a:gd name="connsiteX3848" fmla="*/ 2424586 w 9143998"/>
              <a:gd name="connsiteY3848" fmla="*/ 266746 h 1170526"/>
              <a:gd name="connsiteX3849" fmla="*/ 2384702 w 9143998"/>
              <a:gd name="connsiteY3849" fmla="*/ 277064 h 1170526"/>
              <a:gd name="connsiteX3850" fmla="*/ 2468850 w 9143998"/>
              <a:gd name="connsiteY3850" fmla="*/ 303885 h 1170526"/>
              <a:gd name="connsiteX3851" fmla="*/ 2553770 w 9143998"/>
              <a:gd name="connsiteY3851" fmla="*/ 276653 h 1170526"/>
              <a:gd name="connsiteX3852" fmla="*/ 2502332 w 9143998"/>
              <a:gd name="connsiteY3852" fmla="*/ 263204 h 1170526"/>
              <a:gd name="connsiteX3853" fmla="*/ 7074854 w 9143998"/>
              <a:gd name="connsiteY3853" fmla="*/ 254681 h 1170526"/>
              <a:gd name="connsiteX3854" fmla="*/ 7025988 w 9143998"/>
              <a:gd name="connsiteY3854" fmla="*/ 267462 h 1170526"/>
              <a:gd name="connsiteX3855" fmla="*/ 6987314 w 9143998"/>
              <a:gd name="connsiteY3855" fmla="*/ 277459 h 1170526"/>
              <a:gd name="connsiteX3856" fmla="*/ 7073933 w 9143998"/>
              <a:gd name="connsiteY3856" fmla="*/ 305072 h 1170526"/>
              <a:gd name="connsiteX3857" fmla="*/ 7161066 w 9143998"/>
              <a:gd name="connsiteY3857" fmla="*/ 277128 h 1170526"/>
              <a:gd name="connsiteX3858" fmla="*/ 7105115 w 9143998"/>
              <a:gd name="connsiteY3858" fmla="*/ 262502 h 1170526"/>
              <a:gd name="connsiteX3859" fmla="*/ 6792323 w 9143998"/>
              <a:gd name="connsiteY3859" fmla="*/ 253657 h 1170526"/>
              <a:gd name="connsiteX3860" fmla="*/ 6761420 w 9143998"/>
              <a:gd name="connsiteY3860" fmla="*/ 259652 h 1170526"/>
              <a:gd name="connsiteX3861" fmla="*/ 6761161 w 9143998"/>
              <a:gd name="connsiteY3861" fmla="*/ 258219 h 1170526"/>
              <a:gd name="connsiteX3862" fmla="*/ 6761375 w 9143998"/>
              <a:gd name="connsiteY3862" fmla="*/ 259640 h 1170526"/>
              <a:gd name="connsiteX3863" fmla="*/ 6748773 w 9143998"/>
              <a:gd name="connsiteY3863" fmla="*/ 261671 h 1170526"/>
              <a:gd name="connsiteX3864" fmla="*/ 6841799 w 9143998"/>
              <a:gd name="connsiteY3864" fmla="*/ 295864 h 1170526"/>
              <a:gd name="connsiteX3865" fmla="*/ 6863369 w 9143998"/>
              <a:gd name="connsiteY3865" fmla="*/ 305056 h 1170526"/>
              <a:gd name="connsiteX3866" fmla="*/ 6906422 w 9143998"/>
              <a:gd name="connsiteY3866" fmla="*/ 293922 h 1170526"/>
              <a:gd name="connsiteX3867" fmla="*/ 6839098 w 9143998"/>
              <a:gd name="connsiteY3867" fmla="*/ 268723 h 1170526"/>
              <a:gd name="connsiteX3868" fmla="*/ 2192005 w 9143998"/>
              <a:gd name="connsiteY3868" fmla="*/ 253432 h 1170526"/>
              <a:gd name="connsiteX3869" fmla="*/ 2165879 w 9143998"/>
              <a:gd name="connsiteY3869" fmla="*/ 258495 h 1170526"/>
              <a:gd name="connsiteX3870" fmla="*/ 2166515 w 9143998"/>
              <a:gd name="connsiteY3870" fmla="*/ 262230 h 1170526"/>
              <a:gd name="connsiteX3871" fmla="*/ 2154418 w 9143998"/>
              <a:gd name="connsiteY3871" fmla="*/ 264179 h 1170526"/>
              <a:gd name="connsiteX3872" fmla="*/ 2240630 w 9143998"/>
              <a:gd name="connsiteY3872" fmla="*/ 295862 h 1170526"/>
              <a:gd name="connsiteX3873" fmla="*/ 2261082 w 9143998"/>
              <a:gd name="connsiteY3873" fmla="*/ 304584 h 1170526"/>
              <a:gd name="connsiteX3874" fmla="*/ 2303972 w 9143998"/>
              <a:gd name="connsiteY3874" fmla="*/ 293498 h 1170526"/>
              <a:gd name="connsiteX3875" fmla="*/ 2237713 w 9143998"/>
              <a:gd name="connsiteY3875" fmla="*/ 268721 h 1170526"/>
              <a:gd name="connsiteX3876" fmla="*/ 2754697 w 9143998"/>
              <a:gd name="connsiteY3876" fmla="*/ 253120 h 1170526"/>
              <a:gd name="connsiteX3877" fmla="*/ 2650599 w 9143998"/>
              <a:gd name="connsiteY3877" fmla="*/ 289083 h 1170526"/>
              <a:gd name="connsiteX3878" fmla="*/ 2637632 w 9143998"/>
              <a:gd name="connsiteY3878" fmla="*/ 293974 h 1170526"/>
              <a:gd name="connsiteX3879" fmla="*/ 2678338 w 9143998"/>
              <a:gd name="connsiteY3879" fmla="*/ 304620 h 1170526"/>
              <a:gd name="connsiteX3880" fmla="*/ 2791638 w 9143998"/>
              <a:gd name="connsiteY3880" fmla="*/ 260070 h 1170526"/>
              <a:gd name="connsiteX3881" fmla="*/ 7356084 w 9143998"/>
              <a:gd name="connsiteY3881" fmla="*/ 252308 h 1170526"/>
              <a:gd name="connsiteX3882" fmla="*/ 7252596 w 9143998"/>
              <a:gd name="connsiteY3882" fmla="*/ 288056 h 1170526"/>
              <a:gd name="connsiteX3883" fmla="*/ 7239159 w 9143998"/>
              <a:gd name="connsiteY3883" fmla="*/ 293124 h 1170526"/>
              <a:gd name="connsiteX3884" fmla="*/ 7281044 w 9143998"/>
              <a:gd name="connsiteY3884" fmla="*/ 304082 h 1170526"/>
              <a:gd name="connsiteX3885" fmla="*/ 7394397 w 9143998"/>
              <a:gd name="connsiteY3885" fmla="*/ 259515 h 1170526"/>
              <a:gd name="connsiteX3886" fmla="*/ 303502 w 9143998"/>
              <a:gd name="connsiteY3886" fmla="*/ 240940 h 1170526"/>
              <a:gd name="connsiteX3887" fmla="*/ 203013 w 9143998"/>
              <a:gd name="connsiteY3887" fmla="*/ 266747 h 1170526"/>
              <a:gd name="connsiteX3888" fmla="*/ 179312 w 9143998"/>
              <a:gd name="connsiteY3888" fmla="*/ 272879 h 1170526"/>
              <a:gd name="connsiteX3889" fmla="*/ 270648 w 9143998"/>
              <a:gd name="connsiteY3889" fmla="*/ 296768 h 1170526"/>
              <a:gd name="connsiteX3890" fmla="*/ 393847 w 9143998"/>
              <a:gd name="connsiteY3890" fmla="*/ 257951 h 1170526"/>
              <a:gd name="connsiteX3891" fmla="*/ 6858319 w 9143998"/>
              <a:gd name="connsiteY3891" fmla="*/ 240855 h 1170526"/>
              <a:gd name="connsiteX3892" fmla="*/ 6801475 w 9143998"/>
              <a:gd name="connsiteY3892" fmla="*/ 251882 h 1170526"/>
              <a:gd name="connsiteX3893" fmla="*/ 6840375 w 9143998"/>
              <a:gd name="connsiteY3893" fmla="*/ 264467 h 1170526"/>
              <a:gd name="connsiteX3894" fmla="*/ 6913950 w 9143998"/>
              <a:gd name="connsiteY3894" fmla="*/ 291976 h 1170526"/>
              <a:gd name="connsiteX3895" fmla="*/ 6971755 w 9143998"/>
              <a:gd name="connsiteY3895" fmla="*/ 277027 h 1170526"/>
              <a:gd name="connsiteX3896" fmla="*/ 2257056 w 9143998"/>
              <a:gd name="connsiteY3896" fmla="*/ 240826 h 1170526"/>
              <a:gd name="connsiteX3897" fmla="*/ 2200184 w 9143998"/>
              <a:gd name="connsiteY3897" fmla="*/ 251847 h 1170526"/>
              <a:gd name="connsiteX3898" fmla="*/ 2239205 w 9143998"/>
              <a:gd name="connsiteY3898" fmla="*/ 264465 h 1170526"/>
              <a:gd name="connsiteX3899" fmla="*/ 2311561 w 9143998"/>
              <a:gd name="connsiteY3899" fmla="*/ 291536 h 1170526"/>
              <a:gd name="connsiteX3900" fmla="*/ 2369295 w 9143998"/>
              <a:gd name="connsiteY3900" fmla="*/ 276613 h 1170526"/>
              <a:gd name="connsiteX3901" fmla="*/ 4637129 w 9143998"/>
              <a:gd name="connsiteY3901" fmla="*/ 240774 h 1170526"/>
              <a:gd name="connsiteX3902" fmla="*/ 4547143 w 9143998"/>
              <a:gd name="connsiteY3902" fmla="*/ 258215 h 1170526"/>
              <a:gd name="connsiteX3903" fmla="*/ 4668838 w 9143998"/>
              <a:gd name="connsiteY3903" fmla="*/ 297005 h 1170526"/>
              <a:gd name="connsiteX3904" fmla="*/ 4761510 w 9143998"/>
              <a:gd name="connsiteY3904" fmla="*/ 273036 h 1170526"/>
              <a:gd name="connsiteX3905" fmla="*/ 4723902 w 9143998"/>
              <a:gd name="connsiteY3905" fmla="*/ 263203 h 1170526"/>
              <a:gd name="connsiteX3906" fmla="*/ 7293255 w 9143998"/>
              <a:gd name="connsiteY3906" fmla="*/ 240490 h 1170526"/>
              <a:gd name="connsiteX3907" fmla="*/ 7252409 w 9143998"/>
              <a:gd name="connsiteY3907" fmla="*/ 252522 h 1170526"/>
              <a:gd name="connsiteX3908" fmla="*/ 7176756 w 9143998"/>
              <a:gd name="connsiteY3908" fmla="*/ 276798 h 1170526"/>
              <a:gd name="connsiteX3909" fmla="*/ 7232608 w 9143998"/>
              <a:gd name="connsiteY3909" fmla="*/ 291410 h 1170526"/>
              <a:gd name="connsiteX3910" fmla="*/ 7251177 w 9143998"/>
              <a:gd name="connsiteY3910" fmla="*/ 284396 h 1170526"/>
              <a:gd name="connsiteX3911" fmla="*/ 7348129 w 9143998"/>
              <a:gd name="connsiteY3911" fmla="*/ 250812 h 1170526"/>
              <a:gd name="connsiteX3912" fmla="*/ 2685697 w 9143998"/>
              <a:gd name="connsiteY3912" fmla="*/ 240138 h 1170526"/>
              <a:gd name="connsiteX3913" fmla="*/ 2643945 w 9143998"/>
              <a:gd name="connsiteY3913" fmla="*/ 252439 h 1170526"/>
              <a:gd name="connsiteX3914" fmla="*/ 2569792 w 9143998"/>
              <a:gd name="connsiteY3914" fmla="*/ 276233 h 1170526"/>
              <a:gd name="connsiteX3915" fmla="*/ 2630361 w 9143998"/>
              <a:gd name="connsiteY3915" fmla="*/ 292073 h 1170526"/>
              <a:gd name="connsiteX3916" fmla="*/ 2649881 w 9143998"/>
              <a:gd name="connsiteY3916" fmla="*/ 284698 h 1170526"/>
              <a:gd name="connsiteX3917" fmla="*/ 2745833 w 9143998"/>
              <a:gd name="connsiteY3917" fmla="*/ 251452 h 1170526"/>
              <a:gd name="connsiteX3918" fmla="*/ 4905902 w 9143998"/>
              <a:gd name="connsiteY3918" fmla="*/ 239881 h 1170526"/>
              <a:gd name="connsiteX3919" fmla="*/ 4805863 w 9143998"/>
              <a:gd name="connsiteY3919" fmla="*/ 266045 h 1170526"/>
              <a:gd name="connsiteX3920" fmla="*/ 4778978 w 9143998"/>
              <a:gd name="connsiteY3920" fmla="*/ 272993 h 1170526"/>
              <a:gd name="connsiteX3921" fmla="*/ 4870354 w 9143998"/>
              <a:gd name="connsiteY3921" fmla="*/ 296890 h 1170526"/>
              <a:gd name="connsiteX3922" fmla="*/ 4995546 w 9143998"/>
              <a:gd name="connsiteY3922" fmla="*/ 256746 h 1170526"/>
              <a:gd name="connsiteX3923" fmla="*/ 1845613 w 9143998"/>
              <a:gd name="connsiteY3923" fmla="*/ 235751 h 1170526"/>
              <a:gd name="connsiteX3924" fmla="*/ 1927991 w 9143998"/>
              <a:gd name="connsiteY3924" fmla="*/ 267613 h 1170526"/>
              <a:gd name="connsiteX3925" fmla="*/ 1972770 w 9143998"/>
              <a:gd name="connsiteY3925" fmla="*/ 289079 h 1170526"/>
              <a:gd name="connsiteX3926" fmla="*/ 1975322 w 9143998"/>
              <a:gd name="connsiteY3926" fmla="*/ 288668 h 1170526"/>
              <a:gd name="connsiteX3927" fmla="*/ 1926240 w 9143998"/>
              <a:gd name="connsiteY3927" fmla="*/ 265935 h 1170526"/>
              <a:gd name="connsiteX3928" fmla="*/ 4067110 w 9143998"/>
              <a:gd name="connsiteY3928" fmla="*/ 235721 h 1170526"/>
              <a:gd name="connsiteX3929" fmla="*/ 4149564 w 9143998"/>
              <a:gd name="connsiteY3929" fmla="*/ 267613 h 1170526"/>
              <a:gd name="connsiteX3930" fmla="*/ 4228494 w 9143998"/>
              <a:gd name="connsiteY3930" fmla="*/ 305452 h 1170526"/>
              <a:gd name="connsiteX3931" fmla="*/ 4231935 w 9143998"/>
              <a:gd name="connsiteY3931" fmla="*/ 304897 h 1170526"/>
              <a:gd name="connsiteX3932" fmla="*/ 4147815 w 9143998"/>
              <a:gd name="connsiteY3932" fmla="*/ 265935 h 1170526"/>
              <a:gd name="connsiteX3933" fmla="*/ 2347757 w 9143998"/>
              <a:gd name="connsiteY3933" fmla="*/ 223250 h 1170526"/>
              <a:gd name="connsiteX3934" fmla="*/ 2265738 w 9143998"/>
              <a:gd name="connsiteY3934" fmla="*/ 239144 h 1170526"/>
              <a:gd name="connsiteX3935" fmla="*/ 2377024 w 9143998"/>
              <a:gd name="connsiteY3935" fmla="*/ 274616 h 1170526"/>
              <a:gd name="connsiteX3936" fmla="*/ 2423947 w 9143998"/>
              <a:gd name="connsiteY3936" fmla="*/ 262487 h 1170526"/>
              <a:gd name="connsiteX3937" fmla="*/ 2461538 w 9143998"/>
              <a:gd name="connsiteY3937" fmla="*/ 252660 h 1170526"/>
              <a:gd name="connsiteX3938" fmla="*/ 6951446 w 9143998"/>
              <a:gd name="connsiteY3938" fmla="*/ 222788 h 1170526"/>
              <a:gd name="connsiteX3939" fmla="*/ 6867130 w 9143998"/>
              <a:gd name="connsiteY3939" fmla="*/ 239145 h 1170526"/>
              <a:gd name="connsiteX3940" fmla="*/ 6979597 w 9143998"/>
              <a:gd name="connsiteY3940" fmla="*/ 274999 h 1170526"/>
              <a:gd name="connsiteX3941" fmla="*/ 7025217 w 9143998"/>
              <a:gd name="connsiteY3941" fmla="*/ 263201 h 1170526"/>
              <a:gd name="connsiteX3942" fmla="*/ 7066281 w 9143998"/>
              <a:gd name="connsiteY3942" fmla="*/ 252466 h 1170526"/>
              <a:gd name="connsiteX3943" fmla="*/ 2593041 w 9143998"/>
              <a:gd name="connsiteY3943" fmla="*/ 222706 h 1170526"/>
              <a:gd name="connsiteX3944" fmla="*/ 2478925 w 9143998"/>
              <a:gd name="connsiteY3944" fmla="*/ 252540 h 1170526"/>
              <a:gd name="connsiteX3945" fmla="*/ 2503610 w 9143998"/>
              <a:gd name="connsiteY3945" fmla="*/ 258924 h 1170526"/>
              <a:gd name="connsiteX3946" fmla="*/ 2561691 w 9143998"/>
              <a:gd name="connsiteY3946" fmla="*/ 274114 h 1170526"/>
              <a:gd name="connsiteX3947" fmla="*/ 2642583 w 9143998"/>
              <a:gd name="connsiteY3947" fmla="*/ 248174 h 1170526"/>
              <a:gd name="connsiteX3948" fmla="*/ 2676060 w 9143998"/>
              <a:gd name="connsiteY3948" fmla="*/ 238325 h 1170526"/>
              <a:gd name="connsiteX3949" fmla="*/ 7197779 w 9143998"/>
              <a:gd name="connsiteY3949" fmla="*/ 222530 h 1170526"/>
              <a:gd name="connsiteX3950" fmla="*/ 7083408 w 9143998"/>
              <a:gd name="connsiteY3950" fmla="*/ 252444 h 1170526"/>
              <a:gd name="connsiteX3951" fmla="*/ 7105754 w 9143998"/>
              <a:gd name="connsiteY3951" fmla="*/ 258222 h 1170526"/>
              <a:gd name="connsiteX3952" fmla="*/ 7168682 w 9143998"/>
              <a:gd name="connsiteY3952" fmla="*/ 274686 h 1170526"/>
              <a:gd name="connsiteX3953" fmla="*/ 7251099 w 9143998"/>
              <a:gd name="connsiteY3953" fmla="*/ 248253 h 1170526"/>
              <a:gd name="connsiteX3954" fmla="*/ 7283638 w 9143998"/>
              <a:gd name="connsiteY3954" fmla="*/ 238680 h 1170526"/>
              <a:gd name="connsiteX3955" fmla="*/ 5508308 w 9143998"/>
              <a:gd name="connsiteY3955" fmla="*/ 220168 h 1170526"/>
              <a:gd name="connsiteX3956" fmla="*/ 5376732 w 9143998"/>
              <a:gd name="connsiteY3956" fmla="*/ 278022 h 1170526"/>
              <a:gd name="connsiteX3957" fmla="*/ 5320901 w 9143998"/>
              <a:gd name="connsiteY3957" fmla="*/ 307351 h 1170526"/>
              <a:gd name="connsiteX3958" fmla="*/ 5323282 w 9143998"/>
              <a:gd name="connsiteY3958" fmla="*/ 307705 h 1170526"/>
              <a:gd name="connsiteX3959" fmla="*/ 5376129 w 9143998"/>
              <a:gd name="connsiteY3959" fmla="*/ 279371 h 1170526"/>
              <a:gd name="connsiteX3960" fmla="*/ 5508308 w 9143998"/>
              <a:gd name="connsiteY3960" fmla="*/ 220168 h 1170526"/>
              <a:gd name="connsiteX3961" fmla="*/ 906920 w 9143998"/>
              <a:gd name="connsiteY3961" fmla="*/ 220167 h 1170526"/>
              <a:gd name="connsiteX3962" fmla="*/ 715864 w 9143998"/>
              <a:gd name="connsiteY3962" fmla="*/ 308417 h 1170526"/>
              <a:gd name="connsiteX3963" fmla="*/ 718459 w 9143998"/>
              <a:gd name="connsiteY3963" fmla="*/ 308803 h 1170526"/>
              <a:gd name="connsiteX3964" fmla="*/ 3128494 w 9143998"/>
              <a:gd name="connsiteY3964" fmla="*/ 220166 h 1170526"/>
              <a:gd name="connsiteX3965" fmla="*/ 2976852 w 9143998"/>
              <a:gd name="connsiteY3965" fmla="*/ 289125 h 1170526"/>
              <a:gd name="connsiteX3966" fmla="*/ 2978881 w 9143998"/>
              <a:gd name="connsiteY3966" fmla="*/ 289427 h 1170526"/>
              <a:gd name="connsiteX3967" fmla="*/ 7729845 w 9143998"/>
              <a:gd name="connsiteY3967" fmla="*/ 220073 h 1170526"/>
              <a:gd name="connsiteX3968" fmla="*/ 7579137 w 9143998"/>
              <a:gd name="connsiteY3968" fmla="*/ 288573 h 1170526"/>
              <a:gd name="connsiteX3969" fmla="*/ 7581229 w 9143998"/>
              <a:gd name="connsiteY3969" fmla="*/ 288884 h 1170526"/>
              <a:gd name="connsiteX3970" fmla="*/ 3997287 w 9143998"/>
              <a:gd name="connsiteY3970" fmla="*/ 218738 h 1170526"/>
              <a:gd name="connsiteX3971" fmla="*/ 3997006 w 9143998"/>
              <a:gd name="connsiteY3971" fmla="*/ 218741 h 1170526"/>
              <a:gd name="connsiteX3972" fmla="*/ 4120044 w 9143998"/>
              <a:gd name="connsiteY3972" fmla="*/ 267390 h 1170526"/>
              <a:gd name="connsiteX3973" fmla="*/ 4205783 w 9143998"/>
              <a:gd name="connsiteY3973" fmla="*/ 308222 h 1170526"/>
              <a:gd name="connsiteX3974" fmla="*/ 4210530 w 9143998"/>
              <a:gd name="connsiteY3974" fmla="*/ 307689 h 1170526"/>
              <a:gd name="connsiteX3975" fmla="*/ 4104770 w 9143998"/>
              <a:gd name="connsiteY3975" fmla="*/ 259596 h 1170526"/>
              <a:gd name="connsiteX3976" fmla="*/ 4009941 w 9143998"/>
              <a:gd name="connsiteY3976" fmla="*/ 218593 h 1170526"/>
              <a:gd name="connsiteX3977" fmla="*/ 4006707 w 9143998"/>
              <a:gd name="connsiteY3977" fmla="*/ 218630 h 1170526"/>
              <a:gd name="connsiteX3978" fmla="*/ 4139870 w 9143998"/>
              <a:gd name="connsiteY3978" fmla="*/ 270454 h 1170526"/>
              <a:gd name="connsiteX3979" fmla="*/ 4215000 w 9143998"/>
              <a:gd name="connsiteY3979" fmla="*/ 307187 h 1170526"/>
              <a:gd name="connsiteX3980" fmla="*/ 4221038 w 9143998"/>
              <a:gd name="connsiteY3980" fmla="*/ 306510 h 1170526"/>
              <a:gd name="connsiteX3981" fmla="*/ 4138484 w 9143998"/>
              <a:gd name="connsiteY3981" fmla="*/ 267251 h 1170526"/>
              <a:gd name="connsiteX3982" fmla="*/ 8595281 w 9143998"/>
              <a:gd name="connsiteY3982" fmla="*/ 218363 h 1170526"/>
              <a:gd name="connsiteX3983" fmla="*/ 8595103 w 9143998"/>
              <a:gd name="connsiteY3983" fmla="*/ 218367 h 1170526"/>
              <a:gd name="connsiteX3984" fmla="*/ 8720625 w 9143998"/>
              <a:gd name="connsiteY3984" fmla="*/ 267995 h 1170526"/>
              <a:gd name="connsiteX3985" fmla="*/ 8804277 w 9143998"/>
              <a:gd name="connsiteY3985" fmla="*/ 307829 h 1170526"/>
              <a:gd name="connsiteX3986" fmla="*/ 8808906 w 9143998"/>
              <a:gd name="connsiteY3986" fmla="*/ 307310 h 1170526"/>
              <a:gd name="connsiteX3987" fmla="*/ 8705318 w 9143998"/>
              <a:gd name="connsiteY3987" fmla="*/ 260199 h 1170526"/>
              <a:gd name="connsiteX3988" fmla="*/ 8607664 w 9143998"/>
              <a:gd name="connsiteY3988" fmla="*/ 218118 h 1170526"/>
              <a:gd name="connsiteX3989" fmla="*/ 8604623 w 9143998"/>
              <a:gd name="connsiteY3989" fmla="*/ 218178 h 1170526"/>
              <a:gd name="connsiteX3990" fmla="*/ 8740495 w 9143998"/>
              <a:gd name="connsiteY3990" fmla="*/ 271037 h 1170526"/>
              <a:gd name="connsiteX3991" fmla="*/ 8813613 w 9143998"/>
              <a:gd name="connsiteY3991" fmla="*/ 306781 h 1170526"/>
              <a:gd name="connsiteX3992" fmla="*/ 8819498 w 9143998"/>
              <a:gd name="connsiteY3992" fmla="*/ 306121 h 1170526"/>
              <a:gd name="connsiteX3993" fmla="*/ 8739023 w 9143998"/>
              <a:gd name="connsiteY3993" fmla="*/ 267848 h 1170526"/>
              <a:gd name="connsiteX3994" fmla="*/ 8621690 w 9143998"/>
              <a:gd name="connsiteY3994" fmla="*/ 217840 h 1170526"/>
              <a:gd name="connsiteX3995" fmla="*/ 8621268 w 9143998"/>
              <a:gd name="connsiteY3995" fmla="*/ 217849 h 1170526"/>
              <a:gd name="connsiteX3996" fmla="*/ 8751335 w 9143998"/>
              <a:gd name="connsiteY3996" fmla="*/ 268400 h 1170526"/>
              <a:gd name="connsiteX3997" fmla="*/ 8827544 w 9143998"/>
              <a:gd name="connsiteY3997" fmla="*/ 305105 h 1170526"/>
              <a:gd name="connsiteX3998" fmla="*/ 8832759 w 9143998"/>
              <a:gd name="connsiteY3998" fmla="*/ 304264 h 1170526"/>
              <a:gd name="connsiteX3999" fmla="*/ 8749160 w 9143998"/>
              <a:gd name="connsiteY3999" fmla="*/ 265552 h 1170526"/>
              <a:gd name="connsiteX4000" fmla="*/ 4049913 w 9143998"/>
              <a:gd name="connsiteY4000" fmla="*/ 217267 h 1170526"/>
              <a:gd name="connsiteX4001" fmla="*/ 4032305 w 9143998"/>
              <a:gd name="connsiteY4001" fmla="*/ 218248 h 1170526"/>
              <a:gd name="connsiteX4002" fmla="*/ 4147929 w 9143998"/>
              <a:gd name="connsiteY4002" fmla="*/ 261586 h 1170526"/>
              <a:gd name="connsiteX4003" fmla="*/ 4238834 w 9143998"/>
              <a:gd name="connsiteY4003" fmla="*/ 303785 h 1170526"/>
              <a:gd name="connsiteX4004" fmla="*/ 4257498 w 9143998"/>
              <a:gd name="connsiteY4004" fmla="*/ 300777 h 1170526"/>
              <a:gd name="connsiteX4005" fmla="*/ 4147143 w 9143998"/>
              <a:gd name="connsiteY4005" fmla="*/ 251995 h 1170526"/>
              <a:gd name="connsiteX4006" fmla="*/ 8647917 w 9143998"/>
              <a:gd name="connsiteY4006" fmla="*/ 216711 h 1170526"/>
              <a:gd name="connsiteX4007" fmla="*/ 8632054 w 9143998"/>
              <a:gd name="connsiteY4007" fmla="*/ 217595 h 1170526"/>
              <a:gd name="connsiteX4008" fmla="*/ 8749808 w 9143998"/>
              <a:gd name="connsiteY4008" fmla="*/ 261583 h 1170526"/>
              <a:gd name="connsiteX4009" fmla="*/ 8839735 w 9143998"/>
              <a:gd name="connsiteY4009" fmla="*/ 303139 h 1170526"/>
              <a:gd name="connsiteX4010" fmla="*/ 8856581 w 9143998"/>
              <a:gd name="connsiteY4010" fmla="*/ 300424 h 1170526"/>
              <a:gd name="connsiteX4011" fmla="*/ 8748416 w 9143998"/>
              <a:gd name="connsiteY4011" fmla="*/ 252611 h 1170526"/>
              <a:gd name="connsiteX4012" fmla="*/ 6369469 w 9143998"/>
              <a:gd name="connsiteY4012" fmla="*/ 215890 h 1170526"/>
              <a:gd name="connsiteX4013" fmla="*/ 6505833 w 9143998"/>
              <a:gd name="connsiteY4013" fmla="*/ 270288 h 1170526"/>
              <a:gd name="connsiteX4014" fmla="*/ 6546902 w 9143998"/>
              <a:gd name="connsiteY4014" fmla="*/ 289845 h 1170526"/>
              <a:gd name="connsiteX4015" fmla="*/ 6550945 w 9143998"/>
              <a:gd name="connsiteY4015" fmla="*/ 289193 h 1170526"/>
              <a:gd name="connsiteX4016" fmla="*/ 6542728 w 9143998"/>
              <a:gd name="connsiteY4016" fmla="*/ 285007 h 1170526"/>
              <a:gd name="connsiteX4017" fmla="*/ 6505833 w 9143998"/>
              <a:gd name="connsiteY4017" fmla="*/ 270288 h 1170526"/>
              <a:gd name="connsiteX4018" fmla="*/ 6499713 w 9143998"/>
              <a:gd name="connsiteY4018" fmla="*/ 267374 h 1170526"/>
              <a:gd name="connsiteX4019" fmla="*/ 6369469 w 9143998"/>
              <a:gd name="connsiteY4019" fmla="*/ 215890 h 1170526"/>
              <a:gd name="connsiteX4020" fmla="*/ 1768212 w 9143998"/>
              <a:gd name="connsiteY4020" fmla="*/ 215886 h 1170526"/>
              <a:gd name="connsiteX4021" fmla="*/ 1904561 w 9143998"/>
              <a:gd name="connsiteY4021" fmla="*/ 270290 h 1170526"/>
              <a:gd name="connsiteX4022" fmla="*/ 1951288 w 9143998"/>
              <a:gd name="connsiteY4022" fmla="*/ 292542 h 1170526"/>
              <a:gd name="connsiteX4023" fmla="*/ 1955049 w 9143998"/>
              <a:gd name="connsiteY4023" fmla="*/ 291936 h 1170526"/>
              <a:gd name="connsiteX4024" fmla="*/ 1941485 w 9143998"/>
              <a:gd name="connsiteY4024" fmla="*/ 285023 h 1170526"/>
              <a:gd name="connsiteX4025" fmla="*/ 1904561 w 9143998"/>
              <a:gd name="connsiteY4025" fmla="*/ 270290 h 1170526"/>
              <a:gd name="connsiteX4026" fmla="*/ 1898471 w 9143998"/>
              <a:gd name="connsiteY4026" fmla="*/ 267390 h 1170526"/>
              <a:gd name="connsiteX4027" fmla="*/ 1768212 w 9143998"/>
              <a:gd name="connsiteY4027" fmla="*/ 215886 h 1170526"/>
              <a:gd name="connsiteX4028" fmla="*/ 4083430 w 9143998"/>
              <a:gd name="connsiteY4028" fmla="*/ 215401 h 1170526"/>
              <a:gd name="connsiteX4029" fmla="*/ 4060766 w 9143998"/>
              <a:gd name="connsiteY4029" fmla="*/ 216663 h 1170526"/>
              <a:gd name="connsiteX4030" fmla="*/ 4148661 w 9143998"/>
              <a:gd name="connsiteY4030" fmla="*/ 248038 h 1170526"/>
              <a:gd name="connsiteX4031" fmla="*/ 4265147 w 9143998"/>
              <a:gd name="connsiteY4031" fmla="*/ 299545 h 1170526"/>
              <a:gd name="connsiteX4032" fmla="*/ 4288263 w 9143998"/>
              <a:gd name="connsiteY4032" fmla="*/ 295819 h 1170526"/>
              <a:gd name="connsiteX4033" fmla="*/ 4147137 w 9143998"/>
              <a:gd name="connsiteY4033" fmla="*/ 236903 h 1170526"/>
              <a:gd name="connsiteX4034" fmla="*/ 167270 w 9143998"/>
              <a:gd name="connsiteY4034" fmla="*/ 215289 h 1170526"/>
              <a:gd name="connsiteX4035" fmla="*/ 47576 w 9143998"/>
              <a:gd name="connsiteY4035" fmla="*/ 238483 h 1170526"/>
              <a:gd name="connsiteX4036" fmla="*/ 130445 w 9143998"/>
              <a:gd name="connsiteY4036" fmla="*/ 260098 h 1170526"/>
              <a:gd name="connsiteX4037" fmla="*/ 170793 w 9143998"/>
              <a:gd name="connsiteY4037" fmla="*/ 270651 h 1170526"/>
              <a:gd name="connsiteX4038" fmla="*/ 202374 w 9143998"/>
              <a:gd name="connsiteY4038" fmla="*/ 262488 h 1170526"/>
              <a:gd name="connsiteX4039" fmla="*/ 293659 w 9143998"/>
              <a:gd name="connsiteY4039" fmla="*/ 239086 h 1170526"/>
              <a:gd name="connsiteX4040" fmla="*/ 8681024 w 9143998"/>
              <a:gd name="connsiteY4040" fmla="*/ 214867 h 1170526"/>
              <a:gd name="connsiteX4041" fmla="*/ 8659736 w 9143998"/>
              <a:gd name="connsiteY4041" fmla="*/ 216053 h 1170526"/>
              <a:gd name="connsiteX4042" fmla="*/ 8749951 w 9143998"/>
              <a:gd name="connsiteY4042" fmla="*/ 248250 h 1170526"/>
              <a:gd name="connsiteX4043" fmla="*/ 8865034 w 9143998"/>
              <a:gd name="connsiteY4043" fmla="*/ 299061 h 1170526"/>
              <a:gd name="connsiteX4044" fmla="*/ 8887074 w 9143998"/>
              <a:gd name="connsiteY4044" fmla="*/ 295508 h 1170526"/>
              <a:gd name="connsiteX4045" fmla="*/ 8748416 w 9143998"/>
              <a:gd name="connsiteY4045" fmla="*/ 237615 h 1170526"/>
              <a:gd name="connsiteX4046" fmla="*/ 4771854 w 9143998"/>
              <a:gd name="connsiteY4046" fmla="*/ 214661 h 1170526"/>
              <a:gd name="connsiteX4047" fmla="*/ 4647344 w 9143998"/>
              <a:gd name="connsiteY4047" fmla="*/ 238794 h 1170526"/>
              <a:gd name="connsiteX4048" fmla="*/ 4725181 w 9143998"/>
              <a:gd name="connsiteY4048" fmla="*/ 258924 h 1170526"/>
              <a:gd name="connsiteX4049" fmla="*/ 4770375 w 9143998"/>
              <a:gd name="connsiteY4049" fmla="*/ 270743 h 1170526"/>
              <a:gd name="connsiteX4050" fmla="*/ 4805011 w 9143998"/>
              <a:gd name="connsiteY4050" fmla="*/ 261785 h 1170526"/>
              <a:gd name="connsiteX4051" fmla="*/ 4896060 w 9143998"/>
              <a:gd name="connsiteY4051" fmla="*/ 238029 h 1170526"/>
              <a:gd name="connsiteX4052" fmla="*/ 4102577 w 9143998"/>
              <a:gd name="connsiteY4052" fmla="*/ 214334 h 1170526"/>
              <a:gd name="connsiteX4053" fmla="*/ 4091960 w 9143998"/>
              <a:gd name="connsiteY4053" fmla="*/ 214926 h 1170526"/>
              <a:gd name="connsiteX4054" fmla="*/ 4147922 w 9143998"/>
              <a:gd name="connsiteY4054" fmla="*/ 233775 h 1170526"/>
              <a:gd name="connsiteX4055" fmla="*/ 4294281 w 9143998"/>
              <a:gd name="connsiteY4055" fmla="*/ 294849 h 1170526"/>
              <a:gd name="connsiteX4056" fmla="*/ 4309950 w 9143998"/>
              <a:gd name="connsiteY4056" fmla="*/ 292323 h 1170526"/>
              <a:gd name="connsiteX4057" fmla="*/ 4301568 w 9143998"/>
              <a:gd name="connsiteY4057" fmla="*/ 288462 h 1170526"/>
              <a:gd name="connsiteX4058" fmla="*/ 4147144 w 9143998"/>
              <a:gd name="connsiteY4058" fmla="*/ 228342 h 1170526"/>
              <a:gd name="connsiteX4059" fmla="*/ 8609686 w 9143998"/>
              <a:gd name="connsiteY4059" fmla="*/ 213347 h 1170526"/>
              <a:gd name="connsiteX4060" fmla="*/ 8612591 w 9143998"/>
              <a:gd name="connsiteY4060" fmla="*/ 214476 h 1170526"/>
              <a:gd name="connsiteX4061" fmla="*/ 8612697 w 9143998"/>
              <a:gd name="connsiteY4061" fmla="*/ 214474 h 1170526"/>
              <a:gd name="connsiteX4062" fmla="*/ 8717179 w 9143998"/>
              <a:gd name="connsiteY4062" fmla="*/ 212853 h 1170526"/>
              <a:gd name="connsiteX4063" fmla="*/ 8691594 w 9143998"/>
              <a:gd name="connsiteY4063" fmla="*/ 214278 h 1170526"/>
              <a:gd name="connsiteX4064" fmla="*/ 8749508 w 9143998"/>
              <a:gd name="connsiteY4064" fmla="*/ 233765 h 1170526"/>
              <a:gd name="connsiteX4065" fmla="*/ 8894728 w 9143998"/>
              <a:gd name="connsiteY4065" fmla="*/ 294274 h 1170526"/>
              <a:gd name="connsiteX4066" fmla="*/ 8919197 w 9143998"/>
              <a:gd name="connsiteY4066" fmla="*/ 290330 h 1170526"/>
              <a:gd name="connsiteX4067" fmla="*/ 8902833 w 9143998"/>
              <a:gd name="connsiteY4067" fmla="*/ 282791 h 1170526"/>
              <a:gd name="connsiteX4068" fmla="*/ 8748416 w 9143998"/>
              <a:gd name="connsiteY4068" fmla="*/ 222672 h 1170526"/>
              <a:gd name="connsiteX4069" fmla="*/ 1770349 w 9143998"/>
              <a:gd name="connsiteY4069" fmla="*/ 212392 h 1170526"/>
              <a:gd name="connsiteX4070" fmla="*/ 1767479 w 9143998"/>
              <a:gd name="connsiteY4070" fmla="*/ 212549 h 1170526"/>
              <a:gd name="connsiteX4071" fmla="*/ 1839638 w 9143998"/>
              <a:gd name="connsiteY4071" fmla="*/ 237849 h 1170526"/>
              <a:gd name="connsiteX4072" fmla="*/ 1957960 w 9143998"/>
              <a:gd name="connsiteY4072" fmla="*/ 288382 h 1170526"/>
              <a:gd name="connsiteX4073" fmla="*/ 1962617 w 9143998"/>
              <a:gd name="connsiteY4073" fmla="*/ 290716 h 1170526"/>
              <a:gd name="connsiteX4074" fmla="*/ 1967369 w 9143998"/>
              <a:gd name="connsiteY4074" fmla="*/ 289950 h 1170526"/>
              <a:gd name="connsiteX4075" fmla="*/ 1956454 w 9143998"/>
              <a:gd name="connsiteY4075" fmla="*/ 284630 h 1170526"/>
              <a:gd name="connsiteX4076" fmla="*/ 1838499 w 9143998"/>
              <a:gd name="connsiteY4076" fmla="*/ 235644 h 1170526"/>
              <a:gd name="connsiteX4077" fmla="*/ 4149584 w 9143998"/>
              <a:gd name="connsiteY4077" fmla="*/ 211716 h 1170526"/>
              <a:gd name="connsiteX4078" fmla="*/ 4111477 w 9143998"/>
              <a:gd name="connsiteY4078" fmla="*/ 213839 h 1170526"/>
              <a:gd name="connsiteX4079" fmla="*/ 4148663 w 9143998"/>
              <a:gd name="connsiteY4079" fmla="*/ 225497 h 1170526"/>
              <a:gd name="connsiteX4080" fmla="*/ 4303423 w 9143998"/>
              <a:gd name="connsiteY4080" fmla="*/ 285617 h 1170526"/>
              <a:gd name="connsiteX4081" fmla="*/ 4315915 w 9143998"/>
              <a:gd name="connsiteY4081" fmla="*/ 291362 h 1170526"/>
              <a:gd name="connsiteX4082" fmla="*/ 4350210 w 9143998"/>
              <a:gd name="connsiteY4082" fmla="*/ 285835 h 1170526"/>
              <a:gd name="connsiteX4083" fmla="*/ 4307992 w 9143998"/>
              <a:gd name="connsiteY4083" fmla="*/ 268009 h 1170526"/>
              <a:gd name="connsiteX4084" fmla="*/ 4153592 w 9143998"/>
              <a:gd name="connsiteY4084" fmla="*/ 212873 h 1170526"/>
              <a:gd name="connsiteX4085" fmla="*/ 6369048 w 9143998"/>
              <a:gd name="connsiteY4085" fmla="*/ 211513 h 1170526"/>
              <a:gd name="connsiteX4086" fmla="*/ 6366260 w 9143998"/>
              <a:gd name="connsiteY4086" fmla="*/ 211661 h 1170526"/>
              <a:gd name="connsiteX4087" fmla="*/ 6440953 w 9143998"/>
              <a:gd name="connsiteY4087" fmla="*/ 237849 h 1170526"/>
              <a:gd name="connsiteX4088" fmla="*/ 6558386 w 9143998"/>
              <a:gd name="connsiteY4088" fmla="*/ 287994 h 1170526"/>
              <a:gd name="connsiteX4089" fmla="*/ 6563042 w 9143998"/>
              <a:gd name="connsiteY4089" fmla="*/ 287244 h 1170526"/>
              <a:gd name="connsiteX4090" fmla="*/ 6557684 w 9143998"/>
              <a:gd name="connsiteY4090" fmla="*/ 284631 h 1170526"/>
              <a:gd name="connsiteX4091" fmla="*/ 6439746 w 9143998"/>
              <a:gd name="connsiteY4091" fmla="*/ 235644 h 1170526"/>
              <a:gd name="connsiteX4092" fmla="*/ 5563886 w 9143998"/>
              <a:gd name="connsiteY4092" fmla="*/ 211195 h 1170526"/>
              <a:gd name="connsiteX4093" fmla="*/ 5522789 w 9143998"/>
              <a:gd name="connsiteY4093" fmla="*/ 224704 h 1170526"/>
              <a:gd name="connsiteX4094" fmla="*/ 5357760 w 9143998"/>
              <a:gd name="connsiteY4094" fmla="*/ 301109 h 1170526"/>
              <a:gd name="connsiteX4095" fmla="*/ 5341495 w 9143998"/>
              <a:gd name="connsiteY4095" fmla="*/ 310415 h 1170526"/>
              <a:gd name="connsiteX4096" fmla="*/ 5388464 w 9143998"/>
              <a:gd name="connsiteY4096" fmla="*/ 317404 h 1170526"/>
              <a:gd name="connsiteX4097" fmla="*/ 5611075 w 9143998"/>
              <a:gd name="connsiteY4097" fmla="*/ 339955 h 1170526"/>
              <a:gd name="connsiteX4098" fmla="*/ 6445556 w 9143998"/>
              <a:gd name="connsiteY4098" fmla="*/ 306179 h 1170526"/>
              <a:gd name="connsiteX4099" fmla="*/ 6529070 w 9143998"/>
              <a:gd name="connsiteY4099" fmla="*/ 292719 h 1170526"/>
              <a:gd name="connsiteX4100" fmla="*/ 6503563 w 9143998"/>
              <a:gd name="connsiteY4100" fmla="*/ 279909 h 1170526"/>
              <a:gd name="connsiteX4101" fmla="*/ 6338409 w 9143998"/>
              <a:gd name="connsiteY4101" fmla="*/ 214355 h 1170526"/>
              <a:gd name="connsiteX4102" fmla="*/ 6334714 w 9143998"/>
              <a:gd name="connsiteY4102" fmla="*/ 213335 h 1170526"/>
              <a:gd name="connsiteX4103" fmla="*/ 6217692 w 9143998"/>
              <a:gd name="connsiteY4103" fmla="*/ 219544 h 1170526"/>
              <a:gd name="connsiteX4104" fmla="*/ 5661623 w 9143998"/>
              <a:gd name="connsiteY4104" fmla="*/ 216485 h 1170526"/>
              <a:gd name="connsiteX4105" fmla="*/ 957498 w 9143998"/>
              <a:gd name="connsiteY4105" fmla="*/ 211131 h 1170526"/>
              <a:gd name="connsiteX4106" fmla="*/ 838532 w 9143998"/>
              <a:gd name="connsiteY4106" fmla="*/ 260598 h 1170526"/>
              <a:gd name="connsiteX4107" fmla="*/ 737883 w 9143998"/>
              <a:gd name="connsiteY4107" fmla="*/ 311695 h 1170526"/>
              <a:gd name="connsiteX4108" fmla="*/ 793575 w 9143998"/>
              <a:gd name="connsiteY4108" fmla="*/ 319984 h 1170526"/>
              <a:gd name="connsiteX4109" fmla="*/ 1016176 w 9143998"/>
              <a:gd name="connsiteY4109" fmla="*/ 342536 h 1170526"/>
              <a:gd name="connsiteX4110" fmla="*/ 1850711 w 9143998"/>
              <a:gd name="connsiteY4110" fmla="*/ 308756 h 1170526"/>
              <a:gd name="connsiteX4111" fmla="*/ 1932033 w 9143998"/>
              <a:gd name="connsiteY4111" fmla="*/ 295646 h 1170526"/>
              <a:gd name="connsiteX4112" fmla="*/ 1839219 w 9143998"/>
              <a:gd name="connsiteY4112" fmla="*/ 252772 h 1170526"/>
              <a:gd name="connsiteX4113" fmla="*/ 1731016 w 9143998"/>
              <a:gd name="connsiteY4113" fmla="*/ 214544 h 1170526"/>
              <a:gd name="connsiteX4114" fmla="*/ 1635068 w 9143998"/>
              <a:gd name="connsiteY4114" fmla="*/ 219795 h 1170526"/>
              <a:gd name="connsiteX4115" fmla="*/ 1092415 w 9143998"/>
              <a:gd name="connsiteY4115" fmla="*/ 218074 h 1170526"/>
              <a:gd name="connsiteX4116" fmla="*/ 1805448 w 9143998"/>
              <a:gd name="connsiteY4116" fmla="*/ 210471 h 1170526"/>
              <a:gd name="connsiteX4117" fmla="*/ 1786785 w 9143998"/>
              <a:gd name="connsiteY4117" fmla="*/ 211493 h 1170526"/>
              <a:gd name="connsiteX4118" fmla="*/ 1916813 w 9143998"/>
              <a:gd name="connsiteY4118" fmla="*/ 257605 h 1170526"/>
              <a:gd name="connsiteX4119" fmla="*/ 1980731 w 9143998"/>
              <a:gd name="connsiteY4119" fmla="*/ 287796 h 1170526"/>
              <a:gd name="connsiteX4120" fmla="*/ 1998373 w 9143998"/>
              <a:gd name="connsiteY4120" fmla="*/ 284952 h 1170526"/>
              <a:gd name="connsiteX4121" fmla="*/ 1878831 w 9143998"/>
              <a:gd name="connsiteY4121" fmla="*/ 233652 h 1170526"/>
              <a:gd name="connsiteX4122" fmla="*/ 8760819 w 9143998"/>
              <a:gd name="connsiteY4122" fmla="*/ 210422 h 1170526"/>
              <a:gd name="connsiteX4123" fmla="*/ 8729185 w 9143998"/>
              <a:gd name="connsiteY4123" fmla="*/ 212184 h 1170526"/>
              <a:gd name="connsiteX4124" fmla="*/ 8749951 w 9143998"/>
              <a:gd name="connsiteY4124" fmla="*/ 218713 h 1170526"/>
              <a:gd name="connsiteX4125" fmla="*/ 8904721 w 9143998"/>
              <a:gd name="connsiteY4125" fmla="*/ 279008 h 1170526"/>
              <a:gd name="connsiteX4126" fmla="*/ 8926660 w 9143998"/>
              <a:gd name="connsiteY4126" fmla="*/ 289127 h 1170526"/>
              <a:gd name="connsiteX4127" fmla="*/ 8957324 w 9143998"/>
              <a:gd name="connsiteY4127" fmla="*/ 284184 h 1170526"/>
              <a:gd name="connsiteX4128" fmla="*/ 8902139 w 9143998"/>
              <a:gd name="connsiteY4128" fmla="*/ 260884 h 1170526"/>
              <a:gd name="connsiteX4129" fmla="*/ 6402239 w 9143998"/>
              <a:gd name="connsiteY4129" fmla="*/ 209752 h 1170526"/>
              <a:gd name="connsiteX4130" fmla="*/ 6390006 w 9143998"/>
              <a:gd name="connsiteY4130" fmla="*/ 210402 h 1170526"/>
              <a:gd name="connsiteX4131" fmla="*/ 6451812 w 9143998"/>
              <a:gd name="connsiteY4131" fmla="*/ 231422 h 1170526"/>
              <a:gd name="connsiteX4132" fmla="*/ 6565971 w 9143998"/>
              <a:gd name="connsiteY4132" fmla="*/ 278110 h 1170526"/>
              <a:gd name="connsiteX4133" fmla="*/ 6579581 w 9143998"/>
              <a:gd name="connsiteY4133" fmla="*/ 284578 h 1170526"/>
              <a:gd name="connsiteX4134" fmla="*/ 6592691 w 9143998"/>
              <a:gd name="connsiteY4134" fmla="*/ 282465 h 1170526"/>
              <a:gd name="connsiteX4135" fmla="*/ 6518124 w 9143998"/>
              <a:gd name="connsiteY4135" fmla="*/ 248924 h 1170526"/>
              <a:gd name="connsiteX4136" fmla="*/ 922552 w 9143998"/>
              <a:gd name="connsiteY4136" fmla="*/ 209332 h 1170526"/>
              <a:gd name="connsiteX4137" fmla="*/ 839403 w 9143998"/>
              <a:gd name="connsiteY4137" fmla="*/ 241859 h 1170526"/>
              <a:gd name="connsiteX4138" fmla="*/ 703896 w 9143998"/>
              <a:gd name="connsiteY4138" fmla="*/ 306636 h 1170526"/>
              <a:gd name="connsiteX4139" fmla="*/ 709795 w 9143998"/>
              <a:gd name="connsiteY4139" fmla="*/ 307514 h 1170526"/>
              <a:gd name="connsiteX4140" fmla="*/ 838276 w 9143998"/>
              <a:gd name="connsiteY4140" fmla="*/ 244347 h 1170526"/>
              <a:gd name="connsiteX4141" fmla="*/ 925033 w 9143998"/>
              <a:gd name="connsiteY4141" fmla="*/ 209460 h 1170526"/>
              <a:gd name="connsiteX4142" fmla="*/ 5525092 w 9143998"/>
              <a:gd name="connsiteY4142" fmla="*/ 209095 h 1170526"/>
              <a:gd name="connsiteX4143" fmla="*/ 5406198 w 9143998"/>
              <a:gd name="connsiteY4143" fmla="*/ 257055 h 1170526"/>
              <a:gd name="connsiteX4144" fmla="*/ 5308201 w 9143998"/>
              <a:gd name="connsiteY4144" fmla="*/ 305461 h 1170526"/>
              <a:gd name="connsiteX4145" fmla="*/ 5313900 w 9143998"/>
              <a:gd name="connsiteY4145" fmla="*/ 306309 h 1170526"/>
              <a:gd name="connsiteX4146" fmla="*/ 5404967 w 9143998"/>
              <a:gd name="connsiteY4146" fmla="*/ 260029 h 1170526"/>
              <a:gd name="connsiteX4147" fmla="*/ 5527467 w 9143998"/>
              <a:gd name="connsiteY4147" fmla="*/ 209223 h 1170526"/>
              <a:gd name="connsiteX4148" fmla="*/ 1841712 w 9143998"/>
              <a:gd name="connsiteY4148" fmla="*/ 208487 h 1170526"/>
              <a:gd name="connsiteX4149" fmla="*/ 1815851 w 9143998"/>
              <a:gd name="connsiteY4149" fmla="*/ 209902 h 1170526"/>
              <a:gd name="connsiteX4150" fmla="*/ 1917548 w 9143998"/>
              <a:gd name="connsiteY4150" fmla="*/ 244247 h 1170526"/>
              <a:gd name="connsiteX4151" fmla="*/ 2005473 w 9143998"/>
              <a:gd name="connsiteY4151" fmla="*/ 283807 h 1170526"/>
              <a:gd name="connsiteX4152" fmla="*/ 2028238 w 9143998"/>
              <a:gd name="connsiteY4152" fmla="*/ 280138 h 1170526"/>
              <a:gd name="connsiteX4153" fmla="*/ 1878831 w 9143998"/>
              <a:gd name="connsiteY4153" fmla="*/ 219570 h 1170526"/>
              <a:gd name="connsiteX4154" fmla="*/ 4208155 w 9143998"/>
              <a:gd name="connsiteY4154" fmla="*/ 208454 h 1170526"/>
              <a:gd name="connsiteX4155" fmla="*/ 4160818 w 9143998"/>
              <a:gd name="connsiteY4155" fmla="*/ 211091 h 1170526"/>
              <a:gd name="connsiteX4156" fmla="*/ 4310629 w 9143998"/>
              <a:gd name="connsiteY4156" fmla="*/ 264453 h 1170526"/>
              <a:gd name="connsiteX4157" fmla="*/ 4358291 w 9143998"/>
              <a:gd name="connsiteY4157" fmla="*/ 284532 h 1170526"/>
              <a:gd name="connsiteX4158" fmla="*/ 4402506 w 9143998"/>
              <a:gd name="connsiteY4158" fmla="*/ 277406 h 1170526"/>
              <a:gd name="connsiteX4159" fmla="*/ 4300119 w 9143998"/>
              <a:gd name="connsiteY4159" fmla="*/ 238272 h 1170526"/>
              <a:gd name="connsiteX4160" fmla="*/ 8805034 w 9143998"/>
              <a:gd name="connsiteY4160" fmla="*/ 207959 h 1170526"/>
              <a:gd name="connsiteX4161" fmla="*/ 8771141 w 9143998"/>
              <a:gd name="connsiteY4161" fmla="*/ 209847 h 1170526"/>
              <a:gd name="connsiteX4162" fmla="*/ 8904246 w 9143998"/>
              <a:gd name="connsiteY4162" fmla="*/ 257316 h 1170526"/>
              <a:gd name="connsiteX4163" fmla="*/ 8964991 w 9143998"/>
              <a:gd name="connsiteY4163" fmla="*/ 282948 h 1170526"/>
              <a:gd name="connsiteX4164" fmla="*/ 9000678 w 9143998"/>
              <a:gd name="connsiteY4164" fmla="*/ 277195 h 1170526"/>
              <a:gd name="connsiteX4165" fmla="*/ 8900648 w 9143998"/>
              <a:gd name="connsiteY4165" fmla="*/ 238959 h 1170526"/>
              <a:gd name="connsiteX4166" fmla="*/ 6437106 w 9143998"/>
              <a:gd name="connsiteY4166" fmla="*/ 207903 h 1170526"/>
              <a:gd name="connsiteX4167" fmla="*/ 6421415 w 9143998"/>
              <a:gd name="connsiteY4167" fmla="*/ 208735 h 1170526"/>
              <a:gd name="connsiteX4168" fmla="*/ 6547526 w 9143998"/>
              <a:gd name="connsiteY4168" fmla="*/ 255798 h 1170526"/>
              <a:gd name="connsiteX4169" fmla="*/ 6603325 w 9143998"/>
              <a:gd name="connsiteY4169" fmla="*/ 280751 h 1170526"/>
              <a:gd name="connsiteX4170" fmla="*/ 6621459 w 9143998"/>
              <a:gd name="connsiteY4170" fmla="*/ 277829 h 1170526"/>
              <a:gd name="connsiteX4171" fmla="*/ 6516706 w 9143998"/>
              <a:gd name="connsiteY4171" fmla="*/ 233329 h 1170526"/>
              <a:gd name="connsiteX4172" fmla="*/ 892652 w 9143998"/>
              <a:gd name="connsiteY4172" fmla="*/ 207794 h 1170526"/>
              <a:gd name="connsiteX4173" fmla="*/ 756874 w 9143998"/>
              <a:gd name="connsiteY4173" fmla="*/ 261158 h 1170526"/>
              <a:gd name="connsiteX4174" fmla="*/ 672658 w 9143998"/>
              <a:gd name="connsiteY4174" fmla="*/ 301986 h 1170526"/>
              <a:gd name="connsiteX4175" fmla="*/ 687564 w 9143998"/>
              <a:gd name="connsiteY4175" fmla="*/ 304205 h 1170526"/>
              <a:gd name="connsiteX4176" fmla="*/ 703506 w 9143998"/>
              <a:gd name="connsiteY4176" fmla="*/ 295716 h 1170526"/>
              <a:gd name="connsiteX4177" fmla="*/ 865312 w 9143998"/>
              <a:gd name="connsiteY4177" fmla="*/ 223675 h 1170526"/>
              <a:gd name="connsiteX4178" fmla="*/ 907874 w 9143998"/>
              <a:gd name="connsiteY4178" fmla="*/ 208577 h 1170526"/>
              <a:gd name="connsiteX4179" fmla="*/ 1855189 w 9143998"/>
              <a:gd name="connsiteY4179" fmla="*/ 207749 h 1170526"/>
              <a:gd name="connsiteX4180" fmla="*/ 1849597 w 9143998"/>
              <a:gd name="connsiteY4180" fmla="*/ 208055 h 1170526"/>
              <a:gd name="connsiteX4181" fmla="*/ 1946212 w 9143998"/>
              <a:gd name="connsiteY4181" fmla="*/ 241091 h 1170526"/>
              <a:gd name="connsiteX4182" fmla="*/ 2034346 w 9143998"/>
              <a:gd name="connsiteY4182" fmla="*/ 279153 h 1170526"/>
              <a:gd name="connsiteX4183" fmla="*/ 2047828 w 9143998"/>
              <a:gd name="connsiteY4183" fmla="*/ 276980 h 1170526"/>
              <a:gd name="connsiteX4184" fmla="*/ 2002277 w 9143998"/>
              <a:gd name="connsiteY4184" fmla="*/ 256793 h 1170526"/>
              <a:gd name="connsiteX4185" fmla="*/ 5496379 w 9143998"/>
              <a:gd name="connsiteY4185" fmla="*/ 207541 h 1170526"/>
              <a:gd name="connsiteX4186" fmla="*/ 5358159 w 9143998"/>
              <a:gd name="connsiteY4186" fmla="*/ 261889 h 1170526"/>
              <a:gd name="connsiteX4187" fmla="*/ 5277662 w 9143998"/>
              <a:gd name="connsiteY4187" fmla="*/ 300916 h 1170526"/>
              <a:gd name="connsiteX4188" fmla="*/ 5290806 w 9143998"/>
              <a:gd name="connsiteY4188" fmla="*/ 302872 h 1170526"/>
              <a:gd name="connsiteX4189" fmla="*/ 5430527 w 9143998"/>
              <a:gd name="connsiteY4189" fmla="*/ 238350 h 1170526"/>
              <a:gd name="connsiteX4190" fmla="*/ 5512065 w 9143998"/>
              <a:gd name="connsiteY4190" fmla="*/ 208390 h 1170526"/>
              <a:gd name="connsiteX4191" fmla="*/ 6453605 w 9143998"/>
              <a:gd name="connsiteY4191" fmla="*/ 207027 h 1170526"/>
              <a:gd name="connsiteX4192" fmla="*/ 6448014 w 9143998"/>
              <a:gd name="connsiteY4192" fmla="*/ 207324 h 1170526"/>
              <a:gd name="connsiteX4193" fmla="*/ 6546778 w 9143998"/>
              <a:gd name="connsiteY4193" fmla="*/ 241092 h 1170526"/>
              <a:gd name="connsiteX4194" fmla="*/ 6629038 w 9143998"/>
              <a:gd name="connsiteY4194" fmla="*/ 276607 h 1170526"/>
              <a:gd name="connsiteX4195" fmla="*/ 6642622 w 9143998"/>
              <a:gd name="connsiteY4195" fmla="*/ 274418 h 1170526"/>
              <a:gd name="connsiteX4196" fmla="*/ 6602850 w 9143998"/>
              <a:gd name="connsiteY4196" fmla="*/ 256793 h 1170526"/>
              <a:gd name="connsiteX4197" fmla="*/ 863141 w 9143998"/>
              <a:gd name="connsiteY4197" fmla="*/ 206275 h 1170526"/>
              <a:gd name="connsiteX4198" fmla="*/ 756807 w 9143998"/>
              <a:gd name="connsiteY4198" fmla="*/ 245775 h 1170526"/>
              <a:gd name="connsiteX4199" fmla="*/ 643554 w 9143998"/>
              <a:gd name="connsiteY4199" fmla="*/ 297654 h 1170526"/>
              <a:gd name="connsiteX4200" fmla="*/ 665575 w 9143998"/>
              <a:gd name="connsiteY4200" fmla="*/ 300932 h 1170526"/>
              <a:gd name="connsiteX4201" fmla="*/ 754866 w 9143998"/>
              <a:gd name="connsiteY4201" fmla="*/ 257643 h 1170526"/>
              <a:gd name="connsiteX4202" fmla="*/ 883058 w 9143998"/>
              <a:gd name="connsiteY4202" fmla="*/ 207300 h 1170526"/>
              <a:gd name="connsiteX4203" fmla="*/ 5464201 w 9143998"/>
              <a:gd name="connsiteY4203" fmla="*/ 205799 h 1170526"/>
              <a:gd name="connsiteX4204" fmla="*/ 5356598 w 9143998"/>
              <a:gd name="connsiteY4204" fmla="*/ 245776 h 1170526"/>
              <a:gd name="connsiteX4205" fmla="*/ 5246381 w 9143998"/>
              <a:gd name="connsiteY4205" fmla="*/ 296261 h 1170526"/>
              <a:gd name="connsiteX4206" fmla="*/ 5269476 w 9143998"/>
              <a:gd name="connsiteY4206" fmla="*/ 299698 h 1170526"/>
              <a:gd name="connsiteX4207" fmla="*/ 5356202 w 9143998"/>
              <a:gd name="connsiteY4207" fmla="*/ 257662 h 1170526"/>
              <a:gd name="connsiteX4208" fmla="*/ 5485367 w 9143998"/>
              <a:gd name="connsiteY4208" fmla="*/ 206945 h 1170526"/>
              <a:gd name="connsiteX4209" fmla="*/ 1898537 w 9143998"/>
              <a:gd name="connsiteY4209" fmla="*/ 205377 h 1170526"/>
              <a:gd name="connsiteX4210" fmla="*/ 1869129 w 9143998"/>
              <a:gd name="connsiteY4210" fmla="*/ 206986 h 1170526"/>
              <a:gd name="connsiteX4211" fmla="*/ 1931865 w 9143998"/>
              <a:gd name="connsiteY4211" fmla="*/ 227182 h 1170526"/>
              <a:gd name="connsiteX4212" fmla="*/ 2057255 w 9143998"/>
              <a:gd name="connsiteY4212" fmla="*/ 275460 h 1170526"/>
              <a:gd name="connsiteX4213" fmla="*/ 2085929 w 9143998"/>
              <a:gd name="connsiteY4213" fmla="*/ 270838 h 1170526"/>
              <a:gd name="connsiteX4214" fmla="*/ 2079232 w 9143998"/>
              <a:gd name="connsiteY4214" fmla="*/ 268010 h 1170526"/>
              <a:gd name="connsiteX4215" fmla="*/ 843575 w 9143998"/>
              <a:gd name="connsiteY4215" fmla="*/ 205268 h 1170526"/>
              <a:gd name="connsiteX4216" fmla="*/ 831927 w 9143998"/>
              <a:gd name="connsiteY4216" fmla="*/ 208870 h 1170526"/>
              <a:gd name="connsiteX4217" fmla="*/ 620567 w 9143998"/>
              <a:gd name="connsiteY4217" fmla="*/ 294232 h 1170526"/>
              <a:gd name="connsiteX4218" fmla="*/ 637107 w 9143998"/>
              <a:gd name="connsiteY4218" fmla="*/ 296694 h 1170526"/>
              <a:gd name="connsiteX4219" fmla="*/ 830497 w 9143998"/>
              <a:gd name="connsiteY4219" fmla="*/ 212968 h 1170526"/>
              <a:gd name="connsiteX4220" fmla="*/ 852387 w 9143998"/>
              <a:gd name="connsiteY4220" fmla="*/ 205721 h 1170526"/>
              <a:gd name="connsiteX4221" fmla="*/ 4270303 w 9143998"/>
              <a:gd name="connsiteY4221" fmla="*/ 204925 h 1170526"/>
              <a:gd name="connsiteX4222" fmla="*/ 4268685 w 9143998"/>
              <a:gd name="connsiteY4222" fmla="*/ 205083 h 1170526"/>
              <a:gd name="connsiteX4223" fmla="*/ 4218970 w 9143998"/>
              <a:gd name="connsiteY4223" fmla="*/ 207852 h 1170526"/>
              <a:gd name="connsiteX4224" fmla="*/ 4302000 w 9143998"/>
              <a:gd name="connsiteY4224" fmla="*/ 234725 h 1170526"/>
              <a:gd name="connsiteX4225" fmla="*/ 4410474 w 9143998"/>
              <a:gd name="connsiteY4225" fmla="*/ 276122 h 1170526"/>
              <a:gd name="connsiteX4226" fmla="*/ 4463197 w 9143998"/>
              <a:gd name="connsiteY4226" fmla="*/ 267624 h 1170526"/>
              <a:gd name="connsiteX4227" fmla="*/ 4306329 w 9143998"/>
              <a:gd name="connsiteY4227" fmla="*/ 215155 h 1170526"/>
              <a:gd name="connsiteX4228" fmla="*/ 5445728 w 9143998"/>
              <a:gd name="connsiteY4228" fmla="*/ 204799 h 1170526"/>
              <a:gd name="connsiteX4229" fmla="*/ 5432610 w 9143998"/>
              <a:gd name="connsiteY4229" fmla="*/ 208856 h 1170526"/>
              <a:gd name="connsiteX4230" fmla="*/ 5289020 w 9143998"/>
              <a:gd name="connsiteY4230" fmla="*/ 264530 h 1170526"/>
              <a:gd name="connsiteX4231" fmla="*/ 5225391 w 9143998"/>
              <a:gd name="connsiteY4231" fmla="*/ 293138 h 1170526"/>
              <a:gd name="connsiteX4232" fmla="*/ 5240416 w 9143998"/>
              <a:gd name="connsiteY4232" fmla="*/ 295374 h 1170526"/>
              <a:gd name="connsiteX4233" fmla="*/ 5287457 w 9143998"/>
              <a:gd name="connsiteY4233" fmla="*/ 272676 h 1170526"/>
              <a:gd name="connsiteX4234" fmla="*/ 5431119 w 9143998"/>
              <a:gd name="connsiteY4234" fmla="*/ 212969 h 1170526"/>
              <a:gd name="connsiteX4235" fmla="*/ 5454379 w 9143998"/>
              <a:gd name="connsiteY4235" fmla="*/ 205267 h 1170526"/>
              <a:gd name="connsiteX4236" fmla="*/ 8872783 w 9143998"/>
              <a:gd name="connsiteY4236" fmla="*/ 204036 h 1170526"/>
              <a:gd name="connsiteX4237" fmla="*/ 8869238 w 9143998"/>
              <a:gd name="connsiteY4237" fmla="*/ 204382 h 1170526"/>
              <a:gd name="connsiteX4238" fmla="*/ 8816747 w 9143998"/>
              <a:gd name="connsiteY4238" fmla="*/ 207306 h 1170526"/>
              <a:gd name="connsiteX4239" fmla="*/ 8902564 w 9143998"/>
              <a:gd name="connsiteY4239" fmla="*/ 235181 h 1170526"/>
              <a:gd name="connsiteX4240" fmla="*/ 9008812 w 9143998"/>
              <a:gd name="connsiteY4240" fmla="*/ 275883 h 1170526"/>
              <a:gd name="connsiteX4241" fmla="*/ 9065604 w 9143998"/>
              <a:gd name="connsiteY4241" fmla="*/ 266728 h 1170526"/>
              <a:gd name="connsiteX4242" fmla="*/ 8908360 w 9143998"/>
              <a:gd name="connsiteY4242" fmla="*/ 214138 h 1170526"/>
              <a:gd name="connsiteX4243" fmla="*/ 809883 w 9143998"/>
              <a:gd name="connsiteY4243" fmla="*/ 203455 h 1170526"/>
              <a:gd name="connsiteX4244" fmla="*/ 756190 w 9143998"/>
              <a:gd name="connsiteY4244" fmla="*/ 220520 h 1170526"/>
              <a:gd name="connsiteX4245" fmla="*/ 592445 w 9143998"/>
              <a:gd name="connsiteY4245" fmla="*/ 284601 h 1170526"/>
              <a:gd name="connsiteX4246" fmla="*/ 583261 w 9143998"/>
              <a:gd name="connsiteY4246" fmla="*/ 288679 h 1170526"/>
              <a:gd name="connsiteX4247" fmla="*/ 615846 w 9143998"/>
              <a:gd name="connsiteY4247" fmla="*/ 293529 h 1170526"/>
              <a:gd name="connsiteX4248" fmla="*/ 755410 w 9143998"/>
              <a:gd name="connsiteY4248" fmla="*/ 234015 h 1170526"/>
              <a:gd name="connsiteX4249" fmla="*/ 839119 w 9143998"/>
              <a:gd name="connsiteY4249" fmla="*/ 205039 h 1170526"/>
              <a:gd name="connsiteX4250" fmla="*/ 812970 w 9143998"/>
              <a:gd name="connsiteY4250" fmla="*/ 203693 h 1170526"/>
              <a:gd name="connsiteX4251" fmla="*/ 6511014 w 9143998"/>
              <a:gd name="connsiteY4251" fmla="*/ 203058 h 1170526"/>
              <a:gd name="connsiteX4252" fmla="*/ 6490262 w 9143998"/>
              <a:gd name="connsiteY4252" fmla="*/ 205082 h 1170526"/>
              <a:gd name="connsiteX4253" fmla="*/ 6468083 w 9143998"/>
              <a:gd name="connsiteY4253" fmla="*/ 206259 h 1170526"/>
              <a:gd name="connsiteX4254" fmla="*/ 6533077 w 9143998"/>
              <a:gd name="connsiteY4254" fmla="*/ 227182 h 1170526"/>
              <a:gd name="connsiteX4255" fmla="*/ 6651883 w 9143998"/>
              <a:gd name="connsiteY4255" fmla="*/ 272925 h 1170526"/>
              <a:gd name="connsiteX4256" fmla="*/ 6688410 w 9143998"/>
              <a:gd name="connsiteY4256" fmla="*/ 267038 h 1170526"/>
              <a:gd name="connsiteX4257" fmla="*/ 6603483 w 9143998"/>
              <a:gd name="connsiteY4257" fmla="*/ 232547 h 1170526"/>
              <a:gd name="connsiteX4258" fmla="*/ 3202650 w 9143998"/>
              <a:gd name="connsiteY4258" fmla="*/ 202522 h 1170526"/>
              <a:gd name="connsiteX4259" fmla="*/ 3198956 w 9143998"/>
              <a:gd name="connsiteY4259" fmla="*/ 203649 h 1170526"/>
              <a:gd name="connsiteX4260" fmla="*/ 3087647 w 9143998"/>
              <a:gd name="connsiteY4260" fmla="*/ 248097 h 1170526"/>
              <a:gd name="connsiteX4261" fmla="*/ 2996721 w 9143998"/>
              <a:gd name="connsiteY4261" fmla="*/ 292082 h 1170526"/>
              <a:gd name="connsiteX4262" fmla="*/ 3166893 w 9143998"/>
              <a:gd name="connsiteY4262" fmla="*/ 317405 h 1170526"/>
              <a:gd name="connsiteX4263" fmla="*/ 3389505 w 9143998"/>
              <a:gd name="connsiteY4263" fmla="*/ 339956 h 1170526"/>
              <a:gd name="connsiteX4264" fmla="*/ 4000769 w 9143998"/>
              <a:gd name="connsiteY4264" fmla="*/ 331237 h 1170526"/>
              <a:gd name="connsiteX4265" fmla="*/ 4186017 w 9143998"/>
              <a:gd name="connsiteY4265" fmla="*/ 310441 h 1170526"/>
              <a:gd name="connsiteX4266" fmla="*/ 4078605 w 9143998"/>
              <a:gd name="connsiteY4266" fmla="*/ 260192 h 1170526"/>
              <a:gd name="connsiteX4267" fmla="*/ 3968267 w 9143998"/>
              <a:gd name="connsiteY4267" fmla="*/ 219072 h 1170526"/>
              <a:gd name="connsiteX4268" fmla="*/ 3668289 w 9143998"/>
              <a:gd name="connsiteY4268" fmla="*/ 222519 h 1170526"/>
              <a:gd name="connsiteX4269" fmla="*/ 3297567 w 9143998"/>
              <a:gd name="connsiteY4269" fmla="*/ 209786 h 1170526"/>
              <a:gd name="connsiteX4270" fmla="*/ 5396014 w 9143998"/>
              <a:gd name="connsiteY4270" fmla="*/ 202108 h 1170526"/>
              <a:gd name="connsiteX4271" fmla="*/ 5358232 w 9143998"/>
              <a:gd name="connsiteY4271" fmla="*/ 214119 h 1170526"/>
              <a:gd name="connsiteX4272" fmla="*/ 5194513 w 9143998"/>
              <a:gd name="connsiteY4272" fmla="*/ 278203 h 1170526"/>
              <a:gd name="connsiteX4273" fmla="*/ 5177072 w 9143998"/>
              <a:gd name="connsiteY4273" fmla="*/ 285948 h 1170526"/>
              <a:gd name="connsiteX4274" fmla="*/ 5219905 w 9143998"/>
              <a:gd name="connsiteY4274" fmla="*/ 292321 h 1170526"/>
              <a:gd name="connsiteX4275" fmla="*/ 5356671 w 9143998"/>
              <a:gd name="connsiteY4275" fmla="*/ 234016 h 1170526"/>
              <a:gd name="connsiteX4276" fmla="*/ 5441727 w 9143998"/>
              <a:gd name="connsiteY4276" fmla="*/ 204583 h 1170526"/>
              <a:gd name="connsiteX4277" fmla="*/ 7806743 w 9143998"/>
              <a:gd name="connsiteY4277" fmla="*/ 202053 h 1170526"/>
              <a:gd name="connsiteX4278" fmla="*/ 7799573 w 9143998"/>
              <a:gd name="connsiteY4278" fmla="*/ 204240 h 1170526"/>
              <a:gd name="connsiteX4279" fmla="*/ 7688254 w 9143998"/>
              <a:gd name="connsiteY4279" fmla="*/ 248700 h 1170526"/>
              <a:gd name="connsiteX4280" fmla="*/ 7599560 w 9143998"/>
              <a:gd name="connsiteY4280" fmla="*/ 291613 h 1170526"/>
              <a:gd name="connsiteX4281" fmla="*/ 7768111 w 9143998"/>
              <a:gd name="connsiteY4281" fmla="*/ 316701 h 1170526"/>
              <a:gd name="connsiteX4282" fmla="*/ 7990721 w 9143998"/>
              <a:gd name="connsiteY4282" fmla="*/ 339251 h 1170526"/>
              <a:gd name="connsiteX4283" fmla="*/ 8602044 w 9143998"/>
              <a:gd name="connsiteY4283" fmla="*/ 330533 h 1170526"/>
              <a:gd name="connsiteX4284" fmla="*/ 8784469 w 9143998"/>
              <a:gd name="connsiteY4284" fmla="*/ 310053 h 1170526"/>
              <a:gd name="connsiteX4285" fmla="*/ 8679217 w 9143998"/>
              <a:gd name="connsiteY4285" fmla="*/ 260817 h 1170526"/>
              <a:gd name="connsiteX4286" fmla="*/ 8566826 w 9143998"/>
              <a:gd name="connsiteY4286" fmla="*/ 218927 h 1170526"/>
              <a:gd name="connsiteX4287" fmla="*/ 8390476 w 9143998"/>
              <a:gd name="connsiteY4287" fmla="*/ 222420 h 1170526"/>
              <a:gd name="connsiteX4288" fmla="*/ 7898585 w 9143998"/>
              <a:gd name="connsiteY4288" fmla="*/ 209086 h 1170526"/>
              <a:gd name="connsiteX4289" fmla="*/ 3168865 w 9143998"/>
              <a:gd name="connsiteY4289" fmla="*/ 199937 h 1170526"/>
              <a:gd name="connsiteX4290" fmla="*/ 3165358 w 9143998"/>
              <a:gd name="connsiteY4290" fmla="*/ 201026 h 1170526"/>
              <a:gd name="connsiteX4291" fmla="*/ 3059329 w 9143998"/>
              <a:gd name="connsiteY4291" fmla="*/ 242565 h 1170526"/>
              <a:gd name="connsiteX4292" fmla="*/ 2967902 w 9143998"/>
              <a:gd name="connsiteY4292" fmla="*/ 287793 h 1170526"/>
              <a:gd name="connsiteX4293" fmla="*/ 2972814 w 9143998"/>
              <a:gd name="connsiteY4293" fmla="*/ 288524 h 1170526"/>
              <a:gd name="connsiteX4294" fmla="*/ 3058198 w 9143998"/>
              <a:gd name="connsiteY4294" fmla="*/ 245075 h 1170526"/>
              <a:gd name="connsiteX4295" fmla="*/ 3164682 w 9143998"/>
              <a:gd name="connsiteY4295" fmla="*/ 202191 h 1170526"/>
              <a:gd name="connsiteX4296" fmla="*/ 3171185 w 9143998"/>
              <a:gd name="connsiteY4296" fmla="*/ 200114 h 1170526"/>
              <a:gd name="connsiteX4297" fmla="*/ 1956342 w 9143998"/>
              <a:gd name="connsiteY4297" fmla="*/ 199803 h 1170526"/>
              <a:gd name="connsiteX4298" fmla="*/ 1909428 w 9143998"/>
              <a:gd name="connsiteY4298" fmla="*/ 204429 h 1170526"/>
              <a:gd name="connsiteX4299" fmla="*/ 2003969 w 9143998"/>
              <a:gd name="connsiteY4299" fmla="*/ 235415 h 1170526"/>
              <a:gd name="connsiteX4300" fmla="*/ 2089816 w 9143998"/>
              <a:gd name="connsiteY4300" fmla="*/ 270211 h 1170526"/>
              <a:gd name="connsiteX4301" fmla="*/ 2140664 w 9143998"/>
              <a:gd name="connsiteY4301" fmla="*/ 262014 h 1170526"/>
              <a:gd name="connsiteX4302" fmla="*/ 2078549 w 9143998"/>
              <a:gd name="connsiteY4302" fmla="*/ 238272 h 1170526"/>
              <a:gd name="connsiteX4303" fmla="*/ 2470840 w 9143998"/>
              <a:gd name="connsiteY4303" fmla="*/ 199535 h 1170526"/>
              <a:gd name="connsiteX4304" fmla="*/ 2423947 w 9143998"/>
              <a:gd name="connsiteY4304" fmla="*/ 208486 h 1170526"/>
              <a:gd name="connsiteX4305" fmla="*/ 2357995 w 9143998"/>
              <a:gd name="connsiteY4305" fmla="*/ 221266 h 1170526"/>
              <a:gd name="connsiteX4306" fmla="*/ 2470415 w 9143998"/>
              <a:gd name="connsiteY4306" fmla="*/ 250340 h 1170526"/>
              <a:gd name="connsiteX4307" fmla="*/ 2583204 w 9143998"/>
              <a:gd name="connsiteY4307" fmla="*/ 220855 h 1170526"/>
              <a:gd name="connsiteX4308" fmla="*/ 2502332 w 9143998"/>
              <a:gd name="connsiteY4308" fmla="*/ 205640 h 1170526"/>
              <a:gd name="connsiteX4309" fmla="*/ 5355842 w 9143998"/>
              <a:gd name="connsiteY4309" fmla="*/ 199446 h 1170526"/>
              <a:gd name="connsiteX4310" fmla="*/ 5250233 w 9143998"/>
              <a:gd name="connsiteY4310" fmla="*/ 233395 h 1170526"/>
              <a:gd name="connsiteX4311" fmla="*/ 5135318 w 9143998"/>
              <a:gd name="connsiteY4311" fmla="*/ 278538 h 1170526"/>
              <a:gd name="connsiteX4312" fmla="*/ 5165731 w 9143998"/>
              <a:gd name="connsiteY4312" fmla="*/ 284260 h 1170526"/>
              <a:gd name="connsiteX4313" fmla="*/ 5169402 w 9143998"/>
              <a:gd name="connsiteY4313" fmla="*/ 284806 h 1170526"/>
              <a:gd name="connsiteX4314" fmla="*/ 5193254 w 9143998"/>
              <a:gd name="connsiteY4314" fmla="*/ 274237 h 1170526"/>
              <a:gd name="connsiteX4315" fmla="*/ 5357290 w 9143998"/>
              <a:gd name="connsiteY4315" fmla="*/ 210042 h 1170526"/>
              <a:gd name="connsiteX4316" fmla="*/ 5384223 w 9143998"/>
              <a:gd name="connsiteY4316" fmla="*/ 201470 h 1170526"/>
              <a:gd name="connsiteX4317" fmla="*/ 5374851 w 9143998"/>
              <a:gd name="connsiteY4317" fmla="*/ 200963 h 1170526"/>
              <a:gd name="connsiteX4318" fmla="*/ 7771655 w 9143998"/>
              <a:gd name="connsiteY4318" fmla="*/ 199366 h 1170526"/>
              <a:gd name="connsiteX4319" fmla="*/ 7766669 w 9143998"/>
              <a:gd name="connsiteY4319" fmla="*/ 200915 h 1170526"/>
              <a:gd name="connsiteX4320" fmla="*/ 7660636 w 9143998"/>
              <a:gd name="connsiteY4320" fmla="*/ 242459 h 1170526"/>
              <a:gd name="connsiteX4321" fmla="*/ 7570145 w 9143998"/>
              <a:gd name="connsiteY4321" fmla="*/ 287235 h 1170526"/>
              <a:gd name="connsiteX4322" fmla="*/ 7575046 w 9143998"/>
              <a:gd name="connsiteY4322" fmla="*/ 287964 h 1170526"/>
              <a:gd name="connsiteX4323" fmla="*/ 7659515 w 9143998"/>
              <a:gd name="connsiteY4323" fmla="*/ 244971 h 1170526"/>
              <a:gd name="connsiteX4324" fmla="*/ 7766002 w 9143998"/>
              <a:gd name="connsiteY4324" fmla="*/ 202079 h 1170526"/>
              <a:gd name="connsiteX4325" fmla="*/ 7773947 w 9143998"/>
              <a:gd name="connsiteY4325" fmla="*/ 199542 h 1170526"/>
              <a:gd name="connsiteX4326" fmla="*/ 7074258 w 9143998"/>
              <a:gd name="connsiteY4326" fmla="*/ 199119 h 1170526"/>
              <a:gd name="connsiteX4327" fmla="*/ 7025217 w 9143998"/>
              <a:gd name="connsiteY4327" fmla="*/ 208477 h 1170526"/>
              <a:gd name="connsiteX4328" fmla="*/ 6961312 w 9143998"/>
              <a:gd name="connsiteY4328" fmla="*/ 220874 h 1170526"/>
              <a:gd name="connsiteX4329" fmla="*/ 7074839 w 9143998"/>
              <a:gd name="connsiteY4329" fmla="*/ 250228 h 1170526"/>
              <a:gd name="connsiteX4330" fmla="*/ 7187897 w 9143998"/>
              <a:gd name="connsiteY4330" fmla="*/ 220671 h 1170526"/>
              <a:gd name="connsiteX4331" fmla="*/ 7104263 w 9143998"/>
              <a:gd name="connsiteY4331" fmla="*/ 204939 h 1170526"/>
              <a:gd name="connsiteX4332" fmla="*/ 749173 w 9143998"/>
              <a:gd name="connsiteY4332" fmla="*/ 198776 h 1170526"/>
              <a:gd name="connsiteX4333" fmla="*/ 593541 w 9143998"/>
              <a:gd name="connsiteY4333" fmla="*/ 253685 h 1170526"/>
              <a:gd name="connsiteX4334" fmla="*/ 529915 w 9143998"/>
              <a:gd name="connsiteY4334" fmla="*/ 279127 h 1170526"/>
              <a:gd name="connsiteX4335" fmla="*/ 570896 w 9143998"/>
              <a:gd name="connsiteY4335" fmla="*/ 286839 h 1170526"/>
              <a:gd name="connsiteX4336" fmla="*/ 577349 w 9143998"/>
              <a:gd name="connsiteY4336" fmla="*/ 287799 h 1170526"/>
              <a:gd name="connsiteX4337" fmla="*/ 591915 w 9143998"/>
              <a:gd name="connsiteY4337" fmla="*/ 281346 h 1170526"/>
              <a:gd name="connsiteX4338" fmla="*/ 755943 w 9143998"/>
              <a:gd name="connsiteY4338" fmla="*/ 217155 h 1170526"/>
              <a:gd name="connsiteX4339" fmla="*/ 801113 w 9143998"/>
              <a:gd name="connsiteY4339" fmla="*/ 202779 h 1170526"/>
              <a:gd name="connsiteX4340" fmla="*/ 4333606 w 9143998"/>
              <a:gd name="connsiteY4340" fmla="*/ 198748 h 1170526"/>
              <a:gd name="connsiteX4341" fmla="*/ 4283179 w 9143998"/>
              <a:gd name="connsiteY4341" fmla="*/ 203669 h 1170526"/>
              <a:gd name="connsiteX4342" fmla="*/ 4307721 w 9143998"/>
              <a:gd name="connsiteY4342" fmla="*/ 210660 h 1170526"/>
              <a:gd name="connsiteX4343" fmla="*/ 4467966 w 9143998"/>
              <a:gd name="connsiteY4343" fmla="*/ 264465 h 1170526"/>
              <a:gd name="connsiteX4344" fmla="*/ 4472433 w 9143998"/>
              <a:gd name="connsiteY4344" fmla="*/ 266136 h 1170526"/>
              <a:gd name="connsiteX4345" fmla="*/ 4521289 w 9143998"/>
              <a:gd name="connsiteY4345" fmla="*/ 258261 h 1170526"/>
              <a:gd name="connsiteX4346" fmla="*/ 4529275 w 9143998"/>
              <a:gd name="connsiteY4346" fmla="*/ 256974 h 1170526"/>
              <a:gd name="connsiteX4347" fmla="*/ 4460069 w 9143998"/>
              <a:gd name="connsiteY4347" fmla="*/ 234909 h 1170526"/>
              <a:gd name="connsiteX4348" fmla="*/ 6556899 w 9143998"/>
              <a:gd name="connsiteY4348" fmla="*/ 198580 h 1170526"/>
              <a:gd name="connsiteX4349" fmla="*/ 6522365 w 9143998"/>
              <a:gd name="connsiteY4349" fmla="*/ 201950 h 1170526"/>
              <a:gd name="connsiteX4350" fmla="*/ 6605175 w 9143998"/>
              <a:gd name="connsiteY4350" fmla="*/ 228297 h 1170526"/>
              <a:gd name="connsiteX4351" fmla="*/ 6697235 w 9143998"/>
              <a:gd name="connsiteY4351" fmla="*/ 265616 h 1170526"/>
              <a:gd name="connsiteX4352" fmla="*/ 6733041 w 9143998"/>
              <a:gd name="connsiteY4352" fmla="*/ 259844 h 1170526"/>
              <a:gd name="connsiteX4353" fmla="*/ 6602567 w 9143998"/>
              <a:gd name="connsiteY4353" fmla="*/ 211814 h 1170526"/>
              <a:gd name="connsiteX4354" fmla="*/ 3141318 w 9143998"/>
              <a:gd name="connsiteY4354" fmla="*/ 197828 h 1170526"/>
              <a:gd name="connsiteX4355" fmla="*/ 3087385 w 9143998"/>
              <a:gd name="connsiteY4355" fmla="*/ 216117 h 1170526"/>
              <a:gd name="connsiteX4356" fmla="*/ 2936276 w 9143998"/>
              <a:gd name="connsiteY4356" fmla="*/ 282777 h 1170526"/>
              <a:gd name="connsiteX4357" fmla="*/ 2944161 w 9143998"/>
              <a:gd name="connsiteY4357" fmla="*/ 284261 h 1170526"/>
              <a:gd name="connsiteX4358" fmla="*/ 2948523 w 9143998"/>
              <a:gd name="connsiteY4358" fmla="*/ 284910 h 1170526"/>
              <a:gd name="connsiteX4359" fmla="*/ 2975353 w 9143998"/>
              <a:gd name="connsiteY4359" fmla="*/ 271629 h 1170526"/>
              <a:gd name="connsiteX4360" fmla="*/ 3085164 w 9143998"/>
              <a:gd name="connsiteY4360" fmla="*/ 224355 h 1170526"/>
              <a:gd name="connsiteX4361" fmla="*/ 3156535 w 9143998"/>
              <a:gd name="connsiteY4361" fmla="*/ 198993 h 1170526"/>
              <a:gd name="connsiteX4362" fmla="*/ 8938043 w 9143998"/>
              <a:gd name="connsiteY4362" fmla="*/ 197669 h 1170526"/>
              <a:gd name="connsiteX4363" fmla="*/ 8883512 w 9143998"/>
              <a:gd name="connsiteY4363" fmla="*/ 202989 h 1170526"/>
              <a:gd name="connsiteX4364" fmla="*/ 8909538 w 9143998"/>
              <a:gd name="connsiteY4364" fmla="*/ 210385 h 1170526"/>
              <a:gd name="connsiteX4365" fmla="*/ 9069966 w 9143998"/>
              <a:gd name="connsiteY4365" fmla="*/ 264160 h 1170526"/>
              <a:gd name="connsiteX4366" fmla="*/ 9073511 w 9143998"/>
              <a:gd name="connsiteY4366" fmla="*/ 265454 h 1170526"/>
              <a:gd name="connsiteX4367" fmla="*/ 9122584 w 9143998"/>
              <a:gd name="connsiteY4367" fmla="*/ 257543 h 1170526"/>
              <a:gd name="connsiteX4368" fmla="*/ 9134766 w 9143998"/>
              <a:gd name="connsiteY4368" fmla="*/ 255579 h 1170526"/>
              <a:gd name="connsiteX4369" fmla="*/ 9068536 w 9143998"/>
              <a:gd name="connsiteY4369" fmla="*/ 234989 h 1170526"/>
              <a:gd name="connsiteX4370" fmla="*/ 7745792 w 9143998"/>
              <a:gd name="connsiteY4370" fmla="*/ 197386 h 1170526"/>
              <a:gd name="connsiteX4371" fmla="*/ 7688727 w 9143998"/>
              <a:gd name="connsiteY4371" fmla="*/ 216738 h 1170526"/>
              <a:gd name="connsiteX4372" fmla="*/ 7539717 w 9143998"/>
              <a:gd name="connsiteY4372" fmla="*/ 282480 h 1170526"/>
              <a:gd name="connsiteX4373" fmla="*/ 7545441 w 9143998"/>
              <a:gd name="connsiteY4373" fmla="*/ 283558 h 1170526"/>
              <a:gd name="connsiteX4374" fmla="*/ 7550326 w 9143998"/>
              <a:gd name="connsiteY4374" fmla="*/ 284285 h 1170526"/>
              <a:gd name="connsiteX4375" fmla="*/ 7576725 w 9143998"/>
              <a:gd name="connsiteY4375" fmla="*/ 271219 h 1170526"/>
              <a:gd name="connsiteX4376" fmla="*/ 7686556 w 9143998"/>
              <a:gd name="connsiteY4376" fmla="*/ 223946 h 1170526"/>
              <a:gd name="connsiteX4377" fmla="*/ 7758565 w 9143998"/>
              <a:gd name="connsiteY4377" fmla="*/ 198364 h 1170526"/>
              <a:gd name="connsiteX4378" fmla="*/ 3111241 w 9143998"/>
              <a:gd name="connsiteY4378" fmla="*/ 195527 h 1170526"/>
              <a:gd name="connsiteX4379" fmla="*/ 3087335 w 9143998"/>
              <a:gd name="connsiteY4379" fmla="*/ 203187 h 1170526"/>
              <a:gd name="connsiteX4380" fmla="*/ 2908817 w 9143998"/>
              <a:gd name="connsiteY4380" fmla="*/ 277611 h 1170526"/>
              <a:gd name="connsiteX4381" fmla="*/ 2929821 w 9143998"/>
              <a:gd name="connsiteY4381" fmla="*/ 281563 h 1170526"/>
              <a:gd name="connsiteX4382" fmla="*/ 3086272 w 9143998"/>
              <a:gd name="connsiteY4382" fmla="*/ 212575 h 1170526"/>
              <a:gd name="connsiteX4383" fmla="*/ 3131946 w 9143998"/>
              <a:gd name="connsiteY4383" fmla="*/ 197111 h 1170526"/>
              <a:gd name="connsiteX4384" fmla="*/ 5305304 w 9143998"/>
              <a:gd name="connsiteY4384" fmla="*/ 195414 h 1170526"/>
              <a:gd name="connsiteX4385" fmla="*/ 5243279 w 9143998"/>
              <a:gd name="connsiteY4385" fmla="*/ 213025 h 1170526"/>
              <a:gd name="connsiteX4386" fmla="*/ 5082433 w 9143998"/>
              <a:gd name="connsiteY4386" fmla="*/ 268589 h 1170526"/>
              <a:gd name="connsiteX4387" fmla="*/ 5127929 w 9143998"/>
              <a:gd name="connsiteY4387" fmla="*/ 277148 h 1170526"/>
              <a:gd name="connsiteX4388" fmla="*/ 5248022 w 9143998"/>
              <a:gd name="connsiteY4388" fmla="*/ 229935 h 1170526"/>
              <a:gd name="connsiteX4389" fmla="*/ 5345506 w 9143998"/>
              <a:gd name="connsiteY4389" fmla="*/ 198622 h 1170526"/>
              <a:gd name="connsiteX4390" fmla="*/ 7716152 w 9143998"/>
              <a:gd name="connsiteY4390" fmla="*/ 195116 h 1170526"/>
              <a:gd name="connsiteX4391" fmla="*/ 7688705 w 9143998"/>
              <a:gd name="connsiteY4391" fmla="*/ 203913 h 1170526"/>
              <a:gd name="connsiteX4392" fmla="*/ 7512520 w 9143998"/>
              <a:gd name="connsiteY4392" fmla="*/ 277361 h 1170526"/>
              <a:gd name="connsiteX4393" fmla="*/ 7532116 w 9143998"/>
              <a:gd name="connsiteY4393" fmla="*/ 281050 h 1170526"/>
              <a:gd name="connsiteX4394" fmla="*/ 7687562 w 9143998"/>
              <a:gd name="connsiteY4394" fmla="*/ 212502 h 1170526"/>
              <a:gd name="connsiteX4395" fmla="*/ 7734702 w 9143998"/>
              <a:gd name="connsiteY4395" fmla="*/ 196537 h 1170526"/>
              <a:gd name="connsiteX4396" fmla="*/ 2004620 w 9143998"/>
              <a:gd name="connsiteY4396" fmla="*/ 195042 h 1170526"/>
              <a:gd name="connsiteX4397" fmla="*/ 1968773 w 9143998"/>
              <a:gd name="connsiteY4397" fmla="*/ 198577 h 1170526"/>
              <a:gd name="connsiteX4398" fmla="*/ 2002273 w 9143998"/>
              <a:gd name="connsiteY4398" fmla="*/ 208267 h 1170526"/>
              <a:gd name="connsiteX4399" fmla="*/ 2141328 w 9143998"/>
              <a:gd name="connsiteY4399" fmla="*/ 259369 h 1170526"/>
              <a:gd name="connsiteX4400" fmla="*/ 2146129 w 9143998"/>
              <a:gd name="connsiteY4400" fmla="*/ 261133 h 1170526"/>
              <a:gd name="connsiteX4401" fmla="*/ 2159860 w 9143998"/>
              <a:gd name="connsiteY4401" fmla="*/ 258920 h 1170526"/>
              <a:gd name="connsiteX4402" fmla="*/ 2159329 w 9143998"/>
              <a:gd name="connsiteY4402" fmla="*/ 255381 h 1170526"/>
              <a:gd name="connsiteX4403" fmla="*/ 2183700 w 9143998"/>
              <a:gd name="connsiteY4403" fmla="*/ 250654 h 1170526"/>
              <a:gd name="connsiteX4404" fmla="*/ 2140365 w 9143998"/>
              <a:gd name="connsiteY4404" fmla="*/ 236160 h 1170526"/>
              <a:gd name="connsiteX4405" fmla="*/ 2077569 w 9143998"/>
              <a:gd name="connsiteY4405" fmla="*/ 215156 h 1170526"/>
              <a:gd name="connsiteX4406" fmla="*/ 700163 w 9143998"/>
              <a:gd name="connsiteY4406" fmla="*/ 194998 h 1170526"/>
              <a:gd name="connsiteX4407" fmla="*/ 697359 w 9143998"/>
              <a:gd name="connsiteY4407" fmla="*/ 195769 h 1170526"/>
              <a:gd name="connsiteX4408" fmla="*/ 478156 w 9143998"/>
              <a:gd name="connsiteY4408" fmla="*/ 269388 h 1170526"/>
              <a:gd name="connsiteX4409" fmla="*/ 523109 w 9143998"/>
              <a:gd name="connsiteY4409" fmla="*/ 277847 h 1170526"/>
              <a:gd name="connsiteX4410" fmla="*/ 592007 w 9143998"/>
              <a:gd name="connsiteY4410" fmla="*/ 250262 h 1170526"/>
              <a:gd name="connsiteX4411" fmla="*/ 739930 w 9143998"/>
              <a:gd name="connsiteY4411" fmla="*/ 198063 h 1170526"/>
              <a:gd name="connsiteX4412" fmla="*/ 3096892 w 9143998"/>
              <a:gd name="connsiteY4412" fmla="*/ 194428 h 1170526"/>
              <a:gd name="connsiteX4413" fmla="*/ 3087891 w 9143998"/>
              <a:gd name="connsiteY4413" fmla="*/ 197121 h 1170526"/>
              <a:gd name="connsiteX4414" fmla="*/ 2889843 w 9143998"/>
              <a:gd name="connsiteY4414" fmla="*/ 274042 h 1170526"/>
              <a:gd name="connsiteX4415" fmla="*/ 2902982 w 9143998"/>
              <a:gd name="connsiteY4415" fmla="*/ 276513 h 1170526"/>
              <a:gd name="connsiteX4416" fmla="*/ 3085834 w 9143998"/>
              <a:gd name="connsiteY4416" fmla="*/ 200364 h 1170526"/>
              <a:gd name="connsiteX4417" fmla="*/ 3102920 w 9143998"/>
              <a:gd name="connsiteY4417" fmla="*/ 194890 h 1170526"/>
              <a:gd name="connsiteX4418" fmla="*/ 6606347 w 9143998"/>
              <a:gd name="connsiteY4418" fmla="*/ 193755 h 1170526"/>
              <a:gd name="connsiteX4419" fmla="*/ 6566691 w 9143998"/>
              <a:gd name="connsiteY4419" fmla="*/ 197625 h 1170526"/>
              <a:gd name="connsiteX4420" fmla="*/ 6603480 w 9143998"/>
              <a:gd name="connsiteY4420" fmla="*/ 208268 h 1170526"/>
              <a:gd name="connsiteX4421" fmla="*/ 6740522 w 9143998"/>
              <a:gd name="connsiteY4421" fmla="*/ 258639 h 1170526"/>
              <a:gd name="connsiteX4422" fmla="*/ 6760651 w 9143998"/>
              <a:gd name="connsiteY4422" fmla="*/ 255394 h 1170526"/>
              <a:gd name="connsiteX4423" fmla="*/ 6760650 w 9143998"/>
              <a:gd name="connsiteY4423" fmla="*/ 255391 h 1170526"/>
              <a:gd name="connsiteX4424" fmla="*/ 6783781 w 9143998"/>
              <a:gd name="connsiteY4424" fmla="*/ 250906 h 1170526"/>
              <a:gd name="connsiteX4425" fmla="*/ 6741983 w 9143998"/>
              <a:gd name="connsiteY4425" fmla="*/ 237443 h 1170526"/>
              <a:gd name="connsiteX4426" fmla="*/ 7685817 w 9143998"/>
              <a:gd name="connsiteY4426" fmla="*/ 192793 h 1170526"/>
              <a:gd name="connsiteX4427" fmla="*/ 7482591 w 9143998"/>
              <a:gd name="connsiteY4427" fmla="*/ 271728 h 1170526"/>
              <a:gd name="connsiteX4428" fmla="*/ 7505430 w 9143998"/>
              <a:gd name="connsiteY4428" fmla="*/ 276027 h 1170526"/>
              <a:gd name="connsiteX4429" fmla="*/ 7687154 w 9143998"/>
              <a:gd name="connsiteY4429" fmla="*/ 200361 h 1170526"/>
              <a:gd name="connsiteX4430" fmla="*/ 7705965 w 9143998"/>
              <a:gd name="connsiteY4430" fmla="*/ 194336 h 1170526"/>
              <a:gd name="connsiteX4431" fmla="*/ 3071212 w 9143998"/>
              <a:gd name="connsiteY4431" fmla="*/ 192463 h 1170526"/>
              <a:gd name="connsiteX4432" fmla="*/ 2875737 w 9143998"/>
              <a:gd name="connsiteY4432" fmla="*/ 262129 h 1170526"/>
              <a:gd name="connsiteX4433" fmla="*/ 2860903 w 9143998"/>
              <a:gd name="connsiteY4433" fmla="*/ 268597 h 1170526"/>
              <a:gd name="connsiteX4434" fmla="*/ 2884187 w 9143998"/>
              <a:gd name="connsiteY4434" fmla="*/ 272978 h 1170526"/>
              <a:gd name="connsiteX4435" fmla="*/ 3086868 w 9143998"/>
              <a:gd name="connsiteY4435" fmla="*/ 194287 h 1170526"/>
              <a:gd name="connsiteX4436" fmla="*/ 3088535 w 9143998"/>
              <a:gd name="connsiteY4436" fmla="*/ 193789 h 1170526"/>
              <a:gd name="connsiteX4437" fmla="*/ 7651729 w 9143998"/>
              <a:gd name="connsiteY4437" fmla="*/ 190183 h 1170526"/>
              <a:gd name="connsiteX4438" fmla="*/ 7469892 w 9143998"/>
              <a:gd name="connsiteY4438" fmla="*/ 255008 h 1170526"/>
              <a:gd name="connsiteX4439" fmla="*/ 7446940 w 9143998"/>
              <a:gd name="connsiteY4439" fmla="*/ 265018 h 1170526"/>
              <a:gd name="connsiteX4440" fmla="*/ 7474397 w 9143998"/>
              <a:gd name="connsiteY4440" fmla="*/ 270186 h 1170526"/>
              <a:gd name="connsiteX4441" fmla="*/ 7675709 w 9143998"/>
              <a:gd name="connsiteY4441" fmla="*/ 192019 h 1170526"/>
              <a:gd name="connsiteX4442" fmla="*/ 636072 w 9143998"/>
              <a:gd name="connsiteY4442" fmla="*/ 190058 h 1170526"/>
              <a:gd name="connsiteX4443" fmla="*/ 532334 w 9143998"/>
              <a:gd name="connsiteY4443" fmla="*/ 218967 h 1170526"/>
              <a:gd name="connsiteX4444" fmla="*/ 411948 w 9143998"/>
              <a:gd name="connsiteY4444" fmla="*/ 256930 h 1170526"/>
              <a:gd name="connsiteX4445" fmla="*/ 470234 w 9143998"/>
              <a:gd name="connsiteY4445" fmla="*/ 267898 h 1170526"/>
              <a:gd name="connsiteX4446" fmla="*/ 530891 w 9143998"/>
              <a:gd name="connsiteY4446" fmla="*/ 245380 h 1170526"/>
              <a:gd name="connsiteX4447" fmla="*/ 687698 w 9143998"/>
              <a:gd name="connsiteY4447" fmla="*/ 194037 h 1170526"/>
              <a:gd name="connsiteX4448" fmla="*/ 5235986 w 9143998"/>
              <a:gd name="connsiteY4448" fmla="*/ 189884 h 1170526"/>
              <a:gd name="connsiteX4449" fmla="*/ 5023644 w 9143998"/>
              <a:gd name="connsiteY4449" fmla="*/ 252437 h 1170526"/>
              <a:gd name="connsiteX4450" fmla="*/ 5013640 w 9143998"/>
              <a:gd name="connsiteY4450" fmla="*/ 255647 h 1170526"/>
              <a:gd name="connsiteX4451" fmla="*/ 5073730 w 9143998"/>
              <a:gd name="connsiteY4451" fmla="*/ 266952 h 1170526"/>
              <a:gd name="connsiteX4452" fmla="*/ 5242720 w 9143998"/>
              <a:gd name="connsiteY4452" fmla="*/ 208415 h 1170526"/>
              <a:gd name="connsiteX4453" fmla="*/ 5292075 w 9143998"/>
              <a:gd name="connsiteY4453" fmla="*/ 194359 h 1170526"/>
              <a:gd name="connsiteX4454" fmla="*/ 4432598 w 9143998"/>
              <a:gd name="connsiteY4454" fmla="*/ 189089 h 1170526"/>
              <a:gd name="connsiteX4455" fmla="*/ 4345031 w 9143998"/>
              <a:gd name="connsiteY4455" fmla="*/ 197633 h 1170526"/>
              <a:gd name="connsiteX4456" fmla="*/ 4460708 w 9143998"/>
              <a:gd name="connsiteY4456" fmla="*/ 230665 h 1170526"/>
              <a:gd name="connsiteX4457" fmla="*/ 4538557 w 9143998"/>
              <a:gd name="connsiteY4457" fmla="*/ 255478 h 1170526"/>
              <a:gd name="connsiteX4458" fmla="*/ 4539094 w 9143998"/>
              <a:gd name="connsiteY4458" fmla="*/ 255392 h 1170526"/>
              <a:gd name="connsiteX4459" fmla="*/ 4627406 w 9143998"/>
              <a:gd name="connsiteY4459" fmla="*/ 238261 h 1170526"/>
              <a:gd name="connsiteX4460" fmla="*/ 4459924 w 9143998"/>
              <a:gd name="connsiteY4460" fmla="*/ 194970 h 1170526"/>
              <a:gd name="connsiteX4461" fmla="*/ 2074295 w 9143998"/>
              <a:gd name="connsiteY4461" fmla="*/ 188171 h 1170526"/>
              <a:gd name="connsiteX4462" fmla="*/ 2019866 w 9143998"/>
              <a:gd name="connsiteY4462" fmla="*/ 193538 h 1170526"/>
              <a:gd name="connsiteX4463" fmla="*/ 2140211 w 9143998"/>
              <a:gd name="connsiteY4463" fmla="*/ 232454 h 1170526"/>
              <a:gd name="connsiteX4464" fmla="*/ 2191698 w 9143998"/>
              <a:gd name="connsiteY4464" fmla="*/ 249103 h 1170526"/>
              <a:gd name="connsiteX4465" fmla="*/ 2248477 w 9143998"/>
              <a:gd name="connsiteY4465" fmla="*/ 238091 h 1170526"/>
              <a:gd name="connsiteX4466" fmla="*/ 2238498 w 9143998"/>
              <a:gd name="connsiteY4466" fmla="*/ 234909 h 1170526"/>
              <a:gd name="connsiteX4467" fmla="*/ 2139134 w 9143998"/>
              <a:gd name="connsiteY4467" fmla="*/ 206498 h 1170526"/>
              <a:gd name="connsiteX4468" fmla="*/ 2078547 w 9143998"/>
              <a:gd name="connsiteY4468" fmla="*/ 189173 h 1170526"/>
              <a:gd name="connsiteX4469" fmla="*/ 3011352 w 9143998"/>
              <a:gd name="connsiteY4469" fmla="*/ 187882 h 1170526"/>
              <a:gd name="connsiteX4470" fmla="*/ 2869749 w 9143998"/>
              <a:gd name="connsiteY4470" fmla="*/ 233394 h 1170526"/>
              <a:gd name="connsiteX4471" fmla="*/ 2806281 w 9143998"/>
              <a:gd name="connsiteY4471" fmla="*/ 258321 h 1170526"/>
              <a:gd name="connsiteX4472" fmla="*/ 2855318 w 9143998"/>
              <a:gd name="connsiteY4472" fmla="*/ 267547 h 1170526"/>
              <a:gd name="connsiteX4473" fmla="*/ 2875311 w 9143998"/>
              <a:gd name="connsiteY4473" fmla="*/ 258845 h 1170526"/>
              <a:gd name="connsiteX4474" fmla="*/ 3063158 w 9143998"/>
              <a:gd name="connsiteY4474" fmla="*/ 191847 h 1170526"/>
              <a:gd name="connsiteX4475" fmla="*/ 6668313 w 9143998"/>
              <a:gd name="connsiteY4475" fmla="*/ 187709 h 1170526"/>
              <a:gd name="connsiteX4476" fmla="*/ 6618227 w 9143998"/>
              <a:gd name="connsiteY4476" fmla="*/ 192596 h 1170526"/>
              <a:gd name="connsiteX4477" fmla="*/ 6741776 w 9143998"/>
              <a:gd name="connsiteY4477" fmla="*/ 232568 h 1170526"/>
              <a:gd name="connsiteX4478" fmla="*/ 6792958 w 9143998"/>
              <a:gd name="connsiteY4478" fmla="*/ 249126 h 1170526"/>
              <a:gd name="connsiteX4479" fmla="*/ 6849733 w 9143998"/>
              <a:gd name="connsiteY4479" fmla="*/ 238117 h 1170526"/>
              <a:gd name="connsiteX4480" fmla="*/ 6839668 w 9143998"/>
              <a:gd name="connsiteY4480" fmla="*/ 234907 h 1170526"/>
              <a:gd name="connsiteX4481" fmla="*/ 6740717 w 9143998"/>
              <a:gd name="connsiteY4481" fmla="*/ 207652 h 1170526"/>
              <a:gd name="connsiteX4482" fmla="*/ 7615579 w 9143998"/>
              <a:gd name="connsiteY4482" fmla="*/ 187415 h 1170526"/>
              <a:gd name="connsiteX4483" fmla="*/ 7470334 w 9143998"/>
              <a:gd name="connsiteY4483" fmla="*/ 234092 h 1170526"/>
              <a:gd name="connsiteX4484" fmla="*/ 7409526 w 9143998"/>
              <a:gd name="connsiteY4484" fmla="*/ 257975 h 1170526"/>
              <a:gd name="connsiteX4485" fmla="*/ 7441340 w 9143998"/>
              <a:gd name="connsiteY4485" fmla="*/ 263964 h 1170526"/>
              <a:gd name="connsiteX4486" fmla="*/ 7469466 w 9143998"/>
              <a:gd name="connsiteY4486" fmla="*/ 251720 h 1170526"/>
              <a:gd name="connsiteX4487" fmla="*/ 7643678 w 9143998"/>
              <a:gd name="connsiteY4487" fmla="*/ 189567 h 1170526"/>
              <a:gd name="connsiteX4488" fmla="*/ 2970349 w 9143998"/>
              <a:gd name="connsiteY4488" fmla="*/ 184744 h 1170526"/>
              <a:gd name="connsiteX4489" fmla="*/ 2870727 w 9143998"/>
              <a:gd name="connsiteY4489" fmla="*/ 213034 h 1170526"/>
              <a:gd name="connsiteX4490" fmla="*/ 2763135 w 9143998"/>
              <a:gd name="connsiteY4490" fmla="*/ 250204 h 1170526"/>
              <a:gd name="connsiteX4491" fmla="*/ 2799385 w 9143998"/>
              <a:gd name="connsiteY4491" fmla="*/ 257024 h 1170526"/>
              <a:gd name="connsiteX4492" fmla="*/ 2868284 w 9143998"/>
              <a:gd name="connsiteY4492" fmla="*/ 229934 h 1170526"/>
              <a:gd name="connsiteX4493" fmla="*/ 3001517 w 9143998"/>
              <a:gd name="connsiteY4493" fmla="*/ 187129 h 1170526"/>
              <a:gd name="connsiteX4494" fmla="*/ 7571299 w 9143998"/>
              <a:gd name="connsiteY4494" fmla="*/ 184024 h 1170526"/>
              <a:gd name="connsiteX4495" fmla="*/ 7472769 w 9143998"/>
              <a:gd name="connsiteY4495" fmla="*/ 212002 h 1170526"/>
              <a:gd name="connsiteX4496" fmla="*/ 7364312 w 9143998"/>
              <a:gd name="connsiteY4496" fmla="*/ 249466 h 1170526"/>
              <a:gd name="connsiteX4497" fmla="*/ 7401942 w 9143998"/>
              <a:gd name="connsiteY4497" fmla="*/ 256548 h 1170526"/>
              <a:gd name="connsiteX4498" fmla="*/ 7469660 w 9143998"/>
              <a:gd name="connsiteY4498" fmla="*/ 229923 h 1170526"/>
              <a:gd name="connsiteX4499" fmla="*/ 7604569 w 9143998"/>
              <a:gd name="connsiteY4499" fmla="*/ 186572 h 1170526"/>
              <a:gd name="connsiteX4500" fmla="*/ 532734 w 9143998"/>
              <a:gd name="connsiteY4500" fmla="*/ 182093 h 1170526"/>
              <a:gd name="connsiteX4501" fmla="*/ 531891 w 9143998"/>
              <a:gd name="connsiteY4501" fmla="*/ 182284 h 1170526"/>
              <a:gd name="connsiteX4502" fmla="*/ 313423 w 9143998"/>
              <a:gd name="connsiteY4502" fmla="*/ 238392 h 1170526"/>
              <a:gd name="connsiteX4503" fmla="*/ 402643 w 9143998"/>
              <a:gd name="connsiteY4503" fmla="*/ 255179 h 1170526"/>
              <a:gd name="connsiteX4504" fmla="*/ 531100 w 9143998"/>
              <a:gd name="connsiteY4504" fmla="*/ 214706 h 1170526"/>
              <a:gd name="connsiteX4505" fmla="*/ 623230 w 9143998"/>
              <a:gd name="connsiteY4505" fmla="*/ 189068 h 1170526"/>
              <a:gd name="connsiteX4506" fmla="*/ 5136734 w 9143998"/>
              <a:gd name="connsiteY4506" fmla="*/ 181966 h 1170526"/>
              <a:gd name="connsiteX4507" fmla="*/ 5024308 w 9143998"/>
              <a:gd name="connsiteY4507" fmla="*/ 208913 h 1170526"/>
              <a:gd name="connsiteX4508" fmla="*/ 4915914 w 9143998"/>
              <a:gd name="connsiteY4508" fmla="*/ 237262 h 1170526"/>
              <a:gd name="connsiteX4509" fmla="*/ 5004396 w 9143998"/>
              <a:gd name="connsiteY4509" fmla="*/ 253908 h 1170526"/>
              <a:gd name="connsiteX4510" fmla="*/ 5022285 w 9143998"/>
              <a:gd name="connsiteY4510" fmla="*/ 248172 h 1170526"/>
              <a:gd name="connsiteX4511" fmla="*/ 5223756 w 9143998"/>
              <a:gd name="connsiteY4511" fmla="*/ 188908 h 1170526"/>
              <a:gd name="connsiteX4512" fmla="*/ 2898371 w 9143998"/>
              <a:gd name="connsiteY4512" fmla="*/ 179235 h 1170526"/>
              <a:gd name="connsiteX4513" fmla="*/ 2864448 w 9143998"/>
              <a:gd name="connsiteY4513" fmla="*/ 187477 h 1170526"/>
              <a:gd name="connsiteX4514" fmla="*/ 2695024 w 9143998"/>
              <a:gd name="connsiteY4514" fmla="*/ 237391 h 1170526"/>
              <a:gd name="connsiteX4515" fmla="*/ 2754258 w 9143998"/>
              <a:gd name="connsiteY4515" fmla="*/ 248534 h 1170526"/>
              <a:gd name="connsiteX4516" fmla="*/ 2870088 w 9143998"/>
              <a:gd name="connsiteY4516" fmla="*/ 208402 h 1170526"/>
              <a:gd name="connsiteX4517" fmla="*/ 2956803 w 9143998"/>
              <a:gd name="connsiteY4517" fmla="*/ 183707 h 1170526"/>
              <a:gd name="connsiteX4518" fmla="*/ 2165137 w 9143998"/>
              <a:gd name="connsiteY4518" fmla="*/ 179213 h 1170526"/>
              <a:gd name="connsiteX4519" fmla="*/ 2081897 w 9143998"/>
              <a:gd name="connsiteY4519" fmla="*/ 187421 h 1170526"/>
              <a:gd name="connsiteX4520" fmla="*/ 2138994 w 9143998"/>
              <a:gd name="connsiteY4520" fmla="*/ 203124 h 1170526"/>
              <a:gd name="connsiteX4521" fmla="*/ 2239138 w 9143998"/>
              <a:gd name="connsiteY4521" fmla="*/ 230665 h 1170526"/>
              <a:gd name="connsiteX4522" fmla="*/ 2257156 w 9143998"/>
              <a:gd name="connsiteY4522" fmla="*/ 236408 h 1170526"/>
              <a:gd name="connsiteX4523" fmla="*/ 2338004 w 9143998"/>
              <a:gd name="connsiteY4523" fmla="*/ 220729 h 1170526"/>
              <a:gd name="connsiteX4524" fmla="*/ 2238354 w 9143998"/>
              <a:gd name="connsiteY4524" fmla="*/ 194971 h 1170526"/>
              <a:gd name="connsiteX4525" fmla="*/ 7507578 w 9143998"/>
              <a:gd name="connsiteY4525" fmla="*/ 179145 h 1170526"/>
              <a:gd name="connsiteX4526" fmla="*/ 7472934 w 9143998"/>
              <a:gd name="connsiteY4526" fmla="*/ 187562 h 1170526"/>
              <a:gd name="connsiteX4527" fmla="*/ 7302366 w 9143998"/>
              <a:gd name="connsiteY4527" fmla="*/ 237806 h 1170526"/>
              <a:gd name="connsiteX4528" fmla="*/ 7356345 w 9143998"/>
              <a:gd name="connsiteY4528" fmla="*/ 247966 h 1170526"/>
              <a:gd name="connsiteX4529" fmla="*/ 7471434 w 9143998"/>
              <a:gd name="connsiteY4529" fmla="*/ 208099 h 1170526"/>
              <a:gd name="connsiteX4530" fmla="*/ 7559226 w 9143998"/>
              <a:gd name="connsiteY4530" fmla="*/ 183100 h 1170526"/>
              <a:gd name="connsiteX4531" fmla="*/ 6761156 w 9143998"/>
              <a:gd name="connsiteY4531" fmla="*/ 177172 h 1170526"/>
              <a:gd name="connsiteX4532" fmla="*/ 6761375 w 9143998"/>
              <a:gd name="connsiteY4532" fmla="*/ 178629 h 1170526"/>
              <a:gd name="connsiteX4533" fmla="*/ 6680107 w 9143998"/>
              <a:gd name="connsiteY4533" fmla="*/ 186559 h 1170526"/>
              <a:gd name="connsiteX4534" fmla="*/ 6740527 w 9143998"/>
              <a:gd name="connsiteY4534" fmla="*/ 203170 h 1170526"/>
              <a:gd name="connsiteX4535" fmla="*/ 6840521 w 9143998"/>
              <a:gd name="connsiteY4535" fmla="*/ 230663 h 1170526"/>
              <a:gd name="connsiteX4536" fmla="*/ 6858543 w 9143998"/>
              <a:gd name="connsiteY4536" fmla="*/ 236408 h 1170526"/>
              <a:gd name="connsiteX4537" fmla="*/ 6941729 w 9143998"/>
              <a:gd name="connsiteY4537" fmla="*/ 220277 h 1170526"/>
              <a:gd name="connsiteX4538" fmla="*/ 6841096 w 9143998"/>
              <a:gd name="connsiteY4538" fmla="*/ 194270 h 1170526"/>
              <a:gd name="connsiteX4539" fmla="*/ 6768000 w 9143998"/>
              <a:gd name="connsiteY4539" fmla="*/ 177902 h 1170526"/>
              <a:gd name="connsiteX4540" fmla="*/ 6761420 w 9143998"/>
              <a:gd name="connsiteY4540" fmla="*/ 178635 h 1170526"/>
              <a:gd name="connsiteX4541" fmla="*/ 3245286 w 9143998"/>
              <a:gd name="connsiteY4541" fmla="*/ 176454 h 1170526"/>
              <a:gd name="connsiteX4542" fmla="*/ 3239127 w 9143998"/>
              <a:gd name="connsiteY4542" fmla="*/ 178122 h 1170526"/>
              <a:gd name="connsiteX4543" fmla="*/ 3179995 w 9143998"/>
              <a:gd name="connsiteY4543" fmla="*/ 196481 h 1170526"/>
              <a:gd name="connsiteX4544" fmla="*/ 3182068 w 9143998"/>
              <a:gd name="connsiteY4544" fmla="*/ 196640 h 1170526"/>
              <a:gd name="connsiteX4545" fmla="*/ 1023738 w 9143998"/>
              <a:gd name="connsiteY4545" fmla="*/ 176447 h 1170526"/>
              <a:gd name="connsiteX4546" fmla="*/ 1017583 w 9143998"/>
              <a:gd name="connsiteY4546" fmla="*/ 178114 h 1170526"/>
              <a:gd name="connsiteX4547" fmla="*/ 943785 w 9143998"/>
              <a:gd name="connsiteY4547" fmla="*/ 201026 h 1170526"/>
              <a:gd name="connsiteX4548" fmla="*/ 932626 w 9143998"/>
              <a:gd name="connsiteY4548" fmla="*/ 205391 h 1170526"/>
              <a:gd name="connsiteX4549" fmla="*/ 934866 w 9143998"/>
              <a:gd name="connsiteY4549" fmla="*/ 205506 h 1170526"/>
              <a:gd name="connsiteX4550" fmla="*/ 943108 w 9143998"/>
              <a:gd name="connsiteY4550" fmla="*/ 202192 h 1170526"/>
              <a:gd name="connsiteX4551" fmla="*/ 5625627 w 9143998"/>
              <a:gd name="connsiteY4551" fmla="*/ 176258 h 1170526"/>
              <a:gd name="connsiteX4552" fmla="*/ 5619557 w 9143998"/>
              <a:gd name="connsiteY4552" fmla="*/ 177902 h 1170526"/>
              <a:gd name="connsiteX4553" fmla="*/ 5545104 w 9143998"/>
              <a:gd name="connsiteY4553" fmla="*/ 201022 h 1170526"/>
              <a:gd name="connsiteX4554" fmla="*/ 5534471 w 9143998"/>
              <a:gd name="connsiteY4554" fmla="*/ 205311 h 1170526"/>
              <a:gd name="connsiteX4555" fmla="*/ 5536620 w 9143998"/>
              <a:gd name="connsiteY4555" fmla="*/ 205428 h 1170526"/>
              <a:gd name="connsiteX4556" fmla="*/ 5544429 w 9143998"/>
              <a:gd name="connsiteY4556" fmla="*/ 202189 h 1170526"/>
              <a:gd name="connsiteX4557" fmla="*/ 4568258 w 9143998"/>
              <a:gd name="connsiteY4557" fmla="*/ 175466 h 1170526"/>
              <a:gd name="connsiteX4558" fmla="*/ 4539713 w 9143998"/>
              <a:gd name="connsiteY4558" fmla="*/ 178646 h 1170526"/>
              <a:gd name="connsiteX4559" fmla="*/ 4539712 w 9143998"/>
              <a:gd name="connsiteY4559" fmla="*/ 178638 h 1170526"/>
              <a:gd name="connsiteX4560" fmla="*/ 4517996 w 9143998"/>
              <a:gd name="connsiteY4560" fmla="*/ 180757 h 1170526"/>
              <a:gd name="connsiteX4561" fmla="*/ 4447610 w 9143998"/>
              <a:gd name="connsiteY4561" fmla="*/ 187625 h 1170526"/>
              <a:gd name="connsiteX4562" fmla="*/ 4461415 w 9143998"/>
              <a:gd name="connsiteY4562" fmla="*/ 190711 h 1170526"/>
              <a:gd name="connsiteX4563" fmla="*/ 4637620 w 9143998"/>
              <a:gd name="connsiteY4563" fmla="*/ 236280 h 1170526"/>
              <a:gd name="connsiteX4564" fmla="*/ 4760288 w 9143998"/>
              <a:gd name="connsiteY4564" fmla="*/ 212485 h 1170526"/>
              <a:gd name="connsiteX4565" fmla="*/ 4723902 w 9143998"/>
              <a:gd name="connsiteY4565" fmla="*/ 205639 h 1170526"/>
              <a:gd name="connsiteX4566" fmla="*/ 7852911 w 9143998"/>
              <a:gd name="connsiteY4566" fmla="*/ 174327 h 1170526"/>
              <a:gd name="connsiteX4567" fmla="*/ 7848121 w 9143998"/>
              <a:gd name="connsiteY4567" fmla="*/ 175625 h 1170526"/>
              <a:gd name="connsiteX4568" fmla="*/ 7780991 w 9143998"/>
              <a:gd name="connsiteY4568" fmla="*/ 196468 h 1170526"/>
              <a:gd name="connsiteX4569" fmla="*/ 7783074 w 9143998"/>
              <a:gd name="connsiteY4569" fmla="*/ 196627 h 1170526"/>
              <a:gd name="connsiteX4570" fmla="*/ 2800989 w 9143998"/>
              <a:gd name="connsiteY4570" fmla="*/ 171782 h 1170526"/>
              <a:gd name="connsiteX4571" fmla="*/ 2643122 w 9143998"/>
              <a:gd name="connsiteY4571" fmla="*/ 209613 h 1170526"/>
              <a:gd name="connsiteX4572" fmla="*/ 2603054 w 9143998"/>
              <a:gd name="connsiteY4572" fmla="*/ 220089 h 1170526"/>
              <a:gd name="connsiteX4573" fmla="*/ 2685394 w 9143998"/>
              <a:gd name="connsiteY4573" fmla="*/ 235579 h 1170526"/>
              <a:gd name="connsiteX4574" fmla="*/ 2863355 w 9143998"/>
              <a:gd name="connsiteY4574" fmla="*/ 183220 h 1170526"/>
              <a:gd name="connsiteX4575" fmla="*/ 2884234 w 9143998"/>
              <a:gd name="connsiteY4575" fmla="*/ 178153 h 1170526"/>
              <a:gd name="connsiteX4576" fmla="*/ 7406738 w 9143998"/>
              <a:gd name="connsiteY4576" fmla="*/ 171424 h 1170526"/>
              <a:gd name="connsiteX4577" fmla="*/ 7244444 w 9143998"/>
              <a:gd name="connsiteY4577" fmla="*/ 210324 h 1170526"/>
              <a:gd name="connsiteX4578" fmla="*/ 7207582 w 9143998"/>
              <a:gd name="connsiteY4578" fmla="*/ 219966 h 1170526"/>
              <a:gd name="connsiteX4579" fmla="*/ 7292758 w 9143998"/>
              <a:gd name="connsiteY4579" fmla="*/ 235997 h 1170526"/>
              <a:gd name="connsiteX4580" fmla="*/ 7471888 w 9143998"/>
              <a:gd name="connsiteY4580" fmla="*/ 183295 h 1170526"/>
              <a:gd name="connsiteX4581" fmla="*/ 7493452 w 9143998"/>
              <a:gd name="connsiteY4581" fmla="*/ 178063 h 1170526"/>
              <a:gd name="connsiteX4582" fmla="*/ 5007491 w 9143998"/>
              <a:gd name="connsiteY4582" fmla="*/ 169600 h 1170526"/>
              <a:gd name="connsiteX4583" fmla="*/ 4803733 w 9143998"/>
              <a:gd name="connsiteY4583" fmla="*/ 208482 h 1170526"/>
              <a:gd name="connsiteX4584" fmla="*/ 4783637 w 9143998"/>
              <a:gd name="connsiteY4584" fmla="*/ 212377 h 1170526"/>
              <a:gd name="connsiteX4585" fmla="*/ 4906086 w 9143998"/>
              <a:gd name="connsiteY4585" fmla="*/ 235413 h 1170526"/>
              <a:gd name="connsiteX4586" fmla="*/ 5023929 w 9143998"/>
              <a:gd name="connsiteY4586" fmla="*/ 204667 h 1170526"/>
              <a:gd name="connsiteX4587" fmla="*/ 5123416 w 9143998"/>
              <a:gd name="connsiteY4587" fmla="*/ 180903 h 1170526"/>
              <a:gd name="connsiteX4588" fmla="*/ 5080069 w 9143998"/>
              <a:gd name="connsiteY4588" fmla="*/ 177445 h 1170526"/>
              <a:gd name="connsiteX4589" fmla="*/ 405978 w 9143998"/>
              <a:gd name="connsiteY4589" fmla="*/ 168904 h 1170526"/>
              <a:gd name="connsiteX4590" fmla="*/ 202374 w 9143998"/>
              <a:gd name="connsiteY4590" fmla="*/ 208486 h 1170526"/>
              <a:gd name="connsiteX4591" fmla="*/ 178784 w 9143998"/>
              <a:gd name="connsiteY4591" fmla="*/ 213057 h 1170526"/>
              <a:gd name="connsiteX4592" fmla="*/ 303588 w 9143998"/>
              <a:gd name="connsiteY4592" fmla="*/ 236541 h 1170526"/>
              <a:gd name="connsiteX4593" fmla="*/ 520337 w 9143998"/>
              <a:gd name="connsiteY4593" fmla="*/ 180975 h 1170526"/>
              <a:gd name="connsiteX4594" fmla="*/ 8451279 w 9143998"/>
              <a:gd name="connsiteY4594" fmla="*/ 168050 h 1170526"/>
              <a:gd name="connsiteX4595" fmla="*/ 8595468 w 9143998"/>
              <a:gd name="connsiteY4595" fmla="*/ 208343 h 1170526"/>
              <a:gd name="connsiteX4596" fmla="*/ 8452795 w 9143998"/>
              <a:gd name="connsiteY4596" fmla="*/ 168325 h 1170526"/>
              <a:gd name="connsiteX4597" fmla="*/ 8431451 w 9143998"/>
              <a:gd name="connsiteY4597" fmla="*/ 166754 h 1170526"/>
              <a:gd name="connsiteX4598" fmla="*/ 8584028 w 9143998"/>
              <a:gd name="connsiteY4598" fmla="*/ 210166 h 1170526"/>
              <a:gd name="connsiteX4599" fmla="*/ 8595953 w 9143998"/>
              <a:gd name="connsiteY4599" fmla="*/ 214806 h 1170526"/>
              <a:gd name="connsiteX4600" fmla="*/ 8598767 w 9143998"/>
              <a:gd name="connsiteY4600" fmla="*/ 214750 h 1170526"/>
              <a:gd name="connsiteX4601" fmla="*/ 8583163 w 9143998"/>
              <a:gd name="connsiteY4601" fmla="*/ 208842 h 1170526"/>
              <a:gd name="connsiteX4602" fmla="*/ 8431451 w 9143998"/>
              <a:gd name="connsiteY4602" fmla="*/ 166754 h 1170526"/>
              <a:gd name="connsiteX4603" fmla="*/ 3830957 w 9143998"/>
              <a:gd name="connsiteY4603" fmla="*/ 166167 h 1170526"/>
              <a:gd name="connsiteX4604" fmla="*/ 3983474 w 9143998"/>
              <a:gd name="connsiteY4604" fmla="*/ 209588 h 1170526"/>
              <a:gd name="connsiteX4605" fmla="*/ 3996066 w 9143998"/>
              <a:gd name="connsiteY4605" fmla="*/ 214488 h 1170526"/>
              <a:gd name="connsiteX4606" fmla="*/ 3999009 w 9143998"/>
              <a:gd name="connsiteY4606" fmla="*/ 214454 h 1170526"/>
              <a:gd name="connsiteX4607" fmla="*/ 3982622 w 9143998"/>
              <a:gd name="connsiteY4607" fmla="*/ 208251 h 1170526"/>
              <a:gd name="connsiteX4608" fmla="*/ 3830957 w 9143998"/>
              <a:gd name="connsiteY4608" fmla="*/ 166167 h 1170526"/>
              <a:gd name="connsiteX4609" fmla="*/ 1609385 w 9143998"/>
              <a:gd name="connsiteY4609" fmla="*/ 166167 h 1170526"/>
              <a:gd name="connsiteX4610" fmla="*/ 1723396 w 9143998"/>
              <a:gd name="connsiteY4610" fmla="*/ 197092 h 1170526"/>
              <a:gd name="connsiteX4611" fmla="*/ 1756280 w 9143998"/>
              <a:gd name="connsiteY4611" fmla="*/ 208622 h 1170526"/>
              <a:gd name="connsiteX4612" fmla="*/ 1758883 w 9143998"/>
              <a:gd name="connsiteY4612" fmla="*/ 208480 h 1170526"/>
              <a:gd name="connsiteX4613" fmla="*/ 1722713 w 9143998"/>
              <a:gd name="connsiteY4613" fmla="*/ 196140 h 1170526"/>
              <a:gd name="connsiteX4614" fmla="*/ 1609385 w 9143998"/>
              <a:gd name="connsiteY4614" fmla="*/ 166167 h 1170526"/>
              <a:gd name="connsiteX4615" fmla="*/ 6210666 w 9143998"/>
              <a:gd name="connsiteY4615" fmla="*/ 166145 h 1170526"/>
              <a:gd name="connsiteX4616" fmla="*/ 6324680 w 9143998"/>
              <a:gd name="connsiteY4616" fmla="*/ 197083 h 1170526"/>
              <a:gd name="connsiteX4617" fmla="*/ 6355668 w 9143998"/>
              <a:gd name="connsiteY4617" fmla="*/ 207948 h 1170526"/>
              <a:gd name="connsiteX4618" fmla="*/ 6358206 w 9143998"/>
              <a:gd name="connsiteY4618" fmla="*/ 207813 h 1170526"/>
              <a:gd name="connsiteX4619" fmla="*/ 6323979 w 9143998"/>
              <a:gd name="connsiteY4619" fmla="*/ 196130 h 1170526"/>
              <a:gd name="connsiteX4620" fmla="*/ 6210666 w 9143998"/>
              <a:gd name="connsiteY4620" fmla="*/ 166145 h 1170526"/>
              <a:gd name="connsiteX4621" fmla="*/ 2288918 w 9143998"/>
              <a:gd name="connsiteY4621" fmla="*/ 164267 h 1170526"/>
              <a:gd name="connsiteX4622" fmla="*/ 2177210 w 9143998"/>
              <a:gd name="connsiteY4622" fmla="*/ 176708 h 1170526"/>
              <a:gd name="connsiteX4623" fmla="*/ 2239846 w 9143998"/>
              <a:gd name="connsiteY4623" fmla="*/ 190711 h 1170526"/>
              <a:gd name="connsiteX4624" fmla="*/ 2348239 w 9143998"/>
              <a:gd name="connsiteY4624" fmla="*/ 218744 h 1170526"/>
              <a:gd name="connsiteX4625" fmla="*/ 2423095 w 9143998"/>
              <a:gd name="connsiteY4625" fmla="*/ 204226 h 1170526"/>
              <a:gd name="connsiteX4626" fmla="*/ 2459174 w 9143998"/>
              <a:gd name="connsiteY4626" fmla="*/ 197273 h 1170526"/>
              <a:gd name="connsiteX4627" fmla="*/ 6893055 w 9143998"/>
              <a:gd name="connsiteY4627" fmla="*/ 163969 h 1170526"/>
              <a:gd name="connsiteX4628" fmla="*/ 6781197 w 9143998"/>
              <a:gd name="connsiteY4628" fmla="*/ 176432 h 1170526"/>
              <a:gd name="connsiteX4629" fmla="*/ 6841948 w 9143998"/>
              <a:gd name="connsiteY4629" fmla="*/ 190011 h 1170526"/>
              <a:gd name="connsiteX4630" fmla="*/ 6951601 w 9143998"/>
              <a:gd name="connsiteY4630" fmla="*/ 218363 h 1170526"/>
              <a:gd name="connsiteX4631" fmla="*/ 7024558 w 9143998"/>
              <a:gd name="connsiteY4631" fmla="*/ 204216 h 1170526"/>
              <a:gd name="connsiteX4632" fmla="*/ 7062672 w 9143998"/>
              <a:gd name="connsiteY4632" fmla="*/ 196871 h 1170526"/>
              <a:gd name="connsiteX4633" fmla="*/ 2681865 w 9143998"/>
              <a:gd name="connsiteY4633" fmla="*/ 159256 h 1170526"/>
              <a:gd name="connsiteX4634" fmla="*/ 2482540 w 9143998"/>
              <a:gd name="connsiteY4634" fmla="*/ 197302 h 1170526"/>
              <a:gd name="connsiteX4635" fmla="*/ 2503610 w 9143998"/>
              <a:gd name="connsiteY4635" fmla="*/ 201380 h 1170526"/>
              <a:gd name="connsiteX4636" fmla="*/ 2593217 w 9143998"/>
              <a:gd name="connsiteY4636" fmla="*/ 218238 h 1170526"/>
              <a:gd name="connsiteX4637" fmla="*/ 2642494 w 9143998"/>
              <a:gd name="connsiteY4637" fmla="*/ 205356 h 1170526"/>
              <a:gd name="connsiteX4638" fmla="*/ 2787326 w 9143998"/>
              <a:gd name="connsiteY4638" fmla="*/ 170737 h 1170526"/>
              <a:gd name="connsiteX4639" fmla="*/ 2783361 w 9143998"/>
              <a:gd name="connsiteY4639" fmla="*/ 170433 h 1170526"/>
              <a:gd name="connsiteX4640" fmla="*/ 7285490 w 9143998"/>
              <a:gd name="connsiteY4640" fmla="*/ 158809 h 1170526"/>
              <a:gd name="connsiteX4641" fmla="*/ 7085725 w 9143998"/>
              <a:gd name="connsiteY4641" fmla="*/ 196930 h 1170526"/>
              <a:gd name="connsiteX4642" fmla="*/ 7105115 w 9143998"/>
              <a:gd name="connsiteY4642" fmla="*/ 200680 h 1170526"/>
              <a:gd name="connsiteX4643" fmla="*/ 7197705 w 9143998"/>
              <a:gd name="connsiteY4643" fmla="*/ 218107 h 1170526"/>
              <a:gd name="connsiteX4644" fmla="*/ 7243795 w 9143998"/>
              <a:gd name="connsiteY4644" fmla="*/ 206058 h 1170526"/>
              <a:gd name="connsiteX4645" fmla="*/ 7392891 w 9143998"/>
              <a:gd name="connsiteY4645" fmla="*/ 170363 h 1170526"/>
              <a:gd name="connsiteX4646" fmla="*/ 7384666 w 9143998"/>
              <a:gd name="connsiteY4646" fmla="*/ 169734 h 1170526"/>
              <a:gd name="connsiteX4647" fmla="*/ 3221716 w 9143998"/>
              <a:gd name="connsiteY4647" fmla="*/ 158716 h 1170526"/>
              <a:gd name="connsiteX4648" fmla="*/ 3198712 w 9143998"/>
              <a:gd name="connsiteY4648" fmla="*/ 163968 h 1170526"/>
              <a:gd name="connsiteX4649" fmla="*/ 3108363 w 9143998"/>
              <a:gd name="connsiteY4649" fmla="*/ 190996 h 1170526"/>
              <a:gd name="connsiteX4650" fmla="*/ 3113779 w 9143998"/>
              <a:gd name="connsiteY4650" fmla="*/ 191411 h 1170526"/>
              <a:gd name="connsiteX4651" fmla="*/ 3196877 w 9143998"/>
              <a:gd name="connsiteY4651" fmla="*/ 164786 h 1170526"/>
              <a:gd name="connsiteX4652" fmla="*/ 1677435 w 9143998"/>
              <a:gd name="connsiteY4652" fmla="*/ 158090 h 1170526"/>
              <a:gd name="connsiteX4653" fmla="*/ 1776404 w 9143998"/>
              <a:gd name="connsiteY4653" fmla="*/ 183028 h 1170526"/>
              <a:gd name="connsiteX4654" fmla="*/ 1838221 w 9143998"/>
              <a:gd name="connsiteY4654" fmla="*/ 204165 h 1170526"/>
              <a:gd name="connsiteX4655" fmla="*/ 1843568 w 9143998"/>
              <a:gd name="connsiteY4655" fmla="*/ 203874 h 1170526"/>
              <a:gd name="connsiteX4656" fmla="*/ 1775265 w 9143998"/>
              <a:gd name="connsiteY4656" fmla="*/ 181100 h 1170526"/>
              <a:gd name="connsiteX4657" fmla="*/ 6277138 w 9143998"/>
              <a:gd name="connsiteY4657" fmla="*/ 157876 h 1170526"/>
              <a:gd name="connsiteX4658" fmla="*/ 6376954 w 9143998"/>
              <a:gd name="connsiteY4658" fmla="*/ 183028 h 1170526"/>
              <a:gd name="connsiteX4659" fmla="*/ 6437180 w 9143998"/>
              <a:gd name="connsiteY4659" fmla="*/ 203620 h 1170526"/>
              <a:gd name="connsiteX4660" fmla="*/ 6442535 w 9143998"/>
              <a:gd name="connsiteY4660" fmla="*/ 203336 h 1170526"/>
              <a:gd name="connsiteX4661" fmla="*/ 6375847 w 9143998"/>
              <a:gd name="connsiteY4661" fmla="*/ 181098 h 1170526"/>
              <a:gd name="connsiteX4662" fmla="*/ 1011712 w 9143998"/>
              <a:gd name="connsiteY4662" fmla="*/ 156075 h 1170526"/>
              <a:gd name="connsiteX4663" fmla="*/ 977138 w 9143998"/>
              <a:gd name="connsiteY4663" fmla="*/ 163968 h 1170526"/>
              <a:gd name="connsiteX4664" fmla="*/ 855879 w 9143998"/>
              <a:gd name="connsiteY4664" fmla="*/ 201463 h 1170526"/>
              <a:gd name="connsiteX4665" fmla="*/ 863995 w 9143998"/>
              <a:gd name="connsiteY4665" fmla="*/ 201879 h 1170526"/>
              <a:gd name="connsiteX4666" fmla="*/ 976040 w 9143998"/>
              <a:gd name="connsiteY4666" fmla="*/ 164786 h 1170526"/>
              <a:gd name="connsiteX4667" fmla="*/ 5612371 w 9143998"/>
              <a:gd name="connsiteY4667" fmla="*/ 156059 h 1170526"/>
              <a:gd name="connsiteX4668" fmla="*/ 5577846 w 9143998"/>
              <a:gd name="connsiteY4668" fmla="*/ 163942 h 1170526"/>
              <a:gd name="connsiteX4669" fmla="*/ 5457546 w 9143998"/>
              <a:gd name="connsiteY4669" fmla="*/ 201144 h 1170526"/>
              <a:gd name="connsiteX4670" fmla="*/ 5465525 w 9143998"/>
              <a:gd name="connsiteY4670" fmla="*/ 201577 h 1170526"/>
              <a:gd name="connsiteX4671" fmla="*/ 5576642 w 9143998"/>
              <a:gd name="connsiteY4671" fmla="*/ 164786 h 1170526"/>
              <a:gd name="connsiteX4672" fmla="*/ 4811295 w 9143998"/>
              <a:gd name="connsiteY4672" fmla="*/ 148394 h 1170526"/>
              <a:gd name="connsiteX4673" fmla="*/ 4582879 w 9143998"/>
              <a:gd name="connsiteY4673" fmla="*/ 173837 h 1170526"/>
              <a:gd name="connsiteX4674" fmla="*/ 4725181 w 9143998"/>
              <a:gd name="connsiteY4674" fmla="*/ 201380 h 1170526"/>
              <a:gd name="connsiteX4675" fmla="*/ 4772066 w 9143998"/>
              <a:gd name="connsiteY4675" fmla="*/ 210200 h 1170526"/>
              <a:gd name="connsiteX4676" fmla="*/ 4802881 w 9143998"/>
              <a:gd name="connsiteY4676" fmla="*/ 204223 h 1170526"/>
              <a:gd name="connsiteX4677" fmla="*/ 4991546 w 9143998"/>
              <a:gd name="connsiteY4677" fmla="*/ 167877 h 1170526"/>
              <a:gd name="connsiteX4678" fmla="*/ 3839905 w 9143998"/>
              <a:gd name="connsiteY4678" fmla="*/ 145097 h 1170526"/>
              <a:gd name="connsiteX4679" fmla="*/ 3997256 w 9143998"/>
              <a:gd name="connsiteY4679" fmla="*/ 183028 h 1170526"/>
              <a:gd name="connsiteX4680" fmla="*/ 4081071 w 9143998"/>
              <a:gd name="connsiteY4680" fmla="*/ 211258 h 1170526"/>
              <a:gd name="connsiteX4681" fmla="*/ 4091024 w 9143998"/>
              <a:gd name="connsiteY4681" fmla="*/ 210703 h 1170526"/>
              <a:gd name="connsiteX4682" fmla="*/ 3996839 w 9143998"/>
              <a:gd name="connsiteY4682" fmla="*/ 181100 h 1170526"/>
              <a:gd name="connsiteX4683" fmla="*/ 3850765 w 9143998"/>
              <a:gd name="connsiteY4683" fmla="*/ 146742 h 1170526"/>
              <a:gd name="connsiteX4684" fmla="*/ 5986862 w 9143998"/>
              <a:gd name="connsiteY4684" fmla="*/ 142383 h 1170526"/>
              <a:gd name="connsiteX4685" fmla="*/ 5849343 w 9143998"/>
              <a:gd name="connsiteY4685" fmla="*/ 143458 h 1170526"/>
              <a:gd name="connsiteX4686" fmla="*/ 5692263 w 9143998"/>
              <a:gd name="connsiteY4686" fmla="*/ 168997 h 1170526"/>
              <a:gd name="connsiteX4687" fmla="*/ 5575090 w 9143998"/>
              <a:gd name="connsiteY4687" fmla="*/ 207512 h 1170526"/>
              <a:gd name="connsiteX4688" fmla="*/ 5661969 w 9143998"/>
              <a:gd name="connsiteY4688" fmla="*/ 212218 h 1170526"/>
              <a:gd name="connsiteX4689" fmla="*/ 6217555 w 9143998"/>
              <a:gd name="connsiteY4689" fmla="*/ 215281 h 1170526"/>
              <a:gd name="connsiteX4690" fmla="*/ 6321724 w 9143998"/>
              <a:gd name="connsiteY4690" fmla="*/ 209750 h 1170526"/>
              <a:gd name="connsiteX4691" fmla="*/ 6165203 w 9143998"/>
              <a:gd name="connsiteY4691" fmla="*/ 166554 h 1170526"/>
              <a:gd name="connsiteX4692" fmla="*/ 5986862 w 9143998"/>
              <a:gd name="connsiteY4692" fmla="*/ 142383 h 1170526"/>
              <a:gd name="connsiteX4693" fmla="*/ 8188024 w 9143998"/>
              <a:gd name="connsiteY4693" fmla="*/ 142047 h 1170526"/>
              <a:gd name="connsiteX4694" fmla="*/ 8070135 w 9143998"/>
              <a:gd name="connsiteY4694" fmla="*/ 144071 h 1170526"/>
              <a:gd name="connsiteX4695" fmla="*/ 7913117 w 9143998"/>
              <a:gd name="connsiteY4695" fmla="*/ 169600 h 1170526"/>
              <a:gd name="connsiteX4696" fmla="*/ 7816211 w 9143998"/>
              <a:gd name="connsiteY4696" fmla="*/ 199164 h 1170526"/>
              <a:gd name="connsiteX4697" fmla="*/ 7899328 w 9143998"/>
              <a:gd name="connsiteY4697" fmla="*/ 205528 h 1170526"/>
              <a:gd name="connsiteX4698" fmla="*/ 8391078 w 9143998"/>
              <a:gd name="connsiteY4698" fmla="*/ 218863 h 1170526"/>
              <a:gd name="connsiteX4699" fmla="*/ 8557797 w 9143998"/>
              <a:gd name="connsiteY4699" fmla="*/ 215561 h 1170526"/>
              <a:gd name="connsiteX4700" fmla="*/ 8533654 w 9143998"/>
              <a:gd name="connsiteY4700" fmla="*/ 206563 h 1170526"/>
              <a:gd name="connsiteX4701" fmla="*/ 8188024 w 9143998"/>
              <a:gd name="connsiteY4701" fmla="*/ 142047 h 1170526"/>
              <a:gd name="connsiteX4702" fmla="*/ 3587409 w 9143998"/>
              <a:gd name="connsiteY4702" fmla="*/ 141449 h 1170526"/>
              <a:gd name="connsiteX4703" fmla="*/ 3469510 w 9143998"/>
              <a:gd name="connsiteY4703" fmla="*/ 143481 h 1170526"/>
              <a:gd name="connsiteX4704" fmla="*/ 3312478 w 9143998"/>
              <a:gd name="connsiteY4704" fmla="*/ 169021 h 1170526"/>
              <a:gd name="connsiteX4705" fmla="*/ 3213935 w 9143998"/>
              <a:gd name="connsiteY4705" fmla="*/ 199080 h 1170526"/>
              <a:gd name="connsiteX4706" fmla="*/ 3298016 w 9143998"/>
              <a:gd name="connsiteY4706" fmla="*/ 205519 h 1170526"/>
              <a:gd name="connsiteX4707" fmla="*/ 3668447 w 9143998"/>
              <a:gd name="connsiteY4707" fmla="*/ 218254 h 1170526"/>
              <a:gd name="connsiteX4708" fmla="*/ 3957169 w 9143998"/>
              <a:gd name="connsiteY4708" fmla="*/ 214935 h 1170526"/>
              <a:gd name="connsiteX4709" fmla="*/ 3933049 w 9143998"/>
              <a:gd name="connsiteY4709" fmla="*/ 205946 h 1170526"/>
              <a:gd name="connsiteX4710" fmla="*/ 3587409 w 9143998"/>
              <a:gd name="connsiteY4710" fmla="*/ 141449 h 1170526"/>
              <a:gd name="connsiteX4711" fmla="*/ 1326586 w 9143998"/>
              <a:gd name="connsiteY4711" fmla="*/ 140617 h 1170526"/>
              <a:gd name="connsiteX4712" fmla="*/ 1090905 w 9143998"/>
              <a:gd name="connsiteY4712" fmla="*/ 169021 h 1170526"/>
              <a:gd name="connsiteX4713" fmla="*/ 968134 w 9143998"/>
              <a:gd name="connsiteY4713" fmla="*/ 207208 h 1170526"/>
              <a:gd name="connsiteX4714" fmla="*/ 1092051 w 9143998"/>
              <a:gd name="connsiteY4714" fmla="*/ 213551 h 1170526"/>
              <a:gd name="connsiteX4715" fmla="*/ 1634660 w 9143998"/>
              <a:gd name="connsiteY4715" fmla="*/ 215237 h 1170526"/>
              <a:gd name="connsiteX4716" fmla="*/ 1719859 w 9143998"/>
              <a:gd name="connsiteY4716" fmla="*/ 210603 h 1170526"/>
              <a:gd name="connsiteX4717" fmla="*/ 1674112 w 9143998"/>
              <a:gd name="connsiteY4717" fmla="*/ 194440 h 1170526"/>
              <a:gd name="connsiteX4718" fmla="*/ 1326586 w 9143998"/>
              <a:gd name="connsiteY4718" fmla="*/ 140617 h 1170526"/>
              <a:gd name="connsiteX4719" fmla="*/ 2506905 w 9143998"/>
              <a:gd name="connsiteY4719" fmla="*/ 139989 h 1170526"/>
              <a:gd name="connsiteX4720" fmla="*/ 2303479 w 9143998"/>
              <a:gd name="connsiteY4720" fmla="*/ 162645 h 1170526"/>
              <a:gd name="connsiteX4721" fmla="*/ 2470808 w 9143998"/>
              <a:gd name="connsiteY4721" fmla="*/ 195031 h 1170526"/>
              <a:gd name="connsiteX4722" fmla="*/ 2665693 w 9143998"/>
              <a:gd name="connsiteY4722" fmla="*/ 157476 h 1170526"/>
              <a:gd name="connsiteX4723" fmla="*/ 7111439 w 9143998"/>
              <a:gd name="connsiteY4723" fmla="*/ 139637 h 1170526"/>
              <a:gd name="connsiteX4724" fmla="*/ 6907139 w 9143998"/>
              <a:gd name="connsiteY4724" fmla="*/ 162400 h 1170526"/>
              <a:gd name="connsiteX4725" fmla="*/ 7074065 w 9143998"/>
              <a:gd name="connsiteY4725" fmla="*/ 194676 h 1170526"/>
              <a:gd name="connsiteX4726" fmla="*/ 7269391 w 9143998"/>
              <a:gd name="connsiteY4726" fmla="*/ 157036 h 1170526"/>
              <a:gd name="connsiteX4727" fmla="*/ 5952267 w 9143998"/>
              <a:gd name="connsiteY4727" fmla="*/ 125661 h 1170526"/>
              <a:gd name="connsiteX4728" fmla="*/ 5691469 w 9143998"/>
              <a:gd name="connsiteY4728" fmla="*/ 150065 h 1170526"/>
              <a:gd name="connsiteX4729" fmla="*/ 5523117 w 9143998"/>
              <a:gd name="connsiteY4729" fmla="*/ 197027 h 1170526"/>
              <a:gd name="connsiteX4730" fmla="*/ 5505975 w 9143998"/>
              <a:gd name="connsiteY4730" fmla="*/ 203768 h 1170526"/>
              <a:gd name="connsiteX4731" fmla="*/ 5522246 w 9143998"/>
              <a:gd name="connsiteY4731" fmla="*/ 204649 h 1170526"/>
              <a:gd name="connsiteX4732" fmla="*/ 5576193 w 9143998"/>
              <a:gd name="connsiteY4732" fmla="*/ 184827 h 1170526"/>
              <a:gd name="connsiteX4733" fmla="*/ 5684988 w 9143998"/>
              <a:gd name="connsiteY4733" fmla="*/ 155346 h 1170526"/>
              <a:gd name="connsiteX4734" fmla="*/ 5689492 w 9143998"/>
              <a:gd name="connsiteY4734" fmla="*/ 154078 h 1170526"/>
              <a:gd name="connsiteX4735" fmla="*/ 5816564 w 9143998"/>
              <a:gd name="connsiteY4735" fmla="*/ 133114 h 1170526"/>
              <a:gd name="connsiteX4736" fmla="*/ 5933832 w 9143998"/>
              <a:gd name="connsiteY4736" fmla="*/ 128811 h 1170526"/>
              <a:gd name="connsiteX4737" fmla="*/ 5950746 w 9143998"/>
              <a:gd name="connsiteY4737" fmla="*/ 128142 h 1170526"/>
              <a:gd name="connsiteX4738" fmla="*/ 5973253 w 9143998"/>
              <a:gd name="connsiteY4738" fmla="*/ 129812 h 1170526"/>
              <a:gd name="connsiteX4739" fmla="*/ 6052696 w 9143998"/>
              <a:gd name="connsiteY4739" fmla="*/ 135075 h 1170526"/>
              <a:gd name="connsiteX4740" fmla="*/ 6061126 w 9143998"/>
              <a:gd name="connsiteY4740" fmla="*/ 136331 h 1170526"/>
              <a:gd name="connsiteX4741" fmla="*/ 6088408 w 9143998"/>
              <a:gd name="connsiteY4741" fmla="*/ 138355 h 1170526"/>
              <a:gd name="connsiteX4742" fmla="*/ 6152939 w 9143998"/>
              <a:gd name="connsiteY4742" fmla="*/ 150007 h 1170526"/>
              <a:gd name="connsiteX4743" fmla="*/ 6158699 w 9143998"/>
              <a:gd name="connsiteY4743" fmla="*/ 150865 h 1170526"/>
              <a:gd name="connsiteX4744" fmla="*/ 6162580 w 9143998"/>
              <a:gd name="connsiteY4744" fmla="*/ 151748 h 1170526"/>
              <a:gd name="connsiteX4745" fmla="*/ 6230534 w 9143998"/>
              <a:gd name="connsiteY4745" fmla="*/ 164018 h 1170526"/>
              <a:gd name="connsiteX4746" fmla="*/ 6339981 w 9143998"/>
              <a:gd name="connsiteY4746" fmla="*/ 193388 h 1170526"/>
              <a:gd name="connsiteX4747" fmla="*/ 6379129 w 9143998"/>
              <a:gd name="connsiteY4747" fmla="*/ 206702 h 1170526"/>
              <a:gd name="connsiteX4748" fmla="*/ 6391303 w 9143998"/>
              <a:gd name="connsiteY4748" fmla="*/ 206056 h 1170526"/>
              <a:gd name="connsiteX4749" fmla="*/ 6322073 w 9143998"/>
              <a:gd name="connsiteY4749" fmla="*/ 182654 h 1170526"/>
              <a:gd name="connsiteX4750" fmla="*/ 5952267 w 9143998"/>
              <a:gd name="connsiteY4750" fmla="*/ 125661 h 1170526"/>
              <a:gd name="connsiteX4751" fmla="*/ 8173109 w 9143998"/>
              <a:gd name="connsiteY4751" fmla="*/ 125554 h 1170526"/>
              <a:gd name="connsiteX4752" fmla="*/ 7912442 w 9143998"/>
              <a:gd name="connsiteY4752" fmla="*/ 149970 h 1170526"/>
              <a:gd name="connsiteX4753" fmla="*/ 7799706 w 9143998"/>
              <a:gd name="connsiteY4753" fmla="*/ 179102 h 1170526"/>
              <a:gd name="connsiteX4754" fmla="*/ 7754484 w 9143998"/>
              <a:gd name="connsiteY4754" fmla="*/ 194438 h 1170526"/>
              <a:gd name="connsiteX4755" fmla="*/ 7766933 w 9143998"/>
              <a:gd name="connsiteY4755" fmla="*/ 195391 h 1170526"/>
              <a:gd name="connsiteX4756" fmla="*/ 7797824 w 9143998"/>
              <a:gd name="connsiteY4756" fmla="*/ 184417 h 1170526"/>
              <a:gd name="connsiteX4757" fmla="*/ 7911028 w 9143998"/>
              <a:gd name="connsiteY4757" fmla="*/ 153756 h 1170526"/>
              <a:gd name="connsiteX4758" fmla="*/ 8039331 w 9143998"/>
              <a:gd name="connsiteY4758" fmla="*/ 133233 h 1170526"/>
              <a:gd name="connsiteX4759" fmla="*/ 8055620 w 9143998"/>
              <a:gd name="connsiteY4759" fmla="*/ 132610 h 1170526"/>
              <a:gd name="connsiteX4760" fmla="*/ 8071113 w 9143998"/>
              <a:gd name="connsiteY4760" fmla="*/ 130322 h 1170526"/>
              <a:gd name="connsiteX4761" fmla="*/ 8106859 w 9143998"/>
              <a:gd name="connsiteY4761" fmla="*/ 130649 h 1170526"/>
              <a:gd name="connsiteX4762" fmla="*/ 8172376 w 9143998"/>
              <a:gd name="connsiteY4762" fmla="*/ 128141 h 1170526"/>
              <a:gd name="connsiteX4763" fmla="*/ 8219618 w 9143998"/>
              <a:gd name="connsiteY4763" fmla="*/ 131680 h 1170526"/>
              <a:gd name="connsiteX4764" fmla="*/ 8240003 w 9143998"/>
              <a:gd name="connsiteY4764" fmla="*/ 131867 h 1170526"/>
              <a:gd name="connsiteX4765" fmla="*/ 8257836 w 9143998"/>
              <a:gd name="connsiteY4765" fmla="*/ 134544 h 1170526"/>
              <a:gd name="connsiteX4766" fmla="*/ 8310055 w 9143998"/>
              <a:gd name="connsiteY4766" fmla="*/ 138456 h 1170526"/>
              <a:gd name="connsiteX4767" fmla="*/ 8598879 w 9143998"/>
              <a:gd name="connsiteY4767" fmla="*/ 205202 h 1170526"/>
              <a:gd name="connsiteX4768" fmla="*/ 8623146 w 9143998"/>
              <a:gd name="connsiteY4768" fmla="*/ 214267 h 1170526"/>
              <a:gd name="connsiteX4769" fmla="*/ 8631408 w 9143998"/>
              <a:gd name="connsiteY4769" fmla="*/ 214103 h 1170526"/>
              <a:gd name="connsiteX4770" fmla="*/ 8639373 w 9143998"/>
              <a:gd name="connsiteY4770" fmla="*/ 213659 h 1170526"/>
              <a:gd name="connsiteX4771" fmla="*/ 8598123 w 9143998"/>
              <a:gd name="connsiteY4771" fmla="*/ 198924 h 1170526"/>
              <a:gd name="connsiteX4772" fmla="*/ 8173109 w 9143998"/>
              <a:gd name="connsiteY4772" fmla="*/ 125554 h 1170526"/>
              <a:gd name="connsiteX4773" fmla="*/ 3703856 w 9143998"/>
              <a:gd name="connsiteY4773" fmla="*/ 124955 h 1170526"/>
              <a:gd name="connsiteX4774" fmla="*/ 3722783 w 9143998"/>
              <a:gd name="connsiteY4774" fmla="*/ 127359 h 1170526"/>
              <a:gd name="connsiteX4775" fmla="*/ 3709039 w 9143998"/>
              <a:gd name="connsiteY4775" fmla="*/ 125278 h 1170526"/>
              <a:gd name="connsiteX4776" fmla="*/ 3571769 w 9143998"/>
              <a:gd name="connsiteY4776" fmla="*/ 124948 h 1170526"/>
              <a:gd name="connsiteX4777" fmla="*/ 3311054 w 9143998"/>
              <a:gd name="connsiteY4777" fmla="*/ 149368 h 1170526"/>
              <a:gd name="connsiteX4778" fmla="*/ 3198348 w 9143998"/>
              <a:gd name="connsiteY4778" fmla="*/ 178490 h 1170526"/>
              <a:gd name="connsiteX4779" fmla="*/ 3151683 w 9143998"/>
              <a:gd name="connsiteY4779" fmla="*/ 194313 h 1170526"/>
              <a:gd name="connsiteX4780" fmla="*/ 3166509 w 9143998"/>
              <a:gd name="connsiteY4780" fmla="*/ 195448 h 1170526"/>
              <a:gd name="connsiteX4781" fmla="*/ 3196400 w 9143998"/>
              <a:gd name="connsiteY4781" fmla="*/ 184826 h 1170526"/>
              <a:gd name="connsiteX4782" fmla="*/ 3306437 w 9143998"/>
              <a:gd name="connsiteY4782" fmla="*/ 155014 h 1170526"/>
              <a:gd name="connsiteX4783" fmla="*/ 3309706 w 9143998"/>
              <a:gd name="connsiteY4783" fmla="*/ 154094 h 1170526"/>
              <a:gd name="connsiteX4784" fmla="*/ 3436786 w 9143998"/>
              <a:gd name="connsiteY4784" fmla="*/ 133117 h 1170526"/>
              <a:gd name="connsiteX4785" fmla="*/ 3459453 w 9143998"/>
              <a:gd name="connsiteY4785" fmla="*/ 132285 h 1170526"/>
              <a:gd name="connsiteX4786" fmla="*/ 3470745 w 9143998"/>
              <a:gd name="connsiteY4786" fmla="*/ 130636 h 1170526"/>
              <a:gd name="connsiteX4787" fmla="*/ 3501008 w 9143998"/>
              <a:gd name="connsiteY4787" fmla="*/ 130758 h 1170526"/>
              <a:gd name="connsiteX4788" fmla="*/ 3569699 w 9143998"/>
              <a:gd name="connsiteY4788" fmla="*/ 128235 h 1170526"/>
              <a:gd name="connsiteX4789" fmla="*/ 3606382 w 9143998"/>
              <a:gd name="connsiteY4789" fmla="*/ 131183 h 1170526"/>
              <a:gd name="connsiteX4790" fmla="*/ 3639244 w 9143998"/>
              <a:gd name="connsiteY4790" fmla="*/ 131315 h 1170526"/>
              <a:gd name="connsiteX4791" fmla="*/ 3680295 w 9143998"/>
              <a:gd name="connsiteY4791" fmla="*/ 137123 h 1170526"/>
              <a:gd name="connsiteX4792" fmla="*/ 3707936 w 9143998"/>
              <a:gd name="connsiteY4792" fmla="*/ 139345 h 1170526"/>
              <a:gd name="connsiteX4793" fmla="*/ 3743671 w 9143998"/>
              <a:gd name="connsiteY4793" fmla="*/ 146089 h 1170526"/>
              <a:gd name="connsiteX4794" fmla="*/ 3814821 w 9143998"/>
              <a:gd name="connsiteY4794" fmla="*/ 156155 h 1170526"/>
              <a:gd name="connsiteX4795" fmla="*/ 3997235 w 9143998"/>
              <a:gd name="connsiteY4795" fmla="*/ 205103 h 1170526"/>
              <a:gd name="connsiteX4796" fmla="*/ 4021493 w 9143998"/>
              <a:gd name="connsiteY4796" fmla="*/ 214196 h 1170526"/>
              <a:gd name="connsiteX4797" fmla="*/ 4030158 w 9143998"/>
              <a:gd name="connsiteY4797" fmla="*/ 214096 h 1170526"/>
              <a:gd name="connsiteX4798" fmla="*/ 4039566 w 9143998"/>
              <a:gd name="connsiteY4798" fmla="*/ 213572 h 1170526"/>
              <a:gd name="connsiteX4799" fmla="*/ 3996836 w 9143998"/>
              <a:gd name="connsiteY4799" fmla="*/ 198310 h 1170526"/>
              <a:gd name="connsiteX4800" fmla="*/ 3571769 w 9143998"/>
              <a:gd name="connsiteY4800" fmla="*/ 124948 h 1170526"/>
              <a:gd name="connsiteX4801" fmla="*/ 1317412 w 9143998"/>
              <a:gd name="connsiteY4801" fmla="*/ 124787 h 1170526"/>
              <a:gd name="connsiteX4802" fmla="*/ 1090331 w 9143998"/>
              <a:gd name="connsiteY4802" fmla="*/ 149368 h 1170526"/>
              <a:gd name="connsiteX4803" fmla="*/ 921874 w 9143998"/>
              <a:gd name="connsiteY4803" fmla="*/ 196309 h 1170526"/>
              <a:gd name="connsiteX4804" fmla="*/ 902666 w 9143998"/>
              <a:gd name="connsiteY4804" fmla="*/ 203858 h 1170526"/>
              <a:gd name="connsiteX4805" fmla="*/ 918843 w 9143998"/>
              <a:gd name="connsiteY4805" fmla="*/ 204686 h 1170526"/>
              <a:gd name="connsiteX4806" fmla="*/ 974825 w 9143998"/>
              <a:gd name="connsiteY4806" fmla="*/ 184827 h 1170526"/>
              <a:gd name="connsiteX4807" fmla="*/ 1084970 w 9143998"/>
              <a:gd name="connsiteY4807" fmla="*/ 154985 h 1170526"/>
              <a:gd name="connsiteX4808" fmla="*/ 1088134 w 9143998"/>
              <a:gd name="connsiteY4808" fmla="*/ 154094 h 1170526"/>
              <a:gd name="connsiteX4809" fmla="*/ 1215215 w 9143998"/>
              <a:gd name="connsiteY4809" fmla="*/ 133118 h 1170526"/>
              <a:gd name="connsiteX4810" fmla="*/ 1332952 w 9143998"/>
              <a:gd name="connsiteY4810" fmla="*/ 128793 h 1170526"/>
              <a:gd name="connsiteX4811" fmla="*/ 1349408 w 9143998"/>
              <a:gd name="connsiteY4811" fmla="*/ 128142 h 1170526"/>
              <a:gd name="connsiteX4812" fmla="*/ 1720232 w 9143998"/>
              <a:gd name="connsiteY4812" fmla="*/ 187890 h 1170526"/>
              <a:gd name="connsiteX4813" fmla="*/ 1775710 w 9143998"/>
              <a:gd name="connsiteY4813" fmla="*/ 207565 h 1170526"/>
              <a:gd name="connsiteX4814" fmla="*/ 1793231 w 9143998"/>
              <a:gd name="connsiteY4814" fmla="*/ 206612 h 1170526"/>
              <a:gd name="connsiteX4815" fmla="*/ 1684194 w 9143998"/>
              <a:gd name="connsiteY4815" fmla="*/ 172168 h 1170526"/>
              <a:gd name="connsiteX4816" fmla="*/ 1317412 w 9143998"/>
              <a:gd name="connsiteY4816" fmla="*/ 124787 h 1170526"/>
              <a:gd name="connsiteX4817" fmla="*/ 8173109 w 9143998"/>
              <a:gd name="connsiteY4817" fmla="*/ 117552 h 1170526"/>
              <a:gd name="connsiteX4818" fmla="*/ 7912442 w 9143998"/>
              <a:gd name="connsiteY4818" fmla="*/ 140800 h 1170526"/>
              <a:gd name="connsiteX4819" fmla="*/ 7799703 w 9143998"/>
              <a:gd name="connsiteY4819" fmla="*/ 168337 h 1170526"/>
              <a:gd name="connsiteX4820" fmla="*/ 7725251 w 9143998"/>
              <a:gd name="connsiteY4820" fmla="*/ 192200 h 1170526"/>
              <a:gd name="connsiteX4821" fmla="*/ 7743404 w 9143998"/>
              <a:gd name="connsiteY4821" fmla="*/ 193590 h 1170526"/>
              <a:gd name="connsiteX4822" fmla="*/ 7798717 w 9143998"/>
              <a:gd name="connsiteY4822" fmla="*/ 174857 h 1170526"/>
              <a:gd name="connsiteX4823" fmla="*/ 7911672 w 9143998"/>
              <a:gd name="connsiteY4823" fmla="*/ 145723 h 1170526"/>
              <a:gd name="connsiteX4824" fmla="*/ 8599277 w 9143998"/>
              <a:gd name="connsiteY4824" fmla="*/ 194475 h 1170526"/>
              <a:gd name="connsiteX4825" fmla="*/ 8651186 w 9143998"/>
              <a:gd name="connsiteY4825" fmla="*/ 213001 h 1170526"/>
              <a:gd name="connsiteX4826" fmla="*/ 8672051 w 9143998"/>
              <a:gd name="connsiteY4826" fmla="*/ 211838 h 1170526"/>
              <a:gd name="connsiteX4827" fmla="*/ 8598123 w 9143998"/>
              <a:gd name="connsiteY4827" fmla="*/ 186884 h 1170526"/>
              <a:gd name="connsiteX4828" fmla="*/ 8173109 w 9143998"/>
              <a:gd name="connsiteY4828" fmla="*/ 117552 h 1170526"/>
              <a:gd name="connsiteX4829" fmla="*/ 5950797 w 9143998"/>
              <a:gd name="connsiteY4829" fmla="*/ 116833 h 1170526"/>
              <a:gd name="connsiteX4830" fmla="*/ 5690045 w 9143998"/>
              <a:gd name="connsiteY4830" fmla="*/ 140083 h 1170526"/>
              <a:gd name="connsiteX4831" fmla="*/ 5521637 w 9143998"/>
              <a:gd name="connsiteY4831" fmla="*/ 184461 h 1170526"/>
              <a:gd name="connsiteX4832" fmla="*/ 5474289 w 9143998"/>
              <a:gd name="connsiteY4832" fmla="*/ 202051 h 1170526"/>
              <a:gd name="connsiteX4833" fmla="*/ 5494975 w 9143998"/>
              <a:gd name="connsiteY4833" fmla="*/ 203172 h 1170526"/>
              <a:gd name="connsiteX4834" fmla="*/ 5521440 w 9143998"/>
              <a:gd name="connsiteY4834" fmla="*/ 192780 h 1170526"/>
              <a:gd name="connsiteX4835" fmla="*/ 5690191 w 9143998"/>
              <a:gd name="connsiteY4835" fmla="*/ 145834 h 1170526"/>
              <a:gd name="connsiteX4836" fmla="*/ 6285653 w 9143998"/>
              <a:gd name="connsiteY4836" fmla="*/ 168094 h 1170526"/>
              <a:gd name="connsiteX4837" fmla="*/ 6410578 w 9143998"/>
              <a:gd name="connsiteY4837" fmla="*/ 205032 h 1170526"/>
              <a:gd name="connsiteX4838" fmla="*/ 6425620 w 9143998"/>
              <a:gd name="connsiteY4838" fmla="*/ 204234 h 1170526"/>
              <a:gd name="connsiteX4839" fmla="*/ 6320622 w 9143998"/>
              <a:gd name="connsiteY4839" fmla="*/ 170694 h 1170526"/>
              <a:gd name="connsiteX4840" fmla="*/ 5950797 w 9143998"/>
              <a:gd name="connsiteY4840" fmla="*/ 116833 h 1170526"/>
              <a:gd name="connsiteX4841" fmla="*/ 3571765 w 9143998"/>
              <a:gd name="connsiteY4841" fmla="*/ 116833 h 1170526"/>
              <a:gd name="connsiteX4842" fmla="*/ 3311089 w 9143998"/>
              <a:gd name="connsiteY4842" fmla="*/ 140083 h 1170526"/>
              <a:gd name="connsiteX4843" fmla="*/ 3198335 w 9143998"/>
              <a:gd name="connsiteY4843" fmla="*/ 167615 h 1170526"/>
              <a:gd name="connsiteX4844" fmla="*/ 3122097 w 9143998"/>
              <a:gd name="connsiteY4844" fmla="*/ 192048 h 1170526"/>
              <a:gd name="connsiteX4845" fmla="*/ 3142325 w 9143998"/>
              <a:gd name="connsiteY4845" fmla="*/ 193597 h 1170526"/>
              <a:gd name="connsiteX4846" fmla="*/ 3197435 w 9143998"/>
              <a:gd name="connsiteY4846" fmla="*/ 174938 h 1170526"/>
              <a:gd name="connsiteX4847" fmla="*/ 3310415 w 9143998"/>
              <a:gd name="connsiteY4847" fmla="*/ 145815 h 1170526"/>
              <a:gd name="connsiteX4848" fmla="*/ 3997978 w 9143998"/>
              <a:gd name="connsiteY4848" fmla="*/ 194251 h 1170526"/>
              <a:gd name="connsiteX4849" fmla="*/ 4050412 w 9143998"/>
              <a:gd name="connsiteY4849" fmla="*/ 212967 h 1170526"/>
              <a:gd name="connsiteX4850" fmla="*/ 4072562 w 9143998"/>
              <a:gd name="connsiteY4850" fmla="*/ 211733 h 1170526"/>
              <a:gd name="connsiteX4851" fmla="*/ 3996817 w 9143998"/>
              <a:gd name="connsiteY4851" fmla="*/ 186167 h 1170526"/>
              <a:gd name="connsiteX4852" fmla="*/ 3886855 w 9143998"/>
              <a:gd name="connsiteY4852" fmla="*/ 157159 h 1170526"/>
              <a:gd name="connsiteX4853" fmla="*/ 3779342 w 9143998"/>
              <a:gd name="connsiteY4853" fmla="*/ 135925 h 1170526"/>
              <a:gd name="connsiteX4854" fmla="*/ 3779304 w 9143998"/>
              <a:gd name="connsiteY4854" fmla="*/ 135920 h 1170526"/>
              <a:gd name="connsiteX4855" fmla="*/ 3683956 w 9143998"/>
              <a:gd name="connsiteY4855" fmla="*/ 123713 h 1170526"/>
              <a:gd name="connsiteX4856" fmla="*/ 3587926 w 9143998"/>
              <a:gd name="connsiteY4856" fmla="*/ 117722 h 1170526"/>
              <a:gd name="connsiteX4857" fmla="*/ 1317412 w 9143998"/>
              <a:gd name="connsiteY4857" fmla="*/ 116690 h 1170526"/>
              <a:gd name="connsiteX4858" fmla="*/ 1090331 w 9143998"/>
              <a:gd name="connsiteY4858" fmla="*/ 140083 h 1170526"/>
              <a:gd name="connsiteX4859" fmla="*/ 921865 w 9143998"/>
              <a:gd name="connsiteY4859" fmla="*/ 184460 h 1170526"/>
              <a:gd name="connsiteX4860" fmla="*/ 873645 w 9143998"/>
              <a:gd name="connsiteY4860" fmla="*/ 202373 h 1170526"/>
              <a:gd name="connsiteX4861" fmla="*/ 893073 w 9143998"/>
              <a:gd name="connsiteY4861" fmla="*/ 203367 h 1170526"/>
              <a:gd name="connsiteX4862" fmla="*/ 920081 w 9143998"/>
              <a:gd name="connsiteY4862" fmla="*/ 192760 h 1170526"/>
              <a:gd name="connsiteX4863" fmla="*/ 1088840 w 9143998"/>
              <a:gd name="connsiteY4863" fmla="*/ 145815 h 1170526"/>
              <a:gd name="connsiteX4864" fmla="*/ 1350169 w 9143998"/>
              <a:gd name="connsiteY4864" fmla="*/ 120990 h 1170526"/>
              <a:gd name="connsiteX4865" fmla="*/ 1720977 w 9143998"/>
              <a:gd name="connsiteY4865" fmla="*/ 177861 h 1170526"/>
              <a:gd name="connsiteX4866" fmla="*/ 1804324 w 9143998"/>
              <a:gd name="connsiteY4866" fmla="*/ 206009 h 1170526"/>
              <a:gd name="connsiteX4867" fmla="*/ 1828930 w 9143998"/>
              <a:gd name="connsiteY4867" fmla="*/ 204670 h 1170526"/>
              <a:gd name="connsiteX4868" fmla="*/ 1684194 w 9143998"/>
              <a:gd name="connsiteY4868" fmla="*/ 161455 h 1170526"/>
              <a:gd name="connsiteX4869" fmla="*/ 1317412 w 9143998"/>
              <a:gd name="connsiteY4869" fmla="*/ 116690 h 1170526"/>
              <a:gd name="connsiteX4870" fmla="*/ 8487890 w 9143998"/>
              <a:gd name="connsiteY4870" fmla="*/ 111876 h 1170526"/>
              <a:gd name="connsiteX4871" fmla="*/ 8604045 w 9143998"/>
              <a:gd name="connsiteY4871" fmla="*/ 131780 h 1170526"/>
              <a:gd name="connsiteX4872" fmla="*/ 8754315 w 9143998"/>
              <a:gd name="connsiteY4872" fmla="*/ 166277 h 1170526"/>
              <a:gd name="connsiteX4873" fmla="*/ 8874284 w 9143998"/>
              <a:gd name="connsiteY4873" fmla="*/ 200367 h 1170526"/>
              <a:gd name="connsiteX4874" fmla="*/ 8928849 w 9143998"/>
              <a:gd name="connsiteY4874" fmla="*/ 195039 h 1170526"/>
              <a:gd name="connsiteX4875" fmla="*/ 8908613 w 9143998"/>
              <a:gd name="connsiteY4875" fmla="*/ 189252 h 1170526"/>
              <a:gd name="connsiteX4876" fmla="*/ 8603934 w 9143998"/>
              <a:gd name="connsiteY4876" fmla="*/ 122258 h 1170526"/>
              <a:gd name="connsiteX4877" fmla="*/ 8533786 w 9143998"/>
              <a:gd name="connsiteY4877" fmla="*/ 111970 h 1170526"/>
              <a:gd name="connsiteX4878" fmla="*/ 3886027 w 9143998"/>
              <a:gd name="connsiteY4878" fmla="*/ 111869 h 1170526"/>
              <a:gd name="connsiteX4879" fmla="*/ 4002487 w 9143998"/>
              <a:gd name="connsiteY4879" fmla="*/ 131899 h 1170526"/>
              <a:gd name="connsiteX4880" fmla="*/ 4152645 w 9143998"/>
              <a:gd name="connsiteY4880" fmla="*/ 166483 h 1170526"/>
              <a:gd name="connsiteX4881" fmla="*/ 4271938 w 9143998"/>
              <a:gd name="connsiteY4881" fmla="*/ 200467 h 1170526"/>
              <a:gd name="connsiteX4882" fmla="*/ 4322386 w 9143998"/>
              <a:gd name="connsiteY4882" fmla="*/ 195540 h 1170526"/>
              <a:gd name="connsiteX4883" fmla="*/ 4300118 w 9143998"/>
              <a:gd name="connsiteY4883" fmla="*/ 189173 h 1170526"/>
              <a:gd name="connsiteX4884" fmla="*/ 3995432 w 9143998"/>
              <a:gd name="connsiteY4884" fmla="*/ 122181 h 1170526"/>
              <a:gd name="connsiteX4885" fmla="*/ 3925684 w 9143998"/>
              <a:gd name="connsiteY4885" fmla="*/ 111950 h 1170526"/>
              <a:gd name="connsiteX4886" fmla="*/ 8410215 w 9143998"/>
              <a:gd name="connsiteY4886" fmla="*/ 111716 h 1170526"/>
              <a:gd name="connsiteX4887" fmla="*/ 8451900 w 9143998"/>
              <a:gd name="connsiteY4887" fmla="*/ 116926 h 1170526"/>
              <a:gd name="connsiteX4888" fmla="*/ 8747517 w 9143998"/>
              <a:gd name="connsiteY4888" fmla="*/ 184819 h 1170526"/>
              <a:gd name="connsiteX4889" fmla="*/ 8807464 w 9143998"/>
              <a:gd name="connsiteY4889" fmla="*/ 204291 h 1170526"/>
              <a:gd name="connsiteX4890" fmla="*/ 8862817 w 9143998"/>
              <a:gd name="connsiteY4890" fmla="*/ 201206 h 1170526"/>
              <a:gd name="connsiteX4891" fmla="*/ 8753398 w 9143998"/>
              <a:gd name="connsiteY4891" fmla="*/ 170136 h 1170526"/>
              <a:gd name="connsiteX4892" fmla="*/ 8603392 w 9143998"/>
              <a:gd name="connsiteY4892" fmla="*/ 135678 h 1170526"/>
              <a:gd name="connsiteX4893" fmla="*/ 8464436 w 9143998"/>
              <a:gd name="connsiteY4893" fmla="*/ 111828 h 1170526"/>
              <a:gd name="connsiteX4894" fmla="*/ 3809968 w 9143998"/>
              <a:gd name="connsiteY4894" fmla="*/ 111713 h 1170526"/>
              <a:gd name="connsiteX4895" fmla="*/ 3851245 w 9143998"/>
              <a:gd name="connsiteY4895" fmla="*/ 116855 h 1170526"/>
              <a:gd name="connsiteX4896" fmla="*/ 4146946 w 9143998"/>
              <a:gd name="connsiteY4896" fmla="*/ 184540 h 1170526"/>
              <a:gd name="connsiteX4897" fmla="*/ 4207688 w 9143998"/>
              <a:gd name="connsiteY4897" fmla="*/ 204201 h 1170526"/>
              <a:gd name="connsiteX4898" fmla="*/ 4257896 w 9143998"/>
              <a:gd name="connsiteY4898" fmla="*/ 201402 h 1170526"/>
              <a:gd name="connsiteX4899" fmla="*/ 4151388 w 9143998"/>
              <a:gd name="connsiteY4899" fmla="*/ 171157 h 1170526"/>
              <a:gd name="connsiteX4900" fmla="*/ 4001392 w 9143998"/>
              <a:gd name="connsiteY4900" fmla="*/ 136702 h 1170526"/>
              <a:gd name="connsiteX4901" fmla="*/ 3856342 w 9143998"/>
              <a:gd name="connsiteY4901" fmla="*/ 111808 h 1170526"/>
              <a:gd name="connsiteX4902" fmla="*/ 6118534 w 9143998"/>
              <a:gd name="connsiteY4902" fmla="*/ 111696 h 1170526"/>
              <a:gd name="connsiteX4903" fmla="*/ 6186295 w 9143998"/>
              <a:gd name="connsiteY4903" fmla="*/ 119843 h 1170526"/>
              <a:gd name="connsiteX4904" fmla="*/ 6433637 w 9143998"/>
              <a:gd name="connsiteY4904" fmla="*/ 173720 h 1170526"/>
              <a:gd name="connsiteX4905" fmla="*/ 6512020 w 9143998"/>
              <a:gd name="connsiteY4905" fmla="*/ 198659 h 1170526"/>
              <a:gd name="connsiteX4906" fmla="*/ 6545789 w 9143998"/>
              <a:gd name="connsiteY4906" fmla="*/ 195361 h 1170526"/>
              <a:gd name="connsiteX4907" fmla="*/ 6431567 w 9143998"/>
              <a:gd name="connsiteY4907" fmla="*/ 162263 h 1170526"/>
              <a:gd name="connsiteX4908" fmla="*/ 6186232 w 9143998"/>
              <a:gd name="connsiteY4908" fmla="*/ 113745 h 1170526"/>
              <a:gd name="connsiteX4909" fmla="*/ 6169239 w 9143998"/>
              <a:gd name="connsiteY4909" fmla="*/ 111916 h 1170526"/>
              <a:gd name="connsiteX4910" fmla="*/ 6167273 w 9143998"/>
              <a:gd name="connsiteY4910" fmla="*/ 111974 h 1170526"/>
              <a:gd name="connsiteX4911" fmla="*/ 8339748 w 9143998"/>
              <a:gd name="connsiteY4911" fmla="*/ 111572 h 1170526"/>
              <a:gd name="connsiteX4912" fmla="*/ 8452719 w 9143998"/>
              <a:gd name="connsiteY4912" fmla="*/ 127264 h 1170526"/>
              <a:gd name="connsiteX4913" fmla="*/ 8749645 w 9143998"/>
              <a:gd name="connsiteY4913" fmla="*/ 202181 h 1170526"/>
              <a:gd name="connsiteX4914" fmla="*/ 8762578 w 9143998"/>
              <a:gd name="connsiteY4914" fmla="*/ 206793 h 1170526"/>
              <a:gd name="connsiteX4915" fmla="*/ 8795738 w 9143998"/>
              <a:gd name="connsiteY4915" fmla="*/ 204945 h 1170526"/>
              <a:gd name="connsiteX4916" fmla="*/ 8745877 w 9143998"/>
              <a:gd name="connsiteY4916" fmla="*/ 188779 h 1170526"/>
              <a:gd name="connsiteX4917" fmla="*/ 8450799 w 9143998"/>
              <a:gd name="connsiteY4917" fmla="*/ 121101 h 1170526"/>
              <a:gd name="connsiteX4918" fmla="*/ 8375060 w 9143998"/>
              <a:gd name="connsiteY4918" fmla="*/ 111644 h 1170526"/>
              <a:gd name="connsiteX4919" fmla="*/ 3659734 w 9143998"/>
              <a:gd name="connsiteY4919" fmla="*/ 111404 h 1170526"/>
              <a:gd name="connsiteX4920" fmla="*/ 3716554 w 9143998"/>
              <a:gd name="connsiteY4920" fmla="*/ 114659 h 1170526"/>
              <a:gd name="connsiteX4921" fmla="*/ 4005142 w 9143998"/>
              <a:gd name="connsiteY4921" fmla="*/ 165955 h 1170526"/>
              <a:gd name="connsiteX4922" fmla="*/ 4149359 w 9143998"/>
              <a:gd name="connsiteY4922" fmla="*/ 207452 h 1170526"/>
              <a:gd name="connsiteX4923" fmla="*/ 4196892 w 9143998"/>
              <a:gd name="connsiteY4923" fmla="*/ 204802 h 1170526"/>
              <a:gd name="connsiteX4924" fmla="*/ 4145338 w 9143998"/>
              <a:gd name="connsiteY4924" fmla="*/ 188086 h 1170526"/>
              <a:gd name="connsiteX4925" fmla="*/ 3850260 w 9143998"/>
              <a:gd name="connsiteY4925" fmla="*/ 120401 h 1170526"/>
              <a:gd name="connsiteX4926" fmla="*/ 3780200 w 9143998"/>
              <a:gd name="connsiteY4926" fmla="*/ 111652 h 1170526"/>
              <a:gd name="connsiteX4927" fmla="*/ 8246763 w 9143998"/>
              <a:gd name="connsiteY4927" fmla="*/ 111381 h 1170526"/>
              <a:gd name="connsiteX4928" fmla="*/ 8310711 w 9143998"/>
              <a:gd name="connsiteY4928" fmla="*/ 115375 h 1170526"/>
              <a:gd name="connsiteX4929" fmla="*/ 8599277 w 9143998"/>
              <a:gd name="connsiteY4929" fmla="*/ 171342 h 1170526"/>
              <a:gd name="connsiteX4930" fmla="*/ 8719647 w 9143998"/>
              <a:gd name="connsiteY4930" fmla="*/ 209186 h 1170526"/>
              <a:gd name="connsiteX4931" fmla="*/ 8752267 w 9143998"/>
              <a:gd name="connsiteY4931" fmla="*/ 207368 h 1170526"/>
              <a:gd name="connsiteX4932" fmla="*/ 8747727 w 9143998"/>
              <a:gd name="connsiteY4932" fmla="*/ 205747 h 1170526"/>
              <a:gd name="connsiteX4933" fmla="*/ 8451372 w 9143998"/>
              <a:gd name="connsiteY4933" fmla="*/ 130824 h 1170526"/>
              <a:gd name="connsiteX4934" fmla="*/ 8312717 w 9143998"/>
              <a:gd name="connsiteY4934" fmla="*/ 111516 h 1170526"/>
              <a:gd name="connsiteX4935" fmla="*/ 8167238 w 9143998"/>
              <a:gd name="connsiteY4935" fmla="*/ 111218 h 1170526"/>
              <a:gd name="connsiteX4936" fmla="*/ 8040433 w 9143998"/>
              <a:gd name="connsiteY4936" fmla="*/ 115365 h 1170526"/>
              <a:gd name="connsiteX4937" fmla="*/ 7912442 w 9143998"/>
              <a:gd name="connsiteY4937" fmla="*/ 132621 h 1170526"/>
              <a:gd name="connsiteX4938" fmla="*/ 7800113 w 9143998"/>
              <a:gd name="connsiteY4938" fmla="*/ 158280 h 1170526"/>
              <a:gd name="connsiteX4939" fmla="*/ 7694605 w 9143998"/>
              <a:gd name="connsiteY4939" fmla="*/ 189854 h 1170526"/>
              <a:gd name="connsiteX4940" fmla="*/ 7715070 w 9143998"/>
              <a:gd name="connsiteY4940" fmla="*/ 191420 h 1170526"/>
              <a:gd name="connsiteX4941" fmla="*/ 7798240 w 9143998"/>
              <a:gd name="connsiteY4941" fmla="*/ 164785 h 1170526"/>
              <a:gd name="connsiteX4942" fmla="*/ 7911011 w 9143998"/>
              <a:gd name="connsiteY4942" fmla="*/ 137247 h 1170526"/>
              <a:gd name="connsiteX4943" fmla="*/ 8598700 w 9143998"/>
              <a:gd name="connsiteY4943" fmla="*/ 183021 h 1170526"/>
              <a:gd name="connsiteX4944" fmla="*/ 8682596 w 9143998"/>
              <a:gd name="connsiteY4944" fmla="*/ 211251 h 1170526"/>
              <a:gd name="connsiteX4945" fmla="*/ 8707641 w 9143998"/>
              <a:gd name="connsiteY4945" fmla="*/ 209855 h 1170526"/>
              <a:gd name="connsiteX4946" fmla="*/ 8598123 w 9143998"/>
              <a:gd name="connsiteY4946" fmla="*/ 175428 h 1170526"/>
              <a:gd name="connsiteX4947" fmla="*/ 8310356 w 9143998"/>
              <a:gd name="connsiteY4947" fmla="*/ 119596 h 1170526"/>
              <a:gd name="connsiteX4948" fmla="*/ 8176487 w 9143998"/>
              <a:gd name="connsiteY4948" fmla="*/ 111237 h 1170526"/>
              <a:gd name="connsiteX4949" fmla="*/ 3550142 w 9143998"/>
              <a:gd name="connsiteY4949" fmla="*/ 111180 h 1170526"/>
              <a:gd name="connsiteX4950" fmla="*/ 3445630 w 9143998"/>
              <a:gd name="connsiteY4950" fmla="*/ 114325 h 1170526"/>
              <a:gd name="connsiteX4951" fmla="*/ 3317634 w 9143998"/>
              <a:gd name="connsiteY4951" fmla="*/ 130221 h 1170526"/>
              <a:gd name="connsiteX4952" fmla="*/ 3094729 w 9143998"/>
              <a:gd name="connsiteY4952" fmla="*/ 184082 h 1170526"/>
              <a:gd name="connsiteX4953" fmla="*/ 3081171 w 9143998"/>
              <a:gd name="connsiteY4953" fmla="*/ 188914 h 1170526"/>
              <a:gd name="connsiteX4954" fmla="*/ 3100020 w 9143998"/>
              <a:gd name="connsiteY4954" fmla="*/ 190357 h 1170526"/>
              <a:gd name="connsiteX4955" fmla="*/ 3197860 w 9143998"/>
              <a:gd name="connsiteY4955" fmla="*/ 161124 h 1170526"/>
              <a:gd name="connsiteX4956" fmla="*/ 3310417 w 9143998"/>
              <a:gd name="connsiteY4956" fmla="*/ 135476 h 1170526"/>
              <a:gd name="connsiteX4957" fmla="*/ 3438707 w 9143998"/>
              <a:gd name="connsiteY4957" fmla="*/ 118215 h 1170526"/>
              <a:gd name="connsiteX4958" fmla="*/ 3460227 w 9143998"/>
              <a:gd name="connsiteY4958" fmla="*/ 117512 h 1170526"/>
              <a:gd name="connsiteX4959" fmla="*/ 3470768 w 9143998"/>
              <a:gd name="connsiteY4959" fmla="*/ 116131 h 1170526"/>
              <a:gd name="connsiteX4960" fmla="*/ 3499299 w 9143998"/>
              <a:gd name="connsiteY4960" fmla="*/ 116236 h 1170526"/>
              <a:gd name="connsiteX4961" fmla="*/ 3571742 w 9143998"/>
              <a:gd name="connsiteY4961" fmla="*/ 113869 h 1170526"/>
              <a:gd name="connsiteX4962" fmla="*/ 3616683 w 9143998"/>
              <a:gd name="connsiteY4962" fmla="*/ 116665 h 1170526"/>
              <a:gd name="connsiteX4963" fmla="*/ 3639270 w 9143998"/>
              <a:gd name="connsiteY4963" fmla="*/ 116748 h 1170526"/>
              <a:gd name="connsiteX4964" fmla="*/ 3659665 w 9143998"/>
              <a:gd name="connsiteY4964" fmla="*/ 119340 h 1170526"/>
              <a:gd name="connsiteX4965" fmla="*/ 3709388 w 9143998"/>
              <a:gd name="connsiteY4965" fmla="*/ 122433 h 1170526"/>
              <a:gd name="connsiteX4966" fmla="*/ 3997980 w 9143998"/>
              <a:gd name="connsiteY4966" fmla="*/ 178255 h 1170526"/>
              <a:gd name="connsiteX4967" fmla="*/ 4099899 w 9143998"/>
              <a:gd name="connsiteY4967" fmla="*/ 210209 h 1170526"/>
              <a:gd name="connsiteX4968" fmla="*/ 4137161 w 9143998"/>
              <a:gd name="connsiteY4968" fmla="*/ 208132 h 1170526"/>
              <a:gd name="connsiteX4969" fmla="*/ 4003309 w 9143998"/>
              <a:gd name="connsiteY4969" fmla="*/ 169511 h 1170526"/>
              <a:gd name="connsiteX4970" fmla="*/ 3715555 w 9143998"/>
              <a:gd name="connsiteY4970" fmla="*/ 118216 h 1170526"/>
              <a:gd name="connsiteX4971" fmla="*/ 3594655 w 9143998"/>
              <a:gd name="connsiteY4971" fmla="*/ 111271 h 1170526"/>
              <a:gd name="connsiteX4972" fmla="*/ 1605799 w 9143998"/>
              <a:gd name="connsiteY4972" fmla="*/ 110678 h 1170526"/>
              <a:gd name="connsiteX4973" fmla="*/ 1582144 w 9143998"/>
              <a:gd name="connsiteY4973" fmla="*/ 111390 h 1170526"/>
              <a:gd name="connsiteX4974" fmla="*/ 1582017 w 9143998"/>
              <a:gd name="connsiteY4974" fmla="*/ 111390 h 1170526"/>
              <a:gd name="connsiteX4975" fmla="*/ 1665634 w 9143998"/>
              <a:gd name="connsiteY4975" fmla="*/ 122940 h 1170526"/>
              <a:gd name="connsiteX4976" fmla="*/ 1830959 w 9143998"/>
              <a:gd name="connsiteY4976" fmla="*/ 158716 h 1170526"/>
              <a:gd name="connsiteX4977" fmla="*/ 1957233 w 9143998"/>
              <a:gd name="connsiteY4977" fmla="*/ 195239 h 1170526"/>
              <a:gd name="connsiteX4978" fmla="*/ 1992728 w 9143998"/>
              <a:gd name="connsiteY4978" fmla="*/ 191763 h 1170526"/>
              <a:gd name="connsiteX4979" fmla="*/ 1875232 w 9143998"/>
              <a:gd name="connsiteY4979" fmla="*/ 159367 h 1170526"/>
              <a:gd name="connsiteX4980" fmla="*/ 1681283 w 9143998"/>
              <a:gd name="connsiteY4980" fmla="*/ 120003 h 1170526"/>
              <a:gd name="connsiteX4981" fmla="*/ 6211425 w 9143998"/>
              <a:gd name="connsiteY4981" fmla="*/ 110655 h 1170526"/>
              <a:gd name="connsiteX4982" fmla="*/ 6192461 w 9143998"/>
              <a:gd name="connsiteY4982" fmla="*/ 111222 h 1170526"/>
              <a:gd name="connsiteX4983" fmla="*/ 6307676 w 9143998"/>
              <a:gd name="connsiteY4983" fmla="*/ 130596 h 1170526"/>
              <a:gd name="connsiteX4984" fmla="*/ 6432193 w 9143998"/>
              <a:gd name="connsiteY4984" fmla="*/ 158717 h 1170526"/>
              <a:gd name="connsiteX4985" fmla="*/ 6555565 w 9143998"/>
              <a:gd name="connsiteY4985" fmla="*/ 194406 h 1170526"/>
              <a:gd name="connsiteX4986" fmla="*/ 6595170 w 9143998"/>
              <a:gd name="connsiteY4986" fmla="*/ 190538 h 1170526"/>
              <a:gd name="connsiteX4987" fmla="*/ 6429613 w 9143998"/>
              <a:gd name="connsiteY4987" fmla="*/ 148508 h 1170526"/>
              <a:gd name="connsiteX4988" fmla="*/ 1411288 w 9143998"/>
              <a:gd name="connsiteY4988" fmla="*/ 110599 h 1170526"/>
              <a:gd name="connsiteX4989" fmla="*/ 1505315 w 9143998"/>
              <a:gd name="connsiteY4989" fmla="*/ 116479 h 1170526"/>
              <a:gd name="connsiteX4990" fmla="*/ 1874807 w 9143998"/>
              <a:gd name="connsiteY4990" fmla="*/ 193082 h 1170526"/>
              <a:gd name="connsiteX4991" fmla="*/ 1898602 w 9143998"/>
              <a:gd name="connsiteY4991" fmla="*/ 200881 h 1170526"/>
              <a:gd name="connsiteX4992" fmla="*/ 1900893 w 9143998"/>
              <a:gd name="connsiteY4992" fmla="*/ 200756 h 1170526"/>
              <a:gd name="connsiteX4993" fmla="*/ 1945495 w 9143998"/>
              <a:gd name="connsiteY4993" fmla="*/ 196389 h 1170526"/>
              <a:gd name="connsiteX4994" fmla="*/ 1876412 w 9143998"/>
              <a:gd name="connsiteY4994" fmla="*/ 174642 h 1170526"/>
              <a:gd name="connsiteX4995" fmla="*/ 1682608 w 9143998"/>
              <a:gd name="connsiteY4995" fmla="*/ 129783 h 1170526"/>
              <a:gd name="connsiteX4996" fmla="*/ 1550885 w 9143998"/>
              <a:gd name="connsiteY4996" fmla="*/ 111245 h 1170526"/>
              <a:gd name="connsiteX4997" fmla="*/ 1315943 w 9143998"/>
              <a:gd name="connsiteY4997" fmla="*/ 110216 h 1170526"/>
              <a:gd name="connsiteX4998" fmla="*/ 1088872 w 9143998"/>
              <a:gd name="connsiteY4998" fmla="*/ 130221 h 1170526"/>
              <a:gd name="connsiteX4999" fmla="*/ 921194 w 9143998"/>
              <a:gd name="connsiteY4999" fmla="*/ 168077 h 1170526"/>
              <a:gd name="connsiteX5000" fmla="*/ 821660 w 9143998"/>
              <a:gd name="connsiteY5000" fmla="*/ 199712 h 1170526"/>
              <a:gd name="connsiteX5001" fmla="*/ 850276 w 9143998"/>
              <a:gd name="connsiteY5001" fmla="*/ 201177 h 1170526"/>
              <a:gd name="connsiteX5002" fmla="*/ 920623 w 9143998"/>
              <a:gd name="connsiteY5002" fmla="*/ 176826 h 1170526"/>
              <a:gd name="connsiteX5003" fmla="*/ 1088842 w 9143998"/>
              <a:gd name="connsiteY5003" fmla="*/ 135476 h 1170526"/>
              <a:gd name="connsiteX5004" fmla="*/ 1350171 w 9143998"/>
              <a:gd name="connsiteY5004" fmla="*/ 113870 h 1170526"/>
              <a:gd name="connsiteX5005" fmla="*/ 1351635 w 9143998"/>
              <a:gd name="connsiteY5005" fmla="*/ 113994 h 1170526"/>
              <a:gd name="connsiteX5006" fmla="*/ 1487812 w 9143998"/>
              <a:gd name="connsiteY5006" fmla="*/ 123071 h 1170526"/>
              <a:gd name="connsiteX5007" fmla="*/ 1520081 w 9143998"/>
              <a:gd name="connsiteY5007" fmla="*/ 128304 h 1170526"/>
              <a:gd name="connsiteX5008" fmla="*/ 1558326 w 9143998"/>
              <a:gd name="connsiteY5008" fmla="*/ 131553 h 1170526"/>
              <a:gd name="connsiteX5009" fmla="*/ 1804343 w 9143998"/>
              <a:gd name="connsiteY5009" fmla="*/ 186132 h 1170526"/>
              <a:gd name="connsiteX5010" fmla="*/ 1857164 w 9143998"/>
              <a:gd name="connsiteY5010" fmla="*/ 203135 h 1170526"/>
              <a:gd name="connsiteX5011" fmla="*/ 1887333 w 9143998"/>
              <a:gd name="connsiteY5011" fmla="*/ 201494 h 1170526"/>
              <a:gd name="connsiteX5012" fmla="*/ 1877419 w 9143998"/>
              <a:gd name="connsiteY5012" fmla="*/ 198057 h 1170526"/>
              <a:gd name="connsiteX5013" fmla="*/ 1315943 w 9143998"/>
              <a:gd name="connsiteY5013" fmla="*/ 110216 h 1170526"/>
              <a:gd name="connsiteX5014" fmla="*/ 5802998 w 9143998"/>
              <a:gd name="connsiteY5014" fmla="*/ 109893 h 1170526"/>
              <a:gd name="connsiteX5015" fmla="*/ 5690861 w 9143998"/>
              <a:gd name="connsiteY5015" fmla="*/ 123827 h 1170526"/>
              <a:gd name="connsiteX5016" fmla="*/ 5523209 w 9143998"/>
              <a:gd name="connsiteY5016" fmla="*/ 161675 h 1170526"/>
              <a:gd name="connsiteX5017" fmla="*/ 5407565 w 9143998"/>
              <a:gd name="connsiteY5017" fmla="*/ 198437 h 1170526"/>
              <a:gd name="connsiteX5018" fmla="*/ 5452460 w 9143998"/>
              <a:gd name="connsiteY5018" fmla="*/ 200869 h 1170526"/>
              <a:gd name="connsiteX5019" fmla="*/ 5521940 w 9143998"/>
              <a:gd name="connsiteY5019" fmla="*/ 176826 h 1170526"/>
              <a:gd name="connsiteX5020" fmla="*/ 5690225 w 9143998"/>
              <a:gd name="connsiteY5020" fmla="*/ 135477 h 1170526"/>
              <a:gd name="connsiteX5021" fmla="*/ 5951474 w 9143998"/>
              <a:gd name="connsiteY5021" fmla="*/ 113870 h 1170526"/>
              <a:gd name="connsiteX5022" fmla="*/ 5955591 w 9143998"/>
              <a:gd name="connsiteY5022" fmla="*/ 114220 h 1170526"/>
              <a:gd name="connsiteX5023" fmla="*/ 6088374 w 9143998"/>
              <a:gd name="connsiteY5023" fmla="*/ 123071 h 1170526"/>
              <a:gd name="connsiteX5024" fmla="*/ 6119868 w 9143998"/>
              <a:gd name="connsiteY5024" fmla="*/ 128179 h 1170526"/>
              <a:gd name="connsiteX5025" fmla="*/ 6159579 w 9143998"/>
              <a:gd name="connsiteY5025" fmla="*/ 131554 h 1170526"/>
              <a:gd name="connsiteX5026" fmla="*/ 6405561 w 9143998"/>
              <a:gd name="connsiteY5026" fmla="*/ 186132 h 1170526"/>
              <a:gd name="connsiteX5027" fmla="*/ 6456670 w 9143998"/>
              <a:gd name="connsiteY5027" fmla="*/ 202585 h 1170526"/>
              <a:gd name="connsiteX5028" fmla="*/ 6489870 w 9143998"/>
              <a:gd name="connsiteY5028" fmla="*/ 200822 h 1170526"/>
              <a:gd name="connsiteX5029" fmla="*/ 6500690 w 9143998"/>
              <a:gd name="connsiteY5029" fmla="*/ 199765 h 1170526"/>
              <a:gd name="connsiteX5030" fmla="*/ 6432350 w 9143998"/>
              <a:gd name="connsiteY5030" fmla="*/ 177971 h 1170526"/>
              <a:gd name="connsiteX5031" fmla="*/ 6185675 w 9143998"/>
              <a:gd name="connsiteY5031" fmla="*/ 124099 h 1170526"/>
              <a:gd name="connsiteX5032" fmla="*/ 6081002 w 9143998"/>
              <a:gd name="connsiteY5032" fmla="*/ 111482 h 1170526"/>
              <a:gd name="connsiteX5033" fmla="*/ 8615785 w 9143998"/>
              <a:gd name="connsiteY5033" fmla="*/ 109713 h 1170526"/>
              <a:gd name="connsiteX5034" fmla="*/ 8560595 w 9143998"/>
              <a:gd name="connsiteY5034" fmla="*/ 111362 h 1170526"/>
              <a:gd name="connsiteX5035" fmla="*/ 8603857 w 9143998"/>
              <a:gd name="connsiteY5035" fmla="*/ 117684 h 1170526"/>
              <a:gd name="connsiteX5036" fmla="*/ 8909022 w 9143998"/>
              <a:gd name="connsiteY5036" fmla="*/ 184791 h 1170526"/>
              <a:gd name="connsiteX5037" fmla="*/ 8940709 w 9143998"/>
              <a:gd name="connsiteY5037" fmla="*/ 193881 h 1170526"/>
              <a:gd name="connsiteX5038" fmla="*/ 9017927 w 9143998"/>
              <a:gd name="connsiteY5038" fmla="*/ 186340 h 1170526"/>
              <a:gd name="connsiteX5039" fmla="*/ 8746635 w 9143998"/>
              <a:gd name="connsiteY5039" fmla="*/ 127974 h 1170526"/>
              <a:gd name="connsiteX5040" fmla="*/ 4018541 w 9143998"/>
              <a:gd name="connsiteY5040" fmla="*/ 109562 h 1170526"/>
              <a:gd name="connsiteX5041" fmla="*/ 3951855 w 9143998"/>
              <a:gd name="connsiteY5041" fmla="*/ 111554 h 1170526"/>
              <a:gd name="connsiteX5042" fmla="*/ 3995317 w 9143998"/>
              <a:gd name="connsiteY5042" fmla="*/ 117919 h 1170526"/>
              <a:gd name="connsiteX5043" fmla="*/ 4300510 w 9143998"/>
              <a:gd name="connsiteY5043" fmla="*/ 184920 h 1170526"/>
              <a:gd name="connsiteX5044" fmla="*/ 4333797 w 9143998"/>
              <a:gd name="connsiteY5044" fmla="*/ 194425 h 1170526"/>
              <a:gd name="connsiteX5045" fmla="*/ 4418815 w 9143998"/>
              <a:gd name="connsiteY5045" fmla="*/ 186123 h 1170526"/>
              <a:gd name="connsiteX5046" fmla="*/ 4145321 w 9143998"/>
              <a:gd name="connsiteY5046" fmla="*/ 127258 h 1170526"/>
              <a:gd name="connsiteX5047" fmla="*/ 5736432 w 9143998"/>
              <a:gd name="connsiteY5047" fmla="*/ 109513 h 1170526"/>
              <a:gd name="connsiteX5048" fmla="*/ 5691502 w 9143998"/>
              <a:gd name="connsiteY5048" fmla="*/ 114613 h 1170526"/>
              <a:gd name="connsiteX5049" fmla="*/ 5469280 w 9143998"/>
              <a:gd name="connsiteY5049" fmla="*/ 162981 h 1170526"/>
              <a:gd name="connsiteX5050" fmla="*/ 5366590 w 9143998"/>
              <a:gd name="connsiteY5050" fmla="*/ 195991 h 1170526"/>
              <a:gd name="connsiteX5051" fmla="*/ 5375400 w 9143998"/>
              <a:gd name="connsiteY5051" fmla="*/ 196695 h 1170526"/>
              <a:gd name="connsiteX5052" fmla="*/ 5395762 w 9143998"/>
              <a:gd name="connsiteY5052" fmla="*/ 197798 h 1170526"/>
              <a:gd name="connsiteX5053" fmla="*/ 5522488 w 9143998"/>
              <a:gd name="connsiteY5053" fmla="*/ 157465 h 1170526"/>
              <a:gd name="connsiteX5054" fmla="*/ 5690222 w 9143998"/>
              <a:gd name="connsiteY5054" fmla="*/ 119541 h 1170526"/>
              <a:gd name="connsiteX5055" fmla="*/ 5769629 w 9143998"/>
              <a:gd name="connsiteY5055" fmla="*/ 109703 h 1170526"/>
              <a:gd name="connsiteX5056" fmla="*/ 8022044 w 9143998"/>
              <a:gd name="connsiteY5056" fmla="*/ 109393 h 1170526"/>
              <a:gd name="connsiteX5057" fmla="*/ 7911652 w 9143998"/>
              <a:gd name="connsiteY5057" fmla="*/ 123101 h 1170526"/>
              <a:gd name="connsiteX5058" fmla="*/ 7688823 w 9143998"/>
              <a:gd name="connsiteY5058" fmla="*/ 176959 h 1170526"/>
              <a:gd name="connsiteX5059" fmla="*/ 7660071 w 9143998"/>
              <a:gd name="connsiteY5059" fmla="*/ 187209 h 1170526"/>
              <a:gd name="connsiteX5060" fmla="*/ 7683479 w 9143998"/>
              <a:gd name="connsiteY5060" fmla="*/ 189002 h 1170526"/>
              <a:gd name="connsiteX5061" fmla="*/ 7688134 w 9143998"/>
              <a:gd name="connsiteY5061" fmla="*/ 187195 h 1170526"/>
              <a:gd name="connsiteX5062" fmla="*/ 7911672 w 9143998"/>
              <a:gd name="connsiteY5062" fmla="*/ 128363 h 1170526"/>
              <a:gd name="connsiteX5063" fmla="*/ 8040012 w 9143998"/>
              <a:gd name="connsiteY5063" fmla="*/ 111108 h 1170526"/>
              <a:gd name="connsiteX5064" fmla="*/ 8063479 w 9143998"/>
              <a:gd name="connsiteY5064" fmla="*/ 110344 h 1170526"/>
              <a:gd name="connsiteX5065" fmla="*/ 1134087 w 9143998"/>
              <a:gd name="connsiteY5065" fmla="*/ 109315 h 1170526"/>
              <a:gd name="connsiteX5066" fmla="*/ 1089513 w 9143998"/>
              <a:gd name="connsiteY5066" fmla="*/ 114614 h 1170526"/>
              <a:gd name="connsiteX5067" fmla="*/ 922402 w 9143998"/>
              <a:gd name="connsiteY5067" fmla="*/ 148570 h 1170526"/>
              <a:gd name="connsiteX5068" fmla="*/ 759758 w 9143998"/>
              <a:gd name="connsiteY5068" fmla="*/ 195190 h 1170526"/>
              <a:gd name="connsiteX5069" fmla="*/ 812284 w 9143998"/>
              <a:gd name="connsiteY5069" fmla="*/ 199224 h 1170526"/>
              <a:gd name="connsiteX5070" fmla="*/ 921129 w 9143998"/>
              <a:gd name="connsiteY5070" fmla="*/ 164583 h 1170526"/>
              <a:gd name="connsiteX5071" fmla="*/ 1088872 w 9143998"/>
              <a:gd name="connsiteY5071" fmla="*/ 126665 h 1170526"/>
              <a:gd name="connsiteX5072" fmla="*/ 1217145 w 9143998"/>
              <a:gd name="connsiteY5072" fmla="*/ 110769 h 1170526"/>
              <a:gd name="connsiteX5073" fmla="*/ 1248020 w 9143998"/>
              <a:gd name="connsiteY5073" fmla="*/ 109842 h 1170526"/>
              <a:gd name="connsiteX5074" fmla="*/ 5676621 w 9143998"/>
              <a:gd name="connsiteY5074" fmla="*/ 109172 h 1170526"/>
              <a:gd name="connsiteX5075" fmla="*/ 5465603 w 9143998"/>
              <a:gd name="connsiteY5075" fmla="*/ 149900 h 1170526"/>
              <a:gd name="connsiteX5076" fmla="*/ 5317167 w 9143998"/>
              <a:gd name="connsiteY5076" fmla="*/ 192046 h 1170526"/>
              <a:gd name="connsiteX5077" fmla="*/ 5356261 w 9143998"/>
              <a:gd name="connsiteY5077" fmla="*/ 195167 h 1170526"/>
              <a:gd name="connsiteX5078" fmla="*/ 5467465 w 9143998"/>
              <a:gd name="connsiteY5078" fmla="*/ 159445 h 1170526"/>
              <a:gd name="connsiteX5079" fmla="*/ 5690224 w 9143998"/>
              <a:gd name="connsiteY5079" fmla="*/ 111067 h 1170526"/>
              <a:gd name="connsiteX5080" fmla="*/ 5705523 w 9143998"/>
              <a:gd name="connsiteY5080" fmla="*/ 109337 h 1170526"/>
              <a:gd name="connsiteX5081" fmla="*/ 1075922 w 9143998"/>
              <a:gd name="connsiteY5081" fmla="*/ 109045 h 1170526"/>
              <a:gd name="connsiteX5082" fmla="*/ 864250 w 9143998"/>
              <a:gd name="connsiteY5082" fmla="*/ 149911 h 1170526"/>
              <a:gd name="connsiteX5083" fmla="*/ 712632 w 9143998"/>
              <a:gd name="connsiteY5083" fmla="*/ 191572 h 1170526"/>
              <a:gd name="connsiteX5084" fmla="*/ 750160 w 9143998"/>
              <a:gd name="connsiteY5084" fmla="*/ 194453 h 1170526"/>
              <a:gd name="connsiteX5085" fmla="*/ 756190 w 9143998"/>
              <a:gd name="connsiteY5085" fmla="*/ 192325 h 1170526"/>
              <a:gd name="connsiteX5086" fmla="*/ 1088872 w 9143998"/>
              <a:gd name="connsiteY5086" fmla="*/ 111068 h 1170526"/>
              <a:gd name="connsiteX5087" fmla="*/ 1105542 w 9143998"/>
              <a:gd name="connsiteY5087" fmla="*/ 109182 h 1170526"/>
              <a:gd name="connsiteX5088" fmla="*/ 5614828 w 9143998"/>
              <a:gd name="connsiteY5088" fmla="*/ 108819 h 1170526"/>
              <a:gd name="connsiteX5089" fmla="*/ 5466556 w 9143998"/>
              <a:gd name="connsiteY5089" fmla="*/ 133442 h 1170526"/>
              <a:gd name="connsiteX5090" fmla="*/ 5248056 w 9143998"/>
              <a:gd name="connsiteY5090" fmla="*/ 186530 h 1170526"/>
              <a:gd name="connsiteX5091" fmla="*/ 5303911 w 9143998"/>
              <a:gd name="connsiteY5091" fmla="*/ 190988 h 1170526"/>
              <a:gd name="connsiteX5092" fmla="*/ 5465234 w 9143998"/>
              <a:gd name="connsiteY5092" fmla="*/ 145045 h 1170526"/>
              <a:gd name="connsiteX5093" fmla="*/ 5651607 w 9143998"/>
              <a:gd name="connsiteY5093" fmla="*/ 109029 h 1170526"/>
              <a:gd name="connsiteX5094" fmla="*/ 1014005 w 9143998"/>
              <a:gd name="connsiteY5094" fmla="*/ 108758 h 1170526"/>
              <a:gd name="connsiteX5095" fmla="*/ 865293 w 9143998"/>
              <a:gd name="connsiteY5095" fmla="*/ 133442 h 1170526"/>
              <a:gd name="connsiteX5096" fmla="*/ 698327 w 9143998"/>
              <a:gd name="connsiteY5096" fmla="*/ 172709 h 1170526"/>
              <a:gd name="connsiteX5097" fmla="*/ 648352 w 9143998"/>
              <a:gd name="connsiteY5097" fmla="*/ 186636 h 1170526"/>
              <a:gd name="connsiteX5098" fmla="*/ 698795 w 9143998"/>
              <a:gd name="connsiteY5098" fmla="*/ 190509 h 1170526"/>
              <a:gd name="connsiteX5099" fmla="*/ 863850 w 9143998"/>
              <a:gd name="connsiteY5099" fmla="*/ 145032 h 1170526"/>
              <a:gd name="connsiteX5100" fmla="*/ 1050751 w 9143998"/>
              <a:gd name="connsiteY5100" fmla="*/ 108929 h 1170526"/>
              <a:gd name="connsiteX5101" fmla="*/ 6284394 w 9143998"/>
              <a:gd name="connsiteY5101" fmla="*/ 108476 h 1170526"/>
              <a:gd name="connsiteX5102" fmla="*/ 6244431 w 9143998"/>
              <a:gd name="connsiteY5102" fmla="*/ 109669 h 1170526"/>
              <a:gd name="connsiteX5103" fmla="*/ 6265528 w 9143998"/>
              <a:gd name="connsiteY5103" fmla="*/ 112239 h 1170526"/>
              <a:gd name="connsiteX5104" fmla="*/ 6602079 w 9143998"/>
              <a:gd name="connsiteY5104" fmla="*/ 187372 h 1170526"/>
              <a:gd name="connsiteX5105" fmla="*/ 6607994 w 9143998"/>
              <a:gd name="connsiteY5105" fmla="*/ 189286 h 1170526"/>
              <a:gd name="connsiteX5106" fmla="*/ 6656751 w 9143998"/>
              <a:gd name="connsiteY5106" fmla="*/ 184524 h 1170526"/>
              <a:gd name="connsiteX5107" fmla="*/ 6601728 w 9143998"/>
              <a:gd name="connsiteY5107" fmla="*/ 169369 h 1170526"/>
              <a:gd name="connsiteX5108" fmla="*/ 6430738 w 9143998"/>
              <a:gd name="connsiteY5108" fmla="*/ 132263 h 1170526"/>
              <a:gd name="connsiteX5109" fmla="*/ 1684773 w 9143998"/>
              <a:gd name="connsiteY5109" fmla="*/ 108301 h 1170526"/>
              <a:gd name="connsiteX5110" fmla="*/ 1642348 w 9143998"/>
              <a:gd name="connsiteY5110" fmla="*/ 109578 h 1170526"/>
              <a:gd name="connsiteX5111" fmla="*/ 1664184 w 9143998"/>
              <a:gd name="connsiteY5111" fmla="*/ 112238 h 1170526"/>
              <a:gd name="connsiteX5112" fmla="*/ 2000792 w 9143998"/>
              <a:gd name="connsiteY5112" fmla="*/ 187371 h 1170526"/>
              <a:gd name="connsiteX5113" fmla="*/ 2009344 w 9143998"/>
              <a:gd name="connsiteY5113" fmla="*/ 190136 h 1170526"/>
              <a:gd name="connsiteX5114" fmla="*/ 2061118 w 9143998"/>
              <a:gd name="connsiteY5114" fmla="*/ 185066 h 1170526"/>
              <a:gd name="connsiteX5115" fmla="*/ 1876396 w 9143998"/>
              <a:gd name="connsiteY5115" fmla="*/ 141537 h 1170526"/>
              <a:gd name="connsiteX5116" fmla="*/ 7973714 w 9143998"/>
              <a:gd name="connsiteY5116" fmla="*/ 108283 h 1170526"/>
              <a:gd name="connsiteX5117" fmla="*/ 7911655 w 9143998"/>
              <a:gd name="connsiteY5117" fmla="*/ 115331 h 1170526"/>
              <a:gd name="connsiteX5118" fmla="*/ 7689417 w 9143998"/>
              <a:gd name="connsiteY5118" fmla="*/ 163685 h 1170526"/>
              <a:gd name="connsiteX5119" fmla="*/ 7624656 w 9143998"/>
              <a:gd name="connsiteY5119" fmla="*/ 184498 h 1170526"/>
              <a:gd name="connsiteX5120" fmla="*/ 7652015 w 9143998"/>
              <a:gd name="connsiteY5120" fmla="*/ 186593 h 1170526"/>
              <a:gd name="connsiteX5121" fmla="*/ 7688708 w 9143998"/>
              <a:gd name="connsiteY5121" fmla="*/ 173502 h 1170526"/>
              <a:gd name="connsiteX5122" fmla="*/ 7911652 w 9143998"/>
              <a:gd name="connsiteY5122" fmla="*/ 119532 h 1170526"/>
              <a:gd name="connsiteX5123" fmla="*/ 7997995 w 9143998"/>
              <a:gd name="connsiteY5123" fmla="*/ 108841 h 1170526"/>
              <a:gd name="connsiteX5124" fmla="*/ 3367722 w 9143998"/>
              <a:gd name="connsiteY5124" fmla="*/ 108185 h 1170526"/>
              <a:gd name="connsiteX5125" fmla="*/ 3311087 w 9143998"/>
              <a:gd name="connsiteY5125" fmla="*/ 114614 h 1170526"/>
              <a:gd name="connsiteX5126" fmla="*/ 3088830 w 9143998"/>
              <a:gd name="connsiteY5126" fmla="*/ 162980 h 1170526"/>
              <a:gd name="connsiteX5127" fmla="*/ 3022194 w 9143998"/>
              <a:gd name="connsiteY5127" fmla="*/ 184398 h 1170526"/>
              <a:gd name="connsiteX5128" fmla="*/ 3073114 w 9143998"/>
              <a:gd name="connsiteY5128" fmla="*/ 188297 h 1170526"/>
              <a:gd name="connsiteX5129" fmla="*/ 3094615 w 9143998"/>
              <a:gd name="connsiteY5129" fmla="*/ 180628 h 1170526"/>
              <a:gd name="connsiteX5130" fmla="*/ 3317634 w 9143998"/>
              <a:gd name="connsiteY5130" fmla="*/ 126664 h 1170526"/>
              <a:gd name="connsiteX5131" fmla="*/ 3445906 w 9143998"/>
              <a:gd name="connsiteY5131" fmla="*/ 110769 h 1170526"/>
              <a:gd name="connsiteX5132" fmla="*/ 3460785 w 9143998"/>
              <a:gd name="connsiteY5132" fmla="*/ 110322 h 1170526"/>
              <a:gd name="connsiteX5133" fmla="*/ 3315363 w 9143998"/>
              <a:gd name="connsiteY5133" fmla="*/ 106983 h 1170526"/>
              <a:gd name="connsiteX5134" fmla="*/ 3093014 w 9143998"/>
              <a:gd name="connsiteY5134" fmla="*/ 149911 h 1170526"/>
              <a:gd name="connsiteX5135" fmla="*/ 2982322 w 9143998"/>
              <a:gd name="connsiteY5135" fmla="*/ 181344 h 1170526"/>
              <a:gd name="connsiteX5136" fmla="*/ 3012363 w 9143998"/>
              <a:gd name="connsiteY5136" fmla="*/ 183645 h 1170526"/>
              <a:gd name="connsiteX5137" fmla="*/ 3087686 w 9143998"/>
              <a:gd name="connsiteY5137" fmla="*/ 159445 h 1170526"/>
              <a:gd name="connsiteX5138" fmla="*/ 3310448 w 9143998"/>
              <a:gd name="connsiteY5138" fmla="*/ 111068 h 1170526"/>
              <a:gd name="connsiteX5139" fmla="*/ 3341295 w 9143998"/>
              <a:gd name="connsiteY5139" fmla="*/ 107579 h 1170526"/>
              <a:gd name="connsiteX5140" fmla="*/ 7912573 w 9143998"/>
              <a:gd name="connsiteY5140" fmla="*/ 106879 h 1170526"/>
              <a:gd name="connsiteX5141" fmla="*/ 7695086 w 9143998"/>
              <a:gd name="connsiteY5141" fmla="*/ 148875 h 1170526"/>
              <a:gd name="connsiteX5142" fmla="*/ 7581317 w 9143998"/>
              <a:gd name="connsiteY5142" fmla="*/ 181180 h 1170526"/>
              <a:gd name="connsiteX5143" fmla="*/ 7613646 w 9143998"/>
              <a:gd name="connsiteY5143" fmla="*/ 183655 h 1170526"/>
              <a:gd name="connsiteX5144" fmla="*/ 7689023 w 9143998"/>
              <a:gd name="connsiteY5144" fmla="*/ 159434 h 1170526"/>
              <a:gd name="connsiteX5145" fmla="*/ 7911655 w 9143998"/>
              <a:gd name="connsiteY5145" fmla="*/ 111056 h 1170526"/>
              <a:gd name="connsiteX5146" fmla="*/ 7942471 w 9143998"/>
              <a:gd name="connsiteY5146" fmla="*/ 107566 h 1170526"/>
              <a:gd name="connsiteX5147" fmla="*/ 5508860 w 9143998"/>
              <a:gd name="connsiteY5147" fmla="*/ 106498 h 1170526"/>
              <a:gd name="connsiteX5148" fmla="*/ 5468231 w 9143998"/>
              <a:gd name="connsiteY5148" fmla="*/ 111951 h 1170526"/>
              <a:gd name="connsiteX5149" fmla="*/ 5245471 w 9143998"/>
              <a:gd name="connsiteY5149" fmla="*/ 155903 h 1170526"/>
              <a:gd name="connsiteX5150" fmla="*/ 5150262 w 9143998"/>
              <a:gd name="connsiteY5150" fmla="*/ 178723 h 1170526"/>
              <a:gd name="connsiteX5151" fmla="*/ 5235303 w 9143998"/>
              <a:gd name="connsiteY5151" fmla="*/ 185512 h 1170526"/>
              <a:gd name="connsiteX5152" fmla="*/ 5243095 w 9143998"/>
              <a:gd name="connsiteY5152" fmla="*/ 183219 h 1170526"/>
              <a:gd name="connsiteX5153" fmla="*/ 5465784 w 9143998"/>
              <a:gd name="connsiteY5153" fmla="*/ 129194 h 1170526"/>
              <a:gd name="connsiteX5154" fmla="*/ 5589436 w 9143998"/>
              <a:gd name="connsiteY5154" fmla="*/ 108673 h 1170526"/>
              <a:gd name="connsiteX5155" fmla="*/ 5576290 w 9143998"/>
              <a:gd name="connsiteY5155" fmla="*/ 108598 h 1170526"/>
              <a:gd name="connsiteX5156" fmla="*/ 915140 w 9143998"/>
              <a:gd name="connsiteY5156" fmla="*/ 106000 h 1170526"/>
              <a:gd name="connsiteX5157" fmla="*/ 865576 w 9143998"/>
              <a:gd name="connsiteY5157" fmla="*/ 112649 h 1170526"/>
              <a:gd name="connsiteX5158" fmla="*/ 698360 w 9143998"/>
              <a:gd name="connsiteY5158" fmla="*/ 144572 h 1170526"/>
              <a:gd name="connsiteX5159" fmla="*/ 547025 w 9143998"/>
              <a:gd name="connsiteY5159" fmla="*/ 178856 h 1170526"/>
              <a:gd name="connsiteX5160" fmla="*/ 635513 w 9143998"/>
              <a:gd name="connsiteY5160" fmla="*/ 185650 h 1170526"/>
              <a:gd name="connsiteX5161" fmla="*/ 697303 w 9143998"/>
              <a:gd name="connsiteY5161" fmla="*/ 168455 h 1170526"/>
              <a:gd name="connsiteX5162" fmla="*/ 864431 w 9143998"/>
              <a:gd name="connsiteY5162" fmla="*/ 129194 h 1170526"/>
              <a:gd name="connsiteX5163" fmla="*/ 990671 w 9143998"/>
              <a:gd name="connsiteY5163" fmla="*/ 108244 h 1170526"/>
              <a:gd name="connsiteX5164" fmla="*/ 7862707 w 9143998"/>
              <a:gd name="connsiteY5164" fmla="*/ 105734 h 1170526"/>
              <a:gd name="connsiteX5165" fmla="*/ 7695355 w 9143998"/>
              <a:gd name="connsiteY5165" fmla="*/ 133526 h 1170526"/>
              <a:gd name="connsiteX5166" fmla="*/ 7518879 w 9143998"/>
              <a:gd name="connsiteY5166" fmla="*/ 176399 h 1170526"/>
              <a:gd name="connsiteX5167" fmla="*/ 7569220 w 9143998"/>
              <a:gd name="connsiteY5167" fmla="*/ 180254 h 1170526"/>
              <a:gd name="connsiteX5168" fmla="*/ 7693982 w 9143998"/>
              <a:gd name="connsiteY5168" fmla="*/ 144727 h 1170526"/>
              <a:gd name="connsiteX5169" fmla="*/ 7892288 w 9143998"/>
              <a:gd name="connsiteY5169" fmla="*/ 106413 h 1170526"/>
              <a:gd name="connsiteX5170" fmla="*/ 4149500 w 9143998"/>
              <a:gd name="connsiteY5170" fmla="*/ 105650 h 1170526"/>
              <a:gd name="connsiteX5171" fmla="*/ 4052120 w 9143998"/>
              <a:gd name="connsiteY5171" fmla="*/ 108559 h 1170526"/>
              <a:gd name="connsiteX5172" fmla="*/ 4219462 w 9143998"/>
              <a:gd name="connsiteY5172" fmla="*/ 136618 h 1170526"/>
              <a:gd name="connsiteX5173" fmla="*/ 4434180 w 9143998"/>
              <a:gd name="connsiteY5173" fmla="*/ 184622 h 1170526"/>
              <a:gd name="connsiteX5174" fmla="*/ 4517813 w 9143998"/>
              <a:gd name="connsiteY5174" fmla="*/ 176454 h 1170526"/>
              <a:gd name="connsiteX5175" fmla="*/ 4539159 w 9143998"/>
              <a:gd name="connsiteY5175" fmla="*/ 174370 h 1170526"/>
              <a:gd name="connsiteX5176" fmla="*/ 4539160 w 9143998"/>
              <a:gd name="connsiteY5176" fmla="*/ 174377 h 1170526"/>
              <a:gd name="connsiteX5177" fmla="*/ 4554139 w 9143998"/>
              <a:gd name="connsiteY5177" fmla="*/ 172729 h 1170526"/>
              <a:gd name="connsiteX5178" fmla="*/ 4459924 w 9143998"/>
              <a:gd name="connsiteY5178" fmla="*/ 154465 h 1170526"/>
              <a:gd name="connsiteX5179" fmla="*/ 3254669 w 9143998"/>
              <a:gd name="connsiteY5179" fmla="*/ 105589 h 1170526"/>
              <a:gd name="connsiteX5180" fmla="*/ 3086868 w 9143998"/>
              <a:gd name="connsiteY5180" fmla="*/ 133442 h 1170526"/>
              <a:gd name="connsiteX5181" fmla="*/ 2911888 w 9143998"/>
              <a:gd name="connsiteY5181" fmla="*/ 175951 h 1170526"/>
              <a:gd name="connsiteX5182" fmla="*/ 2968750 w 9143998"/>
              <a:gd name="connsiteY5182" fmla="*/ 180305 h 1170526"/>
              <a:gd name="connsiteX5183" fmla="*/ 3092613 w 9143998"/>
              <a:gd name="connsiteY5183" fmla="*/ 145031 h 1170526"/>
              <a:gd name="connsiteX5184" fmla="*/ 3292323 w 9143998"/>
              <a:gd name="connsiteY5184" fmla="*/ 106454 h 1170526"/>
              <a:gd name="connsiteX5185" fmla="*/ 1784009 w 9143998"/>
              <a:gd name="connsiteY5185" fmla="*/ 105314 h 1170526"/>
              <a:gd name="connsiteX5186" fmla="*/ 1704443 w 9143998"/>
              <a:gd name="connsiteY5186" fmla="*/ 107709 h 1170526"/>
              <a:gd name="connsiteX5187" fmla="*/ 1829489 w 9143998"/>
              <a:gd name="connsiteY5187" fmla="*/ 128002 h 1170526"/>
              <a:gd name="connsiteX5188" fmla="*/ 2000785 w 9143998"/>
              <a:gd name="connsiteY5188" fmla="*/ 165114 h 1170526"/>
              <a:gd name="connsiteX5189" fmla="*/ 2070126 w 9143998"/>
              <a:gd name="connsiteY5189" fmla="*/ 184184 h 1170526"/>
              <a:gd name="connsiteX5190" fmla="*/ 2151303 w 9143998"/>
              <a:gd name="connsiteY5190" fmla="*/ 176235 h 1170526"/>
              <a:gd name="connsiteX5191" fmla="*/ 2137758 w 9143998"/>
              <a:gd name="connsiteY5191" fmla="*/ 173320 h 1170526"/>
              <a:gd name="connsiteX5192" fmla="*/ 1923748 w 9143998"/>
              <a:gd name="connsiteY5192" fmla="*/ 127259 h 1170526"/>
              <a:gd name="connsiteX5193" fmla="*/ 6390270 w 9143998"/>
              <a:gd name="connsiteY5193" fmla="*/ 105313 h 1170526"/>
              <a:gd name="connsiteX5194" fmla="*/ 6306405 w 9143998"/>
              <a:gd name="connsiteY5194" fmla="*/ 107818 h 1170526"/>
              <a:gd name="connsiteX5195" fmla="*/ 6430789 w 9143998"/>
              <a:gd name="connsiteY5195" fmla="*/ 128002 h 1170526"/>
              <a:gd name="connsiteX5196" fmla="*/ 6602108 w 9143998"/>
              <a:gd name="connsiteY5196" fmla="*/ 165113 h 1170526"/>
              <a:gd name="connsiteX5197" fmla="*/ 6668526 w 9143998"/>
              <a:gd name="connsiteY5197" fmla="*/ 183374 h 1170526"/>
              <a:gd name="connsiteX5198" fmla="*/ 6754810 w 9143998"/>
              <a:gd name="connsiteY5198" fmla="*/ 174948 h 1170526"/>
              <a:gd name="connsiteX5199" fmla="*/ 6739178 w 9143998"/>
              <a:gd name="connsiteY5199" fmla="*/ 171447 h 1170526"/>
              <a:gd name="connsiteX5200" fmla="*/ 6603198 w 9143998"/>
              <a:gd name="connsiteY5200" fmla="*/ 140996 h 1170526"/>
              <a:gd name="connsiteX5201" fmla="*/ 6432203 w 9143998"/>
              <a:gd name="connsiteY5201" fmla="*/ 110845 h 1170526"/>
              <a:gd name="connsiteX5202" fmla="*/ 5951497 w 9143998"/>
              <a:gd name="connsiteY5202" fmla="*/ 103927 h 1170526"/>
              <a:gd name="connsiteX5203" fmla="*/ 5885293 w 9143998"/>
              <a:gd name="connsiteY5203" fmla="*/ 105922 h 1170526"/>
              <a:gd name="connsiteX5204" fmla="*/ 6004896 w 9143998"/>
              <a:gd name="connsiteY5204" fmla="*/ 106639 h 1170526"/>
              <a:gd name="connsiteX5205" fmla="*/ 7762411 w 9143998"/>
              <a:gd name="connsiteY5205" fmla="*/ 103431 h 1170526"/>
              <a:gd name="connsiteX5206" fmla="*/ 7688372 w 9143998"/>
              <a:gd name="connsiteY5206" fmla="*/ 113364 h 1170526"/>
              <a:gd name="connsiteX5207" fmla="*/ 7465604 w 9143998"/>
              <a:gd name="connsiteY5207" fmla="*/ 157314 h 1170526"/>
              <a:gd name="connsiteX5208" fmla="*/ 7418153 w 9143998"/>
              <a:gd name="connsiteY5208" fmla="*/ 168687 h 1170526"/>
              <a:gd name="connsiteX5209" fmla="*/ 7504763 w 9143998"/>
              <a:gd name="connsiteY5209" fmla="*/ 175319 h 1170526"/>
              <a:gd name="connsiteX5210" fmla="*/ 7694575 w 9143998"/>
              <a:gd name="connsiteY5210" fmla="*/ 129265 h 1170526"/>
              <a:gd name="connsiteX5211" fmla="*/ 7839578 w 9143998"/>
              <a:gd name="connsiteY5211" fmla="*/ 105203 h 1170526"/>
              <a:gd name="connsiteX5212" fmla="*/ 3156560 w 9143998"/>
              <a:gd name="connsiteY5212" fmla="*/ 103337 h 1170526"/>
              <a:gd name="connsiteX5213" fmla="*/ 3087149 w 9143998"/>
              <a:gd name="connsiteY5213" fmla="*/ 112648 h 1170526"/>
              <a:gd name="connsiteX5214" fmla="*/ 2864337 w 9143998"/>
              <a:gd name="connsiteY5214" fmla="*/ 156602 h 1170526"/>
              <a:gd name="connsiteX5215" fmla="*/ 2814661 w 9143998"/>
              <a:gd name="connsiteY5215" fmla="*/ 168506 h 1170526"/>
              <a:gd name="connsiteX5216" fmla="*/ 2897768 w 9143998"/>
              <a:gd name="connsiteY5216" fmla="*/ 174870 h 1170526"/>
              <a:gd name="connsiteX5217" fmla="*/ 3086005 w 9143998"/>
              <a:gd name="connsiteY5217" fmla="*/ 129194 h 1170526"/>
              <a:gd name="connsiteX5218" fmla="*/ 3231447 w 9143998"/>
              <a:gd name="connsiteY5218" fmla="*/ 105056 h 1170526"/>
              <a:gd name="connsiteX5219" fmla="*/ 8172385 w 9143998"/>
              <a:gd name="connsiteY5219" fmla="*/ 103208 h 1170526"/>
              <a:gd name="connsiteX5220" fmla="*/ 8075586 w 9143998"/>
              <a:gd name="connsiteY5220" fmla="*/ 106122 h 1170526"/>
              <a:gd name="connsiteX5221" fmla="*/ 8095092 w 9143998"/>
              <a:gd name="connsiteY5221" fmla="*/ 106573 h 1170526"/>
              <a:gd name="connsiteX5222" fmla="*/ 8236773 w 9143998"/>
              <a:gd name="connsiteY5222" fmla="*/ 106905 h 1170526"/>
              <a:gd name="connsiteX5223" fmla="*/ 5395541 w 9143998"/>
              <a:gd name="connsiteY5223" fmla="*/ 102968 h 1170526"/>
              <a:gd name="connsiteX5224" fmla="*/ 5365114 w 9143998"/>
              <a:gd name="connsiteY5224" fmla="*/ 106853 h 1170526"/>
              <a:gd name="connsiteX5225" fmla="*/ 5176589 w 9143998"/>
              <a:gd name="connsiteY5225" fmla="*/ 137332 h 1170526"/>
              <a:gd name="connsiteX5226" fmla="*/ 5022029 w 9143998"/>
              <a:gd name="connsiteY5226" fmla="*/ 166826 h 1170526"/>
              <a:gd name="connsiteX5227" fmla="*/ 5080778 w 9143998"/>
              <a:gd name="connsiteY5227" fmla="*/ 173177 h 1170526"/>
              <a:gd name="connsiteX5228" fmla="*/ 5136981 w 9143998"/>
              <a:gd name="connsiteY5228" fmla="*/ 177663 h 1170526"/>
              <a:gd name="connsiteX5229" fmla="*/ 5245204 w 9143998"/>
              <a:gd name="connsiteY5229" fmla="*/ 151813 h 1170526"/>
              <a:gd name="connsiteX5230" fmla="*/ 5467677 w 9143998"/>
              <a:gd name="connsiteY5230" fmla="*/ 108285 h 1170526"/>
              <a:gd name="connsiteX5231" fmla="*/ 5486612 w 9143998"/>
              <a:gd name="connsiteY5231" fmla="*/ 105805 h 1170526"/>
              <a:gd name="connsiteX5232" fmla="*/ 797693 w 9143998"/>
              <a:gd name="connsiteY5232" fmla="*/ 102511 h 1170526"/>
              <a:gd name="connsiteX5233" fmla="*/ 763758 w 9143998"/>
              <a:gd name="connsiteY5233" fmla="*/ 106843 h 1170526"/>
              <a:gd name="connsiteX5234" fmla="*/ 481347 w 9143998"/>
              <a:gd name="connsiteY5234" fmla="*/ 154252 h 1170526"/>
              <a:gd name="connsiteX5235" fmla="*/ 420355 w 9143998"/>
              <a:gd name="connsiteY5235" fmla="*/ 166109 h 1170526"/>
              <a:gd name="connsiteX5236" fmla="*/ 525707 w 9143998"/>
              <a:gd name="connsiteY5236" fmla="*/ 177219 h 1170526"/>
              <a:gd name="connsiteX5237" fmla="*/ 532965 w 9143998"/>
              <a:gd name="connsiteY5237" fmla="*/ 177776 h 1170526"/>
              <a:gd name="connsiteX5238" fmla="*/ 698306 w 9143998"/>
              <a:gd name="connsiteY5238" fmla="*/ 140434 h 1170526"/>
              <a:gd name="connsiteX5239" fmla="*/ 865566 w 9143998"/>
              <a:gd name="connsiteY5239" fmla="*/ 108689 h 1170526"/>
              <a:gd name="connsiteX5240" fmla="*/ 891258 w 9143998"/>
              <a:gd name="connsiteY5240" fmla="*/ 105290 h 1170526"/>
              <a:gd name="connsiteX5241" fmla="*/ 6509598 w 9143998"/>
              <a:gd name="connsiteY5241" fmla="*/ 101748 h 1170526"/>
              <a:gd name="connsiteX5242" fmla="*/ 6418232 w 9143998"/>
              <a:gd name="connsiteY5242" fmla="*/ 104477 h 1170526"/>
              <a:gd name="connsiteX5243" fmla="*/ 6426062 w 9143998"/>
              <a:gd name="connsiteY5243" fmla="*/ 105491 h 1170526"/>
              <a:gd name="connsiteX5244" fmla="*/ 6599956 w 9143998"/>
              <a:gd name="connsiteY5244" fmla="*/ 135919 h 1170526"/>
              <a:gd name="connsiteX5245" fmla="*/ 6738990 w 9143998"/>
              <a:gd name="connsiteY5245" fmla="*/ 166997 h 1170526"/>
              <a:gd name="connsiteX5246" fmla="*/ 6768250 w 9143998"/>
              <a:gd name="connsiteY5246" fmla="*/ 173538 h 1170526"/>
              <a:gd name="connsiteX5247" fmla="*/ 6879364 w 9143998"/>
              <a:gd name="connsiteY5247" fmla="*/ 161313 h 1170526"/>
              <a:gd name="connsiteX5248" fmla="*/ 6840456 w 9143998"/>
              <a:gd name="connsiteY5248" fmla="*/ 153766 h 1170526"/>
              <a:gd name="connsiteX5249" fmla="*/ 6737742 w 9143998"/>
              <a:gd name="connsiteY5249" fmla="*/ 137617 h 1170526"/>
              <a:gd name="connsiteX5250" fmla="*/ 1903012 w 9143998"/>
              <a:gd name="connsiteY5250" fmla="*/ 101732 h 1170526"/>
              <a:gd name="connsiteX5251" fmla="*/ 1810998 w 9143998"/>
              <a:gd name="connsiteY5251" fmla="*/ 104502 h 1170526"/>
              <a:gd name="connsiteX5252" fmla="*/ 1824026 w 9143998"/>
              <a:gd name="connsiteY5252" fmla="*/ 106189 h 1170526"/>
              <a:gd name="connsiteX5253" fmla="*/ 1997893 w 9143998"/>
              <a:gd name="connsiteY5253" fmla="*/ 136618 h 1170526"/>
              <a:gd name="connsiteX5254" fmla="*/ 2137531 w 9143998"/>
              <a:gd name="connsiteY5254" fmla="*/ 167837 h 1170526"/>
              <a:gd name="connsiteX5255" fmla="*/ 2164301 w 9143998"/>
              <a:gd name="connsiteY5255" fmla="*/ 173822 h 1170526"/>
              <a:gd name="connsiteX5256" fmla="*/ 2275242 w 9143998"/>
              <a:gd name="connsiteY5256" fmla="*/ 161616 h 1170526"/>
              <a:gd name="connsiteX5257" fmla="*/ 2238354 w 9143998"/>
              <a:gd name="connsiteY5257" fmla="*/ 154465 h 1170526"/>
              <a:gd name="connsiteX5258" fmla="*/ 2136312 w 9143998"/>
              <a:gd name="connsiteY5258" fmla="*/ 138419 h 1170526"/>
              <a:gd name="connsiteX5259" fmla="*/ 5315160 w 9143998"/>
              <a:gd name="connsiteY5259" fmla="*/ 100465 h 1170526"/>
              <a:gd name="connsiteX5260" fmla="*/ 5020579 w 9143998"/>
              <a:gd name="connsiteY5260" fmla="*/ 125081 h 1170526"/>
              <a:gd name="connsiteX5261" fmla="*/ 4831103 w 9143998"/>
              <a:gd name="connsiteY5261" fmla="*/ 146187 h 1170526"/>
              <a:gd name="connsiteX5262" fmla="*/ 5005996 w 9143998"/>
              <a:gd name="connsiteY5262" fmla="*/ 165093 h 1170526"/>
              <a:gd name="connsiteX5263" fmla="*/ 5137620 w 9143998"/>
              <a:gd name="connsiteY5263" fmla="*/ 139736 h 1170526"/>
              <a:gd name="connsiteX5264" fmla="*/ 5377479 w 9143998"/>
              <a:gd name="connsiteY5264" fmla="*/ 102406 h 1170526"/>
              <a:gd name="connsiteX5265" fmla="*/ 3037514 w 9143998"/>
              <a:gd name="connsiteY5265" fmla="*/ 100181 h 1170526"/>
              <a:gd name="connsiteX5266" fmla="*/ 2985331 w 9143998"/>
              <a:gd name="connsiteY5266" fmla="*/ 106842 h 1170526"/>
              <a:gd name="connsiteX5267" fmla="*/ 2796772 w 9143998"/>
              <a:gd name="connsiteY5267" fmla="*/ 137324 h 1170526"/>
              <a:gd name="connsiteX5268" fmla="*/ 2696316 w 9143998"/>
              <a:gd name="connsiteY5268" fmla="*/ 156498 h 1170526"/>
              <a:gd name="connsiteX5269" fmla="*/ 2784100 w 9143998"/>
              <a:gd name="connsiteY5269" fmla="*/ 166166 h 1170526"/>
              <a:gd name="connsiteX5270" fmla="*/ 2801026 w 9143998"/>
              <a:gd name="connsiteY5270" fmla="*/ 167462 h 1170526"/>
              <a:gd name="connsiteX5271" fmla="*/ 2863939 w 9143998"/>
              <a:gd name="connsiteY5271" fmla="*/ 152424 h 1170526"/>
              <a:gd name="connsiteX5272" fmla="*/ 3087020 w 9143998"/>
              <a:gd name="connsiteY5272" fmla="*/ 108688 h 1170526"/>
              <a:gd name="connsiteX5273" fmla="*/ 3131800 w 9143998"/>
              <a:gd name="connsiteY5273" fmla="*/ 102768 h 1170526"/>
              <a:gd name="connsiteX5274" fmla="*/ 3058338 w 9143998"/>
              <a:gd name="connsiteY5274" fmla="*/ 101081 h 1170526"/>
              <a:gd name="connsiteX5275" fmla="*/ 7638984 w 9143998"/>
              <a:gd name="connsiteY5275" fmla="*/ 100163 h 1170526"/>
              <a:gd name="connsiteX5276" fmla="*/ 7586630 w 9143998"/>
              <a:gd name="connsiteY5276" fmla="*/ 106847 h 1170526"/>
              <a:gd name="connsiteX5277" fmla="*/ 7398073 w 9143998"/>
              <a:gd name="connsiteY5277" fmla="*/ 137325 h 1170526"/>
              <a:gd name="connsiteX5278" fmla="*/ 7297555 w 9143998"/>
              <a:gd name="connsiteY5278" fmla="*/ 156507 h 1170526"/>
              <a:gd name="connsiteX5279" fmla="*/ 7385407 w 9143998"/>
              <a:gd name="connsiteY5279" fmla="*/ 166180 h 1170526"/>
              <a:gd name="connsiteX5280" fmla="*/ 7404316 w 9143998"/>
              <a:gd name="connsiteY5280" fmla="*/ 167628 h 1170526"/>
              <a:gd name="connsiteX5281" fmla="*/ 7465218 w 9143998"/>
              <a:gd name="connsiteY5281" fmla="*/ 153048 h 1170526"/>
              <a:gd name="connsiteX5282" fmla="*/ 7688251 w 9143998"/>
              <a:gd name="connsiteY5282" fmla="*/ 109101 h 1170526"/>
              <a:gd name="connsiteX5283" fmla="*/ 7735199 w 9143998"/>
              <a:gd name="connsiteY5283" fmla="*/ 102806 h 1170526"/>
              <a:gd name="connsiteX5284" fmla="*/ 7660397 w 9143998"/>
              <a:gd name="connsiteY5284" fmla="*/ 101089 h 1170526"/>
              <a:gd name="connsiteX5285" fmla="*/ 717675 w 9143998"/>
              <a:gd name="connsiteY5285" fmla="*/ 100134 h 1170526"/>
              <a:gd name="connsiteX5286" fmla="*/ 419267 w 9143998"/>
              <a:gd name="connsiteY5286" fmla="*/ 125073 h 1170526"/>
              <a:gd name="connsiteX5287" fmla="*/ 230533 w 9143998"/>
              <a:gd name="connsiteY5287" fmla="*/ 146093 h 1170526"/>
              <a:gd name="connsiteX5288" fmla="*/ 406761 w 9143998"/>
              <a:gd name="connsiteY5288" fmla="*/ 164676 h 1170526"/>
              <a:gd name="connsiteX5289" fmla="*/ 536209 w 9143998"/>
              <a:gd name="connsiteY5289" fmla="*/ 139731 h 1170526"/>
              <a:gd name="connsiteX5290" fmla="*/ 778929 w 9143998"/>
              <a:gd name="connsiteY5290" fmla="*/ 101954 h 1170526"/>
              <a:gd name="connsiteX5291" fmla="*/ 4346967 w 9143998"/>
              <a:gd name="connsiteY5291" fmla="*/ 99750 h 1170526"/>
              <a:gd name="connsiteX5292" fmla="*/ 4179595 w 9143998"/>
              <a:gd name="connsiteY5292" fmla="*/ 104750 h 1170526"/>
              <a:gd name="connsiteX5293" fmla="*/ 4460776 w 9143998"/>
              <a:gd name="connsiteY5293" fmla="*/ 150205 h 1170526"/>
              <a:gd name="connsiteX5294" fmla="*/ 4568811 w 9143998"/>
              <a:gd name="connsiteY5294" fmla="*/ 171115 h 1170526"/>
              <a:gd name="connsiteX5295" fmla="*/ 4793154 w 9143998"/>
              <a:gd name="connsiteY5295" fmla="*/ 146433 h 1170526"/>
              <a:gd name="connsiteX5296" fmla="*/ 4459924 w 9143998"/>
              <a:gd name="connsiteY5296" fmla="*/ 110416 h 1170526"/>
              <a:gd name="connsiteX5297" fmla="*/ 2972373 w 9143998"/>
              <a:gd name="connsiteY5297" fmla="*/ 97365 h 1170526"/>
              <a:gd name="connsiteX5298" fmla="*/ 2640840 w 9143998"/>
              <a:gd name="connsiteY5298" fmla="*/ 125073 h 1170526"/>
              <a:gd name="connsiteX5299" fmla="*/ 2526549 w 9143998"/>
              <a:gd name="connsiteY5299" fmla="*/ 137802 h 1170526"/>
              <a:gd name="connsiteX5300" fmla="*/ 2680059 w 9143998"/>
              <a:gd name="connsiteY5300" fmla="*/ 154708 h 1170526"/>
              <a:gd name="connsiteX5301" fmla="*/ 2757781 w 9143998"/>
              <a:gd name="connsiteY5301" fmla="*/ 139730 h 1170526"/>
              <a:gd name="connsiteX5302" fmla="*/ 3017458 w 9143998"/>
              <a:gd name="connsiteY5302" fmla="*/ 99314 h 1170526"/>
              <a:gd name="connsiteX5303" fmla="*/ 7573845 w 9143998"/>
              <a:gd name="connsiteY5303" fmla="*/ 97347 h 1170526"/>
              <a:gd name="connsiteX5304" fmla="*/ 7242152 w 9143998"/>
              <a:gd name="connsiteY5304" fmla="*/ 125074 h 1170526"/>
              <a:gd name="connsiteX5305" fmla="*/ 7127798 w 9143998"/>
              <a:gd name="connsiteY5305" fmla="*/ 137815 h 1170526"/>
              <a:gd name="connsiteX5306" fmla="*/ 7281378 w 9143998"/>
              <a:gd name="connsiteY5306" fmla="*/ 154726 h 1170526"/>
              <a:gd name="connsiteX5307" fmla="*/ 7359199 w 9143998"/>
              <a:gd name="connsiteY5307" fmla="*/ 139729 h 1170526"/>
              <a:gd name="connsiteX5308" fmla="*/ 7618896 w 9143998"/>
              <a:gd name="connsiteY5308" fmla="*/ 99295 h 1170526"/>
              <a:gd name="connsiteX5309" fmla="*/ 8173379 w 9143998"/>
              <a:gd name="connsiteY5309" fmla="*/ 96728 h 1170526"/>
              <a:gd name="connsiteX5310" fmla="*/ 8040678 w 9143998"/>
              <a:gd name="connsiteY5310" fmla="*/ 100678 h 1170526"/>
              <a:gd name="connsiteX5311" fmla="*/ 8006770 w 9143998"/>
              <a:gd name="connsiteY5311" fmla="*/ 104529 h 1170526"/>
              <a:gd name="connsiteX5312" fmla="*/ 8028716 w 9143998"/>
              <a:gd name="connsiteY5312" fmla="*/ 105037 h 1170526"/>
              <a:gd name="connsiteX5313" fmla="*/ 8039993 w 9143998"/>
              <a:gd name="connsiteY5313" fmla="*/ 103641 h 1170526"/>
              <a:gd name="connsiteX5314" fmla="*/ 8173038 w 9143998"/>
              <a:gd name="connsiteY5314" fmla="*/ 99649 h 1170526"/>
              <a:gd name="connsiteX5315" fmla="*/ 8302404 w 9143998"/>
              <a:gd name="connsiteY5315" fmla="*/ 107058 h 1170526"/>
              <a:gd name="connsiteX5316" fmla="*/ 8339017 w 9143998"/>
              <a:gd name="connsiteY5316" fmla="*/ 107144 h 1170526"/>
              <a:gd name="connsiteX5317" fmla="*/ 8310004 w 9143998"/>
              <a:gd name="connsiteY5317" fmla="*/ 103522 h 1170526"/>
              <a:gd name="connsiteX5318" fmla="*/ 8173379 w 9143998"/>
              <a:gd name="connsiteY5318" fmla="*/ 96728 h 1170526"/>
              <a:gd name="connsiteX5319" fmla="*/ 2087549 w 9143998"/>
              <a:gd name="connsiteY5319" fmla="*/ 96177 h 1170526"/>
              <a:gd name="connsiteX5320" fmla="*/ 1933646 w 9143998"/>
              <a:gd name="connsiteY5320" fmla="*/ 100810 h 1170526"/>
              <a:gd name="connsiteX5321" fmla="*/ 2136109 w 9143998"/>
              <a:gd name="connsiteY5321" fmla="*/ 133539 h 1170526"/>
              <a:gd name="connsiteX5322" fmla="*/ 2239205 w 9143998"/>
              <a:gd name="connsiteY5322" fmla="*/ 150205 h 1170526"/>
              <a:gd name="connsiteX5323" fmla="*/ 2289857 w 9143998"/>
              <a:gd name="connsiteY5323" fmla="*/ 160009 h 1170526"/>
              <a:gd name="connsiteX5324" fmla="*/ 2489371 w 9143998"/>
              <a:gd name="connsiteY5324" fmla="*/ 138059 h 1170526"/>
              <a:gd name="connsiteX5325" fmla="*/ 2238354 w 9143998"/>
              <a:gd name="connsiteY5325" fmla="*/ 110416 h 1170526"/>
              <a:gd name="connsiteX5326" fmla="*/ 2134744 w 9143998"/>
              <a:gd name="connsiteY5326" fmla="*/ 100633 h 1170526"/>
              <a:gd name="connsiteX5327" fmla="*/ 6696262 w 9143998"/>
              <a:gd name="connsiteY5327" fmla="*/ 96171 h 1170526"/>
              <a:gd name="connsiteX5328" fmla="*/ 6539577 w 9143998"/>
              <a:gd name="connsiteY5328" fmla="*/ 100852 h 1170526"/>
              <a:gd name="connsiteX5329" fmla="*/ 6737539 w 9143998"/>
              <a:gd name="connsiteY5329" fmla="*/ 132864 h 1170526"/>
              <a:gd name="connsiteX5330" fmla="*/ 6840456 w 9143998"/>
              <a:gd name="connsiteY5330" fmla="*/ 149506 h 1170526"/>
              <a:gd name="connsiteX5331" fmla="*/ 6893484 w 9143998"/>
              <a:gd name="connsiteY5331" fmla="*/ 159759 h 1170526"/>
              <a:gd name="connsiteX5332" fmla="*/ 7093919 w 9143998"/>
              <a:gd name="connsiteY5332" fmla="*/ 137708 h 1170526"/>
              <a:gd name="connsiteX5333" fmla="*/ 6839817 w 9143998"/>
              <a:gd name="connsiteY5333" fmla="*/ 109718 h 1170526"/>
              <a:gd name="connsiteX5334" fmla="*/ 6736140 w 9143998"/>
              <a:gd name="connsiteY5334" fmla="*/ 99934 h 1170526"/>
              <a:gd name="connsiteX5335" fmla="*/ 5953250 w 9143998"/>
              <a:gd name="connsiteY5335" fmla="*/ 96021 h 1170526"/>
              <a:gd name="connsiteX5336" fmla="*/ 5820535 w 9143998"/>
              <a:gd name="connsiteY5336" fmla="*/ 99966 h 1170526"/>
              <a:gd name="connsiteX5337" fmla="*/ 5773942 w 9143998"/>
              <a:gd name="connsiteY5337" fmla="*/ 105255 h 1170526"/>
              <a:gd name="connsiteX5338" fmla="*/ 5804071 w 9143998"/>
              <a:gd name="connsiteY5338" fmla="*/ 105436 h 1170526"/>
              <a:gd name="connsiteX5339" fmla="*/ 5818474 w 9143998"/>
              <a:gd name="connsiteY5339" fmla="*/ 103651 h 1170526"/>
              <a:gd name="connsiteX5340" fmla="*/ 5951469 w 9143998"/>
              <a:gd name="connsiteY5340" fmla="*/ 99662 h 1170526"/>
              <a:gd name="connsiteX5341" fmla="*/ 6067279 w 9143998"/>
              <a:gd name="connsiteY5341" fmla="*/ 105533 h 1170526"/>
              <a:gd name="connsiteX5342" fmla="*/ 6080229 w 9143998"/>
              <a:gd name="connsiteY5342" fmla="*/ 107090 h 1170526"/>
              <a:gd name="connsiteX5343" fmla="*/ 6127019 w 9143998"/>
              <a:gd name="connsiteY5343" fmla="*/ 107371 h 1170526"/>
              <a:gd name="connsiteX5344" fmla="*/ 6068270 w 9143998"/>
              <a:gd name="connsiteY5344" fmla="*/ 101046 h 1170526"/>
              <a:gd name="connsiteX5345" fmla="*/ 5953250 w 9143998"/>
              <a:gd name="connsiteY5345" fmla="*/ 96021 h 1170526"/>
              <a:gd name="connsiteX5346" fmla="*/ 3572843 w 9143998"/>
              <a:gd name="connsiteY5346" fmla="*/ 96021 h 1170526"/>
              <a:gd name="connsiteX5347" fmla="*/ 3440131 w 9143998"/>
              <a:gd name="connsiteY5347" fmla="*/ 99967 h 1170526"/>
              <a:gd name="connsiteX5348" fmla="*/ 3400758 w 9143998"/>
              <a:gd name="connsiteY5348" fmla="*/ 104436 h 1170526"/>
              <a:gd name="connsiteX5349" fmla="*/ 3493026 w 9143998"/>
              <a:gd name="connsiteY5349" fmla="*/ 106572 h 1170526"/>
              <a:gd name="connsiteX5350" fmla="*/ 3744228 w 9143998"/>
              <a:gd name="connsiteY5350" fmla="*/ 107159 h 1170526"/>
              <a:gd name="connsiteX5351" fmla="*/ 3709469 w 9143998"/>
              <a:gd name="connsiteY5351" fmla="*/ 102819 h 1170526"/>
              <a:gd name="connsiteX5352" fmla="*/ 3572843 w 9143998"/>
              <a:gd name="connsiteY5352" fmla="*/ 96021 h 1170526"/>
              <a:gd name="connsiteX5353" fmla="*/ 1317733 w 9143998"/>
              <a:gd name="connsiteY5353" fmla="*/ 96002 h 1170526"/>
              <a:gd name="connsiteX5354" fmla="*/ 1202231 w 9143998"/>
              <a:gd name="connsiteY5354" fmla="*/ 101213 h 1170526"/>
              <a:gd name="connsiteX5355" fmla="*/ 1168626 w 9143998"/>
              <a:gd name="connsiteY5355" fmla="*/ 105208 h 1170526"/>
              <a:gd name="connsiteX5356" fmla="*/ 1519538 w 9143998"/>
              <a:gd name="connsiteY5356" fmla="*/ 106834 h 1170526"/>
              <a:gd name="connsiteX5357" fmla="*/ 1496569 w 9143998"/>
              <a:gd name="connsiteY5357" fmla="*/ 103601 h 1170526"/>
              <a:gd name="connsiteX5358" fmla="*/ 1317733 w 9143998"/>
              <a:gd name="connsiteY5358" fmla="*/ 96002 h 1170526"/>
              <a:gd name="connsiteX5359" fmla="*/ 5951125 w 9143998"/>
              <a:gd name="connsiteY5359" fmla="*/ 90348 h 1170526"/>
              <a:gd name="connsiteX5360" fmla="*/ 5818421 w 9143998"/>
              <a:gd name="connsiteY5360" fmla="*/ 93816 h 1170526"/>
              <a:gd name="connsiteX5361" fmla="*/ 5707872 w 9143998"/>
              <a:gd name="connsiteY5361" fmla="*/ 104859 h 1170526"/>
              <a:gd name="connsiteX5362" fmla="*/ 5743230 w 9143998"/>
              <a:gd name="connsiteY5362" fmla="*/ 105071 h 1170526"/>
              <a:gd name="connsiteX5363" fmla="*/ 5819708 w 9143998"/>
              <a:gd name="connsiteY5363" fmla="*/ 96420 h 1170526"/>
              <a:gd name="connsiteX5364" fmla="*/ 5952820 w 9143998"/>
              <a:gd name="connsiteY5364" fmla="*/ 92474 h 1170526"/>
              <a:gd name="connsiteX5365" fmla="*/ 6039376 w 9143998"/>
              <a:gd name="connsiteY5365" fmla="*/ 96246 h 1170526"/>
              <a:gd name="connsiteX5366" fmla="*/ 6084633 w 9143998"/>
              <a:gd name="connsiteY5366" fmla="*/ 99271 h 1170526"/>
              <a:gd name="connsiteX5367" fmla="*/ 6161995 w 9143998"/>
              <a:gd name="connsiteY5367" fmla="*/ 107580 h 1170526"/>
              <a:gd name="connsiteX5368" fmla="*/ 6167273 w 9143998"/>
              <a:gd name="connsiteY5368" fmla="*/ 107612 h 1170526"/>
              <a:gd name="connsiteX5369" fmla="*/ 6189990 w 9143998"/>
              <a:gd name="connsiteY5369" fmla="*/ 106937 h 1170526"/>
              <a:gd name="connsiteX5370" fmla="*/ 6184142 w 9143998"/>
              <a:gd name="connsiteY5370" fmla="*/ 105922 h 1170526"/>
              <a:gd name="connsiteX5371" fmla="*/ 6084633 w 9143998"/>
              <a:gd name="connsiteY5371" fmla="*/ 99271 h 1170526"/>
              <a:gd name="connsiteX5372" fmla="*/ 6068142 w 9143998"/>
              <a:gd name="connsiteY5372" fmla="*/ 97500 h 1170526"/>
              <a:gd name="connsiteX5373" fmla="*/ 6039376 w 9143998"/>
              <a:gd name="connsiteY5373" fmla="*/ 96246 h 1170526"/>
              <a:gd name="connsiteX5374" fmla="*/ 3578575 w 9143998"/>
              <a:gd name="connsiteY5374" fmla="*/ 90346 h 1170526"/>
              <a:gd name="connsiteX5375" fmla="*/ 3445853 w 9143998"/>
              <a:gd name="connsiteY5375" fmla="*/ 93815 h 1170526"/>
              <a:gd name="connsiteX5376" fmla="*/ 3351037 w 9143998"/>
              <a:gd name="connsiteY5376" fmla="*/ 103285 h 1170526"/>
              <a:gd name="connsiteX5377" fmla="*/ 3374467 w 9143998"/>
              <a:gd name="connsiteY5377" fmla="*/ 103827 h 1170526"/>
              <a:gd name="connsiteX5378" fmla="*/ 3439953 w 9143998"/>
              <a:gd name="connsiteY5378" fmla="*/ 96420 h 1170526"/>
              <a:gd name="connsiteX5379" fmla="*/ 3710099 w 9143998"/>
              <a:gd name="connsiteY5379" fmla="*/ 99272 h 1170526"/>
              <a:gd name="connsiteX5380" fmla="*/ 3773973 w 9143998"/>
              <a:gd name="connsiteY5380" fmla="*/ 107229 h 1170526"/>
              <a:gd name="connsiteX5381" fmla="*/ 3815608 w 9143998"/>
              <a:gd name="connsiteY5381" fmla="*/ 107326 h 1170526"/>
              <a:gd name="connsiteX5382" fmla="*/ 3715238 w 9143998"/>
              <a:gd name="connsiteY5382" fmla="*/ 96322 h 1170526"/>
              <a:gd name="connsiteX5383" fmla="*/ 3578575 w 9143998"/>
              <a:gd name="connsiteY5383" fmla="*/ 90346 h 1170526"/>
              <a:gd name="connsiteX5384" fmla="*/ 1316273 w 9143998"/>
              <a:gd name="connsiteY5384" fmla="*/ 90329 h 1170526"/>
              <a:gd name="connsiteX5385" fmla="*/ 1240515 w 9143998"/>
              <a:gd name="connsiteY5385" fmla="*/ 95765 h 1170526"/>
              <a:gd name="connsiteX5386" fmla="*/ 1218378 w 9143998"/>
              <a:gd name="connsiteY5386" fmla="*/ 96421 h 1170526"/>
              <a:gd name="connsiteX5387" fmla="*/ 1195840 w 9143998"/>
              <a:gd name="connsiteY5387" fmla="*/ 98970 h 1170526"/>
              <a:gd name="connsiteX5388" fmla="*/ 1112503 w 9143998"/>
              <a:gd name="connsiteY5388" fmla="*/ 104949 h 1170526"/>
              <a:gd name="connsiteX5389" fmla="*/ 1141778 w 9143998"/>
              <a:gd name="connsiteY5389" fmla="*/ 105084 h 1170526"/>
              <a:gd name="connsiteX5390" fmla="*/ 1195840 w 9143998"/>
              <a:gd name="connsiteY5390" fmla="*/ 98970 h 1170526"/>
              <a:gd name="connsiteX5391" fmla="*/ 1240515 w 9143998"/>
              <a:gd name="connsiteY5391" fmla="*/ 95765 h 1170526"/>
              <a:gd name="connsiteX5392" fmla="*/ 1351513 w 9143998"/>
              <a:gd name="connsiteY5392" fmla="*/ 92475 h 1170526"/>
              <a:gd name="connsiteX5393" fmla="*/ 1505939 w 9143998"/>
              <a:gd name="connsiteY5393" fmla="*/ 100880 h 1170526"/>
              <a:gd name="connsiteX5394" fmla="*/ 1550061 w 9143998"/>
              <a:gd name="connsiteY5394" fmla="*/ 106975 h 1170526"/>
              <a:gd name="connsiteX5395" fmla="*/ 1576827 w 9143998"/>
              <a:gd name="connsiteY5395" fmla="*/ 107099 h 1170526"/>
              <a:gd name="connsiteX5396" fmla="*/ 1495153 w 9143998"/>
              <a:gd name="connsiteY5396" fmla="*/ 97009 h 1170526"/>
              <a:gd name="connsiteX5397" fmla="*/ 1316273 w 9143998"/>
              <a:gd name="connsiteY5397" fmla="*/ 90329 h 1170526"/>
              <a:gd name="connsiteX5398" fmla="*/ 8180585 w 9143998"/>
              <a:gd name="connsiteY5398" fmla="*/ 89315 h 1170526"/>
              <a:gd name="connsiteX5399" fmla="*/ 8047873 w 9143998"/>
              <a:gd name="connsiteY5399" fmla="*/ 92782 h 1170526"/>
              <a:gd name="connsiteX5400" fmla="*/ 7944651 w 9143998"/>
              <a:gd name="connsiteY5400" fmla="*/ 103091 h 1170526"/>
              <a:gd name="connsiteX5401" fmla="*/ 7975645 w 9143998"/>
              <a:gd name="connsiteY5401" fmla="*/ 103808 h 1170526"/>
              <a:gd name="connsiteX5402" fmla="*/ 8040962 w 9143998"/>
              <a:gd name="connsiteY5402" fmla="*/ 96410 h 1170526"/>
              <a:gd name="connsiteX5403" fmla="*/ 8310836 w 9143998"/>
              <a:gd name="connsiteY5403" fmla="*/ 99295 h 1170526"/>
              <a:gd name="connsiteX5404" fmla="*/ 8374294 w 9143998"/>
              <a:gd name="connsiteY5404" fmla="*/ 107227 h 1170526"/>
              <a:gd name="connsiteX5405" fmla="*/ 8427193 w 9143998"/>
              <a:gd name="connsiteY5405" fmla="*/ 107350 h 1170526"/>
              <a:gd name="connsiteX5406" fmla="*/ 8317240 w 9143998"/>
              <a:gd name="connsiteY5406" fmla="*/ 95293 h 1170526"/>
              <a:gd name="connsiteX5407" fmla="*/ 8180585 w 9143998"/>
              <a:gd name="connsiteY5407" fmla="*/ 89315 h 1170526"/>
              <a:gd name="connsiteX5408" fmla="*/ 875210 w 9143998"/>
              <a:gd name="connsiteY5408" fmla="*/ 86969 h 1170526"/>
              <a:gd name="connsiteX5409" fmla="*/ 755370 w 9143998"/>
              <a:gd name="connsiteY5409" fmla="*/ 96984 h 1170526"/>
              <a:gd name="connsiteX5410" fmla="*/ 801969 w 9143998"/>
              <a:gd name="connsiteY5410" fmla="*/ 98368 h 1170526"/>
              <a:gd name="connsiteX5411" fmla="*/ 5476674 w 9143998"/>
              <a:gd name="connsiteY5411" fmla="*/ 86968 h 1170526"/>
              <a:gd name="connsiteX5412" fmla="*/ 5354739 w 9143998"/>
              <a:gd name="connsiteY5412" fmla="*/ 97157 h 1170526"/>
              <a:gd name="connsiteX5413" fmla="*/ 5401772 w 9143998"/>
              <a:gd name="connsiteY5413" fmla="*/ 98625 h 1170526"/>
              <a:gd name="connsiteX5414" fmla="*/ 3096783 w 9143998"/>
              <a:gd name="connsiteY5414" fmla="*/ 86968 h 1170526"/>
              <a:gd name="connsiteX5415" fmla="*/ 3008288 w 9143998"/>
              <a:gd name="connsiteY5415" fmla="*/ 94364 h 1170526"/>
              <a:gd name="connsiteX5416" fmla="*/ 3040418 w 9143998"/>
              <a:gd name="connsiteY5416" fmla="*/ 95741 h 1170526"/>
              <a:gd name="connsiteX5417" fmla="*/ 7698132 w 9143998"/>
              <a:gd name="connsiteY5417" fmla="*/ 86958 h 1170526"/>
              <a:gd name="connsiteX5418" fmla="*/ 7609798 w 9143998"/>
              <a:gd name="connsiteY5418" fmla="*/ 94342 h 1170526"/>
              <a:gd name="connsiteX5419" fmla="*/ 7641878 w 9143998"/>
              <a:gd name="connsiteY5419" fmla="*/ 95717 h 1170526"/>
              <a:gd name="connsiteX5420" fmla="*/ 8181019 w 9143998"/>
              <a:gd name="connsiteY5420" fmla="*/ 82595 h 1170526"/>
              <a:gd name="connsiteX5421" fmla="*/ 7918849 w 9143998"/>
              <a:gd name="connsiteY5421" fmla="*/ 96411 h 1170526"/>
              <a:gd name="connsiteX5422" fmla="*/ 7886702 w 9143998"/>
              <a:gd name="connsiteY5422" fmla="*/ 101749 h 1170526"/>
              <a:gd name="connsiteX5423" fmla="*/ 7913249 w 9143998"/>
              <a:gd name="connsiteY5423" fmla="*/ 102364 h 1170526"/>
              <a:gd name="connsiteX5424" fmla="*/ 7918188 w 9143998"/>
              <a:gd name="connsiteY5424" fmla="*/ 101409 h 1170526"/>
              <a:gd name="connsiteX5425" fmla="*/ 8458476 w 9143998"/>
              <a:gd name="connsiteY5425" fmla="*/ 106835 h 1170526"/>
              <a:gd name="connsiteX5426" fmla="*/ 8461956 w 9143998"/>
              <a:gd name="connsiteY5426" fmla="*/ 107432 h 1170526"/>
              <a:gd name="connsiteX5427" fmla="*/ 8503508 w 9143998"/>
              <a:gd name="connsiteY5427" fmla="*/ 107529 h 1170526"/>
              <a:gd name="connsiteX5428" fmla="*/ 8458668 w 9143998"/>
              <a:gd name="connsiteY5428" fmla="*/ 100952 h 1170526"/>
              <a:gd name="connsiteX5429" fmla="*/ 8181019 w 9143998"/>
              <a:gd name="connsiteY5429" fmla="*/ 82595 h 1170526"/>
              <a:gd name="connsiteX5430" fmla="*/ 5952218 w 9143998"/>
              <a:gd name="connsiteY5430" fmla="*/ 82519 h 1170526"/>
              <a:gd name="connsiteX5431" fmla="*/ 5690010 w 9143998"/>
              <a:gd name="connsiteY5431" fmla="*/ 96333 h 1170526"/>
              <a:gd name="connsiteX5432" fmla="*/ 5641078 w 9143998"/>
              <a:gd name="connsiteY5432" fmla="*/ 104459 h 1170526"/>
              <a:gd name="connsiteX5433" fmla="*/ 5674225 w 9143998"/>
              <a:gd name="connsiteY5433" fmla="*/ 104658 h 1170526"/>
              <a:gd name="connsiteX5434" fmla="*/ 5689405 w 9143998"/>
              <a:gd name="connsiteY5434" fmla="*/ 101724 h 1170526"/>
              <a:gd name="connsiteX5435" fmla="*/ 5951625 w 9143998"/>
              <a:gd name="connsiteY5435" fmla="*/ 85379 h 1170526"/>
              <a:gd name="connsiteX5436" fmla="*/ 6105916 w 9143998"/>
              <a:gd name="connsiteY5436" fmla="*/ 92799 h 1170526"/>
              <a:gd name="connsiteX5437" fmla="*/ 6215721 w 9143998"/>
              <a:gd name="connsiteY5437" fmla="*/ 106173 h 1170526"/>
              <a:gd name="connsiteX5438" fmla="*/ 6260079 w 9143998"/>
              <a:gd name="connsiteY5438" fmla="*/ 104855 h 1170526"/>
              <a:gd name="connsiteX5439" fmla="*/ 6106353 w 9143998"/>
              <a:gd name="connsiteY5439" fmla="*/ 88873 h 1170526"/>
              <a:gd name="connsiteX5440" fmla="*/ 5952218 w 9143998"/>
              <a:gd name="connsiteY5440" fmla="*/ 82519 h 1170526"/>
              <a:gd name="connsiteX5441" fmla="*/ 3572572 w 9143998"/>
              <a:gd name="connsiteY5441" fmla="*/ 82518 h 1170526"/>
              <a:gd name="connsiteX5442" fmla="*/ 3310446 w 9143998"/>
              <a:gd name="connsiteY5442" fmla="*/ 96332 h 1170526"/>
              <a:gd name="connsiteX5443" fmla="*/ 3278653 w 9143998"/>
              <a:gd name="connsiteY5443" fmla="*/ 101609 h 1170526"/>
              <a:gd name="connsiteX5444" fmla="*/ 3313257 w 9143998"/>
              <a:gd name="connsiteY5444" fmla="*/ 102410 h 1170526"/>
              <a:gd name="connsiteX5445" fmla="*/ 3316818 w 9143998"/>
              <a:gd name="connsiteY5445" fmla="*/ 101722 h 1170526"/>
              <a:gd name="connsiteX5446" fmla="*/ 3856998 w 9143998"/>
              <a:gd name="connsiteY5446" fmla="*/ 106876 h 1170526"/>
              <a:gd name="connsiteX5447" fmla="*/ 3860224 w 9143998"/>
              <a:gd name="connsiteY5447" fmla="*/ 107431 h 1170526"/>
              <a:gd name="connsiteX5448" fmla="*/ 3895435 w 9143998"/>
              <a:gd name="connsiteY5448" fmla="*/ 107513 h 1170526"/>
              <a:gd name="connsiteX5449" fmla="*/ 3850178 w 9143998"/>
              <a:gd name="connsiteY5449" fmla="*/ 100875 h 1170526"/>
              <a:gd name="connsiteX5450" fmla="*/ 3572572 w 9143998"/>
              <a:gd name="connsiteY5450" fmla="*/ 82518 h 1170526"/>
              <a:gd name="connsiteX5451" fmla="*/ 1317427 w 9143998"/>
              <a:gd name="connsiteY5451" fmla="*/ 82489 h 1170526"/>
              <a:gd name="connsiteX5452" fmla="*/ 1088872 w 9143998"/>
              <a:gd name="connsiteY5452" fmla="*/ 96332 h 1170526"/>
              <a:gd name="connsiteX5453" fmla="*/ 1039009 w 9143998"/>
              <a:gd name="connsiteY5453" fmla="*/ 104608 h 1170526"/>
              <a:gd name="connsiteX5454" fmla="*/ 1072319 w 9143998"/>
              <a:gd name="connsiteY5454" fmla="*/ 104762 h 1170526"/>
              <a:gd name="connsiteX5455" fmla="*/ 1088055 w 9143998"/>
              <a:gd name="connsiteY5455" fmla="*/ 101723 h 1170526"/>
              <a:gd name="connsiteX5456" fmla="*/ 1350287 w 9143998"/>
              <a:gd name="connsiteY5456" fmla="*/ 85378 h 1170526"/>
              <a:gd name="connsiteX5457" fmla="*/ 1504573 w 9143998"/>
              <a:gd name="connsiteY5457" fmla="*/ 92797 h 1170526"/>
              <a:gd name="connsiteX5458" fmla="*/ 1614327 w 9143998"/>
              <a:gd name="connsiteY5458" fmla="*/ 106165 h 1170526"/>
              <a:gd name="connsiteX5459" fmla="*/ 1654526 w 9143998"/>
              <a:gd name="connsiteY5459" fmla="*/ 104955 h 1170526"/>
              <a:gd name="connsiteX5460" fmla="*/ 1496419 w 9143998"/>
              <a:gd name="connsiteY5460" fmla="*/ 88252 h 1170526"/>
              <a:gd name="connsiteX5461" fmla="*/ 1317427 w 9143998"/>
              <a:gd name="connsiteY5461" fmla="*/ 82489 h 1170526"/>
              <a:gd name="connsiteX5462" fmla="*/ 2516326 w 9143998"/>
              <a:gd name="connsiteY5462" fmla="*/ 77652 h 1170526"/>
              <a:gd name="connsiteX5463" fmla="*/ 2166517 w 9143998"/>
              <a:gd name="connsiteY5463" fmla="*/ 94033 h 1170526"/>
              <a:gd name="connsiteX5464" fmla="*/ 2166517 w 9143998"/>
              <a:gd name="connsiteY5464" fmla="*/ 93800 h 1170526"/>
              <a:gd name="connsiteX5465" fmla="*/ 2118670 w 9143998"/>
              <a:gd name="connsiteY5465" fmla="*/ 95240 h 1170526"/>
              <a:gd name="connsiteX5466" fmla="*/ 2134580 w 9143998"/>
              <a:gd name="connsiteY5466" fmla="*/ 96681 h 1170526"/>
              <a:gd name="connsiteX5467" fmla="*/ 2239205 w 9143998"/>
              <a:gd name="connsiteY5467" fmla="*/ 106157 h 1170526"/>
              <a:gd name="connsiteX5468" fmla="*/ 2509137 w 9143998"/>
              <a:gd name="connsiteY5468" fmla="*/ 135884 h 1170526"/>
              <a:gd name="connsiteX5469" fmla="*/ 2680815 w 9143998"/>
              <a:gd name="connsiteY5469" fmla="*/ 116997 h 1170526"/>
              <a:gd name="connsiteX5470" fmla="*/ 2943117 w 9143998"/>
              <a:gd name="connsiteY5470" fmla="*/ 96101 h 1170526"/>
              <a:gd name="connsiteX5471" fmla="*/ 7117892 w 9143998"/>
              <a:gd name="connsiteY5471" fmla="*/ 77637 h 1170526"/>
              <a:gd name="connsiteX5472" fmla="*/ 6767841 w 9143998"/>
              <a:gd name="connsiteY5472" fmla="*/ 94029 h 1170526"/>
              <a:gd name="connsiteX5473" fmla="*/ 6767841 w 9143998"/>
              <a:gd name="connsiteY5473" fmla="*/ 94033 h 1170526"/>
              <a:gd name="connsiteX5474" fmla="*/ 6721635 w 9143998"/>
              <a:gd name="connsiteY5474" fmla="*/ 95413 h 1170526"/>
              <a:gd name="connsiteX5475" fmla="*/ 6736003 w 9143998"/>
              <a:gd name="connsiteY5475" fmla="*/ 96714 h 1170526"/>
              <a:gd name="connsiteX5476" fmla="*/ 6840456 w 9143998"/>
              <a:gd name="connsiteY5476" fmla="*/ 106175 h 1170526"/>
              <a:gd name="connsiteX5477" fmla="*/ 7110378 w 9143998"/>
              <a:gd name="connsiteY5477" fmla="*/ 135897 h 1170526"/>
              <a:gd name="connsiteX5478" fmla="*/ 7282166 w 9143998"/>
              <a:gd name="connsiteY5478" fmla="*/ 116997 h 1170526"/>
              <a:gd name="connsiteX5479" fmla="*/ 7544707 w 9143998"/>
              <a:gd name="connsiteY5479" fmla="*/ 96088 h 1170526"/>
              <a:gd name="connsiteX5480" fmla="*/ 8173824 w 9143998"/>
              <a:gd name="connsiteY5480" fmla="*/ 71971 h 1170526"/>
              <a:gd name="connsiteX5481" fmla="*/ 7911655 w 9143998"/>
              <a:gd name="connsiteY5481" fmla="*/ 83409 h 1170526"/>
              <a:gd name="connsiteX5482" fmla="*/ 7791395 w 9143998"/>
              <a:gd name="connsiteY5482" fmla="*/ 99543 h 1170526"/>
              <a:gd name="connsiteX5483" fmla="*/ 7863614 w 9143998"/>
              <a:gd name="connsiteY5483" fmla="*/ 101215 h 1170526"/>
              <a:gd name="connsiteX5484" fmla="*/ 7918188 w 9143998"/>
              <a:gd name="connsiteY5484" fmla="*/ 92159 h 1170526"/>
              <a:gd name="connsiteX5485" fmla="*/ 8458380 w 9143998"/>
              <a:gd name="connsiteY5485" fmla="*/ 96423 h 1170526"/>
              <a:gd name="connsiteX5486" fmla="*/ 8534872 w 9143998"/>
              <a:gd name="connsiteY5486" fmla="*/ 107602 h 1170526"/>
              <a:gd name="connsiteX5487" fmla="*/ 8539830 w 9143998"/>
              <a:gd name="connsiteY5487" fmla="*/ 107614 h 1170526"/>
              <a:gd name="connsiteX5488" fmla="*/ 8590052 w 9143998"/>
              <a:gd name="connsiteY5488" fmla="*/ 106122 h 1170526"/>
              <a:gd name="connsiteX5489" fmla="*/ 8451473 w 9143998"/>
              <a:gd name="connsiteY5489" fmla="*/ 86782 h 1170526"/>
              <a:gd name="connsiteX5490" fmla="*/ 8173824 w 9143998"/>
              <a:gd name="connsiteY5490" fmla="*/ 71971 h 1170526"/>
              <a:gd name="connsiteX5491" fmla="*/ 1284119 w 9143998"/>
              <a:gd name="connsiteY5491" fmla="*/ 71658 h 1170526"/>
              <a:gd name="connsiteX5492" fmla="*/ 1088908 w 9143998"/>
              <a:gd name="connsiteY5492" fmla="*/ 82689 h 1170526"/>
              <a:gd name="connsiteX5493" fmla="*/ 941213 w 9143998"/>
              <a:gd name="connsiteY5493" fmla="*/ 102502 h 1170526"/>
              <a:gd name="connsiteX5494" fmla="*/ 1007168 w 9143998"/>
              <a:gd name="connsiteY5494" fmla="*/ 104461 h 1170526"/>
              <a:gd name="connsiteX5495" fmla="*/ 1013294 w 9143998"/>
              <a:gd name="connsiteY5495" fmla="*/ 104489 h 1170526"/>
              <a:gd name="connsiteX5496" fmla="*/ 1088020 w 9143998"/>
              <a:gd name="connsiteY5496" fmla="*/ 92088 h 1170526"/>
              <a:gd name="connsiteX5497" fmla="*/ 1350290 w 9143998"/>
              <a:gd name="connsiteY5497" fmla="*/ 78260 h 1170526"/>
              <a:gd name="connsiteX5498" fmla="*/ 1664207 w 9143998"/>
              <a:gd name="connsiteY5498" fmla="*/ 101179 h 1170526"/>
              <a:gd name="connsiteX5499" fmla="*/ 1682315 w 9143998"/>
              <a:gd name="connsiteY5499" fmla="*/ 104118 h 1170526"/>
              <a:gd name="connsiteX5500" fmla="*/ 1761258 w 9143998"/>
              <a:gd name="connsiteY5500" fmla="*/ 101741 h 1170526"/>
              <a:gd name="connsiteX5501" fmla="*/ 1755478 w 9143998"/>
              <a:gd name="connsiteY5501" fmla="*/ 100833 h 1170526"/>
              <a:gd name="connsiteX5502" fmla="*/ 1284119 w 9143998"/>
              <a:gd name="connsiteY5502" fmla="*/ 71658 h 1170526"/>
              <a:gd name="connsiteX5503" fmla="*/ 5797162 w 9143998"/>
              <a:gd name="connsiteY5503" fmla="*/ 71343 h 1170526"/>
              <a:gd name="connsiteX5504" fmla="*/ 5554240 w 9143998"/>
              <a:gd name="connsiteY5504" fmla="*/ 82708 h 1170526"/>
              <a:gd name="connsiteX5505" fmla="*/ 5424104 w 9143998"/>
              <a:gd name="connsiteY5505" fmla="*/ 99322 h 1170526"/>
              <a:gd name="connsiteX5506" fmla="*/ 5514564 w 9143998"/>
              <a:gd name="connsiteY5506" fmla="*/ 102145 h 1170526"/>
              <a:gd name="connsiteX5507" fmla="*/ 5690191 w 9143998"/>
              <a:gd name="connsiteY5507" fmla="*/ 79145 h 1170526"/>
              <a:gd name="connsiteX5508" fmla="*/ 5797162 w 9143998"/>
              <a:gd name="connsiteY5508" fmla="*/ 71343 h 1170526"/>
              <a:gd name="connsiteX5509" fmla="*/ 8018802 w 9143998"/>
              <a:gd name="connsiteY5509" fmla="*/ 71325 h 1170526"/>
              <a:gd name="connsiteX5510" fmla="*/ 7775796 w 9143998"/>
              <a:gd name="connsiteY5510" fmla="*/ 82697 h 1170526"/>
              <a:gd name="connsiteX5511" fmla="*/ 7666492 w 9143998"/>
              <a:gd name="connsiteY5511" fmla="*/ 96651 h 1170526"/>
              <a:gd name="connsiteX5512" fmla="*/ 7764230 w 9143998"/>
              <a:gd name="connsiteY5512" fmla="*/ 98914 h 1170526"/>
              <a:gd name="connsiteX5513" fmla="*/ 7911655 w 9143998"/>
              <a:gd name="connsiteY5513" fmla="*/ 79148 h 1170526"/>
              <a:gd name="connsiteX5514" fmla="*/ 8018802 w 9143998"/>
              <a:gd name="connsiteY5514" fmla="*/ 71325 h 1170526"/>
              <a:gd name="connsiteX5515" fmla="*/ 1195865 w 9143998"/>
              <a:gd name="connsiteY5515" fmla="*/ 71324 h 1170526"/>
              <a:gd name="connsiteX5516" fmla="*/ 952976 w 9143998"/>
              <a:gd name="connsiteY5516" fmla="*/ 82689 h 1170526"/>
              <a:gd name="connsiteX5517" fmla="*/ 824834 w 9143998"/>
              <a:gd name="connsiteY5517" fmla="*/ 99047 h 1170526"/>
              <a:gd name="connsiteX5518" fmla="*/ 917630 w 9143998"/>
              <a:gd name="connsiteY5518" fmla="*/ 101802 h 1170526"/>
              <a:gd name="connsiteX5519" fmla="*/ 1088908 w 9143998"/>
              <a:gd name="connsiteY5519" fmla="*/ 79146 h 1170526"/>
              <a:gd name="connsiteX5520" fmla="*/ 1195865 w 9143998"/>
              <a:gd name="connsiteY5520" fmla="*/ 71324 h 1170526"/>
              <a:gd name="connsiteX5521" fmla="*/ 3417435 w 9143998"/>
              <a:gd name="connsiteY5521" fmla="*/ 71323 h 1170526"/>
              <a:gd name="connsiteX5522" fmla="*/ 3174550 w 9143998"/>
              <a:gd name="connsiteY5522" fmla="*/ 82689 h 1170526"/>
              <a:gd name="connsiteX5523" fmla="*/ 3065065 w 9143998"/>
              <a:gd name="connsiteY5523" fmla="*/ 96664 h 1170526"/>
              <a:gd name="connsiteX5524" fmla="*/ 3161144 w 9143998"/>
              <a:gd name="connsiteY5524" fmla="*/ 98889 h 1170526"/>
              <a:gd name="connsiteX5525" fmla="*/ 3310480 w 9143998"/>
              <a:gd name="connsiteY5525" fmla="*/ 79146 h 1170526"/>
              <a:gd name="connsiteX5526" fmla="*/ 3417435 w 9143998"/>
              <a:gd name="connsiteY5526" fmla="*/ 71323 h 1170526"/>
              <a:gd name="connsiteX5527" fmla="*/ 3572594 w 9143998"/>
              <a:gd name="connsiteY5527" fmla="*/ 71254 h 1170526"/>
              <a:gd name="connsiteX5528" fmla="*/ 3310480 w 9143998"/>
              <a:gd name="connsiteY5528" fmla="*/ 82689 h 1170526"/>
              <a:gd name="connsiteX5529" fmla="*/ 3185514 w 9143998"/>
              <a:gd name="connsiteY5529" fmla="*/ 99453 h 1170526"/>
              <a:gd name="connsiteX5530" fmla="*/ 3255457 w 9143998"/>
              <a:gd name="connsiteY5530" fmla="*/ 101072 h 1170526"/>
              <a:gd name="connsiteX5531" fmla="*/ 3309594 w 9143998"/>
              <a:gd name="connsiteY5531" fmla="*/ 92087 h 1170526"/>
              <a:gd name="connsiteX5532" fmla="*/ 3849832 w 9143998"/>
              <a:gd name="connsiteY5532" fmla="*/ 96612 h 1170526"/>
              <a:gd name="connsiteX5533" fmla="*/ 3924735 w 9143998"/>
              <a:gd name="connsiteY5533" fmla="*/ 107582 h 1170526"/>
              <a:gd name="connsiteX5534" fmla="*/ 3937762 w 9143998"/>
              <a:gd name="connsiteY5534" fmla="*/ 107612 h 1170526"/>
              <a:gd name="connsiteX5535" fmla="*/ 3992850 w 9143998"/>
              <a:gd name="connsiteY5535" fmla="*/ 105976 h 1170526"/>
              <a:gd name="connsiteX5536" fmla="*/ 3850209 w 9143998"/>
              <a:gd name="connsiteY5536" fmla="*/ 86065 h 1170526"/>
              <a:gd name="connsiteX5537" fmla="*/ 3572594 w 9143998"/>
              <a:gd name="connsiteY5537" fmla="*/ 71254 h 1170526"/>
              <a:gd name="connsiteX5538" fmla="*/ 5953625 w 9143998"/>
              <a:gd name="connsiteY5538" fmla="*/ 70557 h 1170526"/>
              <a:gd name="connsiteX5539" fmla="*/ 5691469 w 9143998"/>
              <a:gd name="connsiteY5539" fmla="*/ 81992 h 1170526"/>
              <a:gd name="connsiteX5540" fmla="*/ 5536256 w 9143998"/>
              <a:gd name="connsiteY5540" fmla="*/ 102822 h 1170526"/>
              <a:gd name="connsiteX5541" fmla="*/ 5576290 w 9143998"/>
              <a:gd name="connsiteY5541" fmla="*/ 104071 h 1170526"/>
              <a:gd name="connsiteX5542" fmla="*/ 5615745 w 9143998"/>
              <a:gd name="connsiteY5542" fmla="*/ 104307 h 1170526"/>
              <a:gd name="connsiteX5543" fmla="*/ 5689371 w 9143998"/>
              <a:gd name="connsiteY5543" fmla="*/ 92089 h 1170526"/>
              <a:gd name="connsiteX5544" fmla="*/ 5951602 w 9143998"/>
              <a:gd name="connsiteY5544" fmla="*/ 78261 h 1170526"/>
              <a:gd name="connsiteX5545" fmla="*/ 6265500 w 9143998"/>
              <a:gd name="connsiteY5545" fmla="*/ 101180 h 1170526"/>
              <a:gd name="connsiteX5546" fmla="*/ 6283800 w 9143998"/>
              <a:gd name="connsiteY5546" fmla="*/ 104150 h 1170526"/>
              <a:gd name="connsiteX5547" fmla="*/ 6363509 w 9143998"/>
              <a:gd name="connsiteY5547" fmla="*/ 101782 h 1170526"/>
              <a:gd name="connsiteX5548" fmla="*/ 6267179 w 9143998"/>
              <a:gd name="connsiteY5548" fmla="*/ 89071 h 1170526"/>
              <a:gd name="connsiteX5549" fmla="*/ 5953625 w 9143998"/>
              <a:gd name="connsiteY5549" fmla="*/ 70557 h 1170526"/>
              <a:gd name="connsiteX5550" fmla="*/ 8442989 w 9143998"/>
              <a:gd name="connsiteY5550" fmla="*/ 69201 h 1170526"/>
              <a:gd name="connsiteX5551" fmla="*/ 8742181 w 9143998"/>
              <a:gd name="connsiteY5551" fmla="*/ 100021 h 1170526"/>
              <a:gd name="connsiteX5552" fmla="*/ 8750438 w 9143998"/>
              <a:gd name="connsiteY5552" fmla="*/ 101356 h 1170526"/>
              <a:gd name="connsiteX5553" fmla="*/ 8901884 w 9143998"/>
              <a:gd name="connsiteY5553" fmla="*/ 96856 h 1170526"/>
              <a:gd name="connsiteX5554" fmla="*/ 8752893 w 9143998"/>
              <a:gd name="connsiteY5554" fmla="*/ 82788 h 1170526"/>
              <a:gd name="connsiteX5555" fmla="*/ 8442989 w 9143998"/>
              <a:gd name="connsiteY5555" fmla="*/ 69201 h 1170526"/>
              <a:gd name="connsiteX5556" fmla="*/ 1620913 w 9143998"/>
              <a:gd name="connsiteY5556" fmla="*/ 67781 h 1170526"/>
              <a:gd name="connsiteX5557" fmla="*/ 1907666 w 9143998"/>
              <a:gd name="connsiteY5557" fmla="*/ 97332 h 1170526"/>
              <a:gd name="connsiteX5558" fmla="*/ 2053327 w 9143998"/>
              <a:gd name="connsiteY5558" fmla="*/ 92946 h 1170526"/>
              <a:gd name="connsiteX5559" fmla="*/ 1930753 w 9143998"/>
              <a:gd name="connsiteY5559" fmla="*/ 81373 h 1170526"/>
              <a:gd name="connsiteX5560" fmla="*/ 1620913 w 9143998"/>
              <a:gd name="connsiteY5560" fmla="*/ 67781 h 1170526"/>
              <a:gd name="connsiteX5561" fmla="*/ 3842485 w 9143998"/>
              <a:gd name="connsiteY5561" fmla="*/ 67780 h 1170526"/>
              <a:gd name="connsiteX5562" fmla="*/ 4141564 w 9143998"/>
              <a:gd name="connsiteY5562" fmla="*/ 98602 h 1170526"/>
              <a:gd name="connsiteX5563" fmla="*/ 4157009 w 9143998"/>
              <a:gd name="connsiteY5563" fmla="*/ 101099 h 1170526"/>
              <a:gd name="connsiteX5564" fmla="*/ 4312364 w 9143998"/>
              <a:gd name="connsiteY5564" fmla="*/ 96483 h 1170526"/>
              <a:gd name="connsiteX5565" fmla="*/ 4152325 w 9143998"/>
              <a:gd name="connsiteY5565" fmla="*/ 81372 h 1170526"/>
              <a:gd name="connsiteX5566" fmla="*/ 3842485 w 9143998"/>
              <a:gd name="connsiteY5566" fmla="*/ 67780 h 1170526"/>
              <a:gd name="connsiteX5567" fmla="*/ 6222066 w 9143998"/>
              <a:gd name="connsiteY5567" fmla="*/ 67084 h 1170526"/>
              <a:gd name="connsiteX5568" fmla="*/ 6515227 w 9143998"/>
              <a:gd name="connsiteY5568" fmla="*/ 97274 h 1170526"/>
              <a:gd name="connsiteX5569" fmla="*/ 6661805 w 9143998"/>
              <a:gd name="connsiteY5569" fmla="*/ 92919 h 1170526"/>
              <a:gd name="connsiteX5570" fmla="*/ 6532060 w 9143998"/>
              <a:gd name="connsiteY5570" fmla="*/ 80676 h 1170526"/>
              <a:gd name="connsiteX5571" fmla="*/ 6222066 w 9143998"/>
              <a:gd name="connsiteY5571" fmla="*/ 67084 h 1170526"/>
              <a:gd name="connsiteX5572" fmla="*/ 8353114 w 9143998"/>
              <a:gd name="connsiteY5572" fmla="*/ 67063 h 1170526"/>
              <a:gd name="connsiteX5573" fmla="*/ 8159721 w 9143998"/>
              <a:gd name="connsiteY5573" fmla="*/ 67763 h 1170526"/>
              <a:gd name="connsiteX5574" fmla="*/ 8589574 w 9143998"/>
              <a:gd name="connsiteY5574" fmla="*/ 98680 h 1170526"/>
              <a:gd name="connsiteX5575" fmla="*/ 8627345 w 9143998"/>
              <a:gd name="connsiteY5575" fmla="*/ 105013 h 1170526"/>
              <a:gd name="connsiteX5576" fmla="*/ 8723206 w 9143998"/>
              <a:gd name="connsiteY5576" fmla="*/ 102165 h 1170526"/>
              <a:gd name="connsiteX5577" fmla="*/ 8693682 w 9143998"/>
              <a:gd name="connsiteY5577" fmla="*/ 97526 h 1170526"/>
              <a:gd name="connsiteX5578" fmla="*/ 8353114 w 9143998"/>
              <a:gd name="connsiteY5578" fmla="*/ 67063 h 1170526"/>
              <a:gd name="connsiteX5579" fmla="*/ 3752576 w 9143998"/>
              <a:gd name="connsiteY5579" fmla="*/ 66347 h 1170526"/>
              <a:gd name="connsiteX5580" fmla="*/ 3559119 w 9143998"/>
              <a:gd name="connsiteY5580" fmla="*/ 67064 h 1170526"/>
              <a:gd name="connsiteX5581" fmla="*/ 3989016 w 9143998"/>
              <a:gd name="connsiteY5581" fmla="*/ 97978 h 1170526"/>
              <a:gd name="connsiteX5582" fmla="*/ 4030114 w 9143998"/>
              <a:gd name="connsiteY5582" fmla="*/ 104869 h 1170526"/>
              <a:gd name="connsiteX5583" fmla="*/ 4126352 w 9143998"/>
              <a:gd name="connsiteY5583" fmla="*/ 102010 h 1170526"/>
              <a:gd name="connsiteX5584" fmla="*/ 4093308 w 9143998"/>
              <a:gd name="connsiteY5584" fmla="*/ 96813 h 1170526"/>
              <a:gd name="connsiteX5585" fmla="*/ 3752576 w 9143998"/>
              <a:gd name="connsiteY5585" fmla="*/ 66347 h 1170526"/>
              <a:gd name="connsiteX5586" fmla="*/ 1531003 w 9143998"/>
              <a:gd name="connsiteY5586" fmla="*/ 66347 h 1170526"/>
              <a:gd name="connsiteX5587" fmla="*/ 1337549 w 9143998"/>
              <a:gd name="connsiteY5587" fmla="*/ 67064 h 1170526"/>
              <a:gd name="connsiteX5588" fmla="*/ 1656260 w 9143998"/>
              <a:gd name="connsiteY5588" fmla="*/ 84454 h 1170526"/>
              <a:gd name="connsiteX5589" fmla="*/ 1784328 w 9143998"/>
              <a:gd name="connsiteY5589" fmla="*/ 101046 h 1170526"/>
              <a:gd name="connsiteX5590" fmla="*/ 1880278 w 9143998"/>
              <a:gd name="connsiteY5590" fmla="*/ 98157 h 1170526"/>
              <a:gd name="connsiteX5591" fmla="*/ 1871736 w 9143998"/>
              <a:gd name="connsiteY5591" fmla="*/ 96814 h 1170526"/>
              <a:gd name="connsiteX5592" fmla="*/ 1531003 w 9143998"/>
              <a:gd name="connsiteY5592" fmla="*/ 66347 h 1170526"/>
              <a:gd name="connsiteX5593" fmla="*/ 6132994 w 9143998"/>
              <a:gd name="connsiteY5593" fmla="*/ 65651 h 1170526"/>
              <a:gd name="connsiteX5594" fmla="*/ 5939507 w 9143998"/>
              <a:gd name="connsiteY5594" fmla="*/ 66367 h 1170526"/>
              <a:gd name="connsiteX5595" fmla="*/ 6258270 w 9143998"/>
              <a:gd name="connsiteY5595" fmla="*/ 83756 h 1170526"/>
              <a:gd name="connsiteX5596" fmla="*/ 6391096 w 9143998"/>
              <a:gd name="connsiteY5596" fmla="*/ 100962 h 1170526"/>
              <a:gd name="connsiteX5597" fmla="*/ 6486562 w 9143998"/>
              <a:gd name="connsiteY5597" fmla="*/ 98126 h 1170526"/>
              <a:gd name="connsiteX5598" fmla="*/ 6473780 w 9143998"/>
              <a:gd name="connsiteY5598" fmla="*/ 96116 h 1170526"/>
              <a:gd name="connsiteX5599" fmla="*/ 6132994 w 9143998"/>
              <a:gd name="connsiteY5599" fmla="*/ 65651 h 1170526"/>
              <a:gd name="connsiteX5600" fmla="*/ 8239586 w 9143998"/>
              <a:gd name="connsiteY5600" fmla="*/ 61390 h 1170526"/>
              <a:gd name="connsiteX5601" fmla="*/ 7911655 w 9143998"/>
              <a:gd name="connsiteY5601" fmla="*/ 69201 h 1170526"/>
              <a:gd name="connsiteX5602" fmla="*/ 7877223 w 9143998"/>
              <a:gd name="connsiteY5602" fmla="*/ 72050 h 1170526"/>
              <a:gd name="connsiteX5603" fmla="*/ 8239586 w 9143998"/>
              <a:gd name="connsiteY5603" fmla="*/ 61390 h 1170526"/>
              <a:gd name="connsiteX5604" fmla="*/ 3639015 w 9143998"/>
              <a:gd name="connsiteY5604" fmla="*/ 61371 h 1170526"/>
              <a:gd name="connsiteX5605" fmla="*/ 3311119 w 9143998"/>
              <a:gd name="connsiteY5605" fmla="*/ 69193 h 1170526"/>
              <a:gd name="connsiteX5606" fmla="*/ 3276605 w 9143998"/>
              <a:gd name="connsiteY5606" fmla="*/ 72040 h 1170526"/>
              <a:gd name="connsiteX5607" fmla="*/ 3639015 w 9143998"/>
              <a:gd name="connsiteY5607" fmla="*/ 61371 h 1170526"/>
              <a:gd name="connsiteX5608" fmla="*/ 1417444 w 9143998"/>
              <a:gd name="connsiteY5608" fmla="*/ 61371 h 1170526"/>
              <a:gd name="connsiteX5609" fmla="*/ 1089548 w 9143998"/>
              <a:gd name="connsiteY5609" fmla="*/ 69194 h 1170526"/>
              <a:gd name="connsiteX5610" fmla="*/ 1055032 w 9143998"/>
              <a:gd name="connsiteY5610" fmla="*/ 72040 h 1170526"/>
              <a:gd name="connsiteX5611" fmla="*/ 1417444 w 9143998"/>
              <a:gd name="connsiteY5611" fmla="*/ 61371 h 1170526"/>
              <a:gd name="connsiteX5612" fmla="*/ 6020056 w 9143998"/>
              <a:gd name="connsiteY5612" fmla="*/ 60675 h 1170526"/>
              <a:gd name="connsiteX5613" fmla="*/ 5692322 w 9143998"/>
              <a:gd name="connsiteY5613" fmla="*/ 68497 h 1170526"/>
              <a:gd name="connsiteX5614" fmla="*/ 5657801 w 9143998"/>
              <a:gd name="connsiteY5614" fmla="*/ 71343 h 1170526"/>
              <a:gd name="connsiteX5615" fmla="*/ 6020056 w 9143998"/>
              <a:gd name="connsiteY5615" fmla="*/ 60675 h 1170526"/>
              <a:gd name="connsiteX5616" fmla="*/ 6239537 w 9143998"/>
              <a:gd name="connsiteY5616" fmla="*/ 47668 h 1170526"/>
              <a:gd name="connsiteX5617" fmla="*/ 5360339 w 9143998"/>
              <a:gd name="connsiteY5617" fmla="*/ 58560 h 1170526"/>
              <a:gd name="connsiteX5618" fmla="*/ 4867508 w 9143998"/>
              <a:gd name="connsiteY5618" fmla="*/ 79867 h 1170526"/>
              <a:gd name="connsiteX5619" fmla="*/ 5005917 w 9143998"/>
              <a:gd name="connsiteY5619" fmla="*/ 86272 h 1170526"/>
              <a:gd name="connsiteX5620" fmla="*/ 5322431 w 9143998"/>
              <a:gd name="connsiteY5620" fmla="*/ 96149 h 1170526"/>
              <a:gd name="connsiteX5621" fmla="*/ 5553600 w 9143998"/>
              <a:gd name="connsiteY5621" fmla="*/ 77732 h 1170526"/>
              <a:gd name="connsiteX5622" fmla="*/ 5689339 w 9143998"/>
              <a:gd name="connsiteY5622" fmla="*/ 65651 h 1170526"/>
              <a:gd name="connsiteX5623" fmla="*/ 5905733 w 9143998"/>
              <a:gd name="connsiteY5623" fmla="*/ 56953 h 1170526"/>
              <a:gd name="connsiteX5624" fmla="*/ 6132354 w 9143998"/>
              <a:gd name="connsiteY5624" fmla="*/ 62108 h 1170526"/>
              <a:gd name="connsiteX5625" fmla="*/ 6488244 w 9143998"/>
              <a:gd name="connsiteY5625" fmla="*/ 74274 h 1170526"/>
              <a:gd name="connsiteX5626" fmla="*/ 6686125 w 9143998"/>
              <a:gd name="connsiteY5626" fmla="*/ 92197 h 1170526"/>
              <a:gd name="connsiteX5627" fmla="*/ 6767841 w 9143998"/>
              <a:gd name="connsiteY5627" fmla="*/ 89769 h 1170526"/>
              <a:gd name="connsiteX5628" fmla="*/ 7072461 w 9143998"/>
              <a:gd name="connsiteY5628" fmla="*/ 75673 h 1170526"/>
              <a:gd name="connsiteX5629" fmla="*/ 6839737 w 9143998"/>
              <a:gd name="connsiteY5629" fmla="*/ 65613 h 1170526"/>
              <a:gd name="connsiteX5630" fmla="*/ 6734548 w 9143998"/>
              <a:gd name="connsiteY5630" fmla="*/ 62468 h 1170526"/>
              <a:gd name="connsiteX5631" fmla="*/ 3866611 w 9143998"/>
              <a:gd name="connsiteY5631" fmla="*/ 47663 h 1170526"/>
              <a:gd name="connsiteX5632" fmla="*/ 2705255 w 9143998"/>
              <a:gd name="connsiteY5632" fmla="*/ 68805 h 1170526"/>
              <a:gd name="connsiteX5633" fmla="*/ 2565041 w 9143998"/>
              <a:gd name="connsiteY5633" fmla="*/ 75371 h 1170526"/>
              <a:gd name="connsiteX5634" fmla="*/ 2980089 w 9143998"/>
              <a:gd name="connsiteY5634" fmla="*/ 93156 h 1170526"/>
              <a:gd name="connsiteX5635" fmla="*/ 3173697 w 9143998"/>
              <a:gd name="connsiteY5635" fmla="*/ 77732 h 1170526"/>
              <a:gd name="connsiteX5636" fmla="*/ 3309628 w 9143998"/>
              <a:gd name="connsiteY5636" fmla="*/ 65650 h 1170526"/>
              <a:gd name="connsiteX5637" fmla="*/ 3752576 w 9143998"/>
              <a:gd name="connsiteY5637" fmla="*/ 62087 h 1170526"/>
              <a:gd name="connsiteX5638" fmla="*/ 4108594 w 9143998"/>
              <a:gd name="connsiteY5638" fmla="*/ 74262 h 1170526"/>
              <a:gd name="connsiteX5639" fmla="*/ 4343691 w 9143998"/>
              <a:gd name="connsiteY5639" fmla="*/ 95553 h 1170526"/>
              <a:gd name="connsiteX5640" fmla="*/ 4514161 w 9143998"/>
              <a:gd name="connsiteY5640" fmla="*/ 90488 h 1170526"/>
              <a:gd name="connsiteX5641" fmla="*/ 4538358 w 9143998"/>
              <a:gd name="connsiteY5641" fmla="*/ 89769 h 1170526"/>
              <a:gd name="connsiteX5642" fmla="*/ 4538358 w 9143998"/>
              <a:gd name="connsiteY5642" fmla="*/ 94033 h 1170526"/>
              <a:gd name="connsiteX5643" fmla="*/ 4514342 w 9143998"/>
              <a:gd name="connsiteY5643" fmla="*/ 94750 h 1170526"/>
              <a:gd name="connsiteX5644" fmla="*/ 4379359 w 9143998"/>
              <a:gd name="connsiteY5644" fmla="*/ 98783 h 1170526"/>
              <a:gd name="connsiteX5645" fmla="*/ 4460776 w 9143998"/>
              <a:gd name="connsiteY5645" fmla="*/ 106156 h 1170526"/>
              <a:gd name="connsiteX5646" fmla="*/ 4813089 w 9143998"/>
              <a:gd name="connsiteY5646" fmla="*/ 144240 h 1170526"/>
              <a:gd name="connsiteX5647" fmla="*/ 5060640 w 9143998"/>
              <a:gd name="connsiteY5647" fmla="*/ 117005 h 1170526"/>
              <a:gd name="connsiteX5648" fmla="*/ 5281442 w 9143998"/>
              <a:gd name="connsiteY5648" fmla="*/ 99414 h 1170526"/>
              <a:gd name="connsiteX5649" fmla="*/ 5005917 w 9143998"/>
              <a:gd name="connsiteY5649" fmla="*/ 90832 h 1170526"/>
              <a:gd name="connsiteX5650" fmla="*/ 4817717 w 9143998"/>
              <a:gd name="connsiteY5650" fmla="*/ 82019 h 1170526"/>
              <a:gd name="connsiteX5651" fmla="*/ 4539713 w 9143998"/>
              <a:gd name="connsiteY5651" fmla="*/ 94038 h 1170526"/>
              <a:gd name="connsiteX5652" fmla="*/ 4539074 w 9143998"/>
              <a:gd name="connsiteY5652" fmla="*/ 89769 h 1170526"/>
              <a:gd name="connsiteX5653" fmla="*/ 4770986 w 9143998"/>
              <a:gd name="connsiteY5653" fmla="*/ 79831 h 1170526"/>
              <a:gd name="connsiteX5654" fmla="*/ 4467178 w 9143998"/>
              <a:gd name="connsiteY5654" fmla="*/ 65605 h 1170526"/>
              <a:gd name="connsiteX5655" fmla="*/ 3866611 w 9143998"/>
              <a:gd name="connsiteY5655" fmla="*/ 47663 h 1170526"/>
              <a:gd name="connsiteX5656" fmla="*/ 1637525 w 9143998"/>
              <a:gd name="connsiteY5656" fmla="*/ 47663 h 1170526"/>
              <a:gd name="connsiteX5657" fmla="*/ 758414 w 9143998"/>
              <a:gd name="connsiteY5657" fmla="*/ 58557 h 1170526"/>
              <a:gd name="connsiteX5658" fmla="*/ 269446 w 9143998"/>
              <a:gd name="connsiteY5658" fmla="*/ 79694 h 1170526"/>
              <a:gd name="connsiteX5659" fmla="*/ 450772 w 9143998"/>
              <a:gd name="connsiteY5659" fmla="*/ 87940 h 1170526"/>
              <a:gd name="connsiteX5660" fmla="*/ 722658 w 9143998"/>
              <a:gd name="connsiteY5660" fmla="*/ 96013 h 1170526"/>
              <a:gd name="connsiteX5661" fmla="*/ 952124 w 9143998"/>
              <a:gd name="connsiteY5661" fmla="*/ 77733 h 1170526"/>
              <a:gd name="connsiteX5662" fmla="*/ 1088057 w 9143998"/>
              <a:gd name="connsiteY5662" fmla="*/ 65651 h 1170526"/>
              <a:gd name="connsiteX5663" fmla="*/ 1304418 w 9143998"/>
              <a:gd name="connsiteY5663" fmla="*/ 56943 h 1170526"/>
              <a:gd name="connsiteX5664" fmla="*/ 1531003 w 9143998"/>
              <a:gd name="connsiteY5664" fmla="*/ 62088 h 1170526"/>
              <a:gd name="connsiteX5665" fmla="*/ 1887023 w 9143998"/>
              <a:gd name="connsiteY5665" fmla="*/ 74262 h 1170526"/>
              <a:gd name="connsiteX5666" fmla="*/ 2083352 w 9143998"/>
              <a:gd name="connsiteY5666" fmla="*/ 92042 h 1170526"/>
              <a:gd name="connsiteX5667" fmla="*/ 2166517 w 9143998"/>
              <a:gd name="connsiteY5667" fmla="*/ 89538 h 1170526"/>
              <a:gd name="connsiteX5668" fmla="*/ 2166517 w 9143998"/>
              <a:gd name="connsiteY5668" fmla="*/ 89769 h 1170526"/>
              <a:gd name="connsiteX5669" fmla="*/ 2470856 w 9143998"/>
              <a:gd name="connsiteY5669" fmla="*/ 75686 h 1170526"/>
              <a:gd name="connsiteX5670" fmla="*/ 2237634 w 9143998"/>
              <a:gd name="connsiteY5670" fmla="*/ 65605 h 1170526"/>
              <a:gd name="connsiteX5671" fmla="*/ 2133162 w 9143998"/>
              <a:gd name="connsiteY5671" fmla="*/ 62481 h 1170526"/>
              <a:gd name="connsiteX5672" fmla="*/ 8170516 w 9143998"/>
              <a:gd name="connsiteY5672" fmla="*/ 43041 h 1170526"/>
              <a:gd name="connsiteX5673" fmla="*/ 9068496 w 9143998"/>
              <a:gd name="connsiteY5673" fmla="*/ 61341 h 1170526"/>
              <a:gd name="connsiteX5674" fmla="*/ 9143278 w 9143998"/>
              <a:gd name="connsiteY5674" fmla="*/ 64896 h 1170526"/>
              <a:gd name="connsiteX5675" fmla="*/ 9143278 w 9143998"/>
              <a:gd name="connsiteY5675" fmla="*/ 69155 h 1170526"/>
              <a:gd name="connsiteX5676" fmla="*/ 9067835 w 9143998"/>
              <a:gd name="connsiteY5676" fmla="*/ 65604 h 1170526"/>
              <a:gd name="connsiteX5677" fmla="*/ 7306579 w 9143998"/>
              <a:gd name="connsiteY5677" fmla="*/ 68802 h 1170526"/>
              <a:gd name="connsiteX5678" fmla="*/ 7166669 w 9143998"/>
              <a:gd name="connsiteY5678" fmla="*/ 75353 h 1170526"/>
              <a:gd name="connsiteX5679" fmla="*/ 7581730 w 9143998"/>
              <a:gd name="connsiteY5679" fmla="*/ 93139 h 1170526"/>
              <a:gd name="connsiteX5680" fmla="*/ 7775136 w 9143998"/>
              <a:gd name="connsiteY5680" fmla="*/ 77736 h 1170526"/>
              <a:gd name="connsiteX5681" fmla="*/ 7910995 w 9143998"/>
              <a:gd name="connsiteY5681" fmla="*/ 65652 h 1170526"/>
              <a:gd name="connsiteX5682" fmla="*/ 8353883 w 9143998"/>
              <a:gd name="connsiteY5682" fmla="*/ 62103 h 1170526"/>
              <a:gd name="connsiteX5683" fmla="*/ 8709756 w 9143998"/>
              <a:gd name="connsiteY5683" fmla="*/ 74446 h 1170526"/>
              <a:gd name="connsiteX5684" fmla="*/ 8936609 w 9143998"/>
              <a:gd name="connsiteY5684" fmla="*/ 95824 h 1170526"/>
              <a:gd name="connsiteX5685" fmla="*/ 9115487 w 9143998"/>
              <a:gd name="connsiteY5685" fmla="*/ 90509 h 1170526"/>
              <a:gd name="connsiteX5686" fmla="*/ 9140399 w 9143998"/>
              <a:gd name="connsiteY5686" fmla="*/ 89769 h 1170526"/>
              <a:gd name="connsiteX5687" fmla="*/ 9140399 w 9143998"/>
              <a:gd name="connsiteY5687" fmla="*/ 92615 h 1170526"/>
              <a:gd name="connsiteX5688" fmla="*/ 9140399 w 9143998"/>
              <a:gd name="connsiteY5688" fmla="*/ 94038 h 1170526"/>
              <a:gd name="connsiteX5689" fmla="*/ 9115668 w 9143998"/>
              <a:gd name="connsiteY5689" fmla="*/ 94777 h 1170526"/>
              <a:gd name="connsiteX5690" fmla="*/ 8971278 w 9143998"/>
              <a:gd name="connsiteY5690" fmla="*/ 99091 h 1170526"/>
              <a:gd name="connsiteX5691" fmla="*/ 9061339 w 9143998"/>
              <a:gd name="connsiteY5691" fmla="*/ 107579 h 1170526"/>
              <a:gd name="connsiteX5692" fmla="*/ 9136034 w 9143998"/>
              <a:gd name="connsiteY5692" fmla="*/ 116813 h 1170526"/>
              <a:gd name="connsiteX5693" fmla="*/ 9136034 w 9143998"/>
              <a:gd name="connsiteY5693" fmla="*/ 121075 h 1170526"/>
              <a:gd name="connsiteX5694" fmla="*/ 9060569 w 9143998"/>
              <a:gd name="connsiteY5694" fmla="*/ 111840 h 1170526"/>
              <a:gd name="connsiteX5695" fmla="*/ 8936548 w 9143998"/>
              <a:gd name="connsiteY5695" fmla="*/ 100129 h 1170526"/>
              <a:gd name="connsiteX5696" fmla="*/ 8773059 w 9143998"/>
              <a:gd name="connsiteY5696" fmla="*/ 105014 h 1170526"/>
              <a:gd name="connsiteX5697" fmla="*/ 9061339 w 9143998"/>
              <a:gd name="connsiteY5697" fmla="*/ 151629 h 1170526"/>
              <a:gd name="connsiteX5698" fmla="*/ 9136034 w 9143998"/>
              <a:gd name="connsiteY5698" fmla="*/ 165838 h 1170526"/>
              <a:gd name="connsiteX5699" fmla="*/ 9136034 w 9143998"/>
              <a:gd name="connsiteY5699" fmla="*/ 170099 h 1170526"/>
              <a:gd name="connsiteX5700" fmla="*/ 9060569 w 9143998"/>
              <a:gd name="connsiteY5700" fmla="*/ 155178 h 1170526"/>
              <a:gd name="connsiteX5701" fmla="*/ 8746403 w 9143998"/>
              <a:gd name="connsiteY5701" fmla="*/ 105810 h 1170526"/>
              <a:gd name="connsiteX5702" fmla="*/ 8649384 w 9143998"/>
              <a:gd name="connsiteY5702" fmla="*/ 108709 h 1170526"/>
              <a:gd name="connsiteX5703" fmla="*/ 8820032 w 9143998"/>
              <a:gd name="connsiteY5703" fmla="*/ 137323 h 1170526"/>
              <a:gd name="connsiteX5704" fmla="*/ 9032792 w 9143998"/>
              <a:gd name="connsiteY5704" fmla="*/ 184889 h 1170526"/>
              <a:gd name="connsiteX5705" fmla="*/ 9119139 w 9143998"/>
              <a:gd name="connsiteY5705" fmla="*/ 176457 h 1170526"/>
              <a:gd name="connsiteX5706" fmla="*/ 9140347 w 9143998"/>
              <a:gd name="connsiteY5706" fmla="*/ 174386 h 1170526"/>
              <a:gd name="connsiteX5707" fmla="*/ 9140347 w 9143998"/>
              <a:gd name="connsiteY5707" fmla="*/ 176516 h 1170526"/>
              <a:gd name="connsiteX5708" fmla="*/ 9140347 w 9143998"/>
              <a:gd name="connsiteY5708" fmla="*/ 177929 h 1170526"/>
              <a:gd name="connsiteX5709" fmla="*/ 9119288 w 9143998"/>
              <a:gd name="connsiteY5709" fmla="*/ 179984 h 1170526"/>
              <a:gd name="connsiteX5710" fmla="*/ 9043798 w 9143998"/>
              <a:gd name="connsiteY5710" fmla="*/ 187350 h 1170526"/>
              <a:gd name="connsiteX5711" fmla="*/ 9061999 w 9143998"/>
              <a:gd name="connsiteY5711" fmla="*/ 191419 h 1170526"/>
              <a:gd name="connsiteX5712" fmla="*/ 9136804 w 9143998"/>
              <a:gd name="connsiteY5712" fmla="*/ 210614 h 1170526"/>
              <a:gd name="connsiteX5713" fmla="*/ 9136804 w 9143998"/>
              <a:gd name="connsiteY5713" fmla="*/ 214876 h 1170526"/>
              <a:gd name="connsiteX5714" fmla="*/ 9061339 w 9143998"/>
              <a:gd name="connsiteY5714" fmla="*/ 195680 h 1170526"/>
              <a:gd name="connsiteX5715" fmla="*/ 9029227 w 9143998"/>
              <a:gd name="connsiteY5715" fmla="*/ 188772 h 1170526"/>
              <a:gd name="connsiteX5716" fmla="*/ 8949885 w 9143998"/>
              <a:gd name="connsiteY5716" fmla="*/ 196513 h 1170526"/>
              <a:gd name="connsiteX5717" fmla="*/ 9069196 w 9143998"/>
              <a:gd name="connsiteY5717" fmla="*/ 230737 h 1170526"/>
              <a:gd name="connsiteX5718" fmla="*/ 9143998 w 9143998"/>
              <a:gd name="connsiteY5718" fmla="*/ 254180 h 1170526"/>
              <a:gd name="connsiteX5719" fmla="*/ 9143998 w 9143998"/>
              <a:gd name="connsiteY5719" fmla="*/ 258449 h 1170526"/>
              <a:gd name="connsiteX5720" fmla="*/ 9141199 w 9143998"/>
              <a:gd name="connsiteY5720" fmla="*/ 257578 h 1170526"/>
              <a:gd name="connsiteX5721" fmla="*/ 9141199 w 9143998"/>
              <a:gd name="connsiteY5721" fmla="*/ 258939 h 1170526"/>
              <a:gd name="connsiteX5722" fmla="*/ 9122770 w 9143998"/>
              <a:gd name="connsiteY5722" fmla="*/ 261909 h 1170526"/>
              <a:gd name="connsiteX5723" fmla="*/ 9081867 w 9143998"/>
              <a:gd name="connsiteY5723" fmla="*/ 268502 h 1170526"/>
              <a:gd name="connsiteX5724" fmla="*/ 9143998 w 9143998"/>
              <a:gd name="connsiteY5724" fmla="*/ 291166 h 1170526"/>
              <a:gd name="connsiteX5725" fmla="*/ 9143998 w 9143998"/>
              <a:gd name="connsiteY5725" fmla="*/ 295424 h 1170526"/>
              <a:gd name="connsiteX5726" fmla="*/ 9074103 w 9143998"/>
              <a:gd name="connsiteY5726" fmla="*/ 269753 h 1170526"/>
              <a:gd name="connsiteX5727" fmla="*/ 9016884 w 9143998"/>
              <a:gd name="connsiteY5727" fmla="*/ 278976 h 1170526"/>
              <a:gd name="connsiteX5728" fmla="*/ 9062769 w 9143998"/>
              <a:gd name="connsiteY5728" fmla="*/ 296554 h 1170526"/>
              <a:gd name="connsiteX5729" fmla="*/ 9136804 w 9143998"/>
              <a:gd name="connsiteY5729" fmla="*/ 327114 h 1170526"/>
              <a:gd name="connsiteX5730" fmla="*/ 9136804 w 9143998"/>
              <a:gd name="connsiteY5730" fmla="*/ 330961 h 1170526"/>
              <a:gd name="connsiteX5731" fmla="*/ 9141199 w 9143998"/>
              <a:gd name="connsiteY5731" fmla="*/ 330016 h 1170526"/>
              <a:gd name="connsiteX5732" fmla="*/ 9141838 w 9143998"/>
              <a:gd name="connsiteY5732" fmla="*/ 332146 h 1170526"/>
              <a:gd name="connsiteX5733" fmla="*/ 9141838 w 9143998"/>
              <a:gd name="connsiteY5733" fmla="*/ 334275 h 1170526"/>
              <a:gd name="connsiteX5734" fmla="*/ 9125990 w 9143998"/>
              <a:gd name="connsiteY5734" fmla="*/ 337685 h 1170526"/>
              <a:gd name="connsiteX5735" fmla="*/ 9102824 w 9143998"/>
              <a:gd name="connsiteY5735" fmla="*/ 342668 h 1170526"/>
              <a:gd name="connsiteX5736" fmla="*/ 9136797 w 9143998"/>
              <a:gd name="connsiteY5736" fmla="*/ 358327 h 1170526"/>
              <a:gd name="connsiteX5737" fmla="*/ 9136797 w 9143998"/>
              <a:gd name="connsiteY5737" fmla="*/ 362595 h 1170526"/>
              <a:gd name="connsiteX5738" fmla="*/ 9096262 w 9143998"/>
              <a:gd name="connsiteY5738" fmla="*/ 344080 h 1170526"/>
              <a:gd name="connsiteX5739" fmla="*/ 9061850 w 9143998"/>
              <a:gd name="connsiteY5739" fmla="*/ 351482 h 1170526"/>
              <a:gd name="connsiteX5740" fmla="*/ 9063462 w 9143998"/>
              <a:gd name="connsiteY5740" fmla="*/ 352226 h 1170526"/>
              <a:gd name="connsiteX5741" fmla="*/ 9137520 w 9143998"/>
              <a:gd name="connsiteY5741" fmla="*/ 389186 h 1170526"/>
              <a:gd name="connsiteX5742" fmla="*/ 9137520 w 9143998"/>
              <a:gd name="connsiteY5742" fmla="*/ 394154 h 1170526"/>
              <a:gd name="connsiteX5743" fmla="*/ 9061262 w 9143998"/>
              <a:gd name="connsiteY5743" fmla="*/ 355775 h 1170526"/>
              <a:gd name="connsiteX5744" fmla="*/ 9055097 w 9143998"/>
              <a:gd name="connsiteY5744" fmla="*/ 352935 h 1170526"/>
              <a:gd name="connsiteX5745" fmla="*/ 9027348 w 9143998"/>
              <a:gd name="connsiteY5745" fmla="*/ 358904 h 1170526"/>
              <a:gd name="connsiteX5746" fmla="*/ 9063462 w 9143998"/>
              <a:gd name="connsiteY5746" fmla="*/ 376706 h 1170526"/>
              <a:gd name="connsiteX5747" fmla="*/ 9121692 w 9143998"/>
              <a:gd name="connsiteY5747" fmla="*/ 408009 h 1170526"/>
              <a:gd name="connsiteX5748" fmla="*/ 9128890 w 9143998"/>
              <a:gd name="connsiteY5748" fmla="*/ 405954 h 1170526"/>
              <a:gd name="connsiteX5749" fmla="*/ 9140476 w 9143998"/>
              <a:gd name="connsiteY5749" fmla="*/ 402647 h 1170526"/>
              <a:gd name="connsiteX5750" fmla="*/ 9141116 w 9143998"/>
              <a:gd name="connsiteY5750" fmla="*/ 404769 h 1170526"/>
              <a:gd name="connsiteX5751" fmla="*/ 9141116 w 9143998"/>
              <a:gd name="connsiteY5751" fmla="*/ 406891 h 1170526"/>
              <a:gd name="connsiteX5752" fmla="*/ 9129077 w 9143998"/>
              <a:gd name="connsiteY5752" fmla="*/ 410345 h 1170526"/>
              <a:gd name="connsiteX5753" fmla="*/ 9127095 w 9143998"/>
              <a:gd name="connsiteY5753" fmla="*/ 410913 h 1170526"/>
              <a:gd name="connsiteX5754" fmla="*/ 9137520 w 9143998"/>
              <a:gd name="connsiteY5754" fmla="*/ 416518 h 1170526"/>
              <a:gd name="connsiteX5755" fmla="*/ 9137520 w 9143998"/>
              <a:gd name="connsiteY5755" fmla="*/ 421480 h 1170526"/>
              <a:gd name="connsiteX5756" fmla="*/ 9121136 w 9143998"/>
              <a:gd name="connsiteY5756" fmla="*/ 412623 h 1170526"/>
              <a:gd name="connsiteX5757" fmla="*/ 9097953 w 9143998"/>
              <a:gd name="connsiteY5757" fmla="*/ 419275 h 1170526"/>
              <a:gd name="connsiteX5758" fmla="*/ 9137520 w 9143998"/>
              <a:gd name="connsiteY5758" fmla="*/ 442044 h 1170526"/>
              <a:gd name="connsiteX5759" fmla="*/ 9137520 w 9143998"/>
              <a:gd name="connsiteY5759" fmla="*/ 447039 h 1170526"/>
              <a:gd name="connsiteX5760" fmla="*/ 9091801 w 9143998"/>
              <a:gd name="connsiteY5760" fmla="*/ 421040 h 1170526"/>
              <a:gd name="connsiteX5761" fmla="*/ 9074064 w 9143998"/>
              <a:gd name="connsiteY5761" fmla="*/ 426129 h 1170526"/>
              <a:gd name="connsiteX5762" fmla="*/ 9138236 w 9143998"/>
              <a:gd name="connsiteY5762" fmla="*/ 464304 h 1170526"/>
              <a:gd name="connsiteX5763" fmla="*/ 9138236 w 9143998"/>
              <a:gd name="connsiteY5763" fmla="*/ 467531 h 1170526"/>
              <a:gd name="connsiteX5764" fmla="*/ 9139760 w 9143998"/>
              <a:gd name="connsiteY5764" fmla="*/ 467019 h 1170526"/>
              <a:gd name="connsiteX5765" fmla="*/ 9140399 w 9143998"/>
              <a:gd name="connsiteY5765" fmla="*/ 469132 h 1170526"/>
              <a:gd name="connsiteX5766" fmla="*/ 9140399 w 9143998"/>
              <a:gd name="connsiteY5766" fmla="*/ 471275 h 1170526"/>
              <a:gd name="connsiteX5767" fmla="*/ 9131789 w 9143998"/>
              <a:gd name="connsiteY5767" fmla="*/ 474159 h 1170526"/>
              <a:gd name="connsiteX5768" fmla="*/ 9130267 w 9143998"/>
              <a:gd name="connsiteY5768" fmla="*/ 474668 h 1170526"/>
              <a:gd name="connsiteX5769" fmla="*/ 9136800 w 9143998"/>
              <a:gd name="connsiteY5769" fmla="*/ 478740 h 1170526"/>
              <a:gd name="connsiteX5770" fmla="*/ 9136800 w 9143998"/>
              <a:gd name="connsiteY5770" fmla="*/ 483712 h 1170526"/>
              <a:gd name="connsiteX5771" fmla="*/ 9125102 w 9143998"/>
              <a:gd name="connsiteY5771" fmla="*/ 476398 h 1170526"/>
              <a:gd name="connsiteX5772" fmla="*/ 9117062 w 9143998"/>
              <a:gd name="connsiteY5772" fmla="*/ 479091 h 1170526"/>
              <a:gd name="connsiteX5773" fmla="*/ 9137459 w 9143998"/>
              <a:gd name="connsiteY5773" fmla="*/ 492214 h 1170526"/>
              <a:gd name="connsiteX5774" fmla="*/ 9137459 w 9143998"/>
              <a:gd name="connsiteY5774" fmla="*/ 497222 h 1170526"/>
              <a:gd name="connsiteX5775" fmla="*/ 9111964 w 9143998"/>
              <a:gd name="connsiteY5775" fmla="*/ 480798 h 1170526"/>
              <a:gd name="connsiteX5776" fmla="*/ 9106531 w 9143998"/>
              <a:gd name="connsiteY5776" fmla="*/ 482617 h 1170526"/>
              <a:gd name="connsiteX5777" fmla="*/ 9138230 w 9143998"/>
              <a:gd name="connsiteY5777" fmla="*/ 503599 h 1170526"/>
              <a:gd name="connsiteX5778" fmla="*/ 9138230 w 9143998"/>
              <a:gd name="connsiteY5778" fmla="*/ 508570 h 1170526"/>
              <a:gd name="connsiteX5779" fmla="*/ 9101554 w 9143998"/>
              <a:gd name="connsiteY5779" fmla="*/ 484284 h 1170526"/>
              <a:gd name="connsiteX5780" fmla="*/ 9099070 w 9143998"/>
              <a:gd name="connsiteY5780" fmla="*/ 485116 h 1170526"/>
              <a:gd name="connsiteX5781" fmla="*/ 9138230 w 9143998"/>
              <a:gd name="connsiteY5781" fmla="*/ 511416 h 1170526"/>
              <a:gd name="connsiteX5782" fmla="*/ 9138230 w 9143998"/>
              <a:gd name="connsiteY5782" fmla="*/ 521395 h 1170526"/>
              <a:gd name="connsiteX5783" fmla="*/ 9089613 w 9143998"/>
              <a:gd name="connsiteY5783" fmla="*/ 488283 h 1170526"/>
              <a:gd name="connsiteX5784" fmla="*/ 8980452 w 9143998"/>
              <a:gd name="connsiteY5784" fmla="*/ 524839 h 1170526"/>
              <a:gd name="connsiteX5785" fmla="*/ 7990068 w 9143998"/>
              <a:gd name="connsiteY5785" fmla="*/ 633292 h 1170526"/>
              <a:gd name="connsiteX5786" fmla="*/ 7542957 w 9143998"/>
              <a:gd name="connsiteY5786" fmla="*/ 526602 h 1170526"/>
              <a:gd name="connsiteX5787" fmla="*/ 7328785 w 9143998"/>
              <a:gd name="connsiteY5787" fmla="*/ 452514 h 1170526"/>
              <a:gd name="connsiteX5788" fmla="*/ 7280429 w 9143998"/>
              <a:gd name="connsiteY5788" fmla="*/ 483430 h 1170526"/>
              <a:gd name="connsiteX5789" fmla="*/ 7330813 w 9143998"/>
              <a:gd name="connsiteY5789" fmla="*/ 505090 h 1170526"/>
              <a:gd name="connsiteX5790" fmla="*/ 7991458 w 9143998"/>
              <a:gd name="connsiteY5790" fmla="*/ 710178 h 1170526"/>
              <a:gd name="connsiteX5791" fmla="*/ 8980542 w 9143998"/>
              <a:gd name="connsiteY5791" fmla="*/ 586291 h 1170526"/>
              <a:gd name="connsiteX5792" fmla="*/ 9134069 w 9143998"/>
              <a:gd name="connsiteY5792" fmla="*/ 527821 h 1170526"/>
              <a:gd name="connsiteX5793" fmla="*/ 9140476 w 9143998"/>
              <a:gd name="connsiteY5793" fmla="*/ 525381 h 1170526"/>
              <a:gd name="connsiteX5794" fmla="*/ 9141116 w 9143998"/>
              <a:gd name="connsiteY5794" fmla="*/ 527515 h 1170526"/>
              <a:gd name="connsiteX5795" fmla="*/ 9141116 w 9143998"/>
              <a:gd name="connsiteY5795" fmla="*/ 529650 h 1170526"/>
              <a:gd name="connsiteX5796" fmla="*/ 9134257 w 9143998"/>
              <a:gd name="connsiteY5796" fmla="*/ 532261 h 1170526"/>
              <a:gd name="connsiteX5797" fmla="*/ 8981153 w 9143998"/>
              <a:gd name="connsiteY5797" fmla="*/ 590549 h 1170526"/>
              <a:gd name="connsiteX5798" fmla="*/ 7990819 w 9143998"/>
              <a:gd name="connsiteY5798" fmla="*/ 713724 h 1170526"/>
              <a:gd name="connsiteX5799" fmla="*/ 7329514 w 9143998"/>
              <a:gd name="connsiteY5799" fmla="*/ 508345 h 1170526"/>
              <a:gd name="connsiteX5800" fmla="*/ 7276793 w 9143998"/>
              <a:gd name="connsiteY5800" fmla="*/ 485755 h 1170526"/>
              <a:gd name="connsiteX5801" fmla="*/ 7254671 w 9143998"/>
              <a:gd name="connsiteY5801" fmla="*/ 499900 h 1170526"/>
              <a:gd name="connsiteX5802" fmla="*/ 7237913 w 9143998"/>
              <a:gd name="connsiteY5802" fmla="*/ 511646 h 1170526"/>
              <a:gd name="connsiteX5803" fmla="*/ 7331317 w 9143998"/>
              <a:gd name="connsiteY5803" fmla="*/ 556142 h 1170526"/>
              <a:gd name="connsiteX5804" fmla="*/ 7991452 w 9143998"/>
              <a:gd name="connsiteY5804" fmla="*/ 783291 h 1170526"/>
              <a:gd name="connsiteX5805" fmla="*/ 8982011 w 9143998"/>
              <a:gd name="connsiteY5805" fmla="*/ 645534 h 1170526"/>
              <a:gd name="connsiteX5806" fmla="*/ 9136304 w 9143998"/>
              <a:gd name="connsiteY5806" fmla="*/ 580409 h 1170526"/>
              <a:gd name="connsiteX5807" fmla="*/ 9140468 w 9143998"/>
              <a:gd name="connsiteY5807" fmla="*/ 578652 h 1170526"/>
              <a:gd name="connsiteX5808" fmla="*/ 9141108 w 9143998"/>
              <a:gd name="connsiteY5808" fmla="*/ 580758 h 1170526"/>
              <a:gd name="connsiteX5809" fmla="*/ 9141108 w 9143998"/>
              <a:gd name="connsiteY5809" fmla="*/ 582901 h 1170526"/>
              <a:gd name="connsiteX5810" fmla="*/ 9136492 w 9143998"/>
              <a:gd name="connsiteY5810" fmla="*/ 584849 h 1170526"/>
              <a:gd name="connsiteX5811" fmla="*/ 8982622 w 9143998"/>
              <a:gd name="connsiteY5811" fmla="*/ 649784 h 1170526"/>
              <a:gd name="connsiteX5812" fmla="*/ 7990812 w 9143998"/>
              <a:gd name="connsiteY5812" fmla="*/ 787577 h 1170526"/>
              <a:gd name="connsiteX5813" fmla="*/ 7329600 w 9143998"/>
              <a:gd name="connsiteY5813" fmla="*/ 560412 h 1170526"/>
              <a:gd name="connsiteX5814" fmla="*/ 7233525 w 9143998"/>
              <a:gd name="connsiteY5814" fmla="*/ 514721 h 1170526"/>
              <a:gd name="connsiteX5815" fmla="*/ 7195784 w 9143998"/>
              <a:gd name="connsiteY5815" fmla="*/ 541175 h 1170526"/>
              <a:gd name="connsiteX5816" fmla="*/ 7331596 w 9143998"/>
              <a:gd name="connsiteY5816" fmla="*/ 611565 h 1170526"/>
              <a:gd name="connsiteX5817" fmla="*/ 7991463 w 9143998"/>
              <a:gd name="connsiteY5817" fmla="*/ 858918 h 1170526"/>
              <a:gd name="connsiteX5818" fmla="*/ 8982026 w 9143998"/>
              <a:gd name="connsiteY5818" fmla="*/ 708534 h 1170526"/>
              <a:gd name="connsiteX5819" fmla="*/ 9138691 w 9143998"/>
              <a:gd name="connsiteY5819" fmla="*/ 636573 h 1170526"/>
              <a:gd name="connsiteX5820" fmla="*/ 9140483 w 9143998"/>
              <a:gd name="connsiteY5820" fmla="*/ 635749 h 1170526"/>
              <a:gd name="connsiteX5821" fmla="*/ 9141123 w 9143998"/>
              <a:gd name="connsiteY5821" fmla="*/ 637883 h 1170526"/>
              <a:gd name="connsiteX5822" fmla="*/ 9141123 w 9143998"/>
              <a:gd name="connsiteY5822" fmla="*/ 640016 h 1170526"/>
              <a:gd name="connsiteX5823" fmla="*/ 9138880 w 9143998"/>
              <a:gd name="connsiteY5823" fmla="*/ 641044 h 1170526"/>
              <a:gd name="connsiteX5824" fmla="*/ 8982417 w 9143998"/>
              <a:gd name="connsiteY5824" fmla="*/ 712771 h 1170526"/>
              <a:gd name="connsiteX5825" fmla="*/ 7989972 w 9143998"/>
              <a:gd name="connsiteY5825" fmla="*/ 862435 h 1170526"/>
              <a:gd name="connsiteX5826" fmla="*/ 7328757 w 9143998"/>
              <a:gd name="connsiteY5826" fmla="*/ 614820 h 1170526"/>
              <a:gd name="connsiteX5827" fmla="*/ 7192077 w 9143998"/>
              <a:gd name="connsiteY5827" fmla="*/ 543773 h 1170526"/>
              <a:gd name="connsiteX5828" fmla="*/ 7170296 w 9143998"/>
              <a:gd name="connsiteY5828" fmla="*/ 559041 h 1170526"/>
              <a:gd name="connsiteX5829" fmla="*/ 7330944 w 9143998"/>
              <a:gd name="connsiteY5829" fmla="*/ 648233 h 1170526"/>
              <a:gd name="connsiteX5830" fmla="*/ 7990707 w 9143998"/>
              <a:gd name="connsiteY5830" fmla="*/ 913271 h 1170526"/>
              <a:gd name="connsiteX5831" fmla="*/ 9139760 w 9143998"/>
              <a:gd name="connsiteY5831" fmla="*/ 673748 h 1170526"/>
              <a:gd name="connsiteX5832" fmla="*/ 9140399 w 9143998"/>
              <a:gd name="connsiteY5832" fmla="*/ 675911 h 1170526"/>
              <a:gd name="connsiteX5833" fmla="*/ 9140399 w 9143998"/>
              <a:gd name="connsiteY5833" fmla="*/ 678032 h 1170526"/>
              <a:gd name="connsiteX5834" fmla="*/ 7989429 w 9143998"/>
              <a:gd name="connsiteY5834" fmla="*/ 916790 h 1170526"/>
              <a:gd name="connsiteX5835" fmla="*/ 7328797 w 9143998"/>
              <a:gd name="connsiteY5835" fmla="*/ 651491 h 1170526"/>
              <a:gd name="connsiteX5836" fmla="*/ 7167003 w 9143998"/>
              <a:gd name="connsiteY5836" fmla="*/ 561349 h 1170526"/>
              <a:gd name="connsiteX5837" fmla="*/ 7144512 w 9143998"/>
              <a:gd name="connsiteY5837" fmla="*/ 577114 h 1170526"/>
              <a:gd name="connsiteX5838" fmla="*/ 7331844 w 9143998"/>
              <a:gd name="connsiteY5838" fmla="*/ 687923 h 1170526"/>
              <a:gd name="connsiteX5839" fmla="*/ 7991573 w 9143998"/>
              <a:gd name="connsiteY5839" fmla="*/ 968757 h 1170526"/>
              <a:gd name="connsiteX5840" fmla="*/ 9140347 w 9143998"/>
              <a:gd name="connsiteY5840" fmla="*/ 715048 h 1170526"/>
              <a:gd name="connsiteX5841" fmla="*/ 9141838 w 9143998"/>
              <a:gd name="connsiteY5841" fmla="*/ 717163 h 1170526"/>
              <a:gd name="connsiteX5842" fmla="*/ 9141838 w 9143998"/>
              <a:gd name="connsiteY5842" fmla="*/ 719323 h 1170526"/>
              <a:gd name="connsiteX5843" fmla="*/ 7990721 w 9143998"/>
              <a:gd name="connsiteY5843" fmla="*/ 972988 h 1170526"/>
              <a:gd name="connsiteX5844" fmla="*/ 7330542 w 9143998"/>
              <a:gd name="connsiteY5844" fmla="*/ 692198 h 1170526"/>
              <a:gd name="connsiteX5845" fmla="*/ 7140617 w 9143998"/>
              <a:gd name="connsiteY5845" fmla="*/ 579844 h 1170526"/>
              <a:gd name="connsiteX5846" fmla="*/ 7121724 w 9143998"/>
              <a:gd name="connsiteY5846" fmla="*/ 593086 h 1170526"/>
              <a:gd name="connsiteX5847" fmla="*/ 7332109 w 9143998"/>
              <a:gd name="connsiteY5847" fmla="*/ 723400 h 1170526"/>
              <a:gd name="connsiteX5848" fmla="*/ 7991568 w 9143998"/>
              <a:gd name="connsiteY5848" fmla="*/ 1017604 h 1170526"/>
              <a:gd name="connsiteX5849" fmla="*/ 9140339 w 9143998"/>
              <a:gd name="connsiteY5849" fmla="*/ 751840 h 1170526"/>
              <a:gd name="connsiteX5850" fmla="*/ 9141831 w 9143998"/>
              <a:gd name="connsiteY5850" fmla="*/ 753965 h 1170526"/>
              <a:gd name="connsiteX5851" fmla="*/ 9141831 w 9143998"/>
              <a:gd name="connsiteY5851" fmla="*/ 756090 h 1170526"/>
              <a:gd name="connsiteX5852" fmla="*/ 7990715 w 9143998"/>
              <a:gd name="connsiteY5852" fmla="*/ 1021854 h 1170526"/>
              <a:gd name="connsiteX5853" fmla="*/ 7330717 w 9143998"/>
              <a:gd name="connsiteY5853" fmla="*/ 727351 h 1170526"/>
              <a:gd name="connsiteX5854" fmla="*/ 7118334 w 9143998"/>
              <a:gd name="connsiteY5854" fmla="*/ 595463 h 1170526"/>
              <a:gd name="connsiteX5855" fmla="*/ 7108705 w 9143998"/>
              <a:gd name="connsiteY5855" fmla="*/ 602212 h 1170526"/>
              <a:gd name="connsiteX5856" fmla="*/ 7113608 w 9143998"/>
              <a:gd name="connsiteY5856" fmla="*/ 605346 h 1170526"/>
              <a:gd name="connsiteX5857" fmla="*/ 7990756 w 9143998"/>
              <a:gd name="connsiteY5857" fmla="*/ 1052336 h 1170526"/>
              <a:gd name="connsiteX5858" fmla="*/ 9139682 w 9143998"/>
              <a:gd name="connsiteY5858" fmla="*/ 775915 h 1170526"/>
              <a:gd name="connsiteX5859" fmla="*/ 9141174 w 9143998"/>
              <a:gd name="connsiteY5859" fmla="*/ 778054 h 1170526"/>
              <a:gd name="connsiteX5860" fmla="*/ 9141174 w 9143998"/>
              <a:gd name="connsiteY5860" fmla="*/ 780138 h 1170526"/>
              <a:gd name="connsiteX5861" fmla="*/ 7990116 w 9143998"/>
              <a:gd name="connsiteY5861" fmla="*/ 1056614 h 1170526"/>
              <a:gd name="connsiteX5862" fmla="*/ 7111476 w 9143998"/>
              <a:gd name="connsiteY5862" fmla="*/ 609624 h 1170526"/>
              <a:gd name="connsiteX5863" fmla="*/ 7104504 w 9143998"/>
              <a:gd name="connsiteY5863" fmla="*/ 605157 h 1170526"/>
              <a:gd name="connsiteX5864" fmla="*/ 7095922 w 9143998"/>
              <a:gd name="connsiteY5864" fmla="*/ 611173 h 1170526"/>
              <a:gd name="connsiteX5865" fmla="*/ 7115099 w 9143998"/>
              <a:gd name="connsiteY5865" fmla="*/ 623829 h 1170526"/>
              <a:gd name="connsiteX5866" fmla="*/ 7992248 w 9143998"/>
              <a:gd name="connsiteY5866" fmla="*/ 1084311 h 1170526"/>
              <a:gd name="connsiteX5867" fmla="*/ 9141174 w 9143998"/>
              <a:gd name="connsiteY5867" fmla="*/ 799334 h 1170526"/>
              <a:gd name="connsiteX5868" fmla="*/ 9142667 w 9143998"/>
              <a:gd name="connsiteY5868" fmla="*/ 801473 h 1170526"/>
              <a:gd name="connsiteX5869" fmla="*/ 9142667 w 9143998"/>
              <a:gd name="connsiteY5869" fmla="*/ 803612 h 1170526"/>
              <a:gd name="connsiteX5870" fmla="*/ 7991609 w 9143998"/>
              <a:gd name="connsiteY5870" fmla="*/ 1088589 h 1170526"/>
              <a:gd name="connsiteX5871" fmla="*/ 7112967 w 9143998"/>
              <a:gd name="connsiteY5871" fmla="*/ 627339 h 1170526"/>
              <a:gd name="connsiteX5872" fmla="*/ 7092308 w 9143998"/>
              <a:gd name="connsiteY5872" fmla="*/ 613705 h 1170526"/>
              <a:gd name="connsiteX5873" fmla="*/ 7086047 w 9143998"/>
              <a:gd name="connsiteY5873" fmla="*/ 618094 h 1170526"/>
              <a:gd name="connsiteX5874" fmla="*/ 7116591 w 9143998"/>
              <a:gd name="connsiteY5874" fmla="*/ 638747 h 1170526"/>
              <a:gd name="connsiteX5875" fmla="*/ 7992887 w 9143998"/>
              <a:gd name="connsiteY5875" fmla="*/ 1109211 h 1170526"/>
              <a:gd name="connsiteX5876" fmla="*/ 9141814 w 9143998"/>
              <a:gd name="connsiteY5876" fmla="*/ 817104 h 1170526"/>
              <a:gd name="connsiteX5877" fmla="*/ 9143306 w 9143998"/>
              <a:gd name="connsiteY5877" fmla="*/ 819243 h 1170526"/>
              <a:gd name="connsiteX5878" fmla="*/ 9143306 w 9143998"/>
              <a:gd name="connsiteY5878" fmla="*/ 821382 h 1170526"/>
              <a:gd name="connsiteX5879" fmla="*/ 7992248 w 9143998"/>
              <a:gd name="connsiteY5879" fmla="*/ 1113434 h 1170526"/>
              <a:gd name="connsiteX5880" fmla="*/ 7114459 w 9143998"/>
              <a:gd name="connsiteY5880" fmla="*/ 642312 h 1170526"/>
              <a:gd name="connsiteX5881" fmla="*/ 7082412 w 9143998"/>
              <a:gd name="connsiteY5881" fmla="*/ 620642 h 1170526"/>
              <a:gd name="connsiteX5882" fmla="*/ 7078680 w 9143998"/>
              <a:gd name="connsiteY5882" fmla="*/ 623258 h 1170526"/>
              <a:gd name="connsiteX5883" fmla="*/ 7116591 w 9143998"/>
              <a:gd name="connsiteY5883" fmla="*/ 649387 h 1170526"/>
              <a:gd name="connsiteX5884" fmla="*/ 7992887 w 9143998"/>
              <a:gd name="connsiteY5884" fmla="*/ 1127639 h 1170526"/>
              <a:gd name="connsiteX5885" fmla="*/ 9141814 w 9143998"/>
              <a:gd name="connsiteY5885" fmla="*/ 830596 h 1170526"/>
              <a:gd name="connsiteX5886" fmla="*/ 9143306 w 9143998"/>
              <a:gd name="connsiteY5886" fmla="*/ 832735 h 1170526"/>
              <a:gd name="connsiteX5887" fmla="*/ 9143306 w 9143998"/>
              <a:gd name="connsiteY5887" fmla="*/ 834874 h 1170526"/>
              <a:gd name="connsiteX5888" fmla="*/ 7992248 w 9143998"/>
              <a:gd name="connsiteY5888" fmla="*/ 1131204 h 1170526"/>
              <a:gd name="connsiteX5889" fmla="*/ 7114459 w 9143998"/>
              <a:gd name="connsiteY5889" fmla="*/ 652239 h 1170526"/>
              <a:gd name="connsiteX5890" fmla="*/ 7075812 w 9143998"/>
              <a:gd name="connsiteY5890" fmla="*/ 625268 h 1170526"/>
              <a:gd name="connsiteX5891" fmla="*/ 7075109 w 9143998"/>
              <a:gd name="connsiteY5891" fmla="*/ 625762 h 1170526"/>
              <a:gd name="connsiteX5892" fmla="*/ 7116591 w 9143998"/>
              <a:gd name="connsiteY5892" fmla="*/ 655091 h 1170526"/>
              <a:gd name="connsiteX5893" fmla="*/ 7992887 w 9143998"/>
              <a:gd name="connsiteY5893" fmla="*/ 1138334 h 1170526"/>
              <a:gd name="connsiteX5894" fmla="*/ 9141814 w 9143998"/>
              <a:gd name="connsiteY5894" fmla="*/ 838439 h 1170526"/>
              <a:gd name="connsiteX5895" fmla="*/ 9143306 w 9143998"/>
              <a:gd name="connsiteY5895" fmla="*/ 840523 h 1170526"/>
              <a:gd name="connsiteX5896" fmla="*/ 9143306 w 9143998"/>
              <a:gd name="connsiteY5896" fmla="*/ 842662 h 1170526"/>
              <a:gd name="connsiteX5897" fmla="*/ 7992248 w 9143998"/>
              <a:gd name="connsiteY5897" fmla="*/ 1141844 h 1170526"/>
              <a:gd name="connsiteX5898" fmla="*/ 7114459 w 9143998"/>
              <a:gd name="connsiteY5898" fmla="*/ 658601 h 1170526"/>
              <a:gd name="connsiteX5899" fmla="*/ 7071151 w 9143998"/>
              <a:gd name="connsiteY5899" fmla="*/ 628535 h 1170526"/>
              <a:gd name="connsiteX5900" fmla="*/ 7037485 w 9143998"/>
              <a:gd name="connsiteY5900" fmla="*/ 652133 h 1170526"/>
              <a:gd name="connsiteX5901" fmla="*/ 6763992 w 9143998"/>
              <a:gd name="connsiteY5901" fmla="*/ 841552 h 1170526"/>
              <a:gd name="connsiteX5902" fmla="*/ 6764246 w 9143998"/>
              <a:gd name="connsiteY5902" fmla="*/ 841978 h 1170526"/>
              <a:gd name="connsiteX5903" fmla="*/ 5612376 w 9143998"/>
              <a:gd name="connsiteY5903" fmla="*/ 1141881 h 1170526"/>
              <a:gd name="connsiteX5904" fmla="*/ 4952307 w 9143998"/>
              <a:gd name="connsiteY5904" fmla="*/ 810980 h 1170526"/>
              <a:gd name="connsiteX5905" fmla="*/ 4770316 w 9143998"/>
              <a:gd name="connsiteY5905" fmla="*/ 683586 h 1170526"/>
              <a:gd name="connsiteX5906" fmla="*/ 4542697 w 9143998"/>
              <a:gd name="connsiteY5906" fmla="*/ 841236 h 1170526"/>
              <a:gd name="connsiteX5907" fmla="*/ 4540566 w 9143998"/>
              <a:gd name="connsiteY5907" fmla="*/ 837726 h 1170526"/>
              <a:gd name="connsiteX5908" fmla="*/ 4766513 w 9143998"/>
              <a:gd name="connsiteY5908" fmla="*/ 680923 h 1170526"/>
              <a:gd name="connsiteX5909" fmla="*/ 4765812 w 9143998"/>
              <a:gd name="connsiteY5909" fmla="*/ 680433 h 1170526"/>
              <a:gd name="connsiteX5910" fmla="*/ 4542697 w 9143998"/>
              <a:gd name="connsiteY5910" fmla="*/ 834161 h 1170526"/>
              <a:gd name="connsiteX5911" fmla="*/ 4540566 w 9143998"/>
              <a:gd name="connsiteY5911" fmla="*/ 830651 h 1170526"/>
              <a:gd name="connsiteX5912" fmla="*/ 4762111 w 9143998"/>
              <a:gd name="connsiteY5912" fmla="*/ 677842 h 1170526"/>
              <a:gd name="connsiteX5913" fmla="*/ 4757672 w 9143998"/>
              <a:gd name="connsiteY5913" fmla="*/ 674735 h 1170526"/>
              <a:gd name="connsiteX5914" fmla="*/ 4542446 w 9143998"/>
              <a:gd name="connsiteY5914" fmla="*/ 820263 h 1170526"/>
              <a:gd name="connsiteX5915" fmla="*/ 4542669 w 9143998"/>
              <a:gd name="connsiteY5915" fmla="*/ 820631 h 1170526"/>
              <a:gd name="connsiteX5916" fmla="*/ 3390806 w 9143998"/>
              <a:gd name="connsiteY5916" fmla="*/ 1113455 h 1170526"/>
              <a:gd name="connsiteX5917" fmla="*/ 2513099 w 9143998"/>
              <a:gd name="connsiteY5917" fmla="*/ 642280 h 1170526"/>
              <a:gd name="connsiteX5918" fmla="*/ 2481005 w 9143998"/>
              <a:gd name="connsiteY5918" fmla="*/ 620583 h 1170526"/>
              <a:gd name="connsiteX5919" fmla="*/ 2477232 w 9143998"/>
              <a:gd name="connsiteY5919" fmla="*/ 623228 h 1170526"/>
              <a:gd name="connsiteX5920" fmla="*/ 2515230 w 9143998"/>
              <a:gd name="connsiteY5920" fmla="*/ 649414 h 1170526"/>
              <a:gd name="connsiteX5921" fmla="*/ 3391660 w 9143998"/>
              <a:gd name="connsiteY5921" fmla="*/ 1127668 h 1170526"/>
              <a:gd name="connsiteX5922" fmla="*/ 4540537 w 9143998"/>
              <a:gd name="connsiteY5922" fmla="*/ 830618 h 1170526"/>
              <a:gd name="connsiteX5923" fmla="*/ 4542669 w 9143998"/>
              <a:gd name="connsiteY5923" fmla="*/ 834185 h 1170526"/>
              <a:gd name="connsiteX5924" fmla="*/ 3390806 w 9143998"/>
              <a:gd name="connsiteY5924" fmla="*/ 1131180 h 1170526"/>
              <a:gd name="connsiteX5925" fmla="*/ 2513099 w 9143998"/>
              <a:gd name="connsiteY5925" fmla="*/ 652213 h 1170526"/>
              <a:gd name="connsiteX5926" fmla="*/ 2474391 w 9143998"/>
              <a:gd name="connsiteY5926" fmla="*/ 625218 h 1170526"/>
              <a:gd name="connsiteX5927" fmla="*/ 2473687 w 9143998"/>
              <a:gd name="connsiteY5927" fmla="*/ 625712 h 1170526"/>
              <a:gd name="connsiteX5928" fmla="*/ 2515230 w 9143998"/>
              <a:gd name="connsiteY5928" fmla="*/ 655066 h 1170526"/>
              <a:gd name="connsiteX5929" fmla="*/ 3391660 w 9143998"/>
              <a:gd name="connsiteY5929" fmla="*/ 1138314 h 1170526"/>
              <a:gd name="connsiteX5930" fmla="*/ 4540537 w 9143998"/>
              <a:gd name="connsiteY5930" fmla="*/ 838411 h 1170526"/>
              <a:gd name="connsiteX5931" fmla="*/ 4542669 w 9143998"/>
              <a:gd name="connsiteY5931" fmla="*/ 841978 h 1170526"/>
              <a:gd name="connsiteX5932" fmla="*/ 3390806 w 9143998"/>
              <a:gd name="connsiteY5932" fmla="*/ 1141881 h 1170526"/>
              <a:gd name="connsiteX5933" fmla="*/ 2513099 w 9143998"/>
              <a:gd name="connsiteY5933" fmla="*/ 658633 h 1170526"/>
              <a:gd name="connsiteX5934" fmla="*/ 2469706 w 9143998"/>
              <a:gd name="connsiteY5934" fmla="*/ 628504 h 1170526"/>
              <a:gd name="connsiteX5935" fmla="*/ 2436904 w 9143998"/>
              <a:gd name="connsiteY5935" fmla="*/ 651499 h 1170526"/>
              <a:gd name="connsiteX5936" fmla="*/ 2166710 w 9143998"/>
              <a:gd name="connsiteY5936" fmla="*/ 838662 h 1170526"/>
              <a:gd name="connsiteX5937" fmla="*/ 2167956 w 9143998"/>
              <a:gd name="connsiteY5937" fmla="*/ 840707 h 1170526"/>
              <a:gd name="connsiteX5938" fmla="*/ 1016152 w 9143998"/>
              <a:gd name="connsiteY5938" fmla="*/ 1140606 h 1170526"/>
              <a:gd name="connsiteX5939" fmla="*/ 355665 w 9143998"/>
              <a:gd name="connsiteY5939" fmla="*/ 809711 h 1170526"/>
              <a:gd name="connsiteX5940" fmla="*/ 172102 w 9143998"/>
              <a:gd name="connsiteY5940" fmla="*/ 681443 h 1170526"/>
              <a:gd name="connsiteX5941" fmla="*/ 0 w 9143998"/>
              <a:gd name="connsiteY5941" fmla="*/ 800658 h 1170526"/>
              <a:gd name="connsiteX5942" fmla="*/ 0 w 9143998"/>
              <a:gd name="connsiteY5942" fmla="*/ 795555 h 1170526"/>
              <a:gd name="connsiteX5943" fmla="*/ 168318 w 9143998"/>
              <a:gd name="connsiteY5943" fmla="*/ 678798 h 1170526"/>
              <a:gd name="connsiteX5944" fmla="*/ 167512 w 9143998"/>
              <a:gd name="connsiteY5944" fmla="*/ 678235 h 1170526"/>
              <a:gd name="connsiteX5945" fmla="*/ 0 w 9143998"/>
              <a:gd name="connsiteY5945" fmla="*/ 793758 h 1170526"/>
              <a:gd name="connsiteX5946" fmla="*/ 0 w 9143998"/>
              <a:gd name="connsiteY5946" fmla="*/ 788721 h 1170526"/>
              <a:gd name="connsiteX5947" fmla="*/ 163884 w 9143998"/>
              <a:gd name="connsiteY5947" fmla="*/ 675700 h 1170526"/>
              <a:gd name="connsiteX5948" fmla="*/ 159509 w 9143998"/>
              <a:gd name="connsiteY5948" fmla="*/ 672643 h 1170526"/>
              <a:gd name="connsiteX5949" fmla="*/ 0 w 9143998"/>
              <a:gd name="connsiteY5949" fmla="*/ 780479 h 1170526"/>
              <a:gd name="connsiteX5950" fmla="*/ 0 w 9143998"/>
              <a:gd name="connsiteY5950" fmla="*/ 775340 h 1170526"/>
              <a:gd name="connsiteX5951" fmla="*/ 155532 w 9143998"/>
              <a:gd name="connsiteY5951" fmla="*/ 669864 h 1170526"/>
              <a:gd name="connsiteX5952" fmla="*/ 148426 w 9143998"/>
              <a:gd name="connsiteY5952" fmla="*/ 664898 h 1170526"/>
              <a:gd name="connsiteX5953" fmla="*/ 0 w 9143998"/>
              <a:gd name="connsiteY5953" fmla="*/ 762916 h 1170526"/>
              <a:gd name="connsiteX5954" fmla="*/ 0 w 9143998"/>
              <a:gd name="connsiteY5954" fmla="*/ 757814 h 1170526"/>
              <a:gd name="connsiteX5955" fmla="*/ 144452 w 9143998"/>
              <a:gd name="connsiteY5955" fmla="*/ 662121 h 1170526"/>
              <a:gd name="connsiteX5956" fmla="*/ 137646 w 9143998"/>
              <a:gd name="connsiteY5956" fmla="*/ 657366 h 1170526"/>
              <a:gd name="connsiteX5957" fmla="*/ 133918 w 9143998"/>
              <a:gd name="connsiteY5957" fmla="*/ 654757 h 1170526"/>
              <a:gd name="connsiteX5958" fmla="*/ 0 w 9143998"/>
              <a:gd name="connsiteY5958" fmla="*/ 740342 h 1170526"/>
              <a:gd name="connsiteX5959" fmla="*/ 0 w 9143998"/>
              <a:gd name="connsiteY5959" fmla="*/ 735319 h 1170526"/>
              <a:gd name="connsiteX5960" fmla="*/ 130020 w 9143998"/>
              <a:gd name="connsiteY5960" fmla="*/ 652029 h 1170526"/>
              <a:gd name="connsiteX5961" fmla="*/ 119729 w 9143998"/>
              <a:gd name="connsiteY5961" fmla="*/ 644827 h 1170526"/>
              <a:gd name="connsiteX5962" fmla="*/ 0 w 9143998"/>
              <a:gd name="connsiteY5962" fmla="*/ 718427 h 1170526"/>
              <a:gd name="connsiteX5963" fmla="*/ 0 w 9143998"/>
              <a:gd name="connsiteY5963" fmla="*/ 713486 h 1170526"/>
              <a:gd name="connsiteX5964" fmla="*/ 115842 w 9143998"/>
              <a:gd name="connsiteY5964" fmla="*/ 642107 h 1170526"/>
              <a:gd name="connsiteX5965" fmla="*/ 95267 w 9143998"/>
              <a:gd name="connsiteY5965" fmla="*/ 627708 h 1170526"/>
              <a:gd name="connsiteX5966" fmla="*/ 0 w 9143998"/>
              <a:gd name="connsiteY5966" fmla="*/ 683640 h 1170526"/>
              <a:gd name="connsiteX5967" fmla="*/ 0 w 9143998"/>
              <a:gd name="connsiteY5967" fmla="*/ 679180 h 1170526"/>
              <a:gd name="connsiteX5968" fmla="*/ 91800 w 9143998"/>
              <a:gd name="connsiteY5968" fmla="*/ 625283 h 1170526"/>
              <a:gd name="connsiteX5969" fmla="*/ 66544 w 9143998"/>
              <a:gd name="connsiteY5969" fmla="*/ 607608 h 1170526"/>
              <a:gd name="connsiteX5970" fmla="*/ 0 w 9143998"/>
              <a:gd name="connsiteY5970" fmla="*/ 644413 h 1170526"/>
              <a:gd name="connsiteX5971" fmla="*/ 0 w 9143998"/>
              <a:gd name="connsiteY5971" fmla="*/ 640012 h 1170526"/>
              <a:gd name="connsiteX5972" fmla="*/ 63009 w 9143998"/>
              <a:gd name="connsiteY5972" fmla="*/ 605135 h 1170526"/>
              <a:gd name="connsiteX5973" fmla="*/ 38339 w 9143998"/>
              <a:gd name="connsiteY5973" fmla="*/ 587871 h 1170526"/>
              <a:gd name="connsiteX5974" fmla="*/ 0 w 9143998"/>
              <a:gd name="connsiteY5974" fmla="*/ 607623 h 1170526"/>
              <a:gd name="connsiteX5975" fmla="*/ 0 w 9143998"/>
              <a:gd name="connsiteY5975" fmla="*/ 604391 h 1170526"/>
              <a:gd name="connsiteX5976" fmla="*/ 35679 w 9143998"/>
              <a:gd name="connsiteY5976" fmla="*/ 586009 h 1170526"/>
              <a:gd name="connsiteX5977" fmla="*/ 0 w 9143998"/>
              <a:gd name="connsiteY5977" fmla="*/ 561040 h 1170526"/>
              <a:gd name="connsiteX5978" fmla="*/ 0 w 9143998"/>
              <a:gd name="connsiteY5978" fmla="*/ 554524 h 1170526"/>
              <a:gd name="connsiteX5979" fmla="*/ 1560 w 9143998"/>
              <a:gd name="connsiteY5979" fmla="*/ 555626 h 1170526"/>
              <a:gd name="connsiteX5980" fmla="*/ 1640 w 9143998"/>
              <a:gd name="connsiteY5980" fmla="*/ 555588 h 1170526"/>
              <a:gd name="connsiteX5981" fmla="*/ 0 w 9143998"/>
              <a:gd name="connsiteY5981" fmla="*/ 554445 h 1170526"/>
              <a:gd name="connsiteX5982" fmla="*/ 0 w 9143998"/>
              <a:gd name="connsiteY5982" fmla="*/ 550644 h 1170526"/>
              <a:gd name="connsiteX5983" fmla="*/ 4904 w 9143998"/>
              <a:gd name="connsiteY5983" fmla="*/ 554048 h 1170526"/>
              <a:gd name="connsiteX5984" fmla="*/ 7519 w 9143998"/>
              <a:gd name="connsiteY5984" fmla="*/ 552814 h 1170526"/>
              <a:gd name="connsiteX5985" fmla="*/ 0 w 9143998"/>
              <a:gd name="connsiteY5985" fmla="*/ 547677 h 1170526"/>
              <a:gd name="connsiteX5986" fmla="*/ 0 w 9143998"/>
              <a:gd name="connsiteY5986" fmla="*/ 542520 h 1170526"/>
              <a:gd name="connsiteX5987" fmla="*/ 12008 w 9143998"/>
              <a:gd name="connsiteY5987" fmla="*/ 550696 h 1170526"/>
              <a:gd name="connsiteX5988" fmla="*/ 15086 w 9143998"/>
              <a:gd name="connsiteY5988" fmla="*/ 549244 h 1170526"/>
              <a:gd name="connsiteX5989" fmla="*/ 0 w 9143998"/>
              <a:gd name="connsiteY5989" fmla="*/ 539206 h 1170526"/>
              <a:gd name="connsiteX5990" fmla="*/ 0 w 9143998"/>
              <a:gd name="connsiteY5990" fmla="*/ 534251 h 1170526"/>
              <a:gd name="connsiteX5991" fmla="*/ 19439 w 9143998"/>
              <a:gd name="connsiteY5991" fmla="*/ 547191 h 1170526"/>
              <a:gd name="connsiteX5992" fmla="*/ 29437 w 9143998"/>
              <a:gd name="connsiteY5992" fmla="*/ 542474 h 1170526"/>
              <a:gd name="connsiteX5993" fmla="*/ 0 w 9143998"/>
              <a:gd name="connsiteY5993" fmla="*/ 523473 h 1170526"/>
              <a:gd name="connsiteX5994" fmla="*/ 0 w 9143998"/>
              <a:gd name="connsiteY5994" fmla="*/ 518522 h 1170526"/>
              <a:gd name="connsiteX5995" fmla="*/ 33856 w 9143998"/>
              <a:gd name="connsiteY5995" fmla="*/ 540389 h 1170526"/>
              <a:gd name="connsiteX5996" fmla="*/ 44823 w 9143998"/>
              <a:gd name="connsiteY5996" fmla="*/ 535215 h 1170526"/>
              <a:gd name="connsiteX5997" fmla="*/ 0 w 9143998"/>
              <a:gd name="connsiteY5997" fmla="*/ 507380 h 1170526"/>
              <a:gd name="connsiteX5998" fmla="*/ 0 w 9143998"/>
              <a:gd name="connsiteY5998" fmla="*/ 498911 h 1170526"/>
              <a:gd name="connsiteX5999" fmla="*/ 15036 w 9143998"/>
              <a:gd name="connsiteY5999" fmla="*/ 492518 h 1170526"/>
              <a:gd name="connsiteX6000" fmla="*/ 0 w 9143998"/>
              <a:gd name="connsiteY6000" fmla="*/ 483651 h 1170526"/>
              <a:gd name="connsiteX6001" fmla="*/ 0 w 9143998"/>
              <a:gd name="connsiteY6001" fmla="*/ 478730 h 1170526"/>
              <a:gd name="connsiteX6002" fmla="*/ 19873 w 9143998"/>
              <a:gd name="connsiteY6002" fmla="*/ 490461 h 1170526"/>
              <a:gd name="connsiteX6003" fmla="*/ 39660 w 9143998"/>
              <a:gd name="connsiteY6003" fmla="*/ 482048 h 1170526"/>
              <a:gd name="connsiteX6004" fmla="*/ 0 w 9143998"/>
              <a:gd name="connsiteY6004" fmla="*/ 459915 h 1170526"/>
              <a:gd name="connsiteX6005" fmla="*/ 0 w 9143998"/>
              <a:gd name="connsiteY6005" fmla="*/ 454762 h 1170526"/>
              <a:gd name="connsiteX6006" fmla="*/ 45007 w 9143998"/>
              <a:gd name="connsiteY6006" fmla="*/ 479775 h 1170526"/>
              <a:gd name="connsiteX6007" fmla="*/ 74759 w 9143998"/>
              <a:gd name="connsiteY6007" fmla="*/ 467124 h 1170526"/>
              <a:gd name="connsiteX6008" fmla="*/ 21425 w 9143998"/>
              <a:gd name="connsiteY6008" fmla="*/ 439509 h 1170526"/>
              <a:gd name="connsiteX6009" fmla="*/ 0 w 9143998"/>
              <a:gd name="connsiteY6009" fmla="*/ 447518 h 1170526"/>
              <a:gd name="connsiteX6010" fmla="*/ 0 w 9143998"/>
              <a:gd name="connsiteY6010" fmla="*/ 443017 h 1170526"/>
              <a:gd name="connsiteX6011" fmla="*/ 16375 w 9143998"/>
              <a:gd name="connsiteY6011" fmla="*/ 436894 h 1170526"/>
              <a:gd name="connsiteX6012" fmla="*/ 0 w 9143998"/>
              <a:gd name="connsiteY6012" fmla="*/ 428416 h 1170526"/>
              <a:gd name="connsiteX6013" fmla="*/ 0 w 9143998"/>
              <a:gd name="connsiteY6013" fmla="*/ 423542 h 1170526"/>
              <a:gd name="connsiteX6014" fmla="*/ 21803 w 9143998"/>
              <a:gd name="connsiteY6014" fmla="*/ 434864 h 1170526"/>
              <a:gd name="connsiteX6015" fmla="*/ 55067 w 9143998"/>
              <a:gd name="connsiteY6015" fmla="*/ 422425 h 1170526"/>
              <a:gd name="connsiteX6016" fmla="*/ 0 w 9143998"/>
              <a:gd name="connsiteY6016" fmla="*/ 396152 h 1170526"/>
              <a:gd name="connsiteX6017" fmla="*/ 0 w 9143998"/>
              <a:gd name="connsiteY6017" fmla="*/ 391919 h 1170526"/>
              <a:gd name="connsiteX6018" fmla="*/ 60010 w 9143998"/>
              <a:gd name="connsiteY6018" fmla="*/ 420576 h 1170526"/>
              <a:gd name="connsiteX6019" fmla="*/ 107136 w 9143998"/>
              <a:gd name="connsiteY6019" fmla="*/ 402954 h 1170526"/>
              <a:gd name="connsiteX6020" fmla="*/ 40869 w 9143998"/>
              <a:gd name="connsiteY6020" fmla="*/ 374505 h 1170526"/>
              <a:gd name="connsiteX6021" fmla="*/ 0 w 9143998"/>
              <a:gd name="connsiteY6021" fmla="*/ 387532 h 1170526"/>
              <a:gd name="connsiteX6022" fmla="*/ 0 w 9143998"/>
              <a:gd name="connsiteY6022" fmla="*/ 382806 h 1170526"/>
              <a:gd name="connsiteX6023" fmla="*/ 34548 w 9143998"/>
              <a:gd name="connsiteY6023" fmla="*/ 371791 h 1170526"/>
              <a:gd name="connsiteX6024" fmla="*/ 0 w 9143998"/>
              <a:gd name="connsiteY6024" fmla="*/ 356960 h 1170526"/>
              <a:gd name="connsiteX6025" fmla="*/ 0 w 9143998"/>
              <a:gd name="connsiteY6025" fmla="*/ 352726 h 1170526"/>
              <a:gd name="connsiteX6026" fmla="*/ 40180 w 9143998"/>
              <a:gd name="connsiteY6026" fmla="*/ 369995 h 1170526"/>
              <a:gd name="connsiteX6027" fmla="*/ 94173 w 9143998"/>
              <a:gd name="connsiteY6027" fmla="*/ 352780 h 1170526"/>
              <a:gd name="connsiteX6028" fmla="*/ 3013 w 9143998"/>
              <a:gd name="connsiteY6028" fmla="*/ 318484 h 1170526"/>
              <a:gd name="connsiteX6029" fmla="*/ 0 w 9143998"/>
              <a:gd name="connsiteY6029" fmla="*/ 319264 h 1170526"/>
              <a:gd name="connsiteX6030" fmla="*/ 0 w 9143998"/>
              <a:gd name="connsiteY6030" fmla="*/ 313150 h 1170526"/>
              <a:gd name="connsiteX6031" fmla="*/ 2593 w 9143998"/>
              <a:gd name="connsiteY6031" fmla="*/ 314127 h 1170526"/>
              <a:gd name="connsiteX6032" fmla="*/ 59850 w 9143998"/>
              <a:gd name="connsiteY6032" fmla="*/ 299327 h 1170526"/>
              <a:gd name="connsiteX6033" fmla="*/ 0 w 9143998"/>
              <a:gd name="connsiteY6033" fmla="*/ 280021 h 1170526"/>
              <a:gd name="connsiteX6034" fmla="*/ 0 w 9143998"/>
              <a:gd name="connsiteY6034" fmla="*/ 275589 h 1170526"/>
              <a:gd name="connsiteX6035" fmla="*/ 67721 w 9143998"/>
              <a:gd name="connsiteY6035" fmla="*/ 297292 h 1170526"/>
              <a:gd name="connsiteX6036" fmla="*/ 162249 w 9143998"/>
              <a:gd name="connsiteY6036" fmla="*/ 272859 h 1170526"/>
              <a:gd name="connsiteX6037" fmla="*/ 129719 w 9143998"/>
              <a:gd name="connsiteY6037" fmla="*/ 264350 h 1170526"/>
              <a:gd name="connsiteX6038" fmla="*/ 37979 w 9143998"/>
              <a:gd name="connsiteY6038" fmla="*/ 240343 h 1170526"/>
              <a:gd name="connsiteX6039" fmla="*/ 0 w 9143998"/>
              <a:gd name="connsiteY6039" fmla="*/ 247703 h 1170526"/>
              <a:gd name="connsiteX6040" fmla="*/ 0 w 9143998"/>
              <a:gd name="connsiteY6040" fmla="*/ 243310 h 1170526"/>
              <a:gd name="connsiteX6041" fmla="*/ 28323 w 9143998"/>
              <a:gd name="connsiteY6041" fmla="*/ 237817 h 1170526"/>
              <a:gd name="connsiteX6042" fmla="*/ 0 w 9143998"/>
              <a:gd name="connsiteY6042" fmla="*/ 230405 h 1170526"/>
              <a:gd name="connsiteX6043" fmla="*/ 0 w 9143998"/>
              <a:gd name="connsiteY6043" fmla="*/ 226075 h 1170526"/>
              <a:gd name="connsiteX6044" fmla="*/ 37901 w 9143998"/>
              <a:gd name="connsiteY6044" fmla="*/ 235960 h 1170526"/>
              <a:gd name="connsiteX6045" fmla="*/ 155709 w 9143998"/>
              <a:gd name="connsiteY6045" fmla="*/ 213112 h 1170526"/>
              <a:gd name="connsiteX6046" fmla="*/ 129718 w 9143998"/>
              <a:gd name="connsiteY6046" fmla="*/ 208218 h 1170526"/>
              <a:gd name="connsiteX6047" fmla="*/ 0 w 9143998"/>
              <a:gd name="connsiteY6047" fmla="*/ 182756 h 1170526"/>
              <a:gd name="connsiteX6048" fmla="*/ 0 w 9143998"/>
              <a:gd name="connsiteY6048" fmla="*/ 178441 h 1170526"/>
              <a:gd name="connsiteX6049" fmla="*/ 130445 w 9143998"/>
              <a:gd name="connsiteY6049" fmla="*/ 203962 h 1170526"/>
              <a:gd name="connsiteX6050" fmla="*/ 167214 w 9143998"/>
              <a:gd name="connsiteY6050" fmla="*/ 210880 h 1170526"/>
              <a:gd name="connsiteX6051" fmla="*/ 201521 w 9143998"/>
              <a:gd name="connsiteY6051" fmla="*/ 204227 h 1170526"/>
              <a:gd name="connsiteX6052" fmla="*/ 392307 w 9143998"/>
              <a:gd name="connsiteY6052" fmla="*/ 167461 h 1170526"/>
              <a:gd name="connsiteX6053" fmla="*/ 210745 w 9143998"/>
              <a:gd name="connsiteY6053" fmla="*/ 148297 h 1170526"/>
              <a:gd name="connsiteX6054" fmla="*/ 0 w 9143998"/>
              <a:gd name="connsiteY6054" fmla="*/ 171769 h 1170526"/>
              <a:gd name="connsiteX6055" fmla="*/ 0 w 9143998"/>
              <a:gd name="connsiteY6055" fmla="*/ 167522 h 1170526"/>
              <a:gd name="connsiteX6056" fmla="*/ 192370 w 9143998"/>
              <a:gd name="connsiteY6056" fmla="*/ 146358 h 1170526"/>
              <a:gd name="connsiteX6057" fmla="*/ 0 w 9143998"/>
              <a:gd name="connsiteY6057" fmla="*/ 126053 h 1170526"/>
              <a:gd name="connsiteX6058" fmla="*/ 0 w 9143998"/>
              <a:gd name="connsiteY6058" fmla="*/ 121784 h 1170526"/>
              <a:gd name="connsiteX6059" fmla="*/ 212275 w 9143998"/>
              <a:gd name="connsiteY6059" fmla="*/ 144168 h 1170526"/>
              <a:gd name="connsiteX6060" fmla="*/ 459242 w 9143998"/>
              <a:gd name="connsiteY6060" fmla="*/ 116997 h 1170526"/>
              <a:gd name="connsiteX6061" fmla="*/ 683619 w 9143998"/>
              <a:gd name="connsiteY6061" fmla="*/ 99123 h 1170526"/>
              <a:gd name="connsiteX6062" fmla="*/ 450670 w 9143998"/>
              <a:gd name="connsiteY6062" fmla="*/ 92203 h 1170526"/>
              <a:gd name="connsiteX6063" fmla="*/ 221358 w 9143998"/>
              <a:gd name="connsiteY6063" fmla="*/ 81773 h 1170526"/>
              <a:gd name="connsiteX6064" fmla="*/ 0 w 9143998"/>
              <a:gd name="connsiteY6064" fmla="*/ 91342 h 1170526"/>
              <a:gd name="connsiteX6065" fmla="*/ 0 w 9143998"/>
              <a:gd name="connsiteY6065" fmla="*/ 87102 h 1170526"/>
              <a:gd name="connsiteX6066" fmla="*/ 174309 w 9143998"/>
              <a:gd name="connsiteY6066" fmla="*/ 79633 h 1170526"/>
              <a:gd name="connsiteX6067" fmla="*/ 0 w 9143998"/>
              <a:gd name="connsiteY6067" fmla="*/ 71705 h 1170526"/>
              <a:gd name="connsiteX6068" fmla="*/ 0 w 9143998"/>
              <a:gd name="connsiteY6068" fmla="*/ 67442 h 1170526"/>
              <a:gd name="connsiteX6069" fmla="*/ 222598 w 9143998"/>
              <a:gd name="connsiteY6069" fmla="*/ 77564 h 1170526"/>
              <a:gd name="connsiteX6070" fmla="*/ 758414 w 9143998"/>
              <a:gd name="connsiteY6070" fmla="*/ 54604 h 1170526"/>
              <a:gd name="connsiteX6071" fmla="*/ 1637525 w 9143998"/>
              <a:gd name="connsiteY6071" fmla="*/ 43499 h 1170526"/>
              <a:gd name="connsiteX6072" fmla="*/ 2132986 w 9143998"/>
              <a:gd name="connsiteY6072" fmla="*/ 58230 h 1170526"/>
              <a:gd name="connsiteX6073" fmla="*/ 2237634 w 9143998"/>
              <a:gd name="connsiteY6073" fmla="*/ 61341 h 1170526"/>
              <a:gd name="connsiteX6074" fmla="*/ 2519682 w 9143998"/>
              <a:gd name="connsiteY6074" fmla="*/ 73427 h 1170526"/>
              <a:gd name="connsiteX6075" fmla="*/ 2705255 w 9143998"/>
              <a:gd name="connsiteY6075" fmla="*/ 64840 h 1170526"/>
              <a:gd name="connsiteX6076" fmla="*/ 3569232 w 9143998"/>
              <a:gd name="connsiteY6076" fmla="*/ 43042 h 1170526"/>
              <a:gd name="connsiteX6077" fmla="*/ 4467178 w 9143998"/>
              <a:gd name="connsiteY6077" fmla="*/ 61341 h 1170526"/>
              <a:gd name="connsiteX6078" fmla="*/ 4820701 w 9143998"/>
              <a:gd name="connsiteY6078" fmla="*/ 77701 h 1170526"/>
              <a:gd name="connsiteX6079" fmla="*/ 5359733 w 9143998"/>
              <a:gd name="connsiteY6079" fmla="*/ 54602 h 1170526"/>
              <a:gd name="connsiteX6080" fmla="*/ 6239168 w 9143998"/>
              <a:gd name="connsiteY6080" fmla="*/ 43499 h 1170526"/>
              <a:gd name="connsiteX6081" fmla="*/ 6734367 w 9143998"/>
              <a:gd name="connsiteY6081" fmla="*/ 58213 h 1170526"/>
              <a:gd name="connsiteX6082" fmla="*/ 6839737 w 9143998"/>
              <a:gd name="connsiteY6082" fmla="*/ 61343 h 1170526"/>
              <a:gd name="connsiteX6083" fmla="*/ 7121348 w 9143998"/>
              <a:gd name="connsiteY6083" fmla="*/ 73411 h 1170526"/>
              <a:gd name="connsiteX6084" fmla="*/ 7306589 w 9143998"/>
              <a:gd name="connsiteY6084" fmla="*/ 64839 h 1170526"/>
              <a:gd name="connsiteX6085" fmla="*/ 8170516 w 9143998"/>
              <a:gd name="connsiteY6085" fmla="*/ 43041 h 1170526"/>
              <a:gd name="connsiteX6086" fmla="*/ 4539074 w 9143998"/>
              <a:gd name="connsiteY6086" fmla="*/ 0 h 1170526"/>
              <a:gd name="connsiteX6087" fmla="*/ 4709496 w 9143998"/>
              <a:gd name="connsiteY6087" fmla="*/ 0 h 1170526"/>
              <a:gd name="connsiteX6088" fmla="*/ 6536320 w 9143998"/>
              <a:gd name="connsiteY6088" fmla="*/ 0 h 1170526"/>
              <a:gd name="connsiteX6089" fmla="*/ 6767841 w 9143998"/>
              <a:gd name="connsiteY6089" fmla="*/ 0 h 1170526"/>
              <a:gd name="connsiteX6090" fmla="*/ 6938264 w 9143998"/>
              <a:gd name="connsiteY6090" fmla="*/ 0 h 1170526"/>
              <a:gd name="connsiteX6091" fmla="*/ 8765088 w 9143998"/>
              <a:gd name="connsiteY6091" fmla="*/ 0 h 1170526"/>
              <a:gd name="connsiteX6092" fmla="*/ 9126020 w 9143998"/>
              <a:gd name="connsiteY6092" fmla="*/ 0 h 1170526"/>
              <a:gd name="connsiteX6093" fmla="*/ 9069249 w 9143998"/>
              <a:gd name="connsiteY6093" fmla="*/ 708 h 1170526"/>
              <a:gd name="connsiteX6094" fmla="*/ 7344601 w 9143998"/>
              <a:gd name="connsiteY6094" fmla="*/ 9402 h 1170526"/>
              <a:gd name="connsiteX6095" fmla="*/ 6794263 w 9143998"/>
              <a:gd name="connsiteY6095" fmla="*/ 1106 h 1170526"/>
              <a:gd name="connsiteX6096" fmla="*/ 6731963 w 9143998"/>
              <a:gd name="connsiteY6096" fmla="*/ 1642 h 1170526"/>
              <a:gd name="connsiteX6097" fmla="*/ 5694650 w 9143998"/>
              <a:gd name="connsiteY6097" fmla="*/ 10569 h 1170526"/>
              <a:gd name="connsiteX6098" fmla="*/ 4539074 w 9143998"/>
              <a:gd name="connsiteY6098" fmla="*/ 708 h 1170526"/>
              <a:gd name="connsiteX6099" fmla="*/ 0 w 9143998"/>
              <a:gd name="connsiteY6099" fmla="*/ 0 h 1170526"/>
              <a:gd name="connsiteX6100" fmla="*/ 108178 w 9143998"/>
              <a:gd name="connsiteY6100" fmla="*/ 0 h 1170526"/>
              <a:gd name="connsiteX6101" fmla="*/ 1935002 w 9143998"/>
              <a:gd name="connsiteY6101" fmla="*/ 0 h 1170526"/>
              <a:gd name="connsiteX6102" fmla="*/ 2166520 w 9143998"/>
              <a:gd name="connsiteY6102" fmla="*/ 0 h 1170526"/>
              <a:gd name="connsiteX6103" fmla="*/ 2336943 w 9143998"/>
              <a:gd name="connsiteY6103" fmla="*/ 0 h 1170526"/>
              <a:gd name="connsiteX6104" fmla="*/ 4163763 w 9143998"/>
              <a:gd name="connsiteY6104" fmla="*/ 0 h 1170526"/>
              <a:gd name="connsiteX6105" fmla="*/ 4524695 w 9143998"/>
              <a:gd name="connsiteY6105" fmla="*/ 0 h 1170526"/>
              <a:gd name="connsiteX6106" fmla="*/ 4467924 w 9143998"/>
              <a:gd name="connsiteY6106" fmla="*/ 708 h 1170526"/>
              <a:gd name="connsiteX6107" fmla="*/ 2743280 w 9143998"/>
              <a:gd name="connsiteY6107" fmla="*/ 9402 h 1170526"/>
              <a:gd name="connsiteX6108" fmla="*/ 2192934 w 9143998"/>
              <a:gd name="connsiteY6108" fmla="*/ 1106 h 1170526"/>
              <a:gd name="connsiteX6109" fmla="*/ 2130639 w 9143998"/>
              <a:gd name="connsiteY6109" fmla="*/ 1642 h 1170526"/>
              <a:gd name="connsiteX6110" fmla="*/ 1093332 w 9143998"/>
              <a:gd name="connsiteY6110" fmla="*/ 10569 h 1170526"/>
              <a:gd name="connsiteX6111" fmla="*/ 514945 w 9143998"/>
              <a:gd name="connsiteY6111" fmla="*/ 9402 h 1170526"/>
              <a:gd name="connsiteX6112" fmla="*/ 0 w 9143998"/>
              <a:gd name="connsiteY6112" fmla="*/ 1646 h 117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</a:cxnLst>
            <a:rect l="l" t="t" r="r" b="b"/>
            <a:pathLst>
              <a:path w="9143998" h="1170526">
                <a:moveTo>
                  <a:pt x="177240" y="677885"/>
                </a:moveTo>
                <a:lnTo>
                  <a:pt x="176048" y="678710"/>
                </a:lnTo>
                <a:lnTo>
                  <a:pt x="358087" y="806151"/>
                </a:lnTo>
                <a:cubicBezTo>
                  <a:pt x="574061" y="953026"/>
                  <a:pt x="787199" y="1078413"/>
                  <a:pt x="1016879" y="1137065"/>
                </a:cubicBezTo>
                <a:cubicBezTo>
                  <a:pt x="1329640" y="1216466"/>
                  <a:pt x="1654151" y="1117996"/>
                  <a:pt x="1920880" y="981341"/>
                </a:cubicBezTo>
                <a:lnTo>
                  <a:pt x="2161862" y="839436"/>
                </a:lnTo>
                <a:lnTo>
                  <a:pt x="2160822" y="837697"/>
                </a:lnTo>
                <a:lnTo>
                  <a:pt x="2166629" y="833669"/>
                </a:lnTo>
                <a:lnTo>
                  <a:pt x="1922461" y="975651"/>
                </a:lnTo>
                <a:cubicBezTo>
                  <a:pt x="1655137" y="1111030"/>
                  <a:pt x="1330004" y="1208829"/>
                  <a:pt x="1016152" y="1129950"/>
                </a:cubicBezTo>
                <a:cubicBezTo>
                  <a:pt x="785926" y="1071844"/>
                  <a:pt x="572242" y="947394"/>
                  <a:pt x="356074" y="801847"/>
                </a:cubicBezTo>
                <a:close/>
                <a:moveTo>
                  <a:pt x="4770614" y="677125"/>
                </a:moveTo>
                <a:lnTo>
                  <a:pt x="4769454" y="677925"/>
                </a:lnTo>
                <a:lnTo>
                  <a:pt x="4770140" y="678406"/>
                </a:lnTo>
                <a:lnTo>
                  <a:pt x="4771300" y="677601"/>
                </a:lnTo>
                <a:close/>
                <a:moveTo>
                  <a:pt x="172641" y="674698"/>
                </a:moveTo>
                <a:lnTo>
                  <a:pt x="171470" y="675506"/>
                </a:lnTo>
                <a:lnTo>
                  <a:pt x="172263" y="676061"/>
                </a:lnTo>
                <a:lnTo>
                  <a:pt x="173435" y="675248"/>
                </a:lnTo>
                <a:close/>
                <a:moveTo>
                  <a:pt x="4778123" y="671952"/>
                </a:moveTo>
                <a:lnTo>
                  <a:pt x="4773716" y="674988"/>
                </a:lnTo>
                <a:lnTo>
                  <a:pt x="4774391" y="675456"/>
                </a:lnTo>
                <a:lnTo>
                  <a:pt x="4778786" y="672405"/>
                </a:lnTo>
                <a:close/>
                <a:moveTo>
                  <a:pt x="4762477" y="671486"/>
                </a:moveTo>
                <a:lnTo>
                  <a:pt x="4761347" y="672250"/>
                </a:lnTo>
                <a:lnTo>
                  <a:pt x="4765750" y="675332"/>
                </a:lnTo>
                <a:lnTo>
                  <a:pt x="4766891" y="674545"/>
                </a:lnTo>
                <a:close/>
                <a:moveTo>
                  <a:pt x="179297" y="670108"/>
                </a:moveTo>
                <a:lnTo>
                  <a:pt x="175727" y="672571"/>
                </a:lnTo>
                <a:lnTo>
                  <a:pt x="176511" y="673114"/>
                </a:lnTo>
                <a:lnTo>
                  <a:pt x="180077" y="670640"/>
                </a:lnTo>
                <a:close/>
                <a:moveTo>
                  <a:pt x="164656" y="669163"/>
                </a:moveTo>
                <a:lnTo>
                  <a:pt x="163514" y="669935"/>
                </a:lnTo>
                <a:lnTo>
                  <a:pt x="167846" y="672968"/>
                </a:lnTo>
                <a:lnTo>
                  <a:pt x="168999" y="672173"/>
                </a:lnTo>
                <a:close/>
                <a:moveTo>
                  <a:pt x="4769995" y="666402"/>
                </a:moveTo>
                <a:lnTo>
                  <a:pt x="4765606" y="669370"/>
                </a:lnTo>
                <a:lnTo>
                  <a:pt x="4769990" y="672407"/>
                </a:lnTo>
                <a:lnTo>
                  <a:pt x="4774367" y="669388"/>
                </a:lnTo>
                <a:close/>
                <a:moveTo>
                  <a:pt x="171310" y="664665"/>
                </a:moveTo>
                <a:lnTo>
                  <a:pt x="167770" y="667058"/>
                </a:lnTo>
                <a:lnTo>
                  <a:pt x="172083" y="670046"/>
                </a:lnTo>
                <a:lnTo>
                  <a:pt x="175624" y="667605"/>
                </a:lnTo>
                <a:close/>
                <a:moveTo>
                  <a:pt x="4788910" y="664519"/>
                </a:moveTo>
                <a:lnTo>
                  <a:pt x="4781835" y="669394"/>
                </a:lnTo>
                <a:lnTo>
                  <a:pt x="4782486" y="669838"/>
                </a:lnTo>
                <a:lnTo>
                  <a:pt x="4789543" y="664941"/>
                </a:lnTo>
                <a:close/>
                <a:moveTo>
                  <a:pt x="187798" y="664246"/>
                </a:moveTo>
                <a:lnTo>
                  <a:pt x="183309" y="667342"/>
                </a:lnTo>
                <a:lnTo>
                  <a:pt x="184077" y="667866"/>
                </a:lnTo>
                <a:lnTo>
                  <a:pt x="188560" y="664756"/>
                </a:lnTo>
                <a:close/>
                <a:moveTo>
                  <a:pt x="4751375" y="663791"/>
                </a:moveTo>
                <a:lnTo>
                  <a:pt x="4750288" y="664508"/>
                </a:lnTo>
                <a:lnTo>
                  <a:pt x="4757490" y="669550"/>
                </a:lnTo>
                <a:lnTo>
                  <a:pt x="4758600" y="668799"/>
                </a:lnTo>
                <a:close/>
                <a:moveTo>
                  <a:pt x="153587" y="661490"/>
                </a:moveTo>
                <a:lnTo>
                  <a:pt x="152488" y="662216"/>
                </a:lnTo>
                <a:lnTo>
                  <a:pt x="159534" y="667150"/>
                </a:lnTo>
                <a:lnTo>
                  <a:pt x="160655" y="666389"/>
                </a:lnTo>
                <a:close/>
                <a:moveTo>
                  <a:pt x="4780790" y="659104"/>
                </a:moveTo>
                <a:lnTo>
                  <a:pt x="4773733" y="663875"/>
                </a:lnTo>
                <a:lnTo>
                  <a:pt x="4778073" y="666832"/>
                </a:lnTo>
                <a:lnTo>
                  <a:pt x="4785105" y="661981"/>
                </a:lnTo>
                <a:close/>
                <a:moveTo>
                  <a:pt x="179809" y="658919"/>
                </a:moveTo>
                <a:lnTo>
                  <a:pt x="175360" y="661927"/>
                </a:lnTo>
                <a:lnTo>
                  <a:pt x="179634" y="664839"/>
                </a:lnTo>
                <a:lnTo>
                  <a:pt x="184084" y="661770"/>
                </a:lnTo>
                <a:close/>
                <a:moveTo>
                  <a:pt x="4758896" y="658823"/>
                </a:moveTo>
                <a:lnTo>
                  <a:pt x="4754537" y="661701"/>
                </a:lnTo>
                <a:lnTo>
                  <a:pt x="4761725" y="666681"/>
                </a:lnTo>
                <a:lnTo>
                  <a:pt x="4766082" y="663730"/>
                </a:lnTo>
                <a:close/>
                <a:moveTo>
                  <a:pt x="160223" y="657108"/>
                </a:moveTo>
                <a:lnTo>
                  <a:pt x="156734" y="659412"/>
                </a:lnTo>
                <a:lnTo>
                  <a:pt x="163763" y="664282"/>
                </a:lnTo>
                <a:lnTo>
                  <a:pt x="167264" y="661907"/>
                </a:lnTo>
                <a:close/>
                <a:moveTo>
                  <a:pt x="4802369" y="655246"/>
                </a:moveTo>
                <a:lnTo>
                  <a:pt x="4792608" y="661971"/>
                </a:lnTo>
                <a:lnTo>
                  <a:pt x="4793227" y="662384"/>
                </a:lnTo>
                <a:lnTo>
                  <a:pt x="4802961" y="655629"/>
                </a:lnTo>
                <a:close/>
                <a:moveTo>
                  <a:pt x="202355" y="654207"/>
                </a:moveTo>
                <a:lnTo>
                  <a:pt x="191442" y="661733"/>
                </a:lnTo>
                <a:lnTo>
                  <a:pt x="192195" y="662234"/>
                </a:lnTo>
                <a:lnTo>
                  <a:pt x="203086" y="654680"/>
                </a:lnTo>
                <a:close/>
                <a:moveTo>
                  <a:pt x="4736838" y="653715"/>
                </a:moveTo>
                <a:lnTo>
                  <a:pt x="4735815" y="654369"/>
                </a:lnTo>
                <a:lnTo>
                  <a:pt x="4736801" y="655066"/>
                </a:lnTo>
                <a:lnTo>
                  <a:pt x="4746407" y="661791"/>
                </a:lnTo>
                <a:lnTo>
                  <a:pt x="4747473" y="661086"/>
                </a:lnTo>
                <a:close/>
                <a:moveTo>
                  <a:pt x="4769683" y="651697"/>
                </a:moveTo>
                <a:lnTo>
                  <a:pt x="4762664" y="656334"/>
                </a:lnTo>
                <a:lnTo>
                  <a:pt x="4769811" y="661203"/>
                </a:lnTo>
                <a:lnTo>
                  <a:pt x="4776818" y="656455"/>
                </a:lnTo>
                <a:close/>
                <a:moveTo>
                  <a:pt x="168699" y="651510"/>
                </a:moveTo>
                <a:lnTo>
                  <a:pt x="164316" y="654404"/>
                </a:lnTo>
                <a:lnTo>
                  <a:pt x="171306" y="659166"/>
                </a:lnTo>
                <a:lnTo>
                  <a:pt x="175706" y="656183"/>
                </a:lnTo>
                <a:close/>
                <a:moveTo>
                  <a:pt x="139098" y="651446"/>
                </a:moveTo>
                <a:lnTo>
                  <a:pt x="138067" y="652105"/>
                </a:lnTo>
                <a:lnTo>
                  <a:pt x="140452" y="653790"/>
                </a:lnTo>
                <a:lnTo>
                  <a:pt x="148512" y="659433"/>
                </a:lnTo>
                <a:lnTo>
                  <a:pt x="149589" y="658718"/>
                </a:lnTo>
                <a:close/>
                <a:moveTo>
                  <a:pt x="4794251" y="650001"/>
                </a:moveTo>
                <a:lnTo>
                  <a:pt x="4784521" y="656581"/>
                </a:lnTo>
                <a:lnTo>
                  <a:pt x="4788800" y="659433"/>
                </a:lnTo>
                <a:lnTo>
                  <a:pt x="4798497" y="652745"/>
                </a:lnTo>
                <a:close/>
                <a:moveTo>
                  <a:pt x="194398" y="649057"/>
                </a:moveTo>
                <a:lnTo>
                  <a:pt x="183489" y="656432"/>
                </a:lnTo>
                <a:lnTo>
                  <a:pt x="187728" y="659257"/>
                </a:lnTo>
                <a:lnTo>
                  <a:pt x="198587" y="651768"/>
                </a:lnTo>
                <a:close/>
                <a:moveTo>
                  <a:pt x="4744368" y="648902"/>
                </a:moveTo>
                <a:lnTo>
                  <a:pt x="4740048" y="651663"/>
                </a:lnTo>
                <a:lnTo>
                  <a:pt x="4750631" y="658995"/>
                </a:lnTo>
                <a:lnTo>
                  <a:pt x="4754954" y="656131"/>
                </a:lnTo>
                <a:close/>
                <a:moveTo>
                  <a:pt x="145712" y="647218"/>
                </a:moveTo>
                <a:lnTo>
                  <a:pt x="142290" y="649406"/>
                </a:lnTo>
                <a:lnTo>
                  <a:pt x="152729" y="656638"/>
                </a:lnTo>
                <a:lnTo>
                  <a:pt x="156179" y="654352"/>
                </a:lnTo>
                <a:close/>
                <a:moveTo>
                  <a:pt x="4817743" y="644630"/>
                </a:moveTo>
                <a:lnTo>
                  <a:pt x="4815967" y="645877"/>
                </a:lnTo>
                <a:lnTo>
                  <a:pt x="4806512" y="652392"/>
                </a:lnTo>
                <a:lnTo>
                  <a:pt x="4807088" y="652765"/>
                </a:lnTo>
                <a:lnTo>
                  <a:pt x="4812982" y="648674"/>
                </a:lnTo>
                <a:lnTo>
                  <a:pt x="4818253" y="644947"/>
                </a:lnTo>
                <a:close/>
                <a:moveTo>
                  <a:pt x="4722647" y="643828"/>
                </a:moveTo>
                <a:lnTo>
                  <a:pt x="4721710" y="644403"/>
                </a:lnTo>
                <a:lnTo>
                  <a:pt x="4731938" y="651630"/>
                </a:lnTo>
                <a:lnTo>
                  <a:pt x="4732926" y="650997"/>
                </a:lnTo>
                <a:close/>
                <a:moveTo>
                  <a:pt x="218568" y="642981"/>
                </a:moveTo>
                <a:lnTo>
                  <a:pt x="214477" y="645847"/>
                </a:lnTo>
                <a:lnTo>
                  <a:pt x="206013" y="651684"/>
                </a:lnTo>
                <a:lnTo>
                  <a:pt x="206732" y="652150"/>
                </a:lnTo>
                <a:lnTo>
                  <a:pt x="211705" y="648701"/>
                </a:lnTo>
                <a:lnTo>
                  <a:pt x="219221" y="643385"/>
                </a:lnTo>
                <a:close/>
                <a:moveTo>
                  <a:pt x="4783131" y="642815"/>
                </a:moveTo>
                <a:lnTo>
                  <a:pt x="4773454" y="649207"/>
                </a:lnTo>
                <a:lnTo>
                  <a:pt x="4780544" y="653931"/>
                </a:lnTo>
                <a:lnTo>
                  <a:pt x="4790203" y="647386"/>
                </a:lnTo>
                <a:close/>
                <a:moveTo>
                  <a:pt x="4755153" y="642008"/>
                </a:moveTo>
                <a:lnTo>
                  <a:pt x="4748180" y="646465"/>
                </a:lnTo>
                <a:lnTo>
                  <a:pt x="4758713" y="653642"/>
                </a:lnTo>
                <a:lnTo>
                  <a:pt x="4765680" y="649028"/>
                </a:lnTo>
                <a:close/>
                <a:moveTo>
                  <a:pt x="183296" y="641871"/>
                </a:moveTo>
                <a:lnTo>
                  <a:pt x="172419" y="649053"/>
                </a:lnTo>
                <a:lnTo>
                  <a:pt x="179378" y="653692"/>
                </a:lnTo>
                <a:lnTo>
                  <a:pt x="190210" y="646346"/>
                </a:lnTo>
                <a:close/>
                <a:moveTo>
                  <a:pt x="154164" y="641817"/>
                </a:moveTo>
                <a:lnTo>
                  <a:pt x="149868" y="644562"/>
                </a:lnTo>
                <a:lnTo>
                  <a:pt x="160267" y="651645"/>
                </a:lnTo>
                <a:lnTo>
                  <a:pt x="164598" y="648775"/>
                </a:lnTo>
                <a:close/>
                <a:moveTo>
                  <a:pt x="124977" y="641602"/>
                </a:moveTo>
                <a:lnTo>
                  <a:pt x="124030" y="642184"/>
                </a:lnTo>
                <a:lnTo>
                  <a:pt x="134184" y="649361"/>
                </a:lnTo>
                <a:lnTo>
                  <a:pt x="135185" y="648720"/>
                </a:lnTo>
                <a:close/>
                <a:moveTo>
                  <a:pt x="4809639" y="639597"/>
                </a:moveTo>
                <a:lnTo>
                  <a:pt x="4798440" y="647169"/>
                </a:lnTo>
                <a:lnTo>
                  <a:pt x="4802641" y="649886"/>
                </a:lnTo>
                <a:lnTo>
                  <a:pt x="4813623" y="642312"/>
                </a:lnTo>
                <a:lnTo>
                  <a:pt x="4813806" y="642185"/>
                </a:lnTo>
                <a:close/>
                <a:moveTo>
                  <a:pt x="4730142" y="639219"/>
                </a:moveTo>
                <a:lnTo>
                  <a:pt x="4725843" y="641862"/>
                </a:lnTo>
                <a:lnTo>
                  <a:pt x="4736124" y="648947"/>
                </a:lnTo>
                <a:lnTo>
                  <a:pt x="4740411" y="646201"/>
                </a:lnTo>
                <a:lnTo>
                  <a:pt x="4734670" y="642280"/>
                </a:lnTo>
                <a:close/>
                <a:moveTo>
                  <a:pt x="210645" y="638073"/>
                </a:moveTo>
                <a:lnTo>
                  <a:pt x="198094" y="646557"/>
                </a:lnTo>
                <a:lnTo>
                  <a:pt x="202246" y="649245"/>
                </a:lnTo>
                <a:lnTo>
                  <a:pt x="212345" y="642280"/>
                </a:lnTo>
                <a:lnTo>
                  <a:pt x="214749" y="640615"/>
                </a:lnTo>
                <a:close/>
                <a:moveTo>
                  <a:pt x="131554" y="637558"/>
                </a:moveTo>
                <a:lnTo>
                  <a:pt x="128194" y="639624"/>
                </a:lnTo>
                <a:lnTo>
                  <a:pt x="138364" y="646684"/>
                </a:lnTo>
                <a:lnTo>
                  <a:pt x="141748" y="644516"/>
                </a:lnTo>
                <a:lnTo>
                  <a:pt x="137646" y="641720"/>
                </a:lnTo>
                <a:close/>
                <a:moveTo>
                  <a:pt x="4768590" y="633419"/>
                </a:moveTo>
                <a:lnTo>
                  <a:pt x="4758981" y="639561"/>
                </a:lnTo>
                <a:lnTo>
                  <a:pt x="4769444" y="646535"/>
                </a:lnTo>
                <a:lnTo>
                  <a:pt x="4779046" y="640176"/>
                </a:lnTo>
                <a:close/>
                <a:moveTo>
                  <a:pt x="4798487" y="632672"/>
                </a:moveTo>
                <a:lnTo>
                  <a:pt x="4787379" y="640010"/>
                </a:lnTo>
                <a:lnTo>
                  <a:pt x="4794392" y="644548"/>
                </a:lnTo>
                <a:lnTo>
                  <a:pt x="4805496" y="637024"/>
                </a:lnTo>
                <a:close/>
                <a:moveTo>
                  <a:pt x="4740980" y="632556"/>
                </a:moveTo>
                <a:lnTo>
                  <a:pt x="4734022" y="636834"/>
                </a:lnTo>
                <a:lnTo>
                  <a:pt x="4736801" y="638713"/>
                </a:lnTo>
                <a:lnTo>
                  <a:pt x="4744215" y="643764"/>
                </a:lnTo>
                <a:lnTo>
                  <a:pt x="4751136" y="639329"/>
                </a:lnTo>
                <a:close/>
                <a:moveTo>
                  <a:pt x="168780" y="632476"/>
                </a:moveTo>
                <a:lnTo>
                  <a:pt x="157941" y="639404"/>
                </a:lnTo>
                <a:lnTo>
                  <a:pt x="168312" y="646316"/>
                </a:lnTo>
                <a:lnTo>
                  <a:pt x="179110" y="639162"/>
                </a:lnTo>
                <a:close/>
                <a:moveTo>
                  <a:pt x="139996" y="632369"/>
                </a:moveTo>
                <a:lnTo>
                  <a:pt x="135776" y="634963"/>
                </a:lnTo>
                <a:lnTo>
                  <a:pt x="140452" y="638147"/>
                </a:lnTo>
                <a:lnTo>
                  <a:pt x="145899" y="641857"/>
                </a:lnTo>
                <a:lnTo>
                  <a:pt x="150145" y="639137"/>
                </a:lnTo>
                <a:close/>
                <a:moveTo>
                  <a:pt x="199500" y="631170"/>
                </a:moveTo>
                <a:lnTo>
                  <a:pt x="187038" y="639399"/>
                </a:lnTo>
                <a:lnTo>
                  <a:pt x="193901" y="643843"/>
                </a:lnTo>
                <a:lnTo>
                  <a:pt x="206341" y="635407"/>
                </a:lnTo>
                <a:close/>
                <a:moveTo>
                  <a:pt x="4841999" y="627607"/>
                </a:moveTo>
                <a:lnTo>
                  <a:pt x="4821226" y="642186"/>
                </a:lnTo>
                <a:lnTo>
                  <a:pt x="4821722" y="642494"/>
                </a:lnTo>
                <a:lnTo>
                  <a:pt x="4842423" y="627858"/>
                </a:lnTo>
                <a:close/>
                <a:moveTo>
                  <a:pt x="4698797" y="627195"/>
                </a:moveTo>
                <a:lnTo>
                  <a:pt x="4698011" y="627657"/>
                </a:lnTo>
                <a:lnTo>
                  <a:pt x="4717843" y="641671"/>
                </a:lnTo>
                <a:lnTo>
                  <a:pt x="4718751" y="641111"/>
                </a:lnTo>
                <a:close/>
                <a:moveTo>
                  <a:pt x="242019" y="626553"/>
                </a:moveTo>
                <a:lnTo>
                  <a:pt x="222280" y="640381"/>
                </a:lnTo>
                <a:lnTo>
                  <a:pt x="222913" y="640773"/>
                </a:lnTo>
                <a:lnTo>
                  <a:pt x="242561" y="626874"/>
                </a:lnTo>
                <a:close/>
                <a:moveTo>
                  <a:pt x="2465235" y="625401"/>
                </a:moveTo>
                <a:lnTo>
                  <a:pt x="2436049" y="645847"/>
                </a:lnTo>
                <a:lnTo>
                  <a:pt x="2167027" y="831375"/>
                </a:lnTo>
                <a:lnTo>
                  <a:pt x="2167893" y="832792"/>
                </a:lnTo>
                <a:lnTo>
                  <a:pt x="2433280" y="648701"/>
                </a:lnTo>
                <a:lnTo>
                  <a:pt x="2465732" y="625745"/>
                </a:lnTo>
                <a:close/>
                <a:moveTo>
                  <a:pt x="100581" y="624588"/>
                </a:moveTo>
                <a:lnTo>
                  <a:pt x="99791" y="625052"/>
                </a:lnTo>
                <a:lnTo>
                  <a:pt x="120159" y="639448"/>
                </a:lnTo>
                <a:lnTo>
                  <a:pt x="121077" y="638882"/>
                </a:lnTo>
                <a:close/>
                <a:moveTo>
                  <a:pt x="4754443" y="624278"/>
                </a:moveTo>
                <a:lnTo>
                  <a:pt x="4744875" y="630161"/>
                </a:lnTo>
                <a:lnTo>
                  <a:pt x="4754958" y="636881"/>
                </a:lnTo>
                <a:lnTo>
                  <a:pt x="4764492" y="630772"/>
                </a:lnTo>
                <a:close/>
                <a:moveTo>
                  <a:pt x="4783915" y="623623"/>
                </a:moveTo>
                <a:lnTo>
                  <a:pt x="4772919" y="630652"/>
                </a:lnTo>
                <a:lnTo>
                  <a:pt x="4783291" y="637365"/>
                </a:lnTo>
                <a:lnTo>
                  <a:pt x="4794302" y="630073"/>
                </a:lnTo>
                <a:close/>
                <a:moveTo>
                  <a:pt x="154674" y="623346"/>
                </a:moveTo>
                <a:lnTo>
                  <a:pt x="143841" y="630006"/>
                </a:lnTo>
                <a:lnTo>
                  <a:pt x="153916" y="636721"/>
                </a:lnTo>
                <a:lnTo>
                  <a:pt x="164682" y="629824"/>
                </a:lnTo>
                <a:close/>
                <a:moveTo>
                  <a:pt x="4834154" y="622968"/>
                </a:moveTo>
                <a:lnTo>
                  <a:pt x="4815114" y="635895"/>
                </a:lnTo>
                <a:lnTo>
                  <a:pt x="4813180" y="637203"/>
                </a:lnTo>
                <a:lnTo>
                  <a:pt x="4817308" y="639760"/>
                </a:lnTo>
                <a:lnTo>
                  <a:pt x="4838151" y="625332"/>
                </a:lnTo>
                <a:close/>
                <a:moveTo>
                  <a:pt x="4706050" y="622932"/>
                </a:moveTo>
                <a:lnTo>
                  <a:pt x="4701906" y="625368"/>
                </a:lnTo>
                <a:lnTo>
                  <a:pt x="4721919" y="639159"/>
                </a:lnTo>
                <a:lnTo>
                  <a:pt x="4726173" y="636536"/>
                </a:lnTo>
                <a:close/>
                <a:moveTo>
                  <a:pt x="184938" y="622150"/>
                </a:moveTo>
                <a:lnTo>
                  <a:pt x="172586" y="630044"/>
                </a:lnTo>
                <a:lnTo>
                  <a:pt x="182847" y="636687"/>
                </a:lnTo>
                <a:lnTo>
                  <a:pt x="195197" y="628505"/>
                </a:lnTo>
                <a:close/>
                <a:moveTo>
                  <a:pt x="2469934" y="622110"/>
                </a:moveTo>
                <a:lnTo>
                  <a:pt x="2469259" y="622583"/>
                </a:lnTo>
                <a:lnTo>
                  <a:pt x="2469731" y="622916"/>
                </a:lnTo>
                <a:lnTo>
                  <a:pt x="2470405" y="622439"/>
                </a:lnTo>
                <a:close/>
                <a:moveTo>
                  <a:pt x="7071248" y="622084"/>
                </a:moveTo>
                <a:lnTo>
                  <a:pt x="7070575" y="622556"/>
                </a:lnTo>
                <a:lnTo>
                  <a:pt x="7071008" y="622863"/>
                </a:lnTo>
                <a:lnTo>
                  <a:pt x="7071682" y="622387"/>
                </a:lnTo>
                <a:close/>
                <a:moveTo>
                  <a:pt x="234325" y="622002"/>
                </a:moveTo>
                <a:lnTo>
                  <a:pt x="214424" y="635515"/>
                </a:lnTo>
                <a:lnTo>
                  <a:pt x="218483" y="638029"/>
                </a:lnTo>
                <a:lnTo>
                  <a:pt x="238264" y="624332"/>
                </a:lnTo>
                <a:close/>
                <a:moveTo>
                  <a:pt x="107029" y="620802"/>
                </a:moveTo>
                <a:lnTo>
                  <a:pt x="103804" y="622695"/>
                </a:lnTo>
                <a:lnTo>
                  <a:pt x="124281" y="636908"/>
                </a:lnTo>
                <a:lnTo>
                  <a:pt x="127605" y="634860"/>
                </a:lnTo>
                <a:close/>
                <a:moveTo>
                  <a:pt x="2458143" y="620477"/>
                </a:moveTo>
                <a:lnTo>
                  <a:pt x="2435410" y="635914"/>
                </a:lnTo>
                <a:lnTo>
                  <a:pt x="2166500" y="817712"/>
                </a:lnTo>
                <a:lnTo>
                  <a:pt x="2167956" y="820076"/>
                </a:lnTo>
                <a:cubicBezTo>
                  <a:pt x="1745954" y="1093670"/>
                  <a:pt x="1346917" y="1194586"/>
                  <a:pt x="1016152" y="1112871"/>
                </a:cubicBezTo>
                <a:cubicBezTo>
                  <a:pt x="785926" y="1055843"/>
                  <a:pt x="572242" y="933654"/>
                  <a:pt x="355768" y="790384"/>
                </a:cubicBezTo>
                <a:lnTo>
                  <a:pt x="183919" y="673258"/>
                </a:lnTo>
                <a:lnTo>
                  <a:pt x="180318" y="675752"/>
                </a:lnTo>
                <a:lnTo>
                  <a:pt x="358087" y="798907"/>
                </a:lnTo>
                <a:cubicBezTo>
                  <a:pt x="574061" y="944244"/>
                  <a:pt x="787199" y="1068304"/>
                  <a:pt x="1016879" y="1126409"/>
                </a:cubicBezTo>
                <a:cubicBezTo>
                  <a:pt x="1329640" y="1204742"/>
                  <a:pt x="1654151" y="1107197"/>
                  <a:pt x="1920880" y="971979"/>
                </a:cubicBezTo>
                <a:lnTo>
                  <a:pt x="2161526" y="831797"/>
                </a:lnTo>
                <a:lnTo>
                  <a:pt x="2160822" y="830618"/>
                </a:lnTo>
                <a:cubicBezTo>
                  <a:pt x="2253559" y="769485"/>
                  <a:pt x="2344803" y="704840"/>
                  <a:pt x="2433919" y="642280"/>
                </a:cubicBezTo>
                <a:lnTo>
                  <a:pt x="2461769" y="622994"/>
                </a:lnTo>
                <a:close/>
                <a:moveTo>
                  <a:pt x="7059421" y="620392"/>
                </a:moveTo>
                <a:lnTo>
                  <a:pt x="7036715" y="635814"/>
                </a:lnTo>
                <a:lnTo>
                  <a:pt x="6764001" y="820226"/>
                </a:lnTo>
                <a:lnTo>
                  <a:pt x="6764246" y="820631"/>
                </a:lnTo>
                <a:cubicBezTo>
                  <a:pt x="6342128" y="1094248"/>
                  <a:pt x="5943248" y="1195167"/>
                  <a:pt x="5612376" y="1113455"/>
                </a:cubicBezTo>
                <a:cubicBezTo>
                  <a:pt x="5382130" y="1056410"/>
                  <a:pt x="5168553" y="934233"/>
                  <a:pt x="4952397" y="790958"/>
                </a:cubicBezTo>
                <a:lnTo>
                  <a:pt x="4782650" y="675044"/>
                </a:lnTo>
                <a:lnTo>
                  <a:pt x="4778223" y="678110"/>
                </a:lnTo>
                <a:lnTo>
                  <a:pt x="4954420" y="800178"/>
                </a:lnTo>
                <a:cubicBezTo>
                  <a:pt x="5170365" y="945503"/>
                  <a:pt x="5383463" y="1069553"/>
                  <a:pt x="5613229" y="1127668"/>
                </a:cubicBezTo>
                <a:cubicBezTo>
                  <a:pt x="6030230" y="1232099"/>
                  <a:pt x="6468124" y="1023895"/>
                  <a:pt x="6762114" y="830618"/>
                </a:cubicBezTo>
                <a:lnTo>
                  <a:pt x="6764246" y="834185"/>
                </a:lnTo>
                <a:cubicBezTo>
                  <a:pt x="6469403" y="1027462"/>
                  <a:pt x="6030870" y="1236380"/>
                  <a:pt x="5612376" y="1131180"/>
                </a:cubicBezTo>
                <a:cubicBezTo>
                  <a:pt x="5382130" y="1073106"/>
                  <a:pt x="5168553" y="948666"/>
                  <a:pt x="4952397" y="803119"/>
                </a:cubicBezTo>
                <a:lnTo>
                  <a:pt x="4775128" y="680254"/>
                </a:lnTo>
                <a:lnTo>
                  <a:pt x="4773947" y="681071"/>
                </a:lnTo>
                <a:lnTo>
                  <a:pt x="4954420" y="807413"/>
                </a:lnTo>
                <a:cubicBezTo>
                  <a:pt x="5170365" y="954277"/>
                  <a:pt x="5383463" y="1079664"/>
                  <a:pt x="5613229" y="1138314"/>
                </a:cubicBezTo>
                <a:cubicBezTo>
                  <a:pt x="5925980" y="1217708"/>
                  <a:pt x="6250482" y="1119238"/>
                  <a:pt x="6517214" y="982599"/>
                </a:cubicBezTo>
                <a:lnTo>
                  <a:pt x="6761641" y="838689"/>
                </a:lnTo>
                <a:lnTo>
                  <a:pt x="6761422" y="838316"/>
                </a:lnTo>
                <a:cubicBezTo>
                  <a:pt x="6853443" y="777216"/>
                  <a:pt x="6945465" y="711829"/>
                  <a:pt x="7034624" y="648603"/>
                </a:cubicBezTo>
                <a:lnTo>
                  <a:pt x="7067032" y="625676"/>
                </a:lnTo>
                <a:lnTo>
                  <a:pt x="7066577" y="625359"/>
                </a:lnTo>
                <a:lnTo>
                  <a:pt x="7037485" y="645757"/>
                </a:lnTo>
                <a:cubicBezTo>
                  <a:pt x="6948986" y="708298"/>
                  <a:pt x="6856965" y="772965"/>
                  <a:pt x="6764284" y="834065"/>
                </a:cubicBezTo>
                <a:lnTo>
                  <a:pt x="6762083" y="830499"/>
                </a:lnTo>
                <a:cubicBezTo>
                  <a:pt x="6854874" y="769398"/>
                  <a:pt x="6946124" y="704732"/>
                  <a:pt x="7035284" y="642190"/>
                </a:cubicBezTo>
                <a:lnTo>
                  <a:pt x="7063088" y="622938"/>
                </a:lnTo>
                <a:close/>
                <a:moveTo>
                  <a:pt x="2476480" y="617524"/>
                </a:moveTo>
                <a:lnTo>
                  <a:pt x="2472747" y="620139"/>
                </a:lnTo>
                <a:lnTo>
                  <a:pt x="2473208" y="620456"/>
                </a:lnTo>
                <a:lnTo>
                  <a:pt x="2476927" y="617826"/>
                </a:lnTo>
                <a:close/>
                <a:moveTo>
                  <a:pt x="7077776" y="617507"/>
                </a:moveTo>
                <a:lnTo>
                  <a:pt x="7074088" y="620093"/>
                </a:lnTo>
                <a:lnTo>
                  <a:pt x="7074512" y="620385"/>
                </a:lnTo>
                <a:lnTo>
                  <a:pt x="7078186" y="617785"/>
                </a:lnTo>
                <a:close/>
                <a:moveTo>
                  <a:pt x="2462931" y="617226"/>
                </a:moveTo>
                <a:lnTo>
                  <a:pt x="2462292" y="617660"/>
                </a:lnTo>
                <a:lnTo>
                  <a:pt x="2465845" y="620171"/>
                </a:lnTo>
                <a:lnTo>
                  <a:pt x="2466504" y="619716"/>
                </a:lnTo>
                <a:close/>
                <a:moveTo>
                  <a:pt x="7064187" y="617156"/>
                </a:moveTo>
                <a:lnTo>
                  <a:pt x="7063549" y="617589"/>
                </a:lnTo>
                <a:lnTo>
                  <a:pt x="7067143" y="620130"/>
                </a:lnTo>
                <a:lnTo>
                  <a:pt x="7067798" y="619676"/>
                </a:lnTo>
                <a:close/>
                <a:moveTo>
                  <a:pt x="4716854" y="616582"/>
                </a:moveTo>
                <a:lnTo>
                  <a:pt x="4710013" y="620603"/>
                </a:lnTo>
                <a:lnTo>
                  <a:pt x="4730049" y="634148"/>
                </a:lnTo>
                <a:lnTo>
                  <a:pt x="4736970" y="629883"/>
                </a:lnTo>
                <a:lnTo>
                  <a:pt x="4733177" y="627354"/>
                </a:lnTo>
                <a:close/>
                <a:moveTo>
                  <a:pt x="4823032" y="616389"/>
                </a:moveTo>
                <a:lnTo>
                  <a:pt x="4815114" y="621690"/>
                </a:lnTo>
                <a:lnTo>
                  <a:pt x="4802057" y="630314"/>
                </a:lnTo>
                <a:lnTo>
                  <a:pt x="4809028" y="634631"/>
                </a:lnTo>
                <a:lnTo>
                  <a:pt x="4812343" y="632385"/>
                </a:lnTo>
                <a:lnTo>
                  <a:pt x="4829811" y="620399"/>
                </a:lnTo>
                <a:close/>
                <a:moveTo>
                  <a:pt x="115313" y="615939"/>
                </a:moveTo>
                <a:lnTo>
                  <a:pt x="111297" y="618297"/>
                </a:lnTo>
                <a:lnTo>
                  <a:pt x="131814" y="632266"/>
                </a:lnTo>
                <a:lnTo>
                  <a:pt x="135986" y="629695"/>
                </a:lnTo>
                <a:close/>
                <a:moveTo>
                  <a:pt x="223208" y="615427"/>
                </a:moveTo>
                <a:lnTo>
                  <a:pt x="213837" y="621701"/>
                </a:lnTo>
                <a:lnTo>
                  <a:pt x="203327" y="628642"/>
                </a:lnTo>
                <a:lnTo>
                  <a:pt x="210117" y="632847"/>
                </a:lnTo>
                <a:lnTo>
                  <a:pt x="210852" y="632347"/>
                </a:lnTo>
                <a:lnTo>
                  <a:pt x="229817" y="619337"/>
                </a:lnTo>
                <a:close/>
                <a:moveTo>
                  <a:pt x="4769782" y="614847"/>
                </a:moveTo>
                <a:lnTo>
                  <a:pt x="4758867" y="621558"/>
                </a:lnTo>
                <a:lnTo>
                  <a:pt x="4768819" y="627999"/>
                </a:lnTo>
                <a:lnTo>
                  <a:pt x="4779717" y="621016"/>
                </a:lnTo>
                <a:close/>
                <a:moveTo>
                  <a:pt x="170832" y="613413"/>
                </a:moveTo>
                <a:lnTo>
                  <a:pt x="158555" y="620960"/>
                </a:lnTo>
                <a:lnTo>
                  <a:pt x="168484" y="627389"/>
                </a:lnTo>
                <a:lnTo>
                  <a:pt x="180730" y="619544"/>
                </a:lnTo>
                <a:close/>
                <a:moveTo>
                  <a:pt x="2469471" y="612786"/>
                </a:moveTo>
                <a:lnTo>
                  <a:pt x="2465748" y="615314"/>
                </a:lnTo>
                <a:lnTo>
                  <a:pt x="2469312" y="617771"/>
                </a:lnTo>
                <a:lnTo>
                  <a:pt x="2473033" y="615194"/>
                </a:lnTo>
                <a:close/>
                <a:moveTo>
                  <a:pt x="7070707" y="612728"/>
                </a:moveTo>
                <a:lnTo>
                  <a:pt x="7067027" y="615227"/>
                </a:lnTo>
                <a:lnTo>
                  <a:pt x="7070634" y="617713"/>
                </a:lnTo>
                <a:lnTo>
                  <a:pt x="7074313" y="615166"/>
                </a:lnTo>
                <a:close/>
                <a:moveTo>
                  <a:pt x="2486293" y="610650"/>
                </a:moveTo>
                <a:lnTo>
                  <a:pt x="2480118" y="614975"/>
                </a:lnTo>
                <a:lnTo>
                  <a:pt x="2480547" y="615265"/>
                </a:lnTo>
                <a:lnTo>
                  <a:pt x="2486695" y="610916"/>
                </a:lnTo>
                <a:close/>
                <a:moveTo>
                  <a:pt x="7087616" y="610608"/>
                </a:moveTo>
                <a:lnTo>
                  <a:pt x="7081411" y="614959"/>
                </a:lnTo>
                <a:lnTo>
                  <a:pt x="7081805" y="615226"/>
                </a:lnTo>
                <a:lnTo>
                  <a:pt x="7087987" y="610853"/>
                </a:lnTo>
                <a:close/>
                <a:moveTo>
                  <a:pt x="2452724" y="610108"/>
                </a:moveTo>
                <a:lnTo>
                  <a:pt x="2452149" y="610494"/>
                </a:lnTo>
                <a:lnTo>
                  <a:pt x="2458124" y="614716"/>
                </a:lnTo>
                <a:lnTo>
                  <a:pt x="2458734" y="614299"/>
                </a:lnTo>
                <a:close/>
                <a:moveTo>
                  <a:pt x="7053974" y="610029"/>
                </a:moveTo>
                <a:lnTo>
                  <a:pt x="7053400" y="610413"/>
                </a:lnTo>
                <a:lnTo>
                  <a:pt x="7059447" y="614688"/>
                </a:lnTo>
                <a:lnTo>
                  <a:pt x="7060054" y="614272"/>
                </a:lnTo>
                <a:close/>
                <a:moveTo>
                  <a:pt x="4730294" y="608682"/>
                </a:moveTo>
                <a:lnTo>
                  <a:pt x="4720840" y="614239"/>
                </a:lnTo>
                <a:lnTo>
                  <a:pt x="4735309" y="623787"/>
                </a:lnTo>
                <a:lnTo>
                  <a:pt x="4740860" y="627486"/>
                </a:lnTo>
                <a:lnTo>
                  <a:pt x="4750353" y="621636"/>
                </a:lnTo>
                <a:lnTo>
                  <a:pt x="4731685" y="609573"/>
                </a:lnTo>
                <a:close/>
                <a:moveTo>
                  <a:pt x="267708" y="608556"/>
                </a:moveTo>
                <a:lnTo>
                  <a:pt x="245759" y="623932"/>
                </a:lnTo>
                <a:lnTo>
                  <a:pt x="246283" y="624242"/>
                </a:lnTo>
                <a:lnTo>
                  <a:pt x="268129" y="608789"/>
                </a:lnTo>
                <a:close/>
                <a:moveTo>
                  <a:pt x="4808592" y="607849"/>
                </a:moveTo>
                <a:lnTo>
                  <a:pt x="4787527" y="621314"/>
                </a:lnTo>
                <a:lnTo>
                  <a:pt x="4797862" y="627715"/>
                </a:lnTo>
                <a:lnTo>
                  <a:pt x="4812343" y="618125"/>
                </a:lnTo>
                <a:lnTo>
                  <a:pt x="4818737" y="613849"/>
                </a:lnTo>
                <a:close/>
                <a:moveTo>
                  <a:pt x="4870744" y="607435"/>
                </a:moveTo>
                <a:lnTo>
                  <a:pt x="4845723" y="624994"/>
                </a:lnTo>
                <a:lnTo>
                  <a:pt x="4846132" y="625236"/>
                </a:lnTo>
                <a:lnTo>
                  <a:pt x="4871060" y="607610"/>
                </a:lnTo>
                <a:close/>
                <a:moveTo>
                  <a:pt x="129941" y="607350"/>
                </a:moveTo>
                <a:lnTo>
                  <a:pt x="119245" y="613630"/>
                </a:lnTo>
                <a:lnTo>
                  <a:pt x="139031" y="626800"/>
                </a:lnTo>
                <a:lnTo>
                  <a:pt x="139825" y="627330"/>
                </a:lnTo>
                <a:lnTo>
                  <a:pt x="150585" y="620700"/>
                </a:lnTo>
                <a:lnTo>
                  <a:pt x="136954" y="611877"/>
                </a:lnTo>
                <a:close/>
                <a:moveTo>
                  <a:pt x="208795" y="606903"/>
                </a:moveTo>
                <a:lnTo>
                  <a:pt x="188831" y="619662"/>
                </a:lnTo>
                <a:lnTo>
                  <a:pt x="199019" y="625973"/>
                </a:lnTo>
                <a:lnTo>
                  <a:pt x="210852" y="618134"/>
                </a:lnTo>
                <a:lnTo>
                  <a:pt x="218799" y="612820"/>
                </a:lnTo>
                <a:close/>
                <a:moveTo>
                  <a:pt x="4668816" y="606286"/>
                </a:moveTo>
                <a:lnTo>
                  <a:pt x="4668226" y="606612"/>
                </a:lnTo>
                <a:lnTo>
                  <a:pt x="4693964" y="624798"/>
                </a:lnTo>
                <a:lnTo>
                  <a:pt x="4694722" y="624353"/>
                </a:lnTo>
                <a:close/>
                <a:moveTo>
                  <a:pt x="2479356" y="606073"/>
                </a:moveTo>
                <a:lnTo>
                  <a:pt x="2473167" y="610276"/>
                </a:lnTo>
                <a:lnTo>
                  <a:pt x="2476693" y="612659"/>
                </a:lnTo>
                <a:lnTo>
                  <a:pt x="2482862" y="608387"/>
                </a:lnTo>
                <a:close/>
                <a:moveTo>
                  <a:pt x="7080623" y="605993"/>
                </a:moveTo>
                <a:lnTo>
                  <a:pt x="7074401" y="610219"/>
                </a:lnTo>
                <a:lnTo>
                  <a:pt x="7077970" y="612633"/>
                </a:lnTo>
                <a:lnTo>
                  <a:pt x="7084175" y="608337"/>
                </a:lnTo>
                <a:close/>
                <a:moveTo>
                  <a:pt x="2459148" y="605807"/>
                </a:moveTo>
                <a:lnTo>
                  <a:pt x="2455497" y="608252"/>
                </a:lnTo>
                <a:lnTo>
                  <a:pt x="2461510" y="612394"/>
                </a:lnTo>
                <a:lnTo>
                  <a:pt x="2465173" y="609881"/>
                </a:lnTo>
                <a:close/>
                <a:moveTo>
                  <a:pt x="7060376" y="605742"/>
                </a:moveTo>
                <a:lnTo>
                  <a:pt x="7056769" y="608157"/>
                </a:lnTo>
                <a:lnTo>
                  <a:pt x="7062854" y="612351"/>
                </a:lnTo>
                <a:lnTo>
                  <a:pt x="7066475" y="609866"/>
                </a:lnTo>
                <a:close/>
                <a:moveTo>
                  <a:pt x="71947" y="604620"/>
                </a:moveTo>
                <a:lnTo>
                  <a:pt x="71349" y="604951"/>
                </a:lnTo>
                <a:lnTo>
                  <a:pt x="96343" y="622616"/>
                </a:lnTo>
                <a:lnTo>
                  <a:pt x="97109" y="622167"/>
                </a:lnTo>
                <a:close/>
                <a:moveTo>
                  <a:pt x="260218" y="604419"/>
                </a:moveTo>
                <a:lnTo>
                  <a:pt x="238129" y="619419"/>
                </a:lnTo>
                <a:lnTo>
                  <a:pt x="242028" y="621725"/>
                </a:lnTo>
                <a:lnTo>
                  <a:pt x="264001" y="606509"/>
                </a:lnTo>
                <a:close/>
                <a:moveTo>
                  <a:pt x="4863214" y="603238"/>
                </a:moveTo>
                <a:lnTo>
                  <a:pt x="4837945" y="620394"/>
                </a:lnTo>
                <a:lnTo>
                  <a:pt x="4841903" y="622735"/>
                </a:lnTo>
                <a:lnTo>
                  <a:pt x="4867011" y="605354"/>
                </a:lnTo>
                <a:close/>
                <a:moveTo>
                  <a:pt x="4675749" y="602446"/>
                </a:moveTo>
                <a:lnTo>
                  <a:pt x="4671809" y="604628"/>
                </a:lnTo>
                <a:lnTo>
                  <a:pt x="4697806" y="622542"/>
                </a:lnTo>
                <a:lnTo>
                  <a:pt x="4701909" y="620132"/>
                </a:lnTo>
                <a:close/>
                <a:moveTo>
                  <a:pt x="2498476" y="602115"/>
                </a:moveTo>
                <a:lnTo>
                  <a:pt x="2489950" y="608089"/>
                </a:lnTo>
                <a:lnTo>
                  <a:pt x="2490334" y="608343"/>
                </a:lnTo>
                <a:lnTo>
                  <a:pt x="2498823" y="602337"/>
                </a:lnTo>
                <a:close/>
                <a:moveTo>
                  <a:pt x="7099742" y="602106"/>
                </a:moveTo>
                <a:lnTo>
                  <a:pt x="7091228" y="608075"/>
                </a:lnTo>
                <a:lnTo>
                  <a:pt x="7091582" y="608309"/>
                </a:lnTo>
                <a:lnTo>
                  <a:pt x="7100061" y="602310"/>
                </a:lnTo>
                <a:close/>
                <a:moveTo>
                  <a:pt x="78245" y="601136"/>
                </a:moveTo>
                <a:lnTo>
                  <a:pt x="75184" y="602829"/>
                </a:lnTo>
                <a:lnTo>
                  <a:pt x="100324" y="620279"/>
                </a:lnTo>
                <a:lnTo>
                  <a:pt x="103518" y="618403"/>
                </a:lnTo>
                <a:close/>
                <a:moveTo>
                  <a:pt x="2439603" y="600957"/>
                </a:moveTo>
                <a:lnTo>
                  <a:pt x="2439107" y="601278"/>
                </a:lnTo>
                <a:lnTo>
                  <a:pt x="2448138" y="607660"/>
                </a:lnTo>
                <a:lnTo>
                  <a:pt x="2448689" y="607293"/>
                </a:lnTo>
                <a:close/>
                <a:moveTo>
                  <a:pt x="7040904" y="600908"/>
                </a:moveTo>
                <a:lnTo>
                  <a:pt x="7040409" y="601228"/>
                </a:lnTo>
                <a:lnTo>
                  <a:pt x="7049474" y="607637"/>
                </a:lnTo>
                <a:lnTo>
                  <a:pt x="7050022" y="607271"/>
                </a:lnTo>
                <a:close/>
                <a:moveTo>
                  <a:pt x="4745481" y="599756"/>
                </a:moveTo>
                <a:lnTo>
                  <a:pt x="4734841" y="606010"/>
                </a:lnTo>
                <a:lnTo>
                  <a:pt x="4754775" y="618910"/>
                </a:lnTo>
                <a:lnTo>
                  <a:pt x="4765591" y="612245"/>
                </a:lnTo>
                <a:close/>
                <a:moveTo>
                  <a:pt x="4794613" y="599581"/>
                </a:moveTo>
                <a:lnTo>
                  <a:pt x="4773449" y="612593"/>
                </a:lnTo>
                <a:lnTo>
                  <a:pt x="4783321" y="618708"/>
                </a:lnTo>
                <a:lnTo>
                  <a:pt x="4804264" y="605289"/>
                </a:lnTo>
                <a:close/>
                <a:moveTo>
                  <a:pt x="2468978" y="599226"/>
                </a:moveTo>
                <a:lnTo>
                  <a:pt x="2462872" y="603315"/>
                </a:lnTo>
                <a:lnTo>
                  <a:pt x="2468852" y="607358"/>
                </a:lnTo>
                <a:lnTo>
                  <a:pt x="2474955" y="603170"/>
                </a:lnTo>
                <a:close/>
                <a:moveTo>
                  <a:pt x="7070238" y="599140"/>
                </a:moveTo>
                <a:lnTo>
                  <a:pt x="7064097" y="603252"/>
                </a:lnTo>
                <a:lnTo>
                  <a:pt x="7070150" y="607345"/>
                </a:lnTo>
                <a:lnTo>
                  <a:pt x="7076289" y="603133"/>
                </a:lnTo>
                <a:close/>
                <a:moveTo>
                  <a:pt x="194844" y="598652"/>
                </a:moveTo>
                <a:lnTo>
                  <a:pt x="174801" y="610973"/>
                </a:lnTo>
                <a:lnTo>
                  <a:pt x="184619" y="617054"/>
                </a:lnTo>
                <a:lnTo>
                  <a:pt x="204463" y="604341"/>
                </a:lnTo>
                <a:close/>
                <a:moveTo>
                  <a:pt x="248948" y="598194"/>
                </a:moveTo>
                <a:lnTo>
                  <a:pt x="227041" y="612861"/>
                </a:lnTo>
                <a:lnTo>
                  <a:pt x="233601" y="616741"/>
                </a:lnTo>
                <a:lnTo>
                  <a:pt x="255423" y="601770"/>
                </a:lnTo>
                <a:close/>
                <a:moveTo>
                  <a:pt x="145909" y="597976"/>
                </a:moveTo>
                <a:lnTo>
                  <a:pt x="133916" y="605017"/>
                </a:lnTo>
                <a:lnTo>
                  <a:pt x="139031" y="608321"/>
                </a:lnTo>
                <a:lnTo>
                  <a:pt x="154462" y="618311"/>
                </a:lnTo>
                <a:lnTo>
                  <a:pt x="166632" y="610812"/>
                </a:lnTo>
                <a:close/>
                <a:moveTo>
                  <a:pt x="2491639" y="597732"/>
                </a:moveTo>
                <a:lnTo>
                  <a:pt x="2483070" y="603551"/>
                </a:lnTo>
                <a:lnTo>
                  <a:pt x="2486540" y="605840"/>
                </a:lnTo>
                <a:lnTo>
                  <a:pt x="2495072" y="599932"/>
                </a:lnTo>
                <a:close/>
                <a:moveTo>
                  <a:pt x="7092850" y="597690"/>
                </a:moveTo>
                <a:lnTo>
                  <a:pt x="7084295" y="603500"/>
                </a:lnTo>
                <a:lnTo>
                  <a:pt x="7087811" y="605819"/>
                </a:lnTo>
                <a:lnTo>
                  <a:pt x="7096330" y="599920"/>
                </a:lnTo>
                <a:close/>
                <a:moveTo>
                  <a:pt x="4852004" y="596992"/>
                </a:moveTo>
                <a:lnTo>
                  <a:pt x="4826851" y="613832"/>
                </a:lnTo>
                <a:lnTo>
                  <a:pt x="4833579" y="617813"/>
                </a:lnTo>
                <a:lnTo>
                  <a:pt x="4858581" y="600657"/>
                </a:lnTo>
                <a:close/>
                <a:moveTo>
                  <a:pt x="2445926" y="596868"/>
                </a:moveTo>
                <a:lnTo>
                  <a:pt x="2442341" y="599186"/>
                </a:lnTo>
                <a:lnTo>
                  <a:pt x="2451442" y="605457"/>
                </a:lnTo>
                <a:lnTo>
                  <a:pt x="2455062" y="603044"/>
                </a:lnTo>
                <a:close/>
                <a:moveTo>
                  <a:pt x="7047202" y="596835"/>
                </a:moveTo>
                <a:lnTo>
                  <a:pt x="7043662" y="599124"/>
                </a:lnTo>
                <a:lnTo>
                  <a:pt x="7052798" y="605420"/>
                </a:lnTo>
                <a:lnTo>
                  <a:pt x="7056373" y="603036"/>
                </a:lnTo>
                <a:close/>
                <a:moveTo>
                  <a:pt x="86340" y="596659"/>
                </a:moveTo>
                <a:lnTo>
                  <a:pt x="82575" y="598742"/>
                </a:lnTo>
                <a:lnTo>
                  <a:pt x="107779" y="615902"/>
                </a:lnTo>
                <a:lnTo>
                  <a:pt x="111752" y="613569"/>
                </a:lnTo>
                <a:close/>
                <a:moveTo>
                  <a:pt x="4686449" y="596520"/>
                </a:moveTo>
                <a:lnTo>
                  <a:pt x="4679821" y="600191"/>
                </a:lnTo>
                <a:lnTo>
                  <a:pt x="4705873" y="617804"/>
                </a:lnTo>
                <a:lnTo>
                  <a:pt x="4712662" y="613817"/>
                </a:lnTo>
                <a:close/>
                <a:moveTo>
                  <a:pt x="2516910" y="595411"/>
                </a:moveTo>
                <a:lnTo>
                  <a:pt x="2507270" y="602168"/>
                </a:lnTo>
                <a:lnTo>
                  <a:pt x="2512247" y="605348"/>
                </a:lnTo>
                <a:cubicBezTo>
                  <a:pt x="2806449" y="798625"/>
                  <a:pt x="3084664" y="980543"/>
                  <a:pt x="3389527" y="1052322"/>
                </a:cubicBezTo>
                <a:cubicBezTo>
                  <a:pt x="3719546" y="1129808"/>
                  <a:pt x="4117147" y="1034542"/>
                  <a:pt x="4538405" y="775906"/>
                </a:cubicBezTo>
                <a:lnTo>
                  <a:pt x="4540537" y="779418"/>
                </a:lnTo>
                <a:cubicBezTo>
                  <a:pt x="4118427" y="1038822"/>
                  <a:pt x="3720185" y="1134034"/>
                  <a:pt x="3388674" y="1056602"/>
                </a:cubicBezTo>
                <a:cubicBezTo>
                  <a:pt x="3083171" y="984823"/>
                  <a:pt x="2804957" y="802905"/>
                  <a:pt x="2510115" y="609573"/>
                </a:cubicBezTo>
                <a:lnTo>
                  <a:pt x="2503112" y="605085"/>
                </a:lnTo>
                <a:lnTo>
                  <a:pt x="2494521" y="611107"/>
                </a:lnTo>
                <a:lnTo>
                  <a:pt x="2513738" y="623787"/>
                </a:lnTo>
                <a:cubicBezTo>
                  <a:pt x="2807942" y="822771"/>
                  <a:pt x="3085303" y="1009682"/>
                  <a:pt x="3390806" y="1084315"/>
                </a:cubicBezTo>
                <a:cubicBezTo>
                  <a:pt x="3720826" y="1164600"/>
                  <a:pt x="4118427" y="1065822"/>
                  <a:pt x="4539898" y="799338"/>
                </a:cubicBezTo>
                <a:lnTo>
                  <a:pt x="4542030" y="802905"/>
                </a:lnTo>
                <a:cubicBezTo>
                  <a:pt x="4119917" y="1070102"/>
                  <a:pt x="3721677" y="1168881"/>
                  <a:pt x="3390166" y="1088541"/>
                </a:cubicBezTo>
                <a:cubicBezTo>
                  <a:pt x="3083810" y="1013963"/>
                  <a:pt x="2805597" y="826338"/>
                  <a:pt x="2511608" y="627354"/>
                </a:cubicBezTo>
                <a:lnTo>
                  <a:pt x="2490866" y="613668"/>
                </a:lnTo>
                <a:lnTo>
                  <a:pt x="2484641" y="618033"/>
                </a:lnTo>
                <a:lnTo>
                  <a:pt x="2515230" y="638713"/>
                </a:lnTo>
                <a:cubicBezTo>
                  <a:pt x="2808581" y="841264"/>
                  <a:pt x="3085303" y="1033115"/>
                  <a:pt x="3391660" y="1109174"/>
                </a:cubicBezTo>
                <a:cubicBezTo>
                  <a:pt x="3704409" y="1186469"/>
                  <a:pt x="4028912" y="1090653"/>
                  <a:pt x="4295638" y="957580"/>
                </a:cubicBezTo>
                <a:lnTo>
                  <a:pt x="4539930" y="817467"/>
                </a:lnTo>
                <a:lnTo>
                  <a:pt x="4539713" y="817104"/>
                </a:lnTo>
                <a:lnTo>
                  <a:pt x="4753819" y="672038"/>
                </a:lnTo>
                <a:lnTo>
                  <a:pt x="4746570" y="666964"/>
                </a:lnTo>
                <a:lnTo>
                  <a:pt x="4541845" y="802186"/>
                </a:lnTo>
                <a:lnTo>
                  <a:pt x="4539713" y="798676"/>
                </a:lnTo>
                <a:lnTo>
                  <a:pt x="4742694" y="664251"/>
                </a:lnTo>
                <a:lnTo>
                  <a:pt x="4734670" y="658633"/>
                </a:lnTo>
                <a:lnTo>
                  <a:pt x="4732021" y="656794"/>
                </a:lnTo>
                <a:lnTo>
                  <a:pt x="4541205" y="778767"/>
                </a:lnTo>
                <a:lnTo>
                  <a:pt x="4539074" y="775202"/>
                </a:lnTo>
                <a:lnTo>
                  <a:pt x="4728113" y="654081"/>
                </a:lnTo>
                <a:lnTo>
                  <a:pt x="4717714" y="646860"/>
                </a:lnTo>
                <a:lnTo>
                  <a:pt x="4541223" y="755370"/>
                </a:lnTo>
                <a:lnTo>
                  <a:pt x="4541229" y="755381"/>
                </a:lnTo>
                <a:cubicBezTo>
                  <a:pt x="4112643" y="1007642"/>
                  <a:pt x="3725184" y="1097914"/>
                  <a:pt x="3389513" y="1021853"/>
                </a:cubicBezTo>
                <a:cubicBezTo>
                  <a:pt x="3160777" y="970154"/>
                  <a:pt x="2946787" y="858489"/>
                  <a:pt x="2729382" y="727350"/>
                </a:cubicBezTo>
                <a:close/>
                <a:moveTo>
                  <a:pt x="2421878" y="595297"/>
                </a:moveTo>
                <a:lnTo>
                  <a:pt x="2165852" y="752683"/>
                </a:lnTo>
                <a:lnTo>
                  <a:pt x="2167956" y="756134"/>
                </a:lnTo>
                <a:cubicBezTo>
                  <a:pt x="1739407" y="1008391"/>
                  <a:pt x="1351905" y="1098647"/>
                  <a:pt x="1016152" y="1022609"/>
                </a:cubicBezTo>
                <a:cubicBezTo>
                  <a:pt x="787018" y="970387"/>
                  <a:pt x="572788" y="858594"/>
                  <a:pt x="355359" y="727708"/>
                </a:cubicBezTo>
                <a:lnTo>
                  <a:pt x="223300" y="645912"/>
                </a:lnTo>
                <a:lnTo>
                  <a:pt x="215330" y="651499"/>
                </a:lnTo>
                <a:lnTo>
                  <a:pt x="210691" y="654713"/>
                </a:lnTo>
                <a:lnTo>
                  <a:pt x="357285" y="749616"/>
                </a:lnTo>
                <a:cubicBezTo>
                  <a:pt x="573890" y="885695"/>
                  <a:pt x="787544" y="1001489"/>
                  <a:pt x="1016215" y="1055301"/>
                </a:cubicBezTo>
                <a:cubicBezTo>
                  <a:pt x="1346146" y="1132772"/>
                  <a:pt x="1743808" y="1037550"/>
                  <a:pt x="2165053" y="778880"/>
                </a:cubicBezTo>
                <a:lnTo>
                  <a:pt x="2167235" y="782437"/>
                </a:lnTo>
                <a:cubicBezTo>
                  <a:pt x="1745159" y="1041817"/>
                  <a:pt x="1346874" y="1137040"/>
                  <a:pt x="1015488" y="1059569"/>
                </a:cubicBezTo>
                <a:cubicBezTo>
                  <a:pt x="786272" y="1005200"/>
                  <a:pt x="572072" y="889284"/>
                  <a:pt x="355273" y="753180"/>
                </a:cubicBezTo>
                <a:lnTo>
                  <a:pt x="207042" y="657240"/>
                </a:lnTo>
                <a:lnTo>
                  <a:pt x="196087" y="664829"/>
                </a:lnTo>
                <a:lnTo>
                  <a:pt x="357183" y="772200"/>
                </a:lnTo>
                <a:cubicBezTo>
                  <a:pt x="573617" y="912207"/>
                  <a:pt x="786998" y="1031336"/>
                  <a:pt x="1016215" y="1087287"/>
                </a:cubicBezTo>
                <a:cubicBezTo>
                  <a:pt x="1346146" y="1167594"/>
                  <a:pt x="1743808" y="1068828"/>
                  <a:pt x="2165052" y="802336"/>
                </a:cubicBezTo>
                <a:lnTo>
                  <a:pt x="2167234" y="805875"/>
                </a:lnTo>
                <a:cubicBezTo>
                  <a:pt x="1745159" y="1073100"/>
                  <a:pt x="1346874" y="1171866"/>
                  <a:pt x="1015487" y="1091559"/>
                </a:cubicBezTo>
                <a:cubicBezTo>
                  <a:pt x="785726" y="1035608"/>
                  <a:pt x="571800" y="916085"/>
                  <a:pt x="355170" y="775867"/>
                </a:cubicBezTo>
                <a:lnTo>
                  <a:pt x="192449" y="667349"/>
                </a:lnTo>
                <a:lnTo>
                  <a:pt x="187922" y="670485"/>
                </a:lnTo>
                <a:lnTo>
                  <a:pt x="358087" y="786406"/>
                </a:lnTo>
                <a:cubicBezTo>
                  <a:pt x="574061" y="929379"/>
                  <a:pt x="787199" y="1051569"/>
                  <a:pt x="1016879" y="1108597"/>
                </a:cubicBezTo>
                <a:cubicBezTo>
                  <a:pt x="1329640" y="1185887"/>
                  <a:pt x="1654151" y="1090082"/>
                  <a:pt x="1920880" y="957006"/>
                </a:cubicBezTo>
                <a:lnTo>
                  <a:pt x="2161192" y="819165"/>
                </a:lnTo>
                <a:lnTo>
                  <a:pt x="2159968" y="817119"/>
                </a:lnTo>
                <a:cubicBezTo>
                  <a:pt x="2252066" y="757412"/>
                  <a:pt x="2344166" y="693480"/>
                  <a:pt x="2432426" y="632347"/>
                </a:cubicBezTo>
                <a:lnTo>
                  <a:pt x="2453962" y="617573"/>
                </a:lnTo>
                <a:lnTo>
                  <a:pt x="2447881" y="613352"/>
                </a:lnTo>
                <a:lnTo>
                  <a:pt x="2435410" y="621701"/>
                </a:lnTo>
                <a:cubicBezTo>
                  <a:pt x="2346297" y="682066"/>
                  <a:pt x="2254197" y="743912"/>
                  <a:pt x="2162100" y="802192"/>
                </a:cubicBezTo>
                <a:lnTo>
                  <a:pt x="2159968" y="798625"/>
                </a:lnTo>
                <a:cubicBezTo>
                  <a:pt x="2252066" y="740345"/>
                  <a:pt x="2344166" y="677840"/>
                  <a:pt x="2432426" y="618134"/>
                </a:cubicBezTo>
                <a:lnTo>
                  <a:pt x="2443824" y="610535"/>
                </a:lnTo>
                <a:lnTo>
                  <a:pt x="2434646" y="604163"/>
                </a:lnTo>
                <a:lnTo>
                  <a:pt x="2433919" y="604634"/>
                </a:lnTo>
                <a:cubicBezTo>
                  <a:pt x="2344803" y="662200"/>
                  <a:pt x="2253559" y="722565"/>
                  <a:pt x="2161460" y="778759"/>
                </a:cubicBezTo>
                <a:lnTo>
                  <a:pt x="2159328" y="775192"/>
                </a:lnTo>
                <a:lnTo>
                  <a:pt x="2430647" y="601386"/>
                </a:lnTo>
                <a:close/>
                <a:moveTo>
                  <a:pt x="2512212" y="592493"/>
                </a:moveTo>
                <a:lnTo>
                  <a:pt x="2502633" y="599203"/>
                </a:lnTo>
                <a:lnTo>
                  <a:pt x="2502959" y="599412"/>
                </a:lnTo>
                <a:lnTo>
                  <a:pt x="2512493" y="592667"/>
                </a:lnTo>
                <a:close/>
                <a:moveTo>
                  <a:pt x="7113499" y="592460"/>
                </a:moveTo>
                <a:lnTo>
                  <a:pt x="7103937" y="599164"/>
                </a:lnTo>
                <a:lnTo>
                  <a:pt x="7104237" y="599356"/>
                </a:lnTo>
                <a:lnTo>
                  <a:pt x="7113758" y="592621"/>
                </a:lnTo>
                <a:close/>
                <a:moveTo>
                  <a:pt x="2426986" y="592158"/>
                </a:moveTo>
                <a:lnTo>
                  <a:pt x="2426564" y="592417"/>
                </a:lnTo>
                <a:lnTo>
                  <a:pt x="2435153" y="598484"/>
                </a:lnTo>
                <a:lnTo>
                  <a:pt x="2435624" y="598181"/>
                </a:lnTo>
                <a:close/>
                <a:moveTo>
                  <a:pt x="7028096" y="591969"/>
                </a:moveTo>
                <a:lnTo>
                  <a:pt x="7027677" y="592226"/>
                </a:lnTo>
                <a:lnTo>
                  <a:pt x="7036413" y="598403"/>
                </a:lnTo>
                <a:lnTo>
                  <a:pt x="7036882" y="598101"/>
                </a:lnTo>
                <a:close/>
                <a:moveTo>
                  <a:pt x="2481201" y="591043"/>
                </a:moveTo>
                <a:lnTo>
                  <a:pt x="2472719" y="596721"/>
                </a:lnTo>
                <a:lnTo>
                  <a:pt x="2478651" y="600635"/>
                </a:lnTo>
                <a:lnTo>
                  <a:pt x="2487111" y="594831"/>
                </a:lnTo>
                <a:close/>
                <a:moveTo>
                  <a:pt x="7082402" y="590996"/>
                </a:moveTo>
                <a:lnTo>
                  <a:pt x="7073937" y="596663"/>
                </a:lnTo>
                <a:lnTo>
                  <a:pt x="7079943" y="600627"/>
                </a:lnTo>
                <a:lnTo>
                  <a:pt x="7088389" y="594832"/>
                </a:lnTo>
                <a:close/>
                <a:moveTo>
                  <a:pt x="2455764" y="590506"/>
                </a:moveTo>
                <a:lnTo>
                  <a:pt x="2449714" y="594419"/>
                </a:lnTo>
                <a:lnTo>
                  <a:pt x="2458793" y="600557"/>
                </a:lnTo>
                <a:lnTo>
                  <a:pt x="2464864" y="596510"/>
                </a:lnTo>
                <a:close/>
                <a:moveTo>
                  <a:pt x="7057072" y="590451"/>
                </a:moveTo>
                <a:lnTo>
                  <a:pt x="7050986" y="594387"/>
                </a:lnTo>
                <a:lnTo>
                  <a:pt x="7060101" y="600550"/>
                </a:lnTo>
                <a:lnTo>
                  <a:pt x="7066207" y="596479"/>
                </a:lnTo>
                <a:close/>
                <a:moveTo>
                  <a:pt x="234540" y="590235"/>
                </a:moveTo>
                <a:lnTo>
                  <a:pt x="212722" y="604390"/>
                </a:lnTo>
                <a:lnTo>
                  <a:pt x="222635" y="610254"/>
                </a:lnTo>
                <a:lnTo>
                  <a:pt x="244415" y="595690"/>
                </a:lnTo>
                <a:close/>
                <a:moveTo>
                  <a:pt x="4699791" y="589132"/>
                </a:moveTo>
                <a:lnTo>
                  <a:pt x="4690547" y="594251"/>
                </a:lnTo>
                <a:lnTo>
                  <a:pt x="4716650" y="611475"/>
                </a:lnTo>
                <a:lnTo>
                  <a:pt x="4726044" y="605958"/>
                </a:lnTo>
                <a:close/>
                <a:moveTo>
                  <a:pt x="4837698" y="589019"/>
                </a:moveTo>
                <a:lnTo>
                  <a:pt x="4813623" y="604633"/>
                </a:lnTo>
                <a:lnTo>
                  <a:pt x="4812504" y="605348"/>
                </a:lnTo>
                <a:lnTo>
                  <a:pt x="4822557" y="611294"/>
                </a:lnTo>
                <a:lnTo>
                  <a:pt x="4847607" y="594541"/>
                </a:lnTo>
                <a:close/>
                <a:moveTo>
                  <a:pt x="100902" y="588605"/>
                </a:moveTo>
                <a:lnTo>
                  <a:pt x="90388" y="594420"/>
                </a:lnTo>
                <a:lnTo>
                  <a:pt x="115685" y="611260"/>
                </a:lnTo>
                <a:lnTo>
                  <a:pt x="126322" y="605015"/>
                </a:lnTo>
                <a:close/>
                <a:moveTo>
                  <a:pt x="2505479" y="588334"/>
                </a:moveTo>
                <a:lnTo>
                  <a:pt x="2495853" y="594871"/>
                </a:lnTo>
                <a:lnTo>
                  <a:pt x="2499248" y="597040"/>
                </a:lnTo>
                <a:lnTo>
                  <a:pt x="2508835" y="590402"/>
                </a:lnTo>
                <a:close/>
                <a:moveTo>
                  <a:pt x="2433258" y="588303"/>
                </a:moveTo>
                <a:lnTo>
                  <a:pt x="2433197" y="588340"/>
                </a:lnTo>
                <a:lnTo>
                  <a:pt x="2429711" y="590482"/>
                </a:lnTo>
                <a:lnTo>
                  <a:pt x="2438340" y="596428"/>
                </a:lnTo>
                <a:lnTo>
                  <a:pt x="2441889" y="594139"/>
                </a:lnTo>
                <a:close/>
                <a:moveTo>
                  <a:pt x="7106718" y="588271"/>
                </a:moveTo>
                <a:lnTo>
                  <a:pt x="7097107" y="594798"/>
                </a:lnTo>
                <a:lnTo>
                  <a:pt x="7100549" y="596999"/>
                </a:lnTo>
                <a:lnTo>
                  <a:pt x="7110122" y="590370"/>
                </a:lnTo>
                <a:close/>
                <a:moveTo>
                  <a:pt x="7034336" y="588135"/>
                </a:moveTo>
                <a:lnTo>
                  <a:pt x="7030837" y="590284"/>
                </a:lnTo>
                <a:lnTo>
                  <a:pt x="7039618" y="596336"/>
                </a:lnTo>
                <a:lnTo>
                  <a:pt x="7043123" y="594077"/>
                </a:lnTo>
                <a:close/>
                <a:moveTo>
                  <a:pt x="4898326" y="588078"/>
                </a:moveTo>
                <a:lnTo>
                  <a:pt x="4873871" y="605240"/>
                </a:lnTo>
                <a:lnTo>
                  <a:pt x="4874174" y="605408"/>
                </a:lnTo>
                <a:lnTo>
                  <a:pt x="4898532" y="588185"/>
                </a:lnTo>
                <a:close/>
                <a:moveTo>
                  <a:pt x="4640955" y="586856"/>
                </a:moveTo>
                <a:lnTo>
                  <a:pt x="4640557" y="587062"/>
                </a:lnTo>
                <a:lnTo>
                  <a:pt x="4665361" y="604587"/>
                </a:lnTo>
                <a:lnTo>
                  <a:pt x="4665929" y="604273"/>
                </a:lnTo>
                <a:close/>
                <a:moveTo>
                  <a:pt x="4770272" y="585184"/>
                </a:moveTo>
                <a:lnTo>
                  <a:pt x="4749196" y="597572"/>
                </a:lnTo>
                <a:lnTo>
                  <a:pt x="4769248" y="609991"/>
                </a:lnTo>
                <a:lnTo>
                  <a:pt x="4790289" y="597024"/>
                </a:lnTo>
                <a:close/>
                <a:moveTo>
                  <a:pt x="43855" y="585029"/>
                </a:moveTo>
                <a:lnTo>
                  <a:pt x="43454" y="585235"/>
                </a:lnTo>
                <a:lnTo>
                  <a:pt x="67832" y="602465"/>
                </a:lnTo>
                <a:lnTo>
                  <a:pt x="68404" y="602149"/>
                </a:lnTo>
                <a:close/>
                <a:moveTo>
                  <a:pt x="301771" y="584695"/>
                </a:moveTo>
                <a:lnTo>
                  <a:pt x="271747" y="605728"/>
                </a:lnTo>
                <a:lnTo>
                  <a:pt x="272144" y="605949"/>
                </a:lnTo>
                <a:lnTo>
                  <a:pt x="302013" y="584821"/>
                </a:lnTo>
                <a:close/>
                <a:moveTo>
                  <a:pt x="4891087" y="584314"/>
                </a:moveTo>
                <a:lnTo>
                  <a:pt x="4866388" y="601083"/>
                </a:lnTo>
                <a:lnTo>
                  <a:pt x="4870156" y="603176"/>
                </a:lnTo>
                <a:lnTo>
                  <a:pt x="4894695" y="586190"/>
                </a:lnTo>
                <a:close/>
                <a:moveTo>
                  <a:pt x="169892" y="583895"/>
                </a:moveTo>
                <a:lnTo>
                  <a:pt x="149968" y="595592"/>
                </a:lnTo>
                <a:lnTo>
                  <a:pt x="170597" y="608369"/>
                </a:lnTo>
                <a:lnTo>
                  <a:pt x="190519" y="596094"/>
                </a:lnTo>
                <a:close/>
                <a:moveTo>
                  <a:pt x="4647613" y="583425"/>
                </a:moveTo>
                <a:lnTo>
                  <a:pt x="4643853" y="585363"/>
                </a:lnTo>
                <a:lnTo>
                  <a:pt x="4668905" y="602626"/>
                </a:lnTo>
                <a:lnTo>
                  <a:pt x="4672815" y="600463"/>
                </a:lnTo>
                <a:close/>
                <a:moveTo>
                  <a:pt x="220799" y="582645"/>
                </a:moveTo>
                <a:lnTo>
                  <a:pt x="211620" y="588340"/>
                </a:lnTo>
                <a:lnTo>
                  <a:pt x="198854" y="596188"/>
                </a:lnTo>
                <a:lnTo>
                  <a:pt x="208388" y="601827"/>
                </a:lnTo>
                <a:lnTo>
                  <a:pt x="209573" y="601067"/>
                </a:lnTo>
                <a:lnTo>
                  <a:pt x="230139" y="587804"/>
                </a:lnTo>
                <a:close/>
                <a:moveTo>
                  <a:pt x="2468007" y="582587"/>
                </a:moveTo>
                <a:lnTo>
                  <a:pt x="2459569" y="588044"/>
                </a:lnTo>
                <a:lnTo>
                  <a:pt x="2468613" y="594011"/>
                </a:lnTo>
                <a:lnTo>
                  <a:pt x="2477053" y="588384"/>
                </a:lnTo>
                <a:close/>
                <a:moveTo>
                  <a:pt x="7069254" y="582572"/>
                </a:moveTo>
                <a:lnTo>
                  <a:pt x="7060835" y="588017"/>
                </a:lnTo>
                <a:lnTo>
                  <a:pt x="7069913" y="594008"/>
                </a:lnTo>
                <a:lnTo>
                  <a:pt x="7078337" y="588391"/>
                </a:lnTo>
                <a:close/>
                <a:moveTo>
                  <a:pt x="2443137" y="582174"/>
                </a:moveTo>
                <a:lnTo>
                  <a:pt x="2437120" y="585906"/>
                </a:lnTo>
                <a:lnTo>
                  <a:pt x="2445681" y="591694"/>
                </a:lnTo>
                <a:lnTo>
                  <a:pt x="2451691" y="587819"/>
                </a:lnTo>
                <a:close/>
                <a:moveTo>
                  <a:pt x="7044246" y="581986"/>
                </a:moveTo>
                <a:lnTo>
                  <a:pt x="7038197" y="585740"/>
                </a:lnTo>
                <a:lnTo>
                  <a:pt x="7046913" y="591633"/>
                </a:lnTo>
                <a:lnTo>
                  <a:pt x="7052958" y="587735"/>
                </a:lnTo>
                <a:close/>
                <a:moveTo>
                  <a:pt x="50021" y="581852"/>
                </a:moveTo>
                <a:lnTo>
                  <a:pt x="47117" y="583348"/>
                </a:lnTo>
                <a:lnTo>
                  <a:pt x="71630" y="600363"/>
                </a:lnTo>
                <a:lnTo>
                  <a:pt x="74659" y="598686"/>
                </a:lnTo>
                <a:close/>
                <a:moveTo>
                  <a:pt x="2494942" y="581842"/>
                </a:moveTo>
                <a:lnTo>
                  <a:pt x="2485431" y="588210"/>
                </a:lnTo>
                <a:lnTo>
                  <a:pt x="2491296" y="591959"/>
                </a:lnTo>
                <a:lnTo>
                  <a:pt x="2500791" y="585446"/>
                </a:lnTo>
                <a:close/>
                <a:moveTo>
                  <a:pt x="7096176" y="581775"/>
                </a:moveTo>
                <a:lnTo>
                  <a:pt x="7086679" y="588133"/>
                </a:lnTo>
                <a:lnTo>
                  <a:pt x="7092619" y="591930"/>
                </a:lnTo>
                <a:lnTo>
                  <a:pt x="7102101" y="585426"/>
                </a:lnTo>
                <a:close/>
                <a:moveTo>
                  <a:pt x="4824058" y="581418"/>
                </a:moveTo>
                <a:lnTo>
                  <a:pt x="4812895" y="588341"/>
                </a:lnTo>
                <a:lnTo>
                  <a:pt x="4798604" y="597127"/>
                </a:lnTo>
                <a:lnTo>
                  <a:pt x="4808172" y="602785"/>
                </a:lnTo>
                <a:lnTo>
                  <a:pt x="4810852" y="601068"/>
                </a:lnTo>
                <a:lnTo>
                  <a:pt x="4833323" y="586580"/>
                </a:lnTo>
                <a:close/>
                <a:moveTo>
                  <a:pt x="294677" y="581021"/>
                </a:moveTo>
                <a:lnTo>
                  <a:pt x="264345" y="601618"/>
                </a:lnTo>
                <a:lnTo>
                  <a:pt x="268074" y="603689"/>
                </a:lnTo>
                <a:lnTo>
                  <a:pt x="298185" y="582838"/>
                </a:lnTo>
                <a:close/>
                <a:moveTo>
                  <a:pt x="4714829" y="580804"/>
                </a:moveTo>
                <a:lnTo>
                  <a:pt x="4704426" y="586565"/>
                </a:lnTo>
                <a:lnTo>
                  <a:pt x="4730591" y="603287"/>
                </a:lnTo>
                <a:lnTo>
                  <a:pt x="4741166" y="597077"/>
                </a:lnTo>
                <a:lnTo>
                  <a:pt x="4731735" y="591220"/>
                </a:lnTo>
                <a:close/>
                <a:moveTo>
                  <a:pt x="116712" y="579860"/>
                </a:moveTo>
                <a:lnTo>
                  <a:pt x="104998" y="586339"/>
                </a:lnTo>
                <a:lnTo>
                  <a:pt x="130298" y="602680"/>
                </a:lnTo>
                <a:lnTo>
                  <a:pt x="142212" y="595686"/>
                </a:lnTo>
                <a:lnTo>
                  <a:pt x="136191" y="591957"/>
                </a:lnTo>
                <a:close/>
                <a:moveTo>
                  <a:pt x="7000615" y="579567"/>
                </a:moveTo>
                <a:lnTo>
                  <a:pt x="6762852" y="719224"/>
                </a:lnTo>
                <a:lnTo>
                  <a:pt x="6762529" y="718703"/>
                </a:lnTo>
                <a:lnTo>
                  <a:pt x="6604035" y="801398"/>
                </a:lnTo>
                <a:cubicBezTo>
                  <a:pt x="6238159" y="977785"/>
                  <a:pt x="5904796" y="1035692"/>
                  <a:pt x="5611084" y="972256"/>
                </a:cubicBezTo>
                <a:cubicBezTo>
                  <a:pt x="5382349" y="923246"/>
                  <a:pt x="5167880" y="816658"/>
                  <a:pt x="4949963" y="691463"/>
                </a:cubicBezTo>
                <a:lnTo>
                  <a:pt x="4846734" y="630408"/>
                </a:lnTo>
                <a:lnTo>
                  <a:pt x="4825847" y="645049"/>
                </a:lnTo>
                <a:lnTo>
                  <a:pt x="4952341" y="723400"/>
                </a:lnTo>
                <a:cubicBezTo>
                  <a:pt x="5169678" y="854240"/>
                  <a:pt x="5383628" y="965905"/>
                  <a:pt x="5611724" y="1017604"/>
                </a:cubicBezTo>
                <a:cubicBezTo>
                  <a:pt x="5946755" y="1093665"/>
                  <a:pt x="6332936" y="1004101"/>
                  <a:pt x="6760677" y="751840"/>
                </a:cubicBezTo>
                <a:lnTo>
                  <a:pt x="6762807" y="755381"/>
                </a:lnTo>
                <a:cubicBezTo>
                  <a:pt x="6334215" y="1007642"/>
                  <a:pt x="5946755" y="1097914"/>
                  <a:pt x="5611084" y="1021853"/>
                </a:cubicBezTo>
                <a:cubicBezTo>
                  <a:pt x="5382349" y="970154"/>
                  <a:pt x="5168359" y="858489"/>
                  <a:pt x="4950953" y="727350"/>
                </a:cubicBezTo>
                <a:lnTo>
                  <a:pt x="4822357" y="647495"/>
                </a:lnTo>
                <a:lnTo>
                  <a:pt x="4816606" y="651526"/>
                </a:lnTo>
                <a:lnTo>
                  <a:pt x="4811085" y="655351"/>
                </a:lnTo>
                <a:lnTo>
                  <a:pt x="4952137" y="746632"/>
                </a:lnTo>
                <a:cubicBezTo>
                  <a:pt x="5168793" y="882700"/>
                  <a:pt x="5382450" y="998487"/>
                  <a:pt x="5611097" y="1052322"/>
                </a:cubicBezTo>
                <a:cubicBezTo>
                  <a:pt x="5941117" y="1129808"/>
                  <a:pt x="6338717" y="1034542"/>
                  <a:pt x="6759983" y="775906"/>
                </a:cubicBezTo>
                <a:lnTo>
                  <a:pt x="6762114" y="779418"/>
                </a:lnTo>
                <a:cubicBezTo>
                  <a:pt x="6339997" y="1038822"/>
                  <a:pt x="5941756" y="1134034"/>
                  <a:pt x="5610245" y="1056602"/>
                </a:cubicBezTo>
                <a:cubicBezTo>
                  <a:pt x="5381117" y="1002768"/>
                  <a:pt x="5167341" y="886980"/>
                  <a:pt x="4950386" y="750890"/>
                </a:cubicBezTo>
                <a:lnTo>
                  <a:pt x="4806956" y="658210"/>
                </a:lnTo>
                <a:lnTo>
                  <a:pt x="4797153" y="665000"/>
                </a:lnTo>
                <a:lnTo>
                  <a:pt x="4953507" y="769195"/>
                </a:lnTo>
                <a:cubicBezTo>
                  <a:pt x="5169952" y="909209"/>
                  <a:pt x="5383250" y="1028340"/>
                  <a:pt x="5612376" y="1084315"/>
                </a:cubicBezTo>
                <a:cubicBezTo>
                  <a:pt x="5942396" y="1164600"/>
                  <a:pt x="6339997" y="1065822"/>
                  <a:pt x="6761475" y="799338"/>
                </a:cubicBezTo>
                <a:lnTo>
                  <a:pt x="6763606" y="802905"/>
                </a:lnTo>
                <a:cubicBezTo>
                  <a:pt x="6341489" y="1070102"/>
                  <a:pt x="5943248" y="1168881"/>
                  <a:pt x="5611737" y="1088541"/>
                </a:cubicBezTo>
                <a:cubicBezTo>
                  <a:pt x="5381970" y="1032607"/>
                  <a:pt x="5168033" y="913085"/>
                  <a:pt x="4951398" y="772873"/>
                </a:cubicBezTo>
                <a:lnTo>
                  <a:pt x="4793463" y="667555"/>
                </a:lnTo>
                <a:lnTo>
                  <a:pt x="4786358" y="672476"/>
                </a:lnTo>
                <a:lnTo>
                  <a:pt x="4954420" y="786978"/>
                </a:lnTo>
                <a:cubicBezTo>
                  <a:pt x="5170365" y="929953"/>
                  <a:pt x="5383463" y="1052130"/>
                  <a:pt x="5613229" y="1109174"/>
                </a:cubicBezTo>
                <a:cubicBezTo>
                  <a:pt x="5925980" y="1186469"/>
                  <a:pt x="6250482" y="1090653"/>
                  <a:pt x="6517214" y="957580"/>
                </a:cubicBezTo>
                <a:lnTo>
                  <a:pt x="6761639" y="817391"/>
                </a:lnTo>
                <a:lnTo>
                  <a:pt x="6761422" y="817025"/>
                </a:lnTo>
                <a:cubicBezTo>
                  <a:pt x="6853443" y="757330"/>
                  <a:pt x="6945465" y="693347"/>
                  <a:pt x="7033853" y="632247"/>
                </a:cubicBezTo>
                <a:lnTo>
                  <a:pt x="7055302" y="617532"/>
                </a:lnTo>
                <a:lnTo>
                  <a:pt x="7049148" y="613260"/>
                </a:lnTo>
                <a:lnTo>
                  <a:pt x="7036715" y="621583"/>
                </a:lnTo>
                <a:cubicBezTo>
                  <a:pt x="6947556" y="681999"/>
                  <a:pt x="6855535" y="743820"/>
                  <a:pt x="6763513" y="802110"/>
                </a:cubicBezTo>
                <a:lnTo>
                  <a:pt x="6761422" y="798544"/>
                </a:lnTo>
                <a:cubicBezTo>
                  <a:pt x="6853443" y="740253"/>
                  <a:pt x="6945465" y="677748"/>
                  <a:pt x="7033853" y="618053"/>
                </a:cubicBezTo>
                <a:lnTo>
                  <a:pt x="7045176" y="610502"/>
                </a:lnTo>
                <a:lnTo>
                  <a:pt x="7035960" y="604105"/>
                </a:lnTo>
                <a:lnTo>
                  <a:pt x="7035284" y="604543"/>
                </a:lnTo>
                <a:cubicBezTo>
                  <a:pt x="6946124" y="662077"/>
                  <a:pt x="6854874" y="722492"/>
                  <a:pt x="6762853" y="778657"/>
                </a:cubicBezTo>
                <a:lnTo>
                  <a:pt x="6760651" y="775091"/>
                </a:lnTo>
                <a:lnTo>
                  <a:pt x="7031919" y="601299"/>
                </a:lnTo>
                <a:lnTo>
                  <a:pt x="7022995" y="595104"/>
                </a:lnTo>
                <a:lnTo>
                  <a:pt x="6762852" y="754961"/>
                </a:lnTo>
                <a:lnTo>
                  <a:pt x="6760650" y="751422"/>
                </a:lnTo>
                <a:lnTo>
                  <a:pt x="7018911" y="592269"/>
                </a:lnTo>
                <a:close/>
                <a:moveTo>
                  <a:pt x="2539758" y="579393"/>
                </a:moveTo>
                <a:lnTo>
                  <a:pt x="2520300" y="593035"/>
                </a:lnTo>
                <a:lnTo>
                  <a:pt x="2730770" y="723400"/>
                </a:lnTo>
                <a:cubicBezTo>
                  <a:pt x="2948105" y="854240"/>
                  <a:pt x="3162055" y="965905"/>
                  <a:pt x="3390151" y="1017604"/>
                </a:cubicBezTo>
                <a:cubicBezTo>
                  <a:pt x="3683304" y="1084157"/>
                  <a:pt x="4015618" y="1023904"/>
                  <a:pt x="4380662" y="838806"/>
                </a:cubicBezTo>
                <a:lnTo>
                  <a:pt x="4539080" y="751850"/>
                </a:lnTo>
                <a:lnTo>
                  <a:pt x="4539074" y="751840"/>
                </a:lnTo>
                <a:lnTo>
                  <a:pt x="4713815" y="644153"/>
                </a:lnTo>
                <a:lnTo>
                  <a:pt x="4693703" y="630189"/>
                </a:lnTo>
                <a:lnTo>
                  <a:pt x="4542057" y="719323"/>
                </a:lnTo>
                <a:lnTo>
                  <a:pt x="4540765" y="717783"/>
                </a:lnTo>
                <a:lnTo>
                  <a:pt x="4541229" y="718558"/>
                </a:lnTo>
                <a:cubicBezTo>
                  <a:pt x="4112643" y="958764"/>
                  <a:pt x="3725184" y="1044755"/>
                  <a:pt x="3389513" y="972256"/>
                </a:cubicBezTo>
                <a:cubicBezTo>
                  <a:pt x="3161417" y="923246"/>
                  <a:pt x="2947108" y="816658"/>
                  <a:pt x="2729230" y="691463"/>
                </a:cubicBezTo>
                <a:close/>
                <a:moveTo>
                  <a:pt x="4879746" y="578418"/>
                </a:moveTo>
                <a:lnTo>
                  <a:pt x="4855185" y="594862"/>
                </a:lnTo>
                <a:lnTo>
                  <a:pt x="4861731" y="598497"/>
                </a:lnTo>
                <a:lnTo>
                  <a:pt x="4886145" y="581744"/>
                </a:lnTo>
                <a:close/>
                <a:moveTo>
                  <a:pt x="4658275" y="577930"/>
                </a:moveTo>
                <a:lnTo>
                  <a:pt x="4651816" y="581259"/>
                </a:lnTo>
                <a:lnTo>
                  <a:pt x="4676888" y="598209"/>
                </a:lnTo>
                <a:lnTo>
                  <a:pt x="4683480" y="594561"/>
                </a:lnTo>
                <a:close/>
                <a:moveTo>
                  <a:pt x="57949" y="577767"/>
                </a:moveTo>
                <a:lnTo>
                  <a:pt x="54432" y="579580"/>
                </a:lnTo>
                <a:lnTo>
                  <a:pt x="78980" y="596294"/>
                </a:lnTo>
                <a:lnTo>
                  <a:pt x="82698" y="594236"/>
                </a:lnTo>
                <a:close/>
                <a:moveTo>
                  <a:pt x="7135669" y="576917"/>
                </a:moveTo>
                <a:lnTo>
                  <a:pt x="7116883" y="590087"/>
                </a:lnTo>
                <a:lnTo>
                  <a:pt x="7117126" y="590238"/>
                </a:lnTo>
                <a:lnTo>
                  <a:pt x="7135825" y="577010"/>
                </a:lnTo>
                <a:close/>
                <a:moveTo>
                  <a:pt x="2534962" y="576556"/>
                </a:moveTo>
                <a:lnTo>
                  <a:pt x="2515597" y="590121"/>
                </a:lnTo>
                <a:lnTo>
                  <a:pt x="2515861" y="590285"/>
                </a:lnTo>
                <a:lnTo>
                  <a:pt x="2535130" y="576655"/>
                </a:lnTo>
                <a:close/>
                <a:moveTo>
                  <a:pt x="7005887" y="576471"/>
                </a:moveTo>
                <a:lnTo>
                  <a:pt x="7005617" y="576629"/>
                </a:lnTo>
                <a:lnTo>
                  <a:pt x="7023627" y="589363"/>
                </a:lnTo>
                <a:lnTo>
                  <a:pt x="7024017" y="589123"/>
                </a:lnTo>
                <a:close/>
                <a:moveTo>
                  <a:pt x="2404027" y="576146"/>
                </a:moveTo>
                <a:lnTo>
                  <a:pt x="2403758" y="576302"/>
                </a:lnTo>
                <a:lnTo>
                  <a:pt x="2422605" y="589618"/>
                </a:lnTo>
                <a:lnTo>
                  <a:pt x="2422998" y="589376"/>
                </a:lnTo>
                <a:close/>
                <a:moveTo>
                  <a:pt x="283356" y="575157"/>
                </a:moveTo>
                <a:lnTo>
                  <a:pt x="253134" y="595391"/>
                </a:lnTo>
                <a:lnTo>
                  <a:pt x="259538" y="598948"/>
                </a:lnTo>
                <a:lnTo>
                  <a:pt x="289543" y="578362"/>
                </a:lnTo>
                <a:close/>
                <a:moveTo>
                  <a:pt x="2455446" y="574536"/>
                </a:moveTo>
                <a:lnTo>
                  <a:pt x="2447021" y="579764"/>
                </a:lnTo>
                <a:lnTo>
                  <a:pt x="2455502" y="585360"/>
                </a:lnTo>
                <a:lnTo>
                  <a:pt x="2463891" y="579950"/>
                </a:lnTo>
                <a:close/>
                <a:moveTo>
                  <a:pt x="7056486" y="574390"/>
                </a:moveTo>
                <a:lnTo>
                  <a:pt x="7048086" y="579603"/>
                </a:lnTo>
                <a:lnTo>
                  <a:pt x="7056726" y="585305"/>
                </a:lnTo>
                <a:lnTo>
                  <a:pt x="7065097" y="579908"/>
                </a:lnTo>
                <a:close/>
                <a:moveTo>
                  <a:pt x="2481737" y="573706"/>
                </a:moveTo>
                <a:lnTo>
                  <a:pt x="2472294" y="579814"/>
                </a:lnTo>
                <a:lnTo>
                  <a:pt x="2481286" y="585561"/>
                </a:lnTo>
                <a:lnTo>
                  <a:pt x="2490745" y="579256"/>
                </a:lnTo>
                <a:close/>
                <a:moveTo>
                  <a:pt x="7083021" y="573668"/>
                </a:moveTo>
                <a:lnTo>
                  <a:pt x="7073591" y="579767"/>
                </a:lnTo>
                <a:lnTo>
                  <a:pt x="7082618" y="585537"/>
                </a:lnTo>
                <a:lnTo>
                  <a:pt x="7092062" y="579239"/>
                </a:lnTo>
                <a:close/>
                <a:moveTo>
                  <a:pt x="7129131" y="573049"/>
                </a:moveTo>
                <a:lnTo>
                  <a:pt x="7110157" y="585936"/>
                </a:lnTo>
                <a:lnTo>
                  <a:pt x="7112996" y="587680"/>
                </a:lnTo>
                <a:lnTo>
                  <a:pt x="7113530" y="588010"/>
                </a:lnTo>
                <a:lnTo>
                  <a:pt x="7132369" y="574965"/>
                </a:lnTo>
                <a:close/>
                <a:moveTo>
                  <a:pt x="7011879" y="572951"/>
                </a:moveTo>
                <a:lnTo>
                  <a:pt x="7008537" y="574915"/>
                </a:lnTo>
                <a:lnTo>
                  <a:pt x="7026728" y="587453"/>
                </a:lnTo>
                <a:lnTo>
                  <a:pt x="7030181" y="585325"/>
                </a:lnTo>
                <a:close/>
                <a:moveTo>
                  <a:pt x="2528476" y="572719"/>
                </a:moveTo>
                <a:lnTo>
                  <a:pt x="2508920" y="585998"/>
                </a:lnTo>
                <a:lnTo>
                  <a:pt x="2511655" y="587679"/>
                </a:lnTo>
                <a:lnTo>
                  <a:pt x="2512242" y="588043"/>
                </a:lnTo>
                <a:lnTo>
                  <a:pt x="2531655" y="574599"/>
                </a:lnTo>
                <a:close/>
                <a:moveTo>
                  <a:pt x="2410046" y="572611"/>
                </a:moveTo>
                <a:lnTo>
                  <a:pt x="2406661" y="574599"/>
                </a:lnTo>
                <a:lnTo>
                  <a:pt x="2425694" y="587714"/>
                </a:lnTo>
                <a:lnTo>
                  <a:pt x="2429195" y="585557"/>
                </a:lnTo>
                <a:close/>
                <a:moveTo>
                  <a:pt x="4671599" y="571064"/>
                </a:moveTo>
                <a:lnTo>
                  <a:pt x="4662508" y="575749"/>
                </a:lnTo>
                <a:lnTo>
                  <a:pt x="4687579" y="592293"/>
                </a:lnTo>
                <a:lnTo>
                  <a:pt x="4696779" y="587202"/>
                </a:lnTo>
                <a:close/>
                <a:moveTo>
                  <a:pt x="4865480" y="571000"/>
                </a:moveTo>
                <a:lnTo>
                  <a:pt x="4840912" y="586934"/>
                </a:lnTo>
                <a:lnTo>
                  <a:pt x="4850783" y="592417"/>
                </a:lnTo>
                <a:lnTo>
                  <a:pt x="4875228" y="576068"/>
                </a:lnTo>
                <a:close/>
                <a:moveTo>
                  <a:pt x="72499" y="570271"/>
                </a:moveTo>
                <a:lnTo>
                  <a:pt x="62134" y="575612"/>
                </a:lnTo>
                <a:lnTo>
                  <a:pt x="86746" y="591996"/>
                </a:lnTo>
                <a:lnTo>
                  <a:pt x="97195" y="586212"/>
                </a:lnTo>
                <a:close/>
                <a:moveTo>
                  <a:pt x="195665" y="568762"/>
                </a:moveTo>
                <a:lnTo>
                  <a:pt x="173996" y="581485"/>
                </a:lnTo>
                <a:lnTo>
                  <a:pt x="194523" y="593626"/>
                </a:lnTo>
                <a:lnTo>
                  <a:pt x="208849" y="584799"/>
                </a:lnTo>
                <a:lnTo>
                  <a:pt x="216296" y="580158"/>
                </a:lnTo>
                <a:close/>
                <a:moveTo>
                  <a:pt x="4799737" y="567865"/>
                </a:moveTo>
                <a:lnTo>
                  <a:pt x="4774354" y="582785"/>
                </a:lnTo>
                <a:lnTo>
                  <a:pt x="4794276" y="594567"/>
                </a:lnTo>
                <a:lnTo>
                  <a:pt x="4810125" y="584800"/>
                </a:lnTo>
                <a:lnTo>
                  <a:pt x="4819569" y="578916"/>
                </a:lnTo>
                <a:close/>
                <a:moveTo>
                  <a:pt x="269133" y="567791"/>
                </a:moveTo>
                <a:lnTo>
                  <a:pt x="238832" y="587450"/>
                </a:lnTo>
                <a:lnTo>
                  <a:pt x="248613" y="592882"/>
                </a:lnTo>
                <a:lnTo>
                  <a:pt x="278713" y="572752"/>
                </a:lnTo>
                <a:close/>
                <a:moveTo>
                  <a:pt x="7021761" y="567147"/>
                </a:moveTo>
                <a:lnTo>
                  <a:pt x="7015841" y="570624"/>
                </a:lnTo>
                <a:lnTo>
                  <a:pt x="7034044" y="582932"/>
                </a:lnTo>
                <a:lnTo>
                  <a:pt x="7040039" y="579209"/>
                </a:lnTo>
                <a:close/>
                <a:moveTo>
                  <a:pt x="4739637" y="567065"/>
                </a:moveTo>
                <a:lnTo>
                  <a:pt x="4718623" y="578703"/>
                </a:lnTo>
                <a:lnTo>
                  <a:pt x="4733226" y="587679"/>
                </a:lnTo>
                <a:lnTo>
                  <a:pt x="4744878" y="594896"/>
                </a:lnTo>
                <a:lnTo>
                  <a:pt x="4765858" y="582574"/>
                </a:lnTo>
                <a:close/>
                <a:moveTo>
                  <a:pt x="2419887" y="566834"/>
                </a:moveTo>
                <a:lnTo>
                  <a:pt x="2414010" y="570283"/>
                </a:lnTo>
                <a:lnTo>
                  <a:pt x="2433061" y="583162"/>
                </a:lnTo>
                <a:lnTo>
                  <a:pt x="2439022" y="579459"/>
                </a:lnTo>
                <a:close/>
                <a:moveTo>
                  <a:pt x="7118555" y="566793"/>
                </a:moveTo>
                <a:lnTo>
                  <a:pt x="7099625" y="579466"/>
                </a:lnTo>
                <a:lnTo>
                  <a:pt x="7105514" y="583084"/>
                </a:lnTo>
                <a:lnTo>
                  <a:pt x="7124303" y="570194"/>
                </a:lnTo>
                <a:close/>
                <a:moveTo>
                  <a:pt x="140668" y="566610"/>
                </a:moveTo>
                <a:lnTo>
                  <a:pt x="120893" y="577548"/>
                </a:lnTo>
                <a:lnTo>
                  <a:pt x="138374" y="588410"/>
                </a:lnTo>
                <a:lnTo>
                  <a:pt x="146272" y="593302"/>
                </a:lnTo>
                <a:lnTo>
                  <a:pt x="166108" y="581656"/>
                </a:lnTo>
                <a:close/>
                <a:moveTo>
                  <a:pt x="2517906" y="566468"/>
                </a:moveTo>
                <a:lnTo>
                  <a:pt x="2498397" y="579530"/>
                </a:lnTo>
                <a:lnTo>
                  <a:pt x="2504207" y="583102"/>
                </a:lnTo>
                <a:lnTo>
                  <a:pt x="2523569" y="569818"/>
                </a:lnTo>
                <a:close/>
                <a:moveTo>
                  <a:pt x="2469218" y="565992"/>
                </a:moveTo>
                <a:lnTo>
                  <a:pt x="2459804" y="571832"/>
                </a:lnTo>
                <a:lnTo>
                  <a:pt x="2468179" y="577185"/>
                </a:lnTo>
                <a:lnTo>
                  <a:pt x="2477562" y="571133"/>
                </a:lnTo>
                <a:close/>
                <a:moveTo>
                  <a:pt x="7070291" y="565823"/>
                </a:moveTo>
                <a:lnTo>
                  <a:pt x="7060897" y="571652"/>
                </a:lnTo>
                <a:lnTo>
                  <a:pt x="7069435" y="577110"/>
                </a:lnTo>
                <a:lnTo>
                  <a:pt x="7078804" y="571069"/>
                </a:lnTo>
                <a:close/>
                <a:moveTo>
                  <a:pt x="4852086" y="564036"/>
                </a:moveTo>
                <a:lnTo>
                  <a:pt x="4827329" y="579389"/>
                </a:lnTo>
                <a:lnTo>
                  <a:pt x="4836541" y="584506"/>
                </a:lnTo>
                <a:lnTo>
                  <a:pt x="4861056" y="568700"/>
                </a:lnTo>
                <a:close/>
                <a:moveTo>
                  <a:pt x="4686532" y="563368"/>
                </a:moveTo>
                <a:lnTo>
                  <a:pt x="4676345" y="568618"/>
                </a:lnTo>
                <a:lnTo>
                  <a:pt x="4701412" y="584638"/>
                </a:lnTo>
                <a:lnTo>
                  <a:pt x="4711760" y="578912"/>
                </a:lnTo>
                <a:close/>
                <a:moveTo>
                  <a:pt x="88225" y="562169"/>
                </a:moveTo>
                <a:lnTo>
                  <a:pt x="76739" y="568087"/>
                </a:lnTo>
                <a:lnTo>
                  <a:pt x="101291" y="583945"/>
                </a:lnTo>
                <a:lnTo>
                  <a:pt x="112922" y="577506"/>
                </a:lnTo>
                <a:close/>
                <a:moveTo>
                  <a:pt x="255840" y="560905"/>
                </a:moveTo>
                <a:lnTo>
                  <a:pt x="225230" y="579896"/>
                </a:lnTo>
                <a:lnTo>
                  <a:pt x="234457" y="585020"/>
                </a:lnTo>
                <a:lnTo>
                  <a:pt x="264718" y="565504"/>
                </a:lnTo>
                <a:close/>
                <a:moveTo>
                  <a:pt x="2566217" y="560846"/>
                </a:moveTo>
                <a:lnTo>
                  <a:pt x="2543094" y="577055"/>
                </a:lnTo>
                <a:lnTo>
                  <a:pt x="2730530" y="687910"/>
                </a:lnTo>
                <a:cubicBezTo>
                  <a:pt x="2948426" y="813105"/>
                  <a:pt x="3162696" y="919693"/>
                  <a:pt x="3390153" y="968704"/>
                </a:cubicBezTo>
                <a:cubicBezTo>
                  <a:pt x="3725184" y="1040482"/>
                  <a:pt x="4111365" y="955211"/>
                  <a:pt x="4539099" y="715005"/>
                </a:cubicBezTo>
                <a:lnTo>
                  <a:pt x="4539431" y="715558"/>
                </a:lnTo>
                <a:lnTo>
                  <a:pt x="4689616" y="627352"/>
                </a:lnTo>
                <a:lnTo>
                  <a:pt x="4663508" y="609225"/>
                </a:lnTo>
                <a:lnTo>
                  <a:pt x="4541066" y="677034"/>
                </a:lnTo>
                <a:lnTo>
                  <a:pt x="4541229" y="677308"/>
                </a:lnTo>
                <a:lnTo>
                  <a:pt x="4539140" y="678337"/>
                </a:lnTo>
                <a:lnTo>
                  <a:pt x="4382456" y="755489"/>
                </a:lnTo>
                <a:cubicBezTo>
                  <a:pt x="4016587" y="921941"/>
                  <a:pt x="3683224" y="976493"/>
                  <a:pt x="3389513" y="916787"/>
                </a:cubicBezTo>
                <a:cubicBezTo>
                  <a:pt x="3161897" y="870446"/>
                  <a:pt x="2947346" y="769716"/>
                  <a:pt x="2728962" y="651489"/>
                </a:cubicBezTo>
                <a:close/>
                <a:moveTo>
                  <a:pt x="7033978" y="559970"/>
                </a:moveTo>
                <a:lnTo>
                  <a:pt x="7033880" y="560028"/>
                </a:lnTo>
                <a:lnTo>
                  <a:pt x="7025703" y="564831"/>
                </a:lnTo>
                <a:lnTo>
                  <a:pt x="7043877" y="576825"/>
                </a:lnTo>
                <a:lnTo>
                  <a:pt x="7052209" y="571650"/>
                </a:lnTo>
                <a:close/>
                <a:moveTo>
                  <a:pt x="2432173" y="559620"/>
                </a:moveTo>
                <a:lnTo>
                  <a:pt x="2423875" y="564492"/>
                </a:lnTo>
                <a:lnTo>
                  <a:pt x="2442905" y="577047"/>
                </a:lnTo>
                <a:lnTo>
                  <a:pt x="2451263" y="571855"/>
                </a:lnTo>
                <a:close/>
                <a:moveTo>
                  <a:pt x="7105524" y="559114"/>
                </a:moveTo>
                <a:lnTo>
                  <a:pt x="7086513" y="571410"/>
                </a:lnTo>
                <a:lnTo>
                  <a:pt x="7095513" y="576939"/>
                </a:lnTo>
                <a:lnTo>
                  <a:pt x="7114408" y="564340"/>
                </a:lnTo>
                <a:lnTo>
                  <a:pt x="7110869" y="562246"/>
                </a:lnTo>
                <a:close/>
                <a:moveTo>
                  <a:pt x="4939810" y="558964"/>
                </a:moveTo>
                <a:lnTo>
                  <a:pt x="4901774" y="585657"/>
                </a:lnTo>
                <a:lnTo>
                  <a:pt x="4901967" y="585757"/>
                </a:lnTo>
                <a:lnTo>
                  <a:pt x="4939840" y="558979"/>
                </a:lnTo>
                <a:close/>
                <a:moveTo>
                  <a:pt x="2504841" y="558765"/>
                </a:moveTo>
                <a:lnTo>
                  <a:pt x="2485239" y="571441"/>
                </a:lnTo>
                <a:lnTo>
                  <a:pt x="2494203" y="576951"/>
                </a:lnTo>
                <a:lnTo>
                  <a:pt x="2513680" y="563967"/>
                </a:lnTo>
                <a:lnTo>
                  <a:pt x="2509524" y="561509"/>
                </a:lnTo>
                <a:close/>
                <a:moveTo>
                  <a:pt x="7161914" y="558514"/>
                </a:moveTo>
                <a:lnTo>
                  <a:pt x="7139561" y="574186"/>
                </a:lnTo>
                <a:lnTo>
                  <a:pt x="7139700" y="574268"/>
                </a:lnTo>
                <a:lnTo>
                  <a:pt x="7161945" y="558532"/>
                </a:lnTo>
                <a:close/>
                <a:moveTo>
                  <a:pt x="5284" y="558129"/>
                </a:moveTo>
                <a:lnTo>
                  <a:pt x="5174" y="558180"/>
                </a:lnTo>
                <a:lnTo>
                  <a:pt x="40809" y="583366"/>
                </a:lnTo>
                <a:lnTo>
                  <a:pt x="41190" y="583170"/>
                </a:lnTo>
                <a:close/>
                <a:moveTo>
                  <a:pt x="2561298" y="558106"/>
                </a:moveTo>
                <a:lnTo>
                  <a:pt x="2538298" y="574218"/>
                </a:lnTo>
                <a:lnTo>
                  <a:pt x="2538449" y="574307"/>
                </a:lnTo>
                <a:lnTo>
                  <a:pt x="2561328" y="558123"/>
                </a:lnTo>
                <a:close/>
                <a:moveTo>
                  <a:pt x="6979533" y="558081"/>
                </a:moveTo>
                <a:lnTo>
                  <a:pt x="6979448" y="558128"/>
                </a:lnTo>
                <a:lnTo>
                  <a:pt x="7001868" y="573979"/>
                </a:lnTo>
                <a:lnTo>
                  <a:pt x="7002111" y="573837"/>
                </a:lnTo>
                <a:close/>
                <a:moveTo>
                  <a:pt x="339824" y="558037"/>
                </a:moveTo>
                <a:lnTo>
                  <a:pt x="305563" y="582038"/>
                </a:lnTo>
                <a:lnTo>
                  <a:pt x="305785" y="582153"/>
                </a:lnTo>
                <a:lnTo>
                  <a:pt x="339856" y="558052"/>
                </a:lnTo>
                <a:close/>
                <a:moveTo>
                  <a:pt x="2377548" y="557679"/>
                </a:moveTo>
                <a:lnTo>
                  <a:pt x="2377467" y="557724"/>
                </a:lnTo>
                <a:lnTo>
                  <a:pt x="2400602" y="574072"/>
                </a:lnTo>
                <a:lnTo>
                  <a:pt x="2400846" y="573928"/>
                </a:lnTo>
                <a:close/>
                <a:moveTo>
                  <a:pt x="4597329" y="556431"/>
                </a:moveTo>
                <a:lnTo>
                  <a:pt x="4597256" y="556466"/>
                </a:lnTo>
                <a:lnTo>
                  <a:pt x="4638182" y="585383"/>
                </a:lnTo>
                <a:lnTo>
                  <a:pt x="4638562" y="585187"/>
                </a:lnTo>
                <a:close/>
                <a:moveTo>
                  <a:pt x="4933117" y="555779"/>
                </a:moveTo>
                <a:lnTo>
                  <a:pt x="4894592" y="581934"/>
                </a:lnTo>
                <a:lnTo>
                  <a:pt x="4898166" y="583787"/>
                </a:lnTo>
                <a:lnTo>
                  <a:pt x="4936381" y="557333"/>
                </a:lnTo>
                <a:close/>
                <a:moveTo>
                  <a:pt x="11207" y="555334"/>
                </a:moveTo>
                <a:lnTo>
                  <a:pt x="8559" y="556584"/>
                </a:lnTo>
                <a:lnTo>
                  <a:pt x="44445" y="581493"/>
                </a:lnTo>
                <a:lnTo>
                  <a:pt x="47323" y="580010"/>
                </a:lnTo>
                <a:close/>
                <a:moveTo>
                  <a:pt x="7155662" y="555031"/>
                </a:moveTo>
                <a:lnTo>
                  <a:pt x="7133092" y="570359"/>
                </a:lnTo>
                <a:lnTo>
                  <a:pt x="7136290" y="572251"/>
                </a:lnTo>
                <a:lnTo>
                  <a:pt x="7158708" y="556728"/>
                </a:lnTo>
                <a:close/>
                <a:moveTo>
                  <a:pt x="6985226" y="554929"/>
                </a:moveTo>
                <a:lnTo>
                  <a:pt x="6982072" y="556675"/>
                </a:lnTo>
                <a:lnTo>
                  <a:pt x="7004736" y="572295"/>
                </a:lnTo>
                <a:lnTo>
                  <a:pt x="7008040" y="570354"/>
                </a:lnTo>
                <a:close/>
                <a:moveTo>
                  <a:pt x="333181" y="554875"/>
                </a:moveTo>
                <a:lnTo>
                  <a:pt x="298539" y="578398"/>
                </a:lnTo>
                <a:lnTo>
                  <a:pt x="302004" y="580193"/>
                </a:lnTo>
                <a:lnTo>
                  <a:pt x="336371" y="556394"/>
                </a:lnTo>
                <a:close/>
                <a:moveTo>
                  <a:pt x="2555088" y="554648"/>
                </a:moveTo>
                <a:lnTo>
                  <a:pt x="2531869" y="570415"/>
                </a:lnTo>
                <a:lnTo>
                  <a:pt x="2535011" y="572275"/>
                </a:lnTo>
                <a:lnTo>
                  <a:pt x="2558069" y="556308"/>
                </a:lnTo>
                <a:close/>
                <a:moveTo>
                  <a:pt x="2383271" y="554510"/>
                </a:moveTo>
                <a:lnTo>
                  <a:pt x="2380076" y="556279"/>
                </a:lnTo>
                <a:lnTo>
                  <a:pt x="2403460" y="572393"/>
                </a:lnTo>
                <a:lnTo>
                  <a:pt x="2406812" y="570425"/>
                </a:lnTo>
                <a:close/>
                <a:moveTo>
                  <a:pt x="4946634" y="554175"/>
                </a:moveTo>
                <a:lnTo>
                  <a:pt x="4943806" y="556160"/>
                </a:lnTo>
                <a:lnTo>
                  <a:pt x="4943818" y="556166"/>
                </a:lnTo>
                <a:close/>
                <a:moveTo>
                  <a:pt x="2566949" y="554147"/>
                </a:moveTo>
                <a:lnTo>
                  <a:pt x="2564288" y="556012"/>
                </a:lnTo>
                <a:lnTo>
                  <a:pt x="2564304" y="556020"/>
                </a:lnTo>
                <a:close/>
                <a:moveTo>
                  <a:pt x="345376" y="554147"/>
                </a:moveTo>
                <a:lnTo>
                  <a:pt x="343257" y="555632"/>
                </a:lnTo>
                <a:lnTo>
                  <a:pt x="343269" y="555637"/>
                </a:lnTo>
                <a:close/>
                <a:moveTo>
                  <a:pt x="7168252" y="554070"/>
                </a:moveTo>
                <a:lnTo>
                  <a:pt x="7165199" y="556211"/>
                </a:lnTo>
                <a:lnTo>
                  <a:pt x="7165214" y="556220"/>
                </a:lnTo>
                <a:close/>
                <a:moveTo>
                  <a:pt x="4603428" y="553555"/>
                </a:moveTo>
                <a:lnTo>
                  <a:pt x="4600024" y="555160"/>
                </a:lnTo>
                <a:lnTo>
                  <a:pt x="4641443" y="583703"/>
                </a:lnTo>
                <a:lnTo>
                  <a:pt x="4645177" y="581778"/>
                </a:lnTo>
                <a:close/>
                <a:moveTo>
                  <a:pt x="166202" y="552488"/>
                </a:moveTo>
                <a:lnTo>
                  <a:pt x="144896" y="564272"/>
                </a:lnTo>
                <a:lnTo>
                  <a:pt x="170212" y="579246"/>
                </a:lnTo>
                <a:lnTo>
                  <a:pt x="191751" y="566600"/>
                </a:lnTo>
                <a:close/>
                <a:moveTo>
                  <a:pt x="7047670" y="551882"/>
                </a:moveTo>
                <a:lnTo>
                  <a:pt x="7038469" y="557317"/>
                </a:lnTo>
                <a:lnTo>
                  <a:pt x="7056613" y="568915"/>
                </a:lnTo>
                <a:lnTo>
                  <a:pt x="7065925" y="563132"/>
                </a:lnTo>
                <a:close/>
                <a:moveTo>
                  <a:pt x="7092963" y="551753"/>
                </a:moveTo>
                <a:lnTo>
                  <a:pt x="7073836" y="563622"/>
                </a:lnTo>
                <a:lnTo>
                  <a:pt x="7082294" y="568819"/>
                </a:lnTo>
                <a:lnTo>
                  <a:pt x="7101239" y="556603"/>
                </a:lnTo>
                <a:close/>
                <a:moveTo>
                  <a:pt x="18832" y="551737"/>
                </a:moveTo>
                <a:lnTo>
                  <a:pt x="15704" y="553213"/>
                </a:lnTo>
                <a:lnTo>
                  <a:pt x="51729" y="577740"/>
                </a:lnTo>
                <a:lnTo>
                  <a:pt x="55212" y="575946"/>
                </a:lnTo>
                <a:close/>
                <a:moveTo>
                  <a:pt x="2445806" y="551566"/>
                </a:moveTo>
                <a:lnTo>
                  <a:pt x="2436602" y="557005"/>
                </a:lnTo>
                <a:lnTo>
                  <a:pt x="2455611" y="569153"/>
                </a:lnTo>
                <a:lnTo>
                  <a:pt x="2464942" y="563356"/>
                </a:lnTo>
                <a:close/>
                <a:moveTo>
                  <a:pt x="2492508" y="551542"/>
                </a:moveTo>
                <a:lnTo>
                  <a:pt x="2472780" y="563782"/>
                </a:lnTo>
                <a:lnTo>
                  <a:pt x="2481065" y="568875"/>
                </a:lnTo>
                <a:lnTo>
                  <a:pt x="2500597" y="556279"/>
                </a:lnTo>
                <a:close/>
                <a:moveTo>
                  <a:pt x="4827727" y="551371"/>
                </a:moveTo>
                <a:lnTo>
                  <a:pt x="4812895" y="560131"/>
                </a:lnTo>
                <a:lnTo>
                  <a:pt x="4803062" y="565911"/>
                </a:lnTo>
                <a:lnTo>
                  <a:pt x="4822824" y="576887"/>
                </a:lnTo>
                <a:lnTo>
                  <a:pt x="4847379" y="561588"/>
                </a:lnTo>
                <a:close/>
                <a:moveTo>
                  <a:pt x="4769062" y="550770"/>
                </a:moveTo>
                <a:lnTo>
                  <a:pt x="4743840" y="564738"/>
                </a:lnTo>
                <a:lnTo>
                  <a:pt x="4769942" y="580175"/>
                </a:lnTo>
                <a:lnTo>
                  <a:pt x="4795205" y="565338"/>
                </a:lnTo>
                <a:close/>
                <a:moveTo>
                  <a:pt x="4711482" y="550509"/>
                </a:moveTo>
                <a:lnTo>
                  <a:pt x="4690418" y="561364"/>
                </a:lnTo>
                <a:lnTo>
                  <a:pt x="4715551" y="576814"/>
                </a:lnTo>
                <a:lnTo>
                  <a:pt x="4736510" y="565216"/>
                </a:lnTo>
                <a:lnTo>
                  <a:pt x="4730242" y="561509"/>
                </a:lnTo>
                <a:close/>
                <a:moveTo>
                  <a:pt x="4921685" y="550340"/>
                </a:moveTo>
                <a:lnTo>
                  <a:pt x="4883265" y="576062"/>
                </a:lnTo>
                <a:lnTo>
                  <a:pt x="4889622" y="579358"/>
                </a:lnTo>
                <a:lnTo>
                  <a:pt x="4927724" y="553214"/>
                </a:lnTo>
                <a:close/>
                <a:moveTo>
                  <a:pt x="4587995" y="549922"/>
                </a:moveTo>
                <a:lnTo>
                  <a:pt x="4592796" y="553315"/>
                </a:lnTo>
                <a:lnTo>
                  <a:pt x="4592834" y="553297"/>
                </a:lnTo>
                <a:close/>
                <a:moveTo>
                  <a:pt x="2366424" y="549922"/>
                </a:moveTo>
                <a:lnTo>
                  <a:pt x="2374276" y="555470"/>
                </a:lnTo>
                <a:lnTo>
                  <a:pt x="2374332" y="555438"/>
                </a:lnTo>
                <a:close/>
                <a:moveTo>
                  <a:pt x="6967807" y="549897"/>
                </a:moveTo>
                <a:lnTo>
                  <a:pt x="6975664" y="555452"/>
                </a:lnTo>
                <a:lnTo>
                  <a:pt x="6975721" y="555420"/>
                </a:lnTo>
                <a:close/>
                <a:moveTo>
                  <a:pt x="112203" y="549816"/>
                </a:moveTo>
                <a:lnTo>
                  <a:pt x="92553" y="559939"/>
                </a:lnTo>
                <a:lnTo>
                  <a:pt x="117102" y="575193"/>
                </a:lnTo>
                <a:lnTo>
                  <a:pt x="136770" y="564305"/>
                </a:lnTo>
                <a:lnTo>
                  <a:pt x="135464" y="563533"/>
                </a:lnTo>
                <a:close/>
                <a:moveTo>
                  <a:pt x="6995027" y="549504"/>
                </a:moveTo>
                <a:lnTo>
                  <a:pt x="6989297" y="552676"/>
                </a:lnTo>
                <a:lnTo>
                  <a:pt x="7012002" y="568027"/>
                </a:lnTo>
                <a:lnTo>
                  <a:pt x="7017871" y="564580"/>
                </a:lnTo>
                <a:close/>
                <a:moveTo>
                  <a:pt x="321764" y="549442"/>
                </a:moveTo>
                <a:lnTo>
                  <a:pt x="287252" y="572548"/>
                </a:lnTo>
                <a:lnTo>
                  <a:pt x="293385" y="575726"/>
                </a:lnTo>
                <a:lnTo>
                  <a:pt x="327629" y="552234"/>
                </a:lnTo>
                <a:close/>
                <a:moveTo>
                  <a:pt x="2393027" y="549110"/>
                </a:moveTo>
                <a:lnTo>
                  <a:pt x="2387344" y="552255"/>
                </a:lnTo>
                <a:lnTo>
                  <a:pt x="2410778" y="568097"/>
                </a:lnTo>
                <a:lnTo>
                  <a:pt x="2416612" y="564672"/>
                </a:lnTo>
                <a:close/>
                <a:moveTo>
                  <a:pt x="7144997" y="549089"/>
                </a:moveTo>
                <a:lnTo>
                  <a:pt x="7122545" y="564121"/>
                </a:lnTo>
                <a:lnTo>
                  <a:pt x="7128243" y="567491"/>
                </a:lnTo>
                <a:lnTo>
                  <a:pt x="7150553" y="552185"/>
                </a:lnTo>
                <a:close/>
                <a:moveTo>
                  <a:pt x="2544428" y="548711"/>
                </a:moveTo>
                <a:lnTo>
                  <a:pt x="2521325" y="564179"/>
                </a:lnTo>
                <a:lnTo>
                  <a:pt x="2526944" y="567503"/>
                </a:lnTo>
                <a:lnTo>
                  <a:pt x="2549897" y="551756"/>
                </a:lnTo>
                <a:close/>
                <a:moveTo>
                  <a:pt x="4613870" y="548630"/>
                </a:moveTo>
                <a:lnTo>
                  <a:pt x="4607793" y="551496"/>
                </a:lnTo>
                <a:lnTo>
                  <a:pt x="4649380" y="579612"/>
                </a:lnTo>
                <a:lnTo>
                  <a:pt x="4655805" y="576301"/>
                </a:lnTo>
                <a:close/>
                <a:moveTo>
                  <a:pt x="230919" y="547997"/>
                </a:moveTo>
                <a:lnTo>
                  <a:pt x="211620" y="559395"/>
                </a:lnTo>
                <a:lnTo>
                  <a:pt x="200291" y="566047"/>
                </a:lnTo>
                <a:lnTo>
                  <a:pt x="220727" y="577395"/>
                </a:lnTo>
                <a:lnTo>
                  <a:pt x="251111" y="558456"/>
                </a:lnTo>
                <a:close/>
                <a:moveTo>
                  <a:pt x="33250" y="544935"/>
                </a:moveTo>
                <a:lnTo>
                  <a:pt x="23184" y="549684"/>
                </a:lnTo>
                <a:lnTo>
                  <a:pt x="59397" y="573790"/>
                </a:lnTo>
                <a:lnTo>
                  <a:pt x="69715" y="568474"/>
                </a:lnTo>
                <a:close/>
                <a:moveTo>
                  <a:pt x="4907640" y="543657"/>
                </a:moveTo>
                <a:lnTo>
                  <a:pt x="4869043" y="568689"/>
                </a:lnTo>
                <a:lnTo>
                  <a:pt x="4878743" y="573718"/>
                </a:lnTo>
                <a:lnTo>
                  <a:pt x="4917019" y="548120"/>
                </a:lnTo>
                <a:close/>
                <a:moveTo>
                  <a:pt x="2590983" y="543482"/>
                </a:moveTo>
                <a:lnTo>
                  <a:pt x="2569211" y="558746"/>
                </a:lnTo>
                <a:lnTo>
                  <a:pt x="2730350" y="648231"/>
                </a:lnTo>
                <a:cubicBezTo>
                  <a:pt x="2948665" y="766156"/>
                  <a:pt x="3163176" y="866894"/>
                  <a:pt x="3390153" y="913267"/>
                </a:cubicBezTo>
                <a:cubicBezTo>
                  <a:pt x="3683304" y="972342"/>
                  <a:pt x="4015618" y="918231"/>
                  <a:pt x="4380663" y="751899"/>
                </a:cubicBezTo>
                <a:lnTo>
                  <a:pt x="4538948" y="673820"/>
                </a:lnTo>
                <a:lnTo>
                  <a:pt x="4539099" y="673746"/>
                </a:lnTo>
                <a:lnTo>
                  <a:pt x="4539418" y="674279"/>
                </a:lnTo>
                <a:lnTo>
                  <a:pt x="4660613" y="607214"/>
                </a:lnTo>
                <a:lnTo>
                  <a:pt x="4635409" y="589715"/>
                </a:lnTo>
                <a:lnTo>
                  <a:pt x="4540754" y="638497"/>
                </a:lnTo>
                <a:lnTo>
                  <a:pt x="4541238" y="639305"/>
                </a:lnTo>
                <a:lnTo>
                  <a:pt x="4537553" y="640998"/>
                </a:lnTo>
                <a:lnTo>
                  <a:pt x="4382464" y="712293"/>
                </a:lnTo>
                <a:cubicBezTo>
                  <a:pt x="4016595" y="867590"/>
                  <a:pt x="3683231" y="917787"/>
                  <a:pt x="3389521" y="862434"/>
                </a:cubicBezTo>
                <a:cubicBezTo>
                  <a:pt x="3162541" y="819286"/>
                  <a:pt x="2947193" y="725351"/>
                  <a:pt x="2728187" y="614820"/>
                </a:cubicBezTo>
                <a:close/>
                <a:moveTo>
                  <a:pt x="2346748" y="543132"/>
                </a:moveTo>
                <a:lnTo>
                  <a:pt x="2167042" y="635718"/>
                </a:lnTo>
                <a:lnTo>
                  <a:pt x="2167235" y="636028"/>
                </a:lnTo>
                <a:cubicBezTo>
                  <a:pt x="1738719" y="847807"/>
                  <a:pt x="1351237" y="922423"/>
                  <a:pt x="1015488" y="859179"/>
                </a:cubicBezTo>
                <a:cubicBezTo>
                  <a:pt x="788453" y="815991"/>
                  <a:pt x="573163" y="722051"/>
                  <a:pt x="354148" y="611824"/>
                </a:cubicBezTo>
                <a:lnTo>
                  <a:pt x="306861" y="587332"/>
                </a:lnTo>
                <a:lnTo>
                  <a:pt x="276698" y="608478"/>
                </a:lnTo>
                <a:lnTo>
                  <a:pt x="357109" y="653132"/>
                </a:lnTo>
                <a:cubicBezTo>
                  <a:pt x="575426" y="771053"/>
                  <a:pt x="789927" y="871778"/>
                  <a:pt x="1016880" y="918158"/>
                </a:cubicBezTo>
                <a:cubicBezTo>
                  <a:pt x="1351906" y="985668"/>
                  <a:pt x="1738056" y="905373"/>
                  <a:pt x="2165775" y="678661"/>
                </a:cubicBezTo>
                <a:lnTo>
                  <a:pt x="2167956" y="682218"/>
                </a:lnTo>
                <a:cubicBezTo>
                  <a:pt x="1739408" y="908903"/>
                  <a:pt x="1351906" y="989921"/>
                  <a:pt x="1016152" y="921715"/>
                </a:cubicBezTo>
                <a:cubicBezTo>
                  <a:pt x="788654" y="875335"/>
                  <a:pt x="574016" y="774596"/>
                  <a:pt x="355359" y="656972"/>
                </a:cubicBezTo>
                <a:lnTo>
                  <a:pt x="272673" y="611299"/>
                </a:lnTo>
                <a:lnTo>
                  <a:pt x="250583" y="626785"/>
                </a:lnTo>
                <a:lnTo>
                  <a:pt x="357312" y="689915"/>
                </a:lnTo>
                <a:cubicBezTo>
                  <a:pt x="575150" y="815097"/>
                  <a:pt x="789380" y="921697"/>
                  <a:pt x="1016877" y="970737"/>
                </a:cubicBezTo>
                <a:cubicBezTo>
                  <a:pt x="1351901" y="1042514"/>
                  <a:pt x="1738051" y="957223"/>
                  <a:pt x="2165769" y="717022"/>
                </a:cubicBezTo>
                <a:lnTo>
                  <a:pt x="2167950" y="720600"/>
                </a:lnTo>
                <a:cubicBezTo>
                  <a:pt x="1739402" y="960772"/>
                  <a:pt x="1351901" y="1046772"/>
                  <a:pt x="1016149" y="974286"/>
                </a:cubicBezTo>
                <a:cubicBezTo>
                  <a:pt x="787561" y="925246"/>
                  <a:pt x="573059" y="818646"/>
                  <a:pt x="355153" y="693464"/>
                </a:cubicBezTo>
                <a:lnTo>
                  <a:pt x="246844" y="629407"/>
                </a:lnTo>
                <a:lnTo>
                  <a:pt x="227011" y="643311"/>
                </a:lnTo>
                <a:lnTo>
                  <a:pt x="357518" y="724146"/>
                </a:lnTo>
                <a:cubicBezTo>
                  <a:pt x="574879" y="854991"/>
                  <a:pt x="788836" y="966639"/>
                  <a:pt x="1016879" y="1018347"/>
                </a:cubicBezTo>
                <a:cubicBezTo>
                  <a:pt x="1310027" y="1084880"/>
                  <a:pt x="1642317" y="1024642"/>
                  <a:pt x="2007347" y="839531"/>
                </a:cubicBezTo>
                <a:lnTo>
                  <a:pt x="2161257" y="755038"/>
                </a:lnTo>
                <a:lnTo>
                  <a:pt x="2159331" y="751840"/>
                </a:lnTo>
                <a:lnTo>
                  <a:pt x="2417886" y="592526"/>
                </a:lnTo>
                <a:lnTo>
                  <a:pt x="2398754" y="579241"/>
                </a:lnTo>
                <a:lnTo>
                  <a:pt x="2161463" y="718558"/>
                </a:lnTo>
                <a:lnTo>
                  <a:pt x="2159331" y="715725"/>
                </a:lnTo>
                <a:lnTo>
                  <a:pt x="2395566" y="577028"/>
                </a:lnTo>
                <a:lnTo>
                  <a:pt x="2372066" y="560713"/>
                </a:lnTo>
                <a:lnTo>
                  <a:pt x="2161463" y="677308"/>
                </a:lnTo>
                <a:lnTo>
                  <a:pt x="2159331" y="674467"/>
                </a:lnTo>
                <a:lnTo>
                  <a:pt x="2368845" y="558476"/>
                </a:lnTo>
                <a:close/>
                <a:moveTo>
                  <a:pt x="7007162" y="542787"/>
                </a:moveTo>
                <a:lnTo>
                  <a:pt x="6999079" y="547261"/>
                </a:lnTo>
                <a:lnTo>
                  <a:pt x="7021813" y="562264"/>
                </a:lnTo>
                <a:lnTo>
                  <a:pt x="7030029" y="557439"/>
                </a:lnTo>
                <a:close/>
                <a:moveTo>
                  <a:pt x="307718" y="542758"/>
                </a:moveTo>
                <a:lnTo>
                  <a:pt x="273103" y="565215"/>
                </a:lnTo>
                <a:lnTo>
                  <a:pt x="282613" y="570144"/>
                </a:lnTo>
                <a:lnTo>
                  <a:pt x="316976" y="547164"/>
                </a:lnTo>
                <a:close/>
                <a:moveTo>
                  <a:pt x="4626961" y="542456"/>
                </a:moveTo>
                <a:lnTo>
                  <a:pt x="4618266" y="546557"/>
                </a:lnTo>
                <a:lnTo>
                  <a:pt x="4660037" y="574120"/>
                </a:lnTo>
                <a:lnTo>
                  <a:pt x="4669088" y="569455"/>
                </a:lnTo>
                <a:close/>
                <a:moveTo>
                  <a:pt x="2405230" y="542353"/>
                </a:moveTo>
                <a:lnTo>
                  <a:pt x="2397125" y="546841"/>
                </a:lnTo>
                <a:lnTo>
                  <a:pt x="2420600" y="562331"/>
                </a:lnTo>
                <a:lnTo>
                  <a:pt x="2428846" y="557489"/>
                </a:lnTo>
                <a:close/>
                <a:moveTo>
                  <a:pt x="7132117" y="541914"/>
                </a:moveTo>
                <a:lnTo>
                  <a:pt x="7109601" y="556477"/>
                </a:lnTo>
                <a:lnTo>
                  <a:pt x="7112147" y="557970"/>
                </a:lnTo>
                <a:lnTo>
                  <a:pt x="7118407" y="561673"/>
                </a:lnTo>
                <a:lnTo>
                  <a:pt x="7140793" y="546747"/>
                </a:lnTo>
                <a:close/>
                <a:moveTo>
                  <a:pt x="2531510" y="541515"/>
                </a:moveTo>
                <a:lnTo>
                  <a:pt x="2508331" y="556507"/>
                </a:lnTo>
                <a:lnTo>
                  <a:pt x="2510803" y="557956"/>
                </a:lnTo>
                <a:lnTo>
                  <a:pt x="2517104" y="561683"/>
                </a:lnTo>
                <a:lnTo>
                  <a:pt x="2540143" y="546324"/>
                </a:lnTo>
                <a:close/>
                <a:moveTo>
                  <a:pt x="7070335" y="538492"/>
                </a:moveTo>
                <a:lnTo>
                  <a:pt x="7051266" y="549757"/>
                </a:lnTo>
                <a:lnTo>
                  <a:pt x="7069461" y="560935"/>
                </a:lnTo>
                <a:lnTo>
                  <a:pt x="7088477" y="549124"/>
                </a:lnTo>
                <a:close/>
                <a:moveTo>
                  <a:pt x="7180839" y="537931"/>
                </a:moveTo>
                <a:lnTo>
                  <a:pt x="7158995" y="552767"/>
                </a:lnTo>
                <a:lnTo>
                  <a:pt x="7162010" y="554441"/>
                </a:lnTo>
                <a:lnTo>
                  <a:pt x="7183704" y="539420"/>
                </a:lnTo>
                <a:close/>
                <a:moveTo>
                  <a:pt x="2469079" y="537815"/>
                </a:moveTo>
                <a:lnTo>
                  <a:pt x="2449427" y="549427"/>
                </a:lnTo>
                <a:lnTo>
                  <a:pt x="2468496" y="561148"/>
                </a:lnTo>
                <a:lnTo>
                  <a:pt x="2488109" y="548964"/>
                </a:lnTo>
                <a:close/>
                <a:moveTo>
                  <a:pt x="2579967" y="537754"/>
                </a:moveTo>
                <a:lnTo>
                  <a:pt x="2558122" y="552587"/>
                </a:lnTo>
                <a:lnTo>
                  <a:pt x="2561074" y="554227"/>
                </a:lnTo>
                <a:lnTo>
                  <a:pt x="2582763" y="539208"/>
                </a:lnTo>
                <a:close/>
                <a:moveTo>
                  <a:pt x="48721" y="537636"/>
                </a:moveTo>
                <a:lnTo>
                  <a:pt x="37668" y="542851"/>
                </a:lnTo>
                <a:lnTo>
                  <a:pt x="73955" y="566289"/>
                </a:lnTo>
                <a:lnTo>
                  <a:pt x="85380" y="560403"/>
                </a:lnTo>
                <a:close/>
                <a:moveTo>
                  <a:pt x="4894799" y="537547"/>
                </a:moveTo>
                <a:lnTo>
                  <a:pt x="4855720" y="561782"/>
                </a:lnTo>
                <a:lnTo>
                  <a:pt x="4864625" y="566399"/>
                </a:lnTo>
                <a:lnTo>
                  <a:pt x="4903186" y="541538"/>
                </a:lnTo>
                <a:close/>
                <a:moveTo>
                  <a:pt x="2357924" y="537374"/>
                </a:moveTo>
                <a:lnTo>
                  <a:pt x="2354903" y="538931"/>
                </a:lnTo>
                <a:lnTo>
                  <a:pt x="2376841" y="554049"/>
                </a:lnTo>
                <a:lnTo>
                  <a:pt x="2380001" y="552300"/>
                </a:lnTo>
                <a:close/>
                <a:moveTo>
                  <a:pt x="137639" y="536711"/>
                </a:moveTo>
                <a:lnTo>
                  <a:pt x="116592" y="547555"/>
                </a:lnTo>
                <a:lnTo>
                  <a:pt x="137646" y="559983"/>
                </a:lnTo>
                <a:lnTo>
                  <a:pt x="140997" y="561966"/>
                </a:lnTo>
                <a:lnTo>
                  <a:pt x="162156" y="550253"/>
                </a:lnTo>
                <a:close/>
                <a:moveTo>
                  <a:pt x="294913" y="536664"/>
                </a:moveTo>
                <a:lnTo>
                  <a:pt x="259912" y="558379"/>
                </a:lnTo>
                <a:lnTo>
                  <a:pt x="268702" y="562935"/>
                </a:lnTo>
                <a:lnTo>
                  <a:pt x="303271" y="540641"/>
                </a:lnTo>
                <a:close/>
                <a:moveTo>
                  <a:pt x="4641481" y="535608"/>
                </a:moveTo>
                <a:lnTo>
                  <a:pt x="4631821" y="540164"/>
                </a:lnTo>
                <a:lnTo>
                  <a:pt x="4673831" y="567011"/>
                </a:lnTo>
                <a:lnTo>
                  <a:pt x="4683967" y="561787"/>
                </a:lnTo>
                <a:close/>
                <a:moveTo>
                  <a:pt x="4796910" y="535348"/>
                </a:moveTo>
                <a:lnTo>
                  <a:pt x="4772436" y="548901"/>
                </a:lnTo>
                <a:lnTo>
                  <a:pt x="4798522" y="563390"/>
                </a:lnTo>
                <a:lnTo>
                  <a:pt x="4810125" y="556575"/>
                </a:lnTo>
                <a:lnTo>
                  <a:pt x="4823043" y="548935"/>
                </a:lnTo>
                <a:close/>
                <a:moveTo>
                  <a:pt x="7020727" y="535278"/>
                </a:moveTo>
                <a:lnTo>
                  <a:pt x="7011759" y="540242"/>
                </a:lnTo>
                <a:lnTo>
                  <a:pt x="7034518" y="554791"/>
                </a:lnTo>
                <a:lnTo>
                  <a:pt x="7043638" y="549397"/>
                </a:lnTo>
                <a:close/>
                <a:moveTo>
                  <a:pt x="4741154" y="535217"/>
                </a:moveTo>
                <a:lnTo>
                  <a:pt x="4715841" y="548263"/>
                </a:lnTo>
                <a:lnTo>
                  <a:pt x="4732374" y="557956"/>
                </a:lnTo>
                <a:lnTo>
                  <a:pt x="4740714" y="562889"/>
                </a:lnTo>
                <a:lnTo>
                  <a:pt x="4765851" y="548980"/>
                </a:lnTo>
                <a:close/>
                <a:moveTo>
                  <a:pt x="7119839" y="535073"/>
                </a:moveTo>
                <a:lnTo>
                  <a:pt x="7097133" y="549164"/>
                </a:lnTo>
                <a:lnTo>
                  <a:pt x="7105324" y="553969"/>
                </a:lnTo>
                <a:lnTo>
                  <a:pt x="7127773" y="539493"/>
                </a:lnTo>
                <a:close/>
                <a:moveTo>
                  <a:pt x="2418728" y="534881"/>
                </a:moveTo>
                <a:lnTo>
                  <a:pt x="2409758" y="539847"/>
                </a:lnTo>
                <a:lnTo>
                  <a:pt x="2433274" y="554877"/>
                </a:lnTo>
                <a:lnTo>
                  <a:pt x="2442410" y="549473"/>
                </a:lnTo>
                <a:close/>
                <a:moveTo>
                  <a:pt x="2519475" y="534812"/>
                </a:moveTo>
                <a:lnTo>
                  <a:pt x="2496081" y="549325"/>
                </a:lnTo>
                <a:lnTo>
                  <a:pt x="2504094" y="554023"/>
                </a:lnTo>
                <a:lnTo>
                  <a:pt x="2527206" y="539118"/>
                </a:lnTo>
                <a:close/>
                <a:moveTo>
                  <a:pt x="6954475" y="534136"/>
                </a:moveTo>
                <a:lnTo>
                  <a:pt x="6951553" y="535642"/>
                </a:lnTo>
                <a:lnTo>
                  <a:pt x="6978233" y="554030"/>
                </a:lnTo>
                <a:lnTo>
                  <a:pt x="6981346" y="552306"/>
                </a:lnTo>
                <a:close/>
                <a:moveTo>
                  <a:pt x="201691" y="532859"/>
                </a:moveTo>
                <a:lnTo>
                  <a:pt x="171048" y="549807"/>
                </a:lnTo>
                <a:lnTo>
                  <a:pt x="196387" y="563879"/>
                </a:lnTo>
                <a:lnTo>
                  <a:pt x="208850" y="556562"/>
                </a:lnTo>
                <a:lnTo>
                  <a:pt x="226873" y="545902"/>
                </a:lnTo>
                <a:close/>
                <a:moveTo>
                  <a:pt x="2367648" y="532364"/>
                </a:moveTo>
                <a:lnTo>
                  <a:pt x="2362129" y="535208"/>
                </a:lnTo>
                <a:lnTo>
                  <a:pt x="2384074" y="550045"/>
                </a:lnTo>
                <a:lnTo>
                  <a:pt x="2389712" y="546923"/>
                </a:lnTo>
                <a:close/>
                <a:moveTo>
                  <a:pt x="7170045" y="532320"/>
                </a:moveTo>
                <a:lnTo>
                  <a:pt x="7148340" y="546851"/>
                </a:lnTo>
                <a:lnTo>
                  <a:pt x="7153861" y="549916"/>
                </a:lnTo>
                <a:lnTo>
                  <a:pt x="7175429" y="535119"/>
                </a:lnTo>
                <a:close/>
                <a:moveTo>
                  <a:pt x="2569174" y="532142"/>
                </a:moveTo>
                <a:lnTo>
                  <a:pt x="2547472" y="546673"/>
                </a:lnTo>
                <a:lnTo>
                  <a:pt x="2552907" y="549691"/>
                </a:lnTo>
                <a:lnTo>
                  <a:pt x="2574472" y="534897"/>
                </a:lnTo>
                <a:close/>
                <a:moveTo>
                  <a:pt x="6964169" y="529138"/>
                </a:moveTo>
                <a:lnTo>
                  <a:pt x="6958675" y="531970"/>
                </a:lnTo>
                <a:lnTo>
                  <a:pt x="6985417" y="550053"/>
                </a:lnTo>
                <a:lnTo>
                  <a:pt x="6991096" y="546909"/>
                </a:lnTo>
                <a:close/>
                <a:moveTo>
                  <a:pt x="72514" y="526411"/>
                </a:moveTo>
                <a:lnTo>
                  <a:pt x="53234" y="535507"/>
                </a:lnTo>
                <a:lnTo>
                  <a:pt x="89710" y="558172"/>
                </a:lnTo>
                <a:lnTo>
                  <a:pt x="109277" y="548091"/>
                </a:lnTo>
                <a:close/>
                <a:moveTo>
                  <a:pt x="2379842" y="526082"/>
                </a:moveTo>
                <a:lnTo>
                  <a:pt x="2371881" y="530184"/>
                </a:lnTo>
                <a:lnTo>
                  <a:pt x="2393812" y="544654"/>
                </a:lnTo>
                <a:lnTo>
                  <a:pt x="2401864" y="540196"/>
                </a:lnTo>
                <a:close/>
                <a:moveTo>
                  <a:pt x="4870615" y="526041"/>
                </a:moveTo>
                <a:lnTo>
                  <a:pt x="4831425" y="549187"/>
                </a:lnTo>
                <a:lnTo>
                  <a:pt x="4850997" y="559334"/>
                </a:lnTo>
                <a:lnTo>
                  <a:pt x="4889790" y="535164"/>
                </a:lnTo>
                <a:close/>
                <a:moveTo>
                  <a:pt x="7157242" y="525665"/>
                </a:moveTo>
                <a:lnTo>
                  <a:pt x="7135504" y="539724"/>
                </a:lnTo>
                <a:lnTo>
                  <a:pt x="7144136" y="544517"/>
                </a:lnTo>
                <a:lnTo>
                  <a:pt x="7165765" y="530095"/>
                </a:lnTo>
                <a:close/>
                <a:moveTo>
                  <a:pt x="2556328" y="525463"/>
                </a:moveTo>
                <a:lnTo>
                  <a:pt x="2534593" y="539521"/>
                </a:lnTo>
                <a:lnTo>
                  <a:pt x="2543188" y="544294"/>
                </a:lnTo>
                <a:lnTo>
                  <a:pt x="2564816" y="529876"/>
                </a:lnTo>
                <a:close/>
                <a:moveTo>
                  <a:pt x="270102" y="524856"/>
                </a:moveTo>
                <a:lnTo>
                  <a:pt x="235106" y="545524"/>
                </a:lnTo>
                <a:lnTo>
                  <a:pt x="255174" y="555924"/>
                </a:lnTo>
                <a:lnTo>
                  <a:pt x="289899" y="534278"/>
                </a:lnTo>
                <a:close/>
                <a:moveTo>
                  <a:pt x="4666189" y="523955"/>
                </a:moveTo>
                <a:lnTo>
                  <a:pt x="4645464" y="533730"/>
                </a:lnTo>
                <a:lnTo>
                  <a:pt x="4687851" y="559786"/>
                </a:lnTo>
                <a:lnTo>
                  <a:pt x="4708847" y="548965"/>
                </a:lnTo>
                <a:close/>
                <a:moveTo>
                  <a:pt x="6976188" y="522943"/>
                </a:moveTo>
                <a:lnTo>
                  <a:pt x="6968352" y="526982"/>
                </a:lnTo>
                <a:lnTo>
                  <a:pt x="6995148" y="544666"/>
                </a:lnTo>
                <a:lnTo>
                  <a:pt x="7003166" y="540228"/>
                </a:lnTo>
                <a:close/>
                <a:moveTo>
                  <a:pt x="7043381" y="522696"/>
                </a:moveTo>
                <a:lnTo>
                  <a:pt x="7032450" y="528789"/>
                </a:lnTo>
                <a:lnTo>
                  <a:pt x="7024394" y="533248"/>
                </a:lnTo>
                <a:lnTo>
                  <a:pt x="7047227" y="547275"/>
                </a:lnTo>
                <a:lnTo>
                  <a:pt x="7066189" y="536062"/>
                </a:lnTo>
                <a:close/>
                <a:moveTo>
                  <a:pt x="7097306" y="522558"/>
                </a:moveTo>
                <a:lnTo>
                  <a:pt x="7074619" y="535960"/>
                </a:lnTo>
                <a:lnTo>
                  <a:pt x="7092647" y="546534"/>
                </a:lnTo>
                <a:lnTo>
                  <a:pt x="7115232" y="532506"/>
                </a:lnTo>
                <a:lnTo>
                  <a:pt x="7108573" y="528797"/>
                </a:lnTo>
                <a:close/>
                <a:moveTo>
                  <a:pt x="2442006" y="521955"/>
                </a:moveTo>
                <a:lnTo>
                  <a:pt x="2431023" y="528074"/>
                </a:lnTo>
                <a:lnTo>
                  <a:pt x="2422430" y="532831"/>
                </a:lnTo>
                <a:lnTo>
                  <a:pt x="2446024" y="547335"/>
                </a:lnTo>
                <a:lnTo>
                  <a:pt x="2465583" y="535767"/>
                </a:lnTo>
                <a:close/>
                <a:moveTo>
                  <a:pt x="4556665" y="521940"/>
                </a:moveTo>
                <a:lnTo>
                  <a:pt x="4553665" y="523215"/>
                </a:lnTo>
                <a:lnTo>
                  <a:pt x="4595496" y="552041"/>
                </a:lnTo>
                <a:lnTo>
                  <a:pt x="4598850" y="550459"/>
                </a:lnTo>
                <a:close/>
                <a:moveTo>
                  <a:pt x="2496112" y="521844"/>
                </a:moveTo>
                <a:lnTo>
                  <a:pt x="2472750" y="535646"/>
                </a:lnTo>
                <a:lnTo>
                  <a:pt x="2491681" y="546745"/>
                </a:lnTo>
                <a:lnTo>
                  <a:pt x="2514947" y="532291"/>
                </a:lnTo>
                <a:lnTo>
                  <a:pt x="2508673" y="528795"/>
                </a:lnTo>
                <a:close/>
                <a:moveTo>
                  <a:pt x="4983172" y="521796"/>
                </a:moveTo>
                <a:lnTo>
                  <a:pt x="4937197" y="553009"/>
                </a:lnTo>
                <a:lnTo>
                  <a:pt x="4940412" y="554542"/>
                </a:lnTo>
                <a:lnTo>
                  <a:pt x="4986070" y="522936"/>
                </a:lnTo>
                <a:close/>
                <a:moveTo>
                  <a:pt x="4769029" y="520852"/>
                </a:moveTo>
                <a:lnTo>
                  <a:pt x="4744601" y="533441"/>
                </a:lnTo>
                <a:lnTo>
                  <a:pt x="4769221" y="547115"/>
                </a:lnTo>
                <a:lnTo>
                  <a:pt x="4793599" y="533626"/>
                </a:lnTo>
                <a:close/>
                <a:moveTo>
                  <a:pt x="383373" y="520792"/>
                </a:moveTo>
                <a:lnTo>
                  <a:pt x="336681" y="552498"/>
                </a:lnTo>
                <a:lnTo>
                  <a:pt x="339831" y="553999"/>
                </a:lnTo>
                <a:lnTo>
                  <a:pt x="386185" y="521900"/>
                </a:lnTo>
                <a:close/>
                <a:moveTo>
                  <a:pt x="7145138" y="519374"/>
                </a:moveTo>
                <a:lnTo>
                  <a:pt x="7123280" y="532938"/>
                </a:lnTo>
                <a:lnTo>
                  <a:pt x="7131157" y="537311"/>
                </a:lnTo>
                <a:lnTo>
                  <a:pt x="7152800" y="523357"/>
                </a:lnTo>
                <a:close/>
                <a:moveTo>
                  <a:pt x="2544476" y="519301"/>
                </a:moveTo>
                <a:lnTo>
                  <a:pt x="2522610" y="532866"/>
                </a:lnTo>
                <a:lnTo>
                  <a:pt x="2530288" y="537130"/>
                </a:lnTo>
                <a:lnTo>
                  <a:pt x="2551928" y="523176"/>
                </a:lnTo>
                <a:close/>
                <a:moveTo>
                  <a:pt x="2393242" y="519178"/>
                </a:moveTo>
                <a:lnTo>
                  <a:pt x="2384479" y="523694"/>
                </a:lnTo>
                <a:lnTo>
                  <a:pt x="2406385" y="537693"/>
                </a:lnTo>
                <a:lnTo>
                  <a:pt x="2415291" y="532763"/>
                </a:lnTo>
                <a:close/>
                <a:moveTo>
                  <a:pt x="173478" y="518246"/>
                </a:moveTo>
                <a:lnTo>
                  <a:pt x="142736" y="534085"/>
                </a:lnTo>
                <a:lnTo>
                  <a:pt x="167012" y="547566"/>
                </a:lnTo>
                <a:lnTo>
                  <a:pt x="197502" y="530689"/>
                </a:lnTo>
                <a:close/>
                <a:moveTo>
                  <a:pt x="4566857" y="517610"/>
                </a:moveTo>
                <a:lnTo>
                  <a:pt x="4561213" y="520008"/>
                </a:lnTo>
                <a:lnTo>
                  <a:pt x="4603214" y="548401"/>
                </a:lnTo>
                <a:lnTo>
                  <a:pt x="4609226" y="545566"/>
                </a:lnTo>
                <a:close/>
                <a:moveTo>
                  <a:pt x="4971296" y="517125"/>
                </a:moveTo>
                <a:lnTo>
                  <a:pt x="4925806" y="547580"/>
                </a:lnTo>
                <a:lnTo>
                  <a:pt x="4931782" y="550429"/>
                </a:lnTo>
                <a:lnTo>
                  <a:pt x="4977032" y="519381"/>
                </a:lnTo>
                <a:close/>
                <a:moveTo>
                  <a:pt x="371523" y="516127"/>
                </a:moveTo>
                <a:lnTo>
                  <a:pt x="325299" y="547074"/>
                </a:lnTo>
                <a:lnTo>
                  <a:pt x="331113" y="549844"/>
                </a:lnTo>
                <a:lnTo>
                  <a:pt x="377074" y="518313"/>
                </a:lnTo>
                <a:close/>
                <a:moveTo>
                  <a:pt x="6989541" y="516059"/>
                </a:moveTo>
                <a:lnTo>
                  <a:pt x="6980896" y="520516"/>
                </a:lnTo>
                <a:lnTo>
                  <a:pt x="7007759" y="537686"/>
                </a:lnTo>
                <a:lnTo>
                  <a:pt x="7016649" y="532765"/>
                </a:lnTo>
                <a:close/>
                <a:moveTo>
                  <a:pt x="2325090" y="515177"/>
                </a:moveTo>
                <a:lnTo>
                  <a:pt x="2322323" y="516482"/>
                </a:lnTo>
                <a:lnTo>
                  <a:pt x="2352218" y="537082"/>
                </a:lnTo>
                <a:lnTo>
                  <a:pt x="2355212" y="535540"/>
                </a:lnTo>
                <a:close/>
                <a:moveTo>
                  <a:pt x="97789" y="514488"/>
                </a:moveTo>
                <a:lnTo>
                  <a:pt x="77105" y="524246"/>
                </a:lnTo>
                <a:lnTo>
                  <a:pt x="113668" y="545829"/>
                </a:lnTo>
                <a:lnTo>
                  <a:pt x="134613" y="535038"/>
                </a:lnTo>
                <a:close/>
                <a:moveTo>
                  <a:pt x="2615608" y="513553"/>
                </a:moveTo>
                <a:lnTo>
                  <a:pt x="2583357" y="535451"/>
                </a:lnTo>
                <a:lnTo>
                  <a:pt x="2586120" y="536883"/>
                </a:lnTo>
                <a:lnTo>
                  <a:pt x="2618099" y="514739"/>
                </a:lnTo>
                <a:close/>
                <a:moveTo>
                  <a:pt x="4579686" y="512158"/>
                </a:moveTo>
                <a:lnTo>
                  <a:pt x="4571443" y="515661"/>
                </a:lnTo>
                <a:lnTo>
                  <a:pt x="4613622" y="543493"/>
                </a:lnTo>
                <a:lnTo>
                  <a:pt x="4622238" y="539429"/>
                </a:lnTo>
                <a:close/>
                <a:moveTo>
                  <a:pt x="4957137" y="511557"/>
                </a:moveTo>
                <a:lnTo>
                  <a:pt x="4911849" y="540928"/>
                </a:lnTo>
                <a:lnTo>
                  <a:pt x="4921146" y="545359"/>
                </a:lnTo>
                <a:lnTo>
                  <a:pt x="4966301" y="515161"/>
                </a:lnTo>
                <a:close/>
                <a:moveTo>
                  <a:pt x="4839907" y="511429"/>
                </a:moveTo>
                <a:lnTo>
                  <a:pt x="4810040" y="528076"/>
                </a:lnTo>
                <a:lnTo>
                  <a:pt x="4800690" y="533254"/>
                </a:lnTo>
                <a:lnTo>
                  <a:pt x="4826730" y="546754"/>
                </a:lnTo>
                <a:lnTo>
                  <a:pt x="4865703" y="523703"/>
                </a:lnTo>
                <a:close/>
                <a:moveTo>
                  <a:pt x="240975" y="510995"/>
                </a:moveTo>
                <a:lnTo>
                  <a:pt x="210341" y="528074"/>
                </a:lnTo>
                <a:lnTo>
                  <a:pt x="206033" y="530457"/>
                </a:lnTo>
                <a:lnTo>
                  <a:pt x="231057" y="543426"/>
                </a:lnTo>
                <a:lnTo>
                  <a:pt x="265864" y="522840"/>
                </a:lnTo>
                <a:close/>
                <a:moveTo>
                  <a:pt x="2334716" y="510635"/>
                </a:moveTo>
                <a:lnTo>
                  <a:pt x="2329452" y="513118"/>
                </a:lnTo>
                <a:lnTo>
                  <a:pt x="2359414" y="533374"/>
                </a:lnTo>
                <a:lnTo>
                  <a:pt x="2364897" y="530550"/>
                </a:lnTo>
                <a:close/>
                <a:moveTo>
                  <a:pt x="357360" y="510551"/>
                </a:moveTo>
                <a:lnTo>
                  <a:pt x="311328" y="540416"/>
                </a:lnTo>
                <a:lnTo>
                  <a:pt x="320518" y="544795"/>
                </a:lnTo>
                <a:lnTo>
                  <a:pt x="366402" y="514111"/>
                </a:lnTo>
                <a:close/>
                <a:moveTo>
                  <a:pt x="4695725" y="510026"/>
                </a:moveTo>
                <a:lnTo>
                  <a:pt x="4670729" y="521814"/>
                </a:lnTo>
                <a:lnTo>
                  <a:pt x="4713207" y="546718"/>
                </a:lnTo>
                <a:lnTo>
                  <a:pt x="4738448" y="533709"/>
                </a:lnTo>
                <a:lnTo>
                  <a:pt x="4729629" y="528795"/>
                </a:lnTo>
                <a:close/>
                <a:moveTo>
                  <a:pt x="7222640" y="509544"/>
                </a:moveTo>
                <a:lnTo>
                  <a:pt x="7184600" y="535378"/>
                </a:lnTo>
                <a:lnTo>
                  <a:pt x="7187426" y="536843"/>
                </a:lnTo>
                <a:lnTo>
                  <a:pt x="7225136" y="510731"/>
                </a:lnTo>
                <a:close/>
                <a:moveTo>
                  <a:pt x="6917269" y="508980"/>
                </a:moveTo>
                <a:lnTo>
                  <a:pt x="6914656" y="510212"/>
                </a:lnTo>
                <a:lnTo>
                  <a:pt x="6947699" y="532985"/>
                </a:lnTo>
                <a:lnTo>
                  <a:pt x="6950578" y="531501"/>
                </a:lnTo>
                <a:close/>
                <a:moveTo>
                  <a:pt x="2604695" y="508361"/>
                </a:moveTo>
                <a:lnTo>
                  <a:pt x="2572578" y="529863"/>
                </a:lnTo>
                <a:lnTo>
                  <a:pt x="2577837" y="532589"/>
                </a:lnTo>
                <a:lnTo>
                  <a:pt x="2607022" y="512567"/>
                </a:lnTo>
                <a:lnTo>
                  <a:pt x="2609779" y="510780"/>
                </a:lnTo>
                <a:close/>
                <a:moveTo>
                  <a:pt x="7070380" y="507646"/>
                </a:moveTo>
                <a:lnTo>
                  <a:pt x="7047801" y="520232"/>
                </a:lnTo>
                <a:lnTo>
                  <a:pt x="7070472" y="533528"/>
                </a:lnTo>
                <a:lnTo>
                  <a:pt x="7093030" y="520189"/>
                </a:lnTo>
                <a:close/>
                <a:moveTo>
                  <a:pt x="7122561" y="507638"/>
                </a:moveTo>
                <a:lnTo>
                  <a:pt x="7100820" y="520482"/>
                </a:lnTo>
                <a:lnTo>
                  <a:pt x="7110704" y="525955"/>
                </a:lnTo>
                <a:lnTo>
                  <a:pt x="7118664" y="530375"/>
                </a:lnTo>
                <a:lnTo>
                  <a:pt x="7140369" y="516895"/>
                </a:lnTo>
                <a:close/>
                <a:moveTo>
                  <a:pt x="2521039" y="507115"/>
                </a:moveTo>
                <a:lnTo>
                  <a:pt x="2499317" y="519950"/>
                </a:lnTo>
                <a:lnTo>
                  <a:pt x="2510164" y="525954"/>
                </a:lnTo>
                <a:lnTo>
                  <a:pt x="2518075" y="530348"/>
                </a:lnTo>
                <a:lnTo>
                  <a:pt x="2539783" y="516862"/>
                </a:lnTo>
                <a:close/>
                <a:moveTo>
                  <a:pt x="2416667" y="507110"/>
                </a:moveTo>
                <a:lnTo>
                  <a:pt x="2397039" y="517223"/>
                </a:lnTo>
                <a:lnTo>
                  <a:pt x="2418990" y="530715"/>
                </a:lnTo>
                <a:lnTo>
                  <a:pt x="2428892" y="525233"/>
                </a:lnTo>
                <a:lnTo>
                  <a:pt x="2438484" y="519892"/>
                </a:lnTo>
                <a:close/>
                <a:moveTo>
                  <a:pt x="2469065" y="506873"/>
                </a:moveTo>
                <a:lnTo>
                  <a:pt x="2445795" y="519843"/>
                </a:lnTo>
                <a:lnTo>
                  <a:pt x="2469253" y="533596"/>
                </a:lnTo>
                <a:lnTo>
                  <a:pt x="2492502" y="519845"/>
                </a:lnTo>
                <a:close/>
                <a:moveTo>
                  <a:pt x="4944779" y="506551"/>
                </a:moveTo>
                <a:lnTo>
                  <a:pt x="4899126" y="534864"/>
                </a:lnTo>
                <a:lnTo>
                  <a:pt x="4907412" y="538813"/>
                </a:lnTo>
                <a:lnTo>
                  <a:pt x="4952511" y="509738"/>
                </a:lnTo>
                <a:lnTo>
                  <a:pt x="4948957" y="508340"/>
                </a:lnTo>
                <a:close/>
                <a:moveTo>
                  <a:pt x="4593734" y="506189"/>
                </a:moveTo>
                <a:lnTo>
                  <a:pt x="4584681" y="510036"/>
                </a:lnTo>
                <a:lnTo>
                  <a:pt x="4627092" y="537140"/>
                </a:lnTo>
                <a:lnTo>
                  <a:pt x="4636650" y="532632"/>
                </a:lnTo>
                <a:close/>
                <a:moveTo>
                  <a:pt x="345218" y="505455"/>
                </a:moveTo>
                <a:lnTo>
                  <a:pt x="298624" y="534362"/>
                </a:lnTo>
                <a:lnTo>
                  <a:pt x="306896" y="538304"/>
                </a:lnTo>
                <a:lnTo>
                  <a:pt x="352781" y="508713"/>
                </a:lnTo>
                <a:close/>
                <a:moveTo>
                  <a:pt x="2346826" y="504922"/>
                </a:moveTo>
                <a:lnTo>
                  <a:pt x="2339111" y="508562"/>
                </a:lnTo>
                <a:lnTo>
                  <a:pt x="2369131" y="528369"/>
                </a:lnTo>
                <a:lnTo>
                  <a:pt x="2377047" y="524290"/>
                </a:lnTo>
                <a:close/>
                <a:moveTo>
                  <a:pt x="6926806" y="504482"/>
                </a:moveTo>
                <a:lnTo>
                  <a:pt x="6921630" y="506923"/>
                </a:lnTo>
                <a:lnTo>
                  <a:pt x="6954779" y="529336"/>
                </a:lnTo>
                <a:lnTo>
                  <a:pt x="6960220" y="526533"/>
                </a:lnTo>
                <a:close/>
                <a:moveTo>
                  <a:pt x="7211824" y="504400"/>
                </a:moveTo>
                <a:lnTo>
                  <a:pt x="7210430" y="505283"/>
                </a:lnTo>
                <a:lnTo>
                  <a:pt x="7173821" y="529792"/>
                </a:lnTo>
                <a:lnTo>
                  <a:pt x="7179160" y="532559"/>
                </a:lnTo>
                <a:lnTo>
                  <a:pt x="7208418" y="512487"/>
                </a:lnTo>
                <a:lnTo>
                  <a:pt x="7217056" y="506888"/>
                </a:lnTo>
                <a:close/>
                <a:moveTo>
                  <a:pt x="7012159" y="504399"/>
                </a:moveTo>
                <a:lnTo>
                  <a:pt x="6993277" y="514133"/>
                </a:lnTo>
                <a:lnTo>
                  <a:pt x="7020309" y="530739"/>
                </a:lnTo>
                <a:lnTo>
                  <a:pt x="7030249" y="525236"/>
                </a:lnTo>
                <a:lnTo>
                  <a:pt x="7039204" y="520248"/>
                </a:lnTo>
                <a:close/>
                <a:moveTo>
                  <a:pt x="2592064" y="502351"/>
                </a:moveTo>
                <a:lnTo>
                  <a:pt x="2559782" y="523230"/>
                </a:lnTo>
                <a:lnTo>
                  <a:pt x="2568223" y="527605"/>
                </a:lnTo>
                <a:lnTo>
                  <a:pt x="2600258" y="506249"/>
                </a:lnTo>
                <a:close/>
                <a:moveTo>
                  <a:pt x="6938654" y="498894"/>
                </a:moveTo>
                <a:lnTo>
                  <a:pt x="6931152" y="502432"/>
                </a:lnTo>
                <a:lnTo>
                  <a:pt x="6964405" y="524377"/>
                </a:lnTo>
                <a:lnTo>
                  <a:pt x="6972176" y="520372"/>
                </a:lnTo>
                <a:close/>
                <a:moveTo>
                  <a:pt x="2360011" y="498702"/>
                </a:moveTo>
                <a:lnTo>
                  <a:pt x="2351590" y="502675"/>
                </a:lnTo>
                <a:lnTo>
                  <a:pt x="2381680" y="521904"/>
                </a:lnTo>
                <a:lnTo>
                  <a:pt x="2390386" y="517418"/>
                </a:lnTo>
                <a:close/>
                <a:moveTo>
                  <a:pt x="7199318" y="498452"/>
                </a:moveTo>
                <a:lnTo>
                  <a:pt x="7161075" y="523186"/>
                </a:lnTo>
                <a:lnTo>
                  <a:pt x="7169545" y="527575"/>
                </a:lnTo>
                <a:lnTo>
                  <a:pt x="7207434" y="502312"/>
                </a:lnTo>
                <a:close/>
                <a:moveTo>
                  <a:pt x="4812546" y="498411"/>
                </a:moveTo>
                <a:lnTo>
                  <a:pt x="4809445" y="500024"/>
                </a:lnTo>
                <a:lnTo>
                  <a:pt x="4772908" y="518853"/>
                </a:lnTo>
                <a:lnTo>
                  <a:pt x="4797375" y="531536"/>
                </a:lnTo>
                <a:lnTo>
                  <a:pt x="4808763" y="525234"/>
                </a:lnTo>
                <a:lnTo>
                  <a:pt x="4836419" y="509770"/>
                </a:lnTo>
                <a:close/>
                <a:moveTo>
                  <a:pt x="213184" y="497769"/>
                </a:moveTo>
                <a:lnTo>
                  <a:pt x="208850" y="500023"/>
                </a:lnTo>
                <a:lnTo>
                  <a:pt x="177988" y="515923"/>
                </a:lnTo>
                <a:lnTo>
                  <a:pt x="201843" y="528285"/>
                </a:lnTo>
                <a:lnTo>
                  <a:pt x="207358" y="525233"/>
                </a:lnTo>
                <a:lnTo>
                  <a:pt x="236609" y="508917"/>
                </a:lnTo>
                <a:close/>
                <a:moveTo>
                  <a:pt x="133601" y="497592"/>
                </a:moveTo>
                <a:lnTo>
                  <a:pt x="103024" y="512018"/>
                </a:lnTo>
                <a:lnTo>
                  <a:pt x="136920" y="530855"/>
                </a:lnTo>
                <a:lnTo>
                  <a:pt x="139717" y="532408"/>
                </a:lnTo>
                <a:lnTo>
                  <a:pt x="170351" y="516626"/>
                </a:lnTo>
                <a:close/>
                <a:moveTo>
                  <a:pt x="4723216" y="497060"/>
                </a:moveTo>
                <a:lnTo>
                  <a:pt x="4699288" y="508345"/>
                </a:lnTo>
                <a:lnTo>
                  <a:pt x="4731122" y="525954"/>
                </a:lnTo>
                <a:lnTo>
                  <a:pt x="4741890" y="531935"/>
                </a:lnTo>
                <a:lnTo>
                  <a:pt x="4766225" y="519394"/>
                </a:lnTo>
                <a:lnTo>
                  <a:pt x="4728968" y="500022"/>
                </a:lnTo>
                <a:close/>
                <a:moveTo>
                  <a:pt x="2580595" y="496893"/>
                </a:moveTo>
                <a:lnTo>
                  <a:pt x="2547993" y="517119"/>
                </a:lnTo>
                <a:lnTo>
                  <a:pt x="2555380" y="520948"/>
                </a:lnTo>
                <a:lnTo>
                  <a:pt x="2587550" y="500202"/>
                </a:lnTo>
                <a:close/>
                <a:moveTo>
                  <a:pt x="4920920" y="496331"/>
                </a:moveTo>
                <a:lnTo>
                  <a:pt x="4875081" y="523404"/>
                </a:lnTo>
                <a:lnTo>
                  <a:pt x="4894109" y="532472"/>
                </a:lnTo>
                <a:lnTo>
                  <a:pt x="4939407" y="504250"/>
                </a:lnTo>
                <a:close/>
                <a:moveTo>
                  <a:pt x="4618175" y="495804"/>
                </a:moveTo>
                <a:lnTo>
                  <a:pt x="4597830" y="504449"/>
                </a:lnTo>
                <a:lnTo>
                  <a:pt x="4640627" y="530756"/>
                </a:lnTo>
                <a:lnTo>
                  <a:pt x="4661223" y="521043"/>
                </a:lnTo>
                <a:close/>
                <a:moveTo>
                  <a:pt x="320774" y="494928"/>
                </a:moveTo>
                <a:lnTo>
                  <a:pt x="273931" y="522594"/>
                </a:lnTo>
                <a:lnTo>
                  <a:pt x="293604" y="531969"/>
                </a:lnTo>
                <a:lnTo>
                  <a:pt x="339850" y="503144"/>
                </a:lnTo>
                <a:close/>
                <a:moveTo>
                  <a:pt x="18743" y="494704"/>
                </a:moveTo>
                <a:lnTo>
                  <a:pt x="232" y="502574"/>
                </a:lnTo>
                <a:lnTo>
                  <a:pt x="49337" y="533086"/>
                </a:lnTo>
                <a:lnTo>
                  <a:pt x="68500" y="524045"/>
                </a:lnTo>
                <a:close/>
                <a:moveTo>
                  <a:pt x="7095516" y="493635"/>
                </a:moveTo>
                <a:lnTo>
                  <a:pt x="7073999" y="505629"/>
                </a:lnTo>
                <a:lnTo>
                  <a:pt x="7096541" y="518113"/>
                </a:lnTo>
                <a:lnTo>
                  <a:pt x="7118140" y="505340"/>
                </a:lnTo>
                <a:lnTo>
                  <a:pt x="7107912" y="500024"/>
                </a:lnTo>
                <a:close/>
                <a:moveTo>
                  <a:pt x="2493867" y="493052"/>
                </a:moveTo>
                <a:lnTo>
                  <a:pt x="2472367" y="505034"/>
                </a:lnTo>
                <a:lnTo>
                  <a:pt x="2495703" y="517951"/>
                </a:lnTo>
                <a:lnTo>
                  <a:pt x="2517305" y="505174"/>
                </a:lnTo>
                <a:lnTo>
                  <a:pt x="2507397" y="500023"/>
                </a:lnTo>
                <a:close/>
                <a:moveTo>
                  <a:pt x="2443987" y="492991"/>
                </a:moveTo>
                <a:lnTo>
                  <a:pt x="2430424" y="500022"/>
                </a:lnTo>
                <a:lnTo>
                  <a:pt x="2420611" y="505078"/>
                </a:lnTo>
                <a:lnTo>
                  <a:pt x="2442277" y="517780"/>
                </a:lnTo>
                <a:lnTo>
                  <a:pt x="2465452" y="504872"/>
                </a:lnTo>
                <a:close/>
                <a:moveTo>
                  <a:pt x="7187730" y="492941"/>
                </a:moveTo>
                <a:lnTo>
                  <a:pt x="7149043" y="516950"/>
                </a:lnTo>
                <a:lnTo>
                  <a:pt x="7156634" y="520885"/>
                </a:lnTo>
                <a:lnTo>
                  <a:pt x="7194774" y="496291"/>
                </a:lnTo>
                <a:close/>
                <a:moveTo>
                  <a:pt x="6951702" y="492741"/>
                </a:moveTo>
                <a:lnTo>
                  <a:pt x="6943498" y="496610"/>
                </a:lnTo>
                <a:lnTo>
                  <a:pt x="6976880" y="517948"/>
                </a:lnTo>
                <a:lnTo>
                  <a:pt x="6985445" y="513535"/>
                </a:lnTo>
                <a:close/>
                <a:moveTo>
                  <a:pt x="7039256" y="490410"/>
                </a:moveTo>
                <a:lnTo>
                  <a:pt x="7031680" y="494336"/>
                </a:lnTo>
                <a:lnTo>
                  <a:pt x="7016761" y="502027"/>
                </a:lnTo>
                <a:lnTo>
                  <a:pt x="7043627" y="517784"/>
                </a:lnTo>
                <a:lnTo>
                  <a:pt x="7066090" y="505270"/>
                </a:lnTo>
                <a:close/>
                <a:moveTo>
                  <a:pt x="2383444" y="487647"/>
                </a:moveTo>
                <a:lnTo>
                  <a:pt x="2363915" y="496861"/>
                </a:lnTo>
                <a:lnTo>
                  <a:pt x="2394179" y="515465"/>
                </a:lnTo>
                <a:lnTo>
                  <a:pt x="2413732" y="505391"/>
                </a:lnTo>
                <a:close/>
                <a:moveTo>
                  <a:pt x="2557189" y="485756"/>
                </a:moveTo>
                <a:lnTo>
                  <a:pt x="2524618" y="505000"/>
                </a:lnTo>
                <a:lnTo>
                  <a:pt x="2543293" y="514682"/>
                </a:lnTo>
                <a:lnTo>
                  <a:pt x="2575687" y="494558"/>
                </a:lnTo>
                <a:close/>
                <a:moveTo>
                  <a:pt x="6864772" y="485263"/>
                </a:moveTo>
                <a:lnTo>
                  <a:pt x="6762081" y="528928"/>
                </a:lnTo>
                <a:lnTo>
                  <a:pt x="6762080" y="528926"/>
                </a:lnTo>
                <a:lnTo>
                  <a:pt x="6754492" y="531818"/>
                </a:lnTo>
                <a:lnTo>
                  <a:pt x="6601681" y="590059"/>
                </a:lnTo>
                <a:cubicBezTo>
                  <a:pt x="6233559" y="719918"/>
                  <a:pt x="5907916" y="760345"/>
                  <a:pt x="5610335" y="713716"/>
                </a:cubicBezTo>
                <a:cubicBezTo>
                  <a:pt x="5460105" y="690256"/>
                  <a:pt x="5314138" y="647612"/>
                  <a:pt x="5168251" y="594579"/>
                </a:cubicBezTo>
                <a:lnTo>
                  <a:pt x="4995030" y="526458"/>
                </a:lnTo>
                <a:lnTo>
                  <a:pt x="4949075" y="558671"/>
                </a:lnTo>
                <a:lnTo>
                  <a:pt x="4958683" y="563251"/>
                </a:lnTo>
                <a:cubicBezTo>
                  <a:pt x="5177954" y="664759"/>
                  <a:pt x="5393029" y="750962"/>
                  <a:pt x="5619011" y="790400"/>
                </a:cubicBezTo>
                <a:cubicBezTo>
                  <a:pt x="5953990" y="848681"/>
                  <a:pt x="6340109" y="779731"/>
                  <a:pt x="6767783" y="585727"/>
                </a:cubicBezTo>
                <a:lnTo>
                  <a:pt x="6769274" y="589283"/>
                </a:lnTo>
                <a:cubicBezTo>
                  <a:pt x="6340748" y="783287"/>
                  <a:pt x="5953350" y="852237"/>
                  <a:pt x="5617519" y="793956"/>
                </a:cubicBezTo>
                <a:cubicBezTo>
                  <a:pt x="5391057" y="754519"/>
                  <a:pt x="5175862" y="668315"/>
                  <a:pt x="4956292" y="566807"/>
                </a:cubicBezTo>
                <a:lnTo>
                  <a:pt x="4945080" y="561472"/>
                </a:lnTo>
                <a:lnTo>
                  <a:pt x="4906834" y="588280"/>
                </a:lnTo>
                <a:lnTo>
                  <a:pt x="4951746" y="611563"/>
                </a:lnTo>
                <a:cubicBezTo>
                  <a:pt x="5170481" y="721795"/>
                  <a:pt x="5385231" y="815730"/>
                  <a:pt x="5611729" y="858878"/>
                </a:cubicBezTo>
                <a:cubicBezTo>
                  <a:pt x="5904882" y="914230"/>
                  <a:pt x="6237196" y="863489"/>
                  <a:pt x="6602247" y="708533"/>
                </a:cubicBezTo>
                <a:lnTo>
                  <a:pt x="6758943" y="636548"/>
                </a:lnTo>
                <a:lnTo>
                  <a:pt x="6760684" y="635748"/>
                </a:lnTo>
                <a:lnTo>
                  <a:pt x="6762814" y="639305"/>
                </a:lnTo>
                <a:lnTo>
                  <a:pt x="6759132" y="640998"/>
                </a:lnTo>
                <a:lnTo>
                  <a:pt x="6604041" y="712293"/>
                </a:lnTo>
                <a:cubicBezTo>
                  <a:pt x="6238165" y="867590"/>
                  <a:pt x="5904802" y="917787"/>
                  <a:pt x="5611089" y="862434"/>
                </a:cubicBezTo>
                <a:cubicBezTo>
                  <a:pt x="5384112" y="819286"/>
                  <a:pt x="5168763" y="725351"/>
                  <a:pt x="4949758" y="614820"/>
                </a:cubicBezTo>
                <a:lnTo>
                  <a:pt x="4903376" y="590704"/>
                </a:lnTo>
                <a:lnTo>
                  <a:pt x="4878763" y="607957"/>
                </a:lnTo>
                <a:lnTo>
                  <a:pt x="4951274" y="648231"/>
                </a:lnTo>
                <a:cubicBezTo>
                  <a:pt x="5169556" y="766156"/>
                  <a:pt x="5384032" y="866894"/>
                  <a:pt x="5610974" y="913267"/>
                </a:cubicBezTo>
                <a:cubicBezTo>
                  <a:pt x="5946166" y="980781"/>
                  <a:pt x="6332073" y="900460"/>
                  <a:pt x="6759960" y="673746"/>
                </a:cubicBezTo>
                <a:lnTo>
                  <a:pt x="6760566" y="674759"/>
                </a:lnTo>
                <a:lnTo>
                  <a:pt x="6762091" y="677308"/>
                </a:lnTo>
                <a:lnTo>
                  <a:pt x="6760704" y="677992"/>
                </a:lnTo>
                <a:lnTo>
                  <a:pt x="6603343" y="755489"/>
                </a:lnTo>
                <a:cubicBezTo>
                  <a:pt x="6237521" y="921941"/>
                  <a:pt x="5904187" y="976493"/>
                  <a:pt x="5610335" y="916787"/>
                </a:cubicBezTo>
                <a:cubicBezTo>
                  <a:pt x="5382753" y="870446"/>
                  <a:pt x="5168118" y="769716"/>
                  <a:pt x="4949796" y="651489"/>
                </a:cubicBezTo>
                <a:lnTo>
                  <a:pt x="4875626" y="610155"/>
                </a:lnTo>
                <a:lnTo>
                  <a:pt x="4850460" y="627796"/>
                </a:lnTo>
                <a:lnTo>
                  <a:pt x="4952102" y="687910"/>
                </a:lnTo>
                <a:cubicBezTo>
                  <a:pt x="5169998" y="813105"/>
                  <a:pt x="5384268" y="919693"/>
                  <a:pt x="5611724" y="968704"/>
                </a:cubicBezTo>
                <a:cubicBezTo>
                  <a:pt x="5946755" y="1040482"/>
                  <a:pt x="6332936" y="955211"/>
                  <a:pt x="6760677" y="715005"/>
                </a:cubicBezTo>
                <a:lnTo>
                  <a:pt x="6760962" y="715482"/>
                </a:lnTo>
                <a:lnTo>
                  <a:pt x="6996829" y="576939"/>
                </a:lnTo>
                <a:lnTo>
                  <a:pt x="6974042" y="561120"/>
                </a:lnTo>
                <a:lnTo>
                  <a:pt x="6762852" y="678024"/>
                </a:lnTo>
                <a:lnTo>
                  <a:pt x="6760650" y="674471"/>
                </a:lnTo>
                <a:lnTo>
                  <a:pt x="6970219" y="558466"/>
                </a:lnTo>
                <a:lnTo>
                  <a:pt x="6943398" y="539846"/>
                </a:lnTo>
                <a:lnTo>
                  <a:pt x="6762852" y="632922"/>
                </a:lnTo>
                <a:lnTo>
                  <a:pt x="6760650" y="629373"/>
                </a:lnTo>
                <a:lnTo>
                  <a:pt x="6939559" y="537180"/>
                </a:lnTo>
                <a:lnTo>
                  <a:pt x="6906352" y="514128"/>
                </a:lnTo>
                <a:lnTo>
                  <a:pt x="6762082" y="582169"/>
                </a:lnTo>
                <a:lnTo>
                  <a:pt x="6760651" y="578624"/>
                </a:lnTo>
                <a:lnTo>
                  <a:pt x="6902722" y="511608"/>
                </a:lnTo>
                <a:close/>
                <a:moveTo>
                  <a:pt x="2263067" y="485032"/>
                </a:moveTo>
                <a:lnTo>
                  <a:pt x="2165348" y="526580"/>
                </a:lnTo>
                <a:lnTo>
                  <a:pt x="2166517" y="529432"/>
                </a:lnTo>
                <a:cubicBezTo>
                  <a:pt x="1731596" y="707111"/>
                  <a:pt x="1354831" y="767511"/>
                  <a:pt x="1014724" y="714220"/>
                </a:cubicBezTo>
                <a:cubicBezTo>
                  <a:pt x="864453" y="690767"/>
                  <a:pt x="718519" y="648301"/>
                  <a:pt x="572767" y="595352"/>
                </a:cubicBezTo>
                <a:lnTo>
                  <a:pt x="395160" y="525432"/>
                </a:lnTo>
                <a:lnTo>
                  <a:pt x="348510" y="558135"/>
                </a:lnTo>
                <a:lnTo>
                  <a:pt x="355940" y="561675"/>
                </a:lnTo>
                <a:cubicBezTo>
                  <a:pt x="575202" y="663171"/>
                  <a:pt x="790229" y="749371"/>
                  <a:pt x="1016178" y="788825"/>
                </a:cubicBezTo>
                <a:cubicBezTo>
                  <a:pt x="1351198" y="847095"/>
                  <a:pt x="1737309" y="778162"/>
                  <a:pt x="2165064" y="584160"/>
                </a:cubicBezTo>
                <a:lnTo>
                  <a:pt x="2166517" y="587714"/>
                </a:lnTo>
                <a:cubicBezTo>
                  <a:pt x="1738035" y="781716"/>
                  <a:pt x="1350470" y="850649"/>
                  <a:pt x="1014725" y="792380"/>
                </a:cubicBezTo>
                <a:cubicBezTo>
                  <a:pt x="788774" y="752926"/>
                  <a:pt x="573397" y="666313"/>
                  <a:pt x="354267" y="564911"/>
                </a:cubicBezTo>
                <a:lnTo>
                  <a:pt x="345081" y="560539"/>
                </a:lnTo>
                <a:lnTo>
                  <a:pt x="310652" y="584675"/>
                </a:lnTo>
                <a:lnTo>
                  <a:pt x="356205" y="608282"/>
                </a:lnTo>
                <a:cubicBezTo>
                  <a:pt x="574981" y="718508"/>
                  <a:pt x="789726" y="812444"/>
                  <a:pt x="1016216" y="855612"/>
                </a:cubicBezTo>
                <a:cubicBezTo>
                  <a:pt x="1351237" y="918857"/>
                  <a:pt x="1737264" y="843542"/>
                  <a:pt x="2165053" y="632487"/>
                </a:cubicBezTo>
                <a:lnTo>
                  <a:pt x="2165532" y="633265"/>
                </a:lnTo>
                <a:lnTo>
                  <a:pt x="2344075" y="541277"/>
                </a:lnTo>
                <a:lnTo>
                  <a:pt x="2314011" y="520403"/>
                </a:lnTo>
                <a:lnTo>
                  <a:pt x="2168010" y="589283"/>
                </a:lnTo>
                <a:lnTo>
                  <a:pt x="2166518" y="585727"/>
                </a:lnTo>
                <a:lnTo>
                  <a:pt x="2310358" y="517867"/>
                </a:lnTo>
                <a:close/>
                <a:moveTo>
                  <a:pt x="43486" y="484184"/>
                </a:moveTo>
                <a:lnTo>
                  <a:pt x="23578" y="492648"/>
                </a:lnTo>
                <a:lnTo>
                  <a:pt x="73094" y="521878"/>
                </a:lnTo>
                <a:lnTo>
                  <a:pt x="93652" y="512179"/>
                </a:lnTo>
                <a:close/>
                <a:moveTo>
                  <a:pt x="4500281" y="483823"/>
                </a:moveTo>
                <a:lnTo>
                  <a:pt x="4497739" y="484677"/>
                </a:lnTo>
                <a:lnTo>
                  <a:pt x="4550041" y="520718"/>
                </a:lnTo>
                <a:lnTo>
                  <a:pt x="4552996" y="519461"/>
                </a:lnTo>
                <a:close/>
                <a:moveTo>
                  <a:pt x="4647517" y="483336"/>
                </a:moveTo>
                <a:lnTo>
                  <a:pt x="4622923" y="493786"/>
                </a:lnTo>
                <a:lnTo>
                  <a:pt x="4665762" y="518902"/>
                </a:lnTo>
                <a:lnTo>
                  <a:pt x="4690600" y="507188"/>
                </a:lnTo>
                <a:close/>
                <a:moveTo>
                  <a:pt x="4890427" y="483269"/>
                </a:moveTo>
                <a:lnTo>
                  <a:pt x="4844540" y="508847"/>
                </a:lnTo>
                <a:lnTo>
                  <a:pt x="4870168" y="521062"/>
                </a:lnTo>
                <a:lnTo>
                  <a:pt x="4915736" y="494110"/>
                </a:lnTo>
                <a:close/>
                <a:moveTo>
                  <a:pt x="292012" y="482541"/>
                </a:moveTo>
                <a:lnTo>
                  <a:pt x="244946" y="508782"/>
                </a:lnTo>
                <a:lnTo>
                  <a:pt x="269693" y="520575"/>
                </a:lnTo>
                <a:lnTo>
                  <a:pt x="316305" y="493004"/>
                </a:lnTo>
                <a:close/>
                <a:moveTo>
                  <a:pt x="7165408" y="482325"/>
                </a:moveTo>
                <a:lnTo>
                  <a:pt x="7126540" y="505287"/>
                </a:lnTo>
                <a:lnTo>
                  <a:pt x="7144266" y="514474"/>
                </a:lnTo>
                <a:lnTo>
                  <a:pt x="7182750" y="490572"/>
                </a:lnTo>
                <a:close/>
                <a:moveTo>
                  <a:pt x="6974178" y="482140"/>
                </a:moveTo>
                <a:lnTo>
                  <a:pt x="6955522" y="490939"/>
                </a:lnTo>
                <a:lnTo>
                  <a:pt x="6989175" y="511613"/>
                </a:lnTo>
                <a:lnTo>
                  <a:pt x="7007955" y="501935"/>
                </a:lnTo>
                <a:close/>
                <a:moveTo>
                  <a:pt x="5041682" y="482071"/>
                </a:moveTo>
                <a:lnTo>
                  <a:pt x="4986929" y="519244"/>
                </a:lnTo>
                <a:lnTo>
                  <a:pt x="4989781" y="520367"/>
                </a:lnTo>
                <a:lnTo>
                  <a:pt x="5043962" y="482860"/>
                </a:lnTo>
                <a:close/>
                <a:moveTo>
                  <a:pt x="441487" y="481331"/>
                </a:moveTo>
                <a:lnTo>
                  <a:pt x="387310" y="518119"/>
                </a:lnTo>
                <a:lnTo>
                  <a:pt x="390073" y="519207"/>
                </a:lnTo>
                <a:lnTo>
                  <a:pt x="443674" y="482090"/>
                </a:lnTo>
                <a:close/>
                <a:moveTo>
                  <a:pt x="2663550" y="480997"/>
                </a:moveTo>
                <a:lnTo>
                  <a:pt x="2619750" y="510740"/>
                </a:lnTo>
                <a:lnTo>
                  <a:pt x="2622194" y="511904"/>
                </a:lnTo>
                <a:lnTo>
                  <a:pt x="2665573" y="481864"/>
                </a:lnTo>
                <a:close/>
                <a:moveTo>
                  <a:pt x="7265066" y="480731"/>
                </a:moveTo>
                <a:lnTo>
                  <a:pt x="7227117" y="506503"/>
                </a:lnTo>
                <a:lnTo>
                  <a:pt x="7229561" y="507667"/>
                </a:lnTo>
                <a:lnTo>
                  <a:pt x="7267164" y="481630"/>
                </a:lnTo>
                <a:close/>
                <a:moveTo>
                  <a:pt x="6875467" y="480716"/>
                </a:moveTo>
                <a:lnTo>
                  <a:pt x="6873234" y="481665"/>
                </a:lnTo>
                <a:lnTo>
                  <a:pt x="6911009" y="507699"/>
                </a:lnTo>
                <a:lnTo>
                  <a:pt x="6913580" y="506486"/>
                </a:lnTo>
                <a:close/>
                <a:moveTo>
                  <a:pt x="2273769" y="480482"/>
                </a:moveTo>
                <a:lnTo>
                  <a:pt x="2271487" y="481452"/>
                </a:lnTo>
                <a:lnTo>
                  <a:pt x="2318654" y="513953"/>
                </a:lnTo>
                <a:lnTo>
                  <a:pt x="2321378" y="512668"/>
                </a:lnTo>
                <a:close/>
                <a:moveTo>
                  <a:pt x="4510466" y="480402"/>
                </a:moveTo>
                <a:lnTo>
                  <a:pt x="4505230" y="482160"/>
                </a:lnTo>
                <a:lnTo>
                  <a:pt x="4557545" y="517527"/>
                </a:lnTo>
                <a:lnTo>
                  <a:pt x="4563131" y="515151"/>
                </a:lnTo>
                <a:close/>
                <a:moveTo>
                  <a:pt x="2468791" y="480132"/>
                </a:moveTo>
                <a:lnTo>
                  <a:pt x="2447407" y="491218"/>
                </a:lnTo>
                <a:lnTo>
                  <a:pt x="2468753" y="503033"/>
                </a:lnTo>
                <a:lnTo>
                  <a:pt x="2490130" y="491127"/>
                </a:lnTo>
                <a:close/>
                <a:moveTo>
                  <a:pt x="173379" y="478826"/>
                </a:moveTo>
                <a:lnTo>
                  <a:pt x="138320" y="495366"/>
                </a:lnTo>
                <a:lnTo>
                  <a:pt x="174861" y="514303"/>
                </a:lnTo>
                <a:lnTo>
                  <a:pt x="206719" y="497889"/>
                </a:lnTo>
                <a:lnTo>
                  <a:pt x="209931" y="496221"/>
                </a:lnTo>
                <a:close/>
                <a:moveTo>
                  <a:pt x="5030997" y="478373"/>
                </a:moveTo>
                <a:lnTo>
                  <a:pt x="4988802" y="505404"/>
                </a:lnTo>
                <a:lnTo>
                  <a:pt x="4975091" y="514584"/>
                </a:lnTo>
                <a:lnTo>
                  <a:pt x="4980766" y="516818"/>
                </a:lnTo>
                <a:lnTo>
                  <a:pt x="4986914" y="512600"/>
                </a:lnTo>
                <a:lnTo>
                  <a:pt x="5036303" y="480209"/>
                </a:lnTo>
                <a:close/>
                <a:moveTo>
                  <a:pt x="430867" y="477645"/>
                </a:moveTo>
                <a:lnTo>
                  <a:pt x="387548" y="505398"/>
                </a:lnTo>
                <a:lnTo>
                  <a:pt x="375494" y="513468"/>
                </a:lnTo>
                <a:lnTo>
                  <a:pt x="380985" y="515629"/>
                </a:lnTo>
                <a:lnTo>
                  <a:pt x="385449" y="512567"/>
                </a:lnTo>
                <a:lnTo>
                  <a:pt x="435992" y="479424"/>
                </a:lnTo>
                <a:close/>
                <a:moveTo>
                  <a:pt x="7064190" y="477490"/>
                </a:moveTo>
                <a:lnTo>
                  <a:pt x="7043008" y="488466"/>
                </a:lnTo>
                <a:lnTo>
                  <a:pt x="7069708" y="503253"/>
                </a:lnTo>
                <a:lnTo>
                  <a:pt x="7091078" y="491348"/>
                </a:lnTo>
                <a:close/>
                <a:moveTo>
                  <a:pt x="2654060" y="476932"/>
                </a:moveTo>
                <a:lnTo>
                  <a:pt x="2609122" y="505397"/>
                </a:lnTo>
                <a:lnTo>
                  <a:pt x="2608880" y="505559"/>
                </a:lnTo>
                <a:lnTo>
                  <a:pt x="2614039" y="508018"/>
                </a:lnTo>
                <a:lnTo>
                  <a:pt x="2658837" y="478978"/>
                </a:lnTo>
                <a:close/>
                <a:moveTo>
                  <a:pt x="6884789" y="476752"/>
                </a:moveTo>
                <a:lnTo>
                  <a:pt x="6880012" y="478783"/>
                </a:lnTo>
                <a:lnTo>
                  <a:pt x="6917942" y="504429"/>
                </a:lnTo>
                <a:lnTo>
                  <a:pt x="6923065" y="502012"/>
                </a:lnTo>
                <a:close/>
                <a:moveTo>
                  <a:pt x="7255595" y="476672"/>
                </a:moveTo>
                <a:lnTo>
                  <a:pt x="7216494" y="501442"/>
                </a:lnTo>
                <a:lnTo>
                  <a:pt x="7221660" y="503903"/>
                </a:lnTo>
                <a:lnTo>
                  <a:pt x="7260452" y="478754"/>
                </a:lnTo>
                <a:close/>
                <a:moveTo>
                  <a:pt x="4766653" y="476574"/>
                </a:moveTo>
                <a:lnTo>
                  <a:pt x="4727212" y="495175"/>
                </a:lnTo>
                <a:lnTo>
                  <a:pt x="4731098" y="497177"/>
                </a:lnTo>
                <a:lnTo>
                  <a:pt x="4770101" y="517397"/>
                </a:lnTo>
                <a:lnTo>
                  <a:pt x="4807952" y="497890"/>
                </a:lnTo>
                <a:lnTo>
                  <a:pt x="4809626" y="497021"/>
                </a:lnTo>
                <a:close/>
                <a:moveTo>
                  <a:pt x="2283043" y="476539"/>
                </a:moveTo>
                <a:lnTo>
                  <a:pt x="2278317" y="478548"/>
                </a:lnTo>
                <a:lnTo>
                  <a:pt x="2325741" y="510609"/>
                </a:lnTo>
                <a:lnTo>
                  <a:pt x="2330952" y="508151"/>
                </a:lnTo>
                <a:close/>
                <a:moveTo>
                  <a:pt x="4523371" y="476067"/>
                </a:moveTo>
                <a:lnTo>
                  <a:pt x="4515462" y="478724"/>
                </a:lnTo>
                <a:lnTo>
                  <a:pt x="4567714" y="513202"/>
                </a:lnTo>
                <a:lnTo>
                  <a:pt x="4575890" y="509725"/>
                </a:lnTo>
                <a:close/>
                <a:moveTo>
                  <a:pt x="2410916" y="474685"/>
                </a:moveTo>
                <a:lnTo>
                  <a:pt x="2387566" y="485702"/>
                </a:lnTo>
                <a:lnTo>
                  <a:pt x="2417677" y="503358"/>
                </a:lnTo>
                <a:lnTo>
                  <a:pt x="2428293" y="497889"/>
                </a:lnTo>
                <a:lnTo>
                  <a:pt x="2440959" y="491314"/>
                </a:lnTo>
                <a:close/>
                <a:moveTo>
                  <a:pt x="5016830" y="473469"/>
                </a:moveTo>
                <a:lnTo>
                  <a:pt x="4996970" y="485723"/>
                </a:lnTo>
                <a:lnTo>
                  <a:pt x="4961013" y="509043"/>
                </a:lnTo>
                <a:lnTo>
                  <a:pt x="4970101" y="512620"/>
                </a:lnTo>
                <a:lnTo>
                  <a:pt x="4995524" y="495618"/>
                </a:lnTo>
                <a:lnTo>
                  <a:pt x="5025587" y="476500"/>
                </a:lnTo>
                <a:close/>
                <a:moveTo>
                  <a:pt x="2530092" y="472863"/>
                </a:moveTo>
                <a:lnTo>
                  <a:pt x="2497543" y="491003"/>
                </a:lnTo>
                <a:lnTo>
                  <a:pt x="2509529" y="497178"/>
                </a:lnTo>
                <a:lnTo>
                  <a:pt x="2520878" y="503061"/>
                </a:lnTo>
                <a:lnTo>
                  <a:pt x="2553278" y="483896"/>
                </a:lnTo>
                <a:close/>
                <a:moveTo>
                  <a:pt x="416693" y="472726"/>
                </a:moveTo>
                <a:lnTo>
                  <a:pt x="395632" y="485721"/>
                </a:lnTo>
                <a:lnTo>
                  <a:pt x="361411" y="507923"/>
                </a:lnTo>
                <a:lnTo>
                  <a:pt x="370377" y="511453"/>
                </a:lnTo>
                <a:lnTo>
                  <a:pt x="394084" y="495599"/>
                </a:lnTo>
                <a:lnTo>
                  <a:pt x="425342" y="475728"/>
                </a:lnTo>
                <a:close/>
                <a:moveTo>
                  <a:pt x="4674404" y="471911"/>
                </a:moveTo>
                <a:lnTo>
                  <a:pt x="4651228" y="481759"/>
                </a:lnTo>
                <a:lnTo>
                  <a:pt x="4694161" y="505509"/>
                </a:lnTo>
                <a:lnTo>
                  <a:pt x="4717892" y="494316"/>
                </a:lnTo>
                <a:close/>
                <a:moveTo>
                  <a:pt x="6896395" y="471817"/>
                </a:moveTo>
                <a:lnTo>
                  <a:pt x="6889320" y="474825"/>
                </a:lnTo>
                <a:lnTo>
                  <a:pt x="6927410" y="499963"/>
                </a:lnTo>
                <a:lnTo>
                  <a:pt x="6934847" y="496455"/>
                </a:lnTo>
                <a:close/>
                <a:moveTo>
                  <a:pt x="4863692" y="471817"/>
                </a:moveTo>
                <a:lnTo>
                  <a:pt x="4817376" y="495900"/>
                </a:lnTo>
                <a:lnTo>
                  <a:pt x="4841047" y="507182"/>
                </a:lnTo>
                <a:lnTo>
                  <a:pt x="4886681" y="481665"/>
                </a:lnTo>
                <a:close/>
                <a:moveTo>
                  <a:pt x="2294764" y="471555"/>
                </a:moveTo>
                <a:lnTo>
                  <a:pt x="2287626" y="474590"/>
                </a:lnTo>
                <a:lnTo>
                  <a:pt x="2335347" y="506078"/>
                </a:lnTo>
                <a:lnTo>
                  <a:pt x="2342997" y="502469"/>
                </a:lnTo>
                <a:close/>
                <a:moveTo>
                  <a:pt x="4537271" y="471398"/>
                </a:moveTo>
                <a:lnTo>
                  <a:pt x="4528717" y="474271"/>
                </a:lnTo>
                <a:lnTo>
                  <a:pt x="4580876" y="507605"/>
                </a:lnTo>
                <a:lnTo>
                  <a:pt x="4589843" y="503792"/>
                </a:lnTo>
                <a:close/>
                <a:moveTo>
                  <a:pt x="2640408" y="471084"/>
                </a:moveTo>
                <a:lnTo>
                  <a:pt x="2596344" y="499583"/>
                </a:lnTo>
                <a:lnTo>
                  <a:pt x="2604457" y="503451"/>
                </a:lnTo>
                <a:lnTo>
                  <a:pt x="2641629" y="478670"/>
                </a:lnTo>
                <a:lnTo>
                  <a:pt x="2648411" y="474512"/>
                </a:lnTo>
                <a:close/>
                <a:moveTo>
                  <a:pt x="264908" y="470868"/>
                </a:moveTo>
                <a:lnTo>
                  <a:pt x="217321" y="495617"/>
                </a:lnTo>
                <a:lnTo>
                  <a:pt x="240582" y="506702"/>
                </a:lnTo>
                <a:lnTo>
                  <a:pt x="287433" y="480569"/>
                </a:lnTo>
                <a:close/>
                <a:moveTo>
                  <a:pt x="7241999" y="470847"/>
                </a:moveTo>
                <a:lnTo>
                  <a:pt x="7203941" y="495462"/>
                </a:lnTo>
                <a:lnTo>
                  <a:pt x="7211970" y="499287"/>
                </a:lnTo>
                <a:lnTo>
                  <a:pt x="7243013" y="478588"/>
                </a:lnTo>
                <a:lnTo>
                  <a:pt x="7250027" y="474287"/>
                </a:lnTo>
                <a:close/>
                <a:moveTo>
                  <a:pt x="7138642" y="469595"/>
                </a:moveTo>
                <a:lnTo>
                  <a:pt x="7099597" y="491360"/>
                </a:lnTo>
                <a:lnTo>
                  <a:pt x="7110895" y="497179"/>
                </a:lnTo>
                <a:lnTo>
                  <a:pt x="7122111" y="502992"/>
                </a:lnTo>
                <a:lnTo>
                  <a:pt x="7160781" y="480124"/>
                </a:lnTo>
                <a:close/>
                <a:moveTo>
                  <a:pt x="7001260" y="469368"/>
                </a:moveTo>
                <a:lnTo>
                  <a:pt x="6978987" y="479872"/>
                </a:lnTo>
                <a:lnTo>
                  <a:pt x="7012559" y="499563"/>
                </a:lnTo>
                <a:lnTo>
                  <a:pt x="7029589" y="490787"/>
                </a:lnTo>
                <a:lnTo>
                  <a:pt x="7034930" y="488014"/>
                </a:lnTo>
                <a:close/>
                <a:moveTo>
                  <a:pt x="5004824" y="469314"/>
                </a:moveTo>
                <a:lnTo>
                  <a:pt x="4948706" y="504116"/>
                </a:lnTo>
                <a:lnTo>
                  <a:pt x="4950958" y="505085"/>
                </a:lnTo>
                <a:lnTo>
                  <a:pt x="4956403" y="507228"/>
                </a:lnTo>
                <a:lnTo>
                  <a:pt x="5011581" y="471653"/>
                </a:lnTo>
                <a:close/>
                <a:moveTo>
                  <a:pt x="78750" y="469191"/>
                </a:moveTo>
                <a:lnTo>
                  <a:pt x="48843" y="481907"/>
                </a:lnTo>
                <a:lnTo>
                  <a:pt x="98878" y="509714"/>
                </a:lnTo>
                <a:lnTo>
                  <a:pt x="129297" y="495363"/>
                </a:lnTo>
                <a:close/>
                <a:moveTo>
                  <a:pt x="404687" y="468560"/>
                </a:moveTo>
                <a:lnTo>
                  <a:pt x="349293" y="502927"/>
                </a:lnTo>
                <a:lnTo>
                  <a:pt x="355472" y="505585"/>
                </a:lnTo>
                <a:lnTo>
                  <a:pt x="356813" y="506113"/>
                </a:lnTo>
                <a:lnTo>
                  <a:pt x="411420" y="470896"/>
                </a:lnTo>
                <a:close/>
                <a:moveTo>
                  <a:pt x="2629634" y="466469"/>
                </a:moveTo>
                <a:lnTo>
                  <a:pt x="2584985" y="494170"/>
                </a:lnTo>
                <a:lnTo>
                  <a:pt x="2591839" y="497436"/>
                </a:lnTo>
                <a:lnTo>
                  <a:pt x="2635777" y="469100"/>
                </a:lnTo>
                <a:close/>
                <a:moveTo>
                  <a:pt x="6909031" y="466444"/>
                </a:moveTo>
                <a:lnTo>
                  <a:pt x="6901389" y="469693"/>
                </a:lnTo>
                <a:lnTo>
                  <a:pt x="6939685" y="494172"/>
                </a:lnTo>
                <a:lnTo>
                  <a:pt x="6947808" y="490341"/>
                </a:lnTo>
                <a:close/>
                <a:moveTo>
                  <a:pt x="2307303" y="466224"/>
                </a:moveTo>
                <a:lnTo>
                  <a:pt x="2299647" y="469479"/>
                </a:lnTo>
                <a:lnTo>
                  <a:pt x="2347755" y="500224"/>
                </a:lnTo>
                <a:lnTo>
                  <a:pt x="2356095" y="496289"/>
                </a:lnTo>
                <a:close/>
                <a:moveTo>
                  <a:pt x="7230956" y="466115"/>
                </a:moveTo>
                <a:lnTo>
                  <a:pt x="7192472" y="489998"/>
                </a:lnTo>
                <a:lnTo>
                  <a:pt x="7199409" y="493303"/>
                </a:lnTo>
                <a:lnTo>
                  <a:pt x="7237334" y="468848"/>
                </a:lnTo>
                <a:close/>
                <a:moveTo>
                  <a:pt x="2435608" y="463036"/>
                </a:moveTo>
                <a:lnTo>
                  <a:pt x="2414494" y="472998"/>
                </a:lnTo>
                <a:lnTo>
                  <a:pt x="2444377" y="489540"/>
                </a:lnTo>
                <a:lnTo>
                  <a:pt x="2465633" y="478506"/>
                </a:lnTo>
                <a:close/>
                <a:moveTo>
                  <a:pt x="4561323" y="462471"/>
                </a:moveTo>
                <a:lnTo>
                  <a:pt x="4541562" y="469860"/>
                </a:lnTo>
                <a:lnTo>
                  <a:pt x="4593932" y="502053"/>
                </a:lnTo>
                <a:lnTo>
                  <a:pt x="4614161" y="493451"/>
                </a:lnTo>
                <a:close/>
                <a:moveTo>
                  <a:pt x="2505438" y="461134"/>
                </a:moveTo>
                <a:lnTo>
                  <a:pt x="2472605" y="478155"/>
                </a:lnTo>
                <a:lnTo>
                  <a:pt x="2493808" y="489079"/>
                </a:lnTo>
                <a:lnTo>
                  <a:pt x="2526225" y="471024"/>
                </a:lnTo>
                <a:lnTo>
                  <a:pt x="2505923" y="461364"/>
                </a:lnTo>
                <a:close/>
                <a:moveTo>
                  <a:pt x="4980764" y="460986"/>
                </a:moveTo>
                <a:lnTo>
                  <a:pt x="4925000" y="493921"/>
                </a:lnTo>
                <a:lnTo>
                  <a:pt x="4943331" y="501805"/>
                </a:lnTo>
                <a:lnTo>
                  <a:pt x="4998816" y="467234"/>
                </a:lnTo>
                <a:close/>
                <a:moveTo>
                  <a:pt x="379953" y="459976"/>
                </a:moveTo>
                <a:lnTo>
                  <a:pt x="324956" y="492458"/>
                </a:lnTo>
                <a:lnTo>
                  <a:pt x="343910" y="500612"/>
                </a:lnTo>
                <a:lnTo>
                  <a:pt x="398677" y="466474"/>
                </a:lnTo>
                <a:close/>
                <a:moveTo>
                  <a:pt x="7025890" y="457752"/>
                </a:moveTo>
                <a:lnTo>
                  <a:pt x="7005182" y="467518"/>
                </a:lnTo>
                <a:lnTo>
                  <a:pt x="7038679" y="486069"/>
                </a:lnTo>
                <a:lnTo>
                  <a:pt x="7059680" y="475167"/>
                </a:lnTo>
                <a:close/>
                <a:moveTo>
                  <a:pt x="6931264" y="456991"/>
                </a:moveTo>
                <a:lnTo>
                  <a:pt x="6912943" y="464781"/>
                </a:lnTo>
                <a:lnTo>
                  <a:pt x="6951621" y="488542"/>
                </a:lnTo>
                <a:lnTo>
                  <a:pt x="6970170" y="479792"/>
                </a:lnTo>
                <a:close/>
                <a:moveTo>
                  <a:pt x="7208866" y="456651"/>
                </a:moveTo>
                <a:lnTo>
                  <a:pt x="7170299" y="479435"/>
                </a:lnTo>
                <a:lnTo>
                  <a:pt x="7187492" y="487626"/>
                </a:lnTo>
                <a:lnTo>
                  <a:pt x="7225731" y="463877"/>
                </a:lnTo>
                <a:close/>
                <a:moveTo>
                  <a:pt x="2606559" y="456585"/>
                </a:moveTo>
                <a:lnTo>
                  <a:pt x="2561718" y="483080"/>
                </a:lnTo>
                <a:lnTo>
                  <a:pt x="2580077" y="491830"/>
                </a:lnTo>
                <a:lnTo>
                  <a:pt x="2624465" y="464255"/>
                </a:lnTo>
                <a:close/>
                <a:moveTo>
                  <a:pt x="2330233" y="456474"/>
                </a:moveTo>
                <a:lnTo>
                  <a:pt x="2311306" y="464521"/>
                </a:lnTo>
                <a:lnTo>
                  <a:pt x="2359992" y="494450"/>
                </a:lnTo>
                <a:lnTo>
                  <a:pt x="2379415" y="485287"/>
                </a:lnTo>
                <a:close/>
                <a:moveTo>
                  <a:pt x="7107766" y="454911"/>
                </a:moveTo>
                <a:lnTo>
                  <a:pt x="7068413" y="475302"/>
                </a:lnTo>
                <a:lnTo>
                  <a:pt x="7095158" y="489075"/>
                </a:lnTo>
                <a:lnTo>
                  <a:pt x="7134046" y="467409"/>
                </a:lnTo>
                <a:lnTo>
                  <a:pt x="7107904" y="454976"/>
                </a:lnTo>
                <a:close/>
                <a:moveTo>
                  <a:pt x="225778" y="454016"/>
                </a:moveTo>
                <a:lnTo>
                  <a:pt x="207315" y="462815"/>
                </a:lnTo>
                <a:lnTo>
                  <a:pt x="177755" y="476762"/>
                </a:lnTo>
                <a:lnTo>
                  <a:pt x="214075" y="494071"/>
                </a:lnTo>
                <a:lnTo>
                  <a:pt x="261555" y="469424"/>
                </a:lnTo>
                <a:close/>
                <a:moveTo>
                  <a:pt x="4717877" y="453439"/>
                </a:moveTo>
                <a:lnTo>
                  <a:pt x="4678599" y="470129"/>
                </a:lnTo>
                <a:lnTo>
                  <a:pt x="4721888" y="492432"/>
                </a:lnTo>
                <a:lnTo>
                  <a:pt x="4761107" y="473935"/>
                </a:lnTo>
                <a:lnTo>
                  <a:pt x="4734685" y="461363"/>
                </a:lnTo>
                <a:close/>
                <a:moveTo>
                  <a:pt x="2213325" y="453289"/>
                </a:moveTo>
                <a:lnTo>
                  <a:pt x="2167157" y="470549"/>
                </a:lnTo>
                <a:lnTo>
                  <a:pt x="2167044" y="469795"/>
                </a:lnTo>
                <a:lnTo>
                  <a:pt x="2007057" y="523535"/>
                </a:lnTo>
                <a:cubicBezTo>
                  <a:pt x="1639389" y="637837"/>
                  <a:pt x="1313725" y="673519"/>
                  <a:pt x="1016219" y="632479"/>
                </a:cubicBezTo>
                <a:cubicBezTo>
                  <a:pt x="866316" y="611872"/>
                  <a:pt x="717114" y="573142"/>
                  <a:pt x="569353" y="525705"/>
                </a:cubicBezTo>
                <a:lnTo>
                  <a:pt x="453579" y="485527"/>
                </a:lnTo>
                <a:lnTo>
                  <a:pt x="432484" y="499266"/>
                </a:lnTo>
                <a:lnTo>
                  <a:pt x="399016" y="522728"/>
                </a:lnTo>
                <a:lnTo>
                  <a:pt x="574454" y="591797"/>
                </a:lnTo>
                <a:cubicBezTo>
                  <a:pt x="720129" y="644741"/>
                  <a:pt x="865908" y="687202"/>
                  <a:pt x="1016178" y="710655"/>
                </a:cubicBezTo>
                <a:cubicBezTo>
                  <a:pt x="1313135" y="756668"/>
                  <a:pt x="1638159" y="716176"/>
                  <a:pt x="2005164" y="586789"/>
                </a:cubicBezTo>
                <a:lnTo>
                  <a:pt x="2160896" y="527475"/>
                </a:lnTo>
                <a:lnTo>
                  <a:pt x="2159329" y="525376"/>
                </a:lnTo>
                <a:lnTo>
                  <a:pt x="2259706" y="482698"/>
                </a:lnTo>
                <a:lnTo>
                  <a:pt x="2239788" y="468870"/>
                </a:lnTo>
                <a:close/>
                <a:moveTo>
                  <a:pt x="118055" y="452478"/>
                </a:moveTo>
                <a:lnTo>
                  <a:pt x="83785" y="467050"/>
                </a:lnTo>
                <a:lnTo>
                  <a:pt x="134019" y="493135"/>
                </a:lnTo>
                <a:lnTo>
                  <a:pt x="168883" y="476687"/>
                </a:lnTo>
                <a:lnTo>
                  <a:pt x="133356" y="459778"/>
                </a:lnTo>
                <a:close/>
                <a:moveTo>
                  <a:pt x="2727269" y="452463"/>
                </a:moveTo>
                <a:lnTo>
                  <a:pt x="2678910" y="483378"/>
                </a:lnTo>
                <a:lnTo>
                  <a:pt x="2729386" y="505085"/>
                </a:lnTo>
                <a:cubicBezTo>
                  <a:pt x="2949437" y="597032"/>
                  <a:pt x="3164752" y="674979"/>
                  <a:pt x="3390254" y="710170"/>
                </a:cubicBezTo>
                <a:cubicBezTo>
                  <a:pt x="3687090" y="756167"/>
                  <a:pt x="4012151" y="715686"/>
                  <a:pt x="4379133" y="586285"/>
                </a:cubicBezTo>
                <a:lnTo>
                  <a:pt x="4532741" y="527768"/>
                </a:lnTo>
                <a:lnTo>
                  <a:pt x="4539021" y="525376"/>
                </a:lnTo>
                <a:lnTo>
                  <a:pt x="4540513" y="528922"/>
                </a:lnTo>
                <a:lnTo>
                  <a:pt x="4532914" y="531818"/>
                </a:lnTo>
                <a:lnTo>
                  <a:pt x="4380104" y="590059"/>
                </a:lnTo>
                <a:cubicBezTo>
                  <a:pt x="4011988" y="719918"/>
                  <a:pt x="3686344" y="760345"/>
                  <a:pt x="3388763" y="713716"/>
                </a:cubicBezTo>
                <a:cubicBezTo>
                  <a:pt x="3163418" y="678525"/>
                  <a:pt x="2947663" y="600171"/>
                  <a:pt x="2727386" y="508340"/>
                </a:cubicBezTo>
                <a:lnTo>
                  <a:pt x="2674979" y="485892"/>
                </a:lnTo>
                <a:lnTo>
                  <a:pt x="2654058" y="499266"/>
                </a:lnTo>
                <a:lnTo>
                  <a:pt x="2630429" y="515830"/>
                </a:lnTo>
                <a:lnTo>
                  <a:pt x="2729922" y="563251"/>
                </a:lnTo>
                <a:cubicBezTo>
                  <a:pt x="2949192" y="664759"/>
                  <a:pt x="3164268" y="750962"/>
                  <a:pt x="3390249" y="790400"/>
                </a:cubicBezTo>
                <a:cubicBezTo>
                  <a:pt x="3683355" y="841396"/>
                  <a:pt x="4015617" y="794980"/>
                  <a:pt x="4380603" y="652612"/>
                </a:cubicBezTo>
                <a:lnTo>
                  <a:pt x="4535272" y="587307"/>
                </a:lnTo>
                <a:lnTo>
                  <a:pt x="4539014" y="585727"/>
                </a:lnTo>
                <a:lnTo>
                  <a:pt x="4540506" y="589283"/>
                </a:lnTo>
                <a:lnTo>
                  <a:pt x="4535447" y="591415"/>
                </a:lnTo>
                <a:lnTo>
                  <a:pt x="4381758" y="656168"/>
                </a:lnTo>
                <a:cubicBezTo>
                  <a:pt x="4015944" y="798537"/>
                  <a:pt x="3682610" y="844952"/>
                  <a:pt x="3388758" y="793956"/>
                </a:cubicBezTo>
                <a:cubicBezTo>
                  <a:pt x="3162296" y="754519"/>
                  <a:pt x="2947102" y="668315"/>
                  <a:pt x="2727532" y="566807"/>
                </a:cubicBezTo>
                <a:lnTo>
                  <a:pt x="2626372" y="518675"/>
                </a:lnTo>
                <a:lnTo>
                  <a:pt x="2594328" y="541138"/>
                </a:lnTo>
                <a:lnTo>
                  <a:pt x="2730176" y="611564"/>
                </a:lnTo>
                <a:cubicBezTo>
                  <a:pt x="2948910" y="721795"/>
                  <a:pt x="3163660" y="815730"/>
                  <a:pt x="3390159" y="858878"/>
                </a:cubicBezTo>
                <a:cubicBezTo>
                  <a:pt x="3683311" y="914230"/>
                  <a:pt x="4015626" y="863489"/>
                  <a:pt x="4380670" y="708533"/>
                </a:cubicBezTo>
                <a:lnTo>
                  <a:pt x="4537364" y="636549"/>
                </a:lnTo>
                <a:lnTo>
                  <a:pt x="4539107" y="635748"/>
                </a:lnTo>
                <a:lnTo>
                  <a:pt x="4539425" y="636279"/>
                </a:lnTo>
                <a:lnTo>
                  <a:pt x="4633010" y="588049"/>
                </a:lnTo>
                <a:lnTo>
                  <a:pt x="4591460" y="559200"/>
                </a:lnTo>
                <a:lnTo>
                  <a:pt x="4541204" y="582901"/>
                </a:lnTo>
                <a:lnTo>
                  <a:pt x="4539074" y="578652"/>
                </a:lnTo>
                <a:lnTo>
                  <a:pt x="4586953" y="556071"/>
                </a:lnTo>
                <a:lnTo>
                  <a:pt x="4544960" y="526914"/>
                </a:lnTo>
                <a:lnTo>
                  <a:pt x="4541844" y="528238"/>
                </a:lnTo>
                <a:lnTo>
                  <a:pt x="4539074" y="525381"/>
                </a:lnTo>
                <a:lnTo>
                  <a:pt x="4541355" y="524411"/>
                </a:lnTo>
                <a:lnTo>
                  <a:pt x="4488565" y="487759"/>
                </a:lnTo>
                <a:lnTo>
                  <a:pt x="4379624" y="524352"/>
                </a:lnTo>
                <a:cubicBezTo>
                  <a:pt x="4011989" y="638651"/>
                  <a:pt x="3686374" y="674330"/>
                  <a:pt x="3388652" y="633290"/>
                </a:cubicBezTo>
                <a:cubicBezTo>
                  <a:pt x="3220029" y="610115"/>
                  <a:pt x="3052082" y="563993"/>
                  <a:pt x="2886250" y="508471"/>
                </a:cubicBezTo>
                <a:close/>
                <a:moveTo>
                  <a:pt x="4818076" y="452278"/>
                </a:moveTo>
                <a:lnTo>
                  <a:pt x="4809444" y="456393"/>
                </a:lnTo>
                <a:lnTo>
                  <a:pt x="4771768" y="474161"/>
                </a:lnTo>
                <a:lnTo>
                  <a:pt x="4814462" y="494510"/>
                </a:lnTo>
                <a:lnTo>
                  <a:pt x="4860667" y="470522"/>
                </a:lnTo>
                <a:close/>
                <a:moveTo>
                  <a:pt x="4590275" y="451646"/>
                </a:moveTo>
                <a:lnTo>
                  <a:pt x="4566324" y="460601"/>
                </a:lnTo>
                <a:lnTo>
                  <a:pt x="4618908" y="491432"/>
                </a:lnTo>
                <a:lnTo>
                  <a:pt x="4643359" y="481034"/>
                </a:lnTo>
                <a:close/>
                <a:moveTo>
                  <a:pt x="4949705" y="450228"/>
                </a:moveTo>
                <a:lnTo>
                  <a:pt x="4894697" y="480890"/>
                </a:lnTo>
                <a:lnTo>
                  <a:pt x="4919820" y="491694"/>
                </a:lnTo>
                <a:lnTo>
                  <a:pt x="4975070" y="459015"/>
                </a:lnTo>
                <a:lnTo>
                  <a:pt x="4949937" y="450316"/>
                </a:lnTo>
                <a:close/>
                <a:moveTo>
                  <a:pt x="350696" y="449823"/>
                </a:moveTo>
                <a:lnTo>
                  <a:pt x="296319" y="480140"/>
                </a:lnTo>
                <a:lnTo>
                  <a:pt x="320482" y="490534"/>
                </a:lnTo>
                <a:lnTo>
                  <a:pt x="375032" y="458268"/>
                </a:lnTo>
                <a:close/>
                <a:moveTo>
                  <a:pt x="2224845" y="448983"/>
                </a:moveTo>
                <a:lnTo>
                  <a:pt x="2222547" y="449842"/>
                </a:lnTo>
                <a:lnTo>
                  <a:pt x="2241922" y="461077"/>
                </a:lnTo>
                <a:lnTo>
                  <a:pt x="2268112" y="479125"/>
                </a:lnTo>
                <a:lnTo>
                  <a:pt x="2270352" y="478172"/>
                </a:lnTo>
                <a:lnTo>
                  <a:pt x="2239788" y="457510"/>
                </a:lnTo>
                <a:close/>
                <a:moveTo>
                  <a:pt x="6825413" y="448532"/>
                </a:moveTo>
                <a:lnTo>
                  <a:pt x="6823179" y="449368"/>
                </a:lnTo>
                <a:lnTo>
                  <a:pt x="6843322" y="461049"/>
                </a:lnTo>
                <a:lnTo>
                  <a:pt x="6869498" y="479090"/>
                </a:lnTo>
                <a:lnTo>
                  <a:pt x="6871687" y="478159"/>
                </a:lnTo>
                <a:lnTo>
                  <a:pt x="6841190" y="457539"/>
                </a:lnTo>
                <a:close/>
                <a:moveTo>
                  <a:pt x="2714781" y="447902"/>
                </a:moveTo>
                <a:lnTo>
                  <a:pt x="2677837" y="471297"/>
                </a:lnTo>
                <a:lnTo>
                  <a:pt x="2667361" y="478410"/>
                </a:lnTo>
                <a:lnTo>
                  <a:pt x="2669335" y="479260"/>
                </a:lnTo>
                <a:lnTo>
                  <a:pt x="2677008" y="473945"/>
                </a:lnTo>
                <a:lnTo>
                  <a:pt x="2716480" y="448543"/>
                </a:lnTo>
                <a:close/>
                <a:moveTo>
                  <a:pt x="7315949" y="447869"/>
                </a:moveTo>
                <a:lnTo>
                  <a:pt x="7279096" y="471202"/>
                </a:lnTo>
                <a:lnTo>
                  <a:pt x="7268586" y="478339"/>
                </a:lnTo>
                <a:lnTo>
                  <a:pt x="7270641" y="479222"/>
                </a:lnTo>
                <a:lnTo>
                  <a:pt x="7278380" y="473863"/>
                </a:lnTo>
                <a:lnTo>
                  <a:pt x="7317722" y="448539"/>
                </a:lnTo>
                <a:close/>
                <a:moveTo>
                  <a:pt x="2472340" y="445532"/>
                </a:moveTo>
                <a:lnTo>
                  <a:pt x="2439586" y="461143"/>
                </a:lnTo>
                <a:lnTo>
                  <a:pt x="2469447" y="476527"/>
                </a:lnTo>
                <a:lnTo>
                  <a:pt x="2502114" y="459568"/>
                </a:lnTo>
                <a:close/>
                <a:moveTo>
                  <a:pt x="6958216" y="445530"/>
                </a:moveTo>
                <a:lnTo>
                  <a:pt x="6936313" y="454844"/>
                </a:lnTo>
                <a:lnTo>
                  <a:pt x="6974981" y="477523"/>
                </a:lnTo>
                <a:lnTo>
                  <a:pt x="6997125" y="467077"/>
                </a:lnTo>
                <a:close/>
                <a:moveTo>
                  <a:pt x="7182291" y="445264"/>
                </a:moveTo>
                <a:lnTo>
                  <a:pt x="7143711" y="466769"/>
                </a:lnTo>
                <a:lnTo>
                  <a:pt x="7165672" y="477231"/>
                </a:lnTo>
                <a:lnTo>
                  <a:pt x="7204000" y="454566"/>
                </a:lnTo>
                <a:close/>
                <a:moveTo>
                  <a:pt x="2235102" y="445149"/>
                </a:moveTo>
                <a:lnTo>
                  <a:pt x="2230036" y="447042"/>
                </a:lnTo>
                <a:lnTo>
                  <a:pt x="2241922" y="453943"/>
                </a:lnTo>
                <a:lnTo>
                  <a:pt x="2274900" y="476238"/>
                </a:lnTo>
                <a:lnTo>
                  <a:pt x="2279575" y="474251"/>
                </a:lnTo>
                <a:lnTo>
                  <a:pt x="2239150" y="447577"/>
                </a:lnTo>
                <a:close/>
                <a:moveTo>
                  <a:pt x="2579838" y="445139"/>
                </a:moveTo>
                <a:lnTo>
                  <a:pt x="2534790" y="470245"/>
                </a:lnTo>
                <a:lnTo>
                  <a:pt x="2557809" y="481217"/>
                </a:lnTo>
                <a:lnTo>
                  <a:pt x="2602438" y="454820"/>
                </a:lnTo>
                <a:close/>
                <a:moveTo>
                  <a:pt x="2357258" y="444984"/>
                </a:moveTo>
                <a:lnTo>
                  <a:pt x="2334569" y="454631"/>
                </a:lnTo>
                <a:lnTo>
                  <a:pt x="2383538" y="483342"/>
                </a:lnTo>
                <a:lnTo>
                  <a:pt x="2406761" y="472386"/>
                </a:lnTo>
                <a:close/>
                <a:moveTo>
                  <a:pt x="6835736" y="444671"/>
                </a:moveTo>
                <a:lnTo>
                  <a:pt x="6830604" y="446591"/>
                </a:lnTo>
                <a:lnTo>
                  <a:pt x="6843322" y="453974"/>
                </a:lnTo>
                <a:lnTo>
                  <a:pt x="6876233" y="476227"/>
                </a:lnTo>
                <a:lnTo>
                  <a:pt x="6880952" y="474220"/>
                </a:lnTo>
                <a:lnTo>
                  <a:pt x="6840550" y="447557"/>
                </a:lnTo>
                <a:close/>
                <a:moveTo>
                  <a:pt x="2705452" y="444378"/>
                </a:moveTo>
                <a:lnTo>
                  <a:pt x="2658048" y="474405"/>
                </a:lnTo>
                <a:lnTo>
                  <a:pt x="2662763" y="476434"/>
                </a:lnTo>
                <a:lnTo>
                  <a:pt x="2709724" y="445992"/>
                </a:lnTo>
                <a:close/>
                <a:moveTo>
                  <a:pt x="7306620" y="444348"/>
                </a:moveTo>
                <a:lnTo>
                  <a:pt x="7259280" y="474338"/>
                </a:lnTo>
                <a:lnTo>
                  <a:pt x="7264079" y="476402"/>
                </a:lnTo>
                <a:lnTo>
                  <a:pt x="7310982" y="445995"/>
                </a:lnTo>
                <a:close/>
                <a:moveTo>
                  <a:pt x="4616233" y="441941"/>
                </a:moveTo>
                <a:lnTo>
                  <a:pt x="4594164" y="450192"/>
                </a:lnTo>
                <a:lnTo>
                  <a:pt x="4647067" y="479457"/>
                </a:lnTo>
                <a:lnTo>
                  <a:pt x="4670067" y="469676"/>
                </a:lnTo>
                <a:close/>
                <a:moveTo>
                  <a:pt x="2246760" y="440790"/>
                </a:moveTo>
                <a:lnTo>
                  <a:pt x="2240059" y="443295"/>
                </a:lnTo>
                <a:lnTo>
                  <a:pt x="2241282" y="444010"/>
                </a:lnTo>
                <a:lnTo>
                  <a:pt x="2284158" y="472302"/>
                </a:lnTo>
                <a:lnTo>
                  <a:pt x="2291233" y="469294"/>
                </a:lnTo>
                <a:close/>
                <a:moveTo>
                  <a:pt x="4923932" y="440495"/>
                </a:moveTo>
                <a:lnTo>
                  <a:pt x="4868177" y="469485"/>
                </a:lnTo>
                <a:lnTo>
                  <a:pt x="4890949" y="479278"/>
                </a:lnTo>
                <a:lnTo>
                  <a:pt x="4945643" y="448694"/>
                </a:lnTo>
                <a:close/>
                <a:moveTo>
                  <a:pt x="6847284" y="440352"/>
                </a:moveTo>
                <a:lnTo>
                  <a:pt x="6840624" y="442843"/>
                </a:lnTo>
                <a:lnTo>
                  <a:pt x="6842682" y="444047"/>
                </a:lnTo>
                <a:lnTo>
                  <a:pt x="6885484" y="472293"/>
                </a:lnTo>
                <a:lnTo>
                  <a:pt x="6892489" y="469315"/>
                </a:lnTo>
                <a:close/>
                <a:moveTo>
                  <a:pt x="324410" y="439921"/>
                </a:moveTo>
                <a:lnTo>
                  <a:pt x="269368" y="468548"/>
                </a:lnTo>
                <a:lnTo>
                  <a:pt x="291736" y="478169"/>
                </a:lnTo>
                <a:lnTo>
                  <a:pt x="345787" y="448021"/>
                </a:lnTo>
                <a:close/>
                <a:moveTo>
                  <a:pt x="2692956" y="439659"/>
                </a:moveTo>
                <a:lnTo>
                  <a:pt x="2644428" y="468548"/>
                </a:lnTo>
                <a:lnTo>
                  <a:pt x="2652485" y="472014"/>
                </a:lnTo>
                <a:lnTo>
                  <a:pt x="2700567" y="442533"/>
                </a:lnTo>
                <a:close/>
                <a:moveTo>
                  <a:pt x="7294173" y="439650"/>
                </a:moveTo>
                <a:lnTo>
                  <a:pt x="7245711" y="468506"/>
                </a:lnTo>
                <a:lnTo>
                  <a:pt x="7253790" y="471979"/>
                </a:lnTo>
                <a:lnTo>
                  <a:pt x="7301805" y="442531"/>
                </a:lnTo>
                <a:close/>
                <a:moveTo>
                  <a:pt x="9028752" y="439130"/>
                </a:moveTo>
                <a:lnTo>
                  <a:pt x="9028073" y="439325"/>
                </a:lnTo>
                <a:lnTo>
                  <a:pt x="9064151" y="461664"/>
                </a:lnTo>
                <a:lnTo>
                  <a:pt x="9094689" y="482174"/>
                </a:lnTo>
                <a:lnTo>
                  <a:pt x="9097128" y="481354"/>
                </a:lnTo>
                <a:lnTo>
                  <a:pt x="9062060" y="458134"/>
                </a:lnTo>
                <a:close/>
                <a:moveTo>
                  <a:pt x="4428645" y="438841"/>
                </a:moveTo>
                <a:lnTo>
                  <a:pt x="4426301" y="439509"/>
                </a:lnTo>
                <a:lnTo>
                  <a:pt x="4463491" y="461077"/>
                </a:lnTo>
                <a:lnTo>
                  <a:pt x="4493790" y="481956"/>
                </a:lnTo>
                <a:lnTo>
                  <a:pt x="4496281" y="481119"/>
                </a:lnTo>
                <a:lnTo>
                  <a:pt x="4461359" y="457510"/>
                </a:lnTo>
                <a:close/>
                <a:moveTo>
                  <a:pt x="5109426" y="438465"/>
                </a:moveTo>
                <a:lnTo>
                  <a:pt x="5057530" y="471312"/>
                </a:lnTo>
                <a:lnTo>
                  <a:pt x="5046248" y="478971"/>
                </a:lnTo>
                <a:lnTo>
                  <a:pt x="5048468" y="479741"/>
                </a:lnTo>
                <a:lnTo>
                  <a:pt x="5056784" y="473985"/>
                </a:lnTo>
                <a:lnTo>
                  <a:pt x="5111186" y="438984"/>
                </a:lnTo>
                <a:close/>
                <a:moveTo>
                  <a:pt x="508432" y="438262"/>
                </a:moveTo>
                <a:lnTo>
                  <a:pt x="456262" y="471298"/>
                </a:lnTo>
                <a:lnTo>
                  <a:pt x="445739" y="478443"/>
                </a:lnTo>
                <a:lnTo>
                  <a:pt x="447873" y="479182"/>
                </a:lnTo>
                <a:lnTo>
                  <a:pt x="455435" y="473945"/>
                </a:lnTo>
                <a:lnTo>
                  <a:pt x="510114" y="438756"/>
                </a:lnTo>
                <a:close/>
                <a:moveTo>
                  <a:pt x="7069632" y="436926"/>
                </a:moveTo>
                <a:lnTo>
                  <a:pt x="7030297" y="455673"/>
                </a:lnTo>
                <a:lnTo>
                  <a:pt x="7063898" y="472977"/>
                </a:lnTo>
                <a:lnTo>
                  <a:pt x="7103016" y="452671"/>
                </a:lnTo>
                <a:close/>
                <a:moveTo>
                  <a:pt x="2258751" y="436308"/>
                </a:moveTo>
                <a:lnTo>
                  <a:pt x="2251807" y="438904"/>
                </a:lnTo>
                <a:lnTo>
                  <a:pt x="2296112" y="467219"/>
                </a:lnTo>
                <a:lnTo>
                  <a:pt x="2303688" y="463998"/>
                </a:lnTo>
                <a:close/>
                <a:moveTo>
                  <a:pt x="6859362" y="435834"/>
                </a:moveTo>
                <a:lnTo>
                  <a:pt x="6852459" y="438416"/>
                </a:lnTo>
                <a:lnTo>
                  <a:pt x="6897477" y="467193"/>
                </a:lnTo>
                <a:lnTo>
                  <a:pt x="6905034" y="463980"/>
                </a:lnTo>
                <a:close/>
                <a:moveTo>
                  <a:pt x="9040579" y="435736"/>
                </a:moveTo>
                <a:lnTo>
                  <a:pt x="9034648" y="437438"/>
                </a:lnTo>
                <a:lnTo>
                  <a:pt x="9064151" y="454567"/>
                </a:lnTo>
                <a:lnTo>
                  <a:pt x="9102098" y="479683"/>
                </a:lnTo>
                <a:lnTo>
                  <a:pt x="9107443" y="477886"/>
                </a:lnTo>
                <a:lnTo>
                  <a:pt x="9061289" y="448154"/>
                </a:lnTo>
                <a:close/>
                <a:moveTo>
                  <a:pt x="2682062" y="435545"/>
                </a:moveTo>
                <a:lnTo>
                  <a:pt x="2651955" y="452621"/>
                </a:lnTo>
                <a:lnTo>
                  <a:pt x="2633710" y="463939"/>
                </a:lnTo>
                <a:lnTo>
                  <a:pt x="2639752" y="466537"/>
                </a:lnTo>
                <a:lnTo>
                  <a:pt x="2649756" y="460084"/>
                </a:lnTo>
                <a:lnTo>
                  <a:pt x="2687723" y="437683"/>
                </a:lnTo>
                <a:close/>
                <a:moveTo>
                  <a:pt x="4440510" y="435452"/>
                </a:moveTo>
                <a:lnTo>
                  <a:pt x="4434571" y="437148"/>
                </a:lnTo>
                <a:lnTo>
                  <a:pt x="4463491" y="453943"/>
                </a:lnTo>
                <a:lnTo>
                  <a:pt x="4501228" y="479455"/>
                </a:lnTo>
                <a:lnTo>
                  <a:pt x="4506398" y="477717"/>
                </a:lnTo>
                <a:lnTo>
                  <a:pt x="4460719" y="447577"/>
                </a:lnTo>
                <a:close/>
                <a:moveTo>
                  <a:pt x="7282963" y="435420"/>
                </a:moveTo>
                <a:lnTo>
                  <a:pt x="7253339" y="452224"/>
                </a:lnTo>
                <a:lnTo>
                  <a:pt x="7234719" y="463780"/>
                </a:lnTo>
                <a:lnTo>
                  <a:pt x="7241005" y="466482"/>
                </a:lnTo>
                <a:lnTo>
                  <a:pt x="7251093" y="459977"/>
                </a:lnTo>
                <a:lnTo>
                  <a:pt x="7288907" y="437663"/>
                </a:lnTo>
                <a:close/>
                <a:moveTo>
                  <a:pt x="6982303" y="435289"/>
                </a:moveTo>
                <a:lnTo>
                  <a:pt x="6962324" y="443784"/>
                </a:lnTo>
                <a:lnTo>
                  <a:pt x="7001046" y="465228"/>
                </a:lnTo>
                <a:lnTo>
                  <a:pt x="7021591" y="455536"/>
                </a:lnTo>
                <a:close/>
                <a:moveTo>
                  <a:pt x="5098376" y="435206"/>
                </a:moveTo>
                <a:lnTo>
                  <a:pt x="5035743" y="475331"/>
                </a:lnTo>
                <a:lnTo>
                  <a:pt x="5040976" y="477145"/>
                </a:lnTo>
                <a:lnTo>
                  <a:pt x="5102892" y="436538"/>
                </a:lnTo>
                <a:close/>
                <a:moveTo>
                  <a:pt x="497401" y="435021"/>
                </a:moveTo>
                <a:lnTo>
                  <a:pt x="435280" y="474818"/>
                </a:lnTo>
                <a:lnTo>
                  <a:pt x="440341" y="476572"/>
                </a:lnTo>
                <a:lnTo>
                  <a:pt x="501755" y="436301"/>
                </a:lnTo>
                <a:close/>
                <a:moveTo>
                  <a:pt x="2555994" y="434925"/>
                </a:moveTo>
                <a:lnTo>
                  <a:pt x="2510341" y="458592"/>
                </a:lnTo>
                <a:lnTo>
                  <a:pt x="2530928" y="468405"/>
                </a:lnTo>
                <a:lnTo>
                  <a:pt x="2575805" y="443411"/>
                </a:lnTo>
                <a:close/>
                <a:moveTo>
                  <a:pt x="2380987" y="434895"/>
                </a:moveTo>
                <a:lnTo>
                  <a:pt x="2361004" y="443390"/>
                </a:lnTo>
                <a:lnTo>
                  <a:pt x="2410339" y="470698"/>
                </a:lnTo>
                <a:lnTo>
                  <a:pt x="2431292" y="460813"/>
                </a:lnTo>
                <a:close/>
                <a:moveTo>
                  <a:pt x="7151690" y="432152"/>
                </a:moveTo>
                <a:lnTo>
                  <a:pt x="7113060" y="452168"/>
                </a:lnTo>
                <a:lnTo>
                  <a:pt x="7139120" y="464582"/>
                </a:lnTo>
                <a:lnTo>
                  <a:pt x="7177489" y="443206"/>
                </a:lnTo>
                <a:close/>
                <a:moveTo>
                  <a:pt x="9053506" y="432027"/>
                </a:moveTo>
                <a:lnTo>
                  <a:pt x="9045760" y="434250"/>
                </a:lnTo>
                <a:lnTo>
                  <a:pt x="9063491" y="444624"/>
                </a:lnTo>
                <a:lnTo>
                  <a:pt x="9112530" y="476175"/>
                </a:lnTo>
                <a:lnTo>
                  <a:pt x="9120473" y="473504"/>
                </a:lnTo>
                <a:lnTo>
                  <a:pt x="9060629" y="436086"/>
                </a:lnTo>
                <a:close/>
                <a:moveTo>
                  <a:pt x="4453488" y="431747"/>
                </a:moveTo>
                <a:lnTo>
                  <a:pt x="4445691" y="433973"/>
                </a:lnTo>
                <a:lnTo>
                  <a:pt x="4462852" y="444010"/>
                </a:lnTo>
                <a:lnTo>
                  <a:pt x="4511392" y="476038"/>
                </a:lnTo>
                <a:lnTo>
                  <a:pt x="4519219" y="473406"/>
                </a:lnTo>
                <a:lnTo>
                  <a:pt x="4460080" y="435504"/>
                </a:lnTo>
                <a:close/>
                <a:moveTo>
                  <a:pt x="4769538" y="431487"/>
                </a:moveTo>
                <a:lnTo>
                  <a:pt x="4723306" y="451132"/>
                </a:lnTo>
                <a:lnTo>
                  <a:pt x="4737455" y="457807"/>
                </a:lnTo>
                <a:lnTo>
                  <a:pt x="4766227" y="471520"/>
                </a:lnTo>
                <a:lnTo>
                  <a:pt x="4807313" y="452143"/>
                </a:lnTo>
                <a:lnTo>
                  <a:pt x="4812271" y="449792"/>
                </a:lnTo>
                <a:close/>
                <a:moveTo>
                  <a:pt x="5085160" y="431309"/>
                </a:moveTo>
                <a:lnTo>
                  <a:pt x="5021699" y="470465"/>
                </a:lnTo>
                <a:lnTo>
                  <a:pt x="5030359" y="473466"/>
                </a:lnTo>
                <a:lnTo>
                  <a:pt x="5093013" y="433625"/>
                </a:lnTo>
                <a:close/>
                <a:moveTo>
                  <a:pt x="484123" y="431120"/>
                </a:moveTo>
                <a:lnTo>
                  <a:pt x="421206" y="469941"/>
                </a:lnTo>
                <a:lnTo>
                  <a:pt x="429775" y="472910"/>
                </a:lnTo>
                <a:lnTo>
                  <a:pt x="491913" y="433409"/>
                </a:lnTo>
                <a:close/>
                <a:moveTo>
                  <a:pt x="170465" y="430194"/>
                </a:moveTo>
                <a:lnTo>
                  <a:pt x="122688" y="450508"/>
                </a:lnTo>
                <a:lnTo>
                  <a:pt x="134705" y="456247"/>
                </a:lnTo>
                <a:lnTo>
                  <a:pt x="173262" y="474621"/>
                </a:lnTo>
                <a:lnTo>
                  <a:pt x="205824" y="459259"/>
                </a:lnTo>
                <a:lnTo>
                  <a:pt x="221119" y="452009"/>
                </a:lnTo>
                <a:close/>
                <a:moveTo>
                  <a:pt x="5074737" y="428236"/>
                </a:moveTo>
                <a:lnTo>
                  <a:pt x="5031739" y="452621"/>
                </a:lnTo>
                <a:lnTo>
                  <a:pt x="5009682" y="466300"/>
                </a:lnTo>
                <a:lnTo>
                  <a:pt x="5016317" y="468600"/>
                </a:lnTo>
                <a:lnTo>
                  <a:pt x="5029523" y="460086"/>
                </a:lnTo>
                <a:lnTo>
                  <a:pt x="5080577" y="429958"/>
                </a:lnTo>
                <a:close/>
                <a:moveTo>
                  <a:pt x="473691" y="428055"/>
                </a:moveTo>
                <a:lnTo>
                  <a:pt x="430378" y="452621"/>
                </a:lnTo>
                <a:lnTo>
                  <a:pt x="409179" y="465773"/>
                </a:lnTo>
                <a:lnTo>
                  <a:pt x="415803" y="468069"/>
                </a:lnTo>
                <a:lnTo>
                  <a:pt x="428184" y="460085"/>
                </a:lnTo>
                <a:lnTo>
                  <a:pt x="479551" y="429777"/>
                </a:lnTo>
                <a:close/>
                <a:moveTo>
                  <a:pt x="4466766" y="427955"/>
                </a:moveTo>
                <a:lnTo>
                  <a:pt x="4459341" y="430075"/>
                </a:lnTo>
                <a:lnTo>
                  <a:pt x="4461359" y="431223"/>
                </a:lnTo>
                <a:lnTo>
                  <a:pt x="4524556" y="471612"/>
                </a:lnTo>
                <a:lnTo>
                  <a:pt x="4533005" y="468770"/>
                </a:lnTo>
                <a:close/>
                <a:moveTo>
                  <a:pt x="2281373" y="427850"/>
                </a:moveTo>
                <a:lnTo>
                  <a:pt x="2262891" y="434760"/>
                </a:lnTo>
                <a:lnTo>
                  <a:pt x="2307688" y="462297"/>
                </a:lnTo>
                <a:lnTo>
                  <a:pt x="2326511" y="454294"/>
                </a:lnTo>
                <a:close/>
                <a:moveTo>
                  <a:pt x="9068588" y="427700"/>
                </a:moveTo>
                <a:lnTo>
                  <a:pt x="9059027" y="430443"/>
                </a:lnTo>
                <a:lnTo>
                  <a:pt x="9062720" y="432555"/>
                </a:lnTo>
                <a:lnTo>
                  <a:pt x="9125624" y="471772"/>
                </a:lnTo>
                <a:lnTo>
                  <a:pt x="9131602" y="469762"/>
                </a:lnTo>
                <a:lnTo>
                  <a:pt x="9136359" y="468163"/>
                </a:lnTo>
                <a:close/>
                <a:moveTo>
                  <a:pt x="6881214" y="427660"/>
                </a:moveTo>
                <a:lnTo>
                  <a:pt x="6863379" y="434332"/>
                </a:lnTo>
                <a:lnTo>
                  <a:pt x="6908938" y="462320"/>
                </a:lnTo>
                <a:lnTo>
                  <a:pt x="6927146" y="454578"/>
                </a:lnTo>
                <a:close/>
                <a:moveTo>
                  <a:pt x="7260037" y="426766"/>
                </a:moveTo>
                <a:lnTo>
                  <a:pt x="7253139" y="430495"/>
                </a:lnTo>
                <a:lnTo>
                  <a:pt x="7212770" y="454345"/>
                </a:lnTo>
                <a:lnTo>
                  <a:pt x="7229499" y="461536"/>
                </a:lnTo>
                <a:lnTo>
                  <a:pt x="7250861" y="448268"/>
                </a:lnTo>
                <a:lnTo>
                  <a:pt x="7277278" y="433274"/>
                </a:lnTo>
                <a:close/>
                <a:moveTo>
                  <a:pt x="2658049" y="426476"/>
                </a:moveTo>
                <a:lnTo>
                  <a:pt x="2651791" y="429858"/>
                </a:lnTo>
                <a:lnTo>
                  <a:pt x="2610791" y="454083"/>
                </a:lnTo>
                <a:lnTo>
                  <a:pt x="2628546" y="461719"/>
                </a:lnTo>
                <a:lnTo>
                  <a:pt x="2649549" y="448670"/>
                </a:lnTo>
                <a:lnTo>
                  <a:pt x="2676422" y="433415"/>
                </a:lnTo>
                <a:close/>
                <a:moveTo>
                  <a:pt x="4659314" y="425833"/>
                </a:moveTo>
                <a:lnTo>
                  <a:pt x="4620667" y="440283"/>
                </a:lnTo>
                <a:lnTo>
                  <a:pt x="4674260" y="467893"/>
                </a:lnTo>
                <a:lnTo>
                  <a:pt x="4713310" y="451287"/>
                </a:lnTo>
                <a:close/>
                <a:moveTo>
                  <a:pt x="285937" y="425342"/>
                </a:moveTo>
                <a:lnTo>
                  <a:pt x="230430" y="451798"/>
                </a:lnTo>
                <a:lnTo>
                  <a:pt x="266018" y="467107"/>
                </a:lnTo>
                <a:lnTo>
                  <a:pt x="320931" y="438602"/>
                </a:lnTo>
                <a:close/>
                <a:moveTo>
                  <a:pt x="60363" y="424952"/>
                </a:moveTo>
                <a:lnTo>
                  <a:pt x="26846" y="437482"/>
                </a:lnTo>
                <a:lnTo>
                  <a:pt x="79801" y="464981"/>
                </a:lnTo>
                <a:lnTo>
                  <a:pt x="113886" y="450489"/>
                </a:lnTo>
                <a:close/>
                <a:moveTo>
                  <a:pt x="4878667" y="423400"/>
                </a:moveTo>
                <a:lnTo>
                  <a:pt x="4822863" y="449997"/>
                </a:lnTo>
                <a:lnTo>
                  <a:pt x="4865162" y="468188"/>
                </a:lnTo>
                <a:lnTo>
                  <a:pt x="4920789" y="439308"/>
                </a:lnTo>
                <a:close/>
                <a:moveTo>
                  <a:pt x="4490763" y="421103"/>
                </a:moveTo>
                <a:lnTo>
                  <a:pt x="4471291" y="426663"/>
                </a:lnTo>
                <a:lnTo>
                  <a:pt x="4537391" y="467296"/>
                </a:lnTo>
                <a:lnTo>
                  <a:pt x="4538307" y="466988"/>
                </a:lnTo>
                <a:lnTo>
                  <a:pt x="4538797" y="468161"/>
                </a:lnTo>
                <a:lnTo>
                  <a:pt x="4539410" y="468537"/>
                </a:lnTo>
                <a:lnTo>
                  <a:pt x="4539074" y="466295"/>
                </a:lnTo>
                <a:lnTo>
                  <a:pt x="4556640" y="459726"/>
                </a:lnTo>
                <a:close/>
                <a:moveTo>
                  <a:pt x="2523654" y="421073"/>
                </a:moveTo>
                <a:lnTo>
                  <a:pt x="2477481" y="443081"/>
                </a:lnTo>
                <a:lnTo>
                  <a:pt x="2507025" y="457019"/>
                </a:lnTo>
                <a:lnTo>
                  <a:pt x="2552484" y="433422"/>
                </a:lnTo>
                <a:close/>
                <a:moveTo>
                  <a:pt x="5049842" y="420895"/>
                </a:moveTo>
                <a:lnTo>
                  <a:pt x="5032220" y="430596"/>
                </a:lnTo>
                <a:lnTo>
                  <a:pt x="4985786" y="458020"/>
                </a:lnTo>
                <a:lnTo>
                  <a:pt x="5003715" y="464233"/>
                </a:lnTo>
                <a:lnTo>
                  <a:pt x="5068045" y="426262"/>
                </a:lnTo>
                <a:close/>
                <a:moveTo>
                  <a:pt x="447959" y="420495"/>
                </a:moveTo>
                <a:lnTo>
                  <a:pt x="430948" y="429859"/>
                </a:lnTo>
                <a:lnTo>
                  <a:pt x="384575" y="457247"/>
                </a:lnTo>
                <a:lnTo>
                  <a:pt x="403236" y="463714"/>
                </a:lnTo>
                <a:lnTo>
                  <a:pt x="466977" y="426082"/>
                </a:lnTo>
                <a:close/>
                <a:moveTo>
                  <a:pt x="2417154" y="419517"/>
                </a:moveTo>
                <a:lnTo>
                  <a:pt x="2385179" y="433112"/>
                </a:lnTo>
                <a:lnTo>
                  <a:pt x="2435286" y="458927"/>
                </a:lnTo>
                <a:lnTo>
                  <a:pt x="2467931" y="443454"/>
                </a:lnTo>
                <a:close/>
                <a:moveTo>
                  <a:pt x="2308193" y="417824"/>
                </a:moveTo>
                <a:lnTo>
                  <a:pt x="2285966" y="426134"/>
                </a:lnTo>
                <a:lnTo>
                  <a:pt x="2330848" y="452450"/>
                </a:lnTo>
                <a:lnTo>
                  <a:pt x="2353414" y="442855"/>
                </a:lnTo>
                <a:close/>
                <a:moveTo>
                  <a:pt x="6907915" y="417674"/>
                </a:moveTo>
                <a:lnTo>
                  <a:pt x="6886557" y="425662"/>
                </a:lnTo>
                <a:lnTo>
                  <a:pt x="6932197" y="452430"/>
                </a:lnTo>
                <a:lnTo>
                  <a:pt x="6953963" y="443175"/>
                </a:lnTo>
                <a:close/>
                <a:moveTo>
                  <a:pt x="7233466" y="416738"/>
                </a:moveTo>
                <a:lnTo>
                  <a:pt x="7186364" y="442993"/>
                </a:lnTo>
                <a:lnTo>
                  <a:pt x="7207908" y="452255"/>
                </a:lnTo>
                <a:lnTo>
                  <a:pt x="7251394" y="426539"/>
                </a:lnTo>
                <a:lnTo>
                  <a:pt x="7254698" y="424752"/>
                </a:lnTo>
                <a:close/>
                <a:moveTo>
                  <a:pt x="7026402" y="416537"/>
                </a:moveTo>
                <a:lnTo>
                  <a:pt x="6986909" y="433330"/>
                </a:lnTo>
                <a:lnTo>
                  <a:pt x="7025995" y="453459"/>
                </a:lnTo>
                <a:lnTo>
                  <a:pt x="7028848" y="452113"/>
                </a:lnTo>
                <a:lnTo>
                  <a:pt x="7065248" y="434858"/>
                </a:lnTo>
                <a:close/>
                <a:moveTo>
                  <a:pt x="2631392" y="416409"/>
                </a:moveTo>
                <a:lnTo>
                  <a:pt x="2584262" y="442674"/>
                </a:lnTo>
                <a:lnTo>
                  <a:pt x="2606676" y="452313"/>
                </a:lnTo>
                <a:lnTo>
                  <a:pt x="2650132" y="426609"/>
                </a:lnTo>
                <a:lnTo>
                  <a:pt x="2653533" y="424770"/>
                </a:lnTo>
                <a:close/>
                <a:moveTo>
                  <a:pt x="7113754" y="415898"/>
                </a:moveTo>
                <a:lnTo>
                  <a:pt x="7075173" y="434285"/>
                </a:lnTo>
                <a:lnTo>
                  <a:pt x="7108321" y="449918"/>
                </a:lnTo>
                <a:lnTo>
                  <a:pt x="7146680" y="430006"/>
                </a:lnTo>
                <a:close/>
                <a:moveTo>
                  <a:pt x="4520016" y="412749"/>
                </a:moveTo>
                <a:lnTo>
                  <a:pt x="4496272" y="419530"/>
                </a:lnTo>
                <a:lnTo>
                  <a:pt x="4561640" y="457855"/>
                </a:lnTo>
                <a:lnTo>
                  <a:pt x="4585423" y="448960"/>
                </a:lnTo>
                <a:close/>
                <a:moveTo>
                  <a:pt x="2143441" y="412143"/>
                </a:moveTo>
                <a:lnTo>
                  <a:pt x="2000575" y="452938"/>
                </a:lnTo>
                <a:cubicBezTo>
                  <a:pt x="1632899" y="550127"/>
                  <a:pt x="1307291" y="580590"/>
                  <a:pt x="1009688" y="545768"/>
                </a:cubicBezTo>
                <a:cubicBezTo>
                  <a:pt x="860518" y="528006"/>
                  <a:pt x="711346" y="494786"/>
                  <a:pt x="563253" y="454369"/>
                </a:cubicBezTo>
                <a:lnTo>
                  <a:pt x="520638" y="441848"/>
                </a:lnTo>
                <a:lnTo>
                  <a:pt x="457955" y="482676"/>
                </a:lnTo>
                <a:lnTo>
                  <a:pt x="570080" y="521532"/>
                </a:lnTo>
                <a:cubicBezTo>
                  <a:pt x="717659" y="568880"/>
                  <a:pt x="866679" y="607610"/>
                  <a:pt x="1016219" y="628217"/>
                </a:cubicBezTo>
                <a:cubicBezTo>
                  <a:pt x="1356227" y="675120"/>
                  <a:pt x="1732283" y="622528"/>
                  <a:pt x="2165786" y="466180"/>
                </a:cubicBezTo>
                <a:lnTo>
                  <a:pt x="2166915" y="468934"/>
                </a:lnTo>
                <a:lnTo>
                  <a:pt x="2166518" y="466293"/>
                </a:lnTo>
                <a:lnTo>
                  <a:pt x="2208651" y="450537"/>
                </a:lnTo>
                <a:lnTo>
                  <a:pt x="2147770" y="414692"/>
                </a:lnTo>
                <a:close/>
                <a:moveTo>
                  <a:pt x="418713" y="411902"/>
                </a:moveTo>
                <a:lnTo>
                  <a:pt x="355471" y="447161"/>
                </a:lnTo>
                <a:lnTo>
                  <a:pt x="379646" y="455539"/>
                </a:lnTo>
                <a:lnTo>
                  <a:pt x="428558" y="426609"/>
                </a:lnTo>
                <a:lnTo>
                  <a:pt x="442544" y="418904"/>
                </a:lnTo>
                <a:close/>
                <a:moveTo>
                  <a:pt x="5018770" y="411732"/>
                </a:moveTo>
                <a:lnTo>
                  <a:pt x="4954918" y="447323"/>
                </a:lnTo>
                <a:lnTo>
                  <a:pt x="4980089" y="456046"/>
                </a:lnTo>
                <a:lnTo>
                  <a:pt x="5029832" y="426624"/>
                </a:lnTo>
                <a:lnTo>
                  <a:pt x="5043585" y="419050"/>
                </a:lnTo>
                <a:close/>
                <a:moveTo>
                  <a:pt x="6746541" y="411336"/>
                </a:moveTo>
                <a:lnTo>
                  <a:pt x="6601893" y="452641"/>
                </a:lnTo>
                <a:cubicBezTo>
                  <a:pt x="6234198" y="549834"/>
                  <a:pt x="5908556" y="580299"/>
                  <a:pt x="5610974" y="545473"/>
                </a:cubicBezTo>
                <a:cubicBezTo>
                  <a:pt x="5461490" y="528064"/>
                  <a:pt x="5312166" y="495025"/>
                  <a:pt x="5164175" y="454609"/>
                </a:cubicBezTo>
                <a:lnTo>
                  <a:pt x="5121631" y="442064"/>
                </a:lnTo>
                <a:lnTo>
                  <a:pt x="5058474" y="483208"/>
                </a:lnTo>
                <a:lnTo>
                  <a:pt x="5171404" y="522341"/>
                </a:lnTo>
                <a:cubicBezTo>
                  <a:pt x="5318973" y="569689"/>
                  <a:pt x="5467953" y="608420"/>
                  <a:pt x="5617413" y="629034"/>
                </a:cubicBezTo>
                <a:cubicBezTo>
                  <a:pt x="5957667" y="675937"/>
                  <a:pt x="6333501" y="623330"/>
                  <a:pt x="6767073" y="466987"/>
                </a:cubicBezTo>
                <a:lnTo>
                  <a:pt x="6768565" y="470549"/>
                </a:lnTo>
                <a:cubicBezTo>
                  <a:pt x="6334353" y="626891"/>
                  <a:pt x="5957667" y="680193"/>
                  <a:pt x="5617413" y="633290"/>
                </a:cubicBezTo>
                <a:cubicBezTo>
                  <a:pt x="5467528" y="612690"/>
                  <a:pt x="5318174" y="573959"/>
                  <a:pt x="5170365" y="526611"/>
                </a:cubicBezTo>
                <a:lnTo>
                  <a:pt x="5053787" y="486261"/>
                </a:lnTo>
                <a:lnTo>
                  <a:pt x="5033822" y="499267"/>
                </a:lnTo>
                <a:lnTo>
                  <a:pt x="4998708" y="523881"/>
                </a:lnTo>
                <a:lnTo>
                  <a:pt x="5169983" y="591300"/>
                </a:lnTo>
                <a:cubicBezTo>
                  <a:pt x="5315683" y="644246"/>
                  <a:pt x="5461491" y="686709"/>
                  <a:pt x="5611826" y="710170"/>
                </a:cubicBezTo>
                <a:cubicBezTo>
                  <a:pt x="5908662" y="756167"/>
                  <a:pt x="6233723" y="715686"/>
                  <a:pt x="6600711" y="586285"/>
                </a:cubicBezTo>
                <a:lnTo>
                  <a:pt x="6754320" y="527768"/>
                </a:lnTo>
                <a:lnTo>
                  <a:pt x="6760600" y="525376"/>
                </a:lnTo>
                <a:lnTo>
                  <a:pt x="6761792" y="528212"/>
                </a:lnTo>
                <a:lnTo>
                  <a:pt x="6760650" y="525373"/>
                </a:lnTo>
                <a:lnTo>
                  <a:pt x="6861053" y="482681"/>
                </a:lnTo>
                <a:lnTo>
                  <a:pt x="6841190" y="468892"/>
                </a:lnTo>
                <a:lnTo>
                  <a:pt x="6814452" y="452632"/>
                </a:lnTo>
                <a:lnTo>
                  <a:pt x="6769271" y="469531"/>
                </a:lnTo>
                <a:lnTo>
                  <a:pt x="6767840" y="465983"/>
                </a:lnTo>
                <a:lnTo>
                  <a:pt x="6810294" y="450104"/>
                </a:lnTo>
                <a:lnTo>
                  <a:pt x="6749448" y="413104"/>
                </a:lnTo>
                <a:close/>
                <a:moveTo>
                  <a:pt x="2792548" y="410730"/>
                </a:moveTo>
                <a:lnTo>
                  <a:pt x="2732031" y="449418"/>
                </a:lnTo>
                <a:lnTo>
                  <a:pt x="2887373" y="504200"/>
                </a:lnTo>
                <a:cubicBezTo>
                  <a:pt x="3052973" y="559723"/>
                  <a:pt x="3220509" y="605843"/>
                  <a:pt x="3388652" y="629034"/>
                </a:cubicBezTo>
                <a:cubicBezTo>
                  <a:pt x="3686374" y="670074"/>
                  <a:pt x="4011337" y="634927"/>
                  <a:pt x="4378380" y="520762"/>
                </a:cubicBezTo>
                <a:lnTo>
                  <a:pt x="4484640" y="485033"/>
                </a:lnTo>
                <a:lnTo>
                  <a:pt x="4461359" y="468869"/>
                </a:lnTo>
                <a:lnTo>
                  <a:pt x="4416329" y="442357"/>
                </a:lnTo>
                <a:lnTo>
                  <a:pt x="4380314" y="452641"/>
                </a:lnTo>
                <a:cubicBezTo>
                  <a:pt x="4012625" y="549834"/>
                  <a:pt x="3686983" y="580299"/>
                  <a:pt x="3389400" y="545473"/>
                </a:cubicBezTo>
                <a:cubicBezTo>
                  <a:pt x="3221233" y="525888"/>
                  <a:pt x="3053266" y="486520"/>
                  <a:pt x="2887172" y="439124"/>
                </a:cubicBezTo>
                <a:close/>
                <a:moveTo>
                  <a:pt x="7394428" y="410545"/>
                </a:moveTo>
                <a:lnTo>
                  <a:pt x="7333584" y="449445"/>
                </a:lnTo>
                <a:lnTo>
                  <a:pt x="7543942" y="522343"/>
                </a:lnTo>
                <a:cubicBezTo>
                  <a:pt x="7691514" y="569691"/>
                  <a:pt x="7840525" y="608422"/>
                  <a:pt x="7990068" y="629036"/>
                </a:cubicBezTo>
                <a:cubicBezTo>
                  <a:pt x="8287557" y="670076"/>
                  <a:pt x="8612772" y="634951"/>
                  <a:pt x="8979841" y="520792"/>
                </a:cubicBezTo>
                <a:lnTo>
                  <a:pt x="9085286" y="485336"/>
                </a:lnTo>
                <a:lnTo>
                  <a:pt x="9062060" y="469518"/>
                </a:lnTo>
                <a:lnTo>
                  <a:pt x="9016439" y="442662"/>
                </a:lnTo>
                <a:lnTo>
                  <a:pt x="8980969" y="452840"/>
                </a:lnTo>
                <a:cubicBezTo>
                  <a:pt x="8613456" y="550373"/>
                  <a:pt x="8288353" y="580289"/>
                  <a:pt x="7990819" y="545463"/>
                </a:cubicBezTo>
                <a:cubicBezTo>
                  <a:pt x="7841252" y="528056"/>
                  <a:pt x="7691899" y="495017"/>
                  <a:pt x="7543877" y="454603"/>
                </a:cubicBezTo>
                <a:close/>
                <a:moveTo>
                  <a:pt x="2331177" y="409232"/>
                </a:moveTo>
                <a:lnTo>
                  <a:pt x="2312147" y="416346"/>
                </a:lnTo>
                <a:lnTo>
                  <a:pt x="2357160" y="441262"/>
                </a:lnTo>
                <a:lnTo>
                  <a:pt x="2376985" y="432833"/>
                </a:lnTo>
                <a:close/>
                <a:moveTo>
                  <a:pt x="6931214" y="408959"/>
                </a:moveTo>
                <a:lnTo>
                  <a:pt x="6912249" y="416053"/>
                </a:lnTo>
                <a:lnTo>
                  <a:pt x="6958070" y="441429"/>
                </a:lnTo>
                <a:lnTo>
                  <a:pt x="6977876" y="433007"/>
                </a:lnTo>
                <a:close/>
                <a:moveTo>
                  <a:pt x="2154672" y="408937"/>
                </a:moveTo>
                <a:lnTo>
                  <a:pt x="2152890" y="409445"/>
                </a:lnTo>
                <a:lnTo>
                  <a:pt x="2217828" y="447105"/>
                </a:lnTo>
                <a:lnTo>
                  <a:pt x="2220081" y="446263"/>
                </a:lnTo>
                <a:close/>
                <a:moveTo>
                  <a:pt x="6755682" y="408726"/>
                </a:moveTo>
                <a:lnTo>
                  <a:pt x="6753949" y="409221"/>
                </a:lnTo>
                <a:lnTo>
                  <a:pt x="6818898" y="446886"/>
                </a:lnTo>
                <a:lnTo>
                  <a:pt x="6821091" y="446065"/>
                </a:lnTo>
                <a:close/>
                <a:moveTo>
                  <a:pt x="2608435" y="407739"/>
                </a:moveTo>
                <a:lnTo>
                  <a:pt x="2560641" y="432516"/>
                </a:lnTo>
                <a:lnTo>
                  <a:pt x="2580236" y="440943"/>
                </a:lnTo>
                <a:lnTo>
                  <a:pt x="2627158" y="414810"/>
                </a:lnTo>
                <a:close/>
                <a:moveTo>
                  <a:pt x="2779614" y="406849"/>
                </a:moveTo>
                <a:lnTo>
                  <a:pt x="2719491" y="444921"/>
                </a:lnTo>
                <a:lnTo>
                  <a:pt x="2721140" y="445544"/>
                </a:lnTo>
                <a:lnTo>
                  <a:pt x="2780741" y="407187"/>
                </a:lnTo>
                <a:close/>
                <a:moveTo>
                  <a:pt x="7381104" y="406617"/>
                </a:moveTo>
                <a:lnTo>
                  <a:pt x="7320677" y="444876"/>
                </a:lnTo>
                <a:lnTo>
                  <a:pt x="7322401" y="445527"/>
                </a:lnTo>
                <a:lnTo>
                  <a:pt x="7382301" y="406969"/>
                </a:lnTo>
                <a:close/>
                <a:moveTo>
                  <a:pt x="4711084" y="406477"/>
                </a:moveTo>
                <a:lnTo>
                  <a:pt x="4665098" y="423670"/>
                </a:lnTo>
                <a:lnTo>
                  <a:pt x="4718741" y="448978"/>
                </a:lnTo>
                <a:lnTo>
                  <a:pt x="4764722" y="429424"/>
                </a:lnTo>
                <a:lnTo>
                  <a:pt x="4726646" y="413115"/>
                </a:lnTo>
                <a:close/>
                <a:moveTo>
                  <a:pt x="7203364" y="405376"/>
                </a:moveTo>
                <a:lnTo>
                  <a:pt x="7155977" y="429930"/>
                </a:lnTo>
                <a:lnTo>
                  <a:pt x="7181571" y="440932"/>
                </a:lnTo>
                <a:lnTo>
                  <a:pt x="7228418" y="414832"/>
                </a:lnTo>
                <a:close/>
                <a:moveTo>
                  <a:pt x="112756" y="405366"/>
                </a:moveTo>
                <a:lnTo>
                  <a:pt x="65305" y="423105"/>
                </a:lnTo>
                <a:lnTo>
                  <a:pt x="118521" y="448518"/>
                </a:lnTo>
                <a:lnTo>
                  <a:pt x="166070" y="428301"/>
                </a:lnTo>
                <a:lnTo>
                  <a:pt x="131901" y="413585"/>
                </a:lnTo>
                <a:close/>
                <a:moveTo>
                  <a:pt x="4830863" y="405346"/>
                </a:moveTo>
                <a:lnTo>
                  <a:pt x="4809444" y="414531"/>
                </a:lnTo>
                <a:lnTo>
                  <a:pt x="4774710" y="429289"/>
                </a:lnTo>
                <a:lnTo>
                  <a:pt x="4817081" y="447511"/>
                </a:lnTo>
                <a:lnTo>
                  <a:pt x="4872687" y="421142"/>
                </a:lnTo>
                <a:close/>
                <a:moveTo>
                  <a:pt x="2167691" y="404707"/>
                </a:moveTo>
                <a:lnTo>
                  <a:pt x="2160876" y="406879"/>
                </a:lnTo>
                <a:lnTo>
                  <a:pt x="2225323" y="444303"/>
                </a:lnTo>
                <a:lnTo>
                  <a:pt x="2230477" y="442375"/>
                </a:lnTo>
                <a:close/>
                <a:moveTo>
                  <a:pt x="230810" y="404454"/>
                </a:moveTo>
                <a:lnTo>
                  <a:pt x="207315" y="414527"/>
                </a:lnTo>
                <a:lnTo>
                  <a:pt x="175365" y="428112"/>
                </a:lnTo>
                <a:lnTo>
                  <a:pt x="225783" y="449799"/>
                </a:lnTo>
                <a:lnTo>
                  <a:pt x="281182" y="423541"/>
                </a:lnTo>
                <a:close/>
                <a:moveTo>
                  <a:pt x="392878" y="404311"/>
                </a:moveTo>
                <a:lnTo>
                  <a:pt x="329221" y="437419"/>
                </a:lnTo>
                <a:lnTo>
                  <a:pt x="349909" y="445234"/>
                </a:lnTo>
                <a:lnTo>
                  <a:pt x="350448" y="445421"/>
                </a:lnTo>
                <a:lnTo>
                  <a:pt x="400663" y="417412"/>
                </a:lnTo>
                <a:lnTo>
                  <a:pt x="413976" y="410510"/>
                </a:lnTo>
                <a:close/>
                <a:moveTo>
                  <a:pt x="4993552" y="404296"/>
                </a:moveTo>
                <a:lnTo>
                  <a:pt x="4929235" y="437738"/>
                </a:lnTo>
                <a:lnTo>
                  <a:pt x="4950723" y="445854"/>
                </a:lnTo>
                <a:lnTo>
                  <a:pt x="5001584" y="417413"/>
                </a:lnTo>
                <a:lnTo>
                  <a:pt x="5014613" y="410507"/>
                </a:lnTo>
                <a:close/>
                <a:moveTo>
                  <a:pt x="2769492" y="403811"/>
                </a:moveTo>
                <a:lnTo>
                  <a:pt x="2710157" y="441396"/>
                </a:lnTo>
                <a:lnTo>
                  <a:pt x="2714363" y="442984"/>
                </a:lnTo>
                <a:lnTo>
                  <a:pt x="2773115" y="404899"/>
                </a:lnTo>
                <a:close/>
                <a:moveTo>
                  <a:pt x="7370921" y="403615"/>
                </a:moveTo>
                <a:lnTo>
                  <a:pt x="7311349" y="441352"/>
                </a:lnTo>
                <a:lnTo>
                  <a:pt x="7315642" y="442974"/>
                </a:lnTo>
                <a:lnTo>
                  <a:pt x="7374655" y="404715"/>
                </a:lnTo>
                <a:close/>
                <a:moveTo>
                  <a:pt x="6782356" y="402807"/>
                </a:moveTo>
                <a:lnTo>
                  <a:pt x="6775768" y="404906"/>
                </a:lnTo>
                <a:lnTo>
                  <a:pt x="6836366" y="440352"/>
                </a:lnTo>
                <a:lnTo>
                  <a:pt x="6843260" y="437773"/>
                </a:lnTo>
                <a:lnTo>
                  <a:pt x="6839698" y="435491"/>
                </a:lnTo>
                <a:close/>
                <a:moveTo>
                  <a:pt x="2178457" y="401275"/>
                </a:moveTo>
                <a:lnTo>
                  <a:pt x="2171824" y="403389"/>
                </a:lnTo>
                <a:lnTo>
                  <a:pt x="2235362" y="440549"/>
                </a:lnTo>
                <a:lnTo>
                  <a:pt x="2242321" y="437946"/>
                </a:lnTo>
                <a:lnTo>
                  <a:pt x="2238512" y="435504"/>
                </a:lnTo>
                <a:close/>
                <a:moveTo>
                  <a:pt x="2758644" y="400556"/>
                </a:moveTo>
                <a:lnTo>
                  <a:pt x="2697849" y="436747"/>
                </a:lnTo>
                <a:lnTo>
                  <a:pt x="2705372" y="439588"/>
                </a:lnTo>
                <a:lnTo>
                  <a:pt x="2765619" y="402649"/>
                </a:lnTo>
                <a:close/>
                <a:moveTo>
                  <a:pt x="7360068" y="400415"/>
                </a:moveTo>
                <a:lnTo>
                  <a:pt x="7299092" y="436722"/>
                </a:lnTo>
                <a:lnTo>
                  <a:pt x="7306633" y="439570"/>
                </a:lnTo>
                <a:lnTo>
                  <a:pt x="7367098" y="402487"/>
                </a:lnTo>
                <a:close/>
                <a:moveTo>
                  <a:pt x="6794391" y="398971"/>
                </a:moveTo>
                <a:lnTo>
                  <a:pt x="6788743" y="400771"/>
                </a:lnTo>
                <a:lnTo>
                  <a:pt x="6841190" y="431213"/>
                </a:lnTo>
                <a:lnTo>
                  <a:pt x="6848429" y="435840"/>
                </a:lnTo>
                <a:lnTo>
                  <a:pt x="6855238" y="433293"/>
                </a:lnTo>
                <a:lnTo>
                  <a:pt x="6840452" y="424181"/>
                </a:lnTo>
                <a:close/>
                <a:moveTo>
                  <a:pt x="2748907" y="397634"/>
                </a:moveTo>
                <a:lnTo>
                  <a:pt x="2687102" y="432687"/>
                </a:lnTo>
                <a:lnTo>
                  <a:pt x="2692642" y="434780"/>
                </a:lnTo>
                <a:lnTo>
                  <a:pt x="2753343" y="398965"/>
                </a:lnTo>
                <a:close/>
                <a:moveTo>
                  <a:pt x="7070729" y="397543"/>
                </a:moveTo>
                <a:lnTo>
                  <a:pt x="7032251" y="414041"/>
                </a:lnTo>
                <a:lnTo>
                  <a:pt x="7070805" y="432224"/>
                </a:lnTo>
                <a:lnTo>
                  <a:pt x="7109287" y="413983"/>
                </a:lnTo>
                <a:lnTo>
                  <a:pt x="7107269" y="413119"/>
                </a:lnTo>
                <a:close/>
                <a:moveTo>
                  <a:pt x="2468536" y="397530"/>
                </a:moveTo>
                <a:lnTo>
                  <a:pt x="2428890" y="414526"/>
                </a:lnTo>
                <a:lnTo>
                  <a:pt x="2422614" y="417196"/>
                </a:lnTo>
                <a:lnTo>
                  <a:pt x="2473089" y="441009"/>
                </a:lnTo>
                <a:lnTo>
                  <a:pt x="2519186" y="419160"/>
                </a:lnTo>
                <a:lnTo>
                  <a:pt x="2505075" y="413115"/>
                </a:lnTo>
                <a:close/>
                <a:moveTo>
                  <a:pt x="2190320" y="397493"/>
                </a:moveTo>
                <a:lnTo>
                  <a:pt x="2184050" y="399493"/>
                </a:lnTo>
                <a:lnTo>
                  <a:pt x="2239788" y="431224"/>
                </a:lnTo>
                <a:lnTo>
                  <a:pt x="2247360" y="436062"/>
                </a:lnTo>
                <a:lnTo>
                  <a:pt x="2254200" y="433504"/>
                </a:lnTo>
                <a:lnTo>
                  <a:pt x="2239069" y="424181"/>
                </a:lnTo>
                <a:close/>
                <a:moveTo>
                  <a:pt x="7349938" y="397429"/>
                </a:moveTo>
                <a:lnTo>
                  <a:pt x="7288033" y="432544"/>
                </a:lnTo>
                <a:lnTo>
                  <a:pt x="7293855" y="434744"/>
                </a:lnTo>
                <a:lnTo>
                  <a:pt x="7354708" y="398835"/>
                </a:lnTo>
                <a:close/>
                <a:moveTo>
                  <a:pt x="2366959" y="395856"/>
                </a:moveTo>
                <a:lnTo>
                  <a:pt x="2335612" y="407575"/>
                </a:lnTo>
                <a:lnTo>
                  <a:pt x="2381179" y="431051"/>
                </a:lnTo>
                <a:lnTo>
                  <a:pt x="2412956" y="417539"/>
                </a:lnTo>
                <a:close/>
                <a:moveTo>
                  <a:pt x="2576742" y="395770"/>
                </a:moveTo>
                <a:lnTo>
                  <a:pt x="2528578" y="418727"/>
                </a:lnTo>
                <a:lnTo>
                  <a:pt x="2557135" y="431008"/>
                </a:lnTo>
                <a:lnTo>
                  <a:pt x="2604687" y="406323"/>
                </a:lnTo>
                <a:close/>
                <a:moveTo>
                  <a:pt x="354016" y="392893"/>
                </a:moveTo>
                <a:lnTo>
                  <a:pt x="290940" y="422957"/>
                </a:lnTo>
                <a:lnTo>
                  <a:pt x="325743" y="436104"/>
                </a:lnTo>
                <a:lnTo>
                  <a:pt x="389118" y="403207"/>
                </a:lnTo>
                <a:close/>
                <a:moveTo>
                  <a:pt x="6975340" y="392455"/>
                </a:moveTo>
                <a:lnTo>
                  <a:pt x="6936061" y="407146"/>
                </a:lnTo>
                <a:lnTo>
                  <a:pt x="6982479" y="431050"/>
                </a:lnTo>
                <a:lnTo>
                  <a:pt x="7021759" y="414348"/>
                </a:lnTo>
                <a:close/>
                <a:moveTo>
                  <a:pt x="4587435" y="391949"/>
                </a:moveTo>
                <a:lnTo>
                  <a:pt x="4550011" y="403880"/>
                </a:lnTo>
                <a:lnTo>
                  <a:pt x="4615603" y="437673"/>
                </a:lnTo>
                <a:lnTo>
                  <a:pt x="4653981" y="423319"/>
                </a:lnTo>
                <a:close/>
                <a:moveTo>
                  <a:pt x="6817567" y="391585"/>
                </a:moveTo>
                <a:lnTo>
                  <a:pt x="6798990" y="397505"/>
                </a:lnTo>
                <a:lnTo>
                  <a:pt x="6841092" y="420640"/>
                </a:lnTo>
                <a:lnTo>
                  <a:pt x="6859248" y="431794"/>
                </a:lnTo>
                <a:lnTo>
                  <a:pt x="6876961" y="425168"/>
                </a:lnTo>
                <a:lnTo>
                  <a:pt x="6840456" y="403774"/>
                </a:lnTo>
                <a:close/>
                <a:moveTo>
                  <a:pt x="7165676" y="391152"/>
                </a:moveTo>
                <a:lnTo>
                  <a:pt x="7118299" y="413732"/>
                </a:lnTo>
                <a:lnTo>
                  <a:pt x="7150971" y="427778"/>
                </a:lnTo>
                <a:lnTo>
                  <a:pt x="7198015" y="403358"/>
                </a:lnTo>
                <a:close/>
                <a:moveTo>
                  <a:pt x="4947342" y="390670"/>
                </a:moveTo>
                <a:lnTo>
                  <a:pt x="4884242" y="420744"/>
                </a:lnTo>
                <a:lnTo>
                  <a:pt x="4926096" y="436553"/>
                </a:lnTo>
                <a:lnTo>
                  <a:pt x="4990157" y="403295"/>
                </a:lnTo>
                <a:close/>
                <a:moveTo>
                  <a:pt x="7326879" y="390631"/>
                </a:moveTo>
                <a:lnTo>
                  <a:pt x="7265261" y="423942"/>
                </a:lnTo>
                <a:lnTo>
                  <a:pt x="7282347" y="430396"/>
                </a:lnTo>
                <a:lnTo>
                  <a:pt x="7343679" y="395584"/>
                </a:lnTo>
                <a:close/>
                <a:moveTo>
                  <a:pt x="2724790" y="390397"/>
                </a:moveTo>
                <a:lnTo>
                  <a:pt x="2663234" y="423673"/>
                </a:lnTo>
                <a:lnTo>
                  <a:pt x="2681459" y="430556"/>
                </a:lnTo>
                <a:lnTo>
                  <a:pt x="2742721" y="395778"/>
                </a:lnTo>
                <a:close/>
                <a:moveTo>
                  <a:pt x="2213980" y="389952"/>
                </a:moveTo>
                <a:lnTo>
                  <a:pt x="2195566" y="395821"/>
                </a:lnTo>
                <a:lnTo>
                  <a:pt x="2239922" y="420640"/>
                </a:lnTo>
                <a:lnTo>
                  <a:pt x="2258334" y="431958"/>
                </a:lnTo>
                <a:lnTo>
                  <a:pt x="2276677" y="425099"/>
                </a:lnTo>
                <a:lnTo>
                  <a:pt x="2239070" y="403067"/>
                </a:lnTo>
                <a:close/>
                <a:moveTo>
                  <a:pt x="4772777" y="383410"/>
                </a:moveTo>
                <a:lnTo>
                  <a:pt x="4716689" y="404381"/>
                </a:lnTo>
                <a:lnTo>
                  <a:pt x="4728778" y="409536"/>
                </a:lnTo>
                <a:lnTo>
                  <a:pt x="4769902" y="427221"/>
                </a:lnTo>
                <a:lnTo>
                  <a:pt x="4806461" y="411674"/>
                </a:lnTo>
                <a:lnTo>
                  <a:pt x="4825711" y="403401"/>
                </a:lnTo>
                <a:close/>
                <a:moveTo>
                  <a:pt x="6845012" y="382838"/>
                </a:moveTo>
                <a:lnTo>
                  <a:pt x="6823314" y="389753"/>
                </a:lnTo>
                <a:lnTo>
                  <a:pt x="6841948" y="399499"/>
                </a:lnTo>
                <a:lnTo>
                  <a:pt x="6882306" y="423169"/>
                </a:lnTo>
                <a:lnTo>
                  <a:pt x="6903514" y="415236"/>
                </a:lnTo>
                <a:close/>
                <a:moveTo>
                  <a:pt x="173393" y="382698"/>
                </a:moveTo>
                <a:lnTo>
                  <a:pt x="117955" y="403423"/>
                </a:lnTo>
                <a:lnTo>
                  <a:pt x="133355" y="410041"/>
                </a:lnTo>
                <a:lnTo>
                  <a:pt x="170965" y="426219"/>
                </a:lnTo>
                <a:lnTo>
                  <a:pt x="205183" y="411670"/>
                </a:lnTo>
                <a:lnTo>
                  <a:pt x="226114" y="402675"/>
                </a:lnTo>
                <a:close/>
                <a:moveTo>
                  <a:pt x="7299724" y="382017"/>
                </a:moveTo>
                <a:lnTo>
                  <a:pt x="7252536" y="406107"/>
                </a:lnTo>
                <a:lnTo>
                  <a:pt x="7238605" y="413873"/>
                </a:lnTo>
                <a:lnTo>
                  <a:pt x="7259923" y="421926"/>
                </a:lnTo>
                <a:lnTo>
                  <a:pt x="7321058" y="388864"/>
                </a:lnTo>
                <a:close/>
                <a:moveTo>
                  <a:pt x="2697544" y="381711"/>
                </a:moveTo>
                <a:lnTo>
                  <a:pt x="2651177" y="405382"/>
                </a:lnTo>
                <a:lnTo>
                  <a:pt x="2636485" y="413570"/>
                </a:lnTo>
                <a:lnTo>
                  <a:pt x="2658716" y="421966"/>
                </a:lnTo>
                <a:lnTo>
                  <a:pt x="2719881" y="388884"/>
                </a:lnTo>
                <a:close/>
                <a:moveTo>
                  <a:pt x="2241813" y="381080"/>
                </a:moveTo>
                <a:lnTo>
                  <a:pt x="2219390" y="388227"/>
                </a:lnTo>
                <a:lnTo>
                  <a:pt x="2240562" y="399514"/>
                </a:lnTo>
                <a:lnTo>
                  <a:pt x="2281270" y="423382"/>
                </a:lnTo>
                <a:lnTo>
                  <a:pt x="2303330" y="415132"/>
                </a:lnTo>
                <a:close/>
                <a:moveTo>
                  <a:pt x="5202374" y="380953"/>
                </a:moveTo>
                <a:lnTo>
                  <a:pt x="5177818" y="395177"/>
                </a:lnTo>
                <a:lnTo>
                  <a:pt x="5114207" y="435439"/>
                </a:lnTo>
                <a:lnTo>
                  <a:pt x="5115914" y="435942"/>
                </a:lnTo>
                <a:lnTo>
                  <a:pt x="5177405" y="396380"/>
                </a:lnTo>
                <a:lnTo>
                  <a:pt x="5203349" y="381145"/>
                </a:lnTo>
                <a:close/>
                <a:moveTo>
                  <a:pt x="601272" y="380803"/>
                </a:moveTo>
                <a:lnTo>
                  <a:pt x="576505" y="395158"/>
                </a:lnTo>
                <a:lnTo>
                  <a:pt x="512572" y="435641"/>
                </a:lnTo>
                <a:lnTo>
                  <a:pt x="514206" y="436123"/>
                </a:lnTo>
                <a:lnTo>
                  <a:pt x="576001" y="396353"/>
                </a:lnTo>
                <a:lnTo>
                  <a:pt x="602184" y="380983"/>
                </a:lnTo>
                <a:close/>
                <a:moveTo>
                  <a:pt x="4326818" y="380732"/>
                </a:moveTo>
                <a:lnTo>
                  <a:pt x="4325454" y="381025"/>
                </a:lnTo>
                <a:lnTo>
                  <a:pt x="4420908" y="436382"/>
                </a:lnTo>
                <a:lnTo>
                  <a:pt x="4423193" y="435729"/>
                </a:lnTo>
                <a:close/>
                <a:moveTo>
                  <a:pt x="8930331" y="379775"/>
                </a:moveTo>
                <a:lnTo>
                  <a:pt x="8926256" y="380651"/>
                </a:lnTo>
                <a:lnTo>
                  <a:pt x="9016116" y="431921"/>
                </a:lnTo>
                <a:lnTo>
                  <a:pt x="9023001" y="436183"/>
                </a:lnTo>
                <a:lnTo>
                  <a:pt x="9023391" y="436072"/>
                </a:lnTo>
                <a:lnTo>
                  <a:pt x="9016116" y="431921"/>
                </a:lnTo>
                <a:lnTo>
                  <a:pt x="8943236" y="386793"/>
                </a:lnTo>
                <a:close/>
                <a:moveTo>
                  <a:pt x="592331" y="379039"/>
                </a:moveTo>
                <a:lnTo>
                  <a:pt x="516615" y="422712"/>
                </a:lnTo>
                <a:lnTo>
                  <a:pt x="501522" y="432381"/>
                </a:lnTo>
                <a:lnTo>
                  <a:pt x="505805" y="433645"/>
                </a:lnTo>
                <a:lnTo>
                  <a:pt x="514982" y="427627"/>
                </a:lnTo>
                <a:lnTo>
                  <a:pt x="596156" y="379794"/>
                </a:lnTo>
                <a:close/>
                <a:moveTo>
                  <a:pt x="5191825" y="378874"/>
                </a:moveTo>
                <a:lnTo>
                  <a:pt x="5117865" y="422721"/>
                </a:lnTo>
                <a:lnTo>
                  <a:pt x="5103119" y="432168"/>
                </a:lnTo>
                <a:lnTo>
                  <a:pt x="5107559" y="433478"/>
                </a:lnTo>
                <a:lnTo>
                  <a:pt x="5116428" y="427661"/>
                </a:lnTo>
                <a:lnTo>
                  <a:pt x="5195671" y="379632"/>
                </a:lnTo>
                <a:close/>
                <a:moveTo>
                  <a:pt x="4343372" y="377176"/>
                </a:moveTo>
                <a:lnTo>
                  <a:pt x="4334558" y="379069"/>
                </a:lnTo>
                <a:lnTo>
                  <a:pt x="4429182" y="434019"/>
                </a:lnTo>
                <a:lnTo>
                  <a:pt x="4435238" y="432290"/>
                </a:lnTo>
                <a:close/>
                <a:moveTo>
                  <a:pt x="8942782" y="377096"/>
                </a:moveTo>
                <a:lnTo>
                  <a:pt x="8933980" y="378989"/>
                </a:lnTo>
                <a:lnTo>
                  <a:pt x="9029361" y="434368"/>
                </a:lnTo>
                <a:lnTo>
                  <a:pt x="9035414" y="432639"/>
                </a:lnTo>
                <a:close/>
                <a:moveTo>
                  <a:pt x="2419001" y="376401"/>
                </a:moveTo>
                <a:lnTo>
                  <a:pt x="2372773" y="393682"/>
                </a:lnTo>
                <a:lnTo>
                  <a:pt x="2418417" y="415217"/>
                </a:lnTo>
                <a:lnTo>
                  <a:pt x="2426759" y="411670"/>
                </a:lnTo>
                <a:lnTo>
                  <a:pt x="2464082" y="395630"/>
                </a:lnTo>
                <a:close/>
                <a:moveTo>
                  <a:pt x="5178232" y="376195"/>
                </a:moveTo>
                <a:lnTo>
                  <a:pt x="5133119" y="401719"/>
                </a:lnTo>
                <a:lnTo>
                  <a:pt x="5090028" y="428306"/>
                </a:lnTo>
                <a:lnTo>
                  <a:pt x="5097780" y="430593"/>
                </a:lnTo>
                <a:lnTo>
                  <a:pt x="5131587" y="409096"/>
                </a:lnTo>
                <a:lnTo>
                  <a:pt x="5185572" y="377641"/>
                </a:lnTo>
                <a:close/>
                <a:moveTo>
                  <a:pt x="577399" y="376093"/>
                </a:moveTo>
                <a:lnTo>
                  <a:pt x="531784" y="401711"/>
                </a:lnTo>
                <a:lnTo>
                  <a:pt x="488366" y="428501"/>
                </a:lnTo>
                <a:lnTo>
                  <a:pt x="496062" y="430771"/>
                </a:lnTo>
                <a:lnTo>
                  <a:pt x="530202" y="409068"/>
                </a:lnTo>
                <a:lnTo>
                  <a:pt x="584733" y="377540"/>
                </a:lnTo>
                <a:close/>
                <a:moveTo>
                  <a:pt x="6866958" y="375843"/>
                </a:moveTo>
                <a:lnTo>
                  <a:pt x="6849620" y="381369"/>
                </a:lnTo>
                <a:lnTo>
                  <a:pt x="6907848" y="413615"/>
                </a:lnTo>
                <a:lnTo>
                  <a:pt x="6926623" y="406593"/>
                </a:lnTo>
                <a:close/>
                <a:moveTo>
                  <a:pt x="7019791" y="375829"/>
                </a:moveTo>
                <a:lnTo>
                  <a:pt x="6981553" y="390131"/>
                </a:lnTo>
                <a:lnTo>
                  <a:pt x="7027618" y="411856"/>
                </a:lnTo>
                <a:lnTo>
                  <a:pt x="7028077" y="411661"/>
                </a:lnTo>
                <a:lnTo>
                  <a:pt x="7065812" y="395447"/>
                </a:lnTo>
                <a:close/>
                <a:moveTo>
                  <a:pt x="4900171" y="375628"/>
                </a:moveTo>
                <a:lnTo>
                  <a:pt x="4836769" y="402814"/>
                </a:lnTo>
                <a:lnTo>
                  <a:pt x="4878277" y="418491"/>
                </a:lnTo>
                <a:lnTo>
                  <a:pt x="4941011" y="388742"/>
                </a:lnTo>
                <a:close/>
                <a:moveTo>
                  <a:pt x="4638707" y="375605"/>
                </a:moveTo>
                <a:lnTo>
                  <a:pt x="4593657" y="389966"/>
                </a:lnTo>
                <a:lnTo>
                  <a:pt x="4659767" y="421155"/>
                </a:lnTo>
                <a:lnTo>
                  <a:pt x="4705446" y="404072"/>
                </a:lnTo>
                <a:close/>
                <a:moveTo>
                  <a:pt x="298379" y="375486"/>
                </a:moveTo>
                <a:lnTo>
                  <a:pt x="236033" y="402215"/>
                </a:lnTo>
                <a:lnTo>
                  <a:pt x="286196" y="421165"/>
                </a:lnTo>
                <a:lnTo>
                  <a:pt x="348971" y="391411"/>
                </a:lnTo>
                <a:lnTo>
                  <a:pt x="342056" y="389379"/>
                </a:lnTo>
                <a:close/>
                <a:moveTo>
                  <a:pt x="7123108" y="375085"/>
                </a:moveTo>
                <a:lnTo>
                  <a:pt x="7075548" y="395477"/>
                </a:lnTo>
                <a:lnTo>
                  <a:pt x="7108547" y="409540"/>
                </a:lnTo>
                <a:lnTo>
                  <a:pt x="7113850" y="411820"/>
                </a:lnTo>
                <a:lnTo>
                  <a:pt x="7161096" y="389424"/>
                </a:lnTo>
                <a:close/>
                <a:moveTo>
                  <a:pt x="4353812" y="374933"/>
                </a:moveTo>
                <a:lnTo>
                  <a:pt x="4347178" y="376358"/>
                </a:lnTo>
                <a:lnTo>
                  <a:pt x="4440327" y="430836"/>
                </a:lnTo>
                <a:lnTo>
                  <a:pt x="4448031" y="428636"/>
                </a:lnTo>
                <a:close/>
                <a:moveTo>
                  <a:pt x="2521396" y="374868"/>
                </a:moveTo>
                <a:lnTo>
                  <a:pt x="2473779" y="395282"/>
                </a:lnTo>
                <a:lnTo>
                  <a:pt x="2507206" y="409536"/>
                </a:lnTo>
                <a:lnTo>
                  <a:pt x="2524133" y="416815"/>
                </a:lnTo>
                <a:lnTo>
                  <a:pt x="2572175" y="394045"/>
                </a:lnTo>
                <a:close/>
                <a:moveTo>
                  <a:pt x="8953180" y="374859"/>
                </a:moveTo>
                <a:lnTo>
                  <a:pt x="8946652" y="376264"/>
                </a:lnTo>
                <a:lnTo>
                  <a:pt x="9040517" y="431183"/>
                </a:lnTo>
                <a:lnTo>
                  <a:pt x="9048184" y="428994"/>
                </a:lnTo>
                <a:close/>
                <a:moveTo>
                  <a:pt x="5169523" y="374478"/>
                </a:moveTo>
                <a:lnTo>
                  <a:pt x="5079886" y="425315"/>
                </a:lnTo>
                <a:lnTo>
                  <a:pt x="5085593" y="426998"/>
                </a:lnTo>
                <a:lnTo>
                  <a:pt x="5173325" y="375228"/>
                </a:lnTo>
                <a:close/>
                <a:moveTo>
                  <a:pt x="2674748" y="374392"/>
                </a:moveTo>
                <a:lnTo>
                  <a:pt x="2651071" y="385636"/>
                </a:lnTo>
                <a:lnTo>
                  <a:pt x="2613750" y="404983"/>
                </a:lnTo>
                <a:lnTo>
                  <a:pt x="2632254" y="411972"/>
                </a:lnTo>
                <a:lnTo>
                  <a:pt x="2649177" y="402546"/>
                </a:lnTo>
                <a:lnTo>
                  <a:pt x="2692942" y="380233"/>
                </a:lnTo>
                <a:close/>
                <a:moveTo>
                  <a:pt x="568478" y="374296"/>
                </a:moveTo>
                <a:lnTo>
                  <a:pt x="478194" y="425501"/>
                </a:lnTo>
                <a:lnTo>
                  <a:pt x="483929" y="427193"/>
                </a:lnTo>
                <a:lnTo>
                  <a:pt x="572254" y="375078"/>
                </a:lnTo>
                <a:lnTo>
                  <a:pt x="569351" y="374506"/>
                </a:lnTo>
                <a:close/>
                <a:moveTo>
                  <a:pt x="2263264" y="374243"/>
                </a:moveTo>
                <a:lnTo>
                  <a:pt x="2246017" y="379740"/>
                </a:lnTo>
                <a:lnTo>
                  <a:pt x="2307285" y="413654"/>
                </a:lnTo>
                <a:lnTo>
                  <a:pt x="2326102" y="406617"/>
                </a:lnTo>
                <a:close/>
                <a:moveTo>
                  <a:pt x="4365931" y="372330"/>
                </a:moveTo>
                <a:lnTo>
                  <a:pt x="4360105" y="373582"/>
                </a:lnTo>
                <a:lnTo>
                  <a:pt x="4453880" y="426966"/>
                </a:lnTo>
                <a:lnTo>
                  <a:pt x="4461588" y="424765"/>
                </a:lnTo>
                <a:lnTo>
                  <a:pt x="4460640" y="424180"/>
                </a:lnTo>
                <a:close/>
                <a:moveTo>
                  <a:pt x="7268913" y="372127"/>
                </a:moveTo>
                <a:lnTo>
                  <a:pt x="7252411" y="379961"/>
                </a:lnTo>
                <a:lnTo>
                  <a:pt x="7208740" y="402591"/>
                </a:lnTo>
                <a:lnTo>
                  <a:pt x="7233561" y="411967"/>
                </a:lnTo>
                <a:lnTo>
                  <a:pt x="7250456" y="402555"/>
                </a:lnTo>
                <a:lnTo>
                  <a:pt x="7294207" y="380246"/>
                </a:lnTo>
                <a:close/>
                <a:moveTo>
                  <a:pt x="8967152" y="371854"/>
                </a:moveTo>
                <a:lnTo>
                  <a:pt x="8959474" y="373505"/>
                </a:lnTo>
                <a:lnTo>
                  <a:pt x="9053727" y="427412"/>
                </a:lnTo>
                <a:lnTo>
                  <a:pt x="9063454" y="424635"/>
                </a:lnTo>
                <a:lnTo>
                  <a:pt x="9062065" y="423806"/>
                </a:lnTo>
                <a:close/>
                <a:moveTo>
                  <a:pt x="5144580" y="368748"/>
                </a:moveTo>
                <a:lnTo>
                  <a:pt x="5055098" y="418002"/>
                </a:lnTo>
                <a:lnTo>
                  <a:pt x="5073062" y="423301"/>
                </a:lnTo>
                <a:lnTo>
                  <a:pt x="5144626" y="381060"/>
                </a:lnTo>
                <a:lnTo>
                  <a:pt x="5160472" y="372554"/>
                </a:lnTo>
                <a:close/>
                <a:moveTo>
                  <a:pt x="542985" y="368185"/>
                </a:moveTo>
                <a:lnTo>
                  <a:pt x="452585" y="417948"/>
                </a:lnTo>
                <a:lnTo>
                  <a:pt x="471370" y="423489"/>
                </a:lnTo>
                <a:lnTo>
                  <a:pt x="543239" y="381060"/>
                </a:lnTo>
                <a:lnTo>
                  <a:pt x="559831" y="372224"/>
                </a:lnTo>
                <a:close/>
                <a:moveTo>
                  <a:pt x="4390923" y="366961"/>
                </a:moveTo>
                <a:lnTo>
                  <a:pt x="4371394" y="371156"/>
                </a:lnTo>
                <a:lnTo>
                  <a:pt x="4461493" y="420639"/>
                </a:lnTo>
                <a:lnTo>
                  <a:pt x="4466105" y="423475"/>
                </a:lnTo>
                <a:lnTo>
                  <a:pt x="4485407" y="417963"/>
                </a:lnTo>
                <a:lnTo>
                  <a:pt x="4460001" y="403067"/>
                </a:lnTo>
                <a:close/>
                <a:moveTo>
                  <a:pt x="8990693" y="366790"/>
                </a:moveTo>
                <a:lnTo>
                  <a:pt x="8973197" y="370553"/>
                </a:lnTo>
                <a:lnTo>
                  <a:pt x="9064156" y="420235"/>
                </a:lnTo>
                <a:lnTo>
                  <a:pt x="9068927" y="423073"/>
                </a:lnTo>
                <a:lnTo>
                  <a:pt x="9086535" y="418046"/>
                </a:lnTo>
                <a:lnTo>
                  <a:pt x="9061262" y="403673"/>
                </a:lnTo>
                <a:close/>
                <a:moveTo>
                  <a:pt x="2642991" y="364194"/>
                </a:moveTo>
                <a:lnTo>
                  <a:pt x="2582319" y="393111"/>
                </a:lnTo>
                <a:lnTo>
                  <a:pt x="2610000" y="403566"/>
                </a:lnTo>
                <a:lnTo>
                  <a:pt x="2649442" y="383091"/>
                </a:lnTo>
                <a:lnTo>
                  <a:pt x="2670573" y="373051"/>
                </a:lnTo>
                <a:close/>
                <a:moveTo>
                  <a:pt x="2297776" y="363242"/>
                </a:moveTo>
                <a:lnTo>
                  <a:pt x="2267992" y="372736"/>
                </a:lnTo>
                <a:lnTo>
                  <a:pt x="2330535" y="404959"/>
                </a:lnTo>
                <a:lnTo>
                  <a:pt x="2361616" y="393337"/>
                </a:lnTo>
                <a:close/>
                <a:moveTo>
                  <a:pt x="6910616" y="361929"/>
                </a:moveTo>
                <a:lnTo>
                  <a:pt x="6872096" y="374206"/>
                </a:lnTo>
                <a:lnTo>
                  <a:pt x="6931468" y="404781"/>
                </a:lnTo>
                <a:lnTo>
                  <a:pt x="6970511" y="390177"/>
                </a:lnTo>
                <a:close/>
                <a:moveTo>
                  <a:pt x="5114493" y="361543"/>
                </a:moveTo>
                <a:lnTo>
                  <a:pt x="5030162" y="405383"/>
                </a:lnTo>
                <a:lnTo>
                  <a:pt x="5023987" y="408825"/>
                </a:lnTo>
                <a:lnTo>
                  <a:pt x="5048839" y="416156"/>
                </a:lnTo>
                <a:lnTo>
                  <a:pt x="5137843" y="367135"/>
                </a:lnTo>
                <a:close/>
                <a:moveTo>
                  <a:pt x="514897" y="361453"/>
                </a:moveTo>
                <a:lnTo>
                  <a:pt x="430409" y="405382"/>
                </a:lnTo>
                <a:lnTo>
                  <a:pt x="423340" y="409322"/>
                </a:lnTo>
                <a:lnTo>
                  <a:pt x="447176" y="416353"/>
                </a:lnTo>
                <a:lnTo>
                  <a:pt x="537151" y="366787"/>
                </a:lnTo>
                <a:close/>
                <a:moveTo>
                  <a:pt x="4421299" y="360436"/>
                </a:moveTo>
                <a:lnTo>
                  <a:pt x="4397301" y="365591"/>
                </a:lnTo>
                <a:lnTo>
                  <a:pt x="4462133" y="399514"/>
                </a:lnTo>
                <a:lnTo>
                  <a:pt x="4490916" y="416390"/>
                </a:lnTo>
                <a:lnTo>
                  <a:pt x="4514451" y="409669"/>
                </a:lnTo>
                <a:lnTo>
                  <a:pt x="4460069" y="379562"/>
                </a:lnTo>
                <a:close/>
                <a:moveTo>
                  <a:pt x="9020827" y="360307"/>
                </a:moveTo>
                <a:lnTo>
                  <a:pt x="8997937" y="365231"/>
                </a:lnTo>
                <a:lnTo>
                  <a:pt x="9063462" y="399427"/>
                </a:lnTo>
                <a:lnTo>
                  <a:pt x="9092740" y="416275"/>
                </a:lnTo>
                <a:lnTo>
                  <a:pt x="9115742" y="409708"/>
                </a:lnTo>
                <a:lnTo>
                  <a:pt x="9061262" y="380259"/>
                </a:lnTo>
                <a:close/>
                <a:moveTo>
                  <a:pt x="2055023" y="360086"/>
                </a:moveTo>
                <a:lnTo>
                  <a:pt x="1851313" y="403847"/>
                </a:lnTo>
                <a:cubicBezTo>
                  <a:pt x="1546230" y="458279"/>
                  <a:pt x="1270529" y="472934"/>
                  <a:pt x="1015449" y="448421"/>
                </a:cubicBezTo>
                <a:cubicBezTo>
                  <a:pt x="941041" y="441314"/>
                  <a:pt x="866542" y="431052"/>
                  <a:pt x="792133" y="418459"/>
                </a:cubicBezTo>
                <a:lnTo>
                  <a:pt x="612799" y="383077"/>
                </a:lnTo>
                <a:lnTo>
                  <a:pt x="594046" y="394035"/>
                </a:lnTo>
                <a:lnTo>
                  <a:pt x="524683" y="439213"/>
                </a:lnTo>
                <a:lnTo>
                  <a:pt x="563422" y="450638"/>
                </a:lnTo>
                <a:cubicBezTo>
                  <a:pt x="711346" y="491055"/>
                  <a:pt x="860518" y="524099"/>
                  <a:pt x="1009688" y="541511"/>
                </a:cubicBezTo>
                <a:cubicBezTo>
                  <a:pt x="1306655" y="576333"/>
                  <a:pt x="1631626" y="545870"/>
                  <a:pt x="1999152" y="448681"/>
                </a:cubicBezTo>
                <a:lnTo>
                  <a:pt x="2138098" y="408998"/>
                </a:lnTo>
                <a:close/>
                <a:moveTo>
                  <a:pt x="7231076" y="359983"/>
                </a:moveTo>
                <a:lnTo>
                  <a:pt x="7171328" y="388458"/>
                </a:lnTo>
                <a:lnTo>
                  <a:pt x="7203387" y="400569"/>
                </a:lnTo>
                <a:lnTo>
                  <a:pt x="7250713" y="376002"/>
                </a:lnTo>
                <a:lnTo>
                  <a:pt x="7262918" y="370203"/>
                </a:lnTo>
                <a:close/>
                <a:moveTo>
                  <a:pt x="2065227" y="357894"/>
                </a:moveTo>
                <a:lnTo>
                  <a:pt x="2064330" y="358087"/>
                </a:lnTo>
                <a:lnTo>
                  <a:pt x="2147421" y="406274"/>
                </a:lnTo>
                <a:lnTo>
                  <a:pt x="2147491" y="406315"/>
                </a:lnTo>
                <a:lnTo>
                  <a:pt x="2149215" y="405823"/>
                </a:lnTo>
                <a:lnTo>
                  <a:pt x="2147359" y="404763"/>
                </a:lnTo>
                <a:close/>
                <a:moveTo>
                  <a:pt x="2876527" y="357618"/>
                </a:moveTo>
                <a:lnTo>
                  <a:pt x="2869574" y="361488"/>
                </a:lnTo>
                <a:lnTo>
                  <a:pt x="2797287" y="407701"/>
                </a:lnTo>
                <a:lnTo>
                  <a:pt x="2887757" y="434858"/>
                </a:lnTo>
                <a:cubicBezTo>
                  <a:pt x="3053783" y="482256"/>
                  <a:pt x="3221593" y="521631"/>
                  <a:pt x="3389400" y="541229"/>
                </a:cubicBezTo>
                <a:cubicBezTo>
                  <a:pt x="3686424" y="576033"/>
                  <a:pt x="4011344" y="545566"/>
                  <a:pt x="4378860" y="448389"/>
                </a:cubicBezTo>
                <a:lnTo>
                  <a:pt x="4410990" y="439214"/>
                </a:lnTo>
                <a:lnTo>
                  <a:pt x="4315712" y="383118"/>
                </a:lnTo>
                <a:lnTo>
                  <a:pt x="4224596" y="402692"/>
                </a:lnTo>
                <a:cubicBezTo>
                  <a:pt x="3919527" y="457122"/>
                  <a:pt x="3643843" y="471774"/>
                  <a:pt x="3388653" y="447261"/>
                </a:cubicBezTo>
                <a:cubicBezTo>
                  <a:pt x="3239832" y="433049"/>
                  <a:pt x="3090480" y="406218"/>
                  <a:pt x="2942217" y="373348"/>
                </a:cubicBezTo>
                <a:close/>
                <a:moveTo>
                  <a:pt x="241171" y="357288"/>
                </a:moveTo>
                <a:lnTo>
                  <a:pt x="204503" y="371068"/>
                </a:lnTo>
                <a:lnTo>
                  <a:pt x="178910" y="380636"/>
                </a:lnTo>
                <a:lnTo>
                  <a:pt x="231324" y="400436"/>
                </a:lnTo>
                <a:lnTo>
                  <a:pt x="293207" y="373841"/>
                </a:lnTo>
                <a:close/>
                <a:moveTo>
                  <a:pt x="6657607" y="357271"/>
                </a:moveTo>
                <a:lnTo>
                  <a:pt x="6446173" y="402691"/>
                </a:lnTo>
                <a:cubicBezTo>
                  <a:pt x="6141096" y="457121"/>
                  <a:pt x="5865413" y="471773"/>
                  <a:pt x="5610223" y="447261"/>
                </a:cubicBezTo>
                <a:cubicBezTo>
                  <a:pt x="5535814" y="440155"/>
                  <a:pt x="5461269" y="429894"/>
                  <a:pt x="5386796" y="417301"/>
                </a:cubicBezTo>
                <a:lnTo>
                  <a:pt x="5214159" y="383276"/>
                </a:lnTo>
                <a:lnTo>
                  <a:pt x="5195372" y="394025"/>
                </a:lnTo>
                <a:lnTo>
                  <a:pt x="5126318" y="439011"/>
                </a:lnTo>
                <a:lnTo>
                  <a:pt x="5164735" y="450344"/>
                </a:lnTo>
                <a:cubicBezTo>
                  <a:pt x="5312646" y="490762"/>
                  <a:pt x="5461810" y="523808"/>
                  <a:pt x="5610974" y="541229"/>
                </a:cubicBezTo>
                <a:cubicBezTo>
                  <a:pt x="5907996" y="576033"/>
                  <a:pt x="6232916" y="545566"/>
                  <a:pt x="6600439" y="448388"/>
                </a:cubicBezTo>
                <a:lnTo>
                  <a:pt x="6741316" y="408159"/>
                </a:lnTo>
                <a:lnTo>
                  <a:pt x="6657741" y="357338"/>
                </a:lnTo>
                <a:close/>
                <a:moveTo>
                  <a:pt x="4842655" y="357159"/>
                </a:moveTo>
                <a:lnTo>
                  <a:pt x="4805780" y="371070"/>
                </a:lnTo>
                <a:lnTo>
                  <a:pt x="4779119" y="381039"/>
                </a:lnTo>
                <a:lnTo>
                  <a:pt x="4831611" y="400865"/>
                </a:lnTo>
                <a:lnTo>
                  <a:pt x="4894540" y="373819"/>
                </a:lnTo>
                <a:close/>
                <a:moveTo>
                  <a:pt x="7479474" y="356938"/>
                </a:moveTo>
                <a:lnTo>
                  <a:pt x="7470183" y="362110"/>
                </a:lnTo>
                <a:lnTo>
                  <a:pt x="7399209" y="407488"/>
                </a:lnTo>
                <a:lnTo>
                  <a:pt x="7544463" y="450337"/>
                </a:lnTo>
                <a:cubicBezTo>
                  <a:pt x="7692378" y="490754"/>
                  <a:pt x="7841572" y="523800"/>
                  <a:pt x="7990819" y="541219"/>
                </a:cubicBezTo>
                <a:cubicBezTo>
                  <a:pt x="8287794" y="576023"/>
                  <a:pt x="8612664" y="545556"/>
                  <a:pt x="8980270" y="448382"/>
                </a:cubicBezTo>
                <a:lnTo>
                  <a:pt x="9011170" y="439561"/>
                </a:lnTo>
                <a:lnTo>
                  <a:pt x="8915154" y="383039"/>
                </a:lnTo>
                <a:lnTo>
                  <a:pt x="8827083" y="401985"/>
                </a:lnTo>
                <a:cubicBezTo>
                  <a:pt x="8522330" y="456414"/>
                  <a:pt x="8246644" y="471066"/>
                  <a:pt x="7991573" y="446554"/>
                </a:cubicBezTo>
                <a:cubicBezTo>
                  <a:pt x="7842729" y="432342"/>
                  <a:pt x="7693352" y="405512"/>
                  <a:pt x="7545068" y="372643"/>
                </a:cubicBezTo>
                <a:close/>
                <a:moveTo>
                  <a:pt x="2472167" y="356393"/>
                </a:moveTo>
                <a:lnTo>
                  <a:pt x="2433267" y="371068"/>
                </a:lnTo>
                <a:lnTo>
                  <a:pt x="2424596" y="374309"/>
                </a:lnTo>
                <a:lnTo>
                  <a:pt x="2469317" y="393380"/>
                </a:lnTo>
                <a:lnTo>
                  <a:pt x="2516604" y="373058"/>
                </a:lnTo>
                <a:lnTo>
                  <a:pt x="2503823" y="368231"/>
                </a:lnTo>
                <a:close/>
                <a:moveTo>
                  <a:pt x="4700027" y="356056"/>
                </a:moveTo>
                <a:lnTo>
                  <a:pt x="4644714" y="373689"/>
                </a:lnTo>
                <a:lnTo>
                  <a:pt x="4711049" y="401976"/>
                </a:lnTo>
                <a:lnTo>
                  <a:pt x="4766763" y="381139"/>
                </a:lnTo>
                <a:lnTo>
                  <a:pt x="4732585" y="368230"/>
                </a:lnTo>
                <a:close/>
                <a:moveTo>
                  <a:pt x="7072378" y="356040"/>
                </a:moveTo>
                <a:lnTo>
                  <a:pt x="7035268" y="370039"/>
                </a:lnTo>
                <a:lnTo>
                  <a:pt x="7024930" y="373906"/>
                </a:lnTo>
                <a:lnTo>
                  <a:pt x="7070625" y="393379"/>
                </a:lnTo>
                <a:lnTo>
                  <a:pt x="7117832" y="373094"/>
                </a:lnTo>
                <a:lnTo>
                  <a:pt x="7104952" y="368233"/>
                </a:lnTo>
                <a:close/>
                <a:moveTo>
                  <a:pt x="6663374" y="356032"/>
                </a:moveTo>
                <a:lnTo>
                  <a:pt x="6662536" y="356212"/>
                </a:lnTo>
                <a:lnTo>
                  <a:pt x="6748552" y="406092"/>
                </a:lnTo>
                <a:lnTo>
                  <a:pt x="6750229" y="405613"/>
                </a:lnTo>
                <a:lnTo>
                  <a:pt x="6749102" y="404970"/>
                </a:lnTo>
                <a:close/>
                <a:moveTo>
                  <a:pt x="492144" y="355999"/>
                </a:moveTo>
                <a:lnTo>
                  <a:pt x="402133" y="399498"/>
                </a:lnTo>
                <a:lnTo>
                  <a:pt x="397753" y="401776"/>
                </a:lnTo>
                <a:lnTo>
                  <a:pt x="418831" y="407993"/>
                </a:lnTo>
                <a:lnTo>
                  <a:pt x="510592" y="360421"/>
                </a:lnTo>
                <a:close/>
                <a:moveTo>
                  <a:pt x="5091075" y="355935"/>
                </a:moveTo>
                <a:lnTo>
                  <a:pt x="5002781" y="399498"/>
                </a:lnTo>
                <a:lnTo>
                  <a:pt x="4999011" y="401458"/>
                </a:lnTo>
                <a:lnTo>
                  <a:pt x="5020004" y="407650"/>
                </a:lnTo>
                <a:lnTo>
                  <a:pt x="5109324" y="360306"/>
                </a:lnTo>
                <a:close/>
                <a:moveTo>
                  <a:pt x="100986" y="355343"/>
                </a:moveTo>
                <a:lnTo>
                  <a:pt x="46497" y="372711"/>
                </a:lnTo>
                <a:lnTo>
                  <a:pt x="112339" y="401008"/>
                </a:lnTo>
                <a:lnTo>
                  <a:pt x="167389" y="380423"/>
                </a:lnTo>
                <a:lnTo>
                  <a:pt x="131136" y="366686"/>
                </a:lnTo>
                <a:close/>
                <a:moveTo>
                  <a:pt x="2866850" y="355300"/>
                </a:moveTo>
                <a:lnTo>
                  <a:pt x="2798078" y="395157"/>
                </a:lnTo>
                <a:lnTo>
                  <a:pt x="2784384" y="403828"/>
                </a:lnTo>
                <a:lnTo>
                  <a:pt x="2785458" y="404150"/>
                </a:lnTo>
                <a:lnTo>
                  <a:pt x="2797574" y="396352"/>
                </a:lnTo>
                <a:lnTo>
                  <a:pt x="2867317" y="355412"/>
                </a:lnTo>
                <a:close/>
                <a:moveTo>
                  <a:pt x="4446192" y="355088"/>
                </a:moveTo>
                <a:lnTo>
                  <a:pt x="4426231" y="359376"/>
                </a:lnTo>
                <a:lnTo>
                  <a:pt x="4461347" y="376721"/>
                </a:lnTo>
                <a:lnTo>
                  <a:pt x="4518710" y="408452"/>
                </a:lnTo>
                <a:lnTo>
                  <a:pt x="4539021" y="402653"/>
                </a:lnTo>
                <a:lnTo>
                  <a:pt x="4540513" y="406897"/>
                </a:lnTo>
                <a:lnTo>
                  <a:pt x="4524279" y="411532"/>
                </a:lnTo>
                <a:lnTo>
                  <a:pt x="4589310" y="447507"/>
                </a:lnTo>
                <a:lnTo>
                  <a:pt x="4611169" y="439331"/>
                </a:lnTo>
                <a:lnTo>
                  <a:pt x="4545283" y="405387"/>
                </a:lnTo>
                <a:lnTo>
                  <a:pt x="4540565" y="406891"/>
                </a:lnTo>
                <a:lnTo>
                  <a:pt x="4539074" y="402647"/>
                </a:lnTo>
                <a:lnTo>
                  <a:pt x="4539624" y="402471"/>
                </a:lnTo>
                <a:lnTo>
                  <a:pt x="4460004" y="361451"/>
                </a:lnTo>
                <a:close/>
                <a:moveTo>
                  <a:pt x="2078760" y="354987"/>
                </a:moveTo>
                <a:lnTo>
                  <a:pt x="2073472" y="356123"/>
                </a:lnTo>
                <a:lnTo>
                  <a:pt x="2147114" y="398888"/>
                </a:lnTo>
                <a:lnTo>
                  <a:pt x="2155811" y="403939"/>
                </a:lnTo>
                <a:lnTo>
                  <a:pt x="2159312" y="402939"/>
                </a:lnTo>
                <a:lnTo>
                  <a:pt x="2160604" y="406722"/>
                </a:lnTo>
                <a:lnTo>
                  <a:pt x="2160799" y="406835"/>
                </a:lnTo>
                <a:lnTo>
                  <a:pt x="2159329" y="402652"/>
                </a:lnTo>
                <a:lnTo>
                  <a:pt x="2162553" y="401624"/>
                </a:lnTo>
                <a:lnTo>
                  <a:pt x="2146836" y="392195"/>
                </a:lnTo>
                <a:lnTo>
                  <a:pt x="2119006" y="375499"/>
                </a:lnTo>
                <a:close/>
                <a:moveTo>
                  <a:pt x="7469321" y="354507"/>
                </a:moveTo>
                <a:lnTo>
                  <a:pt x="7399357" y="395060"/>
                </a:lnTo>
                <a:lnTo>
                  <a:pt x="7385919" y="403568"/>
                </a:lnTo>
                <a:lnTo>
                  <a:pt x="7387062" y="403905"/>
                </a:lnTo>
                <a:lnTo>
                  <a:pt x="7398949" y="396254"/>
                </a:lnTo>
                <a:lnTo>
                  <a:pt x="7469804" y="354623"/>
                </a:lnTo>
                <a:close/>
                <a:moveTo>
                  <a:pt x="2858174" y="353222"/>
                </a:moveTo>
                <a:lnTo>
                  <a:pt x="2781152" y="396425"/>
                </a:lnTo>
                <a:lnTo>
                  <a:pt x="2774263" y="400790"/>
                </a:lnTo>
                <a:lnTo>
                  <a:pt x="2777812" y="401855"/>
                </a:lnTo>
                <a:lnTo>
                  <a:pt x="2779660" y="400657"/>
                </a:lnTo>
                <a:lnTo>
                  <a:pt x="2861208" y="353949"/>
                </a:lnTo>
                <a:close/>
                <a:moveTo>
                  <a:pt x="6676568" y="353197"/>
                </a:moveTo>
                <a:lnTo>
                  <a:pt x="6671576" y="354270"/>
                </a:lnTo>
                <a:lnTo>
                  <a:pt x="6748854" y="399132"/>
                </a:lnTo>
                <a:lnTo>
                  <a:pt x="6756791" y="403740"/>
                </a:lnTo>
                <a:lnTo>
                  <a:pt x="6760600" y="402652"/>
                </a:lnTo>
                <a:lnTo>
                  <a:pt x="6762056" y="406796"/>
                </a:lnTo>
                <a:lnTo>
                  <a:pt x="6826326" y="444107"/>
                </a:lnTo>
                <a:lnTo>
                  <a:pt x="6831541" y="442157"/>
                </a:lnTo>
                <a:lnTo>
                  <a:pt x="6771608" y="406232"/>
                </a:lnTo>
                <a:lnTo>
                  <a:pt x="6769271" y="406977"/>
                </a:lnTo>
                <a:lnTo>
                  <a:pt x="6768371" y="404292"/>
                </a:lnTo>
                <a:lnTo>
                  <a:pt x="6748569" y="392422"/>
                </a:lnTo>
                <a:lnTo>
                  <a:pt x="6720302" y="375480"/>
                </a:lnTo>
                <a:close/>
                <a:moveTo>
                  <a:pt x="7460674" y="352437"/>
                </a:moveTo>
                <a:lnTo>
                  <a:pt x="7382455" y="396308"/>
                </a:lnTo>
                <a:lnTo>
                  <a:pt x="7375736" y="400564"/>
                </a:lnTo>
                <a:lnTo>
                  <a:pt x="7379394" y="401643"/>
                </a:lnTo>
                <a:lnTo>
                  <a:pt x="7381024" y="400586"/>
                </a:lnTo>
                <a:lnTo>
                  <a:pt x="7463778" y="353180"/>
                </a:lnTo>
                <a:close/>
                <a:moveTo>
                  <a:pt x="2092186" y="352103"/>
                </a:moveTo>
                <a:lnTo>
                  <a:pt x="2086297" y="353368"/>
                </a:lnTo>
                <a:lnTo>
                  <a:pt x="2146691" y="388689"/>
                </a:lnTo>
                <a:lnTo>
                  <a:pt x="2166601" y="400334"/>
                </a:lnTo>
                <a:lnTo>
                  <a:pt x="2173145" y="398247"/>
                </a:lnTo>
                <a:lnTo>
                  <a:pt x="2146457" y="383035"/>
                </a:lnTo>
                <a:close/>
                <a:moveTo>
                  <a:pt x="6690188" y="350272"/>
                </a:moveTo>
                <a:lnTo>
                  <a:pt x="6684465" y="351501"/>
                </a:lnTo>
                <a:lnTo>
                  <a:pt x="6748419" y="388910"/>
                </a:lnTo>
                <a:lnTo>
                  <a:pt x="6770540" y="401848"/>
                </a:lnTo>
                <a:lnTo>
                  <a:pt x="6777041" y="399777"/>
                </a:lnTo>
                <a:lnTo>
                  <a:pt x="6748182" y="383328"/>
                </a:lnTo>
                <a:close/>
                <a:moveTo>
                  <a:pt x="2843897" y="349804"/>
                </a:moveTo>
                <a:lnTo>
                  <a:pt x="2763619" y="397595"/>
                </a:lnTo>
                <a:lnTo>
                  <a:pt x="2770495" y="399659"/>
                </a:lnTo>
                <a:lnTo>
                  <a:pt x="2848975" y="351542"/>
                </a:lnTo>
                <a:lnTo>
                  <a:pt x="2849672" y="351187"/>
                </a:lnTo>
                <a:close/>
                <a:moveTo>
                  <a:pt x="2103121" y="349754"/>
                </a:moveTo>
                <a:lnTo>
                  <a:pt x="2098443" y="350759"/>
                </a:lnTo>
                <a:lnTo>
                  <a:pt x="2146247" y="377972"/>
                </a:lnTo>
                <a:lnTo>
                  <a:pt x="2178733" y="396466"/>
                </a:lnTo>
                <a:lnTo>
                  <a:pt x="2184870" y="394509"/>
                </a:lnTo>
                <a:lnTo>
                  <a:pt x="2146051" y="373256"/>
                </a:lnTo>
                <a:close/>
                <a:moveTo>
                  <a:pt x="7446391" y="349017"/>
                </a:moveTo>
                <a:lnTo>
                  <a:pt x="7365092" y="397424"/>
                </a:lnTo>
                <a:lnTo>
                  <a:pt x="7372021" y="399468"/>
                </a:lnTo>
                <a:lnTo>
                  <a:pt x="7450314" y="351451"/>
                </a:lnTo>
                <a:lnTo>
                  <a:pt x="7452311" y="350435"/>
                </a:lnTo>
                <a:close/>
                <a:moveTo>
                  <a:pt x="2836404" y="348009"/>
                </a:moveTo>
                <a:lnTo>
                  <a:pt x="2754043" y="394720"/>
                </a:lnTo>
                <a:lnTo>
                  <a:pt x="2758347" y="396012"/>
                </a:lnTo>
                <a:lnTo>
                  <a:pt x="2838750" y="348571"/>
                </a:lnTo>
                <a:close/>
                <a:moveTo>
                  <a:pt x="6954427" y="347966"/>
                </a:moveTo>
                <a:lnTo>
                  <a:pt x="6917265" y="359810"/>
                </a:lnTo>
                <a:lnTo>
                  <a:pt x="6976725" y="387853"/>
                </a:lnTo>
                <a:lnTo>
                  <a:pt x="7014689" y="373654"/>
                </a:lnTo>
                <a:close/>
                <a:moveTo>
                  <a:pt x="6701120" y="347923"/>
                </a:moveTo>
                <a:lnTo>
                  <a:pt x="6696375" y="348942"/>
                </a:lnTo>
                <a:lnTo>
                  <a:pt x="6722984" y="362602"/>
                </a:lnTo>
                <a:lnTo>
                  <a:pt x="6747916" y="377074"/>
                </a:lnTo>
                <a:lnTo>
                  <a:pt x="6783489" y="397721"/>
                </a:lnTo>
                <a:lnTo>
                  <a:pt x="6788936" y="395985"/>
                </a:lnTo>
                <a:lnTo>
                  <a:pt x="6747762" y="373451"/>
                </a:lnTo>
                <a:close/>
                <a:moveTo>
                  <a:pt x="7438581" y="347147"/>
                </a:moveTo>
                <a:lnTo>
                  <a:pt x="7355128" y="394485"/>
                </a:lnTo>
                <a:lnTo>
                  <a:pt x="7359764" y="395852"/>
                </a:lnTo>
                <a:lnTo>
                  <a:pt x="7441228" y="347781"/>
                </a:lnTo>
                <a:close/>
                <a:moveTo>
                  <a:pt x="2349501" y="346756"/>
                </a:moveTo>
                <a:lnTo>
                  <a:pt x="2304027" y="361250"/>
                </a:lnTo>
                <a:lnTo>
                  <a:pt x="2367432" y="391162"/>
                </a:lnTo>
                <a:lnTo>
                  <a:pt x="2413353" y="373991"/>
                </a:lnTo>
                <a:close/>
                <a:moveTo>
                  <a:pt x="7189475" y="346630"/>
                </a:moveTo>
                <a:lnTo>
                  <a:pt x="7129112" y="372511"/>
                </a:lnTo>
                <a:lnTo>
                  <a:pt x="7166767" y="386736"/>
                </a:lnTo>
                <a:lnTo>
                  <a:pt x="7226383" y="358476"/>
                </a:lnTo>
                <a:close/>
                <a:moveTo>
                  <a:pt x="452849" y="346580"/>
                </a:moveTo>
                <a:lnTo>
                  <a:pt x="428543" y="357371"/>
                </a:lnTo>
                <a:lnTo>
                  <a:pt x="359222" y="390412"/>
                </a:lnTo>
                <a:lnTo>
                  <a:pt x="394004" y="400670"/>
                </a:lnTo>
                <a:lnTo>
                  <a:pt x="427869" y="383091"/>
                </a:lnTo>
                <a:lnTo>
                  <a:pt x="486607" y="354672"/>
                </a:lnTo>
                <a:close/>
                <a:moveTo>
                  <a:pt x="2587703" y="346440"/>
                </a:moveTo>
                <a:lnTo>
                  <a:pt x="2527308" y="372333"/>
                </a:lnTo>
                <a:lnTo>
                  <a:pt x="2577770" y="391393"/>
                </a:lnTo>
                <a:lnTo>
                  <a:pt x="2638319" y="362694"/>
                </a:lnTo>
                <a:close/>
                <a:moveTo>
                  <a:pt x="4489504" y="345784"/>
                </a:moveTo>
                <a:lnTo>
                  <a:pt x="4451846" y="353874"/>
                </a:lnTo>
                <a:lnTo>
                  <a:pt x="4462136" y="358606"/>
                </a:lnTo>
                <a:lnTo>
                  <a:pt x="4544352" y="400964"/>
                </a:lnTo>
                <a:lnTo>
                  <a:pt x="4581458" y="389131"/>
                </a:lnTo>
                <a:close/>
                <a:moveTo>
                  <a:pt x="5044548" y="344794"/>
                </a:moveTo>
                <a:lnTo>
                  <a:pt x="5030636" y="350971"/>
                </a:lnTo>
                <a:lnTo>
                  <a:pt x="4953115" y="387919"/>
                </a:lnTo>
                <a:lnTo>
                  <a:pt x="4995621" y="400458"/>
                </a:lnTo>
                <a:lnTo>
                  <a:pt x="5029070" y="383092"/>
                </a:lnTo>
                <a:lnTo>
                  <a:pt x="5087147" y="354995"/>
                </a:lnTo>
                <a:close/>
                <a:moveTo>
                  <a:pt x="2127185" y="344584"/>
                </a:moveTo>
                <a:lnTo>
                  <a:pt x="2109157" y="348457"/>
                </a:lnTo>
                <a:lnTo>
                  <a:pt x="2120473" y="353803"/>
                </a:lnTo>
                <a:lnTo>
                  <a:pt x="2145833" y="367993"/>
                </a:lnTo>
                <a:lnTo>
                  <a:pt x="2190190" y="392813"/>
                </a:lnTo>
                <a:lnTo>
                  <a:pt x="2208365" y="387018"/>
                </a:lnTo>
                <a:lnTo>
                  <a:pt x="2145254" y="354029"/>
                </a:lnTo>
                <a:close/>
                <a:moveTo>
                  <a:pt x="6725677" y="342648"/>
                </a:moveTo>
                <a:lnTo>
                  <a:pt x="6706613" y="346743"/>
                </a:lnTo>
                <a:lnTo>
                  <a:pt x="6747584" y="369257"/>
                </a:lnTo>
                <a:lnTo>
                  <a:pt x="6793549" y="394515"/>
                </a:lnTo>
                <a:lnTo>
                  <a:pt x="6812018" y="388629"/>
                </a:lnTo>
                <a:lnTo>
                  <a:pt x="6746935" y="353968"/>
                </a:lnTo>
                <a:close/>
                <a:moveTo>
                  <a:pt x="2813395" y="342499"/>
                </a:moveTo>
                <a:lnTo>
                  <a:pt x="2730090" y="387531"/>
                </a:lnTo>
                <a:lnTo>
                  <a:pt x="2747855" y="392863"/>
                </a:lnTo>
                <a:lnTo>
                  <a:pt x="2829696" y="346403"/>
                </a:lnTo>
                <a:close/>
                <a:moveTo>
                  <a:pt x="7416911" y="341959"/>
                </a:moveTo>
                <a:lnTo>
                  <a:pt x="7332240" y="387733"/>
                </a:lnTo>
                <a:lnTo>
                  <a:pt x="7348868" y="392638"/>
                </a:lnTo>
                <a:lnTo>
                  <a:pt x="7431852" y="345536"/>
                </a:lnTo>
                <a:close/>
                <a:moveTo>
                  <a:pt x="2155754" y="338447"/>
                </a:moveTo>
                <a:lnTo>
                  <a:pt x="2134557" y="343000"/>
                </a:lnTo>
                <a:lnTo>
                  <a:pt x="2145027" y="348583"/>
                </a:lnTo>
                <a:lnTo>
                  <a:pt x="2213844" y="385271"/>
                </a:lnTo>
                <a:lnTo>
                  <a:pt x="2236197" y="378144"/>
                </a:lnTo>
                <a:close/>
                <a:moveTo>
                  <a:pt x="6753688" y="336630"/>
                </a:moveTo>
                <a:lnTo>
                  <a:pt x="6731045" y="341495"/>
                </a:lnTo>
                <a:lnTo>
                  <a:pt x="6746754" y="349710"/>
                </a:lnTo>
                <a:lnTo>
                  <a:pt x="6817701" y="386818"/>
                </a:lnTo>
                <a:lnTo>
                  <a:pt x="6839596" y="379839"/>
                </a:lnTo>
                <a:lnTo>
                  <a:pt x="6839098" y="379563"/>
                </a:lnTo>
                <a:close/>
                <a:moveTo>
                  <a:pt x="2786817" y="336135"/>
                </a:moveTo>
                <a:lnTo>
                  <a:pt x="2702918" y="378967"/>
                </a:lnTo>
                <a:lnTo>
                  <a:pt x="2722390" y="385219"/>
                </a:lnTo>
                <a:lnTo>
                  <a:pt x="2725133" y="386043"/>
                </a:lnTo>
                <a:lnTo>
                  <a:pt x="2808018" y="341212"/>
                </a:lnTo>
                <a:close/>
                <a:moveTo>
                  <a:pt x="7390552" y="335648"/>
                </a:moveTo>
                <a:lnTo>
                  <a:pt x="7305140" y="379252"/>
                </a:lnTo>
                <a:lnTo>
                  <a:pt x="7323702" y="385214"/>
                </a:lnTo>
                <a:lnTo>
                  <a:pt x="7326359" y="385998"/>
                </a:lnTo>
                <a:lnTo>
                  <a:pt x="7410590" y="340445"/>
                </a:lnTo>
                <a:close/>
                <a:moveTo>
                  <a:pt x="167951" y="333998"/>
                </a:moveTo>
                <a:lnTo>
                  <a:pt x="106908" y="353455"/>
                </a:lnTo>
                <a:lnTo>
                  <a:pt x="132591" y="363137"/>
                </a:lnTo>
                <a:lnTo>
                  <a:pt x="172896" y="378363"/>
                </a:lnTo>
                <a:lnTo>
                  <a:pt x="203863" y="366783"/>
                </a:lnTo>
                <a:lnTo>
                  <a:pt x="234853" y="355279"/>
                </a:lnTo>
                <a:close/>
                <a:moveTo>
                  <a:pt x="4769877" y="333789"/>
                </a:moveTo>
                <a:lnTo>
                  <a:pt x="4706911" y="353862"/>
                </a:lnTo>
                <a:lnTo>
                  <a:pt x="4733862" y="363945"/>
                </a:lnTo>
                <a:lnTo>
                  <a:pt x="4773105" y="378767"/>
                </a:lnTo>
                <a:lnTo>
                  <a:pt x="4805141" y="366785"/>
                </a:lnTo>
                <a:lnTo>
                  <a:pt x="4836156" y="355072"/>
                </a:lnTo>
                <a:close/>
                <a:moveTo>
                  <a:pt x="4998049" y="333659"/>
                </a:moveTo>
                <a:lnTo>
                  <a:pt x="4906134" y="373071"/>
                </a:lnTo>
                <a:lnTo>
                  <a:pt x="4943962" y="385219"/>
                </a:lnTo>
                <a:lnTo>
                  <a:pt x="4946723" y="386033"/>
                </a:lnTo>
                <a:lnTo>
                  <a:pt x="5029009" y="347012"/>
                </a:lnTo>
                <a:lnTo>
                  <a:pt x="5037710" y="343156"/>
                </a:lnTo>
                <a:close/>
                <a:moveTo>
                  <a:pt x="4539547" y="333309"/>
                </a:moveTo>
                <a:lnTo>
                  <a:pt x="4539798" y="334980"/>
                </a:lnTo>
                <a:lnTo>
                  <a:pt x="4524687" y="338226"/>
                </a:lnTo>
                <a:lnTo>
                  <a:pt x="4496721" y="344234"/>
                </a:lnTo>
                <a:lnTo>
                  <a:pt x="4587681" y="387147"/>
                </a:lnTo>
                <a:lnTo>
                  <a:pt x="4632362" y="372899"/>
                </a:lnTo>
                <a:close/>
                <a:moveTo>
                  <a:pt x="397019" y="333197"/>
                </a:moveTo>
                <a:lnTo>
                  <a:pt x="303947" y="373099"/>
                </a:lnTo>
                <a:lnTo>
                  <a:pt x="342626" y="385517"/>
                </a:lnTo>
                <a:lnTo>
                  <a:pt x="354202" y="388931"/>
                </a:lnTo>
                <a:lnTo>
                  <a:pt x="427645" y="354121"/>
                </a:lnTo>
                <a:lnTo>
                  <a:pt x="447539" y="345307"/>
                </a:lnTo>
                <a:close/>
                <a:moveTo>
                  <a:pt x="2172111" y="332058"/>
                </a:moveTo>
                <a:lnTo>
                  <a:pt x="2166086" y="333617"/>
                </a:lnTo>
                <a:lnTo>
                  <a:pt x="2166515" y="336135"/>
                </a:lnTo>
                <a:lnTo>
                  <a:pt x="2161878" y="337131"/>
                </a:lnTo>
                <a:lnTo>
                  <a:pt x="2240562" y="376721"/>
                </a:lnTo>
                <a:lnTo>
                  <a:pt x="2240597" y="376741"/>
                </a:lnTo>
                <a:lnTo>
                  <a:pt x="2257593" y="371322"/>
                </a:lnTo>
                <a:lnTo>
                  <a:pt x="2238435" y="361451"/>
                </a:lnTo>
                <a:close/>
                <a:moveTo>
                  <a:pt x="7006483" y="331376"/>
                </a:moveTo>
                <a:lnTo>
                  <a:pt x="6959938" y="346210"/>
                </a:lnTo>
                <a:lnTo>
                  <a:pt x="7019827" y="371732"/>
                </a:lnTo>
                <a:lnTo>
                  <a:pt x="7033839" y="366491"/>
                </a:lnTo>
                <a:lnTo>
                  <a:pt x="7066917" y="353996"/>
                </a:lnTo>
                <a:close/>
                <a:moveTo>
                  <a:pt x="2765870" y="331119"/>
                </a:moveTo>
                <a:lnTo>
                  <a:pt x="2680366" y="371724"/>
                </a:lnTo>
                <a:lnTo>
                  <a:pt x="2698321" y="377490"/>
                </a:lnTo>
                <a:lnTo>
                  <a:pt x="2781795" y="334932"/>
                </a:lnTo>
                <a:close/>
                <a:moveTo>
                  <a:pt x="2539546" y="330976"/>
                </a:moveTo>
                <a:lnTo>
                  <a:pt x="2478514" y="353999"/>
                </a:lnTo>
                <a:lnTo>
                  <a:pt x="2505102" y="363946"/>
                </a:lnTo>
                <a:lnTo>
                  <a:pt x="2522508" y="370520"/>
                </a:lnTo>
                <a:lnTo>
                  <a:pt x="2582456" y="344755"/>
                </a:lnTo>
                <a:close/>
                <a:moveTo>
                  <a:pt x="7139685" y="330649"/>
                </a:moveTo>
                <a:lnTo>
                  <a:pt x="7078807" y="353615"/>
                </a:lnTo>
                <a:lnTo>
                  <a:pt x="7106443" y="363948"/>
                </a:lnTo>
                <a:lnTo>
                  <a:pt x="7123832" y="370516"/>
                </a:lnTo>
                <a:lnTo>
                  <a:pt x="7183720" y="344783"/>
                </a:lnTo>
                <a:close/>
                <a:moveTo>
                  <a:pt x="2401808" y="330083"/>
                </a:moveTo>
                <a:lnTo>
                  <a:pt x="2355498" y="344844"/>
                </a:lnTo>
                <a:lnTo>
                  <a:pt x="2418945" y="371899"/>
                </a:lnTo>
                <a:lnTo>
                  <a:pt x="2432627" y="366783"/>
                </a:lnTo>
                <a:lnTo>
                  <a:pt x="2466115" y="354130"/>
                </a:lnTo>
                <a:close/>
                <a:moveTo>
                  <a:pt x="7360768" y="328517"/>
                </a:moveTo>
                <a:lnTo>
                  <a:pt x="7274579" y="369437"/>
                </a:lnTo>
                <a:lnTo>
                  <a:pt x="7299628" y="377482"/>
                </a:lnTo>
                <a:lnTo>
                  <a:pt x="7384510" y="334201"/>
                </a:lnTo>
                <a:close/>
                <a:moveTo>
                  <a:pt x="696928" y="325366"/>
                </a:moveTo>
                <a:lnTo>
                  <a:pt x="606941" y="377519"/>
                </a:lnTo>
                <a:lnTo>
                  <a:pt x="607798" y="377688"/>
                </a:lnTo>
                <a:close/>
                <a:moveTo>
                  <a:pt x="2918501" y="325365"/>
                </a:moveTo>
                <a:lnTo>
                  <a:pt x="2872396" y="352086"/>
                </a:lnTo>
                <a:lnTo>
                  <a:pt x="2872813" y="352186"/>
                </a:lnTo>
                <a:close/>
                <a:moveTo>
                  <a:pt x="5298346" y="325361"/>
                </a:moveTo>
                <a:lnTo>
                  <a:pt x="5208136" y="377615"/>
                </a:lnTo>
                <a:lnTo>
                  <a:pt x="5209052" y="377796"/>
                </a:lnTo>
                <a:close/>
                <a:moveTo>
                  <a:pt x="7519825" y="325233"/>
                </a:moveTo>
                <a:lnTo>
                  <a:pt x="7474631" y="351429"/>
                </a:lnTo>
                <a:lnTo>
                  <a:pt x="7475063" y="351533"/>
                </a:lnTo>
                <a:close/>
                <a:moveTo>
                  <a:pt x="2734656" y="323644"/>
                </a:moveTo>
                <a:lnTo>
                  <a:pt x="2657306" y="357370"/>
                </a:lnTo>
                <a:lnTo>
                  <a:pt x="2648596" y="361522"/>
                </a:lnTo>
                <a:lnTo>
                  <a:pt x="2676189" y="370383"/>
                </a:lnTo>
                <a:lnTo>
                  <a:pt x="2761183" y="329997"/>
                </a:lnTo>
                <a:close/>
                <a:moveTo>
                  <a:pt x="2208581" y="322624"/>
                </a:moveTo>
                <a:lnTo>
                  <a:pt x="2178600" y="330380"/>
                </a:lnTo>
                <a:lnTo>
                  <a:pt x="2240567" y="358606"/>
                </a:lnTo>
                <a:lnTo>
                  <a:pt x="2262320" y="369814"/>
                </a:lnTo>
                <a:lnTo>
                  <a:pt x="2291788" y="360419"/>
                </a:lnTo>
                <a:lnTo>
                  <a:pt x="2237643" y="334895"/>
                </a:lnTo>
                <a:close/>
                <a:moveTo>
                  <a:pt x="6820346" y="320621"/>
                </a:moveTo>
                <a:lnTo>
                  <a:pt x="6780829" y="330836"/>
                </a:lnTo>
                <a:lnTo>
                  <a:pt x="6841803" y="358606"/>
                </a:lnTo>
                <a:lnTo>
                  <a:pt x="6866429" y="371288"/>
                </a:lnTo>
                <a:lnTo>
                  <a:pt x="6904638" y="359110"/>
                </a:lnTo>
                <a:lnTo>
                  <a:pt x="6839664" y="328466"/>
                </a:lnTo>
                <a:close/>
                <a:moveTo>
                  <a:pt x="4941143" y="320004"/>
                </a:moveTo>
                <a:lnTo>
                  <a:pt x="4849059" y="354743"/>
                </a:lnTo>
                <a:lnTo>
                  <a:pt x="4900495" y="371260"/>
                </a:lnTo>
                <a:lnTo>
                  <a:pt x="4991585" y="332111"/>
                </a:lnTo>
                <a:lnTo>
                  <a:pt x="4942417" y="320337"/>
                </a:lnTo>
                <a:close/>
                <a:moveTo>
                  <a:pt x="341253" y="319679"/>
                </a:moveTo>
                <a:lnTo>
                  <a:pt x="247404" y="354946"/>
                </a:lnTo>
                <a:lnTo>
                  <a:pt x="298787" y="371442"/>
                </a:lnTo>
                <a:lnTo>
                  <a:pt x="391085" y="331775"/>
                </a:lnTo>
                <a:lnTo>
                  <a:pt x="348186" y="321492"/>
                </a:lnTo>
                <a:close/>
                <a:moveTo>
                  <a:pt x="7322438" y="319313"/>
                </a:moveTo>
                <a:lnTo>
                  <a:pt x="7251498" y="350249"/>
                </a:lnTo>
                <a:lnTo>
                  <a:pt x="7236737" y="357284"/>
                </a:lnTo>
                <a:lnTo>
                  <a:pt x="7268582" y="367511"/>
                </a:lnTo>
                <a:lnTo>
                  <a:pt x="7354041" y="326906"/>
                </a:lnTo>
                <a:lnTo>
                  <a:pt x="7323664" y="319633"/>
                </a:lnTo>
                <a:close/>
                <a:moveTo>
                  <a:pt x="4600940" y="319003"/>
                </a:moveTo>
                <a:lnTo>
                  <a:pt x="4548345" y="332595"/>
                </a:lnTo>
                <a:lnTo>
                  <a:pt x="4638369" y="370984"/>
                </a:lnTo>
                <a:lnTo>
                  <a:pt x="4693194" y="353501"/>
                </a:lnTo>
                <a:close/>
                <a:moveTo>
                  <a:pt x="8810433" y="314569"/>
                </a:moveTo>
                <a:lnTo>
                  <a:pt x="8920660" y="377459"/>
                </a:lnTo>
                <a:lnTo>
                  <a:pt x="8924539" y="376625"/>
                </a:lnTo>
                <a:close/>
                <a:moveTo>
                  <a:pt x="6589663" y="313953"/>
                </a:moveTo>
                <a:lnTo>
                  <a:pt x="6657045" y="353028"/>
                </a:lnTo>
                <a:lnTo>
                  <a:pt x="6657820" y="352861"/>
                </a:lnTo>
                <a:close/>
                <a:moveTo>
                  <a:pt x="1988225" y="313952"/>
                </a:moveTo>
                <a:lnTo>
                  <a:pt x="2058816" y="354889"/>
                </a:lnTo>
                <a:lnTo>
                  <a:pt x="2059648" y="354710"/>
                </a:lnTo>
                <a:close/>
                <a:moveTo>
                  <a:pt x="4209794" y="313951"/>
                </a:moveTo>
                <a:lnTo>
                  <a:pt x="4320010" y="377869"/>
                </a:lnTo>
                <a:lnTo>
                  <a:pt x="4321309" y="377589"/>
                </a:lnTo>
                <a:close/>
                <a:moveTo>
                  <a:pt x="708912" y="311795"/>
                </a:moveTo>
                <a:lnTo>
                  <a:pt x="598019" y="375758"/>
                </a:lnTo>
                <a:lnTo>
                  <a:pt x="601754" y="376495"/>
                </a:lnTo>
                <a:lnTo>
                  <a:pt x="709393" y="313068"/>
                </a:lnTo>
                <a:lnTo>
                  <a:pt x="711332" y="312156"/>
                </a:lnTo>
                <a:close/>
                <a:moveTo>
                  <a:pt x="4218165" y="311160"/>
                </a:moveTo>
                <a:lnTo>
                  <a:pt x="4213137" y="311724"/>
                </a:lnTo>
                <a:lnTo>
                  <a:pt x="4243425" y="326148"/>
                </a:lnTo>
                <a:lnTo>
                  <a:pt x="4329117" y="375909"/>
                </a:lnTo>
                <a:lnTo>
                  <a:pt x="4337811" y="374039"/>
                </a:lnTo>
                <a:lnTo>
                  <a:pt x="4221813" y="312819"/>
                </a:lnTo>
                <a:close/>
                <a:moveTo>
                  <a:pt x="5314311" y="310812"/>
                </a:moveTo>
                <a:lnTo>
                  <a:pt x="5246880" y="346234"/>
                </a:lnTo>
                <a:lnTo>
                  <a:pt x="5197489" y="375515"/>
                </a:lnTo>
                <a:lnTo>
                  <a:pt x="5201242" y="376255"/>
                </a:lnTo>
                <a:lnTo>
                  <a:pt x="5245835" y="349227"/>
                </a:lnTo>
                <a:lnTo>
                  <a:pt x="5316797" y="311182"/>
                </a:lnTo>
                <a:close/>
                <a:moveTo>
                  <a:pt x="8816577" y="310798"/>
                </a:moveTo>
                <a:lnTo>
                  <a:pt x="8811668" y="311349"/>
                </a:lnTo>
                <a:lnTo>
                  <a:pt x="8843991" y="326742"/>
                </a:lnTo>
                <a:lnTo>
                  <a:pt x="8928456" y="375782"/>
                </a:lnTo>
                <a:lnTo>
                  <a:pt x="8937026" y="373938"/>
                </a:lnTo>
                <a:lnTo>
                  <a:pt x="8822334" y="313417"/>
                </a:lnTo>
                <a:close/>
                <a:moveTo>
                  <a:pt x="696857" y="310001"/>
                </a:moveTo>
                <a:lnTo>
                  <a:pt x="684939" y="315698"/>
                </a:lnTo>
                <a:lnTo>
                  <a:pt x="583200" y="372835"/>
                </a:lnTo>
                <a:lnTo>
                  <a:pt x="590412" y="374258"/>
                </a:lnTo>
                <a:lnTo>
                  <a:pt x="683452" y="320466"/>
                </a:lnTo>
                <a:lnTo>
                  <a:pt x="702906" y="310901"/>
                </a:lnTo>
                <a:close/>
                <a:moveTo>
                  <a:pt x="4228109" y="309873"/>
                </a:moveTo>
                <a:lnTo>
                  <a:pt x="4224596" y="310439"/>
                </a:lnTo>
                <a:lnTo>
                  <a:pt x="4222200" y="310708"/>
                </a:lnTo>
                <a:lnTo>
                  <a:pt x="4299781" y="348638"/>
                </a:lnTo>
                <a:lnTo>
                  <a:pt x="4341760" y="373189"/>
                </a:lnTo>
                <a:lnTo>
                  <a:pt x="4348288" y="371785"/>
                </a:lnTo>
                <a:lnTo>
                  <a:pt x="4297861" y="343043"/>
                </a:lnTo>
                <a:close/>
                <a:moveTo>
                  <a:pt x="7074219" y="309701"/>
                </a:moveTo>
                <a:lnTo>
                  <a:pt x="7034609" y="322412"/>
                </a:lnTo>
                <a:lnTo>
                  <a:pt x="7013416" y="329166"/>
                </a:lnTo>
                <a:lnTo>
                  <a:pt x="7073339" y="351570"/>
                </a:lnTo>
                <a:lnTo>
                  <a:pt x="7133760" y="328748"/>
                </a:lnTo>
                <a:lnTo>
                  <a:pt x="7104925" y="319493"/>
                </a:lnTo>
                <a:close/>
                <a:moveTo>
                  <a:pt x="8826834" y="309609"/>
                </a:moveTo>
                <a:lnTo>
                  <a:pt x="8826050" y="309735"/>
                </a:lnTo>
                <a:lnTo>
                  <a:pt x="8820850" y="310319"/>
                </a:lnTo>
                <a:lnTo>
                  <a:pt x="8900450" y="349233"/>
                </a:lnTo>
                <a:lnTo>
                  <a:pt x="8941158" y="373050"/>
                </a:lnTo>
                <a:lnTo>
                  <a:pt x="8947579" y="371668"/>
                </a:lnTo>
                <a:lnTo>
                  <a:pt x="8898391" y="343640"/>
                </a:lnTo>
                <a:close/>
                <a:moveTo>
                  <a:pt x="6863879" y="309367"/>
                </a:moveTo>
                <a:lnTo>
                  <a:pt x="6828027" y="318635"/>
                </a:lnTo>
                <a:lnTo>
                  <a:pt x="6841795" y="324217"/>
                </a:lnTo>
                <a:lnTo>
                  <a:pt x="6911287" y="356991"/>
                </a:lnTo>
                <a:lnTo>
                  <a:pt x="6948086" y="345263"/>
                </a:lnTo>
                <a:close/>
                <a:moveTo>
                  <a:pt x="2261083" y="309042"/>
                </a:moveTo>
                <a:lnTo>
                  <a:pt x="2215019" y="320959"/>
                </a:lnTo>
                <a:lnTo>
                  <a:pt x="2240627" y="331338"/>
                </a:lnTo>
                <a:lnTo>
                  <a:pt x="2298040" y="358426"/>
                </a:lnTo>
                <a:lnTo>
                  <a:pt x="2343144" y="344045"/>
                </a:lnTo>
                <a:close/>
                <a:moveTo>
                  <a:pt x="2677346" y="308964"/>
                </a:moveTo>
                <a:lnTo>
                  <a:pt x="2650788" y="319395"/>
                </a:lnTo>
                <a:lnTo>
                  <a:pt x="2593669" y="343883"/>
                </a:lnTo>
                <a:lnTo>
                  <a:pt x="2643943" y="360028"/>
                </a:lnTo>
                <a:lnTo>
                  <a:pt x="2656408" y="354120"/>
                </a:lnTo>
                <a:lnTo>
                  <a:pt x="2729349" y="322373"/>
                </a:lnTo>
                <a:lnTo>
                  <a:pt x="2720846" y="320337"/>
                </a:lnTo>
                <a:close/>
                <a:moveTo>
                  <a:pt x="5301288" y="308875"/>
                </a:moveTo>
                <a:lnTo>
                  <a:pt x="5269199" y="324725"/>
                </a:lnTo>
                <a:lnTo>
                  <a:pt x="5184101" y="372874"/>
                </a:lnTo>
                <a:lnTo>
                  <a:pt x="5191312" y="374296"/>
                </a:lnTo>
                <a:lnTo>
                  <a:pt x="5267711" y="329782"/>
                </a:lnTo>
                <a:lnTo>
                  <a:pt x="5307138" y="309745"/>
                </a:lnTo>
                <a:close/>
                <a:moveTo>
                  <a:pt x="689228" y="308865"/>
                </a:moveTo>
                <a:lnTo>
                  <a:pt x="647138" y="329683"/>
                </a:lnTo>
                <a:lnTo>
                  <a:pt x="574188" y="371057"/>
                </a:lnTo>
                <a:lnTo>
                  <a:pt x="577846" y="371779"/>
                </a:lnTo>
                <a:lnTo>
                  <a:pt x="644776" y="332287"/>
                </a:lnTo>
                <a:lnTo>
                  <a:pt x="690050" y="308987"/>
                </a:lnTo>
                <a:close/>
                <a:moveTo>
                  <a:pt x="2469269" y="308488"/>
                </a:moveTo>
                <a:lnTo>
                  <a:pt x="2426120" y="322334"/>
                </a:lnTo>
                <a:lnTo>
                  <a:pt x="2408711" y="327883"/>
                </a:lnTo>
                <a:lnTo>
                  <a:pt x="2472459" y="351733"/>
                </a:lnTo>
                <a:lnTo>
                  <a:pt x="2532977" y="328867"/>
                </a:lnTo>
                <a:lnTo>
                  <a:pt x="2503795" y="319496"/>
                </a:lnTo>
                <a:close/>
                <a:moveTo>
                  <a:pt x="7280961" y="308470"/>
                </a:moveTo>
                <a:lnTo>
                  <a:pt x="7251375" y="320090"/>
                </a:lnTo>
                <a:lnTo>
                  <a:pt x="7195510" y="344043"/>
                </a:lnTo>
                <a:lnTo>
                  <a:pt x="7232064" y="355783"/>
                </a:lnTo>
                <a:lnTo>
                  <a:pt x="7250617" y="346989"/>
                </a:lnTo>
                <a:lnTo>
                  <a:pt x="7317287" y="317966"/>
                </a:lnTo>
                <a:close/>
                <a:moveTo>
                  <a:pt x="4238917" y="308131"/>
                </a:moveTo>
                <a:lnTo>
                  <a:pt x="4235300" y="308714"/>
                </a:lnTo>
                <a:lnTo>
                  <a:pt x="4304058" y="341676"/>
                </a:lnTo>
                <a:lnTo>
                  <a:pt x="4354573" y="370433"/>
                </a:lnTo>
                <a:lnTo>
                  <a:pt x="4360238" y="369214"/>
                </a:lnTo>
                <a:lnTo>
                  <a:pt x="4302214" y="337447"/>
                </a:lnTo>
                <a:close/>
                <a:moveTo>
                  <a:pt x="5293043" y="307649"/>
                </a:moveTo>
                <a:lnTo>
                  <a:pt x="5248506" y="329684"/>
                </a:lnTo>
                <a:lnTo>
                  <a:pt x="5175383" y="371155"/>
                </a:lnTo>
                <a:lnTo>
                  <a:pt x="5179014" y="371870"/>
                </a:lnTo>
                <a:lnTo>
                  <a:pt x="5246095" y="332285"/>
                </a:lnTo>
                <a:lnTo>
                  <a:pt x="5293753" y="307754"/>
                </a:lnTo>
                <a:close/>
                <a:moveTo>
                  <a:pt x="8839791" y="307521"/>
                </a:moveTo>
                <a:lnTo>
                  <a:pt x="8834373" y="308394"/>
                </a:lnTo>
                <a:lnTo>
                  <a:pt x="8905661" y="342728"/>
                </a:lnTo>
                <a:lnTo>
                  <a:pt x="8953889" y="370311"/>
                </a:lnTo>
                <a:lnTo>
                  <a:pt x="8961386" y="368698"/>
                </a:lnTo>
                <a:lnTo>
                  <a:pt x="8903598" y="337067"/>
                </a:lnTo>
                <a:close/>
                <a:moveTo>
                  <a:pt x="665695" y="305361"/>
                </a:moveTo>
                <a:lnTo>
                  <a:pt x="593758" y="340236"/>
                </a:lnTo>
                <a:lnTo>
                  <a:pt x="548595" y="365097"/>
                </a:lnTo>
                <a:lnTo>
                  <a:pt x="565573" y="369167"/>
                </a:lnTo>
                <a:lnTo>
                  <a:pt x="681089" y="307653"/>
                </a:lnTo>
                <a:close/>
                <a:moveTo>
                  <a:pt x="5270646" y="304318"/>
                </a:moveTo>
                <a:lnTo>
                  <a:pt x="5195043" y="340972"/>
                </a:lnTo>
                <a:lnTo>
                  <a:pt x="5150317" y="365590"/>
                </a:lnTo>
                <a:lnTo>
                  <a:pt x="5164932" y="369093"/>
                </a:lnTo>
                <a:lnTo>
                  <a:pt x="5166385" y="369380"/>
                </a:lnTo>
                <a:lnTo>
                  <a:pt x="5283912" y="306291"/>
                </a:lnTo>
                <a:close/>
                <a:moveTo>
                  <a:pt x="4264725" y="303972"/>
                </a:moveTo>
                <a:lnTo>
                  <a:pt x="4245805" y="307021"/>
                </a:lnTo>
                <a:lnTo>
                  <a:pt x="4302720" y="333440"/>
                </a:lnTo>
                <a:lnTo>
                  <a:pt x="4365712" y="368036"/>
                </a:lnTo>
                <a:lnTo>
                  <a:pt x="4385029" y="363880"/>
                </a:lnTo>
                <a:lnTo>
                  <a:pt x="4301565" y="320256"/>
                </a:lnTo>
                <a:close/>
                <a:moveTo>
                  <a:pt x="8863859" y="303641"/>
                </a:moveTo>
                <a:lnTo>
                  <a:pt x="8846779" y="306394"/>
                </a:lnTo>
                <a:lnTo>
                  <a:pt x="8904937" y="333269"/>
                </a:lnTo>
                <a:lnTo>
                  <a:pt x="8967423" y="367399"/>
                </a:lnTo>
                <a:lnTo>
                  <a:pt x="8984734" y="363675"/>
                </a:lnTo>
                <a:lnTo>
                  <a:pt x="8902833" y="320869"/>
                </a:lnTo>
                <a:close/>
                <a:moveTo>
                  <a:pt x="67513" y="301799"/>
                </a:moveTo>
                <a:lnTo>
                  <a:pt x="9619" y="316776"/>
                </a:lnTo>
                <a:lnTo>
                  <a:pt x="100103" y="350889"/>
                </a:lnTo>
                <a:lnTo>
                  <a:pt x="160508" y="331630"/>
                </a:lnTo>
                <a:lnTo>
                  <a:pt x="123285" y="319790"/>
                </a:lnTo>
                <a:close/>
                <a:moveTo>
                  <a:pt x="4870575" y="301553"/>
                </a:moveTo>
                <a:lnTo>
                  <a:pt x="4805822" y="322330"/>
                </a:lnTo>
                <a:lnTo>
                  <a:pt x="4776868" y="331560"/>
                </a:lnTo>
                <a:lnTo>
                  <a:pt x="4842557" y="352655"/>
                </a:lnTo>
                <a:lnTo>
                  <a:pt x="4933976" y="318130"/>
                </a:lnTo>
                <a:close/>
                <a:moveTo>
                  <a:pt x="4668810" y="301463"/>
                </a:moveTo>
                <a:lnTo>
                  <a:pt x="4608510" y="317047"/>
                </a:lnTo>
                <a:lnTo>
                  <a:pt x="4700078" y="351305"/>
                </a:lnTo>
                <a:lnTo>
                  <a:pt x="4762470" y="331410"/>
                </a:lnTo>
                <a:lnTo>
                  <a:pt x="4725368" y="319496"/>
                </a:lnTo>
                <a:close/>
                <a:moveTo>
                  <a:pt x="271127" y="301337"/>
                </a:moveTo>
                <a:lnTo>
                  <a:pt x="204544" y="322334"/>
                </a:lnTo>
                <a:lnTo>
                  <a:pt x="175078" y="331726"/>
                </a:lnTo>
                <a:lnTo>
                  <a:pt x="241154" y="352940"/>
                </a:lnTo>
                <a:lnTo>
                  <a:pt x="335092" y="318067"/>
                </a:lnTo>
                <a:close/>
                <a:moveTo>
                  <a:pt x="636286" y="300983"/>
                </a:moveTo>
                <a:lnTo>
                  <a:pt x="593531" y="320568"/>
                </a:lnTo>
                <a:lnTo>
                  <a:pt x="520732" y="358419"/>
                </a:lnTo>
                <a:lnTo>
                  <a:pt x="542758" y="363698"/>
                </a:lnTo>
                <a:lnTo>
                  <a:pt x="591567" y="336811"/>
                </a:lnTo>
                <a:lnTo>
                  <a:pt x="658612" y="304307"/>
                </a:lnTo>
                <a:close/>
                <a:moveTo>
                  <a:pt x="5239052" y="299619"/>
                </a:moveTo>
                <a:lnTo>
                  <a:pt x="5193313" y="320569"/>
                </a:lnTo>
                <a:lnTo>
                  <a:pt x="5120468" y="358437"/>
                </a:lnTo>
                <a:lnTo>
                  <a:pt x="5143579" y="363976"/>
                </a:lnTo>
                <a:lnTo>
                  <a:pt x="5192870" y="336828"/>
                </a:lnTo>
                <a:lnTo>
                  <a:pt x="5262457" y="303100"/>
                </a:lnTo>
                <a:close/>
                <a:moveTo>
                  <a:pt x="4295798" y="298964"/>
                </a:moveTo>
                <a:lnTo>
                  <a:pt x="4272373" y="302739"/>
                </a:lnTo>
                <a:lnTo>
                  <a:pt x="4303421" y="316467"/>
                </a:lnTo>
                <a:lnTo>
                  <a:pt x="4391409" y="362507"/>
                </a:lnTo>
                <a:lnTo>
                  <a:pt x="4415146" y="357401"/>
                </a:lnTo>
                <a:lnTo>
                  <a:pt x="4301587" y="301381"/>
                </a:lnTo>
                <a:close/>
                <a:moveTo>
                  <a:pt x="1939043" y="298884"/>
                </a:moveTo>
                <a:lnTo>
                  <a:pt x="1851313" y="313021"/>
                </a:lnTo>
                <a:cubicBezTo>
                  <a:pt x="1546230" y="353863"/>
                  <a:pt x="1270529" y="364924"/>
                  <a:pt x="1015449" y="346802"/>
                </a:cubicBezTo>
                <a:cubicBezTo>
                  <a:pt x="941223" y="341470"/>
                  <a:pt x="866860" y="333740"/>
                  <a:pt x="792541" y="324246"/>
                </a:cubicBezTo>
                <a:lnTo>
                  <a:pt x="731159" y="315108"/>
                </a:lnTo>
                <a:lnTo>
                  <a:pt x="715676" y="322968"/>
                </a:lnTo>
                <a:lnTo>
                  <a:pt x="618433" y="379786"/>
                </a:lnTo>
                <a:lnTo>
                  <a:pt x="792860" y="414196"/>
                </a:lnTo>
                <a:cubicBezTo>
                  <a:pt x="867269" y="426788"/>
                  <a:pt x="941769" y="437048"/>
                  <a:pt x="1016176" y="444156"/>
                </a:cubicBezTo>
                <a:cubicBezTo>
                  <a:pt x="1271256" y="468679"/>
                  <a:pt x="1546548" y="454018"/>
                  <a:pt x="1851120" y="399584"/>
                </a:cubicBezTo>
                <a:lnTo>
                  <a:pt x="2049574" y="356878"/>
                </a:lnTo>
                <a:lnTo>
                  <a:pt x="1994891" y="324683"/>
                </a:lnTo>
                <a:close/>
                <a:moveTo>
                  <a:pt x="8894663" y="298676"/>
                </a:moveTo>
                <a:lnTo>
                  <a:pt x="8872319" y="302278"/>
                </a:lnTo>
                <a:lnTo>
                  <a:pt x="8904721" y="316584"/>
                </a:lnTo>
                <a:lnTo>
                  <a:pt x="8991972" y="362118"/>
                </a:lnTo>
                <a:lnTo>
                  <a:pt x="9014622" y="357246"/>
                </a:lnTo>
                <a:lnTo>
                  <a:pt x="8902833" y="302087"/>
                </a:lnTo>
                <a:close/>
                <a:moveTo>
                  <a:pt x="613124" y="297535"/>
                </a:moveTo>
                <a:lnTo>
                  <a:pt x="498275" y="353037"/>
                </a:lnTo>
                <a:lnTo>
                  <a:pt x="516438" y="357390"/>
                </a:lnTo>
                <a:lnTo>
                  <a:pt x="615317" y="306128"/>
                </a:lnTo>
                <a:lnTo>
                  <a:pt x="629526" y="299977"/>
                </a:lnTo>
                <a:close/>
                <a:moveTo>
                  <a:pt x="2630421" y="296695"/>
                </a:moveTo>
                <a:lnTo>
                  <a:pt x="2545951" y="328560"/>
                </a:lnTo>
                <a:lnTo>
                  <a:pt x="2588414" y="342195"/>
                </a:lnTo>
                <a:lnTo>
                  <a:pt x="2649040" y="316140"/>
                </a:lnTo>
                <a:lnTo>
                  <a:pt x="2671307" y="307385"/>
                </a:lnTo>
                <a:close/>
                <a:moveTo>
                  <a:pt x="6913450" y="296553"/>
                </a:moveTo>
                <a:lnTo>
                  <a:pt x="6869858" y="307822"/>
                </a:lnTo>
                <a:lnTo>
                  <a:pt x="6953596" y="343507"/>
                </a:lnTo>
                <a:lnTo>
                  <a:pt x="6999666" y="328824"/>
                </a:lnTo>
                <a:close/>
                <a:moveTo>
                  <a:pt x="5217956" y="296481"/>
                </a:moveTo>
                <a:lnTo>
                  <a:pt x="5146076" y="328798"/>
                </a:lnTo>
                <a:lnTo>
                  <a:pt x="5097272" y="352877"/>
                </a:lnTo>
                <a:lnTo>
                  <a:pt x="5115222" y="357179"/>
                </a:lnTo>
                <a:lnTo>
                  <a:pt x="5144622" y="341595"/>
                </a:lnTo>
                <a:lnTo>
                  <a:pt x="5233370" y="298774"/>
                </a:lnTo>
                <a:close/>
                <a:moveTo>
                  <a:pt x="2311006" y="296128"/>
                </a:moveTo>
                <a:lnTo>
                  <a:pt x="2267590" y="307359"/>
                </a:lnTo>
                <a:lnTo>
                  <a:pt x="2349139" y="342133"/>
                </a:lnTo>
                <a:lnTo>
                  <a:pt x="2394963" y="327523"/>
                </a:lnTo>
                <a:close/>
                <a:moveTo>
                  <a:pt x="6535642" y="296019"/>
                </a:moveTo>
                <a:lnTo>
                  <a:pt x="6446173" y="310438"/>
                </a:lnTo>
                <a:cubicBezTo>
                  <a:pt x="6141096" y="351283"/>
                  <a:pt x="5865413" y="362338"/>
                  <a:pt x="5610223" y="344215"/>
                </a:cubicBezTo>
                <a:cubicBezTo>
                  <a:pt x="5536026" y="338885"/>
                  <a:pt x="5461643" y="331157"/>
                  <a:pt x="5387275" y="321664"/>
                </a:cubicBezTo>
                <a:lnTo>
                  <a:pt x="5335336" y="313939"/>
                </a:lnTo>
                <a:lnTo>
                  <a:pt x="5219971" y="379950"/>
                </a:lnTo>
                <a:lnTo>
                  <a:pt x="5387745" y="413044"/>
                </a:lnTo>
                <a:cubicBezTo>
                  <a:pt x="5462162" y="425636"/>
                  <a:pt x="5536665" y="435895"/>
                  <a:pt x="5611075" y="443001"/>
                </a:cubicBezTo>
                <a:cubicBezTo>
                  <a:pt x="5866105" y="467514"/>
                  <a:pt x="6141390" y="452861"/>
                  <a:pt x="6446006" y="398432"/>
                </a:cubicBezTo>
                <a:lnTo>
                  <a:pt x="6651524" y="354216"/>
                </a:lnTo>
                <a:close/>
                <a:moveTo>
                  <a:pt x="5316583" y="296002"/>
                </a:moveTo>
                <a:lnTo>
                  <a:pt x="5299948" y="304233"/>
                </a:lnTo>
                <a:lnTo>
                  <a:pt x="5300450" y="304307"/>
                </a:lnTo>
                <a:close/>
                <a:moveTo>
                  <a:pt x="7232240" y="295734"/>
                </a:moveTo>
                <a:lnTo>
                  <a:pt x="7146179" y="328200"/>
                </a:lnTo>
                <a:lnTo>
                  <a:pt x="7189748" y="342193"/>
                </a:lnTo>
                <a:lnTo>
                  <a:pt x="7250400" y="316131"/>
                </a:lnTo>
                <a:lnTo>
                  <a:pt x="7274307" y="306731"/>
                </a:lnTo>
                <a:close/>
                <a:moveTo>
                  <a:pt x="4316961" y="295554"/>
                </a:moveTo>
                <a:lnTo>
                  <a:pt x="4301818" y="297994"/>
                </a:lnTo>
                <a:lnTo>
                  <a:pt x="4302660" y="298345"/>
                </a:lnTo>
                <a:lnTo>
                  <a:pt x="4420081" y="356339"/>
                </a:lnTo>
                <a:lnTo>
                  <a:pt x="4439731" y="352111"/>
                </a:lnTo>
                <a:close/>
                <a:moveTo>
                  <a:pt x="2989685" y="295485"/>
                </a:moveTo>
                <a:lnTo>
                  <a:pt x="2978028" y="301124"/>
                </a:lnTo>
                <a:lnTo>
                  <a:pt x="2882231" y="354443"/>
                </a:lnTo>
                <a:lnTo>
                  <a:pt x="2943362" y="369094"/>
                </a:lnTo>
                <a:cubicBezTo>
                  <a:pt x="3091491" y="401964"/>
                  <a:pt x="3240684" y="428790"/>
                  <a:pt x="3389505" y="443002"/>
                </a:cubicBezTo>
                <a:cubicBezTo>
                  <a:pt x="3644535" y="467514"/>
                  <a:pt x="3919819" y="452862"/>
                  <a:pt x="4224429" y="398432"/>
                </a:cubicBezTo>
                <a:lnTo>
                  <a:pt x="4310332" y="379951"/>
                </a:lnTo>
                <a:lnTo>
                  <a:pt x="4216460" y="324682"/>
                </a:lnTo>
                <a:lnTo>
                  <a:pt x="4193473" y="313929"/>
                </a:lnTo>
                <a:lnTo>
                  <a:pt x="4001165" y="335497"/>
                </a:lnTo>
                <a:cubicBezTo>
                  <a:pt x="3782966" y="354988"/>
                  <a:pt x="3580046" y="357808"/>
                  <a:pt x="3388653" y="344215"/>
                </a:cubicBezTo>
                <a:cubicBezTo>
                  <a:pt x="3314457" y="338886"/>
                  <a:pt x="3240073" y="331158"/>
                  <a:pt x="3165705" y="321665"/>
                </a:cubicBezTo>
                <a:close/>
                <a:moveTo>
                  <a:pt x="2937942" y="295441"/>
                </a:moveTo>
                <a:lnTo>
                  <a:pt x="2868715" y="329683"/>
                </a:lnTo>
                <a:lnTo>
                  <a:pt x="2842042" y="344811"/>
                </a:lnTo>
                <a:lnTo>
                  <a:pt x="2844232" y="345336"/>
                </a:lnTo>
                <a:lnTo>
                  <a:pt x="2866349" y="332287"/>
                </a:lnTo>
                <a:close/>
                <a:moveTo>
                  <a:pt x="716457" y="295396"/>
                </a:moveTo>
                <a:lnTo>
                  <a:pt x="696085" y="305473"/>
                </a:lnTo>
                <a:lnTo>
                  <a:pt x="696700" y="305565"/>
                </a:lnTo>
                <a:close/>
                <a:moveTo>
                  <a:pt x="1961562" y="295256"/>
                </a:moveTo>
                <a:lnTo>
                  <a:pt x="1958143" y="295807"/>
                </a:lnTo>
                <a:lnTo>
                  <a:pt x="2021856" y="326148"/>
                </a:lnTo>
                <a:lnTo>
                  <a:pt x="2067960" y="352922"/>
                </a:lnTo>
                <a:lnTo>
                  <a:pt x="2072704" y="351901"/>
                </a:lnTo>
                <a:close/>
                <a:moveTo>
                  <a:pt x="7592700" y="294932"/>
                </a:moveTo>
                <a:lnTo>
                  <a:pt x="7578635" y="301737"/>
                </a:lnTo>
                <a:lnTo>
                  <a:pt x="7484934" y="353898"/>
                </a:lnTo>
                <a:lnTo>
                  <a:pt x="7545388" y="368388"/>
                </a:lnTo>
                <a:cubicBezTo>
                  <a:pt x="7693512" y="401257"/>
                  <a:pt x="7842729" y="428083"/>
                  <a:pt x="7991573" y="442294"/>
                </a:cubicBezTo>
                <a:cubicBezTo>
                  <a:pt x="8246644" y="466806"/>
                  <a:pt x="8521849" y="452154"/>
                  <a:pt x="8826453" y="397726"/>
                </a:cubicBezTo>
                <a:lnTo>
                  <a:pt x="8909686" y="379820"/>
                </a:lnTo>
                <a:lnTo>
                  <a:pt x="8817093" y="325314"/>
                </a:lnTo>
                <a:lnTo>
                  <a:pt x="8791965" y="313560"/>
                </a:lnTo>
                <a:lnTo>
                  <a:pt x="8602756" y="334792"/>
                </a:lnTo>
                <a:cubicBezTo>
                  <a:pt x="8384721" y="354283"/>
                  <a:pt x="8182024" y="357103"/>
                  <a:pt x="7990721" y="343511"/>
                </a:cubicBezTo>
                <a:cubicBezTo>
                  <a:pt x="7916512" y="338181"/>
                  <a:pt x="7842117" y="330454"/>
                  <a:pt x="7767738" y="320961"/>
                </a:cubicBezTo>
                <a:close/>
                <a:moveTo>
                  <a:pt x="8926260" y="293583"/>
                </a:moveTo>
                <a:lnTo>
                  <a:pt x="8902327" y="297441"/>
                </a:lnTo>
                <a:lnTo>
                  <a:pt x="8904467" y="298332"/>
                </a:lnTo>
                <a:lnTo>
                  <a:pt x="9021138" y="355844"/>
                </a:lnTo>
                <a:lnTo>
                  <a:pt x="9048592" y="349938"/>
                </a:lnTo>
                <a:close/>
                <a:moveTo>
                  <a:pt x="1974107" y="293234"/>
                </a:moveTo>
                <a:lnTo>
                  <a:pt x="1969216" y="294022"/>
                </a:lnTo>
                <a:lnTo>
                  <a:pt x="2078210" y="348638"/>
                </a:lnTo>
                <a:lnTo>
                  <a:pt x="2080807" y="350157"/>
                </a:lnTo>
                <a:lnTo>
                  <a:pt x="2086590" y="348913"/>
                </a:lnTo>
                <a:lnTo>
                  <a:pt x="2076293" y="343043"/>
                </a:lnTo>
                <a:close/>
                <a:moveTo>
                  <a:pt x="6557446" y="292506"/>
                </a:moveTo>
                <a:lnTo>
                  <a:pt x="6553744" y="293102"/>
                </a:lnTo>
                <a:lnTo>
                  <a:pt x="6623102" y="326129"/>
                </a:lnTo>
                <a:lnTo>
                  <a:pt x="6666087" y="351083"/>
                </a:lnTo>
                <a:lnTo>
                  <a:pt x="6670538" y="350125"/>
                </a:lnTo>
                <a:close/>
                <a:moveTo>
                  <a:pt x="2969476" y="292479"/>
                </a:moveTo>
                <a:lnTo>
                  <a:pt x="2953584" y="299706"/>
                </a:lnTo>
                <a:lnTo>
                  <a:pt x="2863852" y="350038"/>
                </a:lnTo>
                <a:lnTo>
                  <a:pt x="2866801" y="350745"/>
                </a:lnTo>
                <a:lnTo>
                  <a:pt x="2952697" y="301547"/>
                </a:lnTo>
                <a:lnTo>
                  <a:pt x="2971603" y="292796"/>
                </a:lnTo>
                <a:close/>
                <a:moveTo>
                  <a:pt x="575822" y="291982"/>
                </a:moveTo>
                <a:lnTo>
                  <a:pt x="459330" y="343702"/>
                </a:lnTo>
                <a:lnTo>
                  <a:pt x="492732" y="351708"/>
                </a:lnTo>
                <a:lnTo>
                  <a:pt x="591670" y="303838"/>
                </a:lnTo>
                <a:lnTo>
                  <a:pt x="608179" y="296799"/>
                </a:lnTo>
                <a:close/>
                <a:moveTo>
                  <a:pt x="1982323" y="291910"/>
                </a:moveTo>
                <a:lnTo>
                  <a:pt x="1979593" y="292350"/>
                </a:lnTo>
                <a:lnTo>
                  <a:pt x="2082488" y="341676"/>
                </a:lnTo>
                <a:lnTo>
                  <a:pt x="2092838" y="347568"/>
                </a:lnTo>
                <a:lnTo>
                  <a:pt x="2097354" y="346596"/>
                </a:lnTo>
                <a:lnTo>
                  <a:pt x="2080643" y="337447"/>
                </a:lnTo>
                <a:close/>
                <a:moveTo>
                  <a:pt x="7571939" y="291845"/>
                </a:moveTo>
                <a:lnTo>
                  <a:pt x="7554890" y="299593"/>
                </a:lnTo>
                <a:lnTo>
                  <a:pt x="7466112" y="349387"/>
                </a:lnTo>
                <a:lnTo>
                  <a:pt x="7469135" y="350112"/>
                </a:lnTo>
                <a:lnTo>
                  <a:pt x="7554042" y="301472"/>
                </a:lnTo>
                <a:lnTo>
                  <a:pt x="7574131" y="292170"/>
                </a:lnTo>
                <a:close/>
                <a:moveTo>
                  <a:pt x="2960983" y="291216"/>
                </a:moveTo>
                <a:lnTo>
                  <a:pt x="2850520" y="345862"/>
                </a:lnTo>
                <a:lnTo>
                  <a:pt x="2849345" y="346561"/>
                </a:lnTo>
                <a:lnTo>
                  <a:pt x="2855746" y="348096"/>
                </a:lnTo>
                <a:lnTo>
                  <a:pt x="2966044" y="291969"/>
                </a:lnTo>
                <a:close/>
                <a:moveTo>
                  <a:pt x="7563396" y="290574"/>
                </a:moveTo>
                <a:lnTo>
                  <a:pt x="7451856" y="345763"/>
                </a:lnTo>
                <a:lnTo>
                  <a:pt x="7451608" y="345911"/>
                </a:lnTo>
                <a:lnTo>
                  <a:pt x="7458129" y="347474"/>
                </a:lnTo>
                <a:lnTo>
                  <a:pt x="7568444" y="291325"/>
                </a:lnTo>
                <a:close/>
                <a:moveTo>
                  <a:pt x="6569765" y="290520"/>
                </a:moveTo>
                <a:lnTo>
                  <a:pt x="6565074" y="291276"/>
                </a:lnTo>
                <a:lnTo>
                  <a:pt x="6678930" y="348319"/>
                </a:lnTo>
                <a:lnTo>
                  <a:pt x="6684617" y="347096"/>
                </a:lnTo>
                <a:lnTo>
                  <a:pt x="6677504" y="343042"/>
                </a:lnTo>
                <a:close/>
                <a:moveTo>
                  <a:pt x="5169561" y="289283"/>
                </a:moveTo>
                <a:lnTo>
                  <a:pt x="5051206" y="341837"/>
                </a:lnTo>
                <a:lnTo>
                  <a:pt x="5093428" y="351956"/>
                </a:lnTo>
                <a:lnTo>
                  <a:pt x="5192888" y="303839"/>
                </a:lnTo>
                <a:lnTo>
                  <a:pt x="5212168" y="295620"/>
                </a:lnTo>
                <a:close/>
                <a:moveTo>
                  <a:pt x="6577831" y="289220"/>
                </a:moveTo>
                <a:lnTo>
                  <a:pt x="6576490" y="289436"/>
                </a:lnTo>
                <a:lnTo>
                  <a:pt x="6606274" y="302690"/>
                </a:lnTo>
                <a:lnTo>
                  <a:pt x="6690368" y="345859"/>
                </a:lnTo>
                <a:lnTo>
                  <a:pt x="6695378" y="344781"/>
                </a:lnTo>
                <a:lnTo>
                  <a:pt x="6681980" y="337448"/>
                </a:lnTo>
                <a:close/>
                <a:moveTo>
                  <a:pt x="4357686" y="288990"/>
                </a:moveTo>
                <a:lnTo>
                  <a:pt x="4322936" y="294591"/>
                </a:lnTo>
                <a:lnTo>
                  <a:pt x="4445374" y="350897"/>
                </a:lnTo>
                <a:lnTo>
                  <a:pt x="4483123" y="342776"/>
                </a:lnTo>
                <a:lnTo>
                  <a:pt x="4466403" y="334894"/>
                </a:lnTo>
                <a:close/>
                <a:moveTo>
                  <a:pt x="7551805" y="288851"/>
                </a:moveTo>
                <a:lnTo>
                  <a:pt x="7470073" y="329283"/>
                </a:lnTo>
                <a:lnTo>
                  <a:pt x="7443983" y="344083"/>
                </a:lnTo>
                <a:lnTo>
                  <a:pt x="7446480" y="344682"/>
                </a:lnTo>
                <a:lnTo>
                  <a:pt x="7467679" y="332173"/>
                </a:lnTo>
                <a:lnTo>
                  <a:pt x="7551835" y="288855"/>
                </a:lnTo>
                <a:close/>
                <a:moveTo>
                  <a:pt x="2005780" y="288130"/>
                </a:moveTo>
                <a:lnTo>
                  <a:pt x="1987630" y="291055"/>
                </a:lnTo>
                <a:lnTo>
                  <a:pt x="2102756" y="345434"/>
                </a:lnTo>
                <a:lnTo>
                  <a:pt x="2121212" y="341462"/>
                </a:lnTo>
                <a:lnTo>
                  <a:pt x="2080643" y="320256"/>
                </a:lnTo>
                <a:close/>
                <a:moveTo>
                  <a:pt x="8964853" y="287363"/>
                </a:moveTo>
                <a:lnTo>
                  <a:pt x="8933716" y="292381"/>
                </a:lnTo>
                <a:lnTo>
                  <a:pt x="9055350" y="348484"/>
                </a:lnTo>
                <a:lnTo>
                  <a:pt x="9089719" y="341090"/>
                </a:lnTo>
                <a:lnTo>
                  <a:pt x="9060562" y="327772"/>
                </a:lnTo>
                <a:close/>
                <a:moveTo>
                  <a:pt x="2929118" y="285935"/>
                </a:moveTo>
                <a:lnTo>
                  <a:pt x="2868847" y="312523"/>
                </a:lnTo>
                <a:lnTo>
                  <a:pt x="2819229" y="339345"/>
                </a:lnTo>
                <a:lnTo>
                  <a:pt x="2835331" y="343203"/>
                </a:lnTo>
                <a:lnTo>
                  <a:pt x="2866477" y="325522"/>
                </a:lnTo>
                <a:lnTo>
                  <a:pt x="2941676" y="288298"/>
                </a:lnTo>
                <a:close/>
                <a:moveTo>
                  <a:pt x="6599828" y="285675"/>
                </a:moveTo>
                <a:lnTo>
                  <a:pt x="6586433" y="287834"/>
                </a:lnTo>
                <a:lnTo>
                  <a:pt x="6682404" y="333441"/>
                </a:lnTo>
                <a:lnTo>
                  <a:pt x="6700885" y="343596"/>
                </a:lnTo>
                <a:lnTo>
                  <a:pt x="6719629" y="339563"/>
                </a:lnTo>
                <a:close/>
                <a:moveTo>
                  <a:pt x="7532773" y="285544"/>
                </a:moveTo>
                <a:lnTo>
                  <a:pt x="7470190" y="313156"/>
                </a:lnTo>
                <a:lnTo>
                  <a:pt x="7422504" y="338935"/>
                </a:lnTo>
                <a:lnTo>
                  <a:pt x="7437253" y="342470"/>
                </a:lnTo>
                <a:lnTo>
                  <a:pt x="7467832" y="325114"/>
                </a:lnTo>
                <a:lnTo>
                  <a:pt x="7543648" y="287590"/>
                </a:lnTo>
                <a:close/>
                <a:moveTo>
                  <a:pt x="2035960" y="283267"/>
                </a:moveTo>
                <a:lnTo>
                  <a:pt x="2012629" y="287027"/>
                </a:lnTo>
                <a:lnTo>
                  <a:pt x="2121163" y="335860"/>
                </a:lnTo>
                <a:lnTo>
                  <a:pt x="2128664" y="339859"/>
                </a:lnTo>
                <a:lnTo>
                  <a:pt x="2149520" y="335371"/>
                </a:lnTo>
                <a:lnTo>
                  <a:pt x="2144375" y="332831"/>
                </a:lnTo>
                <a:lnTo>
                  <a:pt x="2080643" y="301381"/>
                </a:lnTo>
                <a:close/>
                <a:moveTo>
                  <a:pt x="522359" y="282149"/>
                </a:moveTo>
                <a:lnTo>
                  <a:pt x="429212" y="319395"/>
                </a:lnTo>
                <a:lnTo>
                  <a:pt x="403647" y="330356"/>
                </a:lnTo>
                <a:lnTo>
                  <a:pt x="454029" y="342432"/>
                </a:lnTo>
                <a:lnTo>
                  <a:pt x="569899" y="291100"/>
                </a:lnTo>
                <a:lnTo>
                  <a:pt x="569897" y="291099"/>
                </a:lnTo>
                <a:close/>
                <a:moveTo>
                  <a:pt x="5127564" y="281584"/>
                </a:moveTo>
                <a:lnTo>
                  <a:pt x="5031307" y="319398"/>
                </a:lnTo>
                <a:lnTo>
                  <a:pt x="5004872" y="330733"/>
                </a:lnTo>
                <a:lnTo>
                  <a:pt x="5044380" y="340201"/>
                </a:lnTo>
                <a:lnTo>
                  <a:pt x="5162036" y="288070"/>
                </a:lnTo>
                <a:close/>
                <a:moveTo>
                  <a:pt x="6628901" y="280990"/>
                </a:moveTo>
                <a:lnTo>
                  <a:pt x="6610493" y="283957"/>
                </a:lnTo>
                <a:lnTo>
                  <a:pt x="6683190" y="316466"/>
                </a:lnTo>
                <a:lnTo>
                  <a:pt x="6725102" y="338386"/>
                </a:lnTo>
                <a:lnTo>
                  <a:pt x="6747565" y="333553"/>
                </a:lnTo>
                <a:lnTo>
                  <a:pt x="6746034" y="332783"/>
                </a:lnTo>
                <a:lnTo>
                  <a:pt x="6719895" y="319644"/>
                </a:lnTo>
                <a:close/>
                <a:moveTo>
                  <a:pt x="2901371" y="280715"/>
                </a:moveTo>
                <a:lnTo>
                  <a:pt x="2868657" y="294353"/>
                </a:lnTo>
                <a:lnTo>
                  <a:pt x="2792893" y="333032"/>
                </a:lnTo>
                <a:lnTo>
                  <a:pt x="2813854" y="338056"/>
                </a:lnTo>
                <a:lnTo>
                  <a:pt x="2867464" y="309060"/>
                </a:lnTo>
                <a:lnTo>
                  <a:pt x="2922659" y="284721"/>
                </a:lnTo>
                <a:close/>
                <a:moveTo>
                  <a:pt x="4410532" y="280474"/>
                </a:moveTo>
                <a:lnTo>
                  <a:pt x="4365777" y="287686"/>
                </a:lnTo>
                <a:lnTo>
                  <a:pt x="4469386" y="331338"/>
                </a:lnTo>
                <a:lnTo>
                  <a:pt x="4490340" y="341223"/>
                </a:lnTo>
                <a:lnTo>
                  <a:pt x="4524502" y="333873"/>
                </a:lnTo>
                <a:lnTo>
                  <a:pt x="4535383" y="331533"/>
                </a:lnTo>
                <a:lnTo>
                  <a:pt x="4460069" y="299408"/>
                </a:lnTo>
                <a:close/>
                <a:moveTo>
                  <a:pt x="7505291" y="280375"/>
                </a:moveTo>
                <a:lnTo>
                  <a:pt x="7470012" y="295082"/>
                </a:lnTo>
                <a:lnTo>
                  <a:pt x="7396379" y="332673"/>
                </a:lnTo>
                <a:lnTo>
                  <a:pt x="7416184" y="337420"/>
                </a:lnTo>
                <a:lnTo>
                  <a:pt x="7468746" y="308995"/>
                </a:lnTo>
                <a:lnTo>
                  <a:pt x="7525168" y="284114"/>
                </a:lnTo>
                <a:close/>
                <a:moveTo>
                  <a:pt x="9008763" y="280285"/>
                </a:moveTo>
                <a:lnTo>
                  <a:pt x="8972524" y="286126"/>
                </a:lnTo>
                <a:lnTo>
                  <a:pt x="9062762" y="324203"/>
                </a:lnTo>
                <a:lnTo>
                  <a:pt x="9096320" y="339670"/>
                </a:lnTo>
                <a:lnTo>
                  <a:pt x="9125804" y="333328"/>
                </a:lnTo>
                <a:lnTo>
                  <a:pt x="9136154" y="331101"/>
                </a:lnTo>
                <a:lnTo>
                  <a:pt x="9060569" y="300088"/>
                </a:lnTo>
                <a:close/>
                <a:moveTo>
                  <a:pt x="2055068" y="280188"/>
                </a:moveTo>
                <a:lnTo>
                  <a:pt x="2041723" y="282339"/>
                </a:lnTo>
                <a:lnTo>
                  <a:pt x="2121163" y="316646"/>
                </a:lnTo>
                <a:lnTo>
                  <a:pt x="2144182" y="328229"/>
                </a:lnTo>
                <a:lnTo>
                  <a:pt x="2155724" y="334036"/>
                </a:lnTo>
                <a:lnTo>
                  <a:pt x="2160429" y="333023"/>
                </a:lnTo>
                <a:lnTo>
                  <a:pt x="2159968" y="330720"/>
                </a:lnTo>
                <a:lnTo>
                  <a:pt x="2165730" y="329230"/>
                </a:lnTo>
                <a:lnTo>
                  <a:pt x="2143822" y="319522"/>
                </a:lnTo>
                <a:close/>
                <a:moveTo>
                  <a:pt x="6979470" y="279487"/>
                </a:moveTo>
                <a:lnTo>
                  <a:pt x="6920984" y="294606"/>
                </a:lnTo>
                <a:lnTo>
                  <a:pt x="7006595" y="326615"/>
                </a:lnTo>
                <a:lnTo>
                  <a:pt x="7033178" y="318143"/>
                </a:lnTo>
                <a:lnTo>
                  <a:pt x="7066839" y="307348"/>
                </a:lnTo>
                <a:close/>
                <a:moveTo>
                  <a:pt x="7169145" y="279240"/>
                </a:moveTo>
                <a:lnTo>
                  <a:pt x="7081312" y="307425"/>
                </a:lnTo>
                <a:lnTo>
                  <a:pt x="7105777" y="315224"/>
                </a:lnTo>
                <a:lnTo>
                  <a:pt x="7140251" y="326296"/>
                </a:lnTo>
                <a:lnTo>
                  <a:pt x="7225693" y="294022"/>
                </a:lnTo>
                <a:close/>
                <a:moveTo>
                  <a:pt x="2376977" y="279062"/>
                </a:moveTo>
                <a:lnTo>
                  <a:pt x="2318591" y="294166"/>
                </a:lnTo>
                <a:lnTo>
                  <a:pt x="2401867" y="325322"/>
                </a:lnTo>
                <a:lnTo>
                  <a:pt x="2424628" y="318065"/>
                </a:lnTo>
                <a:lnTo>
                  <a:pt x="2461860" y="306126"/>
                </a:lnTo>
                <a:close/>
                <a:moveTo>
                  <a:pt x="2561877" y="278773"/>
                </a:moveTo>
                <a:lnTo>
                  <a:pt x="2476256" y="306246"/>
                </a:lnTo>
                <a:lnTo>
                  <a:pt x="2504435" y="315228"/>
                </a:lnTo>
                <a:lnTo>
                  <a:pt x="2539378" y="326449"/>
                </a:lnTo>
                <a:lnTo>
                  <a:pt x="2623156" y="294795"/>
                </a:lnTo>
                <a:close/>
                <a:moveTo>
                  <a:pt x="6649840" y="277616"/>
                </a:moveTo>
                <a:lnTo>
                  <a:pt x="6636392" y="279783"/>
                </a:lnTo>
                <a:lnTo>
                  <a:pt x="6721776" y="316647"/>
                </a:lnTo>
                <a:lnTo>
                  <a:pt x="6745863" y="328761"/>
                </a:lnTo>
                <a:lnTo>
                  <a:pt x="6753047" y="332374"/>
                </a:lnTo>
                <a:lnTo>
                  <a:pt x="6760735" y="330720"/>
                </a:lnTo>
                <a:lnTo>
                  <a:pt x="6761375" y="334979"/>
                </a:lnTo>
                <a:lnTo>
                  <a:pt x="6759170" y="335453"/>
                </a:lnTo>
                <a:lnTo>
                  <a:pt x="6841228" y="376722"/>
                </a:lnTo>
                <a:lnTo>
                  <a:pt x="6844206" y="378371"/>
                </a:lnTo>
                <a:lnTo>
                  <a:pt x="6861294" y="372924"/>
                </a:lnTo>
                <a:lnTo>
                  <a:pt x="6839033" y="361452"/>
                </a:lnTo>
                <a:lnTo>
                  <a:pt x="6773953" y="332613"/>
                </a:lnTo>
                <a:lnTo>
                  <a:pt x="6762081" y="335682"/>
                </a:lnTo>
                <a:lnTo>
                  <a:pt x="6761420" y="331421"/>
                </a:lnTo>
                <a:lnTo>
                  <a:pt x="6767636" y="329814"/>
                </a:lnTo>
                <a:lnTo>
                  <a:pt x="6745491" y="320001"/>
                </a:lnTo>
                <a:close/>
                <a:moveTo>
                  <a:pt x="2882031" y="277076"/>
                </a:moveTo>
                <a:lnTo>
                  <a:pt x="2869061" y="282114"/>
                </a:lnTo>
                <a:lnTo>
                  <a:pt x="2772256" y="328086"/>
                </a:lnTo>
                <a:lnTo>
                  <a:pt x="2787878" y="331830"/>
                </a:lnTo>
                <a:lnTo>
                  <a:pt x="2866926" y="291528"/>
                </a:lnTo>
                <a:lnTo>
                  <a:pt x="2895529" y="279616"/>
                </a:lnTo>
                <a:close/>
                <a:moveTo>
                  <a:pt x="4770109" y="275285"/>
                </a:moveTo>
                <a:lnTo>
                  <a:pt x="4676550" y="299463"/>
                </a:lnTo>
                <a:lnTo>
                  <a:pt x="4726006" y="315227"/>
                </a:lnTo>
                <a:lnTo>
                  <a:pt x="4769460" y="329181"/>
                </a:lnTo>
                <a:lnTo>
                  <a:pt x="4804331" y="318062"/>
                </a:lnTo>
                <a:lnTo>
                  <a:pt x="4862444" y="299427"/>
                </a:lnTo>
                <a:close/>
                <a:moveTo>
                  <a:pt x="170771" y="275088"/>
                </a:moveTo>
                <a:lnTo>
                  <a:pt x="75410" y="299756"/>
                </a:lnTo>
                <a:lnTo>
                  <a:pt x="124636" y="315532"/>
                </a:lnTo>
                <a:lnTo>
                  <a:pt x="167667" y="329347"/>
                </a:lnTo>
                <a:lnTo>
                  <a:pt x="203052" y="318065"/>
                </a:lnTo>
                <a:lnTo>
                  <a:pt x="262942" y="299196"/>
                </a:lnTo>
                <a:close/>
                <a:moveTo>
                  <a:pt x="7474999" y="274677"/>
                </a:moveTo>
                <a:lnTo>
                  <a:pt x="7470452" y="276443"/>
                </a:lnTo>
                <a:lnTo>
                  <a:pt x="7366898" y="325607"/>
                </a:lnTo>
                <a:lnTo>
                  <a:pt x="7390343" y="331226"/>
                </a:lnTo>
                <a:lnTo>
                  <a:pt x="7468196" y="291530"/>
                </a:lnTo>
                <a:lnTo>
                  <a:pt x="7498193" y="279040"/>
                </a:lnTo>
                <a:close/>
                <a:moveTo>
                  <a:pt x="2093434" y="274006"/>
                </a:moveTo>
                <a:lnTo>
                  <a:pt x="2064927" y="278600"/>
                </a:lnTo>
                <a:lnTo>
                  <a:pt x="2143613" y="314442"/>
                </a:lnTo>
                <a:lnTo>
                  <a:pt x="2172331" y="327524"/>
                </a:lnTo>
                <a:lnTo>
                  <a:pt x="2202015" y="319852"/>
                </a:lnTo>
                <a:lnTo>
                  <a:pt x="2142799" y="294849"/>
                </a:lnTo>
                <a:close/>
                <a:moveTo>
                  <a:pt x="469690" y="272231"/>
                </a:moveTo>
                <a:lnTo>
                  <a:pt x="449211" y="279109"/>
                </a:lnTo>
                <a:lnTo>
                  <a:pt x="348226" y="317058"/>
                </a:lnTo>
                <a:lnTo>
                  <a:pt x="348913" y="317238"/>
                </a:lnTo>
                <a:lnTo>
                  <a:pt x="397702" y="328931"/>
                </a:lnTo>
                <a:lnTo>
                  <a:pt x="427465" y="316140"/>
                </a:lnTo>
                <a:lnTo>
                  <a:pt x="515562" y="280869"/>
                </a:lnTo>
                <a:close/>
                <a:moveTo>
                  <a:pt x="2853685" y="271744"/>
                </a:moveTo>
                <a:lnTo>
                  <a:pt x="2741417" y="320696"/>
                </a:lnTo>
                <a:lnTo>
                  <a:pt x="2767568" y="326963"/>
                </a:lnTo>
                <a:lnTo>
                  <a:pt x="2867755" y="279358"/>
                </a:lnTo>
                <a:lnTo>
                  <a:pt x="2876374" y="276012"/>
                </a:lnTo>
                <a:close/>
                <a:moveTo>
                  <a:pt x="5073991" y="271505"/>
                </a:moveTo>
                <a:lnTo>
                  <a:pt x="5023111" y="289081"/>
                </a:lnTo>
                <a:lnTo>
                  <a:pt x="4948509" y="317225"/>
                </a:lnTo>
                <a:lnTo>
                  <a:pt x="4998401" y="329182"/>
                </a:lnTo>
                <a:lnTo>
                  <a:pt x="5028739" y="316143"/>
                </a:lnTo>
                <a:lnTo>
                  <a:pt x="5120179" y="280195"/>
                </a:lnTo>
                <a:close/>
                <a:moveTo>
                  <a:pt x="4471590" y="270634"/>
                </a:moveTo>
                <a:lnTo>
                  <a:pt x="4418509" y="279188"/>
                </a:lnTo>
                <a:lnTo>
                  <a:pt x="4462200" y="295862"/>
                </a:lnTo>
                <a:lnTo>
                  <a:pt x="4541884" y="329840"/>
                </a:lnTo>
                <a:lnTo>
                  <a:pt x="4593926" y="316380"/>
                </a:lnTo>
                <a:close/>
                <a:moveTo>
                  <a:pt x="6696098" y="270161"/>
                </a:moveTo>
                <a:lnTo>
                  <a:pt x="6659869" y="275999"/>
                </a:lnTo>
                <a:lnTo>
                  <a:pt x="6663505" y="277399"/>
                </a:lnTo>
                <a:lnTo>
                  <a:pt x="6745263" y="314637"/>
                </a:lnTo>
                <a:lnTo>
                  <a:pt x="6774620" y="328007"/>
                </a:lnTo>
                <a:lnTo>
                  <a:pt x="6813670" y="317909"/>
                </a:lnTo>
                <a:lnTo>
                  <a:pt x="6744203" y="289697"/>
                </a:lnTo>
                <a:close/>
                <a:moveTo>
                  <a:pt x="7439922" y="268079"/>
                </a:moveTo>
                <a:lnTo>
                  <a:pt x="7328893" y="316498"/>
                </a:lnTo>
                <a:lnTo>
                  <a:pt x="7360169" y="323994"/>
                </a:lnTo>
                <a:lnTo>
                  <a:pt x="7467093" y="273190"/>
                </a:lnTo>
                <a:close/>
                <a:moveTo>
                  <a:pt x="2148727" y="265096"/>
                </a:moveTo>
                <a:lnTo>
                  <a:pt x="2097544" y="273344"/>
                </a:lnTo>
                <a:lnTo>
                  <a:pt x="2142666" y="291633"/>
                </a:lnTo>
                <a:lnTo>
                  <a:pt x="2208286" y="318230"/>
                </a:lnTo>
                <a:lnTo>
                  <a:pt x="2254576" y="306266"/>
                </a:lnTo>
                <a:lnTo>
                  <a:pt x="2238498" y="299408"/>
                </a:lnTo>
                <a:close/>
                <a:moveTo>
                  <a:pt x="6741282" y="262879"/>
                </a:moveTo>
                <a:lnTo>
                  <a:pt x="6704933" y="268737"/>
                </a:lnTo>
                <a:lnTo>
                  <a:pt x="6743986" y="284567"/>
                </a:lnTo>
                <a:lnTo>
                  <a:pt x="6821342" y="315925"/>
                </a:lnTo>
                <a:lnTo>
                  <a:pt x="6857392" y="306602"/>
                </a:lnTo>
                <a:lnTo>
                  <a:pt x="6840521" y="299411"/>
                </a:lnTo>
                <a:lnTo>
                  <a:pt x="6743092" y="263545"/>
                </a:lnTo>
                <a:close/>
                <a:moveTo>
                  <a:pt x="2798529" y="261366"/>
                </a:moveTo>
                <a:lnTo>
                  <a:pt x="2684380" y="306201"/>
                </a:lnTo>
                <a:lnTo>
                  <a:pt x="2722148" y="316078"/>
                </a:lnTo>
                <a:lnTo>
                  <a:pt x="2736121" y="319426"/>
                </a:lnTo>
                <a:lnTo>
                  <a:pt x="2848094" y="270691"/>
                </a:lnTo>
                <a:close/>
                <a:moveTo>
                  <a:pt x="7401976" y="260941"/>
                </a:moveTo>
                <a:lnTo>
                  <a:pt x="7287699" y="305824"/>
                </a:lnTo>
                <a:lnTo>
                  <a:pt x="7323603" y="315217"/>
                </a:lnTo>
                <a:lnTo>
                  <a:pt x="7434312" y="267023"/>
                </a:lnTo>
                <a:close/>
                <a:moveTo>
                  <a:pt x="4538363" y="259872"/>
                </a:moveTo>
                <a:lnTo>
                  <a:pt x="4521473" y="262594"/>
                </a:lnTo>
                <a:lnTo>
                  <a:pt x="4480581" y="269185"/>
                </a:lnTo>
                <a:lnTo>
                  <a:pt x="4601495" y="314422"/>
                </a:lnTo>
                <a:lnTo>
                  <a:pt x="4661102" y="299006"/>
                </a:lnTo>
                <a:close/>
                <a:moveTo>
                  <a:pt x="403154" y="259703"/>
                </a:moveTo>
                <a:lnTo>
                  <a:pt x="278832" y="298908"/>
                </a:lnTo>
                <a:lnTo>
                  <a:pt x="342116" y="315460"/>
                </a:lnTo>
                <a:lnTo>
                  <a:pt x="462306" y="270841"/>
                </a:lnTo>
                <a:close/>
                <a:moveTo>
                  <a:pt x="5004793" y="258486"/>
                </a:moveTo>
                <a:lnTo>
                  <a:pt x="4878481" y="299016"/>
                </a:lnTo>
                <a:lnTo>
                  <a:pt x="4941173" y="315411"/>
                </a:lnTo>
                <a:lnTo>
                  <a:pt x="5022482" y="284704"/>
                </a:lnTo>
                <a:lnTo>
                  <a:pt x="5065304" y="269871"/>
                </a:lnTo>
                <a:close/>
                <a:moveTo>
                  <a:pt x="6503183" y="256816"/>
                </a:moveTo>
                <a:lnTo>
                  <a:pt x="6569297" y="286235"/>
                </a:lnTo>
                <a:lnTo>
                  <a:pt x="6570845" y="285986"/>
                </a:lnTo>
                <a:lnTo>
                  <a:pt x="6527546" y="265936"/>
                </a:lnTo>
                <a:close/>
                <a:moveTo>
                  <a:pt x="2470050" y="254860"/>
                </a:moveTo>
                <a:lnTo>
                  <a:pt x="2424586" y="266746"/>
                </a:lnTo>
                <a:lnTo>
                  <a:pt x="2384702" y="277064"/>
                </a:lnTo>
                <a:lnTo>
                  <a:pt x="2468850" y="303885"/>
                </a:lnTo>
                <a:lnTo>
                  <a:pt x="2553770" y="276653"/>
                </a:lnTo>
                <a:lnTo>
                  <a:pt x="2502332" y="263204"/>
                </a:lnTo>
                <a:close/>
                <a:moveTo>
                  <a:pt x="7074854" y="254681"/>
                </a:moveTo>
                <a:lnTo>
                  <a:pt x="7025988" y="267462"/>
                </a:lnTo>
                <a:lnTo>
                  <a:pt x="6987314" y="277459"/>
                </a:lnTo>
                <a:lnTo>
                  <a:pt x="7073933" y="305072"/>
                </a:lnTo>
                <a:lnTo>
                  <a:pt x="7161066" y="277128"/>
                </a:lnTo>
                <a:lnTo>
                  <a:pt x="7105115" y="262502"/>
                </a:lnTo>
                <a:close/>
                <a:moveTo>
                  <a:pt x="6792323" y="253657"/>
                </a:moveTo>
                <a:lnTo>
                  <a:pt x="6761420" y="259652"/>
                </a:lnTo>
                <a:lnTo>
                  <a:pt x="6761161" y="258219"/>
                </a:lnTo>
                <a:lnTo>
                  <a:pt x="6761375" y="259640"/>
                </a:lnTo>
                <a:lnTo>
                  <a:pt x="6748773" y="261671"/>
                </a:lnTo>
                <a:lnTo>
                  <a:pt x="6841799" y="295864"/>
                </a:lnTo>
                <a:lnTo>
                  <a:pt x="6863369" y="305056"/>
                </a:lnTo>
                <a:lnTo>
                  <a:pt x="6906422" y="293922"/>
                </a:lnTo>
                <a:lnTo>
                  <a:pt x="6839098" y="268723"/>
                </a:lnTo>
                <a:close/>
                <a:moveTo>
                  <a:pt x="2192005" y="253432"/>
                </a:moveTo>
                <a:lnTo>
                  <a:pt x="2165879" y="258495"/>
                </a:lnTo>
                <a:lnTo>
                  <a:pt x="2166515" y="262230"/>
                </a:lnTo>
                <a:lnTo>
                  <a:pt x="2154418" y="264179"/>
                </a:lnTo>
                <a:lnTo>
                  <a:pt x="2240630" y="295862"/>
                </a:lnTo>
                <a:lnTo>
                  <a:pt x="2261082" y="304584"/>
                </a:lnTo>
                <a:lnTo>
                  <a:pt x="2303972" y="293498"/>
                </a:lnTo>
                <a:lnTo>
                  <a:pt x="2237713" y="268721"/>
                </a:lnTo>
                <a:close/>
                <a:moveTo>
                  <a:pt x="2754697" y="253120"/>
                </a:moveTo>
                <a:lnTo>
                  <a:pt x="2650599" y="289083"/>
                </a:lnTo>
                <a:lnTo>
                  <a:pt x="2637632" y="293974"/>
                </a:lnTo>
                <a:lnTo>
                  <a:pt x="2678338" y="304620"/>
                </a:lnTo>
                <a:lnTo>
                  <a:pt x="2791638" y="260070"/>
                </a:lnTo>
                <a:close/>
                <a:moveTo>
                  <a:pt x="7356084" y="252308"/>
                </a:moveTo>
                <a:lnTo>
                  <a:pt x="7252596" y="288056"/>
                </a:lnTo>
                <a:lnTo>
                  <a:pt x="7239159" y="293124"/>
                </a:lnTo>
                <a:lnTo>
                  <a:pt x="7281044" y="304082"/>
                </a:lnTo>
                <a:lnTo>
                  <a:pt x="7394397" y="259515"/>
                </a:lnTo>
                <a:close/>
                <a:moveTo>
                  <a:pt x="303502" y="240940"/>
                </a:moveTo>
                <a:lnTo>
                  <a:pt x="203013" y="266747"/>
                </a:lnTo>
                <a:lnTo>
                  <a:pt x="179312" y="272879"/>
                </a:lnTo>
                <a:lnTo>
                  <a:pt x="270648" y="296768"/>
                </a:lnTo>
                <a:lnTo>
                  <a:pt x="393847" y="257951"/>
                </a:lnTo>
                <a:close/>
                <a:moveTo>
                  <a:pt x="6858319" y="240855"/>
                </a:moveTo>
                <a:lnTo>
                  <a:pt x="6801475" y="251882"/>
                </a:lnTo>
                <a:lnTo>
                  <a:pt x="6840375" y="264467"/>
                </a:lnTo>
                <a:lnTo>
                  <a:pt x="6913950" y="291976"/>
                </a:lnTo>
                <a:lnTo>
                  <a:pt x="6971755" y="277027"/>
                </a:lnTo>
                <a:close/>
                <a:moveTo>
                  <a:pt x="2257056" y="240826"/>
                </a:moveTo>
                <a:lnTo>
                  <a:pt x="2200184" y="251847"/>
                </a:lnTo>
                <a:lnTo>
                  <a:pt x="2239205" y="264465"/>
                </a:lnTo>
                <a:lnTo>
                  <a:pt x="2311561" y="291536"/>
                </a:lnTo>
                <a:lnTo>
                  <a:pt x="2369295" y="276613"/>
                </a:lnTo>
                <a:close/>
                <a:moveTo>
                  <a:pt x="4637129" y="240774"/>
                </a:moveTo>
                <a:lnTo>
                  <a:pt x="4547143" y="258215"/>
                </a:lnTo>
                <a:lnTo>
                  <a:pt x="4668838" y="297005"/>
                </a:lnTo>
                <a:lnTo>
                  <a:pt x="4761510" y="273036"/>
                </a:lnTo>
                <a:lnTo>
                  <a:pt x="4723902" y="263203"/>
                </a:lnTo>
                <a:close/>
                <a:moveTo>
                  <a:pt x="7293255" y="240490"/>
                </a:moveTo>
                <a:lnTo>
                  <a:pt x="7252409" y="252522"/>
                </a:lnTo>
                <a:lnTo>
                  <a:pt x="7176756" y="276798"/>
                </a:lnTo>
                <a:lnTo>
                  <a:pt x="7232608" y="291410"/>
                </a:lnTo>
                <a:lnTo>
                  <a:pt x="7251177" y="284396"/>
                </a:lnTo>
                <a:lnTo>
                  <a:pt x="7348129" y="250812"/>
                </a:lnTo>
                <a:close/>
                <a:moveTo>
                  <a:pt x="2685697" y="240138"/>
                </a:moveTo>
                <a:lnTo>
                  <a:pt x="2643945" y="252439"/>
                </a:lnTo>
                <a:lnTo>
                  <a:pt x="2569792" y="276233"/>
                </a:lnTo>
                <a:lnTo>
                  <a:pt x="2630361" y="292073"/>
                </a:lnTo>
                <a:lnTo>
                  <a:pt x="2649881" y="284698"/>
                </a:lnTo>
                <a:lnTo>
                  <a:pt x="2745833" y="251452"/>
                </a:lnTo>
                <a:close/>
                <a:moveTo>
                  <a:pt x="4905902" y="239881"/>
                </a:moveTo>
                <a:lnTo>
                  <a:pt x="4805863" y="266045"/>
                </a:lnTo>
                <a:lnTo>
                  <a:pt x="4778978" y="272993"/>
                </a:lnTo>
                <a:lnTo>
                  <a:pt x="4870354" y="296890"/>
                </a:lnTo>
                <a:lnTo>
                  <a:pt x="4995546" y="256746"/>
                </a:lnTo>
                <a:close/>
                <a:moveTo>
                  <a:pt x="1845613" y="235751"/>
                </a:moveTo>
                <a:lnTo>
                  <a:pt x="1927991" y="267613"/>
                </a:lnTo>
                <a:lnTo>
                  <a:pt x="1972770" y="289079"/>
                </a:lnTo>
                <a:lnTo>
                  <a:pt x="1975322" y="288668"/>
                </a:lnTo>
                <a:lnTo>
                  <a:pt x="1926240" y="265935"/>
                </a:lnTo>
                <a:close/>
                <a:moveTo>
                  <a:pt x="4067110" y="235721"/>
                </a:moveTo>
                <a:lnTo>
                  <a:pt x="4149564" y="267613"/>
                </a:lnTo>
                <a:lnTo>
                  <a:pt x="4228494" y="305452"/>
                </a:lnTo>
                <a:lnTo>
                  <a:pt x="4231935" y="304897"/>
                </a:lnTo>
                <a:lnTo>
                  <a:pt x="4147815" y="265935"/>
                </a:lnTo>
                <a:close/>
                <a:moveTo>
                  <a:pt x="2347757" y="223250"/>
                </a:moveTo>
                <a:lnTo>
                  <a:pt x="2265738" y="239144"/>
                </a:lnTo>
                <a:lnTo>
                  <a:pt x="2377024" y="274616"/>
                </a:lnTo>
                <a:lnTo>
                  <a:pt x="2423947" y="262487"/>
                </a:lnTo>
                <a:lnTo>
                  <a:pt x="2461538" y="252660"/>
                </a:lnTo>
                <a:close/>
                <a:moveTo>
                  <a:pt x="6951446" y="222788"/>
                </a:moveTo>
                <a:lnTo>
                  <a:pt x="6867130" y="239145"/>
                </a:lnTo>
                <a:lnTo>
                  <a:pt x="6979597" y="274999"/>
                </a:lnTo>
                <a:lnTo>
                  <a:pt x="7025217" y="263201"/>
                </a:lnTo>
                <a:lnTo>
                  <a:pt x="7066281" y="252466"/>
                </a:lnTo>
                <a:close/>
                <a:moveTo>
                  <a:pt x="2593041" y="222706"/>
                </a:moveTo>
                <a:lnTo>
                  <a:pt x="2478925" y="252540"/>
                </a:lnTo>
                <a:lnTo>
                  <a:pt x="2503610" y="258924"/>
                </a:lnTo>
                <a:lnTo>
                  <a:pt x="2561691" y="274114"/>
                </a:lnTo>
                <a:lnTo>
                  <a:pt x="2642583" y="248174"/>
                </a:lnTo>
                <a:lnTo>
                  <a:pt x="2676060" y="238325"/>
                </a:lnTo>
                <a:close/>
                <a:moveTo>
                  <a:pt x="7197779" y="222530"/>
                </a:moveTo>
                <a:lnTo>
                  <a:pt x="7083408" y="252444"/>
                </a:lnTo>
                <a:lnTo>
                  <a:pt x="7105754" y="258222"/>
                </a:lnTo>
                <a:lnTo>
                  <a:pt x="7168682" y="274686"/>
                </a:lnTo>
                <a:lnTo>
                  <a:pt x="7251099" y="248253"/>
                </a:lnTo>
                <a:lnTo>
                  <a:pt x="7283638" y="238680"/>
                </a:lnTo>
                <a:close/>
                <a:moveTo>
                  <a:pt x="5508308" y="220168"/>
                </a:moveTo>
                <a:cubicBezTo>
                  <a:pt x="5464064" y="237495"/>
                  <a:pt x="5420254" y="256896"/>
                  <a:pt x="5376732" y="278022"/>
                </a:cubicBezTo>
                <a:lnTo>
                  <a:pt x="5320901" y="307351"/>
                </a:lnTo>
                <a:lnTo>
                  <a:pt x="5323282" y="307705"/>
                </a:lnTo>
                <a:lnTo>
                  <a:pt x="5376129" y="279371"/>
                </a:lnTo>
                <a:cubicBezTo>
                  <a:pt x="5419820" y="257746"/>
                  <a:pt x="5463824" y="237896"/>
                  <a:pt x="5508308" y="220168"/>
                </a:cubicBezTo>
                <a:close/>
                <a:moveTo>
                  <a:pt x="906920" y="220167"/>
                </a:moveTo>
                <a:lnTo>
                  <a:pt x="715864" y="308417"/>
                </a:lnTo>
                <a:lnTo>
                  <a:pt x="718459" y="308803"/>
                </a:lnTo>
                <a:close/>
                <a:moveTo>
                  <a:pt x="3128494" y="220166"/>
                </a:moveTo>
                <a:lnTo>
                  <a:pt x="2976852" y="289125"/>
                </a:lnTo>
                <a:lnTo>
                  <a:pt x="2978881" y="289427"/>
                </a:lnTo>
                <a:close/>
                <a:moveTo>
                  <a:pt x="7729845" y="220073"/>
                </a:moveTo>
                <a:lnTo>
                  <a:pt x="7579137" y="288573"/>
                </a:lnTo>
                <a:lnTo>
                  <a:pt x="7581229" y="288884"/>
                </a:lnTo>
                <a:close/>
                <a:moveTo>
                  <a:pt x="3997287" y="218738"/>
                </a:moveTo>
                <a:lnTo>
                  <a:pt x="3997006" y="218741"/>
                </a:lnTo>
                <a:lnTo>
                  <a:pt x="4120044" y="267390"/>
                </a:lnTo>
                <a:lnTo>
                  <a:pt x="4205783" y="308222"/>
                </a:lnTo>
                <a:lnTo>
                  <a:pt x="4210530" y="307689"/>
                </a:lnTo>
                <a:lnTo>
                  <a:pt x="4104770" y="259596"/>
                </a:lnTo>
                <a:close/>
                <a:moveTo>
                  <a:pt x="4009941" y="218593"/>
                </a:moveTo>
                <a:lnTo>
                  <a:pt x="4006707" y="218630"/>
                </a:lnTo>
                <a:lnTo>
                  <a:pt x="4139870" y="270454"/>
                </a:lnTo>
                <a:lnTo>
                  <a:pt x="4215000" y="307187"/>
                </a:lnTo>
                <a:lnTo>
                  <a:pt x="4221038" y="306510"/>
                </a:lnTo>
                <a:lnTo>
                  <a:pt x="4138484" y="267251"/>
                </a:lnTo>
                <a:close/>
                <a:moveTo>
                  <a:pt x="8595281" y="218363"/>
                </a:moveTo>
                <a:lnTo>
                  <a:pt x="8595103" y="218367"/>
                </a:lnTo>
                <a:lnTo>
                  <a:pt x="8720625" y="267995"/>
                </a:lnTo>
                <a:lnTo>
                  <a:pt x="8804277" y="307829"/>
                </a:lnTo>
                <a:lnTo>
                  <a:pt x="8808906" y="307310"/>
                </a:lnTo>
                <a:lnTo>
                  <a:pt x="8705318" y="260199"/>
                </a:lnTo>
                <a:close/>
                <a:moveTo>
                  <a:pt x="8607664" y="218118"/>
                </a:moveTo>
                <a:lnTo>
                  <a:pt x="8604623" y="218178"/>
                </a:lnTo>
                <a:lnTo>
                  <a:pt x="8740495" y="271037"/>
                </a:lnTo>
                <a:lnTo>
                  <a:pt x="8813613" y="306781"/>
                </a:lnTo>
                <a:lnTo>
                  <a:pt x="8819498" y="306121"/>
                </a:lnTo>
                <a:lnTo>
                  <a:pt x="8739023" y="267848"/>
                </a:lnTo>
                <a:close/>
                <a:moveTo>
                  <a:pt x="8621690" y="217840"/>
                </a:moveTo>
                <a:lnTo>
                  <a:pt x="8621268" y="217849"/>
                </a:lnTo>
                <a:lnTo>
                  <a:pt x="8751335" y="268400"/>
                </a:lnTo>
                <a:lnTo>
                  <a:pt x="8827544" y="305105"/>
                </a:lnTo>
                <a:lnTo>
                  <a:pt x="8832759" y="304264"/>
                </a:lnTo>
                <a:lnTo>
                  <a:pt x="8749160" y="265552"/>
                </a:lnTo>
                <a:close/>
                <a:moveTo>
                  <a:pt x="4049913" y="217267"/>
                </a:moveTo>
                <a:lnTo>
                  <a:pt x="4032305" y="218248"/>
                </a:lnTo>
                <a:lnTo>
                  <a:pt x="4147929" y="261586"/>
                </a:lnTo>
                <a:lnTo>
                  <a:pt x="4238834" y="303785"/>
                </a:lnTo>
                <a:lnTo>
                  <a:pt x="4257498" y="300777"/>
                </a:lnTo>
                <a:lnTo>
                  <a:pt x="4147143" y="251995"/>
                </a:lnTo>
                <a:close/>
                <a:moveTo>
                  <a:pt x="8647917" y="216711"/>
                </a:moveTo>
                <a:lnTo>
                  <a:pt x="8632054" y="217595"/>
                </a:lnTo>
                <a:lnTo>
                  <a:pt x="8749808" y="261583"/>
                </a:lnTo>
                <a:lnTo>
                  <a:pt x="8839735" y="303139"/>
                </a:lnTo>
                <a:lnTo>
                  <a:pt x="8856581" y="300424"/>
                </a:lnTo>
                <a:lnTo>
                  <a:pt x="8748416" y="252611"/>
                </a:lnTo>
                <a:close/>
                <a:moveTo>
                  <a:pt x="6369469" y="215890"/>
                </a:moveTo>
                <a:lnTo>
                  <a:pt x="6505833" y="270288"/>
                </a:lnTo>
                <a:lnTo>
                  <a:pt x="6546902" y="289845"/>
                </a:lnTo>
                <a:lnTo>
                  <a:pt x="6550945" y="289193"/>
                </a:lnTo>
                <a:lnTo>
                  <a:pt x="6542728" y="285007"/>
                </a:lnTo>
                <a:lnTo>
                  <a:pt x="6505833" y="270288"/>
                </a:lnTo>
                <a:lnTo>
                  <a:pt x="6499713" y="267374"/>
                </a:lnTo>
                <a:cubicBezTo>
                  <a:pt x="6457358" y="248841"/>
                  <a:pt x="6413860" y="231521"/>
                  <a:pt x="6369469" y="215890"/>
                </a:cubicBezTo>
                <a:close/>
                <a:moveTo>
                  <a:pt x="1768212" y="215886"/>
                </a:moveTo>
                <a:lnTo>
                  <a:pt x="1904561" y="270290"/>
                </a:lnTo>
                <a:lnTo>
                  <a:pt x="1951288" y="292542"/>
                </a:lnTo>
                <a:lnTo>
                  <a:pt x="1955049" y="291936"/>
                </a:lnTo>
                <a:lnTo>
                  <a:pt x="1941485" y="285023"/>
                </a:lnTo>
                <a:lnTo>
                  <a:pt x="1904561" y="270290"/>
                </a:lnTo>
                <a:lnTo>
                  <a:pt x="1898471" y="267390"/>
                </a:lnTo>
                <a:cubicBezTo>
                  <a:pt x="1856113" y="248854"/>
                  <a:pt x="1812609" y="231526"/>
                  <a:pt x="1768212" y="215886"/>
                </a:cubicBezTo>
                <a:close/>
                <a:moveTo>
                  <a:pt x="4083430" y="215401"/>
                </a:moveTo>
                <a:lnTo>
                  <a:pt x="4060766" y="216663"/>
                </a:lnTo>
                <a:lnTo>
                  <a:pt x="4148661" y="248038"/>
                </a:lnTo>
                <a:lnTo>
                  <a:pt x="4265147" y="299545"/>
                </a:lnTo>
                <a:lnTo>
                  <a:pt x="4288263" y="295819"/>
                </a:lnTo>
                <a:lnTo>
                  <a:pt x="4147137" y="236903"/>
                </a:lnTo>
                <a:close/>
                <a:moveTo>
                  <a:pt x="167270" y="215289"/>
                </a:moveTo>
                <a:lnTo>
                  <a:pt x="47576" y="238483"/>
                </a:lnTo>
                <a:lnTo>
                  <a:pt x="130445" y="260098"/>
                </a:lnTo>
                <a:lnTo>
                  <a:pt x="170793" y="270651"/>
                </a:lnTo>
                <a:lnTo>
                  <a:pt x="202374" y="262488"/>
                </a:lnTo>
                <a:lnTo>
                  <a:pt x="293659" y="239086"/>
                </a:lnTo>
                <a:close/>
                <a:moveTo>
                  <a:pt x="8681024" y="214867"/>
                </a:moveTo>
                <a:lnTo>
                  <a:pt x="8659736" y="216053"/>
                </a:lnTo>
                <a:lnTo>
                  <a:pt x="8749951" y="248250"/>
                </a:lnTo>
                <a:lnTo>
                  <a:pt x="8865034" y="299061"/>
                </a:lnTo>
                <a:lnTo>
                  <a:pt x="8887074" y="295508"/>
                </a:lnTo>
                <a:lnTo>
                  <a:pt x="8748416" y="237615"/>
                </a:lnTo>
                <a:close/>
                <a:moveTo>
                  <a:pt x="4771854" y="214661"/>
                </a:moveTo>
                <a:lnTo>
                  <a:pt x="4647344" y="238794"/>
                </a:lnTo>
                <a:lnTo>
                  <a:pt x="4725181" y="258924"/>
                </a:lnTo>
                <a:lnTo>
                  <a:pt x="4770375" y="270743"/>
                </a:lnTo>
                <a:lnTo>
                  <a:pt x="4805011" y="261785"/>
                </a:lnTo>
                <a:lnTo>
                  <a:pt x="4896060" y="238029"/>
                </a:lnTo>
                <a:close/>
                <a:moveTo>
                  <a:pt x="4102577" y="214334"/>
                </a:moveTo>
                <a:lnTo>
                  <a:pt x="4091960" y="214926"/>
                </a:lnTo>
                <a:lnTo>
                  <a:pt x="4147922" y="233775"/>
                </a:lnTo>
                <a:lnTo>
                  <a:pt x="4294281" y="294849"/>
                </a:lnTo>
                <a:lnTo>
                  <a:pt x="4309950" y="292323"/>
                </a:lnTo>
                <a:lnTo>
                  <a:pt x="4301568" y="288462"/>
                </a:lnTo>
                <a:cubicBezTo>
                  <a:pt x="4249418" y="266277"/>
                  <a:pt x="4197936" y="246236"/>
                  <a:pt x="4147144" y="228342"/>
                </a:cubicBezTo>
                <a:close/>
                <a:moveTo>
                  <a:pt x="8609686" y="213347"/>
                </a:moveTo>
                <a:lnTo>
                  <a:pt x="8612591" y="214476"/>
                </a:lnTo>
                <a:lnTo>
                  <a:pt x="8612697" y="214474"/>
                </a:lnTo>
                <a:close/>
                <a:moveTo>
                  <a:pt x="8717179" y="212853"/>
                </a:moveTo>
                <a:lnTo>
                  <a:pt x="8691594" y="214278"/>
                </a:lnTo>
                <a:lnTo>
                  <a:pt x="8749508" y="233765"/>
                </a:lnTo>
                <a:lnTo>
                  <a:pt x="8894728" y="294274"/>
                </a:lnTo>
                <a:lnTo>
                  <a:pt x="8919197" y="290330"/>
                </a:lnTo>
                <a:lnTo>
                  <a:pt x="8902833" y="282791"/>
                </a:lnTo>
                <a:cubicBezTo>
                  <a:pt x="8850686" y="260606"/>
                  <a:pt x="8799207" y="240567"/>
                  <a:pt x="8748416" y="222672"/>
                </a:cubicBezTo>
                <a:close/>
                <a:moveTo>
                  <a:pt x="1770349" y="212392"/>
                </a:moveTo>
                <a:lnTo>
                  <a:pt x="1767479" y="212549"/>
                </a:lnTo>
                <a:lnTo>
                  <a:pt x="1839638" y="237849"/>
                </a:lnTo>
                <a:cubicBezTo>
                  <a:pt x="1878740" y="253067"/>
                  <a:pt x="1918190" y="269914"/>
                  <a:pt x="1957960" y="288382"/>
                </a:cubicBezTo>
                <a:lnTo>
                  <a:pt x="1962617" y="290716"/>
                </a:lnTo>
                <a:lnTo>
                  <a:pt x="1967369" y="289950"/>
                </a:lnTo>
                <a:lnTo>
                  <a:pt x="1956454" y="284630"/>
                </a:lnTo>
                <a:cubicBezTo>
                  <a:pt x="1916806" y="266727"/>
                  <a:pt x="1877471" y="250396"/>
                  <a:pt x="1838499" y="235644"/>
                </a:cubicBezTo>
                <a:close/>
                <a:moveTo>
                  <a:pt x="4149584" y="211716"/>
                </a:moveTo>
                <a:lnTo>
                  <a:pt x="4111477" y="213839"/>
                </a:lnTo>
                <a:lnTo>
                  <a:pt x="4148663" y="225497"/>
                </a:lnTo>
                <a:cubicBezTo>
                  <a:pt x="4199575" y="243392"/>
                  <a:pt x="4251170" y="263432"/>
                  <a:pt x="4303423" y="285617"/>
                </a:cubicBezTo>
                <a:lnTo>
                  <a:pt x="4315915" y="291362"/>
                </a:lnTo>
                <a:lnTo>
                  <a:pt x="4350210" y="285835"/>
                </a:lnTo>
                <a:lnTo>
                  <a:pt x="4307992" y="268009"/>
                </a:lnTo>
                <a:cubicBezTo>
                  <a:pt x="4255851" y="247671"/>
                  <a:pt x="4204377" y="229290"/>
                  <a:pt x="4153592" y="212873"/>
                </a:cubicBezTo>
                <a:close/>
                <a:moveTo>
                  <a:pt x="6369048" y="211513"/>
                </a:moveTo>
                <a:lnTo>
                  <a:pt x="6366260" y="211661"/>
                </a:lnTo>
                <a:lnTo>
                  <a:pt x="6440953" y="237849"/>
                </a:lnTo>
                <a:lnTo>
                  <a:pt x="6558386" y="287994"/>
                </a:lnTo>
                <a:lnTo>
                  <a:pt x="6563042" y="287244"/>
                </a:lnTo>
                <a:lnTo>
                  <a:pt x="6557684" y="284631"/>
                </a:lnTo>
                <a:cubicBezTo>
                  <a:pt x="6518041" y="266729"/>
                  <a:pt x="6478713" y="250396"/>
                  <a:pt x="6439746" y="235644"/>
                </a:cubicBezTo>
                <a:close/>
                <a:moveTo>
                  <a:pt x="5563886" y="211195"/>
                </a:moveTo>
                <a:lnTo>
                  <a:pt x="5522789" y="224704"/>
                </a:lnTo>
                <a:cubicBezTo>
                  <a:pt x="5467138" y="246955"/>
                  <a:pt x="5412229" y="272656"/>
                  <a:pt x="5357760" y="301109"/>
                </a:cubicBezTo>
                <a:lnTo>
                  <a:pt x="5341495" y="310415"/>
                </a:lnTo>
                <a:lnTo>
                  <a:pt x="5388464" y="317404"/>
                </a:lnTo>
                <a:cubicBezTo>
                  <a:pt x="5462760" y="326898"/>
                  <a:pt x="5537038" y="334626"/>
                  <a:pt x="5611075" y="339955"/>
                </a:cubicBezTo>
                <a:cubicBezTo>
                  <a:pt x="5865627" y="358078"/>
                  <a:pt x="6140671" y="347024"/>
                  <a:pt x="6445556" y="306179"/>
                </a:cubicBezTo>
                <a:lnTo>
                  <a:pt x="6529070" y="292719"/>
                </a:lnTo>
                <a:lnTo>
                  <a:pt x="6503563" y="279909"/>
                </a:lnTo>
                <a:cubicBezTo>
                  <a:pt x="6450179" y="255752"/>
                  <a:pt x="6394966" y="233574"/>
                  <a:pt x="6338409" y="214355"/>
                </a:cubicBezTo>
                <a:lnTo>
                  <a:pt x="6334714" y="213335"/>
                </a:lnTo>
                <a:lnTo>
                  <a:pt x="6217692" y="219544"/>
                </a:lnTo>
                <a:cubicBezTo>
                  <a:pt x="6035127" y="225409"/>
                  <a:pt x="5850500" y="223945"/>
                  <a:pt x="5661623" y="216485"/>
                </a:cubicBezTo>
                <a:close/>
                <a:moveTo>
                  <a:pt x="957498" y="211131"/>
                </a:moveTo>
                <a:lnTo>
                  <a:pt x="838532" y="260598"/>
                </a:lnTo>
                <a:lnTo>
                  <a:pt x="737883" y="311695"/>
                </a:lnTo>
                <a:lnTo>
                  <a:pt x="793575" y="319984"/>
                </a:lnTo>
                <a:cubicBezTo>
                  <a:pt x="867860" y="329478"/>
                  <a:pt x="942132" y="337207"/>
                  <a:pt x="1016176" y="342536"/>
                </a:cubicBezTo>
                <a:cubicBezTo>
                  <a:pt x="1270711" y="360658"/>
                  <a:pt x="1545866" y="349598"/>
                  <a:pt x="1850711" y="308756"/>
                </a:cubicBezTo>
                <a:lnTo>
                  <a:pt x="1932033" y="295646"/>
                </a:lnTo>
                <a:lnTo>
                  <a:pt x="1839219" y="252772"/>
                </a:lnTo>
                <a:lnTo>
                  <a:pt x="1731016" y="214544"/>
                </a:lnTo>
                <a:lnTo>
                  <a:pt x="1635068" y="219795"/>
                </a:lnTo>
                <a:cubicBezTo>
                  <a:pt x="1456748" y="225869"/>
                  <a:pt x="1276560" y="224870"/>
                  <a:pt x="1092415" y="218074"/>
                </a:cubicBezTo>
                <a:close/>
                <a:moveTo>
                  <a:pt x="1805448" y="210471"/>
                </a:moveTo>
                <a:lnTo>
                  <a:pt x="1786785" y="211493"/>
                </a:lnTo>
                <a:lnTo>
                  <a:pt x="1916813" y="257605"/>
                </a:lnTo>
                <a:lnTo>
                  <a:pt x="1980731" y="287796"/>
                </a:lnTo>
                <a:lnTo>
                  <a:pt x="1998373" y="284952"/>
                </a:lnTo>
                <a:lnTo>
                  <a:pt x="1878831" y="233652"/>
                </a:lnTo>
                <a:close/>
                <a:moveTo>
                  <a:pt x="8760819" y="210422"/>
                </a:moveTo>
                <a:lnTo>
                  <a:pt x="8729185" y="212184"/>
                </a:lnTo>
                <a:lnTo>
                  <a:pt x="8749951" y="218713"/>
                </a:lnTo>
                <a:cubicBezTo>
                  <a:pt x="8800865" y="236657"/>
                  <a:pt x="8852462" y="256755"/>
                  <a:pt x="8904721" y="279008"/>
                </a:cubicBezTo>
                <a:lnTo>
                  <a:pt x="8926660" y="289127"/>
                </a:lnTo>
                <a:lnTo>
                  <a:pt x="8957324" y="284184"/>
                </a:lnTo>
                <a:lnTo>
                  <a:pt x="8902139" y="260884"/>
                </a:lnTo>
                <a:close/>
                <a:moveTo>
                  <a:pt x="6402239" y="209752"/>
                </a:moveTo>
                <a:lnTo>
                  <a:pt x="6390006" y="210402"/>
                </a:lnTo>
                <a:lnTo>
                  <a:pt x="6451812" y="231422"/>
                </a:lnTo>
                <a:cubicBezTo>
                  <a:pt x="6489479" y="245543"/>
                  <a:pt x="6527536" y="261106"/>
                  <a:pt x="6565971" y="278110"/>
                </a:cubicBezTo>
                <a:lnTo>
                  <a:pt x="6579581" y="284578"/>
                </a:lnTo>
                <a:lnTo>
                  <a:pt x="6592691" y="282465"/>
                </a:lnTo>
                <a:lnTo>
                  <a:pt x="6518124" y="248924"/>
                </a:lnTo>
                <a:close/>
                <a:moveTo>
                  <a:pt x="922552" y="209332"/>
                </a:moveTo>
                <a:lnTo>
                  <a:pt x="839403" y="241859"/>
                </a:lnTo>
                <a:lnTo>
                  <a:pt x="703896" y="306636"/>
                </a:lnTo>
                <a:lnTo>
                  <a:pt x="709795" y="307514"/>
                </a:lnTo>
                <a:lnTo>
                  <a:pt x="838276" y="244347"/>
                </a:lnTo>
                <a:lnTo>
                  <a:pt x="925033" y="209460"/>
                </a:lnTo>
                <a:close/>
                <a:moveTo>
                  <a:pt x="5525092" y="209095"/>
                </a:moveTo>
                <a:lnTo>
                  <a:pt x="5406198" y="257055"/>
                </a:lnTo>
                <a:lnTo>
                  <a:pt x="5308201" y="305461"/>
                </a:lnTo>
                <a:lnTo>
                  <a:pt x="5313900" y="306309"/>
                </a:lnTo>
                <a:lnTo>
                  <a:pt x="5404967" y="260029"/>
                </a:lnTo>
                <a:lnTo>
                  <a:pt x="5527467" y="209223"/>
                </a:lnTo>
                <a:close/>
                <a:moveTo>
                  <a:pt x="1841712" y="208487"/>
                </a:moveTo>
                <a:lnTo>
                  <a:pt x="1815851" y="209902"/>
                </a:lnTo>
                <a:lnTo>
                  <a:pt x="1917548" y="244247"/>
                </a:lnTo>
                <a:lnTo>
                  <a:pt x="2005473" y="283807"/>
                </a:lnTo>
                <a:lnTo>
                  <a:pt x="2028238" y="280138"/>
                </a:lnTo>
                <a:lnTo>
                  <a:pt x="1878831" y="219570"/>
                </a:lnTo>
                <a:close/>
                <a:moveTo>
                  <a:pt x="4208155" y="208454"/>
                </a:moveTo>
                <a:lnTo>
                  <a:pt x="4160818" y="211091"/>
                </a:lnTo>
                <a:lnTo>
                  <a:pt x="4310629" y="264453"/>
                </a:lnTo>
                <a:lnTo>
                  <a:pt x="4358291" y="284532"/>
                </a:lnTo>
                <a:lnTo>
                  <a:pt x="4402506" y="277406"/>
                </a:lnTo>
                <a:lnTo>
                  <a:pt x="4300119" y="238272"/>
                </a:lnTo>
                <a:close/>
                <a:moveTo>
                  <a:pt x="8805034" y="207959"/>
                </a:moveTo>
                <a:lnTo>
                  <a:pt x="8771141" y="209847"/>
                </a:lnTo>
                <a:lnTo>
                  <a:pt x="8904246" y="257316"/>
                </a:lnTo>
                <a:lnTo>
                  <a:pt x="8964991" y="282948"/>
                </a:lnTo>
                <a:lnTo>
                  <a:pt x="9000678" y="277195"/>
                </a:lnTo>
                <a:lnTo>
                  <a:pt x="8900648" y="238959"/>
                </a:lnTo>
                <a:close/>
                <a:moveTo>
                  <a:pt x="6437106" y="207903"/>
                </a:moveTo>
                <a:lnTo>
                  <a:pt x="6421415" y="208735"/>
                </a:lnTo>
                <a:lnTo>
                  <a:pt x="6547526" y="255798"/>
                </a:lnTo>
                <a:lnTo>
                  <a:pt x="6603325" y="280751"/>
                </a:lnTo>
                <a:lnTo>
                  <a:pt x="6621459" y="277829"/>
                </a:lnTo>
                <a:lnTo>
                  <a:pt x="6516706" y="233329"/>
                </a:lnTo>
                <a:close/>
                <a:moveTo>
                  <a:pt x="892652" y="207794"/>
                </a:moveTo>
                <a:lnTo>
                  <a:pt x="756874" y="261158"/>
                </a:lnTo>
                <a:lnTo>
                  <a:pt x="672658" y="301986"/>
                </a:lnTo>
                <a:lnTo>
                  <a:pt x="687564" y="304205"/>
                </a:lnTo>
                <a:lnTo>
                  <a:pt x="703506" y="295716"/>
                </a:lnTo>
                <a:cubicBezTo>
                  <a:pt x="757096" y="269284"/>
                  <a:pt x="810943" y="245070"/>
                  <a:pt x="865312" y="223675"/>
                </a:cubicBezTo>
                <a:lnTo>
                  <a:pt x="907874" y="208577"/>
                </a:lnTo>
                <a:close/>
                <a:moveTo>
                  <a:pt x="1855189" y="207749"/>
                </a:moveTo>
                <a:lnTo>
                  <a:pt x="1849597" y="208055"/>
                </a:lnTo>
                <a:lnTo>
                  <a:pt x="1946212" y="241091"/>
                </a:lnTo>
                <a:lnTo>
                  <a:pt x="2034346" y="279153"/>
                </a:lnTo>
                <a:lnTo>
                  <a:pt x="2047828" y="276980"/>
                </a:lnTo>
                <a:lnTo>
                  <a:pt x="2002277" y="256793"/>
                </a:lnTo>
                <a:close/>
                <a:moveTo>
                  <a:pt x="5496379" y="207541"/>
                </a:moveTo>
                <a:lnTo>
                  <a:pt x="5358159" y="261889"/>
                </a:lnTo>
                <a:lnTo>
                  <a:pt x="5277662" y="300916"/>
                </a:lnTo>
                <a:lnTo>
                  <a:pt x="5290806" y="302872"/>
                </a:lnTo>
                <a:lnTo>
                  <a:pt x="5430527" y="238350"/>
                </a:lnTo>
                <a:lnTo>
                  <a:pt x="5512065" y="208390"/>
                </a:lnTo>
                <a:close/>
                <a:moveTo>
                  <a:pt x="6453605" y="207027"/>
                </a:moveTo>
                <a:lnTo>
                  <a:pt x="6448014" y="207324"/>
                </a:lnTo>
                <a:lnTo>
                  <a:pt x="6546778" y="241092"/>
                </a:lnTo>
                <a:lnTo>
                  <a:pt x="6629038" y="276607"/>
                </a:lnTo>
                <a:lnTo>
                  <a:pt x="6642622" y="274418"/>
                </a:lnTo>
                <a:lnTo>
                  <a:pt x="6602850" y="256793"/>
                </a:lnTo>
                <a:close/>
                <a:moveTo>
                  <a:pt x="863141" y="206275"/>
                </a:moveTo>
                <a:lnTo>
                  <a:pt x="756807" y="245775"/>
                </a:lnTo>
                <a:lnTo>
                  <a:pt x="643554" y="297654"/>
                </a:lnTo>
                <a:lnTo>
                  <a:pt x="665575" y="300932"/>
                </a:lnTo>
                <a:lnTo>
                  <a:pt x="754866" y="257643"/>
                </a:lnTo>
                <a:lnTo>
                  <a:pt x="883058" y="207300"/>
                </a:lnTo>
                <a:close/>
                <a:moveTo>
                  <a:pt x="5464201" y="205799"/>
                </a:moveTo>
                <a:lnTo>
                  <a:pt x="5356598" y="245776"/>
                </a:lnTo>
                <a:lnTo>
                  <a:pt x="5246381" y="296261"/>
                </a:lnTo>
                <a:lnTo>
                  <a:pt x="5269476" y="299698"/>
                </a:lnTo>
                <a:lnTo>
                  <a:pt x="5356202" y="257662"/>
                </a:lnTo>
                <a:lnTo>
                  <a:pt x="5485367" y="206945"/>
                </a:lnTo>
                <a:close/>
                <a:moveTo>
                  <a:pt x="1898537" y="205377"/>
                </a:moveTo>
                <a:lnTo>
                  <a:pt x="1869129" y="206986"/>
                </a:lnTo>
                <a:lnTo>
                  <a:pt x="1931865" y="227182"/>
                </a:lnTo>
                <a:lnTo>
                  <a:pt x="2057255" y="275460"/>
                </a:lnTo>
                <a:lnTo>
                  <a:pt x="2085929" y="270838"/>
                </a:lnTo>
                <a:lnTo>
                  <a:pt x="2079232" y="268010"/>
                </a:lnTo>
                <a:close/>
                <a:moveTo>
                  <a:pt x="843575" y="205268"/>
                </a:moveTo>
                <a:lnTo>
                  <a:pt x="831927" y="208870"/>
                </a:lnTo>
                <a:lnTo>
                  <a:pt x="620567" y="294232"/>
                </a:lnTo>
                <a:lnTo>
                  <a:pt x="637107" y="296694"/>
                </a:lnTo>
                <a:lnTo>
                  <a:pt x="830497" y="212968"/>
                </a:lnTo>
                <a:lnTo>
                  <a:pt x="852387" y="205721"/>
                </a:lnTo>
                <a:close/>
                <a:moveTo>
                  <a:pt x="4270303" y="204925"/>
                </a:moveTo>
                <a:lnTo>
                  <a:pt x="4268685" y="205083"/>
                </a:lnTo>
                <a:lnTo>
                  <a:pt x="4218970" y="207852"/>
                </a:lnTo>
                <a:lnTo>
                  <a:pt x="4302000" y="234725"/>
                </a:lnTo>
                <a:lnTo>
                  <a:pt x="4410474" y="276122"/>
                </a:lnTo>
                <a:lnTo>
                  <a:pt x="4463197" y="267624"/>
                </a:lnTo>
                <a:lnTo>
                  <a:pt x="4306329" y="215155"/>
                </a:lnTo>
                <a:close/>
                <a:moveTo>
                  <a:pt x="5445728" y="204799"/>
                </a:moveTo>
                <a:lnTo>
                  <a:pt x="5432610" y="208856"/>
                </a:lnTo>
                <a:cubicBezTo>
                  <a:pt x="5384529" y="225741"/>
                  <a:pt x="5336720" y="244419"/>
                  <a:pt x="5289020" y="264530"/>
                </a:cubicBezTo>
                <a:lnTo>
                  <a:pt x="5225391" y="293138"/>
                </a:lnTo>
                <a:lnTo>
                  <a:pt x="5240416" y="295374"/>
                </a:lnTo>
                <a:lnTo>
                  <a:pt x="5287457" y="272676"/>
                </a:lnTo>
                <a:cubicBezTo>
                  <a:pt x="5335149" y="251110"/>
                  <a:pt x="5382979" y="231079"/>
                  <a:pt x="5431119" y="212969"/>
                </a:cubicBezTo>
                <a:lnTo>
                  <a:pt x="5454379" y="205267"/>
                </a:lnTo>
                <a:close/>
                <a:moveTo>
                  <a:pt x="8872783" y="204036"/>
                </a:moveTo>
                <a:lnTo>
                  <a:pt x="8869238" y="204382"/>
                </a:lnTo>
                <a:lnTo>
                  <a:pt x="8816747" y="207306"/>
                </a:lnTo>
                <a:lnTo>
                  <a:pt x="8902564" y="235181"/>
                </a:lnTo>
                <a:lnTo>
                  <a:pt x="9008812" y="275883"/>
                </a:lnTo>
                <a:lnTo>
                  <a:pt x="9065604" y="266728"/>
                </a:lnTo>
                <a:lnTo>
                  <a:pt x="8908360" y="214138"/>
                </a:lnTo>
                <a:close/>
                <a:moveTo>
                  <a:pt x="809883" y="203455"/>
                </a:moveTo>
                <a:lnTo>
                  <a:pt x="756190" y="220520"/>
                </a:lnTo>
                <a:cubicBezTo>
                  <a:pt x="701478" y="240104"/>
                  <a:pt x="646975" y="261629"/>
                  <a:pt x="592445" y="284601"/>
                </a:cubicBezTo>
                <a:lnTo>
                  <a:pt x="583261" y="288679"/>
                </a:lnTo>
                <a:lnTo>
                  <a:pt x="615846" y="293529"/>
                </a:lnTo>
                <a:lnTo>
                  <a:pt x="755410" y="234015"/>
                </a:lnTo>
                <a:lnTo>
                  <a:pt x="839119" y="205039"/>
                </a:lnTo>
                <a:lnTo>
                  <a:pt x="812970" y="203693"/>
                </a:lnTo>
                <a:close/>
                <a:moveTo>
                  <a:pt x="6511014" y="203058"/>
                </a:moveTo>
                <a:lnTo>
                  <a:pt x="6490262" y="205082"/>
                </a:lnTo>
                <a:lnTo>
                  <a:pt x="6468083" y="206259"/>
                </a:lnTo>
                <a:lnTo>
                  <a:pt x="6533077" y="227182"/>
                </a:lnTo>
                <a:lnTo>
                  <a:pt x="6651883" y="272925"/>
                </a:lnTo>
                <a:lnTo>
                  <a:pt x="6688410" y="267038"/>
                </a:lnTo>
                <a:lnTo>
                  <a:pt x="6603483" y="232547"/>
                </a:lnTo>
                <a:close/>
                <a:moveTo>
                  <a:pt x="3202650" y="202522"/>
                </a:moveTo>
                <a:lnTo>
                  <a:pt x="3198956" y="203649"/>
                </a:lnTo>
                <a:cubicBezTo>
                  <a:pt x="3161513" y="216897"/>
                  <a:pt x="3124439" y="231782"/>
                  <a:pt x="3087647" y="248097"/>
                </a:cubicBezTo>
                <a:lnTo>
                  <a:pt x="2996721" y="292082"/>
                </a:lnTo>
                <a:lnTo>
                  <a:pt x="3166893" y="317405"/>
                </a:lnTo>
                <a:cubicBezTo>
                  <a:pt x="3241191" y="326899"/>
                  <a:pt x="3315467" y="334627"/>
                  <a:pt x="3389505" y="339956"/>
                </a:cubicBezTo>
                <a:cubicBezTo>
                  <a:pt x="3580420" y="353548"/>
                  <a:pt x="3782860" y="350728"/>
                  <a:pt x="4000769" y="331237"/>
                </a:cubicBezTo>
                <a:lnTo>
                  <a:pt x="4186017" y="310441"/>
                </a:lnTo>
                <a:lnTo>
                  <a:pt x="4078605" y="260192"/>
                </a:lnTo>
                <a:lnTo>
                  <a:pt x="3968267" y="219072"/>
                </a:lnTo>
                <a:lnTo>
                  <a:pt x="3668289" y="222519"/>
                </a:lnTo>
                <a:cubicBezTo>
                  <a:pt x="3546368" y="220965"/>
                  <a:pt x="3422998" y="216595"/>
                  <a:pt x="3297567" y="209786"/>
                </a:cubicBezTo>
                <a:close/>
                <a:moveTo>
                  <a:pt x="5396014" y="202108"/>
                </a:moveTo>
                <a:lnTo>
                  <a:pt x="5358232" y="214119"/>
                </a:lnTo>
                <a:cubicBezTo>
                  <a:pt x="5303528" y="233705"/>
                  <a:pt x="5249034" y="255230"/>
                  <a:pt x="5194513" y="278203"/>
                </a:cubicBezTo>
                <a:lnTo>
                  <a:pt x="5177072" y="285948"/>
                </a:lnTo>
                <a:lnTo>
                  <a:pt x="5219905" y="292321"/>
                </a:lnTo>
                <a:lnTo>
                  <a:pt x="5356671" y="234016"/>
                </a:lnTo>
                <a:lnTo>
                  <a:pt x="5441727" y="204583"/>
                </a:lnTo>
                <a:close/>
                <a:moveTo>
                  <a:pt x="7806743" y="202053"/>
                </a:moveTo>
                <a:lnTo>
                  <a:pt x="7799573" y="204240"/>
                </a:lnTo>
                <a:cubicBezTo>
                  <a:pt x="7762125" y="217492"/>
                  <a:pt x="7725049" y="232381"/>
                  <a:pt x="7688254" y="248700"/>
                </a:cubicBezTo>
                <a:lnTo>
                  <a:pt x="7599560" y="291613"/>
                </a:lnTo>
                <a:lnTo>
                  <a:pt x="7768111" y="316701"/>
                </a:lnTo>
                <a:cubicBezTo>
                  <a:pt x="7842397" y="326194"/>
                  <a:pt x="7916672" y="333922"/>
                  <a:pt x="7990721" y="339251"/>
                </a:cubicBezTo>
                <a:cubicBezTo>
                  <a:pt x="8181664" y="352843"/>
                  <a:pt x="8384136" y="350023"/>
                  <a:pt x="8602044" y="330533"/>
                </a:cubicBezTo>
                <a:lnTo>
                  <a:pt x="8784469" y="310053"/>
                </a:lnTo>
                <a:lnTo>
                  <a:pt x="8679217" y="260817"/>
                </a:lnTo>
                <a:lnTo>
                  <a:pt x="8566826" y="218927"/>
                </a:lnTo>
                <a:lnTo>
                  <a:pt x="8390476" y="222420"/>
                </a:lnTo>
                <a:cubicBezTo>
                  <a:pt x="8229195" y="222906"/>
                  <a:pt x="8065726" y="218164"/>
                  <a:pt x="7898585" y="209086"/>
                </a:cubicBezTo>
                <a:close/>
                <a:moveTo>
                  <a:pt x="3168865" y="199937"/>
                </a:moveTo>
                <a:lnTo>
                  <a:pt x="3165358" y="201026"/>
                </a:lnTo>
                <a:cubicBezTo>
                  <a:pt x="3129764" y="213578"/>
                  <a:pt x="3094445" y="227481"/>
                  <a:pt x="3059329" y="242565"/>
                </a:cubicBezTo>
                <a:lnTo>
                  <a:pt x="2967902" y="287793"/>
                </a:lnTo>
                <a:lnTo>
                  <a:pt x="2972814" y="288524"/>
                </a:lnTo>
                <a:lnTo>
                  <a:pt x="3058198" y="245075"/>
                </a:lnTo>
                <a:cubicBezTo>
                  <a:pt x="3093432" y="229515"/>
                  <a:pt x="3128900" y="215162"/>
                  <a:pt x="3164682" y="202191"/>
                </a:cubicBezTo>
                <a:lnTo>
                  <a:pt x="3171185" y="200114"/>
                </a:lnTo>
                <a:close/>
                <a:moveTo>
                  <a:pt x="1956342" y="199803"/>
                </a:moveTo>
                <a:lnTo>
                  <a:pt x="1909428" y="204429"/>
                </a:lnTo>
                <a:lnTo>
                  <a:pt x="2003969" y="235415"/>
                </a:lnTo>
                <a:lnTo>
                  <a:pt x="2089816" y="270211"/>
                </a:lnTo>
                <a:lnTo>
                  <a:pt x="2140664" y="262014"/>
                </a:lnTo>
                <a:lnTo>
                  <a:pt x="2078549" y="238272"/>
                </a:lnTo>
                <a:close/>
                <a:moveTo>
                  <a:pt x="2470840" y="199535"/>
                </a:moveTo>
                <a:lnTo>
                  <a:pt x="2423947" y="208486"/>
                </a:lnTo>
                <a:lnTo>
                  <a:pt x="2357995" y="221266"/>
                </a:lnTo>
                <a:lnTo>
                  <a:pt x="2470415" y="250340"/>
                </a:lnTo>
                <a:lnTo>
                  <a:pt x="2583204" y="220855"/>
                </a:lnTo>
                <a:lnTo>
                  <a:pt x="2502332" y="205640"/>
                </a:lnTo>
                <a:close/>
                <a:moveTo>
                  <a:pt x="5355842" y="199446"/>
                </a:moveTo>
                <a:lnTo>
                  <a:pt x="5250233" y="233395"/>
                </a:lnTo>
                <a:lnTo>
                  <a:pt x="5135318" y="278538"/>
                </a:lnTo>
                <a:lnTo>
                  <a:pt x="5165731" y="284260"/>
                </a:lnTo>
                <a:lnTo>
                  <a:pt x="5169402" y="284806"/>
                </a:lnTo>
                <a:lnTo>
                  <a:pt x="5193254" y="274237"/>
                </a:lnTo>
                <a:cubicBezTo>
                  <a:pt x="5247892" y="251240"/>
                  <a:pt x="5302494" y="229673"/>
                  <a:pt x="5357290" y="210042"/>
                </a:cubicBezTo>
                <a:lnTo>
                  <a:pt x="5384223" y="201470"/>
                </a:lnTo>
                <a:lnTo>
                  <a:pt x="5374851" y="200963"/>
                </a:lnTo>
                <a:close/>
                <a:moveTo>
                  <a:pt x="7771655" y="199366"/>
                </a:moveTo>
                <a:lnTo>
                  <a:pt x="7766669" y="200915"/>
                </a:lnTo>
                <a:cubicBezTo>
                  <a:pt x="7731070" y="213469"/>
                  <a:pt x="7695750" y="227374"/>
                  <a:pt x="7660636" y="242459"/>
                </a:cubicBezTo>
                <a:lnTo>
                  <a:pt x="7570145" y="287235"/>
                </a:lnTo>
                <a:lnTo>
                  <a:pt x="7575046" y="287964"/>
                </a:lnTo>
                <a:lnTo>
                  <a:pt x="7659515" y="244971"/>
                </a:lnTo>
                <a:cubicBezTo>
                  <a:pt x="7694750" y="229408"/>
                  <a:pt x="7730218" y="215053"/>
                  <a:pt x="7766002" y="202079"/>
                </a:cubicBezTo>
                <a:lnTo>
                  <a:pt x="7773947" y="199542"/>
                </a:lnTo>
                <a:close/>
                <a:moveTo>
                  <a:pt x="7074258" y="199119"/>
                </a:moveTo>
                <a:lnTo>
                  <a:pt x="7025217" y="208477"/>
                </a:lnTo>
                <a:lnTo>
                  <a:pt x="6961312" y="220874"/>
                </a:lnTo>
                <a:lnTo>
                  <a:pt x="7074839" y="250228"/>
                </a:lnTo>
                <a:lnTo>
                  <a:pt x="7187897" y="220671"/>
                </a:lnTo>
                <a:lnTo>
                  <a:pt x="7104263" y="204939"/>
                </a:lnTo>
                <a:close/>
                <a:moveTo>
                  <a:pt x="749173" y="198776"/>
                </a:moveTo>
                <a:lnTo>
                  <a:pt x="593541" y="253685"/>
                </a:lnTo>
                <a:lnTo>
                  <a:pt x="529915" y="279127"/>
                </a:lnTo>
                <a:lnTo>
                  <a:pt x="570896" y="286839"/>
                </a:lnTo>
                <a:lnTo>
                  <a:pt x="577349" y="287799"/>
                </a:lnTo>
                <a:lnTo>
                  <a:pt x="591915" y="281346"/>
                </a:lnTo>
                <a:cubicBezTo>
                  <a:pt x="646553" y="258350"/>
                  <a:pt x="701152" y="236784"/>
                  <a:pt x="755943" y="217155"/>
                </a:cubicBezTo>
                <a:lnTo>
                  <a:pt x="801113" y="202779"/>
                </a:lnTo>
                <a:close/>
                <a:moveTo>
                  <a:pt x="4333606" y="198748"/>
                </a:moveTo>
                <a:lnTo>
                  <a:pt x="4283179" y="203669"/>
                </a:lnTo>
                <a:lnTo>
                  <a:pt x="4307721" y="210660"/>
                </a:lnTo>
                <a:cubicBezTo>
                  <a:pt x="4360261" y="226989"/>
                  <a:pt x="4413662" y="244922"/>
                  <a:pt x="4467966" y="264465"/>
                </a:cubicBezTo>
                <a:lnTo>
                  <a:pt x="4472433" y="266136"/>
                </a:lnTo>
                <a:lnTo>
                  <a:pt x="4521289" y="258261"/>
                </a:lnTo>
                <a:lnTo>
                  <a:pt x="4529275" y="256974"/>
                </a:lnTo>
                <a:lnTo>
                  <a:pt x="4460069" y="234909"/>
                </a:lnTo>
                <a:close/>
                <a:moveTo>
                  <a:pt x="6556899" y="198580"/>
                </a:moveTo>
                <a:lnTo>
                  <a:pt x="6522365" y="201950"/>
                </a:lnTo>
                <a:lnTo>
                  <a:pt x="6605175" y="228297"/>
                </a:lnTo>
                <a:lnTo>
                  <a:pt x="6697235" y="265616"/>
                </a:lnTo>
                <a:lnTo>
                  <a:pt x="6733041" y="259844"/>
                </a:lnTo>
                <a:lnTo>
                  <a:pt x="6602567" y="211814"/>
                </a:lnTo>
                <a:close/>
                <a:moveTo>
                  <a:pt x="3141318" y="197828"/>
                </a:moveTo>
                <a:lnTo>
                  <a:pt x="3087385" y="216117"/>
                </a:lnTo>
                <a:lnTo>
                  <a:pt x="2936276" y="282777"/>
                </a:lnTo>
                <a:lnTo>
                  <a:pt x="2944161" y="284261"/>
                </a:lnTo>
                <a:lnTo>
                  <a:pt x="2948523" y="284910"/>
                </a:lnTo>
                <a:lnTo>
                  <a:pt x="2975353" y="271629"/>
                </a:lnTo>
                <a:cubicBezTo>
                  <a:pt x="3011773" y="254705"/>
                  <a:pt x="3048349" y="238885"/>
                  <a:pt x="3085164" y="224355"/>
                </a:cubicBezTo>
                <a:lnTo>
                  <a:pt x="3156535" y="198993"/>
                </a:lnTo>
                <a:close/>
                <a:moveTo>
                  <a:pt x="8938043" y="197669"/>
                </a:moveTo>
                <a:lnTo>
                  <a:pt x="8883512" y="202989"/>
                </a:lnTo>
                <a:lnTo>
                  <a:pt x="8909538" y="210385"/>
                </a:lnTo>
                <a:cubicBezTo>
                  <a:pt x="8962133" y="226695"/>
                  <a:pt x="9015594" y="244617"/>
                  <a:pt x="9069966" y="264160"/>
                </a:cubicBezTo>
                <a:lnTo>
                  <a:pt x="9073511" y="265454"/>
                </a:lnTo>
                <a:lnTo>
                  <a:pt x="9122584" y="257543"/>
                </a:lnTo>
                <a:lnTo>
                  <a:pt x="9134766" y="255579"/>
                </a:lnTo>
                <a:lnTo>
                  <a:pt x="9068536" y="234989"/>
                </a:lnTo>
                <a:close/>
                <a:moveTo>
                  <a:pt x="7745792" y="197386"/>
                </a:moveTo>
                <a:lnTo>
                  <a:pt x="7688727" y="216738"/>
                </a:lnTo>
                <a:lnTo>
                  <a:pt x="7539717" y="282480"/>
                </a:lnTo>
                <a:lnTo>
                  <a:pt x="7545441" y="283558"/>
                </a:lnTo>
                <a:lnTo>
                  <a:pt x="7550326" y="284285"/>
                </a:lnTo>
                <a:lnTo>
                  <a:pt x="7576725" y="271219"/>
                </a:lnTo>
                <a:cubicBezTo>
                  <a:pt x="7613151" y="254296"/>
                  <a:pt x="7649733" y="238475"/>
                  <a:pt x="7686556" y="223946"/>
                </a:cubicBezTo>
                <a:lnTo>
                  <a:pt x="7758565" y="198364"/>
                </a:lnTo>
                <a:close/>
                <a:moveTo>
                  <a:pt x="3111241" y="195527"/>
                </a:moveTo>
                <a:lnTo>
                  <a:pt x="3087335" y="203187"/>
                </a:lnTo>
                <a:lnTo>
                  <a:pt x="2908817" y="277611"/>
                </a:lnTo>
                <a:lnTo>
                  <a:pt x="2929821" y="281563"/>
                </a:lnTo>
                <a:lnTo>
                  <a:pt x="3086272" y="212575"/>
                </a:lnTo>
                <a:lnTo>
                  <a:pt x="3131946" y="197111"/>
                </a:lnTo>
                <a:close/>
                <a:moveTo>
                  <a:pt x="5305304" y="195414"/>
                </a:moveTo>
                <a:lnTo>
                  <a:pt x="5243279" y="213025"/>
                </a:lnTo>
                <a:lnTo>
                  <a:pt x="5082433" y="268589"/>
                </a:lnTo>
                <a:lnTo>
                  <a:pt x="5127929" y="277148"/>
                </a:lnTo>
                <a:lnTo>
                  <a:pt x="5248022" y="229935"/>
                </a:lnTo>
                <a:lnTo>
                  <a:pt x="5345506" y="198622"/>
                </a:lnTo>
                <a:close/>
                <a:moveTo>
                  <a:pt x="7716152" y="195116"/>
                </a:moveTo>
                <a:lnTo>
                  <a:pt x="7688705" y="203913"/>
                </a:lnTo>
                <a:lnTo>
                  <a:pt x="7512520" y="277361"/>
                </a:lnTo>
                <a:lnTo>
                  <a:pt x="7532116" y="281050"/>
                </a:lnTo>
                <a:lnTo>
                  <a:pt x="7687562" y="212502"/>
                </a:lnTo>
                <a:lnTo>
                  <a:pt x="7734702" y="196537"/>
                </a:lnTo>
                <a:close/>
                <a:moveTo>
                  <a:pt x="2004620" y="195042"/>
                </a:moveTo>
                <a:lnTo>
                  <a:pt x="1968773" y="198577"/>
                </a:lnTo>
                <a:lnTo>
                  <a:pt x="2002273" y="208267"/>
                </a:lnTo>
                <a:lnTo>
                  <a:pt x="2141328" y="259369"/>
                </a:lnTo>
                <a:lnTo>
                  <a:pt x="2146129" y="261133"/>
                </a:lnTo>
                <a:lnTo>
                  <a:pt x="2159860" y="258920"/>
                </a:lnTo>
                <a:lnTo>
                  <a:pt x="2159329" y="255381"/>
                </a:lnTo>
                <a:lnTo>
                  <a:pt x="2183700" y="250654"/>
                </a:lnTo>
                <a:lnTo>
                  <a:pt x="2140365" y="236160"/>
                </a:lnTo>
                <a:lnTo>
                  <a:pt x="2077569" y="215156"/>
                </a:lnTo>
                <a:close/>
                <a:moveTo>
                  <a:pt x="700163" y="194998"/>
                </a:moveTo>
                <a:lnTo>
                  <a:pt x="697359" y="195769"/>
                </a:lnTo>
                <a:lnTo>
                  <a:pt x="478156" y="269388"/>
                </a:lnTo>
                <a:lnTo>
                  <a:pt x="523109" y="277847"/>
                </a:lnTo>
                <a:lnTo>
                  <a:pt x="592007" y="250262"/>
                </a:lnTo>
                <a:lnTo>
                  <a:pt x="739930" y="198063"/>
                </a:lnTo>
                <a:close/>
                <a:moveTo>
                  <a:pt x="3096892" y="194428"/>
                </a:moveTo>
                <a:lnTo>
                  <a:pt x="3087891" y="197121"/>
                </a:lnTo>
                <a:lnTo>
                  <a:pt x="2889843" y="274042"/>
                </a:lnTo>
                <a:lnTo>
                  <a:pt x="2902982" y="276513"/>
                </a:lnTo>
                <a:lnTo>
                  <a:pt x="3085834" y="200364"/>
                </a:lnTo>
                <a:lnTo>
                  <a:pt x="3102920" y="194890"/>
                </a:lnTo>
                <a:close/>
                <a:moveTo>
                  <a:pt x="6606347" y="193755"/>
                </a:moveTo>
                <a:lnTo>
                  <a:pt x="6566691" y="197625"/>
                </a:lnTo>
                <a:lnTo>
                  <a:pt x="6603480" y="208268"/>
                </a:lnTo>
                <a:lnTo>
                  <a:pt x="6740522" y="258639"/>
                </a:lnTo>
                <a:lnTo>
                  <a:pt x="6760651" y="255394"/>
                </a:lnTo>
                <a:lnTo>
                  <a:pt x="6760650" y="255391"/>
                </a:lnTo>
                <a:lnTo>
                  <a:pt x="6783781" y="250906"/>
                </a:lnTo>
                <a:lnTo>
                  <a:pt x="6741983" y="237443"/>
                </a:lnTo>
                <a:close/>
                <a:moveTo>
                  <a:pt x="7685817" y="192793"/>
                </a:moveTo>
                <a:lnTo>
                  <a:pt x="7482591" y="271728"/>
                </a:lnTo>
                <a:lnTo>
                  <a:pt x="7505430" y="276027"/>
                </a:lnTo>
                <a:lnTo>
                  <a:pt x="7687154" y="200361"/>
                </a:lnTo>
                <a:lnTo>
                  <a:pt x="7705965" y="194336"/>
                </a:lnTo>
                <a:close/>
                <a:moveTo>
                  <a:pt x="3071212" y="192463"/>
                </a:moveTo>
                <a:lnTo>
                  <a:pt x="2875737" y="262129"/>
                </a:lnTo>
                <a:lnTo>
                  <a:pt x="2860903" y="268597"/>
                </a:lnTo>
                <a:lnTo>
                  <a:pt x="2884187" y="272978"/>
                </a:lnTo>
                <a:lnTo>
                  <a:pt x="3086868" y="194287"/>
                </a:lnTo>
                <a:lnTo>
                  <a:pt x="3088535" y="193789"/>
                </a:lnTo>
                <a:close/>
                <a:moveTo>
                  <a:pt x="7651729" y="190183"/>
                </a:moveTo>
                <a:lnTo>
                  <a:pt x="7469892" y="255008"/>
                </a:lnTo>
                <a:lnTo>
                  <a:pt x="7446940" y="265018"/>
                </a:lnTo>
                <a:lnTo>
                  <a:pt x="7474397" y="270186"/>
                </a:lnTo>
                <a:lnTo>
                  <a:pt x="7675709" y="192019"/>
                </a:lnTo>
                <a:close/>
                <a:moveTo>
                  <a:pt x="636072" y="190058"/>
                </a:moveTo>
                <a:lnTo>
                  <a:pt x="532334" y="218967"/>
                </a:lnTo>
                <a:lnTo>
                  <a:pt x="411948" y="256930"/>
                </a:lnTo>
                <a:lnTo>
                  <a:pt x="470234" y="267898"/>
                </a:lnTo>
                <a:lnTo>
                  <a:pt x="530891" y="245380"/>
                </a:lnTo>
                <a:lnTo>
                  <a:pt x="687698" y="194037"/>
                </a:lnTo>
                <a:close/>
                <a:moveTo>
                  <a:pt x="5235986" y="189884"/>
                </a:moveTo>
                <a:lnTo>
                  <a:pt x="5023644" y="252437"/>
                </a:lnTo>
                <a:lnTo>
                  <a:pt x="5013640" y="255647"/>
                </a:lnTo>
                <a:lnTo>
                  <a:pt x="5073730" y="266952"/>
                </a:lnTo>
                <a:lnTo>
                  <a:pt x="5242720" y="208415"/>
                </a:lnTo>
                <a:lnTo>
                  <a:pt x="5292075" y="194359"/>
                </a:lnTo>
                <a:close/>
                <a:moveTo>
                  <a:pt x="4432598" y="189089"/>
                </a:moveTo>
                <a:lnTo>
                  <a:pt x="4345031" y="197633"/>
                </a:lnTo>
                <a:lnTo>
                  <a:pt x="4460708" y="230665"/>
                </a:lnTo>
                <a:lnTo>
                  <a:pt x="4538557" y="255478"/>
                </a:lnTo>
                <a:lnTo>
                  <a:pt x="4539094" y="255392"/>
                </a:lnTo>
                <a:lnTo>
                  <a:pt x="4627406" y="238261"/>
                </a:lnTo>
                <a:lnTo>
                  <a:pt x="4459924" y="194970"/>
                </a:lnTo>
                <a:close/>
                <a:moveTo>
                  <a:pt x="2074295" y="188171"/>
                </a:moveTo>
                <a:lnTo>
                  <a:pt x="2019866" y="193538"/>
                </a:lnTo>
                <a:lnTo>
                  <a:pt x="2140211" y="232454"/>
                </a:lnTo>
                <a:lnTo>
                  <a:pt x="2191698" y="249103"/>
                </a:lnTo>
                <a:lnTo>
                  <a:pt x="2248477" y="238091"/>
                </a:lnTo>
                <a:lnTo>
                  <a:pt x="2238498" y="234909"/>
                </a:lnTo>
                <a:lnTo>
                  <a:pt x="2139134" y="206498"/>
                </a:lnTo>
                <a:lnTo>
                  <a:pt x="2078547" y="189173"/>
                </a:lnTo>
                <a:close/>
                <a:moveTo>
                  <a:pt x="3011352" y="187882"/>
                </a:moveTo>
                <a:lnTo>
                  <a:pt x="2869749" y="233394"/>
                </a:lnTo>
                <a:lnTo>
                  <a:pt x="2806281" y="258321"/>
                </a:lnTo>
                <a:lnTo>
                  <a:pt x="2855318" y="267547"/>
                </a:lnTo>
                <a:lnTo>
                  <a:pt x="2875311" y="258845"/>
                </a:lnTo>
                <a:lnTo>
                  <a:pt x="3063158" y="191847"/>
                </a:lnTo>
                <a:close/>
                <a:moveTo>
                  <a:pt x="6668313" y="187709"/>
                </a:moveTo>
                <a:lnTo>
                  <a:pt x="6618227" y="192596"/>
                </a:lnTo>
                <a:lnTo>
                  <a:pt x="6741776" y="232568"/>
                </a:lnTo>
                <a:lnTo>
                  <a:pt x="6792958" y="249126"/>
                </a:lnTo>
                <a:lnTo>
                  <a:pt x="6849733" y="238117"/>
                </a:lnTo>
                <a:lnTo>
                  <a:pt x="6839668" y="234907"/>
                </a:lnTo>
                <a:lnTo>
                  <a:pt x="6740717" y="207652"/>
                </a:lnTo>
                <a:close/>
                <a:moveTo>
                  <a:pt x="7615579" y="187415"/>
                </a:moveTo>
                <a:lnTo>
                  <a:pt x="7470334" y="234092"/>
                </a:lnTo>
                <a:lnTo>
                  <a:pt x="7409526" y="257975"/>
                </a:lnTo>
                <a:lnTo>
                  <a:pt x="7441340" y="263964"/>
                </a:lnTo>
                <a:lnTo>
                  <a:pt x="7469466" y="251720"/>
                </a:lnTo>
                <a:lnTo>
                  <a:pt x="7643678" y="189567"/>
                </a:lnTo>
                <a:close/>
                <a:moveTo>
                  <a:pt x="2970349" y="184744"/>
                </a:moveTo>
                <a:lnTo>
                  <a:pt x="2870727" y="213034"/>
                </a:lnTo>
                <a:lnTo>
                  <a:pt x="2763135" y="250204"/>
                </a:lnTo>
                <a:lnTo>
                  <a:pt x="2799385" y="257024"/>
                </a:lnTo>
                <a:lnTo>
                  <a:pt x="2868284" y="229934"/>
                </a:lnTo>
                <a:lnTo>
                  <a:pt x="3001517" y="187129"/>
                </a:lnTo>
                <a:close/>
                <a:moveTo>
                  <a:pt x="7571299" y="184024"/>
                </a:moveTo>
                <a:lnTo>
                  <a:pt x="7472769" y="212002"/>
                </a:lnTo>
                <a:lnTo>
                  <a:pt x="7364312" y="249466"/>
                </a:lnTo>
                <a:lnTo>
                  <a:pt x="7401942" y="256548"/>
                </a:lnTo>
                <a:lnTo>
                  <a:pt x="7469660" y="229923"/>
                </a:lnTo>
                <a:lnTo>
                  <a:pt x="7604569" y="186572"/>
                </a:lnTo>
                <a:close/>
                <a:moveTo>
                  <a:pt x="532734" y="182093"/>
                </a:moveTo>
                <a:lnTo>
                  <a:pt x="531891" y="182284"/>
                </a:lnTo>
                <a:lnTo>
                  <a:pt x="313423" y="238392"/>
                </a:lnTo>
                <a:lnTo>
                  <a:pt x="402643" y="255179"/>
                </a:lnTo>
                <a:lnTo>
                  <a:pt x="531100" y="214706"/>
                </a:lnTo>
                <a:lnTo>
                  <a:pt x="623230" y="189068"/>
                </a:lnTo>
                <a:close/>
                <a:moveTo>
                  <a:pt x="5136734" y="181966"/>
                </a:moveTo>
                <a:lnTo>
                  <a:pt x="5024308" y="208913"/>
                </a:lnTo>
                <a:lnTo>
                  <a:pt x="4915914" y="237262"/>
                </a:lnTo>
                <a:lnTo>
                  <a:pt x="5004396" y="253908"/>
                </a:lnTo>
                <a:lnTo>
                  <a:pt x="5022285" y="248172"/>
                </a:lnTo>
                <a:lnTo>
                  <a:pt x="5223756" y="188908"/>
                </a:lnTo>
                <a:close/>
                <a:moveTo>
                  <a:pt x="2898371" y="179235"/>
                </a:moveTo>
                <a:lnTo>
                  <a:pt x="2864448" y="187477"/>
                </a:lnTo>
                <a:lnTo>
                  <a:pt x="2695024" y="237391"/>
                </a:lnTo>
                <a:lnTo>
                  <a:pt x="2754258" y="248534"/>
                </a:lnTo>
                <a:lnTo>
                  <a:pt x="2870088" y="208402"/>
                </a:lnTo>
                <a:lnTo>
                  <a:pt x="2956803" y="183707"/>
                </a:lnTo>
                <a:close/>
                <a:moveTo>
                  <a:pt x="2165137" y="179213"/>
                </a:moveTo>
                <a:lnTo>
                  <a:pt x="2081897" y="187421"/>
                </a:lnTo>
                <a:lnTo>
                  <a:pt x="2138994" y="203124"/>
                </a:lnTo>
                <a:lnTo>
                  <a:pt x="2239138" y="230665"/>
                </a:lnTo>
                <a:lnTo>
                  <a:pt x="2257156" y="236408"/>
                </a:lnTo>
                <a:lnTo>
                  <a:pt x="2338004" y="220729"/>
                </a:lnTo>
                <a:lnTo>
                  <a:pt x="2238354" y="194971"/>
                </a:lnTo>
                <a:close/>
                <a:moveTo>
                  <a:pt x="7507578" y="179145"/>
                </a:moveTo>
                <a:lnTo>
                  <a:pt x="7472934" y="187562"/>
                </a:lnTo>
                <a:lnTo>
                  <a:pt x="7302366" y="237806"/>
                </a:lnTo>
                <a:lnTo>
                  <a:pt x="7356345" y="247966"/>
                </a:lnTo>
                <a:lnTo>
                  <a:pt x="7471434" y="208099"/>
                </a:lnTo>
                <a:lnTo>
                  <a:pt x="7559226" y="183100"/>
                </a:lnTo>
                <a:close/>
                <a:moveTo>
                  <a:pt x="6761156" y="177172"/>
                </a:moveTo>
                <a:lnTo>
                  <a:pt x="6761375" y="178629"/>
                </a:lnTo>
                <a:lnTo>
                  <a:pt x="6680107" y="186559"/>
                </a:lnTo>
                <a:lnTo>
                  <a:pt x="6740527" y="203170"/>
                </a:lnTo>
                <a:lnTo>
                  <a:pt x="6840521" y="230663"/>
                </a:lnTo>
                <a:lnTo>
                  <a:pt x="6858543" y="236408"/>
                </a:lnTo>
                <a:lnTo>
                  <a:pt x="6941729" y="220277"/>
                </a:lnTo>
                <a:lnTo>
                  <a:pt x="6841096" y="194270"/>
                </a:lnTo>
                <a:lnTo>
                  <a:pt x="6768000" y="177902"/>
                </a:lnTo>
                <a:lnTo>
                  <a:pt x="6761420" y="178635"/>
                </a:lnTo>
                <a:close/>
                <a:moveTo>
                  <a:pt x="3245286" y="176454"/>
                </a:moveTo>
                <a:lnTo>
                  <a:pt x="3239127" y="178122"/>
                </a:lnTo>
                <a:lnTo>
                  <a:pt x="3179995" y="196481"/>
                </a:lnTo>
                <a:lnTo>
                  <a:pt x="3182068" y="196640"/>
                </a:lnTo>
                <a:close/>
                <a:moveTo>
                  <a:pt x="1023738" y="176447"/>
                </a:moveTo>
                <a:lnTo>
                  <a:pt x="1017583" y="178114"/>
                </a:lnTo>
                <a:lnTo>
                  <a:pt x="943785" y="201026"/>
                </a:lnTo>
                <a:lnTo>
                  <a:pt x="932626" y="205391"/>
                </a:lnTo>
                <a:lnTo>
                  <a:pt x="934866" y="205506"/>
                </a:lnTo>
                <a:lnTo>
                  <a:pt x="943108" y="202192"/>
                </a:lnTo>
                <a:close/>
                <a:moveTo>
                  <a:pt x="5625627" y="176258"/>
                </a:moveTo>
                <a:lnTo>
                  <a:pt x="5619557" y="177902"/>
                </a:lnTo>
                <a:lnTo>
                  <a:pt x="5545104" y="201022"/>
                </a:lnTo>
                <a:lnTo>
                  <a:pt x="5534471" y="205311"/>
                </a:lnTo>
                <a:lnTo>
                  <a:pt x="5536620" y="205428"/>
                </a:lnTo>
                <a:lnTo>
                  <a:pt x="5544429" y="202189"/>
                </a:lnTo>
                <a:close/>
                <a:moveTo>
                  <a:pt x="4568258" y="175466"/>
                </a:moveTo>
                <a:lnTo>
                  <a:pt x="4539713" y="178646"/>
                </a:lnTo>
                <a:lnTo>
                  <a:pt x="4539712" y="178638"/>
                </a:lnTo>
                <a:lnTo>
                  <a:pt x="4517996" y="180757"/>
                </a:lnTo>
                <a:lnTo>
                  <a:pt x="4447610" y="187625"/>
                </a:lnTo>
                <a:lnTo>
                  <a:pt x="4461415" y="190711"/>
                </a:lnTo>
                <a:lnTo>
                  <a:pt x="4637620" y="236280"/>
                </a:lnTo>
                <a:lnTo>
                  <a:pt x="4760288" y="212485"/>
                </a:lnTo>
                <a:lnTo>
                  <a:pt x="4723902" y="205639"/>
                </a:lnTo>
                <a:close/>
                <a:moveTo>
                  <a:pt x="7852911" y="174327"/>
                </a:moveTo>
                <a:lnTo>
                  <a:pt x="7848121" y="175625"/>
                </a:lnTo>
                <a:lnTo>
                  <a:pt x="7780991" y="196468"/>
                </a:lnTo>
                <a:lnTo>
                  <a:pt x="7783074" y="196627"/>
                </a:lnTo>
                <a:close/>
                <a:moveTo>
                  <a:pt x="2800989" y="171782"/>
                </a:moveTo>
                <a:lnTo>
                  <a:pt x="2643122" y="209613"/>
                </a:lnTo>
                <a:lnTo>
                  <a:pt x="2603054" y="220089"/>
                </a:lnTo>
                <a:lnTo>
                  <a:pt x="2685394" y="235579"/>
                </a:lnTo>
                <a:lnTo>
                  <a:pt x="2863355" y="183220"/>
                </a:lnTo>
                <a:lnTo>
                  <a:pt x="2884234" y="178153"/>
                </a:lnTo>
                <a:close/>
                <a:moveTo>
                  <a:pt x="7406738" y="171424"/>
                </a:moveTo>
                <a:lnTo>
                  <a:pt x="7244444" y="210324"/>
                </a:lnTo>
                <a:lnTo>
                  <a:pt x="7207582" y="219966"/>
                </a:lnTo>
                <a:lnTo>
                  <a:pt x="7292758" y="235997"/>
                </a:lnTo>
                <a:lnTo>
                  <a:pt x="7471888" y="183295"/>
                </a:lnTo>
                <a:lnTo>
                  <a:pt x="7493452" y="178063"/>
                </a:lnTo>
                <a:close/>
                <a:moveTo>
                  <a:pt x="5007491" y="169600"/>
                </a:moveTo>
                <a:lnTo>
                  <a:pt x="4803733" y="208482"/>
                </a:lnTo>
                <a:lnTo>
                  <a:pt x="4783637" y="212377"/>
                </a:lnTo>
                <a:lnTo>
                  <a:pt x="4906086" y="235413"/>
                </a:lnTo>
                <a:lnTo>
                  <a:pt x="5023929" y="204667"/>
                </a:lnTo>
                <a:lnTo>
                  <a:pt x="5123416" y="180903"/>
                </a:lnTo>
                <a:lnTo>
                  <a:pt x="5080069" y="177445"/>
                </a:lnTo>
                <a:close/>
                <a:moveTo>
                  <a:pt x="405978" y="168904"/>
                </a:moveTo>
                <a:lnTo>
                  <a:pt x="202374" y="208486"/>
                </a:lnTo>
                <a:lnTo>
                  <a:pt x="178784" y="213057"/>
                </a:lnTo>
                <a:lnTo>
                  <a:pt x="303588" y="236541"/>
                </a:lnTo>
                <a:lnTo>
                  <a:pt x="520337" y="180975"/>
                </a:lnTo>
                <a:close/>
                <a:moveTo>
                  <a:pt x="8451279" y="168050"/>
                </a:moveTo>
                <a:lnTo>
                  <a:pt x="8595468" y="208343"/>
                </a:lnTo>
                <a:lnTo>
                  <a:pt x="8452795" y="168325"/>
                </a:lnTo>
                <a:close/>
                <a:moveTo>
                  <a:pt x="8431451" y="166754"/>
                </a:moveTo>
                <a:cubicBezTo>
                  <a:pt x="8481616" y="178300"/>
                  <a:pt x="8532498" y="192779"/>
                  <a:pt x="8584028" y="210166"/>
                </a:cubicBezTo>
                <a:lnTo>
                  <a:pt x="8595953" y="214806"/>
                </a:lnTo>
                <a:lnTo>
                  <a:pt x="8598767" y="214750"/>
                </a:lnTo>
                <a:lnTo>
                  <a:pt x="8583163" y="208842"/>
                </a:lnTo>
                <a:cubicBezTo>
                  <a:pt x="8531865" y="191986"/>
                  <a:pt x="8481259" y="177949"/>
                  <a:pt x="8431451" y="166754"/>
                </a:cubicBezTo>
                <a:close/>
                <a:moveTo>
                  <a:pt x="3830957" y="166167"/>
                </a:moveTo>
                <a:cubicBezTo>
                  <a:pt x="3881110" y="177719"/>
                  <a:pt x="3931969" y="192199"/>
                  <a:pt x="3983474" y="209588"/>
                </a:cubicBezTo>
                <a:lnTo>
                  <a:pt x="3996066" y="214488"/>
                </a:lnTo>
                <a:lnTo>
                  <a:pt x="3999009" y="214454"/>
                </a:lnTo>
                <a:lnTo>
                  <a:pt x="3982622" y="208251"/>
                </a:lnTo>
                <a:cubicBezTo>
                  <a:pt x="3931330" y="191397"/>
                  <a:pt x="3880737" y="177362"/>
                  <a:pt x="3830957" y="166167"/>
                </a:cubicBezTo>
                <a:close/>
                <a:moveTo>
                  <a:pt x="1609385" y="166167"/>
                </a:moveTo>
                <a:cubicBezTo>
                  <a:pt x="1646999" y="174831"/>
                  <a:pt x="1685012" y="185142"/>
                  <a:pt x="1723396" y="197092"/>
                </a:cubicBezTo>
                <a:lnTo>
                  <a:pt x="1756280" y="208622"/>
                </a:lnTo>
                <a:lnTo>
                  <a:pt x="1758883" y="208480"/>
                </a:lnTo>
                <a:lnTo>
                  <a:pt x="1722713" y="196140"/>
                </a:lnTo>
                <a:cubicBezTo>
                  <a:pt x="1684512" y="184557"/>
                  <a:pt x="1646720" y="174564"/>
                  <a:pt x="1609385" y="166167"/>
                </a:cubicBezTo>
                <a:close/>
                <a:moveTo>
                  <a:pt x="6210666" y="166145"/>
                </a:moveTo>
                <a:cubicBezTo>
                  <a:pt x="6248275" y="174814"/>
                  <a:pt x="6286289" y="185129"/>
                  <a:pt x="6324680" y="197083"/>
                </a:cubicBezTo>
                <a:lnTo>
                  <a:pt x="6355668" y="207948"/>
                </a:lnTo>
                <a:lnTo>
                  <a:pt x="6358206" y="207813"/>
                </a:lnTo>
                <a:lnTo>
                  <a:pt x="6323979" y="196130"/>
                </a:lnTo>
                <a:cubicBezTo>
                  <a:pt x="6285782" y="184545"/>
                  <a:pt x="6247996" y="174546"/>
                  <a:pt x="6210666" y="166145"/>
                </a:cubicBezTo>
                <a:close/>
                <a:moveTo>
                  <a:pt x="2288918" y="164267"/>
                </a:moveTo>
                <a:lnTo>
                  <a:pt x="2177210" y="176708"/>
                </a:lnTo>
                <a:lnTo>
                  <a:pt x="2239846" y="190711"/>
                </a:lnTo>
                <a:lnTo>
                  <a:pt x="2348239" y="218744"/>
                </a:lnTo>
                <a:lnTo>
                  <a:pt x="2423095" y="204226"/>
                </a:lnTo>
                <a:lnTo>
                  <a:pt x="2459174" y="197273"/>
                </a:lnTo>
                <a:close/>
                <a:moveTo>
                  <a:pt x="6893055" y="163969"/>
                </a:moveTo>
                <a:lnTo>
                  <a:pt x="6781197" y="176432"/>
                </a:lnTo>
                <a:lnTo>
                  <a:pt x="6841948" y="190011"/>
                </a:lnTo>
                <a:lnTo>
                  <a:pt x="6951601" y="218363"/>
                </a:lnTo>
                <a:lnTo>
                  <a:pt x="7024558" y="204216"/>
                </a:lnTo>
                <a:lnTo>
                  <a:pt x="7062672" y="196871"/>
                </a:lnTo>
                <a:close/>
                <a:moveTo>
                  <a:pt x="2681865" y="159256"/>
                </a:moveTo>
                <a:lnTo>
                  <a:pt x="2482540" y="197302"/>
                </a:lnTo>
                <a:lnTo>
                  <a:pt x="2503610" y="201380"/>
                </a:lnTo>
                <a:lnTo>
                  <a:pt x="2593217" y="218238"/>
                </a:lnTo>
                <a:lnTo>
                  <a:pt x="2642494" y="205356"/>
                </a:lnTo>
                <a:lnTo>
                  <a:pt x="2787326" y="170737"/>
                </a:lnTo>
                <a:lnTo>
                  <a:pt x="2783361" y="170433"/>
                </a:lnTo>
                <a:close/>
                <a:moveTo>
                  <a:pt x="7285490" y="158809"/>
                </a:moveTo>
                <a:lnTo>
                  <a:pt x="7085725" y="196930"/>
                </a:lnTo>
                <a:lnTo>
                  <a:pt x="7105115" y="200680"/>
                </a:lnTo>
                <a:lnTo>
                  <a:pt x="7197705" y="218107"/>
                </a:lnTo>
                <a:lnTo>
                  <a:pt x="7243795" y="206058"/>
                </a:lnTo>
                <a:lnTo>
                  <a:pt x="7392891" y="170363"/>
                </a:lnTo>
                <a:lnTo>
                  <a:pt x="7384666" y="169734"/>
                </a:lnTo>
                <a:close/>
                <a:moveTo>
                  <a:pt x="3221716" y="158716"/>
                </a:moveTo>
                <a:lnTo>
                  <a:pt x="3198712" y="163968"/>
                </a:lnTo>
                <a:lnTo>
                  <a:pt x="3108363" y="190996"/>
                </a:lnTo>
                <a:lnTo>
                  <a:pt x="3113779" y="191411"/>
                </a:lnTo>
                <a:lnTo>
                  <a:pt x="3196877" y="164786"/>
                </a:lnTo>
                <a:close/>
                <a:moveTo>
                  <a:pt x="1677435" y="158090"/>
                </a:moveTo>
                <a:lnTo>
                  <a:pt x="1776404" y="183028"/>
                </a:lnTo>
                <a:lnTo>
                  <a:pt x="1838221" y="204165"/>
                </a:lnTo>
                <a:lnTo>
                  <a:pt x="1843568" y="203874"/>
                </a:lnTo>
                <a:lnTo>
                  <a:pt x="1775265" y="181100"/>
                </a:lnTo>
                <a:close/>
                <a:moveTo>
                  <a:pt x="6277138" y="157876"/>
                </a:moveTo>
                <a:lnTo>
                  <a:pt x="6376954" y="183028"/>
                </a:lnTo>
                <a:lnTo>
                  <a:pt x="6437180" y="203620"/>
                </a:lnTo>
                <a:lnTo>
                  <a:pt x="6442535" y="203336"/>
                </a:lnTo>
                <a:lnTo>
                  <a:pt x="6375847" y="181098"/>
                </a:lnTo>
                <a:close/>
                <a:moveTo>
                  <a:pt x="1011712" y="156075"/>
                </a:moveTo>
                <a:lnTo>
                  <a:pt x="977138" y="163968"/>
                </a:lnTo>
                <a:lnTo>
                  <a:pt x="855879" y="201463"/>
                </a:lnTo>
                <a:lnTo>
                  <a:pt x="863995" y="201879"/>
                </a:lnTo>
                <a:lnTo>
                  <a:pt x="976040" y="164786"/>
                </a:lnTo>
                <a:close/>
                <a:moveTo>
                  <a:pt x="5612371" y="156059"/>
                </a:moveTo>
                <a:lnTo>
                  <a:pt x="5577846" y="163942"/>
                </a:lnTo>
                <a:lnTo>
                  <a:pt x="5457546" y="201144"/>
                </a:lnTo>
                <a:lnTo>
                  <a:pt x="5465525" y="201577"/>
                </a:lnTo>
                <a:lnTo>
                  <a:pt x="5576642" y="164786"/>
                </a:lnTo>
                <a:close/>
                <a:moveTo>
                  <a:pt x="4811295" y="148394"/>
                </a:moveTo>
                <a:lnTo>
                  <a:pt x="4582879" y="173837"/>
                </a:lnTo>
                <a:lnTo>
                  <a:pt x="4725181" y="201380"/>
                </a:lnTo>
                <a:lnTo>
                  <a:pt x="4772066" y="210200"/>
                </a:lnTo>
                <a:lnTo>
                  <a:pt x="4802881" y="204223"/>
                </a:lnTo>
                <a:lnTo>
                  <a:pt x="4991546" y="167877"/>
                </a:lnTo>
                <a:close/>
                <a:moveTo>
                  <a:pt x="3839905" y="145097"/>
                </a:moveTo>
                <a:lnTo>
                  <a:pt x="3997256" y="183028"/>
                </a:lnTo>
                <a:lnTo>
                  <a:pt x="4081071" y="211258"/>
                </a:lnTo>
                <a:lnTo>
                  <a:pt x="4091024" y="210703"/>
                </a:lnTo>
                <a:lnTo>
                  <a:pt x="3996839" y="181100"/>
                </a:lnTo>
                <a:cubicBezTo>
                  <a:pt x="3947436" y="167499"/>
                  <a:pt x="3898738" y="156046"/>
                  <a:pt x="3850765" y="146742"/>
                </a:cubicBezTo>
                <a:close/>
                <a:moveTo>
                  <a:pt x="5986862" y="142383"/>
                </a:moveTo>
                <a:cubicBezTo>
                  <a:pt x="5941165" y="139742"/>
                  <a:pt x="5895254" y="139956"/>
                  <a:pt x="5849343" y="143458"/>
                </a:cubicBezTo>
                <a:cubicBezTo>
                  <a:pt x="5796875" y="147461"/>
                  <a:pt x="5744408" y="155758"/>
                  <a:pt x="5692263" y="168997"/>
                </a:cubicBezTo>
                <a:lnTo>
                  <a:pt x="5575090" y="207512"/>
                </a:lnTo>
                <a:lnTo>
                  <a:pt x="5661969" y="212218"/>
                </a:lnTo>
                <a:cubicBezTo>
                  <a:pt x="5850699" y="219680"/>
                  <a:pt x="6035160" y="221145"/>
                  <a:pt x="6217555" y="215281"/>
                </a:cubicBezTo>
                <a:lnTo>
                  <a:pt x="6321724" y="209750"/>
                </a:lnTo>
                <a:lnTo>
                  <a:pt x="6165203" y="166554"/>
                </a:lnTo>
                <a:cubicBezTo>
                  <a:pt x="6106449" y="154232"/>
                  <a:pt x="6046840" y="145848"/>
                  <a:pt x="5986862" y="142383"/>
                </a:cubicBezTo>
                <a:close/>
                <a:moveTo>
                  <a:pt x="8188024" y="142047"/>
                </a:moveTo>
                <a:cubicBezTo>
                  <a:pt x="8148815" y="140488"/>
                  <a:pt x="8109474" y="141072"/>
                  <a:pt x="8070135" y="144071"/>
                </a:cubicBezTo>
                <a:cubicBezTo>
                  <a:pt x="8017683" y="148071"/>
                  <a:pt x="7965237" y="156365"/>
                  <a:pt x="7913117" y="169600"/>
                </a:cubicBezTo>
                <a:lnTo>
                  <a:pt x="7816211" y="199164"/>
                </a:lnTo>
                <a:lnTo>
                  <a:pt x="7899328" y="205528"/>
                </a:lnTo>
                <a:cubicBezTo>
                  <a:pt x="8066448" y="214606"/>
                  <a:pt x="8229873" y="219348"/>
                  <a:pt x="8391078" y="218863"/>
                </a:cubicBezTo>
                <a:lnTo>
                  <a:pt x="8557797" y="215561"/>
                </a:lnTo>
                <a:lnTo>
                  <a:pt x="8533654" y="206563"/>
                </a:lnTo>
                <a:cubicBezTo>
                  <a:pt x="8422081" y="170684"/>
                  <a:pt x="8305650" y="146723"/>
                  <a:pt x="8188024" y="142047"/>
                </a:cubicBezTo>
                <a:close/>
                <a:moveTo>
                  <a:pt x="3587409" y="141449"/>
                </a:moveTo>
                <a:cubicBezTo>
                  <a:pt x="3548197" y="139892"/>
                  <a:pt x="3508853" y="140479"/>
                  <a:pt x="3469510" y="143481"/>
                </a:cubicBezTo>
                <a:cubicBezTo>
                  <a:pt x="3417054" y="147484"/>
                  <a:pt x="3364602" y="155781"/>
                  <a:pt x="3312478" y="169021"/>
                </a:cubicBezTo>
                <a:lnTo>
                  <a:pt x="3213935" y="199080"/>
                </a:lnTo>
                <a:lnTo>
                  <a:pt x="3298016" y="205519"/>
                </a:lnTo>
                <a:cubicBezTo>
                  <a:pt x="3423361" y="212328"/>
                  <a:pt x="3546631" y="216699"/>
                  <a:pt x="3668447" y="218254"/>
                </a:cubicBezTo>
                <a:lnTo>
                  <a:pt x="3957169" y="214935"/>
                </a:lnTo>
                <a:lnTo>
                  <a:pt x="3933049" y="205946"/>
                </a:lnTo>
                <a:cubicBezTo>
                  <a:pt x="3821479" y="170073"/>
                  <a:pt x="3705042" y="146118"/>
                  <a:pt x="3587409" y="141449"/>
                </a:cubicBezTo>
                <a:close/>
                <a:moveTo>
                  <a:pt x="1326586" y="140617"/>
                </a:moveTo>
                <a:cubicBezTo>
                  <a:pt x="1248014" y="140422"/>
                  <a:pt x="1169092" y="149162"/>
                  <a:pt x="1090905" y="169021"/>
                </a:cubicBezTo>
                <a:lnTo>
                  <a:pt x="968134" y="207208"/>
                </a:lnTo>
                <a:lnTo>
                  <a:pt x="1092051" y="213551"/>
                </a:lnTo>
                <a:cubicBezTo>
                  <a:pt x="1276196" y="220301"/>
                  <a:pt x="1456385" y="221278"/>
                  <a:pt x="1634660" y="215237"/>
                </a:cubicBezTo>
                <a:lnTo>
                  <a:pt x="1719859" y="210603"/>
                </a:lnTo>
                <a:lnTo>
                  <a:pt x="1674112" y="194440"/>
                </a:lnTo>
                <a:cubicBezTo>
                  <a:pt x="1561505" y="161307"/>
                  <a:pt x="1444441" y="140910"/>
                  <a:pt x="1326586" y="140617"/>
                </a:cubicBezTo>
                <a:close/>
                <a:moveTo>
                  <a:pt x="2506905" y="139989"/>
                </a:moveTo>
                <a:lnTo>
                  <a:pt x="2303479" y="162645"/>
                </a:lnTo>
                <a:lnTo>
                  <a:pt x="2470808" y="195031"/>
                </a:lnTo>
                <a:lnTo>
                  <a:pt x="2665693" y="157476"/>
                </a:lnTo>
                <a:close/>
                <a:moveTo>
                  <a:pt x="7111439" y="139637"/>
                </a:moveTo>
                <a:lnTo>
                  <a:pt x="6907139" y="162400"/>
                </a:lnTo>
                <a:lnTo>
                  <a:pt x="7074065" y="194676"/>
                </a:lnTo>
                <a:lnTo>
                  <a:pt x="7269391" y="157036"/>
                </a:lnTo>
                <a:close/>
                <a:moveTo>
                  <a:pt x="5952267" y="125661"/>
                </a:moveTo>
                <a:cubicBezTo>
                  <a:pt x="5862248" y="124005"/>
                  <a:pt x="5775267" y="132129"/>
                  <a:pt x="5691469" y="150065"/>
                </a:cubicBezTo>
                <a:cubicBezTo>
                  <a:pt x="5634614" y="162327"/>
                  <a:pt x="5578583" y="178185"/>
                  <a:pt x="5523117" y="197027"/>
                </a:cubicBezTo>
                <a:lnTo>
                  <a:pt x="5505975" y="203768"/>
                </a:lnTo>
                <a:lnTo>
                  <a:pt x="5522246" y="204649"/>
                </a:lnTo>
                <a:lnTo>
                  <a:pt x="5576193" y="184827"/>
                </a:lnTo>
                <a:lnTo>
                  <a:pt x="5684988" y="155346"/>
                </a:lnTo>
                <a:lnTo>
                  <a:pt x="5689492" y="154078"/>
                </a:lnTo>
                <a:cubicBezTo>
                  <a:pt x="5730819" y="144398"/>
                  <a:pt x="5773205" y="137416"/>
                  <a:pt x="5816564" y="133114"/>
                </a:cubicBezTo>
                <a:lnTo>
                  <a:pt x="5933832" y="128811"/>
                </a:lnTo>
                <a:lnTo>
                  <a:pt x="5950746" y="128142"/>
                </a:lnTo>
                <a:lnTo>
                  <a:pt x="5973253" y="129812"/>
                </a:lnTo>
                <a:lnTo>
                  <a:pt x="6052696" y="135075"/>
                </a:lnTo>
                <a:lnTo>
                  <a:pt x="6061126" y="136331"/>
                </a:lnTo>
                <a:lnTo>
                  <a:pt x="6088408" y="138355"/>
                </a:lnTo>
                <a:lnTo>
                  <a:pt x="6152939" y="150007"/>
                </a:lnTo>
                <a:lnTo>
                  <a:pt x="6158699" y="150865"/>
                </a:lnTo>
                <a:lnTo>
                  <a:pt x="6162580" y="151748"/>
                </a:lnTo>
                <a:lnTo>
                  <a:pt x="6230534" y="164018"/>
                </a:lnTo>
                <a:cubicBezTo>
                  <a:pt x="6266613" y="172362"/>
                  <a:pt x="6303098" y="182153"/>
                  <a:pt x="6339981" y="193388"/>
                </a:cubicBezTo>
                <a:lnTo>
                  <a:pt x="6379129" y="206702"/>
                </a:lnTo>
                <a:lnTo>
                  <a:pt x="6391303" y="206056"/>
                </a:lnTo>
                <a:lnTo>
                  <a:pt x="6322073" y="182654"/>
                </a:lnTo>
                <a:cubicBezTo>
                  <a:pt x="6193793" y="146857"/>
                  <a:pt x="6070415" y="127835"/>
                  <a:pt x="5952267" y="125661"/>
                </a:cubicBezTo>
                <a:close/>
                <a:moveTo>
                  <a:pt x="8173109" y="125554"/>
                </a:moveTo>
                <a:cubicBezTo>
                  <a:pt x="8083121" y="123898"/>
                  <a:pt x="7996183" y="132026"/>
                  <a:pt x="7912442" y="149970"/>
                </a:cubicBezTo>
                <a:cubicBezTo>
                  <a:pt x="7874520" y="158142"/>
                  <a:pt x="7836967" y="167914"/>
                  <a:pt x="7799706" y="179102"/>
                </a:cubicBezTo>
                <a:lnTo>
                  <a:pt x="7754484" y="194438"/>
                </a:lnTo>
                <a:lnTo>
                  <a:pt x="7766933" y="195391"/>
                </a:lnTo>
                <a:lnTo>
                  <a:pt x="7797824" y="184417"/>
                </a:lnTo>
                <a:cubicBezTo>
                  <a:pt x="7835207" y="172656"/>
                  <a:pt x="7872915" y="162374"/>
                  <a:pt x="7911028" y="153756"/>
                </a:cubicBezTo>
                <a:cubicBezTo>
                  <a:pt x="7952993" y="144341"/>
                  <a:pt x="7995767" y="137501"/>
                  <a:pt x="8039331" y="133233"/>
                </a:cubicBezTo>
                <a:lnTo>
                  <a:pt x="8055620" y="132610"/>
                </a:lnTo>
                <a:lnTo>
                  <a:pt x="8071113" y="130322"/>
                </a:lnTo>
                <a:lnTo>
                  <a:pt x="8106859" y="130649"/>
                </a:lnTo>
                <a:lnTo>
                  <a:pt x="8172376" y="128141"/>
                </a:lnTo>
                <a:lnTo>
                  <a:pt x="8219618" y="131680"/>
                </a:lnTo>
                <a:lnTo>
                  <a:pt x="8240003" y="131867"/>
                </a:lnTo>
                <a:lnTo>
                  <a:pt x="8257836" y="134544"/>
                </a:lnTo>
                <a:lnTo>
                  <a:pt x="8310055" y="138456"/>
                </a:lnTo>
                <a:cubicBezTo>
                  <a:pt x="8403361" y="150462"/>
                  <a:pt x="8499684" y="172722"/>
                  <a:pt x="8598879" y="205202"/>
                </a:cubicBezTo>
                <a:lnTo>
                  <a:pt x="8623146" y="214267"/>
                </a:lnTo>
                <a:lnTo>
                  <a:pt x="8631408" y="214103"/>
                </a:lnTo>
                <a:lnTo>
                  <a:pt x="8639373" y="213659"/>
                </a:lnTo>
                <a:lnTo>
                  <a:pt x="8598123" y="198924"/>
                </a:lnTo>
                <a:cubicBezTo>
                  <a:pt x="8449928" y="152533"/>
                  <a:pt x="8308089" y="128038"/>
                  <a:pt x="8173109" y="125554"/>
                </a:cubicBezTo>
                <a:close/>
                <a:moveTo>
                  <a:pt x="3703856" y="124955"/>
                </a:moveTo>
                <a:lnTo>
                  <a:pt x="3722783" y="127359"/>
                </a:lnTo>
                <a:lnTo>
                  <a:pt x="3709039" y="125278"/>
                </a:lnTo>
                <a:close/>
                <a:moveTo>
                  <a:pt x="3571769" y="124948"/>
                </a:moveTo>
                <a:cubicBezTo>
                  <a:pt x="3481766" y="123294"/>
                  <a:pt x="3394811" y="131424"/>
                  <a:pt x="3311054" y="149368"/>
                </a:cubicBezTo>
                <a:cubicBezTo>
                  <a:pt x="3273144" y="157537"/>
                  <a:pt x="3235601" y="167304"/>
                  <a:pt x="3198348" y="178490"/>
                </a:cubicBezTo>
                <a:lnTo>
                  <a:pt x="3151683" y="194313"/>
                </a:lnTo>
                <a:lnTo>
                  <a:pt x="3166509" y="195448"/>
                </a:lnTo>
                <a:lnTo>
                  <a:pt x="3196400" y="184826"/>
                </a:lnTo>
                <a:lnTo>
                  <a:pt x="3306437" y="155014"/>
                </a:lnTo>
                <a:lnTo>
                  <a:pt x="3309706" y="154094"/>
                </a:lnTo>
                <a:cubicBezTo>
                  <a:pt x="3351038" y="144408"/>
                  <a:pt x="3393427" y="137421"/>
                  <a:pt x="3436786" y="133117"/>
                </a:cubicBezTo>
                <a:lnTo>
                  <a:pt x="3459453" y="132285"/>
                </a:lnTo>
                <a:lnTo>
                  <a:pt x="3470745" y="130636"/>
                </a:lnTo>
                <a:lnTo>
                  <a:pt x="3501008" y="130758"/>
                </a:lnTo>
                <a:lnTo>
                  <a:pt x="3569699" y="128235"/>
                </a:lnTo>
                <a:lnTo>
                  <a:pt x="3606382" y="131183"/>
                </a:lnTo>
                <a:lnTo>
                  <a:pt x="3639244" y="131315"/>
                </a:lnTo>
                <a:lnTo>
                  <a:pt x="3680295" y="137123"/>
                </a:lnTo>
                <a:lnTo>
                  <a:pt x="3707936" y="139345"/>
                </a:lnTo>
                <a:lnTo>
                  <a:pt x="3743671" y="146089"/>
                </a:lnTo>
                <a:lnTo>
                  <a:pt x="3814821" y="156155"/>
                </a:lnTo>
                <a:cubicBezTo>
                  <a:pt x="3874498" y="168455"/>
                  <a:pt x="3935317" y="184774"/>
                  <a:pt x="3997235" y="205103"/>
                </a:cubicBezTo>
                <a:lnTo>
                  <a:pt x="4021493" y="214196"/>
                </a:lnTo>
                <a:lnTo>
                  <a:pt x="4030158" y="214096"/>
                </a:lnTo>
                <a:lnTo>
                  <a:pt x="4039566" y="213572"/>
                </a:lnTo>
                <a:lnTo>
                  <a:pt x="3996836" y="198310"/>
                </a:lnTo>
                <a:cubicBezTo>
                  <a:pt x="3848629" y="151919"/>
                  <a:pt x="3706770" y="127428"/>
                  <a:pt x="3571769" y="124948"/>
                </a:cubicBezTo>
                <a:close/>
                <a:moveTo>
                  <a:pt x="1317412" y="124787"/>
                </a:moveTo>
                <a:cubicBezTo>
                  <a:pt x="1239345" y="125480"/>
                  <a:pt x="1163620" y="133667"/>
                  <a:pt x="1090331" y="149368"/>
                </a:cubicBezTo>
                <a:cubicBezTo>
                  <a:pt x="1033427" y="161621"/>
                  <a:pt x="977362" y="177472"/>
                  <a:pt x="921874" y="196309"/>
                </a:cubicBezTo>
                <a:lnTo>
                  <a:pt x="902666" y="203858"/>
                </a:lnTo>
                <a:lnTo>
                  <a:pt x="918843" y="204686"/>
                </a:lnTo>
                <a:lnTo>
                  <a:pt x="974825" y="184827"/>
                </a:lnTo>
                <a:lnTo>
                  <a:pt x="1084970" y="154985"/>
                </a:lnTo>
                <a:lnTo>
                  <a:pt x="1088134" y="154094"/>
                </a:lnTo>
                <a:cubicBezTo>
                  <a:pt x="1129465" y="144408"/>
                  <a:pt x="1171854" y="137422"/>
                  <a:pt x="1215215" y="133118"/>
                </a:cubicBezTo>
                <a:lnTo>
                  <a:pt x="1332952" y="128793"/>
                </a:lnTo>
                <a:lnTo>
                  <a:pt x="1349408" y="128142"/>
                </a:lnTo>
                <a:cubicBezTo>
                  <a:pt x="1467866" y="130312"/>
                  <a:pt x="1591597" y="150254"/>
                  <a:pt x="1720232" y="187890"/>
                </a:cubicBezTo>
                <a:lnTo>
                  <a:pt x="1775710" y="207565"/>
                </a:lnTo>
                <a:lnTo>
                  <a:pt x="1793231" y="206612"/>
                </a:lnTo>
                <a:lnTo>
                  <a:pt x="1684194" y="172168"/>
                </a:lnTo>
                <a:cubicBezTo>
                  <a:pt x="1556881" y="139565"/>
                  <a:pt x="1434513" y="123746"/>
                  <a:pt x="1317412" y="124787"/>
                </a:cubicBezTo>
                <a:close/>
                <a:moveTo>
                  <a:pt x="8173109" y="117552"/>
                </a:moveTo>
                <a:cubicBezTo>
                  <a:pt x="8083121" y="116011"/>
                  <a:pt x="7996183" y="123742"/>
                  <a:pt x="7912442" y="140800"/>
                </a:cubicBezTo>
                <a:cubicBezTo>
                  <a:pt x="7874520" y="148525"/>
                  <a:pt x="7836967" y="157761"/>
                  <a:pt x="7799703" y="168337"/>
                </a:cubicBezTo>
                <a:lnTo>
                  <a:pt x="7725251" y="192200"/>
                </a:lnTo>
                <a:lnTo>
                  <a:pt x="7743404" y="193590"/>
                </a:lnTo>
                <a:lnTo>
                  <a:pt x="7798717" y="174857"/>
                </a:lnTo>
                <a:cubicBezTo>
                  <a:pt x="7836041" y="163667"/>
                  <a:pt x="7873667" y="153896"/>
                  <a:pt x="7911672" y="145723"/>
                </a:cubicBezTo>
                <a:cubicBezTo>
                  <a:pt x="8121573" y="100414"/>
                  <a:pt x="8351635" y="117010"/>
                  <a:pt x="8599277" y="194475"/>
                </a:cubicBezTo>
                <a:lnTo>
                  <a:pt x="8651186" y="213001"/>
                </a:lnTo>
                <a:lnTo>
                  <a:pt x="8672051" y="211838"/>
                </a:lnTo>
                <a:lnTo>
                  <a:pt x="8598123" y="186884"/>
                </a:lnTo>
                <a:cubicBezTo>
                  <a:pt x="8449928" y="143037"/>
                  <a:pt x="8308089" y="119864"/>
                  <a:pt x="8173109" y="117552"/>
                </a:cubicBezTo>
                <a:close/>
                <a:moveTo>
                  <a:pt x="5950797" y="116833"/>
                </a:moveTo>
                <a:cubicBezTo>
                  <a:pt x="5860784" y="115293"/>
                  <a:pt x="5773817" y="123024"/>
                  <a:pt x="5690045" y="140083"/>
                </a:cubicBezTo>
                <a:cubicBezTo>
                  <a:pt x="5633168" y="151668"/>
                  <a:pt x="5577121" y="166653"/>
                  <a:pt x="5521637" y="184461"/>
                </a:cubicBezTo>
                <a:lnTo>
                  <a:pt x="5474289" y="202051"/>
                </a:lnTo>
                <a:lnTo>
                  <a:pt x="5494975" y="203172"/>
                </a:lnTo>
                <a:lnTo>
                  <a:pt x="5521440" y="192780"/>
                </a:lnTo>
                <a:cubicBezTo>
                  <a:pt x="5577015" y="173939"/>
                  <a:pt x="5633176" y="158088"/>
                  <a:pt x="5690191" y="145834"/>
                </a:cubicBezTo>
                <a:cubicBezTo>
                  <a:pt x="5873732" y="106181"/>
                  <a:pt x="6072824" y="113722"/>
                  <a:pt x="6285653" y="168094"/>
                </a:cubicBezTo>
                <a:lnTo>
                  <a:pt x="6410578" y="205032"/>
                </a:lnTo>
                <a:lnTo>
                  <a:pt x="6425620" y="204234"/>
                </a:lnTo>
                <a:lnTo>
                  <a:pt x="6320622" y="170694"/>
                </a:lnTo>
                <a:cubicBezTo>
                  <a:pt x="6192326" y="136850"/>
                  <a:pt x="6068938" y="118855"/>
                  <a:pt x="5950797" y="116833"/>
                </a:cubicBezTo>
                <a:close/>
                <a:moveTo>
                  <a:pt x="3571765" y="116833"/>
                </a:moveTo>
                <a:cubicBezTo>
                  <a:pt x="3481774" y="115292"/>
                  <a:pt x="3394832" y="123024"/>
                  <a:pt x="3311089" y="140083"/>
                </a:cubicBezTo>
                <a:cubicBezTo>
                  <a:pt x="3273158" y="147806"/>
                  <a:pt x="3235601" y="157041"/>
                  <a:pt x="3198335" y="167615"/>
                </a:cubicBezTo>
                <a:lnTo>
                  <a:pt x="3122097" y="192048"/>
                </a:lnTo>
                <a:lnTo>
                  <a:pt x="3142325" y="193597"/>
                </a:lnTo>
                <a:lnTo>
                  <a:pt x="3197435" y="174938"/>
                </a:lnTo>
                <a:cubicBezTo>
                  <a:pt x="3234766" y="163752"/>
                  <a:pt x="3272400" y="153984"/>
                  <a:pt x="3310415" y="145815"/>
                </a:cubicBezTo>
                <a:cubicBezTo>
                  <a:pt x="3520208" y="100504"/>
                  <a:pt x="3750317" y="116821"/>
                  <a:pt x="3997978" y="194251"/>
                </a:cubicBezTo>
                <a:lnTo>
                  <a:pt x="4050412" y="212967"/>
                </a:lnTo>
                <a:lnTo>
                  <a:pt x="4072562" y="211733"/>
                </a:lnTo>
                <a:lnTo>
                  <a:pt x="3996817" y="186167"/>
                </a:lnTo>
                <a:cubicBezTo>
                  <a:pt x="3959762" y="175205"/>
                  <a:pt x="3923106" y="165535"/>
                  <a:pt x="3886855" y="157159"/>
                </a:cubicBezTo>
                <a:lnTo>
                  <a:pt x="3779342" y="135925"/>
                </a:lnTo>
                <a:lnTo>
                  <a:pt x="3779304" y="135920"/>
                </a:lnTo>
                <a:lnTo>
                  <a:pt x="3683956" y="123713"/>
                </a:lnTo>
                <a:lnTo>
                  <a:pt x="3587926" y="117722"/>
                </a:lnTo>
                <a:close/>
                <a:moveTo>
                  <a:pt x="1317412" y="116690"/>
                </a:moveTo>
                <a:cubicBezTo>
                  <a:pt x="1239345" y="117371"/>
                  <a:pt x="1163620" y="125156"/>
                  <a:pt x="1090331" y="140083"/>
                </a:cubicBezTo>
                <a:cubicBezTo>
                  <a:pt x="1033427" y="151668"/>
                  <a:pt x="977362" y="166653"/>
                  <a:pt x="921865" y="184460"/>
                </a:cubicBezTo>
                <a:lnTo>
                  <a:pt x="873645" y="202373"/>
                </a:lnTo>
                <a:lnTo>
                  <a:pt x="893073" y="203367"/>
                </a:lnTo>
                <a:lnTo>
                  <a:pt x="920081" y="192760"/>
                </a:lnTo>
                <a:cubicBezTo>
                  <a:pt x="975653" y="173919"/>
                  <a:pt x="1031816" y="158068"/>
                  <a:pt x="1088840" y="145815"/>
                </a:cubicBezTo>
                <a:cubicBezTo>
                  <a:pt x="1172758" y="127691"/>
                  <a:pt x="1259926" y="119427"/>
                  <a:pt x="1350169" y="120990"/>
                </a:cubicBezTo>
                <a:cubicBezTo>
                  <a:pt x="1468609" y="123043"/>
                  <a:pt x="1592346" y="142024"/>
                  <a:pt x="1720977" y="177861"/>
                </a:cubicBezTo>
                <a:lnTo>
                  <a:pt x="1804324" y="206009"/>
                </a:lnTo>
                <a:lnTo>
                  <a:pt x="1828930" y="204670"/>
                </a:lnTo>
                <a:lnTo>
                  <a:pt x="1684194" y="161455"/>
                </a:lnTo>
                <a:cubicBezTo>
                  <a:pt x="1556881" y="130632"/>
                  <a:pt x="1434513" y="115669"/>
                  <a:pt x="1317412" y="116690"/>
                </a:cubicBezTo>
                <a:close/>
                <a:moveTo>
                  <a:pt x="8487890" y="111876"/>
                </a:moveTo>
                <a:lnTo>
                  <a:pt x="8604045" y="131780"/>
                </a:lnTo>
                <a:cubicBezTo>
                  <a:pt x="8653338" y="141684"/>
                  <a:pt x="8703413" y="153180"/>
                  <a:pt x="8754315" y="166277"/>
                </a:cubicBezTo>
                <a:lnTo>
                  <a:pt x="8874284" y="200367"/>
                </a:lnTo>
                <a:lnTo>
                  <a:pt x="8928849" y="195039"/>
                </a:lnTo>
                <a:lnTo>
                  <a:pt x="8908613" y="189252"/>
                </a:lnTo>
                <a:cubicBezTo>
                  <a:pt x="8803739" y="161486"/>
                  <a:pt x="8702292" y="139166"/>
                  <a:pt x="8603934" y="122258"/>
                </a:cubicBezTo>
                <a:lnTo>
                  <a:pt x="8533786" y="111970"/>
                </a:lnTo>
                <a:close/>
                <a:moveTo>
                  <a:pt x="3886027" y="111869"/>
                </a:moveTo>
                <a:lnTo>
                  <a:pt x="4002487" y="131899"/>
                </a:lnTo>
                <a:cubicBezTo>
                  <a:pt x="4051746" y="141832"/>
                  <a:pt x="4101787" y="153358"/>
                  <a:pt x="4152645" y="166483"/>
                </a:cubicBezTo>
                <a:lnTo>
                  <a:pt x="4271938" y="200467"/>
                </a:lnTo>
                <a:lnTo>
                  <a:pt x="4322386" y="195540"/>
                </a:lnTo>
                <a:lnTo>
                  <a:pt x="4300118" y="189173"/>
                </a:lnTo>
                <a:cubicBezTo>
                  <a:pt x="4195232" y="161407"/>
                  <a:pt x="4093785" y="139088"/>
                  <a:pt x="3995432" y="122181"/>
                </a:cubicBezTo>
                <a:lnTo>
                  <a:pt x="3925684" y="111950"/>
                </a:lnTo>
                <a:close/>
                <a:moveTo>
                  <a:pt x="8410215" y="111716"/>
                </a:moveTo>
                <a:lnTo>
                  <a:pt x="8451900" y="116926"/>
                </a:lnTo>
                <a:cubicBezTo>
                  <a:pt x="8547386" y="132295"/>
                  <a:pt x="8645815" y="154904"/>
                  <a:pt x="8747517" y="184819"/>
                </a:cubicBezTo>
                <a:lnTo>
                  <a:pt x="8807464" y="204291"/>
                </a:lnTo>
                <a:lnTo>
                  <a:pt x="8862817" y="201206"/>
                </a:lnTo>
                <a:lnTo>
                  <a:pt x="8753398" y="170136"/>
                </a:lnTo>
                <a:cubicBezTo>
                  <a:pt x="8702584" y="157061"/>
                  <a:pt x="8652596" y="145576"/>
                  <a:pt x="8603392" y="135678"/>
                </a:cubicBezTo>
                <a:lnTo>
                  <a:pt x="8464436" y="111828"/>
                </a:lnTo>
                <a:close/>
                <a:moveTo>
                  <a:pt x="3809968" y="111713"/>
                </a:moveTo>
                <a:lnTo>
                  <a:pt x="3851245" y="116855"/>
                </a:lnTo>
                <a:cubicBezTo>
                  <a:pt x="3946777" y="132180"/>
                  <a:pt x="4045231" y="154723"/>
                  <a:pt x="4146946" y="184540"/>
                </a:cubicBezTo>
                <a:lnTo>
                  <a:pt x="4207688" y="204201"/>
                </a:lnTo>
                <a:lnTo>
                  <a:pt x="4257896" y="201402"/>
                </a:lnTo>
                <a:lnTo>
                  <a:pt x="4151388" y="171157"/>
                </a:lnTo>
                <a:cubicBezTo>
                  <a:pt x="4100578" y="158083"/>
                  <a:pt x="4050593" y="146600"/>
                  <a:pt x="4001392" y="136702"/>
                </a:cubicBezTo>
                <a:lnTo>
                  <a:pt x="3856342" y="111808"/>
                </a:lnTo>
                <a:close/>
                <a:moveTo>
                  <a:pt x="6118534" y="111696"/>
                </a:moveTo>
                <a:lnTo>
                  <a:pt x="6186295" y="119843"/>
                </a:lnTo>
                <a:cubicBezTo>
                  <a:pt x="6266691" y="132193"/>
                  <a:pt x="6349173" y="150159"/>
                  <a:pt x="6433637" y="173720"/>
                </a:cubicBezTo>
                <a:lnTo>
                  <a:pt x="6512020" y="198659"/>
                </a:lnTo>
                <a:lnTo>
                  <a:pt x="6545789" y="195361"/>
                </a:lnTo>
                <a:lnTo>
                  <a:pt x="6431567" y="162263"/>
                </a:lnTo>
                <a:cubicBezTo>
                  <a:pt x="6347599" y="140936"/>
                  <a:pt x="6265885" y="124774"/>
                  <a:pt x="6186232" y="113745"/>
                </a:cubicBezTo>
                <a:lnTo>
                  <a:pt x="6169239" y="111916"/>
                </a:lnTo>
                <a:lnTo>
                  <a:pt x="6167273" y="111974"/>
                </a:lnTo>
                <a:close/>
                <a:moveTo>
                  <a:pt x="8339748" y="111572"/>
                </a:moveTo>
                <a:lnTo>
                  <a:pt x="8452719" y="127264"/>
                </a:lnTo>
                <a:cubicBezTo>
                  <a:pt x="8548880" y="144363"/>
                  <a:pt x="8647913" y="169347"/>
                  <a:pt x="8749645" y="202181"/>
                </a:cubicBezTo>
                <a:lnTo>
                  <a:pt x="8762578" y="206793"/>
                </a:lnTo>
                <a:lnTo>
                  <a:pt x="8795738" y="204945"/>
                </a:lnTo>
                <a:lnTo>
                  <a:pt x="8745877" y="188779"/>
                </a:lnTo>
                <a:cubicBezTo>
                  <a:pt x="8644357" y="158966"/>
                  <a:pt x="8546106" y="136425"/>
                  <a:pt x="8450799" y="121101"/>
                </a:cubicBezTo>
                <a:lnTo>
                  <a:pt x="8375060" y="111644"/>
                </a:lnTo>
                <a:close/>
                <a:moveTo>
                  <a:pt x="3659734" y="111404"/>
                </a:moveTo>
                <a:lnTo>
                  <a:pt x="3716554" y="114659"/>
                </a:lnTo>
                <a:cubicBezTo>
                  <a:pt x="3809818" y="123868"/>
                  <a:pt x="3906071" y="140978"/>
                  <a:pt x="4005142" y="165955"/>
                </a:cubicBezTo>
                <a:lnTo>
                  <a:pt x="4149359" y="207452"/>
                </a:lnTo>
                <a:lnTo>
                  <a:pt x="4196892" y="204802"/>
                </a:lnTo>
                <a:lnTo>
                  <a:pt x="4145338" y="188086"/>
                </a:lnTo>
                <a:cubicBezTo>
                  <a:pt x="4043813" y="158270"/>
                  <a:pt x="3945565" y="135726"/>
                  <a:pt x="3850260" y="120401"/>
                </a:cubicBezTo>
                <a:lnTo>
                  <a:pt x="3780200" y="111652"/>
                </a:lnTo>
                <a:close/>
                <a:moveTo>
                  <a:pt x="8246763" y="111381"/>
                </a:moveTo>
                <a:lnTo>
                  <a:pt x="8310711" y="115375"/>
                </a:lnTo>
                <a:cubicBezTo>
                  <a:pt x="8403976" y="125414"/>
                  <a:pt x="8500220" y="144070"/>
                  <a:pt x="8599277" y="171342"/>
                </a:cubicBezTo>
                <a:lnTo>
                  <a:pt x="8719647" y="209186"/>
                </a:lnTo>
                <a:lnTo>
                  <a:pt x="8752267" y="207368"/>
                </a:lnTo>
                <a:lnTo>
                  <a:pt x="8747727" y="205747"/>
                </a:lnTo>
                <a:cubicBezTo>
                  <a:pt x="8646146" y="172911"/>
                  <a:pt x="8547311" y="147925"/>
                  <a:pt x="8451372" y="130824"/>
                </a:cubicBezTo>
                <a:lnTo>
                  <a:pt x="8312717" y="111516"/>
                </a:lnTo>
                <a:close/>
                <a:moveTo>
                  <a:pt x="8167238" y="111218"/>
                </a:moveTo>
                <a:lnTo>
                  <a:pt x="8040433" y="115365"/>
                </a:lnTo>
                <a:cubicBezTo>
                  <a:pt x="7996983" y="118964"/>
                  <a:pt x="7954313" y="124715"/>
                  <a:pt x="7912442" y="132621"/>
                </a:cubicBezTo>
                <a:cubicBezTo>
                  <a:pt x="7874699" y="139817"/>
                  <a:pt x="7837279" y="148424"/>
                  <a:pt x="7800113" y="158280"/>
                </a:cubicBezTo>
                <a:lnTo>
                  <a:pt x="7694605" y="189854"/>
                </a:lnTo>
                <a:lnTo>
                  <a:pt x="7715070" y="191420"/>
                </a:lnTo>
                <a:lnTo>
                  <a:pt x="7798240" y="164785"/>
                </a:lnTo>
                <a:cubicBezTo>
                  <a:pt x="7835524" y="154209"/>
                  <a:pt x="7873089" y="144973"/>
                  <a:pt x="7911011" y="137247"/>
                </a:cubicBezTo>
                <a:cubicBezTo>
                  <a:pt x="8120845" y="94603"/>
                  <a:pt x="8350881" y="109978"/>
                  <a:pt x="8598700" y="183021"/>
                </a:cubicBezTo>
                <a:lnTo>
                  <a:pt x="8682596" y="211251"/>
                </a:lnTo>
                <a:lnTo>
                  <a:pt x="8707641" y="209855"/>
                </a:lnTo>
                <a:lnTo>
                  <a:pt x="8598123" y="175428"/>
                </a:lnTo>
                <a:cubicBezTo>
                  <a:pt x="8499327" y="148225"/>
                  <a:pt x="8403355" y="129610"/>
                  <a:pt x="8310356" y="119596"/>
                </a:cubicBezTo>
                <a:lnTo>
                  <a:pt x="8176487" y="111237"/>
                </a:lnTo>
                <a:close/>
                <a:moveTo>
                  <a:pt x="3550142" y="111180"/>
                </a:moveTo>
                <a:lnTo>
                  <a:pt x="3445630" y="114325"/>
                </a:lnTo>
                <a:cubicBezTo>
                  <a:pt x="3402178" y="117639"/>
                  <a:pt x="3359506" y="122936"/>
                  <a:pt x="3317634" y="130221"/>
                </a:cubicBezTo>
                <a:cubicBezTo>
                  <a:pt x="3242307" y="143367"/>
                  <a:pt x="3168192" y="161709"/>
                  <a:pt x="3094729" y="184082"/>
                </a:cubicBezTo>
                <a:lnTo>
                  <a:pt x="3081171" y="188914"/>
                </a:lnTo>
                <a:lnTo>
                  <a:pt x="3100020" y="190357"/>
                </a:lnTo>
                <a:lnTo>
                  <a:pt x="3197860" y="161124"/>
                </a:lnTo>
                <a:cubicBezTo>
                  <a:pt x="3235093" y="151270"/>
                  <a:pt x="3272587" y="142668"/>
                  <a:pt x="3310417" y="135476"/>
                </a:cubicBezTo>
                <a:cubicBezTo>
                  <a:pt x="3352374" y="127569"/>
                  <a:pt x="3395145" y="121815"/>
                  <a:pt x="3438707" y="118215"/>
                </a:cubicBezTo>
                <a:lnTo>
                  <a:pt x="3460227" y="117512"/>
                </a:lnTo>
                <a:lnTo>
                  <a:pt x="3470768" y="116131"/>
                </a:lnTo>
                <a:lnTo>
                  <a:pt x="3499299" y="116236"/>
                </a:lnTo>
                <a:lnTo>
                  <a:pt x="3571742" y="113869"/>
                </a:lnTo>
                <a:lnTo>
                  <a:pt x="3616683" y="116665"/>
                </a:lnTo>
                <a:lnTo>
                  <a:pt x="3639270" y="116748"/>
                </a:lnTo>
                <a:lnTo>
                  <a:pt x="3659665" y="119340"/>
                </a:lnTo>
                <a:lnTo>
                  <a:pt x="3709388" y="122433"/>
                </a:lnTo>
                <a:cubicBezTo>
                  <a:pt x="3802658" y="132443"/>
                  <a:pt x="3898915" y="151054"/>
                  <a:pt x="3997980" y="178255"/>
                </a:cubicBezTo>
                <a:lnTo>
                  <a:pt x="4099899" y="210209"/>
                </a:lnTo>
                <a:lnTo>
                  <a:pt x="4137161" y="208132"/>
                </a:lnTo>
                <a:lnTo>
                  <a:pt x="4003309" y="169511"/>
                </a:lnTo>
                <a:cubicBezTo>
                  <a:pt x="3904519" y="144535"/>
                  <a:pt x="3808551" y="127425"/>
                  <a:pt x="3715555" y="118216"/>
                </a:cubicBezTo>
                <a:lnTo>
                  <a:pt x="3594655" y="111271"/>
                </a:lnTo>
                <a:close/>
                <a:moveTo>
                  <a:pt x="1605799" y="110678"/>
                </a:moveTo>
                <a:lnTo>
                  <a:pt x="1582144" y="111390"/>
                </a:lnTo>
                <a:lnTo>
                  <a:pt x="1582017" y="111390"/>
                </a:lnTo>
                <a:lnTo>
                  <a:pt x="1665634" y="122940"/>
                </a:lnTo>
                <a:cubicBezTo>
                  <a:pt x="1719783" y="132577"/>
                  <a:pt x="1774872" y="144499"/>
                  <a:pt x="1830959" y="158716"/>
                </a:cubicBezTo>
                <a:lnTo>
                  <a:pt x="1957233" y="195239"/>
                </a:lnTo>
                <a:lnTo>
                  <a:pt x="1992728" y="191763"/>
                </a:lnTo>
                <a:lnTo>
                  <a:pt x="1875232" y="159367"/>
                </a:lnTo>
                <a:cubicBezTo>
                  <a:pt x="1809216" y="143511"/>
                  <a:pt x="1744598" y="130393"/>
                  <a:pt x="1681283" y="120003"/>
                </a:cubicBezTo>
                <a:close/>
                <a:moveTo>
                  <a:pt x="6211425" y="110655"/>
                </a:moveTo>
                <a:lnTo>
                  <a:pt x="6192461" y="111222"/>
                </a:lnTo>
                <a:lnTo>
                  <a:pt x="6307676" y="130596"/>
                </a:lnTo>
                <a:cubicBezTo>
                  <a:pt x="6348638" y="138681"/>
                  <a:pt x="6390134" y="148053"/>
                  <a:pt x="6432193" y="158717"/>
                </a:cubicBezTo>
                <a:lnTo>
                  <a:pt x="6555565" y="194406"/>
                </a:lnTo>
                <a:lnTo>
                  <a:pt x="6595170" y="190538"/>
                </a:lnTo>
                <a:lnTo>
                  <a:pt x="6429613" y="148508"/>
                </a:lnTo>
                <a:close/>
                <a:moveTo>
                  <a:pt x="1411288" y="110599"/>
                </a:moveTo>
                <a:lnTo>
                  <a:pt x="1505315" y="116479"/>
                </a:lnTo>
                <a:cubicBezTo>
                  <a:pt x="1623824" y="129384"/>
                  <a:pt x="1747105" y="154941"/>
                  <a:pt x="1874807" y="193082"/>
                </a:cubicBezTo>
                <a:lnTo>
                  <a:pt x="1898602" y="200881"/>
                </a:lnTo>
                <a:lnTo>
                  <a:pt x="1900893" y="200756"/>
                </a:lnTo>
                <a:lnTo>
                  <a:pt x="1945495" y="196389"/>
                </a:lnTo>
                <a:lnTo>
                  <a:pt x="1876412" y="174642"/>
                </a:lnTo>
                <a:cubicBezTo>
                  <a:pt x="1810453" y="156566"/>
                  <a:pt x="1745883" y="141618"/>
                  <a:pt x="1682608" y="129783"/>
                </a:cubicBezTo>
                <a:lnTo>
                  <a:pt x="1550885" y="111245"/>
                </a:lnTo>
                <a:close/>
                <a:moveTo>
                  <a:pt x="1315943" y="110216"/>
                </a:moveTo>
                <a:cubicBezTo>
                  <a:pt x="1237873" y="110812"/>
                  <a:pt x="1162149" y="117472"/>
                  <a:pt x="1088872" y="130221"/>
                </a:cubicBezTo>
                <a:cubicBezTo>
                  <a:pt x="1032376" y="140081"/>
                  <a:pt x="976563" y="152863"/>
                  <a:pt x="921194" y="168077"/>
                </a:cubicBezTo>
                <a:lnTo>
                  <a:pt x="821660" y="199712"/>
                </a:lnTo>
                <a:lnTo>
                  <a:pt x="850276" y="201177"/>
                </a:lnTo>
                <a:lnTo>
                  <a:pt x="920623" y="176826"/>
                </a:lnTo>
                <a:cubicBezTo>
                  <a:pt x="976109" y="160225"/>
                  <a:pt x="1032097" y="146264"/>
                  <a:pt x="1088842" y="135476"/>
                </a:cubicBezTo>
                <a:cubicBezTo>
                  <a:pt x="1172761" y="119661"/>
                  <a:pt x="1259929" y="112463"/>
                  <a:pt x="1350171" y="113870"/>
                </a:cubicBezTo>
                <a:lnTo>
                  <a:pt x="1351635" y="113994"/>
                </a:lnTo>
                <a:lnTo>
                  <a:pt x="1487812" y="123071"/>
                </a:lnTo>
                <a:lnTo>
                  <a:pt x="1520081" y="128304"/>
                </a:lnTo>
                <a:lnTo>
                  <a:pt x="1558326" y="131553"/>
                </a:lnTo>
                <a:cubicBezTo>
                  <a:pt x="1638272" y="143627"/>
                  <a:pt x="1720315" y="161822"/>
                  <a:pt x="1804343" y="186132"/>
                </a:cubicBezTo>
                <a:lnTo>
                  <a:pt x="1857164" y="203135"/>
                </a:lnTo>
                <a:lnTo>
                  <a:pt x="1887333" y="201494"/>
                </a:lnTo>
                <a:lnTo>
                  <a:pt x="1877419" y="198057"/>
                </a:lnTo>
                <a:cubicBezTo>
                  <a:pt x="1679142" y="138244"/>
                  <a:pt x="1491602" y="108877"/>
                  <a:pt x="1315943" y="110216"/>
                </a:cubicBezTo>
                <a:close/>
                <a:moveTo>
                  <a:pt x="5802998" y="109893"/>
                </a:moveTo>
                <a:lnTo>
                  <a:pt x="5690861" y="123827"/>
                </a:lnTo>
                <a:cubicBezTo>
                  <a:pt x="5634374" y="133682"/>
                  <a:pt x="5578569" y="146462"/>
                  <a:pt x="5523209" y="161675"/>
                </a:cubicBezTo>
                <a:lnTo>
                  <a:pt x="5407565" y="198437"/>
                </a:lnTo>
                <a:lnTo>
                  <a:pt x="5452460" y="200869"/>
                </a:lnTo>
                <a:lnTo>
                  <a:pt x="5521940" y="176826"/>
                </a:lnTo>
                <a:cubicBezTo>
                  <a:pt x="5577449" y="160225"/>
                  <a:pt x="5633459" y="146264"/>
                  <a:pt x="5690225" y="135477"/>
                </a:cubicBezTo>
                <a:cubicBezTo>
                  <a:pt x="5774117" y="119662"/>
                  <a:pt x="5861257" y="112463"/>
                  <a:pt x="5951474" y="113870"/>
                </a:cubicBezTo>
                <a:lnTo>
                  <a:pt x="5955591" y="114220"/>
                </a:lnTo>
                <a:lnTo>
                  <a:pt x="6088374" y="123071"/>
                </a:lnTo>
                <a:lnTo>
                  <a:pt x="6119868" y="128179"/>
                </a:lnTo>
                <a:lnTo>
                  <a:pt x="6159579" y="131554"/>
                </a:lnTo>
                <a:cubicBezTo>
                  <a:pt x="6239511" y="143628"/>
                  <a:pt x="6321539" y="161823"/>
                  <a:pt x="6405561" y="186132"/>
                </a:cubicBezTo>
                <a:lnTo>
                  <a:pt x="6456670" y="202585"/>
                </a:lnTo>
                <a:lnTo>
                  <a:pt x="6489870" y="200822"/>
                </a:lnTo>
                <a:lnTo>
                  <a:pt x="6500690" y="199765"/>
                </a:lnTo>
                <a:lnTo>
                  <a:pt x="6432350" y="177971"/>
                </a:lnTo>
                <a:cubicBezTo>
                  <a:pt x="6348100" y="154410"/>
                  <a:pt x="6265846" y="136446"/>
                  <a:pt x="6185675" y="124099"/>
                </a:cubicBezTo>
                <a:lnTo>
                  <a:pt x="6081002" y="111482"/>
                </a:lnTo>
                <a:close/>
                <a:moveTo>
                  <a:pt x="8615785" y="109713"/>
                </a:moveTo>
                <a:lnTo>
                  <a:pt x="8560595" y="111362"/>
                </a:lnTo>
                <a:lnTo>
                  <a:pt x="8603857" y="117684"/>
                </a:lnTo>
                <a:cubicBezTo>
                  <a:pt x="8702367" y="134579"/>
                  <a:pt x="8803981" y="156926"/>
                  <a:pt x="8909022" y="184791"/>
                </a:cubicBezTo>
                <a:lnTo>
                  <a:pt x="8940709" y="193881"/>
                </a:lnTo>
                <a:lnTo>
                  <a:pt x="9017927" y="186340"/>
                </a:lnTo>
                <a:lnTo>
                  <a:pt x="8746635" y="127974"/>
                </a:lnTo>
                <a:close/>
                <a:moveTo>
                  <a:pt x="4018541" y="109562"/>
                </a:moveTo>
                <a:lnTo>
                  <a:pt x="3951855" y="111554"/>
                </a:lnTo>
                <a:lnTo>
                  <a:pt x="3995317" y="117919"/>
                </a:lnTo>
                <a:cubicBezTo>
                  <a:pt x="4093835" y="134828"/>
                  <a:pt x="4195454" y="157150"/>
                  <a:pt x="4300510" y="184920"/>
                </a:cubicBezTo>
                <a:lnTo>
                  <a:pt x="4333797" y="194425"/>
                </a:lnTo>
                <a:lnTo>
                  <a:pt x="4418815" y="186123"/>
                </a:lnTo>
                <a:lnTo>
                  <a:pt x="4145321" y="127258"/>
                </a:lnTo>
                <a:close/>
                <a:moveTo>
                  <a:pt x="5736432" y="109513"/>
                </a:moveTo>
                <a:lnTo>
                  <a:pt x="5691502" y="114613"/>
                </a:lnTo>
                <a:cubicBezTo>
                  <a:pt x="5616559" y="126344"/>
                  <a:pt x="5542655" y="142825"/>
                  <a:pt x="5469280" y="162981"/>
                </a:cubicBezTo>
                <a:lnTo>
                  <a:pt x="5366590" y="195991"/>
                </a:lnTo>
                <a:lnTo>
                  <a:pt x="5375400" y="196695"/>
                </a:lnTo>
                <a:lnTo>
                  <a:pt x="5395762" y="197798"/>
                </a:lnTo>
                <a:lnTo>
                  <a:pt x="5522488" y="157465"/>
                </a:lnTo>
                <a:cubicBezTo>
                  <a:pt x="5577900" y="142212"/>
                  <a:pt x="5633735" y="129402"/>
                  <a:pt x="5690222" y="119541"/>
                </a:cubicBezTo>
                <a:lnTo>
                  <a:pt x="5769629" y="109703"/>
                </a:lnTo>
                <a:close/>
                <a:moveTo>
                  <a:pt x="8022044" y="109393"/>
                </a:moveTo>
                <a:lnTo>
                  <a:pt x="7911652" y="123101"/>
                </a:lnTo>
                <a:cubicBezTo>
                  <a:pt x="7836353" y="136244"/>
                  <a:pt x="7762263" y="154586"/>
                  <a:pt x="7688823" y="176959"/>
                </a:cubicBezTo>
                <a:lnTo>
                  <a:pt x="7660071" y="187209"/>
                </a:lnTo>
                <a:lnTo>
                  <a:pt x="7683479" y="189002"/>
                </a:lnTo>
                <a:lnTo>
                  <a:pt x="7688134" y="187195"/>
                </a:lnTo>
                <a:cubicBezTo>
                  <a:pt x="7761707" y="162788"/>
                  <a:pt x="7836019" y="142755"/>
                  <a:pt x="7911672" y="128363"/>
                </a:cubicBezTo>
                <a:cubicBezTo>
                  <a:pt x="7953652" y="120457"/>
                  <a:pt x="7996438" y="114705"/>
                  <a:pt x="8040012" y="111108"/>
                </a:cubicBezTo>
                <a:lnTo>
                  <a:pt x="8063479" y="110344"/>
                </a:lnTo>
                <a:close/>
                <a:moveTo>
                  <a:pt x="1134087" y="109315"/>
                </a:moveTo>
                <a:lnTo>
                  <a:pt x="1089513" y="114614"/>
                </a:lnTo>
                <a:cubicBezTo>
                  <a:pt x="1033296" y="123412"/>
                  <a:pt x="977664" y="134882"/>
                  <a:pt x="922402" y="148570"/>
                </a:cubicBezTo>
                <a:lnTo>
                  <a:pt x="759758" y="195190"/>
                </a:lnTo>
                <a:lnTo>
                  <a:pt x="812284" y="199224"/>
                </a:lnTo>
                <a:lnTo>
                  <a:pt x="921129" y="164583"/>
                </a:lnTo>
                <a:cubicBezTo>
                  <a:pt x="976540" y="149332"/>
                  <a:pt x="1032376" y="136524"/>
                  <a:pt x="1088872" y="126665"/>
                </a:cubicBezTo>
                <a:cubicBezTo>
                  <a:pt x="1130825" y="119380"/>
                  <a:pt x="1173589" y="114083"/>
                  <a:pt x="1217145" y="110769"/>
                </a:cubicBezTo>
                <a:lnTo>
                  <a:pt x="1248020" y="109842"/>
                </a:lnTo>
                <a:close/>
                <a:moveTo>
                  <a:pt x="5676621" y="109172"/>
                </a:moveTo>
                <a:lnTo>
                  <a:pt x="5465603" y="149900"/>
                </a:lnTo>
                <a:lnTo>
                  <a:pt x="5317167" y="192046"/>
                </a:lnTo>
                <a:lnTo>
                  <a:pt x="5356261" y="195167"/>
                </a:lnTo>
                <a:lnTo>
                  <a:pt x="5467465" y="159445"/>
                </a:lnTo>
                <a:cubicBezTo>
                  <a:pt x="5540990" y="139279"/>
                  <a:pt x="5615067" y="122798"/>
                  <a:pt x="5690224" y="111067"/>
                </a:cubicBezTo>
                <a:lnTo>
                  <a:pt x="5705523" y="109337"/>
                </a:lnTo>
                <a:close/>
                <a:moveTo>
                  <a:pt x="1075922" y="109045"/>
                </a:moveTo>
                <a:lnTo>
                  <a:pt x="864250" y="149911"/>
                </a:lnTo>
                <a:lnTo>
                  <a:pt x="712632" y="191572"/>
                </a:lnTo>
                <a:lnTo>
                  <a:pt x="750160" y="194453"/>
                </a:lnTo>
                <a:lnTo>
                  <a:pt x="756190" y="192325"/>
                </a:lnTo>
                <a:cubicBezTo>
                  <a:pt x="865826" y="156948"/>
                  <a:pt x="976121" y="128663"/>
                  <a:pt x="1088872" y="111068"/>
                </a:cubicBezTo>
                <a:lnTo>
                  <a:pt x="1105542" y="109182"/>
                </a:lnTo>
                <a:close/>
                <a:moveTo>
                  <a:pt x="5614828" y="108819"/>
                </a:moveTo>
                <a:lnTo>
                  <a:pt x="5466556" y="133442"/>
                </a:lnTo>
                <a:lnTo>
                  <a:pt x="5248056" y="186530"/>
                </a:lnTo>
                <a:lnTo>
                  <a:pt x="5303911" y="190988"/>
                </a:lnTo>
                <a:lnTo>
                  <a:pt x="5465234" y="145045"/>
                </a:lnTo>
                <a:lnTo>
                  <a:pt x="5651607" y="109029"/>
                </a:lnTo>
                <a:close/>
                <a:moveTo>
                  <a:pt x="1014005" y="108758"/>
                </a:moveTo>
                <a:lnTo>
                  <a:pt x="865293" y="133442"/>
                </a:lnTo>
                <a:cubicBezTo>
                  <a:pt x="809511" y="145085"/>
                  <a:pt x="753838" y="158315"/>
                  <a:pt x="698327" y="172709"/>
                </a:cubicBezTo>
                <a:lnTo>
                  <a:pt x="648352" y="186636"/>
                </a:lnTo>
                <a:lnTo>
                  <a:pt x="698795" y="190509"/>
                </a:lnTo>
                <a:lnTo>
                  <a:pt x="863850" y="145032"/>
                </a:lnTo>
                <a:lnTo>
                  <a:pt x="1050751" y="108929"/>
                </a:lnTo>
                <a:close/>
                <a:moveTo>
                  <a:pt x="6284394" y="108476"/>
                </a:moveTo>
                <a:lnTo>
                  <a:pt x="6244431" y="109669"/>
                </a:lnTo>
                <a:lnTo>
                  <a:pt x="6265528" y="112239"/>
                </a:lnTo>
                <a:cubicBezTo>
                  <a:pt x="6373786" y="129217"/>
                  <a:pt x="6485818" y="154240"/>
                  <a:pt x="6602079" y="187372"/>
                </a:cubicBezTo>
                <a:lnTo>
                  <a:pt x="6607994" y="189286"/>
                </a:lnTo>
                <a:lnTo>
                  <a:pt x="6656751" y="184524"/>
                </a:lnTo>
                <a:lnTo>
                  <a:pt x="6601728" y="169369"/>
                </a:lnTo>
                <a:cubicBezTo>
                  <a:pt x="6543692" y="155282"/>
                  <a:pt x="6486716" y="142915"/>
                  <a:pt x="6430738" y="132263"/>
                </a:cubicBezTo>
                <a:close/>
                <a:moveTo>
                  <a:pt x="1684773" y="108301"/>
                </a:moveTo>
                <a:lnTo>
                  <a:pt x="1642348" y="109578"/>
                </a:lnTo>
                <a:lnTo>
                  <a:pt x="1664184" y="112238"/>
                </a:lnTo>
                <a:cubicBezTo>
                  <a:pt x="1772445" y="129215"/>
                  <a:pt x="1884492" y="154239"/>
                  <a:pt x="2000792" y="187371"/>
                </a:cubicBezTo>
                <a:lnTo>
                  <a:pt x="2009344" y="190136"/>
                </a:lnTo>
                <a:lnTo>
                  <a:pt x="2061118" y="185066"/>
                </a:lnTo>
                <a:lnTo>
                  <a:pt x="1876396" y="141537"/>
                </a:lnTo>
                <a:close/>
                <a:moveTo>
                  <a:pt x="7973714" y="108283"/>
                </a:moveTo>
                <a:lnTo>
                  <a:pt x="7911655" y="115331"/>
                </a:lnTo>
                <a:cubicBezTo>
                  <a:pt x="7836713" y="127056"/>
                  <a:pt x="7762802" y="143533"/>
                  <a:pt x="7689417" y="163685"/>
                </a:cubicBezTo>
                <a:lnTo>
                  <a:pt x="7624656" y="184498"/>
                </a:lnTo>
                <a:lnTo>
                  <a:pt x="7652015" y="186593"/>
                </a:lnTo>
                <a:lnTo>
                  <a:pt x="7688708" y="173502"/>
                </a:lnTo>
                <a:cubicBezTo>
                  <a:pt x="7762222" y="151071"/>
                  <a:pt x="7836353" y="132681"/>
                  <a:pt x="7911652" y="119532"/>
                </a:cubicBezTo>
                <a:lnTo>
                  <a:pt x="7997995" y="108841"/>
                </a:lnTo>
                <a:close/>
                <a:moveTo>
                  <a:pt x="3367722" y="108185"/>
                </a:moveTo>
                <a:lnTo>
                  <a:pt x="3311087" y="114614"/>
                </a:lnTo>
                <a:cubicBezTo>
                  <a:pt x="3236131" y="126344"/>
                  <a:pt x="3162216" y="142825"/>
                  <a:pt x="3088830" y="162980"/>
                </a:cubicBezTo>
                <a:lnTo>
                  <a:pt x="3022194" y="184398"/>
                </a:lnTo>
                <a:lnTo>
                  <a:pt x="3073114" y="188297"/>
                </a:lnTo>
                <a:lnTo>
                  <a:pt x="3094615" y="180628"/>
                </a:lnTo>
                <a:cubicBezTo>
                  <a:pt x="3168151" y="158198"/>
                  <a:pt x="3242307" y="139810"/>
                  <a:pt x="3317634" y="126664"/>
                </a:cubicBezTo>
                <a:cubicBezTo>
                  <a:pt x="3359587" y="119379"/>
                  <a:pt x="3402351" y="114082"/>
                  <a:pt x="3445906" y="110769"/>
                </a:cubicBezTo>
                <a:lnTo>
                  <a:pt x="3460785" y="110322"/>
                </a:lnTo>
                <a:close/>
                <a:moveTo>
                  <a:pt x="3315363" y="106983"/>
                </a:moveTo>
                <a:lnTo>
                  <a:pt x="3093014" y="149911"/>
                </a:lnTo>
                <a:lnTo>
                  <a:pt x="2982322" y="181344"/>
                </a:lnTo>
                <a:lnTo>
                  <a:pt x="3012363" y="183645"/>
                </a:lnTo>
                <a:lnTo>
                  <a:pt x="3087686" y="159445"/>
                </a:lnTo>
                <a:cubicBezTo>
                  <a:pt x="3161204" y="139279"/>
                  <a:pt x="3235280" y="122798"/>
                  <a:pt x="3310448" y="111068"/>
                </a:cubicBezTo>
                <a:lnTo>
                  <a:pt x="3341295" y="107579"/>
                </a:lnTo>
                <a:close/>
                <a:moveTo>
                  <a:pt x="7912573" y="106879"/>
                </a:moveTo>
                <a:lnTo>
                  <a:pt x="7695086" y="148875"/>
                </a:lnTo>
                <a:lnTo>
                  <a:pt x="7581317" y="181180"/>
                </a:lnTo>
                <a:lnTo>
                  <a:pt x="7613646" y="183655"/>
                </a:lnTo>
                <a:lnTo>
                  <a:pt x="7689023" y="159434"/>
                </a:lnTo>
                <a:cubicBezTo>
                  <a:pt x="7762513" y="139267"/>
                  <a:pt x="7836548" y="122786"/>
                  <a:pt x="7911655" y="111056"/>
                </a:cubicBezTo>
                <a:lnTo>
                  <a:pt x="7942471" y="107566"/>
                </a:lnTo>
                <a:close/>
                <a:moveTo>
                  <a:pt x="5508860" y="106498"/>
                </a:moveTo>
                <a:lnTo>
                  <a:pt x="5468231" y="111951"/>
                </a:lnTo>
                <a:cubicBezTo>
                  <a:pt x="5393835" y="124543"/>
                  <a:pt x="5319519" y="139468"/>
                  <a:pt x="5245471" y="155903"/>
                </a:cubicBezTo>
                <a:lnTo>
                  <a:pt x="5150262" y="178723"/>
                </a:lnTo>
                <a:lnTo>
                  <a:pt x="5235303" y="185512"/>
                </a:lnTo>
                <a:lnTo>
                  <a:pt x="5243095" y="183219"/>
                </a:lnTo>
                <a:cubicBezTo>
                  <a:pt x="5317066" y="163057"/>
                  <a:pt x="5391350" y="144716"/>
                  <a:pt x="5465784" y="129194"/>
                </a:cubicBezTo>
                <a:lnTo>
                  <a:pt x="5589436" y="108673"/>
                </a:lnTo>
                <a:lnTo>
                  <a:pt x="5576290" y="108598"/>
                </a:lnTo>
                <a:close/>
                <a:moveTo>
                  <a:pt x="915140" y="106000"/>
                </a:moveTo>
                <a:lnTo>
                  <a:pt x="865576" y="112649"/>
                </a:lnTo>
                <a:cubicBezTo>
                  <a:pt x="809763" y="122094"/>
                  <a:pt x="753999" y="132850"/>
                  <a:pt x="698360" y="144572"/>
                </a:cubicBezTo>
                <a:lnTo>
                  <a:pt x="547025" y="178856"/>
                </a:lnTo>
                <a:lnTo>
                  <a:pt x="635513" y="185650"/>
                </a:lnTo>
                <a:lnTo>
                  <a:pt x="697303" y="168455"/>
                </a:lnTo>
                <a:cubicBezTo>
                  <a:pt x="752880" y="154063"/>
                  <a:pt x="808611" y="140835"/>
                  <a:pt x="864431" y="129194"/>
                </a:cubicBezTo>
                <a:lnTo>
                  <a:pt x="990671" y="108244"/>
                </a:lnTo>
                <a:close/>
                <a:moveTo>
                  <a:pt x="7862707" y="105734"/>
                </a:moveTo>
                <a:lnTo>
                  <a:pt x="7695355" y="133526"/>
                </a:lnTo>
                <a:lnTo>
                  <a:pt x="7518879" y="176399"/>
                </a:lnTo>
                <a:lnTo>
                  <a:pt x="7569220" y="180254"/>
                </a:lnTo>
                <a:lnTo>
                  <a:pt x="7693982" y="144727"/>
                </a:lnTo>
                <a:lnTo>
                  <a:pt x="7892288" y="106413"/>
                </a:lnTo>
                <a:close/>
                <a:moveTo>
                  <a:pt x="4149500" y="105650"/>
                </a:moveTo>
                <a:lnTo>
                  <a:pt x="4052120" y="108559"/>
                </a:lnTo>
                <a:lnTo>
                  <a:pt x="4219462" y="136618"/>
                </a:lnTo>
                <a:lnTo>
                  <a:pt x="4434180" y="184622"/>
                </a:lnTo>
                <a:lnTo>
                  <a:pt x="4517813" y="176454"/>
                </a:lnTo>
                <a:lnTo>
                  <a:pt x="4539159" y="174370"/>
                </a:lnTo>
                <a:lnTo>
                  <a:pt x="4539160" y="174377"/>
                </a:lnTo>
                <a:lnTo>
                  <a:pt x="4554139" y="172729"/>
                </a:lnTo>
                <a:lnTo>
                  <a:pt x="4459924" y="154465"/>
                </a:lnTo>
                <a:close/>
                <a:moveTo>
                  <a:pt x="3254669" y="105589"/>
                </a:moveTo>
                <a:lnTo>
                  <a:pt x="3086868" y="133442"/>
                </a:lnTo>
                <a:lnTo>
                  <a:pt x="2911888" y="175951"/>
                </a:lnTo>
                <a:lnTo>
                  <a:pt x="2968750" y="180305"/>
                </a:lnTo>
                <a:lnTo>
                  <a:pt x="3092613" y="145031"/>
                </a:lnTo>
                <a:lnTo>
                  <a:pt x="3292323" y="106454"/>
                </a:lnTo>
                <a:close/>
                <a:moveTo>
                  <a:pt x="1784009" y="105314"/>
                </a:moveTo>
                <a:lnTo>
                  <a:pt x="1704443" y="107709"/>
                </a:lnTo>
                <a:lnTo>
                  <a:pt x="1829489" y="128002"/>
                </a:lnTo>
                <a:cubicBezTo>
                  <a:pt x="1885566" y="138656"/>
                  <a:pt x="1942646" y="151024"/>
                  <a:pt x="2000785" y="165114"/>
                </a:cubicBezTo>
                <a:lnTo>
                  <a:pt x="2070126" y="184184"/>
                </a:lnTo>
                <a:lnTo>
                  <a:pt x="2151303" y="176235"/>
                </a:lnTo>
                <a:lnTo>
                  <a:pt x="2137758" y="173320"/>
                </a:lnTo>
                <a:lnTo>
                  <a:pt x="1923748" y="127259"/>
                </a:lnTo>
                <a:close/>
                <a:moveTo>
                  <a:pt x="6390270" y="105313"/>
                </a:moveTo>
                <a:lnTo>
                  <a:pt x="6306405" y="107818"/>
                </a:lnTo>
                <a:lnTo>
                  <a:pt x="6430789" y="128002"/>
                </a:lnTo>
                <a:cubicBezTo>
                  <a:pt x="6486871" y="138656"/>
                  <a:pt x="6543957" y="151024"/>
                  <a:pt x="6602108" y="165113"/>
                </a:cubicBezTo>
                <a:lnTo>
                  <a:pt x="6668526" y="183374"/>
                </a:lnTo>
                <a:lnTo>
                  <a:pt x="6754810" y="174948"/>
                </a:lnTo>
                <a:lnTo>
                  <a:pt x="6739178" y="171447"/>
                </a:lnTo>
                <a:lnTo>
                  <a:pt x="6603198" y="140996"/>
                </a:lnTo>
                <a:cubicBezTo>
                  <a:pt x="6545165" y="129547"/>
                  <a:pt x="6488186" y="119498"/>
                  <a:pt x="6432203" y="110845"/>
                </a:cubicBezTo>
                <a:close/>
                <a:moveTo>
                  <a:pt x="5951497" y="103927"/>
                </a:moveTo>
                <a:lnTo>
                  <a:pt x="5885293" y="105922"/>
                </a:lnTo>
                <a:lnTo>
                  <a:pt x="6004896" y="106639"/>
                </a:lnTo>
                <a:close/>
                <a:moveTo>
                  <a:pt x="7762411" y="103431"/>
                </a:moveTo>
                <a:lnTo>
                  <a:pt x="7688372" y="113364"/>
                </a:lnTo>
                <a:cubicBezTo>
                  <a:pt x="7613969" y="125956"/>
                  <a:pt x="7539652" y="140880"/>
                  <a:pt x="7465604" y="157314"/>
                </a:cubicBezTo>
                <a:lnTo>
                  <a:pt x="7418153" y="168687"/>
                </a:lnTo>
                <a:lnTo>
                  <a:pt x="7504763" y="175319"/>
                </a:lnTo>
                <a:lnTo>
                  <a:pt x="7694575" y="129265"/>
                </a:lnTo>
                <a:lnTo>
                  <a:pt x="7839578" y="105203"/>
                </a:lnTo>
                <a:close/>
                <a:moveTo>
                  <a:pt x="3156560" y="103337"/>
                </a:moveTo>
                <a:lnTo>
                  <a:pt x="3087149" y="112648"/>
                </a:lnTo>
                <a:cubicBezTo>
                  <a:pt x="3012732" y="125241"/>
                  <a:pt x="2938401" y="140167"/>
                  <a:pt x="2864337" y="156602"/>
                </a:cubicBezTo>
                <a:lnTo>
                  <a:pt x="2814661" y="168506"/>
                </a:lnTo>
                <a:lnTo>
                  <a:pt x="2897768" y="174870"/>
                </a:lnTo>
                <a:lnTo>
                  <a:pt x="3086005" y="129194"/>
                </a:lnTo>
                <a:lnTo>
                  <a:pt x="3231447" y="105056"/>
                </a:lnTo>
                <a:close/>
                <a:moveTo>
                  <a:pt x="8172385" y="103208"/>
                </a:moveTo>
                <a:lnTo>
                  <a:pt x="8075586" y="106122"/>
                </a:lnTo>
                <a:lnTo>
                  <a:pt x="8095092" y="106573"/>
                </a:lnTo>
                <a:lnTo>
                  <a:pt x="8236773" y="106905"/>
                </a:lnTo>
                <a:close/>
                <a:moveTo>
                  <a:pt x="5395541" y="102968"/>
                </a:moveTo>
                <a:lnTo>
                  <a:pt x="5365114" y="106853"/>
                </a:lnTo>
                <a:cubicBezTo>
                  <a:pt x="5302140" y="116079"/>
                  <a:pt x="5239264" y="126361"/>
                  <a:pt x="5176589" y="137332"/>
                </a:cubicBezTo>
                <a:lnTo>
                  <a:pt x="5022029" y="166826"/>
                </a:lnTo>
                <a:lnTo>
                  <a:pt x="5080778" y="173177"/>
                </a:lnTo>
                <a:lnTo>
                  <a:pt x="5136981" y="177663"/>
                </a:lnTo>
                <a:lnTo>
                  <a:pt x="5245204" y="151813"/>
                </a:lnTo>
                <a:cubicBezTo>
                  <a:pt x="5319227" y="135468"/>
                  <a:pt x="5393449" y="120677"/>
                  <a:pt x="5467677" y="108285"/>
                </a:cubicBezTo>
                <a:lnTo>
                  <a:pt x="5486612" y="105805"/>
                </a:lnTo>
                <a:close/>
                <a:moveTo>
                  <a:pt x="797693" y="102511"/>
                </a:moveTo>
                <a:lnTo>
                  <a:pt x="763758" y="106843"/>
                </a:lnTo>
                <a:cubicBezTo>
                  <a:pt x="669265" y="120685"/>
                  <a:pt x="575020" y="136900"/>
                  <a:pt x="481347" y="154252"/>
                </a:cubicBezTo>
                <a:lnTo>
                  <a:pt x="420355" y="166109"/>
                </a:lnTo>
                <a:lnTo>
                  <a:pt x="525707" y="177219"/>
                </a:lnTo>
                <a:lnTo>
                  <a:pt x="532965" y="177776"/>
                </a:lnTo>
                <a:lnTo>
                  <a:pt x="698306" y="140434"/>
                </a:lnTo>
                <a:cubicBezTo>
                  <a:pt x="753969" y="128756"/>
                  <a:pt x="809746" y="118057"/>
                  <a:pt x="865566" y="108689"/>
                </a:cubicBezTo>
                <a:lnTo>
                  <a:pt x="891258" y="105290"/>
                </a:lnTo>
                <a:close/>
                <a:moveTo>
                  <a:pt x="6509598" y="101748"/>
                </a:moveTo>
                <a:lnTo>
                  <a:pt x="6418232" y="104477"/>
                </a:lnTo>
                <a:lnTo>
                  <a:pt x="6426062" y="105491"/>
                </a:lnTo>
                <a:cubicBezTo>
                  <a:pt x="6482989" y="114185"/>
                  <a:pt x="6540933" y="124328"/>
                  <a:pt x="6599956" y="135919"/>
                </a:cubicBezTo>
                <a:lnTo>
                  <a:pt x="6738990" y="166997"/>
                </a:lnTo>
                <a:lnTo>
                  <a:pt x="6768250" y="173538"/>
                </a:lnTo>
                <a:lnTo>
                  <a:pt x="6879364" y="161313"/>
                </a:lnTo>
                <a:lnTo>
                  <a:pt x="6840456" y="153766"/>
                </a:lnTo>
                <a:lnTo>
                  <a:pt x="6737742" y="137617"/>
                </a:lnTo>
                <a:close/>
                <a:moveTo>
                  <a:pt x="1903012" y="101732"/>
                </a:moveTo>
                <a:lnTo>
                  <a:pt x="1810998" y="104502"/>
                </a:lnTo>
                <a:lnTo>
                  <a:pt x="1824026" y="106189"/>
                </a:lnTo>
                <a:cubicBezTo>
                  <a:pt x="1880943" y="114884"/>
                  <a:pt x="1938879" y="125027"/>
                  <a:pt x="1997893" y="136618"/>
                </a:cubicBezTo>
                <a:lnTo>
                  <a:pt x="2137531" y="167837"/>
                </a:lnTo>
                <a:lnTo>
                  <a:pt x="2164301" y="173822"/>
                </a:lnTo>
                <a:lnTo>
                  <a:pt x="2275242" y="161616"/>
                </a:lnTo>
                <a:lnTo>
                  <a:pt x="2238354" y="154465"/>
                </a:lnTo>
                <a:lnTo>
                  <a:pt x="2136312" y="138419"/>
                </a:lnTo>
                <a:close/>
                <a:moveTo>
                  <a:pt x="5315160" y="100465"/>
                </a:moveTo>
                <a:lnTo>
                  <a:pt x="5020579" y="125081"/>
                </a:lnTo>
                <a:lnTo>
                  <a:pt x="4831103" y="146187"/>
                </a:lnTo>
                <a:lnTo>
                  <a:pt x="5005996" y="165093"/>
                </a:lnTo>
                <a:lnTo>
                  <a:pt x="5137620" y="139736"/>
                </a:lnTo>
                <a:lnTo>
                  <a:pt x="5377479" y="102406"/>
                </a:lnTo>
                <a:close/>
                <a:moveTo>
                  <a:pt x="3037514" y="100181"/>
                </a:moveTo>
                <a:lnTo>
                  <a:pt x="2985331" y="106842"/>
                </a:lnTo>
                <a:cubicBezTo>
                  <a:pt x="2922335" y="116070"/>
                  <a:pt x="2859450" y="126353"/>
                  <a:pt x="2796772" y="137324"/>
                </a:cubicBezTo>
                <a:lnTo>
                  <a:pt x="2696316" y="156498"/>
                </a:lnTo>
                <a:lnTo>
                  <a:pt x="2784100" y="166166"/>
                </a:lnTo>
                <a:lnTo>
                  <a:pt x="2801026" y="167462"/>
                </a:lnTo>
                <a:lnTo>
                  <a:pt x="2863939" y="152424"/>
                </a:lnTo>
                <a:cubicBezTo>
                  <a:pt x="2938096" y="136035"/>
                  <a:pt x="3012525" y="121179"/>
                  <a:pt x="3087020" y="108688"/>
                </a:cubicBezTo>
                <a:lnTo>
                  <a:pt x="3131800" y="102768"/>
                </a:lnTo>
                <a:lnTo>
                  <a:pt x="3058338" y="101081"/>
                </a:lnTo>
                <a:close/>
                <a:moveTo>
                  <a:pt x="7638984" y="100163"/>
                </a:moveTo>
                <a:lnTo>
                  <a:pt x="7586630" y="106847"/>
                </a:lnTo>
                <a:cubicBezTo>
                  <a:pt x="7523642" y="116074"/>
                  <a:pt x="7460757" y="126355"/>
                  <a:pt x="7398073" y="137325"/>
                </a:cubicBezTo>
                <a:lnTo>
                  <a:pt x="7297555" y="156507"/>
                </a:lnTo>
                <a:lnTo>
                  <a:pt x="7385407" y="166180"/>
                </a:lnTo>
                <a:lnTo>
                  <a:pt x="7404316" y="167628"/>
                </a:lnTo>
                <a:lnTo>
                  <a:pt x="7465218" y="153048"/>
                </a:lnTo>
                <a:cubicBezTo>
                  <a:pt x="7539363" y="136614"/>
                  <a:pt x="7613776" y="121692"/>
                  <a:pt x="7688251" y="109101"/>
                </a:cubicBezTo>
                <a:lnTo>
                  <a:pt x="7735199" y="102806"/>
                </a:lnTo>
                <a:lnTo>
                  <a:pt x="7660397" y="101089"/>
                </a:lnTo>
                <a:close/>
                <a:moveTo>
                  <a:pt x="717675" y="100134"/>
                </a:moveTo>
                <a:lnTo>
                  <a:pt x="419267" y="125073"/>
                </a:lnTo>
                <a:lnTo>
                  <a:pt x="230533" y="146093"/>
                </a:lnTo>
                <a:lnTo>
                  <a:pt x="406761" y="164676"/>
                </a:lnTo>
                <a:lnTo>
                  <a:pt x="536209" y="139731"/>
                </a:lnTo>
                <a:lnTo>
                  <a:pt x="778929" y="101954"/>
                </a:lnTo>
                <a:close/>
                <a:moveTo>
                  <a:pt x="4346967" y="99750"/>
                </a:moveTo>
                <a:lnTo>
                  <a:pt x="4179595" y="104750"/>
                </a:lnTo>
                <a:lnTo>
                  <a:pt x="4460776" y="150205"/>
                </a:lnTo>
                <a:lnTo>
                  <a:pt x="4568811" y="171115"/>
                </a:lnTo>
                <a:lnTo>
                  <a:pt x="4793154" y="146433"/>
                </a:lnTo>
                <a:lnTo>
                  <a:pt x="4459924" y="110416"/>
                </a:lnTo>
                <a:close/>
                <a:moveTo>
                  <a:pt x="2972373" y="97365"/>
                </a:moveTo>
                <a:lnTo>
                  <a:pt x="2640840" y="125073"/>
                </a:lnTo>
                <a:lnTo>
                  <a:pt x="2526549" y="137802"/>
                </a:lnTo>
                <a:lnTo>
                  <a:pt x="2680059" y="154708"/>
                </a:lnTo>
                <a:lnTo>
                  <a:pt x="2757781" y="139730"/>
                </a:lnTo>
                <a:lnTo>
                  <a:pt x="3017458" y="99314"/>
                </a:lnTo>
                <a:close/>
                <a:moveTo>
                  <a:pt x="7573845" y="97347"/>
                </a:moveTo>
                <a:lnTo>
                  <a:pt x="7242152" y="125074"/>
                </a:lnTo>
                <a:lnTo>
                  <a:pt x="7127798" y="137815"/>
                </a:lnTo>
                <a:lnTo>
                  <a:pt x="7281378" y="154726"/>
                </a:lnTo>
                <a:lnTo>
                  <a:pt x="7359199" y="139729"/>
                </a:lnTo>
                <a:lnTo>
                  <a:pt x="7618896" y="99295"/>
                </a:lnTo>
                <a:close/>
                <a:moveTo>
                  <a:pt x="8173379" y="96728"/>
                </a:moveTo>
                <a:cubicBezTo>
                  <a:pt x="8128504" y="96256"/>
                  <a:pt x="8084285" y="97575"/>
                  <a:pt x="8040678" y="100678"/>
                </a:cubicBezTo>
                <a:lnTo>
                  <a:pt x="8006770" y="104529"/>
                </a:lnTo>
                <a:lnTo>
                  <a:pt x="8028716" y="105037"/>
                </a:lnTo>
                <a:lnTo>
                  <a:pt x="8039993" y="103641"/>
                </a:lnTo>
                <a:cubicBezTo>
                  <a:pt x="8083564" y="100328"/>
                  <a:pt x="8127920" y="98999"/>
                  <a:pt x="8173038" y="99649"/>
                </a:cubicBezTo>
                <a:lnTo>
                  <a:pt x="8302404" y="107058"/>
                </a:lnTo>
                <a:lnTo>
                  <a:pt x="8339017" y="107144"/>
                </a:lnTo>
                <a:lnTo>
                  <a:pt x="8310004" y="103522"/>
                </a:lnTo>
                <a:cubicBezTo>
                  <a:pt x="8263782" y="99462"/>
                  <a:pt x="8218253" y="97199"/>
                  <a:pt x="8173379" y="96728"/>
                </a:cubicBezTo>
                <a:close/>
                <a:moveTo>
                  <a:pt x="2087549" y="96177"/>
                </a:moveTo>
                <a:lnTo>
                  <a:pt x="1933646" y="100810"/>
                </a:lnTo>
                <a:lnTo>
                  <a:pt x="2136109" y="133539"/>
                </a:lnTo>
                <a:lnTo>
                  <a:pt x="2239205" y="150205"/>
                </a:lnTo>
                <a:lnTo>
                  <a:pt x="2289857" y="160009"/>
                </a:lnTo>
                <a:lnTo>
                  <a:pt x="2489371" y="138059"/>
                </a:lnTo>
                <a:lnTo>
                  <a:pt x="2238354" y="110416"/>
                </a:lnTo>
                <a:lnTo>
                  <a:pt x="2134744" y="100633"/>
                </a:lnTo>
                <a:close/>
                <a:moveTo>
                  <a:pt x="6696262" y="96171"/>
                </a:moveTo>
                <a:lnTo>
                  <a:pt x="6539577" y="100852"/>
                </a:lnTo>
                <a:lnTo>
                  <a:pt x="6737539" y="132864"/>
                </a:lnTo>
                <a:lnTo>
                  <a:pt x="6840456" y="149506"/>
                </a:lnTo>
                <a:lnTo>
                  <a:pt x="6893484" y="159759"/>
                </a:lnTo>
                <a:lnTo>
                  <a:pt x="7093919" y="137708"/>
                </a:lnTo>
                <a:lnTo>
                  <a:pt x="6839817" y="109718"/>
                </a:lnTo>
                <a:lnTo>
                  <a:pt x="6736140" y="99934"/>
                </a:lnTo>
                <a:close/>
                <a:moveTo>
                  <a:pt x="5953250" y="96021"/>
                </a:moveTo>
                <a:cubicBezTo>
                  <a:pt x="5908371" y="95548"/>
                  <a:pt x="5864146" y="96865"/>
                  <a:pt x="5820535" y="99966"/>
                </a:cubicBezTo>
                <a:lnTo>
                  <a:pt x="5773942" y="105255"/>
                </a:lnTo>
                <a:lnTo>
                  <a:pt x="5804071" y="105436"/>
                </a:lnTo>
                <a:lnTo>
                  <a:pt x="5818474" y="103651"/>
                </a:lnTo>
                <a:cubicBezTo>
                  <a:pt x="5862022" y="100340"/>
                  <a:pt x="5906361" y="99011"/>
                  <a:pt x="5951469" y="99662"/>
                </a:cubicBezTo>
                <a:cubicBezTo>
                  <a:pt x="5989529" y="100211"/>
                  <a:pt x="6028137" y="102169"/>
                  <a:pt x="6067279" y="105533"/>
                </a:cubicBezTo>
                <a:lnTo>
                  <a:pt x="6080229" y="107090"/>
                </a:lnTo>
                <a:lnTo>
                  <a:pt x="6127019" y="107371"/>
                </a:lnTo>
                <a:lnTo>
                  <a:pt x="6068270" y="101046"/>
                </a:lnTo>
                <a:cubicBezTo>
                  <a:pt x="6029448" y="98093"/>
                  <a:pt x="5991117" y="96420"/>
                  <a:pt x="5953250" y="96021"/>
                </a:cubicBezTo>
                <a:close/>
                <a:moveTo>
                  <a:pt x="3572843" y="96021"/>
                </a:moveTo>
                <a:cubicBezTo>
                  <a:pt x="3527967" y="95548"/>
                  <a:pt x="3483743" y="96865"/>
                  <a:pt x="3440131" y="99967"/>
                </a:cubicBezTo>
                <a:lnTo>
                  <a:pt x="3400758" y="104436"/>
                </a:lnTo>
                <a:lnTo>
                  <a:pt x="3493026" y="106572"/>
                </a:lnTo>
                <a:lnTo>
                  <a:pt x="3744228" y="107159"/>
                </a:lnTo>
                <a:lnTo>
                  <a:pt x="3709469" y="102819"/>
                </a:lnTo>
                <a:cubicBezTo>
                  <a:pt x="3663245" y="98758"/>
                  <a:pt x="3617718" y="96494"/>
                  <a:pt x="3572843" y="96021"/>
                </a:cubicBezTo>
                <a:close/>
                <a:moveTo>
                  <a:pt x="1317733" y="96002"/>
                </a:moveTo>
                <a:cubicBezTo>
                  <a:pt x="1278750" y="96371"/>
                  <a:pt x="1240259" y="98110"/>
                  <a:pt x="1202231" y="101213"/>
                </a:cubicBezTo>
                <a:lnTo>
                  <a:pt x="1168626" y="105208"/>
                </a:lnTo>
                <a:lnTo>
                  <a:pt x="1519538" y="106834"/>
                </a:lnTo>
                <a:lnTo>
                  <a:pt x="1496569" y="103601"/>
                </a:lnTo>
                <a:cubicBezTo>
                  <a:pt x="1435788" y="97976"/>
                  <a:pt x="1376207" y="95448"/>
                  <a:pt x="1317733" y="96002"/>
                </a:cubicBezTo>
                <a:close/>
                <a:moveTo>
                  <a:pt x="5951125" y="90348"/>
                </a:moveTo>
                <a:cubicBezTo>
                  <a:pt x="5906248" y="89932"/>
                  <a:pt x="5862027" y="91089"/>
                  <a:pt x="5818421" y="93816"/>
                </a:cubicBezTo>
                <a:lnTo>
                  <a:pt x="5707872" y="104859"/>
                </a:lnTo>
                <a:lnTo>
                  <a:pt x="5743230" y="105071"/>
                </a:lnTo>
                <a:lnTo>
                  <a:pt x="5819708" y="96420"/>
                </a:lnTo>
                <a:cubicBezTo>
                  <a:pt x="5863459" y="93319"/>
                  <a:pt x="5907817" y="92001"/>
                  <a:pt x="5952820" y="92474"/>
                </a:cubicBezTo>
                <a:lnTo>
                  <a:pt x="6039376" y="96246"/>
                </a:lnTo>
                <a:lnTo>
                  <a:pt x="6084633" y="99271"/>
                </a:lnTo>
                <a:lnTo>
                  <a:pt x="6161995" y="107580"/>
                </a:lnTo>
                <a:lnTo>
                  <a:pt x="6167273" y="107612"/>
                </a:lnTo>
                <a:lnTo>
                  <a:pt x="6189990" y="106937"/>
                </a:lnTo>
                <a:lnTo>
                  <a:pt x="6184142" y="105922"/>
                </a:lnTo>
                <a:lnTo>
                  <a:pt x="6084633" y="99271"/>
                </a:lnTo>
                <a:lnTo>
                  <a:pt x="6068142" y="97500"/>
                </a:lnTo>
                <a:lnTo>
                  <a:pt x="6039376" y="96246"/>
                </a:lnTo>
                <a:close/>
                <a:moveTo>
                  <a:pt x="3578575" y="90346"/>
                </a:moveTo>
                <a:cubicBezTo>
                  <a:pt x="3533691" y="89930"/>
                  <a:pt x="3489465" y="91087"/>
                  <a:pt x="3445853" y="93815"/>
                </a:cubicBezTo>
                <a:lnTo>
                  <a:pt x="3351037" y="103285"/>
                </a:lnTo>
                <a:lnTo>
                  <a:pt x="3374467" y="103827"/>
                </a:lnTo>
                <a:lnTo>
                  <a:pt x="3439953" y="96420"/>
                </a:lnTo>
                <a:cubicBezTo>
                  <a:pt x="3527471" y="90218"/>
                  <a:pt x="3617407" y="91150"/>
                  <a:pt x="3710099" y="99272"/>
                </a:cubicBezTo>
                <a:lnTo>
                  <a:pt x="3773973" y="107229"/>
                </a:lnTo>
                <a:lnTo>
                  <a:pt x="3815608" y="107326"/>
                </a:lnTo>
                <a:lnTo>
                  <a:pt x="3715238" y="96322"/>
                </a:lnTo>
                <a:cubicBezTo>
                  <a:pt x="3669000" y="92753"/>
                  <a:pt x="3623460" y="90763"/>
                  <a:pt x="3578575" y="90346"/>
                </a:cubicBezTo>
                <a:close/>
                <a:moveTo>
                  <a:pt x="1316273" y="90329"/>
                </a:moveTo>
                <a:lnTo>
                  <a:pt x="1240515" y="95765"/>
                </a:lnTo>
                <a:lnTo>
                  <a:pt x="1218378" y="96421"/>
                </a:lnTo>
                <a:lnTo>
                  <a:pt x="1195840" y="98970"/>
                </a:lnTo>
                <a:lnTo>
                  <a:pt x="1112503" y="104949"/>
                </a:lnTo>
                <a:lnTo>
                  <a:pt x="1141778" y="105084"/>
                </a:lnTo>
                <a:lnTo>
                  <a:pt x="1195840" y="98970"/>
                </a:lnTo>
                <a:lnTo>
                  <a:pt x="1240515" y="95765"/>
                </a:lnTo>
                <a:lnTo>
                  <a:pt x="1351513" y="92475"/>
                </a:lnTo>
                <a:cubicBezTo>
                  <a:pt x="1402149" y="93007"/>
                  <a:pt x="1453604" y="95806"/>
                  <a:pt x="1505939" y="100880"/>
                </a:cubicBezTo>
                <a:lnTo>
                  <a:pt x="1550061" y="106975"/>
                </a:lnTo>
                <a:lnTo>
                  <a:pt x="1576827" y="107099"/>
                </a:lnTo>
                <a:lnTo>
                  <a:pt x="1495153" y="97009"/>
                </a:lnTo>
                <a:cubicBezTo>
                  <a:pt x="1434349" y="92067"/>
                  <a:pt x="1374755" y="89843"/>
                  <a:pt x="1316273" y="90329"/>
                </a:cubicBezTo>
                <a:close/>
                <a:moveTo>
                  <a:pt x="8180585" y="89315"/>
                </a:moveTo>
                <a:cubicBezTo>
                  <a:pt x="8135705" y="88898"/>
                  <a:pt x="8091482" y="90055"/>
                  <a:pt x="8047873" y="92782"/>
                </a:cubicBezTo>
                <a:lnTo>
                  <a:pt x="7944651" y="103091"/>
                </a:lnTo>
                <a:lnTo>
                  <a:pt x="7975645" y="103808"/>
                </a:lnTo>
                <a:lnTo>
                  <a:pt x="8040962" y="96410"/>
                </a:lnTo>
                <a:cubicBezTo>
                  <a:pt x="8128363" y="90210"/>
                  <a:pt x="8218211" y="91149"/>
                  <a:pt x="8310836" y="99295"/>
                </a:cubicBezTo>
                <a:lnTo>
                  <a:pt x="8374294" y="107227"/>
                </a:lnTo>
                <a:lnTo>
                  <a:pt x="8427193" y="107350"/>
                </a:lnTo>
                <a:lnTo>
                  <a:pt x="8317240" y="95293"/>
                </a:lnTo>
                <a:cubicBezTo>
                  <a:pt x="8271004" y="91723"/>
                  <a:pt x="8225466" y="89732"/>
                  <a:pt x="8180585" y="89315"/>
                </a:cubicBezTo>
                <a:close/>
                <a:moveTo>
                  <a:pt x="875210" y="86969"/>
                </a:moveTo>
                <a:lnTo>
                  <a:pt x="755370" y="96984"/>
                </a:lnTo>
                <a:lnTo>
                  <a:pt x="801969" y="98368"/>
                </a:lnTo>
                <a:close/>
                <a:moveTo>
                  <a:pt x="5476674" y="86968"/>
                </a:moveTo>
                <a:lnTo>
                  <a:pt x="5354739" y="97157"/>
                </a:lnTo>
                <a:lnTo>
                  <a:pt x="5401772" y="98625"/>
                </a:lnTo>
                <a:close/>
                <a:moveTo>
                  <a:pt x="3096783" y="86968"/>
                </a:moveTo>
                <a:lnTo>
                  <a:pt x="3008288" y="94364"/>
                </a:lnTo>
                <a:lnTo>
                  <a:pt x="3040418" y="95741"/>
                </a:lnTo>
                <a:close/>
                <a:moveTo>
                  <a:pt x="7698132" y="86958"/>
                </a:moveTo>
                <a:lnTo>
                  <a:pt x="7609798" y="94342"/>
                </a:lnTo>
                <a:lnTo>
                  <a:pt x="7641878" y="95717"/>
                </a:lnTo>
                <a:close/>
                <a:moveTo>
                  <a:pt x="8181019" y="82595"/>
                </a:moveTo>
                <a:cubicBezTo>
                  <a:pt x="8091162" y="81850"/>
                  <a:pt x="8003885" y="86466"/>
                  <a:pt x="7918849" y="96411"/>
                </a:cubicBezTo>
                <a:lnTo>
                  <a:pt x="7886702" y="101749"/>
                </a:lnTo>
                <a:lnTo>
                  <a:pt x="7913249" y="102364"/>
                </a:lnTo>
                <a:lnTo>
                  <a:pt x="7918188" y="101409"/>
                </a:lnTo>
                <a:cubicBezTo>
                  <a:pt x="8088205" y="78315"/>
                  <a:pt x="8267407" y="79917"/>
                  <a:pt x="8458476" y="106835"/>
                </a:cubicBezTo>
                <a:lnTo>
                  <a:pt x="8461956" y="107432"/>
                </a:lnTo>
                <a:lnTo>
                  <a:pt x="8503508" y="107529"/>
                </a:lnTo>
                <a:lnTo>
                  <a:pt x="8458668" y="100952"/>
                </a:lnTo>
                <a:cubicBezTo>
                  <a:pt x="8363312" y="89449"/>
                  <a:pt x="8270876" y="83341"/>
                  <a:pt x="8181019" y="82595"/>
                </a:cubicBezTo>
                <a:close/>
                <a:moveTo>
                  <a:pt x="5952218" y="82519"/>
                </a:moveTo>
                <a:cubicBezTo>
                  <a:pt x="5862361" y="81773"/>
                  <a:pt x="5775074" y="86389"/>
                  <a:pt x="5690010" y="96333"/>
                </a:cubicBezTo>
                <a:lnTo>
                  <a:pt x="5641078" y="104459"/>
                </a:lnTo>
                <a:lnTo>
                  <a:pt x="5674225" y="104658"/>
                </a:lnTo>
                <a:lnTo>
                  <a:pt x="5689405" y="101724"/>
                </a:lnTo>
                <a:cubicBezTo>
                  <a:pt x="5774402" y="89998"/>
                  <a:pt x="5861702" y="84535"/>
                  <a:pt x="5951625" y="85379"/>
                </a:cubicBezTo>
                <a:cubicBezTo>
                  <a:pt x="6002207" y="85854"/>
                  <a:pt x="6053618" y="88325"/>
                  <a:pt x="6105916" y="92799"/>
                </a:cubicBezTo>
                <a:lnTo>
                  <a:pt x="6215721" y="106173"/>
                </a:lnTo>
                <a:lnTo>
                  <a:pt x="6260079" y="104855"/>
                </a:lnTo>
                <a:lnTo>
                  <a:pt x="6106353" y="88873"/>
                </a:lnTo>
                <a:cubicBezTo>
                  <a:pt x="6054121" y="85055"/>
                  <a:pt x="6002762" y="82939"/>
                  <a:pt x="5952218" y="82519"/>
                </a:cubicBezTo>
                <a:close/>
                <a:moveTo>
                  <a:pt x="3572572" y="82518"/>
                </a:moveTo>
                <a:cubicBezTo>
                  <a:pt x="3482730" y="81772"/>
                  <a:pt x="3395470" y="86387"/>
                  <a:pt x="3310446" y="96332"/>
                </a:cubicBezTo>
                <a:lnTo>
                  <a:pt x="3278653" y="101609"/>
                </a:lnTo>
                <a:lnTo>
                  <a:pt x="3313257" y="102410"/>
                </a:lnTo>
                <a:lnTo>
                  <a:pt x="3316818" y="101722"/>
                </a:lnTo>
                <a:cubicBezTo>
                  <a:pt x="3486837" y="78271"/>
                  <a:pt x="3666018" y="79871"/>
                  <a:pt x="3856998" y="106876"/>
                </a:cubicBezTo>
                <a:lnTo>
                  <a:pt x="3860224" y="107431"/>
                </a:lnTo>
                <a:lnTo>
                  <a:pt x="3895435" y="107513"/>
                </a:lnTo>
                <a:lnTo>
                  <a:pt x="3850178" y="100875"/>
                </a:lnTo>
                <a:cubicBezTo>
                  <a:pt x="3754835" y="89372"/>
                  <a:pt x="3662412" y="83264"/>
                  <a:pt x="3572572" y="82518"/>
                </a:cubicBezTo>
                <a:close/>
                <a:moveTo>
                  <a:pt x="1317427" y="82489"/>
                </a:moveTo>
                <a:cubicBezTo>
                  <a:pt x="1239376" y="83009"/>
                  <a:pt x="1163268" y="87631"/>
                  <a:pt x="1088872" y="96332"/>
                </a:cubicBezTo>
                <a:lnTo>
                  <a:pt x="1039009" y="104608"/>
                </a:lnTo>
                <a:lnTo>
                  <a:pt x="1072319" y="104762"/>
                </a:lnTo>
                <a:lnTo>
                  <a:pt x="1088055" y="101723"/>
                </a:lnTo>
                <a:cubicBezTo>
                  <a:pt x="1173065" y="89997"/>
                  <a:pt x="1260366" y="84534"/>
                  <a:pt x="1350287" y="85378"/>
                </a:cubicBezTo>
                <a:cubicBezTo>
                  <a:pt x="1400867" y="85853"/>
                  <a:pt x="1452275" y="88323"/>
                  <a:pt x="1504573" y="92797"/>
                </a:cubicBezTo>
                <a:lnTo>
                  <a:pt x="1614327" y="106165"/>
                </a:lnTo>
                <a:lnTo>
                  <a:pt x="1654526" y="104955"/>
                </a:lnTo>
                <a:lnTo>
                  <a:pt x="1496419" y="88252"/>
                </a:lnTo>
                <a:cubicBezTo>
                  <a:pt x="1435598" y="84017"/>
                  <a:pt x="1375967" y="82100"/>
                  <a:pt x="1317427" y="82489"/>
                </a:cubicBezTo>
                <a:close/>
                <a:moveTo>
                  <a:pt x="2516326" y="77652"/>
                </a:moveTo>
                <a:lnTo>
                  <a:pt x="2166517" y="94033"/>
                </a:lnTo>
                <a:lnTo>
                  <a:pt x="2166517" y="93800"/>
                </a:lnTo>
                <a:lnTo>
                  <a:pt x="2118670" y="95240"/>
                </a:lnTo>
                <a:lnTo>
                  <a:pt x="2134580" y="96681"/>
                </a:lnTo>
                <a:lnTo>
                  <a:pt x="2239205" y="106157"/>
                </a:lnTo>
                <a:lnTo>
                  <a:pt x="2509137" y="135884"/>
                </a:lnTo>
                <a:lnTo>
                  <a:pt x="2680815" y="116997"/>
                </a:lnTo>
                <a:lnTo>
                  <a:pt x="2943117" y="96101"/>
                </a:lnTo>
                <a:close/>
                <a:moveTo>
                  <a:pt x="7117892" y="77637"/>
                </a:moveTo>
                <a:lnTo>
                  <a:pt x="6767841" y="94029"/>
                </a:lnTo>
                <a:lnTo>
                  <a:pt x="6767841" y="94033"/>
                </a:lnTo>
                <a:lnTo>
                  <a:pt x="6721635" y="95413"/>
                </a:lnTo>
                <a:lnTo>
                  <a:pt x="6736003" y="96714"/>
                </a:lnTo>
                <a:lnTo>
                  <a:pt x="6840456" y="106175"/>
                </a:lnTo>
                <a:lnTo>
                  <a:pt x="7110378" y="135897"/>
                </a:lnTo>
                <a:lnTo>
                  <a:pt x="7282166" y="116997"/>
                </a:lnTo>
                <a:lnTo>
                  <a:pt x="7544707" y="96088"/>
                </a:lnTo>
                <a:close/>
                <a:moveTo>
                  <a:pt x="8173824" y="71971"/>
                </a:moveTo>
                <a:cubicBezTo>
                  <a:pt x="8083968" y="71416"/>
                  <a:pt x="7996690" y="75236"/>
                  <a:pt x="7911655" y="83409"/>
                </a:cubicBezTo>
                <a:lnTo>
                  <a:pt x="7791395" y="99543"/>
                </a:lnTo>
                <a:lnTo>
                  <a:pt x="7863614" y="101215"/>
                </a:lnTo>
                <a:lnTo>
                  <a:pt x="7918188" y="92159"/>
                </a:lnTo>
                <a:cubicBezTo>
                  <a:pt x="8088205" y="72261"/>
                  <a:pt x="8267407" y="73504"/>
                  <a:pt x="8458380" y="96423"/>
                </a:cubicBezTo>
                <a:lnTo>
                  <a:pt x="8534872" y="107602"/>
                </a:lnTo>
                <a:lnTo>
                  <a:pt x="8539830" y="107614"/>
                </a:lnTo>
                <a:lnTo>
                  <a:pt x="8590052" y="106122"/>
                </a:lnTo>
                <a:lnTo>
                  <a:pt x="8451473" y="86782"/>
                </a:lnTo>
                <a:cubicBezTo>
                  <a:pt x="8356118" y="77455"/>
                  <a:pt x="8263681" y="72526"/>
                  <a:pt x="8173824" y="71971"/>
                </a:cubicBezTo>
                <a:close/>
                <a:moveTo>
                  <a:pt x="1284119" y="71658"/>
                </a:moveTo>
                <a:cubicBezTo>
                  <a:pt x="1217689" y="72881"/>
                  <a:pt x="1152665" y="76561"/>
                  <a:pt x="1088908" y="82689"/>
                </a:cubicBezTo>
                <a:lnTo>
                  <a:pt x="941213" y="102502"/>
                </a:lnTo>
                <a:lnTo>
                  <a:pt x="1007168" y="104461"/>
                </a:lnTo>
                <a:lnTo>
                  <a:pt x="1013294" y="104489"/>
                </a:lnTo>
                <a:lnTo>
                  <a:pt x="1088020" y="92088"/>
                </a:lnTo>
                <a:cubicBezTo>
                  <a:pt x="1173044" y="82137"/>
                  <a:pt x="1260358" y="77517"/>
                  <a:pt x="1350290" y="78260"/>
                </a:cubicBezTo>
                <a:cubicBezTo>
                  <a:pt x="1451462" y="79096"/>
                  <a:pt x="1555946" y="86720"/>
                  <a:pt x="1664207" y="101179"/>
                </a:cubicBezTo>
                <a:lnTo>
                  <a:pt x="1682315" y="104118"/>
                </a:lnTo>
                <a:lnTo>
                  <a:pt x="1761258" y="101741"/>
                </a:lnTo>
                <a:lnTo>
                  <a:pt x="1755478" y="100833"/>
                </a:lnTo>
                <a:cubicBezTo>
                  <a:pt x="1590172" y="78595"/>
                  <a:pt x="1433587" y="68906"/>
                  <a:pt x="1284119" y="71658"/>
                </a:cubicBezTo>
                <a:close/>
                <a:moveTo>
                  <a:pt x="5797162" y="71343"/>
                </a:moveTo>
                <a:cubicBezTo>
                  <a:pt x="5716827" y="74169"/>
                  <a:pt x="5636279" y="77732"/>
                  <a:pt x="5554240" y="82708"/>
                </a:cubicBezTo>
                <a:lnTo>
                  <a:pt x="5424104" y="99322"/>
                </a:lnTo>
                <a:lnTo>
                  <a:pt x="5514564" y="102145"/>
                </a:lnTo>
                <a:lnTo>
                  <a:pt x="5690191" y="79145"/>
                </a:lnTo>
                <a:cubicBezTo>
                  <a:pt x="5725351" y="75603"/>
                  <a:pt x="5761364" y="73473"/>
                  <a:pt x="5797162" y="71343"/>
                </a:cubicBezTo>
                <a:close/>
                <a:moveTo>
                  <a:pt x="8018802" y="71325"/>
                </a:moveTo>
                <a:cubicBezTo>
                  <a:pt x="7938276" y="74161"/>
                  <a:pt x="7857752" y="77723"/>
                  <a:pt x="7775796" y="82697"/>
                </a:cubicBezTo>
                <a:lnTo>
                  <a:pt x="7666492" y="96651"/>
                </a:lnTo>
                <a:lnTo>
                  <a:pt x="7764230" y="98914"/>
                </a:lnTo>
                <a:lnTo>
                  <a:pt x="7911655" y="79148"/>
                </a:lnTo>
                <a:cubicBezTo>
                  <a:pt x="7946967" y="75586"/>
                  <a:pt x="7982829" y="73462"/>
                  <a:pt x="8018802" y="71325"/>
                </a:cubicBezTo>
                <a:close/>
                <a:moveTo>
                  <a:pt x="1195865" y="71324"/>
                </a:moveTo>
                <a:cubicBezTo>
                  <a:pt x="1115328" y="74170"/>
                  <a:pt x="1034791" y="77713"/>
                  <a:pt x="952976" y="82689"/>
                </a:cubicBezTo>
                <a:lnTo>
                  <a:pt x="824834" y="99047"/>
                </a:lnTo>
                <a:lnTo>
                  <a:pt x="917630" y="101802"/>
                </a:lnTo>
                <a:lnTo>
                  <a:pt x="1088908" y="79146"/>
                </a:lnTo>
                <a:cubicBezTo>
                  <a:pt x="1124063" y="75583"/>
                  <a:pt x="1160070" y="73453"/>
                  <a:pt x="1195865" y="71324"/>
                </a:cubicBezTo>
                <a:close/>
                <a:moveTo>
                  <a:pt x="3417435" y="71323"/>
                </a:moveTo>
                <a:cubicBezTo>
                  <a:pt x="3336899" y="74169"/>
                  <a:pt x="3256364" y="77712"/>
                  <a:pt x="3174550" y="82689"/>
                </a:cubicBezTo>
                <a:lnTo>
                  <a:pt x="3065065" y="96664"/>
                </a:lnTo>
                <a:lnTo>
                  <a:pt x="3161144" y="98889"/>
                </a:lnTo>
                <a:lnTo>
                  <a:pt x="3310480" y="79146"/>
                </a:lnTo>
                <a:cubicBezTo>
                  <a:pt x="3345636" y="75583"/>
                  <a:pt x="3381641" y="73453"/>
                  <a:pt x="3417435" y="71323"/>
                </a:cubicBezTo>
                <a:close/>
                <a:moveTo>
                  <a:pt x="3572594" y="71254"/>
                </a:moveTo>
                <a:cubicBezTo>
                  <a:pt x="3482750" y="70699"/>
                  <a:pt x="3395490" y="74518"/>
                  <a:pt x="3310480" y="82689"/>
                </a:cubicBezTo>
                <a:lnTo>
                  <a:pt x="3185514" y="99453"/>
                </a:lnTo>
                <a:lnTo>
                  <a:pt x="3255457" y="101072"/>
                </a:lnTo>
                <a:lnTo>
                  <a:pt x="3309594" y="92087"/>
                </a:lnTo>
                <a:cubicBezTo>
                  <a:pt x="3479640" y="72187"/>
                  <a:pt x="3658850" y="73605"/>
                  <a:pt x="3849832" y="96612"/>
                </a:cubicBezTo>
                <a:lnTo>
                  <a:pt x="3924735" y="107582"/>
                </a:lnTo>
                <a:lnTo>
                  <a:pt x="3937762" y="107612"/>
                </a:lnTo>
                <a:lnTo>
                  <a:pt x="3992850" y="105976"/>
                </a:lnTo>
                <a:lnTo>
                  <a:pt x="3850209" y="86065"/>
                </a:lnTo>
                <a:cubicBezTo>
                  <a:pt x="3754865" y="76738"/>
                  <a:pt x="3662438" y="71809"/>
                  <a:pt x="3572594" y="71254"/>
                </a:cubicBezTo>
                <a:close/>
                <a:moveTo>
                  <a:pt x="5953625" y="70557"/>
                </a:moveTo>
                <a:cubicBezTo>
                  <a:pt x="5863767" y="70002"/>
                  <a:pt x="5776493" y="73821"/>
                  <a:pt x="5691469" y="81992"/>
                </a:cubicBezTo>
                <a:lnTo>
                  <a:pt x="5536256" y="102822"/>
                </a:lnTo>
                <a:lnTo>
                  <a:pt x="5576290" y="104071"/>
                </a:lnTo>
                <a:lnTo>
                  <a:pt x="5615745" y="104307"/>
                </a:lnTo>
                <a:lnTo>
                  <a:pt x="5689371" y="92089"/>
                </a:lnTo>
                <a:cubicBezTo>
                  <a:pt x="5774381" y="82139"/>
                  <a:pt x="5861682" y="77518"/>
                  <a:pt x="5951602" y="78261"/>
                </a:cubicBezTo>
                <a:cubicBezTo>
                  <a:pt x="6052762" y="79097"/>
                  <a:pt x="6157238" y="86721"/>
                  <a:pt x="6265500" y="101180"/>
                </a:cubicBezTo>
                <a:lnTo>
                  <a:pt x="6283800" y="104150"/>
                </a:lnTo>
                <a:lnTo>
                  <a:pt x="6363509" y="101782"/>
                </a:lnTo>
                <a:lnTo>
                  <a:pt x="6267179" y="89071"/>
                </a:lnTo>
                <a:cubicBezTo>
                  <a:pt x="6159075" y="77342"/>
                  <a:pt x="6054715" y="71182"/>
                  <a:pt x="5953625" y="70557"/>
                </a:cubicBezTo>
                <a:close/>
                <a:moveTo>
                  <a:pt x="8442989" y="69201"/>
                </a:moveTo>
                <a:cubicBezTo>
                  <a:pt x="8539685" y="75949"/>
                  <a:pt x="8639269" y="86252"/>
                  <a:pt x="8742181" y="100021"/>
                </a:cubicBezTo>
                <a:lnTo>
                  <a:pt x="8750438" y="101356"/>
                </a:lnTo>
                <a:lnTo>
                  <a:pt x="8901884" y="96856"/>
                </a:lnTo>
                <a:lnTo>
                  <a:pt x="8752893" y="82788"/>
                </a:lnTo>
                <a:cubicBezTo>
                  <a:pt x="8650078" y="75771"/>
                  <a:pt x="8546891" y="71331"/>
                  <a:pt x="8442989" y="69201"/>
                </a:cubicBezTo>
                <a:close/>
                <a:moveTo>
                  <a:pt x="1620913" y="67781"/>
                </a:moveTo>
                <a:lnTo>
                  <a:pt x="1907666" y="97332"/>
                </a:lnTo>
                <a:lnTo>
                  <a:pt x="2053327" y="92946"/>
                </a:lnTo>
                <a:lnTo>
                  <a:pt x="1930753" y="81373"/>
                </a:lnTo>
                <a:cubicBezTo>
                  <a:pt x="1827952" y="74354"/>
                  <a:pt x="1724780" y="69910"/>
                  <a:pt x="1620913" y="67781"/>
                </a:cubicBezTo>
                <a:close/>
                <a:moveTo>
                  <a:pt x="3842485" y="67780"/>
                </a:moveTo>
                <a:cubicBezTo>
                  <a:pt x="3939107" y="74528"/>
                  <a:pt x="4038658" y="84833"/>
                  <a:pt x="4141564" y="98602"/>
                </a:cubicBezTo>
                <a:lnTo>
                  <a:pt x="4157009" y="101099"/>
                </a:lnTo>
                <a:lnTo>
                  <a:pt x="4312364" y="96483"/>
                </a:lnTo>
                <a:lnTo>
                  <a:pt x="4152325" y="81372"/>
                </a:lnTo>
                <a:cubicBezTo>
                  <a:pt x="4049524" y="74354"/>
                  <a:pt x="3946351" y="69910"/>
                  <a:pt x="3842485" y="67780"/>
                </a:cubicBezTo>
                <a:close/>
                <a:moveTo>
                  <a:pt x="6222066" y="67084"/>
                </a:moveTo>
                <a:lnTo>
                  <a:pt x="6515227" y="97274"/>
                </a:lnTo>
                <a:lnTo>
                  <a:pt x="6661805" y="92919"/>
                </a:lnTo>
                <a:lnTo>
                  <a:pt x="6532060" y="80676"/>
                </a:lnTo>
                <a:cubicBezTo>
                  <a:pt x="6429244" y="73657"/>
                  <a:pt x="6326055" y="69213"/>
                  <a:pt x="6222066" y="67084"/>
                </a:cubicBezTo>
                <a:close/>
                <a:moveTo>
                  <a:pt x="8353114" y="67063"/>
                </a:moveTo>
                <a:cubicBezTo>
                  <a:pt x="8289199" y="66351"/>
                  <a:pt x="8224406" y="66351"/>
                  <a:pt x="8159721" y="67763"/>
                </a:cubicBezTo>
                <a:cubicBezTo>
                  <a:pt x="8296680" y="67763"/>
                  <a:pt x="8439579" y="78069"/>
                  <a:pt x="8589574" y="98680"/>
                </a:cubicBezTo>
                <a:lnTo>
                  <a:pt x="8627345" y="105013"/>
                </a:lnTo>
                <a:lnTo>
                  <a:pt x="8723206" y="102165"/>
                </a:lnTo>
                <a:lnTo>
                  <a:pt x="8693682" y="97526"/>
                </a:lnTo>
                <a:cubicBezTo>
                  <a:pt x="8576042" y="82868"/>
                  <a:pt x="8462790" y="72743"/>
                  <a:pt x="8353114" y="67063"/>
                </a:cubicBezTo>
                <a:close/>
                <a:moveTo>
                  <a:pt x="3752576" y="66347"/>
                </a:moveTo>
                <a:cubicBezTo>
                  <a:pt x="3688658" y="65630"/>
                  <a:pt x="3623888" y="65630"/>
                  <a:pt x="3559119" y="67064"/>
                </a:cubicBezTo>
                <a:cubicBezTo>
                  <a:pt x="3696114" y="67064"/>
                  <a:pt x="3839024" y="77369"/>
                  <a:pt x="3989016" y="97978"/>
                </a:cubicBezTo>
                <a:lnTo>
                  <a:pt x="4030114" y="104869"/>
                </a:lnTo>
                <a:lnTo>
                  <a:pt x="4126352" y="102010"/>
                </a:lnTo>
                <a:lnTo>
                  <a:pt x="4093308" y="96813"/>
                </a:lnTo>
                <a:cubicBezTo>
                  <a:pt x="3975594" y="82156"/>
                  <a:pt x="3862193" y="72030"/>
                  <a:pt x="3752576" y="66347"/>
                </a:cubicBezTo>
                <a:close/>
                <a:moveTo>
                  <a:pt x="1531003" y="66347"/>
                </a:moveTo>
                <a:cubicBezTo>
                  <a:pt x="1467086" y="65631"/>
                  <a:pt x="1402317" y="65631"/>
                  <a:pt x="1337549" y="67064"/>
                </a:cubicBezTo>
                <a:cubicBezTo>
                  <a:pt x="1440295" y="67064"/>
                  <a:pt x="1546368" y="72861"/>
                  <a:pt x="1656260" y="84454"/>
                </a:cubicBezTo>
                <a:lnTo>
                  <a:pt x="1784328" y="101046"/>
                </a:lnTo>
                <a:lnTo>
                  <a:pt x="1880278" y="98157"/>
                </a:lnTo>
                <a:lnTo>
                  <a:pt x="1871736" y="96814"/>
                </a:lnTo>
                <a:cubicBezTo>
                  <a:pt x="1754022" y="82157"/>
                  <a:pt x="1640622" y="72030"/>
                  <a:pt x="1531003" y="66347"/>
                </a:cubicBezTo>
                <a:close/>
                <a:moveTo>
                  <a:pt x="6132994" y="65651"/>
                </a:moveTo>
                <a:cubicBezTo>
                  <a:pt x="6069067" y="64934"/>
                  <a:pt x="6004287" y="64934"/>
                  <a:pt x="5939507" y="66367"/>
                </a:cubicBezTo>
                <a:cubicBezTo>
                  <a:pt x="6042271" y="66367"/>
                  <a:pt x="6148360" y="72164"/>
                  <a:pt x="6258270" y="83756"/>
                </a:cubicBezTo>
                <a:lnTo>
                  <a:pt x="6391096" y="100962"/>
                </a:lnTo>
                <a:lnTo>
                  <a:pt x="6486562" y="98126"/>
                </a:lnTo>
                <a:lnTo>
                  <a:pt x="6473780" y="96116"/>
                </a:lnTo>
                <a:cubicBezTo>
                  <a:pt x="6356047" y="81459"/>
                  <a:pt x="6242630" y="71333"/>
                  <a:pt x="6132994" y="65651"/>
                </a:cubicBezTo>
                <a:close/>
                <a:moveTo>
                  <a:pt x="8239586" y="61390"/>
                </a:moveTo>
                <a:cubicBezTo>
                  <a:pt x="8125949" y="59253"/>
                  <a:pt x="8017371" y="61390"/>
                  <a:pt x="7911655" y="69201"/>
                </a:cubicBezTo>
                <a:cubicBezTo>
                  <a:pt x="7900215" y="69926"/>
                  <a:pt x="7888663" y="71338"/>
                  <a:pt x="7877223" y="72050"/>
                </a:cubicBezTo>
                <a:cubicBezTo>
                  <a:pt x="7999440" y="66364"/>
                  <a:pt x="8120229" y="62802"/>
                  <a:pt x="8239586" y="61390"/>
                </a:cubicBezTo>
                <a:close/>
                <a:moveTo>
                  <a:pt x="3639015" y="61371"/>
                </a:moveTo>
                <a:cubicBezTo>
                  <a:pt x="3525456" y="59241"/>
                  <a:pt x="3416796" y="61371"/>
                  <a:pt x="3311119" y="69193"/>
                </a:cubicBezTo>
                <a:cubicBezTo>
                  <a:pt x="3299615" y="69910"/>
                  <a:pt x="3288108" y="71323"/>
                  <a:pt x="3276605" y="72040"/>
                </a:cubicBezTo>
                <a:cubicBezTo>
                  <a:pt x="3398898" y="66347"/>
                  <a:pt x="3519702" y="62804"/>
                  <a:pt x="3639015" y="61371"/>
                </a:cubicBezTo>
                <a:close/>
                <a:moveTo>
                  <a:pt x="1417444" y="61371"/>
                </a:moveTo>
                <a:cubicBezTo>
                  <a:pt x="1303671" y="59242"/>
                  <a:pt x="1195225" y="61371"/>
                  <a:pt x="1089548" y="69194"/>
                </a:cubicBezTo>
                <a:cubicBezTo>
                  <a:pt x="1078042" y="69910"/>
                  <a:pt x="1066538" y="71324"/>
                  <a:pt x="1055032" y="72040"/>
                </a:cubicBezTo>
                <a:cubicBezTo>
                  <a:pt x="1177328" y="66347"/>
                  <a:pt x="1298131" y="62804"/>
                  <a:pt x="1417444" y="61371"/>
                </a:cubicBezTo>
                <a:close/>
                <a:moveTo>
                  <a:pt x="6020056" y="60675"/>
                </a:moveTo>
                <a:cubicBezTo>
                  <a:pt x="5906479" y="58545"/>
                  <a:pt x="5798015" y="60675"/>
                  <a:pt x="5692322" y="68497"/>
                </a:cubicBezTo>
                <a:cubicBezTo>
                  <a:pt x="5680815" y="69213"/>
                  <a:pt x="5669308" y="70627"/>
                  <a:pt x="5657801" y="71343"/>
                </a:cubicBezTo>
                <a:cubicBezTo>
                  <a:pt x="5779902" y="65651"/>
                  <a:pt x="5900725" y="62108"/>
                  <a:pt x="6020056" y="60675"/>
                </a:cubicBezTo>
                <a:close/>
                <a:moveTo>
                  <a:pt x="6239537" y="47668"/>
                </a:moveTo>
                <a:cubicBezTo>
                  <a:pt x="5940866" y="44603"/>
                  <a:pt x="5645721" y="49533"/>
                  <a:pt x="5360339" y="58560"/>
                </a:cubicBezTo>
                <a:lnTo>
                  <a:pt x="4867508" y="79867"/>
                </a:lnTo>
                <a:lnTo>
                  <a:pt x="5005917" y="86272"/>
                </a:lnTo>
                <a:lnTo>
                  <a:pt x="5322431" y="96149"/>
                </a:lnTo>
                <a:lnTo>
                  <a:pt x="5553600" y="77732"/>
                </a:lnTo>
                <a:cubicBezTo>
                  <a:pt x="5598775" y="73473"/>
                  <a:pt x="5644164" y="69213"/>
                  <a:pt x="5689339" y="65651"/>
                </a:cubicBezTo>
                <a:cubicBezTo>
                  <a:pt x="5759872" y="60326"/>
                  <a:pt x="5831950" y="57485"/>
                  <a:pt x="5905733" y="56953"/>
                </a:cubicBezTo>
                <a:cubicBezTo>
                  <a:pt x="5979515" y="56420"/>
                  <a:pt x="6055003" y="58197"/>
                  <a:pt x="6132354" y="62108"/>
                </a:cubicBezTo>
                <a:cubicBezTo>
                  <a:pt x="6252005" y="63173"/>
                  <a:pt x="6370430" y="67079"/>
                  <a:pt x="6488244" y="74274"/>
                </a:cubicBezTo>
                <a:lnTo>
                  <a:pt x="6686125" y="92197"/>
                </a:lnTo>
                <a:lnTo>
                  <a:pt x="6767841" y="89769"/>
                </a:lnTo>
                <a:lnTo>
                  <a:pt x="7072461" y="75673"/>
                </a:lnTo>
                <a:lnTo>
                  <a:pt x="6839737" y="65613"/>
                </a:lnTo>
                <a:lnTo>
                  <a:pt x="6734548" y="62468"/>
                </a:lnTo>
                <a:close/>
                <a:moveTo>
                  <a:pt x="3866611" y="47663"/>
                </a:moveTo>
                <a:cubicBezTo>
                  <a:pt x="3468203" y="43577"/>
                  <a:pt x="3076184" y="53704"/>
                  <a:pt x="2705255" y="68805"/>
                </a:cubicBezTo>
                <a:lnTo>
                  <a:pt x="2565041" y="75371"/>
                </a:lnTo>
                <a:lnTo>
                  <a:pt x="2980089" y="93156"/>
                </a:lnTo>
                <a:lnTo>
                  <a:pt x="3173697" y="77732"/>
                </a:lnTo>
                <a:cubicBezTo>
                  <a:pt x="3219078" y="73453"/>
                  <a:pt x="3264460" y="69193"/>
                  <a:pt x="3309628" y="65650"/>
                </a:cubicBezTo>
                <a:cubicBezTo>
                  <a:pt x="3450672" y="54981"/>
                  <a:pt x="3597895" y="54285"/>
                  <a:pt x="3752576" y="62087"/>
                </a:cubicBezTo>
                <a:cubicBezTo>
                  <a:pt x="3872314" y="63152"/>
                  <a:pt x="3990773" y="67064"/>
                  <a:pt x="4108594" y="74262"/>
                </a:cubicBezTo>
                <a:lnTo>
                  <a:pt x="4343691" y="95553"/>
                </a:lnTo>
                <a:lnTo>
                  <a:pt x="4514161" y="90488"/>
                </a:lnTo>
                <a:lnTo>
                  <a:pt x="4538358" y="89769"/>
                </a:lnTo>
                <a:lnTo>
                  <a:pt x="4538358" y="94033"/>
                </a:lnTo>
                <a:lnTo>
                  <a:pt x="4514342" y="94750"/>
                </a:lnTo>
                <a:lnTo>
                  <a:pt x="4379359" y="98783"/>
                </a:lnTo>
                <a:lnTo>
                  <a:pt x="4460776" y="106156"/>
                </a:lnTo>
                <a:lnTo>
                  <a:pt x="4813089" y="144240"/>
                </a:lnTo>
                <a:lnTo>
                  <a:pt x="5060640" y="117005"/>
                </a:lnTo>
                <a:lnTo>
                  <a:pt x="5281442" y="99414"/>
                </a:lnTo>
                <a:lnTo>
                  <a:pt x="5005917" y="90832"/>
                </a:lnTo>
                <a:lnTo>
                  <a:pt x="4817717" y="82019"/>
                </a:lnTo>
                <a:lnTo>
                  <a:pt x="4539713" y="94038"/>
                </a:lnTo>
                <a:lnTo>
                  <a:pt x="4539074" y="89769"/>
                </a:lnTo>
                <a:lnTo>
                  <a:pt x="4770986" y="79831"/>
                </a:lnTo>
                <a:lnTo>
                  <a:pt x="4467178" y="65605"/>
                </a:lnTo>
                <a:cubicBezTo>
                  <a:pt x="4266615" y="55301"/>
                  <a:pt x="4065815" y="49705"/>
                  <a:pt x="3866611" y="47663"/>
                </a:cubicBezTo>
                <a:close/>
                <a:moveTo>
                  <a:pt x="1637525" y="47663"/>
                </a:moveTo>
                <a:cubicBezTo>
                  <a:pt x="1338894" y="44599"/>
                  <a:pt x="1043783" y="49529"/>
                  <a:pt x="758414" y="58557"/>
                </a:cubicBezTo>
                <a:lnTo>
                  <a:pt x="269446" y="79694"/>
                </a:lnTo>
                <a:lnTo>
                  <a:pt x="450772" y="87940"/>
                </a:lnTo>
                <a:lnTo>
                  <a:pt x="722658" y="96013"/>
                </a:lnTo>
                <a:lnTo>
                  <a:pt x="952124" y="77733"/>
                </a:lnTo>
                <a:cubicBezTo>
                  <a:pt x="997506" y="73453"/>
                  <a:pt x="1042887" y="69194"/>
                  <a:pt x="1088057" y="65651"/>
                </a:cubicBezTo>
                <a:cubicBezTo>
                  <a:pt x="1158579" y="60316"/>
                  <a:pt x="1230645" y="57475"/>
                  <a:pt x="1304418" y="56943"/>
                </a:cubicBezTo>
                <a:cubicBezTo>
                  <a:pt x="1378188" y="56410"/>
                  <a:pt x="1453664" y="58187"/>
                  <a:pt x="1531003" y="62088"/>
                </a:cubicBezTo>
                <a:cubicBezTo>
                  <a:pt x="1650742" y="63153"/>
                  <a:pt x="1769202" y="67064"/>
                  <a:pt x="1887023" y="74262"/>
                </a:cubicBezTo>
                <a:lnTo>
                  <a:pt x="2083352" y="92042"/>
                </a:lnTo>
                <a:lnTo>
                  <a:pt x="2166517" y="89538"/>
                </a:lnTo>
                <a:lnTo>
                  <a:pt x="2166517" y="89769"/>
                </a:lnTo>
                <a:lnTo>
                  <a:pt x="2470856" y="75686"/>
                </a:lnTo>
                <a:lnTo>
                  <a:pt x="2237634" y="65605"/>
                </a:lnTo>
                <a:lnTo>
                  <a:pt x="2133162" y="62481"/>
                </a:lnTo>
                <a:close/>
                <a:moveTo>
                  <a:pt x="8170516" y="43041"/>
                </a:moveTo>
                <a:cubicBezTo>
                  <a:pt x="8466223" y="41122"/>
                  <a:pt x="8767607" y="45885"/>
                  <a:pt x="9068496" y="61341"/>
                </a:cubicBezTo>
                <a:cubicBezTo>
                  <a:pt x="9092910" y="62049"/>
                  <a:pt x="9118094" y="63472"/>
                  <a:pt x="9143278" y="64896"/>
                </a:cubicBezTo>
                <a:lnTo>
                  <a:pt x="9143278" y="69155"/>
                </a:lnTo>
                <a:cubicBezTo>
                  <a:pt x="9118094" y="68447"/>
                  <a:pt x="9092910" y="67027"/>
                  <a:pt x="9067835" y="65604"/>
                </a:cubicBezTo>
                <a:cubicBezTo>
                  <a:pt x="8466552" y="34690"/>
                  <a:pt x="7862920" y="46150"/>
                  <a:pt x="7306579" y="68802"/>
                </a:cubicBezTo>
                <a:lnTo>
                  <a:pt x="7166669" y="75353"/>
                </a:lnTo>
                <a:lnTo>
                  <a:pt x="7581730" y="93139"/>
                </a:lnTo>
                <a:lnTo>
                  <a:pt x="7775136" y="77736"/>
                </a:lnTo>
                <a:cubicBezTo>
                  <a:pt x="7820349" y="73462"/>
                  <a:pt x="7865671" y="69201"/>
                  <a:pt x="7910995" y="65652"/>
                </a:cubicBezTo>
                <a:cubicBezTo>
                  <a:pt x="8051914" y="54992"/>
                  <a:pt x="8199324" y="54280"/>
                  <a:pt x="8353883" y="62103"/>
                </a:cubicBezTo>
                <a:cubicBezTo>
                  <a:pt x="8473570" y="63165"/>
                  <a:pt x="8592021" y="67073"/>
                  <a:pt x="8709756" y="74446"/>
                </a:cubicBezTo>
                <a:lnTo>
                  <a:pt x="8936609" y="95824"/>
                </a:lnTo>
                <a:lnTo>
                  <a:pt x="9115487" y="90509"/>
                </a:lnTo>
                <a:lnTo>
                  <a:pt x="9140399" y="89769"/>
                </a:lnTo>
                <a:lnTo>
                  <a:pt x="9140399" y="92615"/>
                </a:lnTo>
                <a:lnTo>
                  <a:pt x="9140399" y="94038"/>
                </a:lnTo>
                <a:lnTo>
                  <a:pt x="9115668" y="94777"/>
                </a:lnTo>
                <a:lnTo>
                  <a:pt x="8971278" y="99091"/>
                </a:lnTo>
                <a:lnTo>
                  <a:pt x="9061339" y="107579"/>
                </a:lnTo>
                <a:cubicBezTo>
                  <a:pt x="9086531" y="111127"/>
                  <a:pt x="9110952" y="113964"/>
                  <a:pt x="9136034" y="116813"/>
                </a:cubicBezTo>
                <a:lnTo>
                  <a:pt x="9136034" y="121075"/>
                </a:lnTo>
                <a:cubicBezTo>
                  <a:pt x="9110952" y="118238"/>
                  <a:pt x="9085760" y="114676"/>
                  <a:pt x="9060569" y="111840"/>
                </a:cubicBezTo>
                <a:lnTo>
                  <a:pt x="8936548" y="100129"/>
                </a:lnTo>
                <a:lnTo>
                  <a:pt x="8773059" y="105014"/>
                </a:lnTo>
                <a:lnTo>
                  <a:pt x="9061339" y="151629"/>
                </a:lnTo>
                <a:lnTo>
                  <a:pt x="9136034" y="165838"/>
                </a:lnTo>
                <a:lnTo>
                  <a:pt x="9136034" y="170099"/>
                </a:lnTo>
                <a:lnTo>
                  <a:pt x="9060569" y="155178"/>
                </a:lnTo>
                <a:lnTo>
                  <a:pt x="8746403" y="105810"/>
                </a:lnTo>
                <a:lnTo>
                  <a:pt x="8649384" y="108709"/>
                </a:lnTo>
                <a:lnTo>
                  <a:pt x="8820032" y="137323"/>
                </a:lnTo>
                <a:lnTo>
                  <a:pt x="9032792" y="184889"/>
                </a:lnTo>
                <a:lnTo>
                  <a:pt x="9119139" y="176457"/>
                </a:lnTo>
                <a:lnTo>
                  <a:pt x="9140347" y="174386"/>
                </a:lnTo>
                <a:lnTo>
                  <a:pt x="9140347" y="176516"/>
                </a:lnTo>
                <a:lnTo>
                  <a:pt x="9140347" y="177929"/>
                </a:lnTo>
                <a:lnTo>
                  <a:pt x="9119288" y="179984"/>
                </a:lnTo>
                <a:lnTo>
                  <a:pt x="9043798" y="187350"/>
                </a:lnTo>
                <a:lnTo>
                  <a:pt x="9061999" y="191419"/>
                </a:lnTo>
                <a:cubicBezTo>
                  <a:pt x="9087191" y="197817"/>
                  <a:pt x="9111613" y="204216"/>
                  <a:pt x="9136804" y="210614"/>
                </a:cubicBezTo>
                <a:lnTo>
                  <a:pt x="9136804" y="214876"/>
                </a:lnTo>
                <a:cubicBezTo>
                  <a:pt x="9111613" y="208477"/>
                  <a:pt x="9086531" y="202079"/>
                  <a:pt x="9061339" y="195680"/>
                </a:cubicBezTo>
                <a:lnTo>
                  <a:pt x="9029227" y="188772"/>
                </a:lnTo>
                <a:lnTo>
                  <a:pt x="8949885" y="196513"/>
                </a:lnTo>
                <a:lnTo>
                  <a:pt x="9069196" y="230737"/>
                </a:lnTo>
                <a:lnTo>
                  <a:pt x="9143998" y="254180"/>
                </a:lnTo>
                <a:lnTo>
                  <a:pt x="9143998" y="258449"/>
                </a:lnTo>
                <a:lnTo>
                  <a:pt x="9141199" y="257578"/>
                </a:lnTo>
                <a:lnTo>
                  <a:pt x="9141199" y="258939"/>
                </a:lnTo>
                <a:lnTo>
                  <a:pt x="9122770" y="261909"/>
                </a:lnTo>
                <a:lnTo>
                  <a:pt x="9081867" y="268502"/>
                </a:lnTo>
                <a:lnTo>
                  <a:pt x="9143998" y="291166"/>
                </a:lnTo>
                <a:lnTo>
                  <a:pt x="9143998" y="295424"/>
                </a:lnTo>
                <a:lnTo>
                  <a:pt x="9074103" y="269753"/>
                </a:lnTo>
                <a:lnTo>
                  <a:pt x="9016884" y="278976"/>
                </a:lnTo>
                <a:lnTo>
                  <a:pt x="9062769" y="296554"/>
                </a:lnTo>
                <a:cubicBezTo>
                  <a:pt x="9087191" y="306501"/>
                  <a:pt x="9112382" y="316447"/>
                  <a:pt x="9136804" y="327114"/>
                </a:cubicBezTo>
                <a:lnTo>
                  <a:pt x="9136804" y="330961"/>
                </a:lnTo>
                <a:lnTo>
                  <a:pt x="9141199" y="330016"/>
                </a:lnTo>
                <a:lnTo>
                  <a:pt x="9141838" y="332146"/>
                </a:lnTo>
                <a:lnTo>
                  <a:pt x="9141838" y="334275"/>
                </a:lnTo>
                <a:lnTo>
                  <a:pt x="9125990" y="337685"/>
                </a:lnTo>
                <a:lnTo>
                  <a:pt x="9102824" y="342668"/>
                </a:lnTo>
                <a:lnTo>
                  <a:pt x="9136797" y="358327"/>
                </a:lnTo>
                <a:lnTo>
                  <a:pt x="9136797" y="362595"/>
                </a:lnTo>
                <a:lnTo>
                  <a:pt x="9096262" y="344080"/>
                </a:lnTo>
                <a:lnTo>
                  <a:pt x="9061850" y="351482"/>
                </a:lnTo>
                <a:lnTo>
                  <a:pt x="9063462" y="352226"/>
                </a:lnTo>
                <a:cubicBezTo>
                  <a:pt x="9087892" y="364292"/>
                  <a:pt x="9113091" y="376384"/>
                  <a:pt x="9137520" y="389186"/>
                </a:cubicBezTo>
                <a:lnTo>
                  <a:pt x="9137520" y="394154"/>
                </a:lnTo>
                <a:cubicBezTo>
                  <a:pt x="9112321" y="381353"/>
                  <a:pt x="9086461" y="368551"/>
                  <a:pt x="9061262" y="355775"/>
                </a:cubicBezTo>
                <a:lnTo>
                  <a:pt x="9055097" y="352935"/>
                </a:lnTo>
                <a:lnTo>
                  <a:pt x="9027348" y="358904"/>
                </a:lnTo>
                <a:lnTo>
                  <a:pt x="9063462" y="376706"/>
                </a:lnTo>
                <a:lnTo>
                  <a:pt x="9121692" y="408009"/>
                </a:lnTo>
                <a:lnTo>
                  <a:pt x="9128890" y="405954"/>
                </a:lnTo>
                <a:lnTo>
                  <a:pt x="9140476" y="402647"/>
                </a:lnTo>
                <a:lnTo>
                  <a:pt x="9141116" y="404769"/>
                </a:lnTo>
                <a:lnTo>
                  <a:pt x="9141116" y="406891"/>
                </a:lnTo>
                <a:lnTo>
                  <a:pt x="9129077" y="410345"/>
                </a:lnTo>
                <a:lnTo>
                  <a:pt x="9127095" y="410913"/>
                </a:lnTo>
                <a:lnTo>
                  <a:pt x="9137520" y="416518"/>
                </a:lnTo>
                <a:lnTo>
                  <a:pt x="9137520" y="421480"/>
                </a:lnTo>
                <a:lnTo>
                  <a:pt x="9121136" y="412623"/>
                </a:lnTo>
                <a:lnTo>
                  <a:pt x="9097953" y="419275"/>
                </a:lnTo>
                <a:lnTo>
                  <a:pt x="9137520" y="442044"/>
                </a:lnTo>
                <a:lnTo>
                  <a:pt x="9137520" y="447039"/>
                </a:lnTo>
                <a:lnTo>
                  <a:pt x="9091801" y="421040"/>
                </a:lnTo>
                <a:lnTo>
                  <a:pt x="9074064" y="426129"/>
                </a:lnTo>
                <a:lnTo>
                  <a:pt x="9138236" y="464304"/>
                </a:lnTo>
                <a:lnTo>
                  <a:pt x="9138236" y="467531"/>
                </a:lnTo>
                <a:lnTo>
                  <a:pt x="9139760" y="467019"/>
                </a:lnTo>
                <a:lnTo>
                  <a:pt x="9140399" y="469132"/>
                </a:lnTo>
                <a:lnTo>
                  <a:pt x="9140399" y="471275"/>
                </a:lnTo>
                <a:lnTo>
                  <a:pt x="9131789" y="474159"/>
                </a:lnTo>
                <a:lnTo>
                  <a:pt x="9130267" y="474668"/>
                </a:lnTo>
                <a:lnTo>
                  <a:pt x="9136800" y="478740"/>
                </a:lnTo>
                <a:lnTo>
                  <a:pt x="9136800" y="483712"/>
                </a:lnTo>
                <a:lnTo>
                  <a:pt x="9125102" y="476398"/>
                </a:lnTo>
                <a:lnTo>
                  <a:pt x="9117062" y="479091"/>
                </a:lnTo>
                <a:lnTo>
                  <a:pt x="9137459" y="492214"/>
                </a:lnTo>
                <a:lnTo>
                  <a:pt x="9137459" y="497222"/>
                </a:lnTo>
                <a:lnTo>
                  <a:pt x="9111964" y="480798"/>
                </a:lnTo>
                <a:lnTo>
                  <a:pt x="9106531" y="482617"/>
                </a:lnTo>
                <a:lnTo>
                  <a:pt x="9138230" y="503599"/>
                </a:lnTo>
                <a:lnTo>
                  <a:pt x="9138230" y="508570"/>
                </a:lnTo>
                <a:lnTo>
                  <a:pt x="9101554" y="484284"/>
                </a:lnTo>
                <a:lnTo>
                  <a:pt x="9099070" y="485116"/>
                </a:lnTo>
                <a:lnTo>
                  <a:pt x="9138230" y="511416"/>
                </a:lnTo>
                <a:lnTo>
                  <a:pt x="9138230" y="521395"/>
                </a:lnTo>
                <a:lnTo>
                  <a:pt x="9089613" y="488283"/>
                </a:lnTo>
                <a:lnTo>
                  <a:pt x="8980452" y="524839"/>
                </a:lnTo>
                <a:cubicBezTo>
                  <a:pt x="8613260" y="638653"/>
                  <a:pt x="8287557" y="674332"/>
                  <a:pt x="7990068" y="633292"/>
                </a:cubicBezTo>
                <a:cubicBezTo>
                  <a:pt x="7840205" y="612678"/>
                  <a:pt x="7690822" y="573947"/>
                  <a:pt x="7542957" y="526602"/>
                </a:cubicBezTo>
                <a:lnTo>
                  <a:pt x="7328785" y="452514"/>
                </a:lnTo>
                <a:lnTo>
                  <a:pt x="7280429" y="483430"/>
                </a:lnTo>
                <a:lnTo>
                  <a:pt x="7330813" y="505090"/>
                </a:lnTo>
                <a:cubicBezTo>
                  <a:pt x="7550908" y="597038"/>
                  <a:pt x="7766150" y="674986"/>
                  <a:pt x="7991458" y="710178"/>
                </a:cubicBezTo>
                <a:cubicBezTo>
                  <a:pt x="8288433" y="756176"/>
                  <a:pt x="8613466" y="715694"/>
                  <a:pt x="8980542" y="586291"/>
                </a:cubicBezTo>
                <a:lnTo>
                  <a:pt x="9134069" y="527821"/>
                </a:lnTo>
                <a:lnTo>
                  <a:pt x="9140476" y="525381"/>
                </a:lnTo>
                <a:lnTo>
                  <a:pt x="9141116" y="527515"/>
                </a:lnTo>
                <a:lnTo>
                  <a:pt x="9141116" y="529650"/>
                </a:lnTo>
                <a:lnTo>
                  <a:pt x="9134257" y="532261"/>
                </a:lnTo>
                <a:lnTo>
                  <a:pt x="8981153" y="590549"/>
                </a:lnTo>
                <a:cubicBezTo>
                  <a:pt x="8613945" y="719926"/>
                  <a:pt x="8288353" y="760354"/>
                  <a:pt x="7990819" y="713724"/>
                </a:cubicBezTo>
                <a:cubicBezTo>
                  <a:pt x="7765350" y="678533"/>
                  <a:pt x="7549710" y="600178"/>
                  <a:pt x="7329514" y="508345"/>
                </a:cubicBezTo>
                <a:lnTo>
                  <a:pt x="7276793" y="485755"/>
                </a:lnTo>
                <a:lnTo>
                  <a:pt x="7254671" y="499900"/>
                </a:lnTo>
                <a:lnTo>
                  <a:pt x="7237913" y="511646"/>
                </a:lnTo>
                <a:lnTo>
                  <a:pt x="7331317" y="556142"/>
                </a:lnTo>
                <a:cubicBezTo>
                  <a:pt x="7550584" y="657632"/>
                  <a:pt x="7765505" y="743845"/>
                  <a:pt x="7991452" y="783291"/>
                </a:cubicBezTo>
                <a:cubicBezTo>
                  <a:pt x="8284698" y="834300"/>
                  <a:pt x="8616931" y="787895"/>
                  <a:pt x="8982011" y="645534"/>
                </a:cubicBezTo>
                <a:lnTo>
                  <a:pt x="9136304" y="580409"/>
                </a:lnTo>
                <a:lnTo>
                  <a:pt x="9140468" y="578652"/>
                </a:lnTo>
                <a:lnTo>
                  <a:pt x="9141108" y="580758"/>
                </a:lnTo>
                <a:lnTo>
                  <a:pt x="9141108" y="582901"/>
                </a:lnTo>
                <a:lnTo>
                  <a:pt x="9136492" y="584849"/>
                </a:lnTo>
                <a:lnTo>
                  <a:pt x="8982622" y="649784"/>
                </a:lnTo>
                <a:cubicBezTo>
                  <a:pt x="8617409" y="792145"/>
                  <a:pt x="8284618" y="838555"/>
                  <a:pt x="7990812" y="787577"/>
                </a:cubicBezTo>
                <a:cubicBezTo>
                  <a:pt x="7764386" y="748131"/>
                  <a:pt x="7549225" y="661918"/>
                  <a:pt x="7329600" y="560412"/>
                </a:cubicBezTo>
                <a:lnTo>
                  <a:pt x="7233525" y="514721"/>
                </a:lnTo>
                <a:lnTo>
                  <a:pt x="7195784" y="541175"/>
                </a:lnTo>
                <a:lnTo>
                  <a:pt x="7331596" y="611565"/>
                </a:lnTo>
                <a:cubicBezTo>
                  <a:pt x="7550353" y="721798"/>
                  <a:pt x="7765036" y="815740"/>
                  <a:pt x="7991463" y="858918"/>
                </a:cubicBezTo>
                <a:cubicBezTo>
                  <a:pt x="8284710" y="914236"/>
                  <a:pt x="8616944" y="863491"/>
                  <a:pt x="8982026" y="708534"/>
                </a:cubicBezTo>
                <a:lnTo>
                  <a:pt x="9138691" y="636573"/>
                </a:lnTo>
                <a:lnTo>
                  <a:pt x="9140483" y="635749"/>
                </a:lnTo>
                <a:lnTo>
                  <a:pt x="9141123" y="637883"/>
                </a:lnTo>
                <a:lnTo>
                  <a:pt x="9141123" y="640016"/>
                </a:lnTo>
                <a:lnTo>
                  <a:pt x="9138880" y="641044"/>
                </a:lnTo>
                <a:lnTo>
                  <a:pt x="8982417" y="712771"/>
                </a:lnTo>
                <a:cubicBezTo>
                  <a:pt x="8616734" y="867591"/>
                  <a:pt x="8283779" y="917788"/>
                  <a:pt x="7989972" y="862435"/>
                </a:cubicBezTo>
                <a:cubicBezTo>
                  <a:pt x="7763065" y="819287"/>
                  <a:pt x="7547783" y="725352"/>
                  <a:pt x="7328757" y="614820"/>
                </a:cubicBezTo>
                <a:lnTo>
                  <a:pt x="7192077" y="543773"/>
                </a:lnTo>
                <a:lnTo>
                  <a:pt x="7170296" y="559041"/>
                </a:lnTo>
                <a:lnTo>
                  <a:pt x="7330944" y="648233"/>
                </a:lnTo>
                <a:cubicBezTo>
                  <a:pt x="7549308" y="766159"/>
                  <a:pt x="7763837" y="866897"/>
                  <a:pt x="7990707" y="913271"/>
                </a:cubicBezTo>
                <a:cubicBezTo>
                  <a:pt x="8325795" y="980785"/>
                  <a:pt x="8712007" y="900463"/>
                  <a:pt x="9139760" y="673748"/>
                </a:cubicBezTo>
                <a:lnTo>
                  <a:pt x="9140399" y="675911"/>
                </a:lnTo>
                <a:lnTo>
                  <a:pt x="9140399" y="678032"/>
                </a:lnTo>
                <a:cubicBezTo>
                  <a:pt x="8712007" y="904704"/>
                  <a:pt x="8325155" y="985025"/>
                  <a:pt x="7989429" y="916790"/>
                </a:cubicBezTo>
                <a:cubicBezTo>
                  <a:pt x="7761760" y="870449"/>
                  <a:pt x="7547151" y="769718"/>
                  <a:pt x="7328797" y="651491"/>
                </a:cubicBezTo>
                <a:lnTo>
                  <a:pt x="7167003" y="561349"/>
                </a:lnTo>
                <a:lnTo>
                  <a:pt x="7144512" y="577114"/>
                </a:lnTo>
                <a:lnTo>
                  <a:pt x="7331844" y="687923"/>
                </a:lnTo>
                <a:cubicBezTo>
                  <a:pt x="7549716" y="813117"/>
                  <a:pt x="7763993" y="919710"/>
                  <a:pt x="7991573" y="968757"/>
                </a:cubicBezTo>
                <a:cubicBezTo>
                  <a:pt x="8326553" y="1040499"/>
                  <a:pt x="8712673" y="955255"/>
                  <a:pt x="9140347" y="715048"/>
                </a:cubicBezTo>
                <a:lnTo>
                  <a:pt x="9141838" y="717163"/>
                </a:lnTo>
                <a:lnTo>
                  <a:pt x="9141838" y="719323"/>
                </a:lnTo>
                <a:cubicBezTo>
                  <a:pt x="8713313" y="960205"/>
                  <a:pt x="8326553" y="1045495"/>
                  <a:pt x="7990721" y="972988"/>
                </a:cubicBezTo>
                <a:cubicBezTo>
                  <a:pt x="7762660" y="923974"/>
                  <a:pt x="7548384" y="817390"/>
                  <a:pt x="7330542" y="692198"/>
                </a:cubicBezTo>
                <a:lnTo>
                  <a:pt x="7140617" y="579844"/>
                </a:lnTo>
                <a:lnTo>
                  <a:pt x="7121724" y="593086"/>
                </a:lnTo>
                <a:lnTo>
                  <a:pt x="7332109" y="723400"/>
                </a:lnTo>
                <a:cubicBezTo>
                  <a:pt x="7549472" y="854240"/>
                  <a:pt x="7763508" y="965906"/>
                  <a:pt x="7991568" y="1017604"/>
                </a:cubicBezTo>
                <a:cubicBezTo>
                  <a:pt x="8325907" y="1092957"/>
                  <a:pt x="8712666" y="1003393"/>
                  <a:pt x="9140339" y="751840"/>
                </a:cubicBezTo>
                <a:lnTo>
                  <a:pt x="9141831" y="753965"/>
                </a:lnTo>
                <a:lnTo>
                  <a:pt x="9141831" y="756090"/>
                </a:lnTo>
                <a:cubicBezTo>
                  <a:pt x="8713305" y="1008351"/>
                  <a:pt x="8326547" y="1097914"/>
                  <a:pt x="7990715" y="1021854"/>
                </a:cubicBezTo>
                <a:cubicBezTo>
                  <a:pt x="7762176" y="970155"/>
                  <a:pt x="7548139" y="858490"/>
                  <a:pt x="7330717" y="727351"/>
                </a:cubicBezTo>
                <a:lnTo>
                  <a:pt x="7118334" y="595463"/>
                </a:lnTo>
                <a:lnTo>
                  <a:pt x="7108705" y="602212"/>
                </a:lnTo>
                <a:lnTo>
                  <a:pt x="7113608" y="605346"/>
                </a:lnTo>
                <a:cubicBezTo>
                  <a:pt x="7407767" y="798621"/>
                  <a:pt x="7685939" y="980599"/>
                  <a:pt x="7990756" y="1052336"/>
                </a:cubicBezTo>
                <a:cubicBezTo>
                  <a:pt x="8320726" y="1129833"/>
                  <a:pt x="8718480" y="1034566"/>
                  <a:pt x="9139682" y="775915"/>
                </a:cubicBezTo>
                <a:lnTo>
                  <a:pt x="9141174" y="778054"/>
                </a:lnTo>
                <a:lnTo>
                  <a:pt x="9141174" y="780138"/>
                </a:lnTo>
                <a:cubicBezTo>
                  <a:pt x="8719120" y="1038844"/>
                  <a:pt x="8320726" y="1134056"/>
                  <a:pt x="7990116" y="1056614"/>
                </a:cubicBezTo>
                <a:cubicBezTo>
                  <a:pt x="7684446" y="984822"/>
                  <a:pt x="7406274" y="802899"/>
                  <a:pt x="7111476" y="609624"/>
                </a:cubicBezTo>
                <a:lnTo>
                  <a:pt x="7104504" y="605157"/>
                </a:lnTo>
                <a:lnTo>
                  <a:pt x="7095922" y="611173"/>
                </a:lnTo>
                <a:lnTo>
                  <a:pt x="7115099" y="623829"/>
                </a:lnTo>
                <a:cubicBezTo>
                  <a:pt x="7409259" y="822808"/>
                  <a:pt x="7686578" y="1009721"/>
                  <a:pt x="7992248" y="1084311"/>
                </a:cubicBezTo>
                <a:cubicBezTo>
                  <a:pt x="8322218" y="1164605"/>
                  <a:pt x="8719759" y="1065828"/>
                  <a:pt x="9141174" y="799334"/>
                </a:cubicBezTo>
                <a:lnTo>
                  <a:pt x="9142667" y="801473"/>
                </a:lnTo>
                <a:lnTo>
                  <a:pt x="9142667" y="803612"/>
                </a:lnTo>
                <a:cubicBezTo>
                  <a:pt x="8720612" y="1070106"/>
                  <a:pt x="8322218" y="1168883"/>
                  <a:pt x="7991609" y="1088589"/>
                </a:cubicBezTo>
                <a:cubicBezTo>
                  <a:pt x="7685299" y="1013945"/>
                  <a:pt x="7406914" y="826318"/>
                  <a:pt x="7112967" y="627339"/>
                </a:cubicBezTo>
                <a:lnTo>
                  <a:pt x="7092308" y="613705"/>
                </a:lnTo>
                <a:lnTo>
                  <a:pt x="7086047" y="618094"/>
                </a:lnTo>
                <a:lnTo>
                  <a:pt x="7116591" y="638747"/>
                </a:lnTo>
                <a:cubicBezTo>
                  <a:pt x="7409898" y="841291"/>
                  <a:pt x="7686792" y="1033141"/>
                  <a:pt x="7992887" y="1109211"/>
                </a:cubicBezTo>
                <a:cubicBezTo>
                  <a:pt x="8410039" y="1212211"/>
                  <a:pt x="8847867" y="1007583"/>
                  <a:pt x="9141814" y="817104"/>
                </a:cubicBezTo>
                <a:lnTo>
                  <a:pt x="9143306" y="819243"/>
                </a:lnTo>
                <a:lnTo>
                  <a:pt x="9143306" y="821382"/>
                </a:lnTo>
                <a:cubicBezTo>
                  <a:pt x="8721251" y="1094238"/>
                  <a:pt x="8323070" y="1195154"/>
                  <a:pt x="7992248" y="1113434"/>
                </a:cubicBezTo>
                <a:cubicBezTo>
                  <a:pt x="7685299" y="1037418"/>
                  <a:pt x="7407767" y="845514"/>
                  <a:pt x="7114459" y="642312"/>
                </a:cubicBezTo>
                <a:lnTo>
                  <a:pt x="7082412" y="620642"/>
                </a:lnTo>
                <a:lnTo>
                  <a:pt x="7078680" y="623258"/>
                </a:lnTo>
                <a:lnTo>
                  <a:pt x="7116591" y="649387"/>
                </a:lnTo>
                <a:cubicBezTo>
                  <a:pt x="7409898" y="855496"/>
                  <a:pt x="7686792" y="1050198"/>
                  <a:pt x="7992887" y="1127639"/>
                </a:cubicBezTo>
                <a:cubicBezTo>
                  <a:pt x="8410039" y="1232120"/>
                  <a:pt x="8847867" y="1023926"/>
                  <a:pt x="9141814" y="830596"/>
                </a:cubicBezTo>
                <a:lnTo>
                  <a:pt x="9143306" y="832735"/>
                </a:lnTo>
                <a:lnTo>
                  <a:pt x="9143306" y="834874"/>
                </a:lnTo>
                <a:cubicBezTo>
                  <a:pt x="8848507" y="1028150"/>
                  <a:pt x="8410039" y="1236398"/>
                  <a:pt x="7992248" y="1131204"/>
                </a:cubicBezTo>
                <a:cubicBezTo>
                  <a:pt x="7685299" y="1053762"/>
                  <a:pt x="7407767" y="858348"/>
                  <a:pt x="7114459" y="652239"/>
                </a:cubicBezTo>
                <a:lnTo>
                  <a:pt x="7075812" y="625268"/>
                </a:lnTo>
                <a:lnTo>
                  <a:pt x="7075109" y="625762"/>
                </a:lnTo>
                <a:lnTo>
                  <a:pt x="7116591" y="655091"/>
                </a:lnTo>
                <a:cubicBezTo>
                  <a:pt x="7409898" y="863284"/>
                  <a:pt x="7686792" y="1060125"/>
                  <a:pt x="7992887" y="1138334"/>
                </a:cubicBezTo>
                <a:cubicBezTo>
                  <a:pt x="8410039" y="1244186"/>
                  <a:pt x="8847867" y="1033854"/>
                  <a:pt x="9141814" y="838439"/>
                </a:cubicBezTo>
                <a:lnTo>
                  <a:pt x="9143306" y="840523"/>
                </a:lnTo>
                <a:lnTo>
                  <a:pt x="9143306" y="842662"/>
                </a:lnTo>
                <a:cubicBezTo>
                  <a:pt x="8848507" y="1038131"/>
                  <a:pt x="8410039" y="1247751"/>
                  <a:pt x="7992248" y="1141844"/>
                </a:cubicBezTo>
                <a:cubicBezTo>
                  <a:pt x="7684446" y="1063690"/>
                  <a:pt x="7407767" y="866849"/>
                  <a:pt x="7114459" y="658601"/>
                </a:cubicBezTo>
                <a:lnTo>
                  <a:pt x="7071151" y="628535"/>
                </a:lnTo>
                <a:lnTo>
                  <a:pt x="7037485" y="652133"/>
                </a:lnTo>
                <a:lnTo>
                  <a:pt x="6763992" y="841552"/>
                </a:lnTo>
                <a:lnTo>
                  <a:pt x="6764246" y="841978"/>
                </a:lnTo>
                <a:cubicBezTo>
                  <a:pt x="6470256" y="1037395"/>
                  <a:pt x="6030870" y="1248453"/>
                  <a:pt x="5612376" y="1141881"/>
                </a:cubicBezTo>
                <a:cubicBezTo>
                  <a:pt x="5381650" y="1083231"/>
                  <a:pt x="5168313" y="957844"/>
                  <a:pt x="4952307" y="810980"/>
                </a:cubicBezTo>
                <a:lnTo>
                  <a:pt x="4770316" y="683586"/>
                </a:lnTo>
                <a:lnTo>
                  <a:pt x="4542697" y="841236"/>
                </a:lnTo>
                <a:lnTo>
                  <a:pt x="4540566" y="837726"/>
                </a:lnTo>
                <a:lnTo>
                  <a:pt x="4766513" y="680923"/>
                </a:lnTo>
                <a:lnTo>
                  <a:pt x="4765812" y="680433"/>
                </a:lnTo>
                <a:lnTo>
                  <a:pt x="4542697" y="834161"/>
                </a:lnTo>
                <a:lnTo>
                  <a:pt x="4540566" y="830651"/>
                </a:lnTo>
                <a:lnTo>
                  <a:pt x="4762111" y="677842"/>
                </a:lnTo>
                <a:lnTo>
                  <a:pt x="4757672" y="674735"/>
                </a:lnTo>
                <a:lnTo>
                  <a:pt x="4542446" y="820263"/>
                </a:lnTo>
                <a:lnTo>
                  <a:pt x="4542669" y="820631"/>
                </a:lnTo>
                <a:cubicBezTo>
                  <a:pt x="4120557" y="1094248"/>
                  <a:pt x="3721677" y="1195167"/>
                  <a:pt x="3390806" y="1113455"/>
                </a:cubicBezTo>
                <a:cubicBezTo>
                  <a:pt x="3083810" y="1037395"/>
                  <a:pt x="2806449" y="845545"/>
                  <a:pt x="2513099" y="642280"/>
                </a:cubicBezTo>
                <a:lnTo>
                  <a:pt x="2481005" y="620583"/>
                </a:lnTo>
                <a:lnTo>
                  <a:pt x="2477232" y="623228"/>
                </a:lnTo>
                <a:lnTo>
                  <a:pt x="2515230" y="649414"/>
                </a:lnTo>
                <a:cubicBezTo>
                  <a:pt x="2808581" y="855478"/>
                  <a:pt x="3085303" y="1050182"/>
                  <a:pt x="3391660" y="1127668"/>
                </a:cubicBezTo>
                <a:cubicBezTo>
                  <a:pt x="3808659" y="1232099"/>
                  <a:pt x="4246546" y="1023895"/>
                  <a:pt x="4540537" y="830618"/>
                </a:cubicBezTo>
                <a:lnTo>
                  <a:pt x="4542669" y="834185"/>
                </a:lnTo>
                <a:cubicBezTo>
                  <a:pt x="4247826" y="1027462"/>
                  <a:pt x="3809299" y="1236380"/>
                  <a:pt x="3390806" y="1131180"/>
                </a:cubicBezTo>
                <a:cubicBezTo>
                  <a:pt x="3083810" y="1053749"/>
                  <a:pt x="2806449" y="858331"/>
                  <a:pt x="2513099" y="652213"/>
                </a:cubicBezTo>
                <a:lnTo>
                  <a:pt x="2474391" y="625218"/>
                </a:lnTo>
                <a:lnTo>
                  <a:pt x="2473687" y="625712"/>
                </a:lnTo>
                <a:lnTo>
                  <a:pt x="2515230" y="655066"/>
                </a:lnTo>
                <a:cubicBezTo>
                  <a:pt x="2808581" y="863270"/>
                  <a:pt x="3085303" y="1060114"/>
                  <a:pt x="3391660" y="1138314"/>
                </a:cubicBezTo>
                <a:cubicBezTo>
                  <a:pt x="3808659" y="1244172"/>
                  <a:pt x="4246546" y="1033828"/>
                  <a:pt x="4540537" y="838411"/>
                </a:cubicBezTo>
                <a:lnTo>
                  <a:pt x="4542669" y="841978"/>
                </a:lnTo>
                <a:cubicBezTo>
                  <a:pt x="4248679" y="1037395"/>
                  <a:pt x="3809299" y="1248453"/>
                  <a:pt x="3390806" y="1141881"/>
                </a:cubicBezTo>
                <a:cubicBezTo>
                  <a:pt x="3083171" y="1063681"/>
                  <a:pt x="2806449" y="866837"/>
                  <a:pt x="2513099" y="658633"/>
                </a:cubicBezTo>
                <a:lnTo>
                  <a:pt x="2469706" y="628504"/>
                </a:lnTo>
                <a:lnTo>
                  <a:pt x="2436904" y="651499"/>
                </a:lnTo>
                <a:lnTo>
                  <a:pt x="2166710" y="838662"/>
                </a:lnTo>
                <a:lnTo>
                  <a:pt x="2167956" y="840707"/>
                </a:lnTo>
                <a:cubicBezTo>
                  <a:pt x="1873875" y="1036127"/>
                  <a:pt x="1434621" y="1247202"/>
                  <a:pt x="1016152" y="1140606"/>
                </a:cubicBezTo>
                <a:cubicBezTo>
                  <a:pt x="785381" y="1081980"/>
                  <a:pt x="571970" y="956579"/>
                  <a:pt x="355665" y="809711"/>
                </a:cubicBezTo>
                <a:lnTo>
                  <a:pt x="172102" y="681443"/>
                </a:lnTo>
                <a:lnTo>
                  <a:pt x="0" y="800658"/>
                </a:lnTo>
                <a:lnTo>
                  <a:pt x="0" y="795555"/>
                </a:lnTo>
                <a:lnTo>
                  <a:pt x="168318" y="678798"/>
                </a:lnTo>
                <a:lnTo>
                  <a:pt x="167512" y="678235"/>
                </a:lnTo>
                <a:lnTo>
                  <a:pt x="0" y="793758"/>
                </a:lnTo>
                <a:lnTo>
                  <a:pt x="0" y="788721"/>
                </a:lnTo>
                <a:lnTo>
                  <a:pt x="163884" y="675700"/>
                </a:lnTo>
                <a:lnTo>
                  <a:pt x="159509" y="672643"/>
                </a:lnTo>
                <a:lnTo>
                  <a:pt x="0" y="780479"/>
                </a:lnTo>
                <a:lnTo>
                  <a:pt x="0" y="775340"/>
                </a:lnTo>
                <a:lnTo>
                  <a:pt x="155532" y="669864"/>
                </a:lnTo>
                <a:lnTo>
                  <a:pt x="148426" y="664898"/>
                </a:lnTo>
                <a:lnTo>
                  <a:pt x="0" y="762916"/>
                </a:lnTo>
                <a:lnTo>
                  <a:pt x="0" y="757814"/>
                </a:lnTo>
                <a:lnTo>
                  <a:pt x="144452" y="662121"/>
                </a:lnTo>
                <a:lnTo>
                  <a:pt x="137646" y="657366"/>
                </a:lnTo>
                <a:lnTo>
                  <a:pt x="133918" y="654757"/>
                </a:lnTo>
                <a:lnTo>
                  <a:pt x="0" y="740342"/>
                </a:lnTo>
                <a:lnTo>
                  <a:pt x="0" y="735319"/>
                </a:lnTo>
                <a:lnTo>
                  <a:pt x="130020" y="652029"/>
                </a:lnTo>
                <a:lnTo>
                  <a:pt x="119729" y="644827"/>
                </a:lnTo>
                <a:lnTo>
                  <a:pt x="0" y="718427"/>
                </a:lnTo>
                <a:lnTo>
                  <a:pt x="0" y="713486"/>
                </a:lnTo>
                <a:lnTo>
                  <a:pt x="115842" y="642107"/>
                </a:lnTo>
                <a:lnTo>
                  <a:pt x="95267" y="627708"/>
                </a:lnTo>
                <a:lnTo>
                  <a:pt x="0" y="683640"/>
                </a:lnTo>
                <a:lnTo>
                  <a:pt x="0" y="679180"/>
                </a:lnTo>
                <a:lnTo>
                  <a:pt x="91800" y="625283"/>
                </a:lnTo>
                <a:lnTo>
                  <a:pt x="66544" y="607608"/>
                </a:lnTo>
                <a:lnTo>
                  <a:pt x="0" y="644413"/>
                </a:lnTo>
                <a:lnTo>
                  <a:pt x="0" y="640012"/>
                </a:lnTo>
                <a:lnTo>
                  <a:pt x="63009" y="605135"/>
                </a:lnTo>
                <a:lnTo>
                  <a:pt x="38339" y="587871"/>
                </a:lnTo>
                <a:lnTo>
                  <a:pt x="0" y="607623"/>
                </a:lnTo>
                <a:lnTo>
                  <a:pt x="0" y="604391"/>
                </a:lnTo>
                <a:lnTo>
                  <a:pt x="35679" y="586009"/>
                </a:lnTo>
                <a:lnTo>
                  <a:pt x="0" y="561040"/>
                </a:lnTo>
                <a:lnTo>
                  <a:pt x="0" y="554524"/>
                </a:lnTo>
                <a:lnTo>
                  <a:pt x="1560" y="555626"/>
                </a:lnTo>
                <a:lnTo>
                  <a:pt x="1640" y="555588"/>
                </a:lnTo>
                <a:lnTo>
                  <a:pt x="0" y="554445"/>
                </a:lnTo>
                <a:lnTo>
                  <a:pt x="0" y="550644"/>
                </a:lnTo>
                <a:lnTo>
                  <a:pt x="4904" y="554048"/>
                </a:lnTo>
                <a:lnTo>
                  <a:pt x="7519" y="552814"/>
                </a:lnTo>
                <a:lnTo>
                  <a:pt x="0" y="547677"/>
                </a:lnTo>
                <a:lnTo>
                  <a:pt x="0" y="542520"/>
                </a:lnTo>
                <a:lnTo>
                  <a:pt x="12008" y="550696"/>
                </a:lnTo>
                <a:lnTo>
                  <a:pt x="15086" y="549244"/>
                </a:lnTo>
                <a:lnTo>
                  <a:pt x="0" y="539206"/>
                </a:lnTo>
                <a:lnTo>
                  <a:pt x="0" y="534251"/>
                </a:lnTo>
                <a:lnTo>
                  <a:pt x="19439" y="547191"/>
                </a:lnTo>
                <a:lnTo>
                  <a:pt x="29437" y="542474"/>
                </a:lnTo>
                <a:lnTo>
                  <a:pt x="0" y="523473"/>
                </a:lnTo>
                <a:lnTo>
                  <a:pt x="0" y="518522"/>
                </a:lnTo>
                <a:lnTo>
                  <a:pt x="33856" y="540389"/>
                </a:lnTo>
                <a:lnTo>
                  <a:pt x="44823" y="535215"/>
                </a:lnTo>
                <a:lnTo>
                  <a:pt x="0" y="507380"/>
                </a:lnTo>
                <a:lnTo>
                  <a:pt x="0" y="498911"/>
                </a:lnTo>
                <a:lnTo>
                  <a:pt x="15036" y="492518"/>
                </a:lnTo>
                <a:lnTo>
                  <a:pt x="0" y="483651"/>
                </a:lnTo>
                <a:lnTo>
                  <a:pt x="0" y="478730"/>
                </a:lnTo>
                <a:lnTo>
                  <a:pt x="19873" y="490461"/>
                </a:lnTo>
                <a:lnTo>
                  <a:pt x="39660" y="482048"/>
                </a:lnTo>
                <a:lnTo>
                  <a:pt x="0" y="459915"/>
                </a:lnTo>
                <a:lnTo>
                  <a:pt x="0" y="454762"/>
                </a:lnTo>
                <a:lnTo>
                  <a:pt x="45007" y="479775"/>
                </a:lnTo>
                <a:lnTo>
                  <a:pt x="74759" y="467124"/>
                </a:lnTo>
                <a:lnTo>
                  <a:pt x="21425" y="439509"/>
                </a:lnTo>
                <a:lnTo>
                  <a:pt x="0" y="447518"/>
                </a:lnTo>
                <a:lnTo>
                  <a:pt x="0" y="443017"/>
                </a:lnTo>
                <a:lnTo>
                  <a:pt x="16375" y="436894"/>
                </a:lnTo>
                <a:lnTo>
                  <a:pt x="0" y="428416"/>
                </a:lnTo>
                <a:lnTo>
                  <a:pt x="0" y="423542"/>
                </a:lnTo>
                <a:lnTo>
                  <a:pt x="21803" y="434864"/>
                </a:lnTo>
                <a:lnTo>
                  <a:pt x="55067" y="422425"/>
                </a:lnTo>
                <a:lnTo>
                  <a:pt x="0" y="396152"/>
                </a:lnTo>
                <a:lnTo>
                  <a:pt x="0" y="391919"/>
                </a:lnTo>
                <a:lnTo>
                  <a:pt x="60010" y="420576"/>
                </a:lnTo>
                <a:lnTo>
                  <a:pt x="107136" y="402954"/>
                </a:lnTo>
                <a:lnTo>
                  <a:pt x="40869" y="374505"/>
                </a:lnTo>
                <a:lnTo>
                  <a:pt x="0" y="387532"/>
                </a:lnTo>
                <a:lnTo>
                  <a:pt x="0" y="382806"/>
                </a:lnTo>
                <a:lnTo>
                  <a:pt x="34548" y="371791"/>
                </a:lnTo>
                <a:lnTo>
                  <a:pt x="0" y="356960"/>
                </a:lnTo>
                <a:lnTo>
                  <a:pt x="0" y="352726"/>
                </a:lnTo>
                <a:lnTo>
                  <a:pt x="40180" y="369995"/>
                </a:lnTo>
                <a:lnTo>
                  <a:pt x="94173" y="352780"/>
                </a:lnTo>
                <a:lnTo>
                  <a:pt x="3013" y="318484"/>
                </a:lnTo>
                <a:lnTo>
                  <a:pt x="0" y="319264"/>
                </a:lnTo>
                <a:lnTo>
                  <a:pt x="0" y="313150"/>
                </a:lnTo>
                <a:lnTo>
                  <a:pt x="2593" y="314127"/>
                </a:lnTo>
                <a:lnTo>
                  <a:pt x="59850" y="299327"/>
                </a:lnTo>
                <a:lnTo>
                  <a:pt x="0" y="280021"/>
                </a:lnTo>
                <a:lnTo>
                  <a:pt x="0" y="275589"/>
                </a:lnTo>
                <a:lnTo>
                  <a:pt x="67721" y="297292"/>
                </a:lnTo>
                <a:lnTo>
                  <a:pt x="162249" y="272859"/>
                </a:lnTo>
                <a:lnTo>
                  <a:pt x="129719" y="264350"/>
                </a:lnTo>
                <a:lnTo>
                  <a:pt x="37979" y="240343"/>
                </a:lnTo>
                <a:lnTo>
                  <a:pt x="0" y="247703"/>
                </a:lnTo>
                <a:lnTo>
                  <a:pt x="0" y="243310"/>
                </a:lnTo>
                <a:lnTo>
                  <a:pt x="28323" y="237817"/>
                </a:lnTo>
                <a:lnTo>
                  <a:pt x="0" y="230405"/>
                </a:lnTo>
                <a:lnTo>
                  <a:pt x="0" y="226075"/>
                </a:lnTo>
                <a:lnTo>
                  <a:pt x="37901" y="235960"/>
                </a:lnTo>
                <a:lnTo>
                  <a:pt x="155709" y="213112"/>
                </a:lnTo>
                <a:lnTo>
                  <a:pt x="129718" y="208218"/>
                </a:lnTo>
                <a:lnTo>
                  <a:pt x="0" y="182756"/>
                </a:lnTo>
                <a:lnTo>
                  <a:pt x="0" y="178441"/>
                </a:lnTo>
                <a:lnTo>
                  <a:pt x="130445" y="203962"/>
                </a:lnTo>
                <a:lnTo>
                  <a:pt x="167214" y="210880"/>
                </a:lnTo>
                <a:lnTo>
                  <a:pt x="201521" y="204227"/>
                </a:lnTo>
                <a:lnTo>
                  <a:pt x="392307" y="167461"/>
                </a:lnTo>
                <a:lnTo>
                  <a:pt x="210745" y="148297"/>
                </a:lnTo>
                <a:lnTo>
                  <a:pt x="0" y="171769"/>
                </a:lnTo>
                <a:lnTo>
                  <a:pt x="0" y="167522"/>
                </a:lnTo>
                <a:lnTo>
                  <a:pt x="192370" y="146358"/>
                </a:lnTo>
                <a:lnTo>
                  <a:pt x="0" y="126053"/>
                </a:lnTo>
                <a:lnTo>
                  <a:pt x="0" y="121784"/>
                </a:lnTo>
                <a:lnTo>
                  <a:pt x="212275" y="144168"/>
                </a:lnTo>
                <a:lnTo>
                  <a:pt x="459242" y="116997"/>
                </a:lnTo>
                <a:lnTo>
                  <a:pt x="683619" y="99123"/>
                </a:lnTo>
                <a:lnTo>
                  <a:pt x="450670" y="92203"/>
                </a:lnTo>
                <a:lnTo>
                  <a:pt x="221358" y="81773"/>
                </a:lnTo>
                <a:lnTo>
                  <a:pt x="0" y="91342"/>
                </a:lnTo>
                <a:lnTo>
                  <a:pt x="0" y="87102"/>
                </a:lnTo>
                <a:lnTo>
                  <a:pt x="174309" y="79633"/>
                </a:lnTo>
                <a:lnTo>
                  <a:pt x="0" y="71705"/>
                </a:lnTo>
                <a:lnTo>
                  <a:pt x="0" y="67442"/>
                </a:lnTo>
                <a:lnTo>
                  <a:pt x="222598" y="77564"/>
                </a:lnTo>
                <a:lnTo>
                  <a:pt x="758414" y="54604"/>
                </a:lnTo>
                <a:cubicBezTo>
                  <a:pt x="1043783" y="45556"/>
                  <a:pt x="1338894" y="40518"/>
                  <a:pt x="1637525" y="43499"/>
                </a:cubicBezTo>
                <a:lnTo>
                  <a:pt x="2132986" y="58230"/>
                </a:lnTo>
                <a:lnTo>
                  <a:pt x="2237634" y="61341"/>
                </a:lnTo>
                <a:lnTo>
                  <a:pt x="2519682" y="73427"/>
                </a:lnTo>
                <a:lnTo>
                  <a:pt x="2705255" y="64840"/>
                </a:lnTo>
                <a:cubicBezTo>
                  <a:pt x="2983453" y="53564"/>
                  <a:pt x="3273512" y="44962"/>
                  <a:pt x="3569232" y="43042"/>
                </a:cubicBezTo>
                <a:cubicBezTo>
                  <a:pt x="3864953" y="41123"/>
                  <a:pt x="4166335" y="45886"/>
                  <a:pt x="4467178" y="61341"/>
                </a:cubicBezTo>
                <a:lnTo>
                  <a:pt x="4820701" y="77701"/>
                </a:lnTo>
                <a:lnTo>
                  <a:pt x="5359733" y="54602"/>
                </a:lnTo>
                <a:cubicBezTo>
                  <a:pt x="5645149" y="45554"/>
                  <a:pt x="5940361" y="40517"/>
                  <a:pt x="6239168" y="43499"/>
                </a:cubicBezTo>
                <a:lnTo>
                  <a:pt x="6734367" y="58213"/>
                </a:lnTo>
                <a:lnTo>
                  <a:pt x="6839737" y="61343"/>
                </a:lnTo>
                <a:lnTo>
                  <a:pt x="7121348" y="73411"/>
                </a:lnTo>
                <a:lnTo>
                  <a:pt x="7306589" y="64839"/>
                </a:lnTo>
                <a:cubicBezTo>
                  <a:pt x="7584776" y="53563"/>
                  <a:pt x="7874808" y="44960"/>
                  <a:pt x="8170516" y="43041"/>
                </a:cubicBezTo>
                <a:close/>
                <a:moveTo>
                  <a:pt x="4539074" y="0"/>
                </a:moveTo>
                <a:lnTo>
                  <a:pt x="4709496" y="0"/>
                </a:lnTo>
                <a:cubicBezTo>
                  <a:pt x="5318365" y="11367"/>
                  <a:pt x="5933893" y="6398"/>
                  <a:pt x="6536320" y="0"/>
                </a:cubicBezTo>
                <a:lnTo>
                  <a:pt x="6767841" y="0"/>
                </a:lnTo>
                <a:lnTo>
                  <a:pt x="6938264" y="0"/>
                </a:lnTo>
                <a:cubicBezTo>
                  <a:pt x="7547133" y="11367"/>
                  <a:pt x="8162661" y="6398"/>
                  <a:pt x="8765088" y="0"/>
                </a:cubicBezTo>
                <a:lnTo>
                  <a:pt x="9126020" y="0"/>
                </a:lnTo>
                <a:cubicBezTo>
                  <a:pt x="9106587" y="0"/>
                  <a:pt x="9087918" y="708"/>
                  <a:pt x="9069249" y="708"/>
                </a:cubicBezTo>
                <a:cubicBezTo>
                  <a:pt x="8503041" y="7104"/>
                  <a:pt x="7922708" y="13899"/>
                  <a:pt x="7344601" y="9402"/>
                </a:cubicBezTo>
                <a:lnTo>
                  <a:pt x="6794263" y="1106"/>
                </a:lnTo>
                <a:lnTo>
                  <a:pt x="6731963" y="1642"/>
                </a:lnTo>
                <a:lnTo>
                  <a:pt x="5694650" y="10569"/>
                </a:lnTo>
                <a:cubicBezTo>
                  <a:pt x="5309467" y="11723"/>
                  <a:pt x="4922660" y="9591"/>
                  <a:pt x="4539074" y="708"/>
                </a:cubicBezTo>
                <a:close/>
                <a:moveTo>
                  <a:pt x="0" y="0"/>
                </a:moveTo>
                <a:lnTo>
                  <a:pt x="108178" y="0"/>
                </a:lnTo>
                <a:cubicBezTo>
                  <a:pt x="717046" y="11367"/>
                  <a:pt x="1332575" y="6398"/>
                  <a:pt x="1935002" y="0"/>
                </a:cubicBezTo>
                <a:lnTo>
                  <a:pt x="2166520" y="0"/>
                </a:lnTo>
                <a:lnTo>
                  <a:pt x="2336943" y="0"/>
                </a:lnTo>
                <a:cubicBezTo>
                  <a:pt x="2945811" y="11367"/>
                  <a:pt x="3561339" y="6398"/>
                  <a:pt x="4163763" y="0"/>
                </a:cubicBezTo>
                <a:lnTo>
                  <a:pt x="4524695" y="0"/>
                </a:lnTo>
                <a:cubicBezTo>
                  <a:pt x="4505262" y="0"/>
                  <a:pt x="4486593" y="708"/>
                  <a:pt x="4467924" y="708"/>
                </a:cubicBezTo>
                <a:cubicBezTo>
                  <a:pt x="3901719" y="7104"/>
                  <a:pt x="3321387" y="13899"/>
                  <a:pt x="2743280" y="9402"/>
                </a:cubicBezTo>
                <a:lnTo>
                  <a:pt x="2192934" y="1106"/>
                </a:lnTo>
                <a:lnTo>
                  <a:pt x="2130639" y="1642"/>
                </a:lnTo>
                <a:lnTo>
                  <a:pt x="1093332" y="10569"/>
                </a:lnTo>
                <a:cubicBezTo>
                  <a:pt x="900740" y="11146"/>
                  <a:pt x="707742" y="10902"/>
                  <a:pt x="514945" y="9402"/>
                </a:cubicBezTo>
                <a:lnTo>
                  <a:pt x="0" y="164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4413308-021A-4482-BA51-2E12E6B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F5ABE93D-47C7-4C5D-9CBC-D68A4B8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58BE1DA5-7A31-4970-8B1A-A57B63F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227D96-B691-E2F9-265B-0D84106B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1294"/>
            <a:ext cx="7886700" cy="9116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A159EF-E723-800F-53DE-83473432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9799"/>
            <a:ext cx="7886700" cy="34169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626BE27-3967-65F3-9353-8C09BA95A2D4}"/>
              </a:ext>
            </a:extLst>
          </p:cNvPr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7501946 w 9144000"/>
              <a:gd name="connsiteY0" fmla="*/ 6778368 h 6857999"/>
              <a:gd name="connsiteX1" fmla="*/ 7524506 w 9144000"/>
              <a:gd name="connsiteY1" fmla="*/ 6857999 h 6857999"/>
              <a:gd name="connsiteX2" fmla="*/ 7516689 w 9144000"/>
              <a:gd name="connsiteY2" fmla="*/ 6857999 h 6857999"/>
              <a:gd name="connsiteX3" fmla="*/ 7494264 w 9144000"/>
              <a:gd name="connsiteY3" fmla="*/ 6780300 h 6857999"/>
              <a:gd name="connsiteX4" fmla="*/ 7665231 w 9144000"/>
              <a:gd name="connsiteY4" fmla="*/ 6614476 h 6857999"/>
              <a:gd name="connsiteX5" fmla="*/ 7760360 w 9144000"/>
              <a:gd name="connsiteY5" fmla="*/ 6857999 h 6857999"/>
              <a:gd name="connsiteX6" fmla="*/ 7751698 w 9144000"/>
              <a:gd name="connsiteY6" fmla="*/ 6857999 h 6857999"/>
              <a:gd name="connsiteX7" fmla="*/ 7657546 w 9144000"/>
              <a:gd name="connsiteY7" fmla="*/ 6617367 h 6857999"/>
              <a:gd name="connsiteX8" fmla="*/ 7817948 w 9144000"/>
              <a:gd name="connsiteY8" fmla="*/ 6460224 h 6857999"/>
              <a:gd name="connsiteX9" fmla="*/ 7921923 w 9144000"/>
              <a:gd name="connsiteY9" fmla="*/ 6677147 h 6857999"/>
              <a:gd name="connsiteX10" fmla="*/ 8017310 w 9144000"/>
              <a:gd name="connsiteY10" fmla="*/ 6857999 h 6857999"/>
              <a:gd name="connsiteX11" fmla="*/ 8008772 w 9144000"/>
              <a:gd name="connsiteY11" fmla="*/ 6857999 h 6857999"/>
              <a:gd name="connsiteX12" fmla="*/ 7914960 w 9144000"/>
              <a:gd name="connsiteY12" fmla="*/ 6678586 h 6857999"/>
              <a:gd name="connsiteX13" fmla="*/ 7811225 w 9144000"/>
              <a:gd name="connsiteY13" fmla="*/ 6463117 h 6857999"/>
              <a:gd name="connsiteX14" fmla="*/ 8282096 w 9144000"/>
              <a:gd name="connsiteY14" fmla="*/ 6422874 h 6857999"/>
              <a:gd name="connsiteX15" fmla="*/ 8353820 w 9144000"/>
              <a:gd name="connsiteY15" fmla="*/ 6521809 h 6857999"/>
              <a:gd name="connsiteX16" fmla="*/ 8434347 w 9144000"/>
              <a:gd name="connsiteY16" fmla="*/ 6550251 h 6857999"/>
              <a:gd name="connsiteX17" fmla="*/ 8766019 w 9144000"/>
              <a:gd name="connsiteY17" fmla="*/ 6697156 h 6857999"/>
              <a:gd name="connsiteX18" fmla="*/ 8848593 w 9144000"/>
              <a:gd name="connsiteY18" fmla="*/ 6742662 h 6857999"/>
              <a:gd name="connsiteX19" fmla="*/ 8757035 w 9144000"/>
              <a:gd name="connsiteY19" fmla="*/ 6643218 h 6857999"/>
              <a:gd name="connsiteX20" fmla="*/ 8524509 w 9144000"/>
              <a:gd name="connsiteY20" fmla="*/ 6522047 h 6857999"/>
              <a:gd name="connsiteX21" fmla="*/ 8190732 w 9144000"/>
              <a:gd name="connsiteY21" fmla="*/ 6294101 h 6857999"/>
              <a:gd name="connsiteX22" fmla="*/ 8237512 w 9144000"/>
              <a:gd name="connsiteY22" fmla="*/ 6361376 h 6857999"/>
              <a:gd name="connsiteX23" fmla="*/ 8273707 w 9144000"/>
              <a:gd name="connsiteY23" fmla="*/ 6411301 h 6857999"/>
              <a:gd name="connsiteX24" fmla="*/ 8532645 w 9144000"/>
              <a:gd name="connsiteY24" fmla="*/ 6517481 h 6857999"/>
              <a:gd name="connsiteX25" fmla="*/ 8742307 w 9144000"/>
              <a:gd name="connsiteY25" fmla="*/ 6627221 h 6857999"/>
              <a:gd name="connsiteX26" fmla="*/ 8636248 w 9144000"/>
              <a:gd name="connsiteY26" fmla="*/ 6512026 h 6857999"/>
              <a:gd name="connsiteX27" fmla="*/ 8591294 w 9144000"/>
              <a:gd name="connsiteY27" fmla="*/ 6485135 h 6857999"/>
              <a:gd name="connsiteX28" fmla="*/ 8260966 w 9144000"/>
              <a:gd name="connsiteY28" fmla="*/ 6322549 h 6857999"/>
              <a:gd name="connsiteX29" fmla="*/ 7718451 w 9144000"/>
              <a:gd name="connsiteY29" fmla="*/ 6240663 h 6857999"/>
              <a:gd name="connsiteX30" fmla="*/ 7771852 w 9144000"/>
              <a:gd name="connsiteY30" fmla="*/ 6361132 h 6857999"/>
              <a:gd name="connsiteX31" fmla="*/ 7883916 w 9144000"/>
              <a:gd name="connsiteY31" fmla="*/ 6385033 h 6857999"/>
              <a:gd name="connsiteX32" fmla="*/ 8013645 w 9144000"/>
              <a:gd name="connsiteY32" fmla="*/ 6418214 h 6857999"/>
              <a:gd name="connsiteX33" fmla="*/ 7955297 w 9144000"/>
              <a:gd name="connsiteY33" fmla="*/ 6319477 h 6857999"/>
              <a:gd name="connsiteX34" fmla="*/ 7962019 w 9144000"/>
              <a:gd name="connsiteY34" fmla="*/ 6315612 h 6857999"/>
              <a:gd name="connsiteX35" fmla="*/ 8024471 w 9144000"/>
              <a:gd name="connsiteY35" fmla="*/ 6420983 h 6857999"/>
              <a:gd name="connsiteX36" fmla="*/ 8100314 w 9144000"/>
              <a:gd name="connsiteY36" fmla="*/ 6440382 h 6857999"/>
              <a:gd name="connsiteX37" fmla="*/ 8266663 w 9144000"/>
              <a:gd name="connsiteY37" fmla="*/ 6491026 h 6857999"/>
              <a:gd name="connsiteX38" fmla="*/ 8341381 w 9144000"/>
              <a:gd name="connsiteY38" fmla="*/ 6517416 h 6857999"/>
              <a:gd name="connsiteX39" fmla="*/ 8268997 w 9144000"/>
              <a:gd name="connsiteY39" fmla="*/ 6417515 h 6857999"/>
              <a:gd name="connsiteX40" fmla="*/ 8185188 w 9144000"/>
              <a:gd name="connsiteY40" fmla="*/ 6383227 h 6857999"/>
              <a:gd name="connsiteX41" fmla="*/ 7958856 w 9144000"/>
              <a:gd name="connsiteY41" fmla="*/ 6311390 h 6857999"/>
              <a:gd name="connsiteX42" fmla="*/ 7960101 w 9144000"/>
              <a:gd name="connsiteY42" fmla="*/ 6313646 h 6857999"/>
              <a:gd name="connsiteX43" fmla="*/ 7953426 w 9144000"/>
              <a:gd name="connsiteY43" fmla="*/ 6317552 h 6857999"/>
              <a:gd name="connsiteX44" fmla="*/ 7948148 w 9144000"/>
              <a:gd name="connsiteY44" fmla="*/ 6307991 h 6857999"/>
              <a:gd name="connsiteX45" fmla="*/ 7811280 w 9144000"/>
              <a:gd name="connsiteY45" fmla="*/ 6264550 h 6857999"/>
              <a:gd name="connsiteX46" fmla="*/ 7515940 w 9144000"/>
              <a:gd name="connsiteY46" fmla="*/ 6188552 h 6857999"/>
              <a:gd name="connsiteX47" fmla="*/ 7561055 w 9144000"/>
              <a:gd name="connsiteY47" fmla="*/ 6321323 h 6857999"/>
              <a:gd name="connsiteX48" fmla="*/ 7725750 w 9144000"/>
              <a:gd name="connsiteY48" fmla="*/ 6351301 h 6857999"/>
              <a:gd name="connsiteX49" fmla="*/ 7762300 w 9144000"/>
              <a:gd name="connsiteY49" fmla="*/ 6359096 h 6857999"/>
              <a:gd name="connsiteX50" fmla="*/ 7707679 w 9144000"/>
              <a:gd name="connsiteY50" fmla="*/ 6237891 h 6857999"/>
              <a:gd name="connsiteX51" fmla="*/ 7880521 w 9144000"/>
              <a:gd name="connsiteY51" fmla="*/ 6169503 h 6857999"/>
              <a:gd name="connsiteX52" fmla="*/ 7953573 w 9144000"/>
              <a:gd name="connsiteY52" fmla="*/ 6301820 h 6857999"/>
              <a:gd name="connsiteX53" fmla="*/ 8190081 w 9144000"/>
              <a:gd name="connsiteY53" fmla="*/ 6377010 h 6857999"/>
              <a:gd name="connsiteX54" fmla="*/ 8260603 w 9144000"/>
              <a:gd name="connsiteY54" fmla="*/ 6405928 h 6857999"/>
              <a:gd name="connsiteX55" fmla="*/ 8230482 w 9144000"/>
              <a:gd name="connsiteY55" fmla="*/ 6364358 h 6857999"/>
              <a:gd name="connsiteX56" fmla="*/ 8178053 w 9144000"/>
              <a:gd name="connsiteY56" fmla="*/ 6288966 h 6857999"/>
              <a:gd name="connsiteX57" fmla="*/ 7898629 w 9144000"/>
              <a:gd name="connsiteY57" fmla="*/ 6175786 h 6857999"/>
              <a:gd name="connsiteX58" fmla="*/ 7338388 w 9144000"/>
              <a:gd name="connsiteY58" fmla="*/ 6142863 h 6857999"/>
              <a:gd name="connsiteX59" fmla="*/ 7355923 w 9144000"/>
              <a:gd name="connsiteY59" fmla="*/ 6212366 h 6857999"/>
              <a:gd name="connsiteX60" fmla="*/ 7374640 w 9144000"/>
              <a:gd name="connsiteY60" fmla="*/ 6288098 h 6857999"/>
              <a:gd name="connsiteX61" fmla="*/ 7420650 w 9144000"/>
              <a:gd name="connsiteY61" fmla="*/ 6295767 h 6857999"/>
              <a:gd name="connsiteX62" fmla="*/ 7551395 w 9144000"/>
              <a:gd name="connsiteY62" fmla="*/ 6319564 h 6857999"/>
              <a:gd name="connsiteX63" fmla="*/ 7506159 w 9144000"/>
              <a:gd name="connsiteY63" fmla="*/ 6186035 h 6857999"/>
              <a:gd name="connsiteX64" fmla="*/ 7180104 w 9144000"/>
              <a:gd name="connsiteY64" fmla="*/ 6102346 h 6857999"/>
              <a:gd name="connsiteX65" fmla="*/ 7206909 w 9144000"/>
              <a:gd name="connsiteY65" fmla="*/ 6260141 h 6857999"/>
              <a:gd name="connsiteX66" fmla="*/ 7366041 w 9144000"/>
              <a:gd name="connsiteY66" fmla="*/ 6286664 h 6857999"/>
              <a:gd name="connsiteX67" fmla="*/ 7348134 w 9144000"/>
              <a:gd name="connsiteY67" fmla="*/ 6214319 h 6857999"/>
              <a:gd name="connsiteX68" fmla="*/ 7329526 w 9144000"/>
              <a:gd name="connsiteY68" fmla="*/ 6140583 h 6857999"/>
              <a:gd name="connsiteX69" fmla="*/ 7249281 w 9144000"/>
              <a:gd name="connsiteY69" fmla="*/ 6119934 h 6857999"/>
              <a:gd name="connsiteX70" fmla="*/ 7651714 w 9144000"/>
              <a:gd name="connsiteY70" fmla="*/ 6090105 h 6857999"/>
              <a:gd name="connsiteX71" fmla="*/ 7714487 w 9144000"/>
              <a:gd name="connsiteY71" fmla="*/ 6231719 h 6857999"/>
              <a:gd name="connsiteX72" fmla="*/ 7812154 w 9144000"/>
              <a:gd name="connsiteY72" fmla="*/ 6256861 h 6857999"/>
              <a:gd name="connsiteX73" fmla="*/ 7942860 w 9144000"/>
              <a:gd name="connsiteY73" fmla="*/ 6298414 h 6857999"/>
              <a:gd name="connsiteX74" fmla="*/ 7869596 w 9144000"/>
              <a:gd name="connsiteY74" fmla="*/ 6165712 h 6857999"/>
              <a:gd name="connsiteX75" fmla="*/ 9094133 w 9144000"/>
              <a:gd name="connsiteY75" fmla="*/ 6043287 h 6857999"/>
              <a:gd name="connsiteX76" fmla="*/ 9098008 w 9144000"/>
              <a:gd name="connsiteY76" fmla="*/ 6052521 h 6857999"/>
              <a:gd name="connsiteX77" fmla="*/ 9123263 w 9144000"/>
              <a:gd name="connsiteY77" fmla="*/ 6102234 h 6857999"/>
              <a:gd name="connsiteX78" fmla="*/ 7459637 w 9144000"/>
              <a:gd name="connsiteY78" fmla="*/ 6023451 h 6857999"/>
              <a:gd name="connsiteX79" fmla="*/ 7482765 w 9144000"/>
              <a:gd name="connsiteY79" fmla="*/ 6090915 h 6857999"/>
              <a:gd name="connsiteX80" fmla="*/ 7512983 w 9144000"/>
              <a:gd name="connsiteY80" fmla="*/ 6179847 h 6857999"/>
              <a:gd name="connsiteX81" fmla="*/ 7703640 w 9144000"/>
              <a:gd name="connsiteY81" fmla="*/ 6228927 h 6857999"/>
              <a:gd name="connsiteX82" fmla="*/ 7698514 w 9144000"/>
              <a:gd name="connsiteY82" fmla="*/ 6217552 h 6857999"/>
              <a:gd name="connsiteX83" fmla="*/ 7641110 w 9144000"/>
              <a:gd name="connsiteY83" fmla="*/ 6086424 h 6857999"/>
              <a:gd name="connsiteX84" fmla="*/ 7797463 w 9144000"/>
              <a:gd name="connsiteY84" fmla="*/ 6019058 h 6857999"/>
              <a:gd name="connsiteX85" fmla="*/ 7874625 w 9144000"/>
              <a:gd name="connsiteY85" fmla="*/ 6158823 h 6857999"/>
              <a:gd name="connsiteX86" fmla="*/ 7901405 w 9144000"/>
              <a:gd name="connsiteY86" fmla="*/ 6168171 h 6857999"/>
              <a:gd name="connsiteX87" fmla="*/ 8169504 w 9144000"/>
              <a:gd name="connsiteY87" fmla="*/ 6276672 h 6857999"/>
              <a:gd name="connsiteX88" fmla="*/ 8099371 w 9144000"/>
              <a:gd name="connsiteY88" fmla="*/ 6175824 h 6857999"/>
              <a:gd name="connsiteX89" fmla="*/ 8105132 w 9144000"/>
              <a:gd name="connsiteY89" fmla="*/ 6171001 h 6857999"/>
              <a:gd name="connsiteX90" fmla="*/ 8182180 w 9144000"/>
              <a:gd name="connsiteY90" fmla="*/ 6281802 h 6857999"/>
              <a:gd name="connsiteX91" fmla="*/ 8266985 w 9144000"/>
              <a:gd name="connsiteY91" fmla="*/ 6316124 h 6857999"/>
              <a:gd name="connsiteX92" fmla="*/ 8599995 w 9144000"/>
              <a:gd name="connsiteY92" fmla="*/ 6480628 h 6857999"/>
              <a:gd name="connsiteX93" fmla="*/ 8616455 w 9144000"/>
              <a:gd name="connsiteY93" fmla="*/ 6490529 h 6857999"/>
              <a:gd name="connsiteX94" fmla="*/ 8596660 w 9144000"/>
              <a:gd name="connsiteY94" fmla="*/ 6469028 h 6857999"/>
              <a:gd name="connsiteX95" fmla="*/ 8530005 w 9144000"/>
              <a:gd name="connsiteY95" fmla="*/ 6390367 h 6857999"/>
              <a:gd name="connsiteX96" fmla="*/ 8333173 w 9144000"/>
              <a:gd name="connsiteY96" fmla="*/ 6276684 h 6857999"/>
              <a:gd name="connsiteX97" fmla="*/ 8098225 w 9144000"/>
              <a:gd name="connsiteY97" fmla="*/ 6159505 h 6857999"/>
              <a:gd name="connsiteX98" fmla="*/ 8105275 w 9144000"/>
              <a:gd name="connsiteY98" fmla="*/ 6170002 h 6857999"/>
              <a:gd name="connsiteX99" fmla="*/ 8098450 w 9144000"/>
              <a:gd name="connsiteY99" fmla="*/ 6174853 h 6857999"/>
              <a:gd name="connsiteX100" fmla="*/ 8083062 w 9144000"/>
              <a:gd name="connsiteY100" fmla="*/ 6151942 h 6857999"/>
              <a:gd name="connsiteX101" fmla="*/ 7980292 w 9144000"/>
              <a:gd name="connsiteY101" fmla="*/ 6100686 h 6857999"/>
              <a:gd name="connsiteX102" fmla="*/ 7968701 w 9144000"/>
              <a:gd name="connsiteY102" fmla="*/ 5966668 h 6857999"/>
              <a:gd name="connsiteX103" fmla="*/ 8089832 w 9144000"/>
              <a:gd name="connsiteY103" fmla="*/ 6147009 h 6857999"/>
              <a:gd name="connsiteX104" fmla="*/ 8334842 w 9144000"/>
              <a:gd name="connsiteY104" fmla="*/ 6269138 h 6857999"/>
              <a:gd name="connsiteX105" fmla="*/ 8515642 w 9144000"/>
              <a:gd name="connsiteY105" fmla="*/ 6373419 h 6857999"/>
              <a:gd name="connsiteX106" fmla="*/ 8372701 w 9144000"/>
              <a:gd name="connsiteY106" fmla="*/ 6204731 h 6857999"/>
              <a:gd name="connsiteX107" fmla="*/ 8057167 w 9144000"/>
              <a:gd name="connsiteY107" fmla="*/ 6015870 h 6857999"/>
              <a:gd name="connsiteX108" fmla="*/ 7293779 w 9144000"/>
              <a:gd name="connsiteY108" fmla="*/ 5966050 h 6857999"/>
              <a:gd name="connsiteX109" fmla="*/ 7336240 w 9144000"/>
              <a:gd name="connsiteY109" fmla="*/ 6134349 h 6857999"/>
              <a:gd name="connsiteX110" fmla="*/ 7503211 w 9144000"/>
              <a:gd name="connsiteY110" fmla="*/ 6177331 h 6857999"/>
              <a:gd name="connsiteX111" fmla="*/ 7474975 w 9144000"/>
              <a:gd name="connsiteY111" fmla="*/ 6093984 h 6857999"/>
              <a:gd name="connsiteX112" fmla="*/ 7449595 w 9144000"/>
              <a:gd name="connsiteY112" fmla="*/ 6019967 h 6857999"/>
              <a:gd name="connsiteX113" fmla="*/ 7379110 w 9144000"/>
              <a:gd name="connsiteY113" fmla="*/ 5995507 h 6857999"/>
              <a:gd name="connsiteX114" fmla="*/ 7576576 w 9144000"/>
              <a:gd name="connsiteY114" fmla="*/ 5920438 h 6857999"/>
              <a:gd name="connsiteX115" fmla="*/ 7600848 w 9144000"/>
              <a:gd name="connsiteY115" fmla="*/ 5975352 h 6857999"/>
              <a:gd name="connsiteX116" fmla="*/ 7646941 w 9144000"/>
              <a:gd name="connsiteY116" fmla="*/ 6079337 h 6857999"/>
              <a:gd name="connsiteX117" fmla="*/ 7863684 w 9144000"/>
              <a:gd name="connsiteY117" fmla="*/ 6155003 h 6857999"/>
              <a:gd name="connsiteX118" fmla="*/ 7785742 w 9144000"/>
              <a:gd name="connsiteY118" fmla="*/ 6013825 h 6857999"/>
              <a:gd name="connsiteX119" fmla="*/ 7148427 w 9144000"/>
              <a:gd name="connsiteY119" fmla="*/ 5915873 h 6857999"/>
              <a:gd name="connsiteX120" fmla="*/ 7178691 w 9144000"/>
              <a:gd name="connsiteY120" fmla="*/ 6094032 h 6857999"/>
              <a:gd name="connsiteX121" fmla="*/ 7250373 w 9144000"/>
              <a:gd name="connsiteY121" fmla="*/ 6112244 h 6857999"/>
              <a:gd name="connsiteX122" fmla="*/ 7327377 w 9144000"/>
              <a:gd name="connsiteY122" fmla="*/ 6132067 h 6857999"/>
              <a:gd name="connsiteX123" fmla="*/ 7284690 w 9144000"/>
              <a:gd name="connsiteY123" fmla="*/ 5962913 h 6857999"/>
              <a:gd name="connsiteX124" fmla="*/ 7396848 w 9144000"/>
              <a:gd name="connsiteY124" fmla="*/ 5840293 h 6857999"/>
              <a:gd name="connsiteX125" fmla="*/ 7455936 w 9144000"/>
              <a:gd name="connsiteY125" fmla="*/ 6012656 h 6857999"/>
              <a:gd name="connsiteX126" fmla="*/ 7636396 w 9144000"/>
              <a:gd name="connsiteY126" fmla="*/ 6075654 h 6857999"/>
              <a:gd name="connsiteX127" fmla="*/ 7593340 w 9144000"/>
              <a:gd name="connsiteY127" fmla="*/ 5977304 h 6857999"/>
              <a:gd name="connsiteX128" fmla="*/ 7566224 w 9144000"/>
              <a:gd name="connsiteY128" fmla="*/ 5915816 h 6857999"/>
              <a:gd name="connsiteX129" fmla="*/ 7500924 w 9144000"/>
              <a:gd name="connsiteY129" fmla="*/ 5886662 h 6857999"/>
              <a:gd name="connsiteX130" fmla="*/ 7680063 w 9144000"/>
              <a:gd name="connsiteY130" fmla="*/ 5806138 h 6857999"/>
              <a:gd name="connsiteX131" fmla="*/ 7714225 w 9144000"/>
              <a:gd name="connsiteY131" fmla="*/ 5868288 h 6857999"/>
              <a:gd name="connsiteX132" fmla="*/ 7791509 w 9144000"/>
              <a:gd name="connsiteY132" fmla="*/ 6008273 h 6857999"/>
              <a:gd name="connsiteX133" fmla="*/ 7983207 w 9144000"/>
              <a:gd name="connsiteY133" fmla="*/ 6093862 h 6857999"/>
              <a:gd name="connsiteX134" fmla="*/ 8074673 w 9144000"/>
              <a:gd name="connsiteY134" fmla="*/ 6139454 h 6857999"/>
              <a:gd name="connsiteX135" fmla="*/ 7952603 w 9144000"/>
              <a:gd name="connsiteY135" fmla="*/ 5957715 h 6857999"/>
              <a:gd name="connsiteX136" fmla="*/ 8998161 w 9144000"/>
              <a:gd name="connsiteY136" fmla="*/ 5785427 h 6857999"/>
              <a:gd name="connsiteX137" fmla="*/ 9092385 w 9144000"/>
              <a:gd name="connsiteY137" fmla="*/ 6019201 h 6857999"/>
              <a:gd name="connsiteX138" fmla="*/ 9002201 w 9144000"/>
              <a:gd name="connsiteY138" fmla="*/ 5788426 h 6857999"/>
              <a:gd name="connsiteX139" fmla="*/ 8983900 w 9144000"/>
              <a:gd name="connsiteY139" fmla="*/ 5774839 h 6857999"/>
              <a:gd name="connsiteX140" fmla="*/ 8994990 w 9144000"/>
              <a:gd name="connsiteY140" fmla="*/ 5806998 h 6857999"/>
              <a:gd name="connsiteX141" fmla="*/ 9077627 w 9144000"/>
              <a:gd name="connsiteY141" fmla="*/ 6003945 h 6857999"/>
              <a:gd name="connsiteX142" fmla="*/ 8990501 w 9144000"/>
              <a:gd name="connsiteY142" fmla="*/ 5789250 h 6857999"/>
              <a:gd name="connsiteX143" fmla="*/ 8986345 w 9144000"/>
              <a:gd name="connsiteY143" fmla="*/ 5776655 h 6857999"/>
              <a:gd name="connsiteX144" fmla="*/ 7244981 w 9144000"/>
              <a:gd name="connsiteY144" fmla="*/ 5772634 h 6857999"/>
              <a:gd name="connsiteX145" fmla="*/ 7291106 w 9144000"/>
              <a:gd name="connsiteY145" fmla="*/ 5955456 h 6857999"/>
              <a:gd name="connsiteX146" fmla="*/ 7381885 w 9144000"/>
              <a:gd name="connsiteY146" fmla="*/ 5986804 h 6857999"/>
              <a:gd name="connsiteX147" fmla="*/ 7445885 w 9144000"/>
              <a:gd name="connsiteY147" fmla="*/ 6009147 h 6857999"/>
              <a:gd name="connsiteX148" fmla="*/ 7386388 w 9144000"/>
              <a:gd name="connsiteY148" fmla="*/ 5835634 h 6857999"/>
              <a:gd name="connsiteX149" fmla="*/ 8945818 w 9144000"/>
              <a:gd name="connsiteY149" fmla="*/ 5746578 h 6857999"/>
              <a:gd name="connsiteX150" fmla="*/ 8954395 w 9144000"/>
              <a:gd name="connsiteY150" fmla="*/ 5770450 h 6857999"/>
              <a:gd name="connsiteX151" fmla="*/ 9074586 w 9144000"/>
              <a:gd name="connsiteY151" fmla="*/ 6051536 h 6857999"/>
              <a:gd name="connsiteX152" fmla="*/ 9094169 w 9144000"/>
              <a:gd name="connsiteY152" fmla="*/ 6088975 h 6857999"/>
              <a:gd name="connsiteX153" fmla="*/ 9117230 w 9144000"/>
              <a:gd name="connsiteY153" fmla="*/ 6109128 h 6857999"/>
              <a:gd name="connsiteX154" fmla="*/ 9041871 w 9144000"/>
              <a:gd name="connsiteY154" fmla="*/ 5943104 h 6857999"/>
              <a:gd name="connsiteX155" fmla="*/ 8972420 w 9144000"/>
              <a:gd name="connsiteY155" fmla="*/ 5766315 h 6857999"/>
              <a:gd name="connsiteX156" fmla="*/ 8946161 w 9144000"/>
              <a:gd name="connsiteY156" fmla="*/ 5746818 h 6857999"/>
              <a:gd name="connsiteX157" fmla="*/ 8915761 w 9144000"/>
              <a:gd name="connsiteY157" fmla="*/ 5725473 h 6857999"/>
              <a:gd name="connsiteX158" fmla="*/ 8942424 w 9144000"/>
              <a:gd name="connsiteY158" fmla="*/ 5794484 h 6857999"/>
              <a:gd name="connsiteX159" fmla="*/ 9065216 w 9144000"/>
              <a:gd name="connsiteY159" fmla="*/ 6063674 h 6857999"/>
              <a:gd name="connsiteX160" fmla="*/ 9075949 w 9144000"/>
              <a:gd name="connsiteY160" fmla="*/ 6073055 h 6857999"/>
              <a:gd name="connsiteX161" fmla="*/ 9071807 w 9144000"/>
              <a:gd name="connsiteY161" fmla="*/ 6065248 h 6857999"/>
              <a:gd name="connsiteX162" fmla="*/ 8949456 w 9144000"/>
              <a:gd name="connsiteY162" fmla="*/ 5781030 h 6857999"/>
              <a:gd name="connsiteX163" fmla="*/ 8934062 w 9144000"/>
              <a:gd name="connsiteY163" fmla="*/ 5738323 h 6857999"/>
              <a:gd name="connsiteX164" fmla="*/ 7107512 w 9144000"/>
              <a:gd name="connsiteY164" fmla="*/ 5711371 h 6857999"/>
              <a:gd name="connsiteX165" fmla="*/ 7137771 w 9144000"/>
              <a:gd name="connsiteY165" fmla="*/ 5853146 h 6857999"/>
              <a:gd name="connsiteX166" fmla="*/ 7146679 w 9144000"/>
              <a:gd name="connsiteY166" fmla="*/ 5905582 h 6857999"/>
              <a:gd name="connsiteX167" fmla="*/ 7282015 w 9144000"/>
              <a:gd name="connsiteY167" fmla="*/ 5952317 h 6857999"/>
              <a:gd name="connsiteX168" fmla="*/ 7235618 w 9144000"/>
              <a:gd name="connsiteY168" fmla="*/ 5768462 h 6857999"/>
              <a:gd name="connsiteX169" fmla="*/ 7108156 w 9144000"/>
              <a:gd name="connsiteY169" fmla="*/ 5711674 h 6857999"/>
              <a:gd name="connsiteX170" fmla="*/ 7475964 w 9144000"/>
              <a:gd name="connsiteY170" fmla="*/ 5692813 h 6857999"/>
              <a:gd name="connsiteX171" fmla="*/ 7572100 w 9144000"/>
              <a:gd name="connsiteY171" fmla="*/ 5910313 h 6857999"/>
              <a:gd name="connsiteX172" fmla="*/ 7779787 w 9144000"/>
              <a:gd name="connsiteY172" fmla="*/ 6003040 h 6857999"/>
              <a:gd name="connsiteX173" fmla="*/ 7707549 w 9144000"/>
              <a:gd name="connsiteY173" fmla="*/ 5872194 h 6857999"/>
              <a:gd name="connsiteX174" fmla="*/ 7667397 w 9144000"/>
              <a:gd name="connsiteY174" fmla="*/ 5799094 h 6857999"/>
              <a:gd name="connsiteX175" fmla="*/ 7613403 w 9144000"/>
              <a:gd name="connsiteY175" fmla="*/ 5769064 h 6857999"/>
              <a:gd name="connsiteX176" fmla="*/ 8602869 w 9144000"/>
              <a:gd name="connsiteY176" fmla="*/ 5686582 h 6857999"/>
              <a:gd name="connsiteX177" fmla="*/ 8687167 w 9144000"/>
              <a:gd name="connsiteY177" fmla="*/ 5822876 h 6857999"/>
              <a:gd name="connsiteX178" fmla="*/ 8943471 w 9144000"/>
              <a:gd name="connsiteY178" fmla="*/ 6198267 h 6857999"/>
              <a:gd name="connsiteX179" fmla="*/ 8982485 w 9144000"/>
              <a:gd name="connsiteY179" fmla="*/ 6250221 h 6857999"/>
              <a:gd name="connsiteX180" fmla="*/ 9069868 w 9144000"/>
              <a:gd name="connsiteY180" fmla="*/ 6332427 h 6857999"/>
              <a:gd name="connsiteX181" fmla="*/ 9041581 w 9144000"/>
              <a:gd name="connsiteY181" fmla="*/ 6294676 h 6857999"/>
              <a:gd name="connsiteX182" fmla="*/ 8798799 w 9144000"/>
              <a:gd name="connsiteY182" fmla="*/ 5924116 h 6857999"/>
              <a:gd name="connsiteX183" fmla="*/ 8711795 w 9144000"/>
              <a:gd name="connsiteY183" fmla="*/ 5775357 h 6857999"/>
              <a:gd name="connsiteX184" fmla="*/ 8860213 w 9144000"/>
              <a:gd name="connsiteY184" fmla="*/ 5686471 h 6857999"/>
              <a:gd name="connsiteX185" fmla="*/ 8917863 w 9144000"/>
              <a:gd name="connsiteY185" fmla="*/ 5824502 h 6857999"/>
              <a:gd name="connsiteX186" fmla="*/ 9011471 w 9144000"/>
              <a:gd name="connsiteY186" fmla="*/ 6016708 h 6857999"/>
              <a:gd name="connsiteX187" fmla="*/ 9052405 w 9144000"/>
              <a:gd name="connsiteY187" fmla="*/ 6052480 h 6857999"/>
              <a:gd name="connsiteX188" fmla="*/ 8938607 w 9144000"/>
              <a:gd name="connsiteY188" fmla="*/ 5803935 h 6857999"/>
              <a:gd name="connsiteX189" fmla="*/ 8905341 w 9144000"/>
              <a:gd name="connsiteY189" fmla="*/ 5718157 h 6857999"/>
              <a:gd name="connsiteX190" fmla="*/ 8814046 w 9144000"/>
              <a:gd name="connsiteY190" fmla="*/ 5654055 h 6857999"/>
              <a:gd name="connsiteX191" fmla="*/ 8816397 w 9144000"/>
              <a:gd name="connsiteY191" fmla="*/ 5659959 h 6857999"/>
              <a:gd name="connsiteX192" fmla="*/ 8907330 w 9144000"/>
              <a:gd name="connsiteY192" fmla="*/ 5860074 h 6857999"/>
              <a:gd name="connsiteX193" fmla="*/ 8967333 w 9144000"/>
              <a:gd name="connsiteY193" fmla="*/ 5978138 h 6857999"/>
              <a:gd name="connsiteX194" fmla="*/ 8997245 w 9144000"/>
              <a:gd name="connsiteY194" fmla="*/ 6004277 h 6857999"/>
              <a:gd name="connsiteX195" fmla="*/ 8913600 w 9144000"/>
              <a:gd name="connsiteY195" fmla="*/ 5833154 h 6857999"/>
              <a:gd name="connsiteX196" fmla="*/ 8848641 w 9144000"/>
              <a:gd name="connsiteY196" fmla="*/ 5678346 h 6857999"/>
              <a:gd name="connsiteX197" fmla="*/ 8746107 w 9144000"/>
              <a:gd name="connsiteY197" fmla="*/ 5606352 h 6857999"/>
              <a:gd name="connsiteX198" fmla="*/ 8785286 w 9144000"/>
              <a:gd name="connsiteY198" fmla="*/ 5694924 h 6857999"/>
              <a:gd name="connsiteX199" fmla="*/ 8884379 w 9144000"/>
              <a:gd name="connsiteY199" fmla="*/ 5894912 h 6857999"/>
              <a:gd name="connsiteX200" fmla="*/ 8895635 w 9144000"/>
              <a:gd name="connsiteY200" fmla="*/ 5915485 h 6857999"/>
              <a:gd name="connsiteX201" fmla="*/ 8951440 w 9144000"/>
              <a:gd name="connsiteY201" fmla="*/ 5964249 h 6857999"/>
              <a:gd name="connsiteX202" fmla="*/ 8902636 w 9144000"/>
              <a:gd name="connsiteY202" fmla="*/ 5868694 h 6857999"/>
              <a:gd name="connsiteX203" fmla="*/ 8810336 w 9144000"/>
              <a:gd name="connsiteY203" fmla="*/ 5666335 h 6857999"/>
              <a:gd name="connsiteX204" fmla="*/ 8802082 w 9144000"/>
              <a:gd name="connsiteY204" fmla="*/ 5645654 h 6857999"/>
              <a:gd name="connsiteX205" fmla="*/ 7313187 w 9144000"/>
              <a:gd name="connsiteY205" fmla="*/ 5602504 h 6857999"/>
              <a:gd name="connsiteX206" fmla="*/ 7334892 w 9144000"/>
              <a:gd name="connsiteY206" fmla="*/ 5659566 h 6857999"/>
              <a:gd name="connsiteX207" fmla="*/ 7393573 w 9144000"/>
              <a:gd name="connsiteY207" fmla="*/ 5830741 h 6857999"/>
              <a:gd name="connsiteX208" fmla="*/ 7503840 w 9144000"/>
              <a:gd name="connsiteY208" fmla="*/ 5879837 h 6857999"/>
              <a:gd name="connsiteX209" fmla="*/ 7561761 w 9144000"/>
              <a:gd name="connsiteY209" fmla="*/ 5905698 h 6857999"/>
              <a:gd name="connsiteX210" fmla="*/ 7465260 w 9144000"/>
              <a:gd name="connsiteY210" fmla="*/ 5686874 h 6857999"/>
              <a:gd name="connsiteX211" fmla="*/ 7868118 w 9144000"/>
              <a:gd name="connsiteY211" fmla="*/ 5582896 h 6857999"/>
              <a:gd name="connsiteX212" fmla="*/ 8170081 w 9144000"/>
              <a:gd name="connsiteY212" fmla="*/ 5952286 h 6857999"/>
              <a:gd name="connsiteX213" fmla="*/ 8363065 w 9144000"/>
              <a:gd name="connsiteY213" fmla="*/ 6087944 h 6857999"/>
              <a:gd name="connsiteX214" fmla="*/ 8967671 w 9144000"/>
              <a:gd name="connsiteY214" fmla="*/ 6558343 h 6857999"/>
              <a:gd name="connsiteX215" fmla="*/ 9051989 w 9144000"/>
              <a:gd name="connsiteY215" fmla="*/ 6632493 h 6857999"/>
              <a:gd name="connsiteX216" fmla="*/ 8854140 w 9144000"/>
              <a:gd name="connsiteY216" fmla="*/ 6428163 h 6857999"/>
              <a:gd name="connsiteX217" fmla="*/ 8716379 w 9144000"/>
              <a:gd name="connsiteY217" fmla="*/ 6300382 h 6857999"/>
              <a:gd name="connsiteX218" fmla="*/ 8207975 w 9144000"/>
              <a:gd name="connsiteY218" fmla="*/ 5862553 h 6857999"/>
              <a:gd name="connsiteX219" fmla="*/ 8955079 w 9144000"/>
              <a:gd name="connsiteY219" fmla="*/ 5572033 h 6857999"/>
              <a:gd name="connsiteX220" fmla="*/ 9002274 w 9144000"/>
              <a:gd name="connsiteY220" fmla="*/ 5731340 h 6857999"/>
              <a:gd name="connsiteX221" fmla="*/ 8956373 w 9144000"/>
              <a:gd name="connsiteY221" fmla="*/ 5572853 h 6857999"/>
              <a:gd name="connsiteX222" fmla="*/ 8937054 w 9144000"/>
              <a:gd name="connsiteY222" fmla="*/ 5560596 h 6857999"/>
              <a:gd name="connsiteX223" fmla="*/ 8965917 w 9144000"/>
              <a:gd name="connsiteY223" fmla="*/ 5658110 h 6857999"/>
              <a:gd name="connsiteX224" fmla="*/ 9008867 w 9144000"/>
              <a:gd name="connsiteY224" fmla="*/ 5783278 h 6857999"/>
              <a:gd name="connsiteX225" fmla="*/ 9012760 w 9144000"/>
              <a:gd name="connsiteY225" fmla="*/ 5786179 h 6857999"/>
              <a:gd name="connsiteX226" fmla="*/ 8947047 w 9144000"/>
              <a:gd name="connsiteY226" fmla="*/ 5566937 h 6857999"/>
              <a:gd name="connsiteX227" fmla="*/ 8920167 w 9144000"/>
              <a:gd name="connsiteY227" fmla="*/ 5549883 h 6857999"/>
              <a:gd name="connsiteX228" fmla="*/ 8993068 w 9144000"/>
              <a:gd name="connsiteY228" fmla="*/ 5771505 h 6857999"/>
              <a:gd name="connsiteX229" fmla="*/ 8996793 w 9144000"/>
              <a:gd name="connsiteY229" fmla="*/ 5774281 h 6857999"/>
              <a:gd name="connsiteX230" fmla="*/ 8927518 w 9144000"/>
              <a:gd name="connsiteY230" fmla="*/ 5554547 h 6857999"/>
              <a:gd name="connsiteX231" fmla="*/ 8428845 w 9144000"/>
              <a:gd name="connsiteY231" fmla="*/ 5547563 h 6857999"/>
              <a:gd name="connsiteX232" fmla="*/ 8471162 w 9144000"/>
              <a:gd name="connsiteY232" fmla="*/ 5610791 h 6857999"/>
              <a:gd name="connsiteX233" fmla="*/ 8656009 w 9144000"/>
              <a:gd name="connsiteY233" fmla="*/ 5875525 h 6857999"/>
              <a:gd name="connsiteX234" fmla="*/ 8821202 w 9144000"/>
              <a:gd name="connsiteY234" fmla="*/ 6098494 h 6857999"/>
              <a:gd name="connsiteX235" fmla="*/ 8949458 w 9144000"/>
              <a:gd name="connsiteY235" fmla="*/ 6219152 h 6857999"/>
              <a:gd name="connsiteX236" fmla="*/ 8940594 w 9144000"/>
              <a:gd name="connsiteY236" fmla="*/ 6207377 h 6857999"/>
              <a:gd name="connsiteX237" fmla="*/ 8681961 w 9144000"/>
              <a:gd name="connsiteY237" fmla="*/ 5828930 h 6857999"/>
              <a:gd name="connsiteX238" fmla="*/ 8583920 w 9144000"/>
              <a:gd name="connsiteY238" fmla="*/ 5670521 h 6857999"/>
              <a:gd name="connsiteX239" fmla="*/ 8659782 w 9144000"/>
              <a:gd name="connsiteY239" fmla="*/ 5543491 h 6857999"/>
              <a:gd name="connsiteX240" fmla="*/ 8757201 w 9144000"/>
              <a:gd name="connsiteY240" fmla="*/ 5741428 h 6857999"/>
              <a:gd name="connsiteX241" fmla="*/ 8816748 w 9144000"/>
              <a:gd name="connsiteY241" fmla="*/ 5851095 h 6857999"/>
              <a:gd name="connsiteX242" fmla="*/ 8879019 w 9144000"/>
              <a:gd name="connsiteY242" fmla="*/ 5901814 h 6857999"/>
              <a:gd name="connsiteX243" fmla="*/ 8779617 w 9144000"/>
              <a:gd name="connsiteY243" fmla="*/ 5701334 h 6857999"/>
              <a:gd name="connsiteX244" fmla="*/ 8733979 w 9144000"/>
              <a:gd name="connsiteY244" fmla="*/ 5597837 h 6857999"/>
              <a:gd name="connsiteX245" fmla="*/ 8694873 w 9144000"/>
              <a:gd name="connsiteY245" fmla="*/ 5570378 h 6857999"/>
              <a:gd name="connsiteX246" fmla="*/ 8696450 w 9144000"/>
              <a:gd name="connsiteY246" fmla="*/ 5568162 h 6857999"/>
              <a:gd name="connsiteX247" fmla="*/ 8902692 w 9144000"/>
              <a:gd name="connsiteY247" fmla="*/ 5538796 h 6857999"/>
              <a:gd name="connsiteX248" fmla="*/ 8903522 w 9144000"/>
              <a:gd name="connsiteY248" fmla="*/ 5541754 h 6857999"/>
              <a:gd name="connsiteX249" fmla="*/ 8979183 w 9144000"/>
              <a:gd name="connsiteY249" fmla="*/ 5761160 h 6857999"/>
              <a:gd name="connsiteX250" fmla="*/ 8981901 w 9144000"/>
              <a:gd name="connsiteY250" fmla="*/ 5763185 h 6857999"/>
              <a:gd name="connsiteX251" fmla="*/ 8909236 w 9144000"/>
              <a:gd name="connsiteY251" fmla="*/ 5542948 h 6857999"/>
              <a:gd name="connsiteX252" fmla="*/ 7525287 w 9144000"/>
              <a:gd name="connsiteY252" fmla="*/ 5524556 h 6857999"/>
              <a:gd name="connsiteX253" fmla="*/ 7672939 w 9144000"/>
              <a:gd name="connsiteY253" fmla="*/ 5793178 h 6857999"/>
              <a:gd name="connsiteX254" fmla="*/ 7942955 w 9144000"/>
              <a:gd name="connsiteY254" fmla="*/ 5943352 h 6857999"/>
              <a:gd name="connsiteX255" fmla="*/ 7822615 w 9144000"/>
              <a:gd name="connsiteY255" fmla="*/ 5764186 h 6857999"/>
              <a:gd name="connsiteX256" fmla="*/ 7775292 w 9144000"/>
              <a:gd name="connsiteY256" fmla="*/ 5693583 h 6857999"/>
              <a:gd name="connsiteX257" fmla="*/ 7725776 w 9144000"/>
              <a:gd name="connsiteY257" fmla="*/ 5660059 h 6857999"/>
              <a:gd name="connsiteX258" fmla="*/ 7172417 w 9144000"/>
              <a:gd name="connsiteY258" fmla="*/ 5522732 h 6857999"/>
              <a:gd name="connsiteX259" fmla="*/ 7240137 w 9144000"/>
              <a:gd name="connsiteY259" fmla="*/ 5753434 h 6857999"/>
              <a:gd name="connsiteX260" fmla="*/ 7242692 w 9144000"/>
              <a:gd name="connsiteY260" fmla="*/ 5763563 h 6857999"/>
              <a:gd name="connsiteX261" fmla="*/ 7383114 w 9144000"/>
              <a:gd name="connsiteY261" fmla="*/ 5826084 h 6857999"/>
              <a:gd name="connsiteX262" fmla="*/ 7327119 w 9144000"/>
              <a:gd name="connsiteY262" fmla="*/ 5662783 h 6857999"/>
              <a:gd name="connsiteX263" fmla="*/ 7301778 w 9144000"/>
              <a:gd name="connsiteY263" fmla="*/ 5596175 h 6857999"/>
              <a:gd name="connsiteX264" fmla="*/ 7246312 w 9144000"/>
              <a:gd name="connsiteY264" fmla="*/ 5565402 h 6857999"/>
              <a:gd name="connsiteX265" fmla="*/ 8865794 w 9144000"/>
              <a:gd name="connsiteY265" fmla="*/ 5515387 h 6857999"/>
              <a:gd name="connsiteX266" fmla="*/ 8882142 w 9144000"/>
              <a:gd name="connsiteY266" fmla="*/ 5569355 h 6857999"/>
              <a:gd name="connsiteX267" fmla="*/ 8940944 w 9144000"/>
              <a:gd name="connsiteY267" fmla="*/ 5733013 h 6857999"/>
              <a:gd name="connsiteX268" fmla="*/ 8948925 w 9144000"/>
              <a:gd name="connsiteY268" fmla="*/ 5738615 h 6857999"/>
              <a:gd name="connsiteX269" fmla="*/ 8966758 w 9144000"/>
              <a:gd name="connsiteY269" fmla="*/ 5751903 h 6857999"/>
              <a:gd name="connsiteX270" fmla="*/ 8966358 w 9144000"/>
              <a:gd name="connsiteY270" fmla="*/ 5750885 h 6857999"/>
              <a:gd name="connsiteX271" fmla="*/ 8897457 w 9144000"/>
              <a:gd name="connsiteY271" fmla="*/ 5547286 h 6857999"/>
              <a:gd name="connsiteX272" fmla="*/ 8893403 w 9144000"/>
              <a:gd name="connsiteY272" fmla="*/ 5532902 h 6857999"/>
              <a:gd name="connsiteX273" fmla="*/ 8831924 w 9144000"/>
              <a:gd name="connsiteY273" fmla="*/ 5493897 h 6857999"/>
              <a:gd name="connsiteX274" fmla="*/ 8864739 w 9144000"/>
              <a:gd name="connsiteY274" fmla="*/ 5593420 h 6857999"/>
              <a:gd name="connsiteX275" fmla="*/ 8910385 w 9144000"/>
              <a:gd name="connsiteY275" fmla="*/ 5711559 h 6857999"/>
              <a:gd name="connsiteX276" fmla="*/ 8929166 w 9144000"/>
              <a:gd name="connsiteY276" fmla="*/ 5724745 h 6857999"/>
              <a:gd name="connsiteX277" fmla="*/ 8875987 w 9144000"/>
              <a:gd name="connsiteY277" fmla="*/ 5577221 h 6857999"/>
              <a:gd name="connsiteX278" fmla="*/ 8855156 w 9144000"/>
              <a:gd name="connsiteY278" fmla="*/ 5508637 h 6857999"/>
              <a:gd name="connsiteX279" fmla="*/ 8555085 w 9144000"/>
              <a:gd name="connsiteY279" fmla="*/ 5473048 h 6857999"/>
              <a:gd name="connsiteX280" fmla="*/ 8572925 w 9144000"/>
              <a:gd name="connsiteY280" fmla="*/ 5507675 h 6857999"/>
              <a:gd name="connsiteX281" fmla="*/ 8686946 w 9144000"/>
              <a:gd name="connsiteY281" fmla="*/ 5717154 h 6857999"/>
              <a:gd name="connsiteX282" fmla="*/ 8718446 w 9144000"/>
              <a:gd name="connsiteY282" fmla="*/ 5771029 h 6857999"/>
              <a:gd name="connsiteX283" fmla="*/ 8803874 w 9144000"/>
              <a:gd name="connsiteY283" fmla="*/ 5840609 h 6857999"/>
              <a:gd name="connsiteX284" fmla="*/ 8752129 w 9144000"/>
              <a:gd name="connsiteY284" fmla="*/ 5747562 h 6857999"/>
              <a:gd name="connsiteX285" fmla="*/ 8647788 w 9144000"/>
              <a:gd name="connsiteY285" fmla="*/ 5535421 h 6857999"/>
              <a:gd name="connsiteX286" fmla="*/ 7052467 w 9144000"/>
              <a:gd name="connsiteY286" fmla="*/ 5453467 h 6857999"/>
              <a:gd name="connsiteX287" fmla="*/ 7105591 w 9144000"/>
              <a:gd name="connsiteY287" fmla="*/ 5702370 h 6857999"/>
              <a:gd name="connsiteX288" fmla="*/ 7111217 w 9144000"/>
              <a:gd name="connsiteY288" fmla="*/ 5705025 h 6857999"/>
              <a:gd name="connsiteX289" fmla="*/ 7233329 w 9144000"/>
              <a:gd name="connsiteY289" fmla="*/ 5759395 h 6857999"/>
              <a:gd name="connsiteX290" fmla="*/ 7232518 w 9144000"/>
              <a:gd name="connsiteY290" fmla="*/ 5756176 h 6857999"/>
              <a:gd name="connsiteX291" fmla="*/ 7162367 w 9144000"/>
              <a:gd name="connsiteY291" fmla="*/ 5516928 h 6857999"/>
              <a:gd name="connsiteX292" fmla="*/ 8722826 w 9144000"/>
              <a:gd name="connsiteY292" fmla="*/ 5424969 h 6857999"/>
              <a:gd name="connsiteX293" fmla="*/ 8808449 w 9144000"/>
              <a:gd name="connsiteY293" fmla="*/ 5639999 h 6857999"/>
              <a:gd name="connsiteX294" fmla="*/ 8842615 w 9144000"/>
              <a:gd name="connsiteY294" fmla="*/ 5663984 h 6857999"/>
              <a:gd name="connsiteX295" fmla="*/ 8828347 w 9144000"/>
              <a:gd name="connsiteY295" fmla="*/ 5629983 h 6857999"/>
              <a:gd name="connsiteX296" fmla="*/ 8762338 w 9144000"/>
              <a:gd name="connsiteY296" fmla="*/ 5448142 h 6857999"/>
              <a:gd name="connsiteX297" fmla="*/ 7339568 w 9144000"/>
              <a:gd name="connsiteY297" fmla="*/ 5398041 h 6857999"/>
              <a:gd name="connsiteX298" fmla="*/ 7426548 w 9144000"/>
              <a:gd name="connsiteY298" fmla="*/ 5581014 h 6857999"/>
              <a:gd name="connsiteX299" fmla="*/ 7470715 w 9144000"/>
              <a:gd name="connsiteY299" fmla="*/ 5680939 h 6857999"/>
              <a:gd name="connsiteX300" fmla="*/ 7617231 w 9144000"/>
              <a:gd name="connsiteY300" fmla="*/ 5762195 h 6857999"/>
              <a:gd name="connsiteX301" fmla="*/ 7660281 w 9144000"/>
              <a:gd name="connsiteY301" fmla="*/ 5786137 h 6857999"/>
              <a:gd name="connsiteX302" fmla="*/ 7511473 w 9144000"/>
              <a:gd name="connsiteY302" fmla="*/ 5515220 h 6857999"/>
              <a:gd name="connsiteX303" fmla="*/ 7383953 w 9144000"/>
              <a:gd name="connsiteY303" fmla="*/ 5429035 h 6857999"/>
              <a:gd name="connsiteX304" fmla="*/ 8421056 w 9144000"/>
              <a:gd name="connsiteY304" fmla="*/ 5382869 h 6857999"/>
              <a:gd name="connsiteX305" fmla="*/ 8519092 w 9144000"/>
              <a:gd name="connsiteY305" fmla="*/ 5551132 h 6857999"/>
              <a:gd name="connsiteX306" fmla="*/ 8589798 w 9144000"/>
              <a:gd name="connsiteY306" fmla="*/ 5665449 h 6857999"/>
              <a:gd name="connsiteX307" fmla="*/ 8595053 w 9144000"/>
              <a:gd name="connsiteY307" fmla="*/ 5669606 h 6857999"/>
              <a:gd name="connsiteX308" fmla="*/ 8594595 w 9144000"/>
              <a:gd name="connsiteY308" fmla="*/ 5670155 h 6857999"/>
              <a:gd name="connsiteX309" fmla="*/ 8700910 w 9144000"/>
              <a:gd name="connsiteY309" fmla="*/ 5756746 h 6857999"/>
              <a:gd name="connsiteX310" fmla="*/ 8681280 w 9144000"/>
              <a:gd name="connsiteY310" fmla="*/ 5723185 h 6857999"/>
              <a:gd name="connsiteX311" fmla="*/ 8566124 w 9144000"/>
              <a:gd name="connsiteY311" fmla="*/ 5511612 h 6857999"/>
              <a:gd name="connsiteX312" fmla="*/ 8541903 w 9144000"/>
              <a:gd name="connsiteY312" fmla="*/ 5464179 h 6857999"/>
              <a:gd name="connsiteX313" fmla="*/ 8903873 w 9144000"/>
              <a:gd name="connsiteY313" fmla="*/ 5381641 h 6857999"/>
              <a:gd name="connsiteX314" fmla="*/ 8923365 w 9144000"/>
              <a:gd name="connsiteY314" fmla="*/ 5464983 h 6857999"/>
              <a:gd name="connsiteX315" fmla="*/ 8951663 w 9144000"/>
              <a:gd name="connsiteY315" fmla="*/ 5560501 h 6857999"/>
              <a:gd name="connsiteX316" fmla="*/ 8953049 w 9144000"/>
              <a:gd name="connsiteY316" fmla="*/ 5561379 h 6857999"/>
              <a:gd name="connsiteX317" fmla="*/ 8923883 w 9144000"/>
              <a:gd name="connsiteY317" fmla="*/ 5460679 h 6857999"/>
              <a:gd name="connsiteX318" fmla="*/ 8906057 w 9144000"/>
              <a:gd name="connsiteY318" fmla="*/ 5382857 h 6857999"/>
              <a:gd name="connsiteX319" fmla="*/ 8647513 w 9144000"/>
              <a:gd name="connsiteY319" fmla="*/ 5380800 h 6857999"/>
              <a:gd name="connsiteX320" fmla="*/ 8659390 w 9144000"/>
              <a:gd name="connsiteY320" fmla="*/ 5410312 h 6857999"/>
              <a:gd name="connsiteX321" fmla="*/ 8739616 w 9144000"/>
              <a:gd name="connsiteY321" fmla="*/ 5591677 h 6857999"/>
              <a:gd name="connsiteX322" fmla="*/ 8796468 w 9144000"/>
              <a:gd name="connsiteY322" fmla="*/ 5631588 h 6857999"/>
              <a:gd name="connsiteX323" fmla="*/ 8711311 w 9144000"/>
              <a:gd name="connsiteY323" fmla="*/ 5418215 h 6857999"/>
              <a:gd name="connsiteX324" fmla="*/ 8892442 w 9144000"/>
              <a:gd name="connsiteY324" fmla="*/ 5369338 h 6857999"/>
              <a:gd name="connsiteX325" fmla="*/ 8888956 w 9144000"/>
              <a:gd name="connsiteY325" fmla="*/ 5375631 h 6857999"/>
              <a:gd name="connsiteX326" fmla="*/ 8887195 w 9144000"/>
              <a:gd name="connsiteY326" fmla="*/ 5374727 h 6857999"/>
              <a:gd name="connsiteX327" fmla="*/ 8912575 w 9144000"/>
              <a:gd name="connsiteY327" fmla="*/ 5477898 h 6857999"/>
              <a:gd name="connsiteX328" fmla="*/ 8933648 w 9144000"/>
              <a:gd name="connsiteY328" fmla="*/ 5549092 h 6857999"/>
              <a:gd name="connsiteX329" fmla="*/ 8943584 w 9144000"/>
              <a:gd name="connsiteY329" fmla="*/ 5555385 h 6857999"/>
              <a:gd name="connsiteX330" fmla="*/ 8908285 w 9144000"/>
              <a:gd name="connsiteY330" fmla="*/ 5437617 h 6857999"/>
              <a:gd name="connsiteX331" fmla="*/ 8869371 w 9144000"/>
              <a:gd name="connsiteY331" fmla="*/ 5365577 h 6857999"/>
              <a:gd name="connsiteX332" fmla="*/ 8909073 w 9144000"/>
              <a:gd name="connsiteY332" fmla="*/ 5516156 h 6857999"/>
              <a:gd name="connsiteX333" fmla="*/ 8916291 w 9144000"/>
              <a:gd name="connsiteY333" fmla="*/ 5538100 h 6857999"/>
              <a:gd name="connsiteX334" fmla="*/ 8923841 w 9144000"/>
              <a:gd name="connsiteY334" fmla="*/ 5542882 h 6857999"/>
              <a:gd name="connsiteX335" fmla="*/ 8913514 w 9144000"/>
              <a:gd name="connsiteY335" fmla="*/ 5510124 h 6857999"/>
              <a:gd name="connsiteX336" fmla="*/ 8878691 w 9144000"/>
              <a:gd name="connsiteY336" fmla="*/ 5370362 h 6857999"/>
              <a:gd name="connsiteX337" fmla="*/ 8851491 w 9144000"/>
              <a:gd name="connsiteY337" fmla="*/ 5356398 h 6857999"/>
              <a:gd name="connsiteX338" fmla="*/ 8899514 w 9144000"/>
              <a:gd name="connsiteY338" fmla="*/ 5527476 h 6857999"/>
              <a:gd name="connsiteX339" fmla="*/ 8905351 w 9144000"/>
              <a:gd name="connsiteY339" fmla="*/ 5531172 h 6857999"/>
              <a:gd name="connsiteX340" fmla="*/ 8902496 w 9144000"/>
              <a:gd name="connsiteY340" fmla="*/ 5522521 h 6857999"/>
              <a:gd name="connsiteX341" fmla="*/ 8859861 w 9144000"/>
              <a:gd name="connsiteY341" fmla="*/ 5360695 h 6857999"/>
              <a:gd name="connsiteX342" fmla="*/ 8811399 w 9144000"/>
              <a:gd name="connsiteY342" fmla="*/ 5335815 h 6857999"/>
              <a:gd name="connsiteX343" fmla="*/ 8862322 w 9144000"/>
              <a:gd name="connsiteY343" fmla="*/ 5503921 h 6857999"/>
              <a:gd name="connsiteX344" fmla="*/ 8890213 w 9144000"/>
              <a:gd name="connsiteY344" fmla="*/ 5521585 h 6857999"/>
              <a:gd name="connsiteX345" fmla="*/ 8842321 w 9144000"/>
              <a:gd name="connsiteY345" fmla="*/ 5351689 h 6857999"/>
              <a:gd name="connsiteX346" fmla="*/ 8560292 w 9144000"/>
              <a:gd name="connsiteY346" fmla="*/ 5329647 h 6857999"/>
              <a:gd name="connsiteX347" fmla="*/ 8618947 w 9144000"/>
              <a:gd name="connsiteY347" fmla="*/ 5460521 h 6857999"/>
              <a:gd name="connsiteX348" fmla="*/ 8652577 w 9144000"/>
              <a:gd name="connsiteY348" fmla="*/ 5528852 h 6857999"/>
              <a:gd name="connsiteX349" fmla="*/ 8701460 w 9144000"/>
              <a:gd name="connsiteY349" fmla="*/ 5561763 h 6857999"/>
              <a:gd name="connsiteX350" fmla="*/ 8699998 w 9144000"/>
              <a:gd name="connsiteY350" fmla="*/ 5563865 h 6857999"/>
              <a:gd name="connsiteX351" fmla="*/ 8727519 w 9144000"/>
              <a:gd name="connsiteY351" fmla="*/ 5583184 h 6857999"/>
              <a:gd name="connsiteX352" fmla="*/ 8652621 w 9144000"/>
              <a:gd name="connsiteY352" fmla="*/ 5413331 h 6857999"/>
              <a:gd name="connsiteX353" fmla="*/ 8637119 w 9144000"/>
              <a:gd name="connsiteY353" fmla="*/ 5374704 h 6857999"/>
              <a:gd name="connsiteX354" fmla="*/ 8773363 w 9144000"/>
              <a:gd name="connsiteY354" fmla="*/ 5316287 h 6857999"/>
              <a:gd name="connsiteX355" fmla="*/ 8828080 w 9144000"/>
              <a:gd name="connsiteY355" fmla="*/ 5482236 h 6857999"/>
              <a:gd name="connsiteX356" fmla="*/ 8851677 w 9144000"/>
              <a:gd name="connsiteY356" fmla="*/ 5497180 h 6857999"/>
              <a:gd name="connsiteX357" fmla="*/ 8801053 w 9144000"/>
              <a:gd name="connsiteY357" fmla="*/ 5330502 h 6857999"/>
              <a:gd name="connsiteX358" fmla="*/ 8125362 w 9144000"/>
              <a:gd name="connsiteY358" fmla="*/ 5305411 h 6857999"/>
              <a:gd name="connsiteX359" fmla="*/ 8412511 w 9144000"/>
              <a:gd name="connsiteY359" fmla="*/ 5669778 h 6857999"/>
              <a:gd name="connsiteX360" fmla="*/ 8572593 w 9144000"/>
              <a:gd name="connsiteY360" fmla="*/ 5864618 h 6857999"/>
              <a:gd name="connsiteX361" fmla="*/ 8783830 w 9144000"/>
              <a:gd name="connsiteY361" fmla="*/ 6063337 h 6857999"/>
              <a:gd name="connsiteX362" fmla="*/ 8638540 w 9144000"/>
              <a:gd name="connsiteY362" fmla="*/ 5866420 h 6857999"/>
              <a:gd name="connsiteX363" fmla="*/ 8464282 w 9144000"/>
              <a:gd name="connsiteY363" fmla="*/ 5616728 h 6857999"/>
              <a:gd name="connsiteX364" fmla="*/ 8406141 w 9144000"/>
              <a:gd name="connsiteY364" fmla="*/ 5529562 h 6857999"/>
              <a:gd name="connsiteX365" fmla="*/ 8204128 w 9144000"/>
              <a:gd name="connsiteY365" fmla="*/ 5369387 h 6857999"/>
              <a:gd name="connsiteX366" fmla="*/ 7197750 w 9144000"/>
              <a:gd name="connsiteY366" fmla="*/ 5299016 h 6857999"/>
              <a:gd name="connsiteX367" fmla="*/ 7308883 w 9144000"/>
              <a:gd name="connsiteY367" fmla="*/ 5591189 h 6857999"/>
              <a:gd name="connsiteX368" fmla="*/ 7460028 w 9144000"/>
              <a:gd name="connsiteY368" fmla="*/ 5675012 h 6857999"/>
              <a:gd name="connsiteX369" fmla="*/ 7419518 w 9144000"/>
              <a:gd name="connsiteY369" fmla="*/ 5583153 h 6857999"/>
              <a:gd name="connsiteX370" fmla="*/ 7327516 w 9144000"/>
              <a:gd name="connsiteY370" fmla="*/ 5389626 h 6857999"/>
              <a:gd name="connsiteX371" fmla="*/ 8714438 w 9144000"/>
              <a:gd name="connsiteY371" fmla="*/ 5286036 h 6857999"/>
              <a:gd name="connsiteX372" fmla="*/ 8731372 w 9144000"/>
              <a:gd name="connsiteY372" fmla="*/ 5338938 h 6857999"/>
              <a:gd name="connsiteX373" fmla="*/ 8768785 w 9144000"/>
              <a:gd name="connsiteY373" fmla="*/ 5442753 h 6857999"/>
              <a:gd name="connsiteX374" fmla="*/ 8800518 w 9144000"/>
              <a:gd name="connsiteY374" fmla="*/ 5461375 h 6857999"/>
              <a:gd name="connsiteX375" fmla="*/ 8796707 w 9144000"/>
              <a:gd name="connsiteY375" fmla="*/ 5468298 h 6857999"/>
              <a:gd name="connsiteX376" fmla="*/ 8772975 w 9144000"/>
              <a:gd name="connsiteY376" fmla="*/ 5454380 h 6857999"/>
              <a:gd name="connsiteX377" fmla="*/ 8833979 w 9144000"/>
              <a:gd name="connsiteY377" fmla="*/ 5623659 h 6857999"/>
              <a:gd name="connsiteX378" fmla="*/ 8854226 w 9144000"/>
              <a:gd name="connsiteY378" fmla="*/ 5672135 h 6857999"/>
              <a:gd name="connsiteX379" fmla="*/ 8899938 w 9144000"/>
              <a:gd name="connsiteY379" fmla="*/ 5704226 h 6857999"/>
              <a:gd name="connsiteX380" fmla="*/ 8859631 w 9144000"/>
              <a:gd name="connsiteY380" fmla="*/ 5600291 h 6857999"/>
              <a:gd name="connsiteX381" fmla="*/ 8822492 w 9144000"/>
              <a:gd name="connsiteY381" fmla="*/ 5487913 h 6857999"/>
              <a:gd name="connsiteX382" fmla="*/ 8800526 w 9144000"/>
              <a:gd name="connsiteY382" fmla="*/ 5473976 h 6857999"/>
              <a:gd name="connsiteX383" fmla="*/ 8804380 w 9144000"/>
              <a:gd name="connsiteY383" fmla="*/ 5467227 h 6857999"/>
              <a:gd name="connsiteX384" fmla="*/ 8818641 w 9144000"/>
              <a:gd name="connsiteY384" fmla="*/ 5476258 h 6857999"/>
              <a:gd name="connsiteX385" fmla="*/ 8764222 w 9144000"/>
              <a:gd name="connsiteY385" fmla="*/ 5311594 h 6857999"/>
              <a:gd name="connsiteX386" fmla="*/ 7499831 w 9144000"/>
              <a:gd name="connsiteY386" fmla="*/ 5274180 h 6857999"/>
              <a:gd name="connsiteX387" fmla="*/ 7779921 w 9144000"/>
              <a:gd name="connsiteY387" fmla="*/ 5686448 h 6857999"/>
              <a:gd name="connsiteX388" fmla="*/ 8139741 w 9144000"/>
              <a:gd name="connsiteY388" fmla="*/ 5930958 h 6857999"/>
              <a:gd name="connsiteX389" fmla="*/ 8148163 w 9144000"/>
              <a:gd name="connsiteY389" fmla="*/ 5936879 h 6857999"/>
              <a:gd name="connsiteX390" fmla="*/ 7901353 w 9144000"/>
              <a:gd name="connsiteY390" fmla="*/ 5634613 h 6857999"/>
              <a:gd name="connsiteX391" fmla="*/ 7836136 w 9144000"/>
              <a:gd name="connsiteY391" fmla="*/ 5556579 h 6857999"/>
              <a:gd name="connsiteX392" fmla="*/ 7811100 w 9144000"/>
              <a:gd name="connsiteY392" fmla="*/ 5535979 h 6857999"/>
              <a:gd name="connsiteX393" fmla="*/ 8447153 w 9144000"/>
              <a:gd name="connsiteY393" fmla="*/ 5263294 h 6857999"/>
              <a:gd name="connsiteX394" fmla="*/ 8454331 w 9144000"/>
              <a:gd name="connsiteY394" fmla="*/ 5277477 h 6857999"/>
              <a:gd name="connsiteX395" fmla="*/ 8547328 w 9144000"/>
              <a:gd name="connsiteY395" fmla="*/ 5457990 h 6857999"/>
              <a:gd name="connsiteX396" fmla="*/ 8640586 w 9144000"/>
              <a:gd name="connsiteY396" fmla="*/ 5520779 h 6857999"/>
              <a:gd name="connsiteX397" fmla="*/ 8612320 w 9144000"/>
              <a:gd name="connsiteY397" fmla="*/ 5463310 h 6857999"/>
              <a:gd name="connsiteX398" fmla="*/ 8549607 w 9144000"/>
              <a:gd name="connsiteY398" fmla="*/ 5323380 h 6857999"/>
              <a:gd name="connsiteX399" fmla="*/ 8661390 w 9144000"/>
              <a:gd name="connsiteY399" fmla="*/ 5258801 h 6857999"/>
              <a:gd name="connsiteX400" fmla="*/ 8703542 w 9144000"/>
              <a:gd name="connsiteY400" fmla="*/ 5376537 h 6857999"/>
              <a:gd name="connsiteX401" fmla="*/ 8718053 w 9144000"/>
              <a:gd name="connsiteY401" fmla="*/ 5412981 h 6857999"/>
              <a:gd name="connsiteX402" fmla="*/ 8758107 w 9144000"/>
              <a:gd name="connsiteY402" fmla="*/ 5436486 h 6857999"/>
              <a:gd name="connsiteX403" fmla="*/ 8723736 w 9144000"/>
              <a:gd name="connsiteY403" fmla="*/ 5341801 h 6857999"/>
              <a:gd name="connsiteX404" fmla="*/ 8704085 w 9144000"/>
              <a:gd name="connsiteY404" fmla="*/ 5280721 h 6857999"/>
              <a:gd name="connsiteX405" fmla="*/ 8234483 w 9144000"/>
              <a:gd name="connsiteY405" fmla="*/ 5257161 h 6857999"/>
              <a:gd name="connsiteX406" fmla="*/ 8415401 w 9144000"/>
              <a:gd name="connsiteY406" fmla="*/ 5527475 h 6857999"/>
              <a:gd name="connsiteX407" fmla="*/ 8572131 w 9144000"/>
              <a:gd name="connsiteY407" fmla="*/ 5651472 h 6857999"/>
              <a:gd name="connsiteX408" fmla="*/ 8512434 w 9144000"/>
              <a:gd name="connsiteY408" fmla="*/ 5555016 h 6857999"/>
              <a:gd name="connsiteX409" fmla="*/ 8406272 w 9144000"/>
              <a:gd name="connsiteY409" fmla="*/ 5372923 h 6857999"/>
              <a:gd name="connsiteX410" fmla="*/ 8285633 w 9144000"/>
              <a:gd name="connsiteY410" fmla="*/ 5291754 h 6857999"/>
              <a:gd name="connsiteX411" fmla="*/ 8871077 w 9144000"/>
              <a:gd name="connsiteY411" fmla="*/ 5241414 h 6857999"/>
              <a:gd name="connsiteX412" fmla="*/ 8901481 w 9144000"/>
              <a:gd name="connsiteY412" fmla="*/ 5371410 h 6857999"/>
              <a:gd name="connsiteX413" fmla="*/ 8903722 w 9144000"/>
              <a:gd name="connsiteY413" fmla="*/ 5372661 h 6857999"/>
              <a:gd name="connsiteX414" fmla="*/ 8873955 w 9144000"/>
              <a:gd name="connsiteY414" fmla="*/ 5242713 h 6857999"/>
              <a:gd name="connsiteX415" fmla="*/ 8852317 w 9144000"/>
              <a:gd name="connsiteY415" fmla="*/ 5232946 h 6857999"/>
              <a:gd name="connsiteX416" fmla="*/ 8884731 w 9144000"/>
              <a:gd name="connsiteY416" fmla="*/ 5364710 h 6857999"/>
              <a:gd name="connsiteX417" fmla="*/ 8892266 w 9144000"/>
              <a:gd name="connsiteY417" fmla="*/ 5368578 h 6857999"/>
              <a:gd name="connsiteX418" fmla="*/ 8861785 w 9144000"/>
              <a:gd name="connsiteY418" fmla="*/ 5237219 h 6857999"/>
              <a:gd name="connsiteX419" fmla="*/ 8832571 w 9144000"/>
              <a:gd name="connsiteY419" fmla="*/ 5224032 h 6857999"/>
              <a:gd name="connsiteX420" fmla="*/ 8835162 w 9144000"/>
              <a:gd name="connsiteY420" fmla="*/ 5235828 h 6857999"/>
              <a:gd name="connsiteX421" fmla="*/ 8866703 w 9144000"/>
              <a:gd name="connsiteY421" fmla="*/ 5355454 h 6857999"/>
              <a:gd name="connsiteX422" fmla="*/ 8876190 w 9144000"/>
              <a:gd name="connsiteY422" fmla="*/ 5360326 h 6857999"/>
              <a:gd name="connsiteX423" fmla="*/ 8843456 w 9144000"/>
              <a:gd name="connsiteY423" fmla="*/ 5228946 h 6857999"/>
              <a:gd name="connsiteX424" fmla="*/ 8582022 w 9144000"/>
              <a:gd name="connsiteY424" fmla="*/ 5218054 h 6857999"/>
              <a:gd name="connsiteX425" fmla="*/ 8642659 w 9144000"/>
              <a:gd name="connsiteY425" fmla="*/ 5368737 h 6857999"/>
              <a:gd name="connsiteX426" fmla="*/ 8706521 w 9144000"/>
              <a:gd name="connsiteY426" fmla="*/ 5406214 h 6857999"/>
              <a:gd name="connsiteX427" fmla="*/ 8695892 w 9144000"/>
              <a:gd name="connsiteY427" fmla="*/ 5379581 h 6857999"/>
              <a:gd name="connsiteX428" fmla="*/ 8650623 w 9144000"/>
              <a:gd name="connsiteY428" fmla="*/ 5253273 h 6857999"/>
              <a:gd name="connsiteX429" fmla="*/ 8813708 w 9144000"/>
              <a:gd name="connsiteY429" fmla="*/ 5215518 h 6857999"/>
              <a:gd name="connsiteX430" fmla="*/ 8823607 w 9144000"/>
              <a:gd name="connsiteY430" fmla="*/ 5257063 h 6857999"/>
              <a:gd name="connsiteX431" fmla="*/ 8848620 w 9144000"/>
              <a:gd name="connsiteY431" fmla="*/ 5346171 h 6857999"/>
              <a:gd name="connsiteX432" fmla="*/ 8857195 w 9144000"/>
              <a:gd name="connsiteY432" fmla="*/ 5350573 h 6857999"/>
              <a:gd name="connsiteX433" fmla="*/ 8827457 w 9144000"/>
              <a:gd name="connsiteY433" fmla="*/ 5237704 h 6857999"/>
              <a:gd name="connsiteX434" fmla="*/ 8823560 w 9144000"/>
              <a:gd name="connsiteY434" fmla="*/ 5219965 h 6857999"/>
              <a:gd name="connsiteX435" fmla="*/ 7075674 w 9144000"/>
              <a:gd name="connsiteY435" fmla="*/ 5213776 h 6857999"/>
              <a:gd name="connsiteX436" fmla="*/ 7111050 w 9144000"/>
              <a:gd name="connsiteY436" fmla="*/ 5313672 h 6857999"/>
              <a:gd name="connsiteX437" fmla="*/ 7169238 w 9144000"/>
              <a:gd name="connsiteY437" fmla="*/ 5511901 h 6857999"/>
              <a:gd name="connsiteX438" fmla="*/ 7250154 w 9144000"/>
              <a:gd name="connsiteY438" fmla="*/ 5558619 h 6857999"/>
              <a:gd name="connsiteX439" fmla="*/ 7297474 w 9144000"/>
              <a:gd name="connsiteY439" fmla="*/ 5584861 h 6857999"/>
              <a:gd name="connsiteX440" fmla="*/ 7185458 w 9144000"/>
              <a:gd name="connsiteY440" fmla="*/ 5290434 h 6857999"/>
              <a:gd name="connsiteX441" fmla="*/ 8773085 w 9144000"/>
              <a:gd name="connsiteY441" fmla="*/ 5197183 h 6857999"/>
              <a:gd name="connsiteX442" fmla="*/ 8795746 w 9144000"/>
              <a:gd name="connsiteY442" fmla="*/ 5284143 h 6857999"/>
              <a:gd name="connsiteX443" fmla="*/ 8808259 w 9144000"/>
              <a:gd name="connsiteY443" fmla="*/ 5325450 h 6857999"/>
              <a:gd name="connsiteX444" fmla="*/ 8839436 w 9144000"/>
              <a:gd name="connsiteY444" fmla="*/ 5341456 h 6857999"/>
              <a:gd name="connsiteX445" fmla="*/ 8815940 w 9144000"/>
              <a:gd name="connsiteY445" fmla="*/ 5258102 h 6857999"/>
              <a:gd name="connsiteX446" fmla="*/ 8804839 w 9144000"/>
              <a:gd name="connsiteY446" fmla="*/ 5211515 h 6857999"/>
              <a:gd name="connsiteX447" fmla="*/ 8733678 w 9144000"/>
              <a:gd name="connsiteY447" fmla="*/ 5179395 h 6857999"/>
              <a:gd name="connsiteX448" fmla="*/ 8770010 w 9144000"/>
              <a:gd name="connsiteY448" fmla="*/ 5305812 h 6857999"/>
              <a:gd name="connsiteX449" fmla="*/ 8797903 w 9144000"/>
              <a:gd name="connsiteY449" fmla="*/ 5320133 h 6857999"/>
              <a:gd name="connsiteX450" fmla="*/ 8788104 w 9144000"/>
              <a:gd name="connsiteY450" fmla="*/ 5287869 h 6857999"/>
              <a:gd name="connsiteX451" fmla="*/ 8763375 w 9144000"/>
              <a:gd name="connsiteY451" fmla="*/ 5192800 h 6857999"/>
              <a:gd name="connsiteX452" fmla="*/ 8301838 w 9144000"/>
              <a:gd name="connsiteY452" fmla="*/ 5178254 h 6857999"/>
              <a:gd name="connsiteX453" fmla="*/ 8411569 w 9144000"/>
              <a:gd name="connsiteY453" fmla="*/ 5366588 h 6857999"/>
              <a:gd name="connsiteX454" fmla="*/ 8534245 w 9144000"/>
              <a:gd name="connsiteY454" fmla="*/ 5449182 h 6857999"/>
              <a:gd name="connsiteX455" fmla="*/ 8435978 w 9144000"/>
              <a:gd name="connsiteY455" fmla="*/ 5256739 h 6857999"/>
              <a:gd name="connsiteX456" fmla="*/ 8362648 w 9144000"/>
              <a:gd name="connsiteY456" fmla="*/ 5213734 h 6857999"/>
              <a:gd name="connsiteX457" fmla="*/ 8488838 w 9144000"/>
              <a:gd name="connsiteY457" fmla="*/ 5170214 h 6857999"/>
              <a:gd name="connsiteX458" fmla="*/ 8554669 w 9144000"/>
              <a:gd name="connsiteY458" fmla="*/ 5317101 h 6857999"/>
              <a:gd name="connsiteX459" fmla="*/ 8632280 w 9144000"/>
              <a:gd name="connsiteY459" fmla="*/ 5362646 h 6857999"/>
              <a:gd name="connsiteX460" fmla="*/ 8572239 w 9144000"/>
              <a:gd name="connsiteY460" fmla="*/ 5213031 h 6857999"/>
              <a:gd name="connsiteX461" fmla="*/ 8671286 w 9144000"/>
              <a:gd name="connsiteY461" fmla="*/ 5151232 h 6857999"/>
              <a:gd name="connsiteX462" fmla="*/ 8711085 w 9144000"/>
              <a:gd name="connsiteY462" fmla="*/ 5275561 h 6857999"/>
              <a:gd name="connsiteX463" fmla="*/ 8761243 w 9144000"/>
              <a:gd name="connsiteY463" fmla="*/ 5301312 h 6857999"/>
              <a:gd name="connsiteX464" fmla="*/ 8725090 w 9144000"/>
              <a:gd name="connsiteY464" fmla="*/ 5175518 h 6857999"/>
              <a:gd name="connsiteX465" fmla="*/ 6965827 w 9144000"/>
              <a:gd name="connsiteY465" fmla="*/ 5133530 h 6857999"/>
              <a:gd name="connsiteX466" fmla="*/ 6976597 w 9144000"/>
              <a:gd name="connsiteY466" fmla="*/ 5165136 h 6857999"/>
              <a:gd name="connsiteX467" fmla="*/ 7038412 w 9144000"/>
              <a:gd name="connsiteY467" fmla="*/ 5387615 h 6857999"/>
              <a:gd name="connsiteX468" fmla="*/ 7050280 w 9144000"/>
              <a:gd name="connsiteY468" fmla="*/ 5443222 h 6857999"/>
              <a:gd name="connsiteX469" fmla="*/ 7159193 w 9144000"/>
              <a:gd name="connsiteY469" fmla="*/ 5506102 h 6857999"/>
              <a:gd name="connsiteX470" fmla="*/ 7103782 w 9144000"/>
              <a:gd name="connsiteY470" fmla="*/ 5317124 h 6857999"/>
              <a:gd name="connsiteX471" fmla="*/ 7064432 w 9144000"/>
              <a:gd name="connsiteY471" fmla="*/ 5205926 h 6857999"/>
              <a:gd name="connsiteX472" fmla="*/ 7042753 w 9144000"/>
              <a:gd name="connsiteY472" fmla="*/ 5190789 h 6857999"/>
              <a:gd name="connsiteX473" fmla="*/ 8613547 w 9144000"/>
              <a:gd name="connsiteY473" fmla="*/ 5125171 h 6857999"/>
              <a:gd name="connsiteX474" fmla="*/ 8657550 w 9144000"/>
              <a:gd name="connsiteY474" fmla="*/ 5248077 h 6857999"/>
              <a:gd name="connsiteX475" fmla="*/ 8700712 w 9144000"/>
              <a:gd name="connsiteY475" fmla="*/ 5270236 h 6857999"/>
              <a:gd name="connsiteX476" fmla="*/ 8660921 w 9144000"/>
              <a:gd name="connsiteY476" fmla="*/ 5146554 h 6857999"/>
              <a:gd name="connsiteX477" fmla="*/ 8847090 w 9144000"/>
              <a:gd name="connsiteY477" fmla="*/ 5124121 h 6857999"/>
              <a:gd name="connsiteX478" fmla="*/ 8863923 w 9144000"/>
              <a:gd name="connsiteY478" fmla="*/ 5210825 h 6857999"/>
              <a:gd name="connsiteX479" fmla="*/ 8868946 w 9144000"/>
              <a:gd name="connsiteY479" fmla="*/ 5232300 h 6857999"/>
              <a:gd name="connsiteX480" fmla="*/ 8871873 w 9144000"/>
              <a:gd name="connsiteY480" fmla="*/ 5233624 h 6857999"/>
              <a:gd name="connsiteX481" fmla="*/ 8864860 w 9144000"/>
              <a:gd name="connsiteY481" fmla="*/ 5203009 h 6857999"/>
              <a:gd name="connsiteX482" fmla="*/ 8850371 w 9144000"/>
              <a:gd name="connsiteY482" fmla="*/ 5125431 h 6857999"/>
              <a:gd name="connsiteX483" fmla="*/ 8828128 w 9144000"/>
              <a:gd name="connsiteY483" fmla="*/ 5116549 h 6857999"/>
              <a:gd name="connsiteX484" fmla="*/ 8850121 w 9144000"/>
              <a:gd name="connsiteY484" fmla="*/ 5223784 h 6857999"/>
              <a:gd name="connsiteX485" fmla="*/ 8859670 w 9144000"/>
              <a:gd name="connsiteY485" fmla="*/ 5228103 h 6857999"/>
              <a:gd name="connsiteX486" fmla="*/ 8856297 w 9144000"/>
              <a:gd name="connsiteY486" fmla="*/ 5213572 h 6857999"/>
              <a:gd name="connsiteX487" fmla="*/ 8838221 w 9144000"/>
              <a:gd name="connsiteY487" fmla="*/ 5120579 h 6857999"/>
              <a:gd name="connsiteX488" fmla="*/ 8368971 w 9144000"/>
              <a:gd name="connsiteY488" fmla="*/ 5108804 h 6857999"/>
              <a:gd name="connsiteX489" fmla="*/ 8440466 w 9144000"/>
              <a:gd name="connsiteY489" fmla="*/ 5250081 h 6857999"/>
              <a:gd name="connsiteX490" fmla="*/ 8543981 w 9144000"/>
              <a:gd name="connsiteY490" fmla="*/ 5310828 h 6857999"/>
              <a:gd name="connsiteX491" fmla="*/ 8478606 w 9144000"/>
              <a:gd name="connsiteY491" fmla="*/ 5164961 h 6857999"/>
              <a:gd name="connsiteX492" fmla="*/ 8430756 w 9144000"/>
              <a:gd name="connsiteY492" fmla="*/ 5140395 h 6857999"/>
              <a:gd name="connsiteX493" fmla="*/ 8807122 w 9144000"/>
              <a:gd name="connsiteY493" fmla="*/ 5108161 h 6857999"/>
              <a:gd name="connsiteX494" fmla="*/ 8830575 w 9144000"/>
              <a:gd name="connsiteY494" fmla="*/ 5214941 h 6857999"/>
              <a:gd name="connsiteX495" fmla="*/ 8841466 w 9144000"/>
              <a:gd name="connsiteY495" fmla="*/ 5219869 h 6857999"/>
              <a:gd name="connsiteX496" fmla="*/ 8819413 w 9144000"/>
              <a:gd name="connsiteY496" fmla="*/ 5113069 h 6857999"/>
              <a:gd name="connsiteX497" fmla="*/ 8786130 w 9144000"/>
              <a:gd name="connsiteY497" fmla="*/ 5099780 h 6857999"/>
              <a:gd name="connsiteX498" fmla="*/ 8811516 w 9144000"/>
              <a:gd name="connsiteY498" fmla="*/ 5206320 h 6857999"/>
              <a:gd name="connsiteX499" fmla="*/ 8821560 w 9144000"/>
              <a:gd name="connsiteY499" fmla="*/ 5210863 h 6857999"/>
              <a:gd name="connsiteX500" fmla="*/ 8798215 w 9144000"/>
              <a:gd name="connsiteY500" fmla="*/ 5104604 h 6857999"/>
              <a:gd name="connsiteX501" fmla="*/ 8530416 w 9144000"/>
              <a:gd name="connsiteY501" fmla="*/ 5087647 h 6857999"/>
              <a:gd name="connsiteX502" fmla="*/ 8558600 w 9144000"/>
              <a:gd name="connsiteY502" fmla="*/ 5159851 h 6857999"/>
              <a:gd name="connsiteX503" fmla="*/ 8577583 w 9144000"/>
              <a:gd name="connsiteY503" fmla="*/ 5207022 h 6857999"/>
              <a:gd name="connsiteX504" fmla="*/ 8646778 w 9144000"/>
              <a:gd name="connsiteY504" fmla="*/ 5242547 h 6857999"/>
              <a:gd name="connsiteX505" fmla="*/ 8603005 w 9144000"/>
              <a:gd name="connsiteY505" fmla="*/ 5120411 h 6857999"/>
              <a:gd name="connsiteX506" fmla="*/ 8743240 w 9144000"/>
              <a:gd name="connsiteY506" fmla="*/ 5082653 h 6857999"/>
              <a:gd name="connsiteX507" fmla="*/ 8770649 w 9144000"/>
              <a:gd name="connsiteY507" fmla="*/ 5187832 h 6857999"/>
              <a:gd name="connsiteX508" fmla="*/ 8802645 w 9144000"/>
              <a:gd name="connsiteY508" fmla="*/ 5202307 h 6857999"/>
              <a:gd name="connsiteX509" fmla="*/ 8777383 w 9144000"/>
              <a:gd name="connsiteY509" fmla="*/ 5096286 h 6857999"/>
              <a:gd name="connsiteX510" fmla="*/ 8701031 w 9144000"/>
              <a:gd name="connsiteY510" fmla="*/ 5065799 h 6857999"/>
              <a:gd name="connsiteX511" fmla="*/ 8730940 w 9144000"/>
              <a:gd name="connsiteY511" fmla="*/ 5169869 h 6857999"/>
              <a:gd name="connsiteX512" fmla="*/ 8760942 w 9144000"/>
              <a:gd name="connsiteY512" fmla="*/ 5183441 h 6857999"/>
              <a:gd name="connsiteX513" fmla="*/ 8733740 w 9144000"/>
              <a:gd name="connsiteY513" fmla="*/ 5078859 h 6857999"/>
              <a:gd name="connsiteX514" fmla="*/ 7255319 w 9144000"/>
              <a:gd name="connsiteY514" fmla="*/ 5064268 h 6857999"/>
              <a:gd name="connsiteX515" fmla="*/ 7299620 w 9144000"/>
              <a:gd name="connsiteY515" fmla="*/ 5133558 h 6857999"/>
              <a:gd name="connsiteX516" fmla="*/ 7511708 w 9144000"/>
              <a:gd name="connsiteY516" fmla="*/ 5499851 h 6857999"/>
              <a:gd name="connsiteX517" fmla="*/ 7516301 w 9144000"/>
              <a:gd name="connsiteY517" fmla="*/ 5508207 h 6857999"/>
              <a:gd name="connsiteX518" fmla="*/ 7729674 w 9144000"/>
              <a:gd name="connsiteY518" fmla="*/ 5652304 h 6857999"/>
              <a:gd name="connsiteX519" fmla="*/ 7762641 w 9144000"/>
              <a:gd name="connsiteY519" fmla="*/ 5674706 h 6857999"/>
              <a:gd name="connsiteX520" fmla="*/ 7592531 w 9144000"/>
              <a:gd name="connsiteY520" fmla="*/ 5420901 h 6857999"/>
              <a:gd name="connsiteX521" fmla="*/ 7478496 w 9144000"/>
              <a:gd name="connsiteY521" fmla="*/ 5256236 h 6857999"/>
              <a:gd name="connsiteX522" fmla="*/ 7430657 w 9144000"/>
              <a:gd name="connsiteY522" fmla="*/ 5216000 h 6857999"/>
              <a:gd name="connsiteX523" fmla="*/ 8105420 w 9144000"/>
              <a:gd name="connsiteY523" fmla="*/ 5063654 h 6857999"/>
              <a:gd name="connsiteX524" fmla="*/ 8194417 w 9144000"/>
              <a:gd name="connsiteY524" fmla="*/ 5197297 h 6857999"/>
              <a:gd name="connsiteX525" fmla="*/ 8222061 w 9144000"/>
              <a:gd name="connsiteY525" fmla="*/ 5238601 h 6857999"/>
              <a:gd name="connsiteX526" fmla="*/ 8290532 w 9144000"/>
              <a:gd name="connsiteY526" fmla="*/ 5285097 h 6857999"/>
              <a:gd name="connsiteX527" fmla="*/ 8396769 w 9144000"/>
              <a:gd name="connsiteY527" fmla="*/ 5356622 h 6857999"/>
              <a:gd name="connsiteX528" fmla="*/ 8288106 w 9144000"/>
              <a:gd name="connsiteY528" fmla="*/ 5170242 h 6857999"/>
              <a:gd name="connsiteX529" fmla="*/ 8431978 w 9144000"/>
              <a:gd name="connsiteY529" fmla="*/ 5043345 h 6857999"/>
              <a:gd name="connsiteX530" fmla="*/ 8483743 w 9144000"/>
              <a:gd name="connsiteY530" fmla="*/ 5158845 h 6857999"/>
              <a:gd name="connsiteX531" fmla="*/ 8567815 w 9144000"/>
              <a:gd name="connsiteY531" fmla="*/ 5202007 h 6857999"/>
              <a:gd name="connsiteX532" fmla="*/ 8551906 w 9144000"/>
              <a:gd name="connsiteY532" fmla="*/ 5162367 h 6857999"/>
              <a:gd name="connsiteX533" fmla="*/ 8521201 w 9144000"/>
              <a:gd name="connsiteY533" fmla="*/ 5083487 h 6857999"/>
              <a:gd name="connsiteX534" fmla="*/ 8498034 w 9144000"/>
              <a:gd name="connsiteY534" fmla="*/ 5073030 h 6857999"/>
              <a:gd name="connsiteX535" fmla="*/ 8635986 w 9144000"/>
              <a:gd name="connsiteY535" fmla="*/ 5039826 h 6857999"/>
              <a:gd name="connsiteX536" fmla="*/ 8645523 w 9144000"/>
              <a:gd name="connsiteY536" fmla="*/ 5070750 h 6857999"/>
              <a:gd name="connsiteX537" fmla="*/ 8668160 w 9144000"/>
              <a:gd name="connsiteY537" fmla="*/ 5141469 h 6857999"/>
              <a:gd name="connsiteX538" fmla="*/ 8722350 w 9144000"/>
              <a:gd name="connsiteY538" fmla="*/ 5165983 h 6857999"/>
              <a:gd name="connsiteX539" fmla="*/ 8692588 w 9144000"/>
              <a:gd name="connsiteY539" fmla="*/ 5062427 h 6857999"/>
              <a:gd name="connsiteX540" fmla="*/ 7910337 w 9144000"/>
              <a:gd name="connsiteY540" fmla="*/ 5037940 h 6857999"/>
              <a:gd name="connsiteX541" fmla="*/ 8048712 w 9144000"/>
              <a:gd name="connsiteY541" fmla="*/ 5208149 h 6857999"/>
              <a:gd name="connsiteX542" fmla="*/ 8104824 w 9144000"/>
              <a:gd name="connsiteY542" fmla="*/ 5279352 h 6857999"/>
              <a:gd name="connsiteX543" fmla="*/ 8239408 w 9144000"/>
              <a:gd name="connsiteY543" fmla="*/ 5388239 h 6857999"/>
              <a:gd name="connsiteX544" fmla="*/ 8392849 w 9144000"/>
              <a:gd name="connsiteY544" fmla="*/ 5509634 h 6857999"/>
              <a:gd name="connsiteX545" fmla="*/ 8216197 w 9144000"/>
              <a:gd name="connsiteY545" fmla="*/ 5244794 h 6857999"/>
              <a:gd name="connsiteX546" fmla="*/ 8215926 w 9144000"/>
              <a:gd name="connsiteY546" fmla="*/ 5030549 h 6857999"/>
              <a:gd name="connsiteX547" fmla="*/ 8264622 w 9144000"/>
              <a:gd name="connsiteY547" fmla="*/ 5114379 h 6857999"/>
              <a:gd name="connsiteX548" fmla="*/ 8293515 w 9144000"/>
              <a:gd name="connsiteY548" fmla="*/ 5163970 h 6857999"/>
              <a:gd name="connsiteX549" fmla="*/ 8365370 w 9144000"/>
              <a:gd name="connsiteY549" fmla="*/ 5206011 h 6857999"/>
              <a:gd name="connsiteX550" fmla="*/ 8429202 w 9144000"/>
              <a:gd name="connsiteY550" fmla="*/ 5243471 h 6857999"/>
              <a:gd name="connsiteX551" fmla="*/ 8357420 w 9144000"/>
              <a:gd name="connsiteY551" fmla="*/ 5102898 h 6857999"/>
              <a:gd name="connsiteX552" fmla="*/ 8828836 w 9144000"/>
              <a:gd name="connsiteY552" fmla="*/ 5030101 h 6857999"/>
              <a:gd name="connsiteX553" fmla="*/ 8845482 w 9144000"/>
              <a:gd name="connsiteY553" fmla="*/ 5115836 h 6857999"/>
              <a:gd name="connsiteX554" fmla="*/ 8848828 w 9144000"/>
              <a:gd name="connsiteY554" fmla="*/ 5117172 h 6857999"/>
              <a:gd name="connsiteX555" fmla="*/ 8832830 w 9144000"/>
              <a:gd name="connsiteY555" fmla="*/ 5031518 h 6857999"/>
              <a:gd name="connsiteX556" fmla="*/ 8808952 w 9144000"/>
              <a:gd name="connsiteY556" fmla="*/ 5023052 h 6857999"/>
              <a:gd name="connsiteX557" fmla="*/ 8826421 w 9144000"/>
              <a:gd name="connsiteY557" fmla="*/ 5108225 h 6857999"/>
              <a:gd name="connsiteX558" fmla="*/ 8836610 w 9144000"/>
              <a:gd name="connsiteY558" fmla="*/ 5112294 h 6857999"/>
              <a:gd name="connsiteX559" fmla="*/ 8820026 w 9144000"/>
              <a:gd name="connsiteY559" fmla="*/ 5026978 h 6857999"/>
              <a:gd name="connsiteX560" fmla="*/ 8575562 w 9144000"/>
              <a:gd name="connsiteY560" fmla="*/ 5015698 h 6857999"/>
              <a:gd name="connsiteX561" fmla="*/ 8609975 w 9144000"/>
              <a:gd name="connsiteY561" fmla="*/ 5115147 h 6857999"/>
              <a:gd name="connsiteX562" fmla="*/ 8657773 w 9144000"/>
              <a:gd name="connsiteY562" fmla="*/ 5136769 h 6857999"/>
              <a:gd name="connsiteX563" fmla="*/ 8637455 w 9144000"/>
              <a:gd name="connsiteY563" fmla="*/ 5073613 h 6857999"/>
              <a:gd name="connsiteX564" fmla="*/ 8625847 w 9144000"/>
              <a:gd name="connsiteY564" fmla="*/ 5035776 h 6857999"/>
              <a:gd name="connsiteX565" fmla="*/ 8786695 w 9144000"/>
              <a:gd name="connsiteY565" fmla="*/ 5015161 h 6857999"/>
              <a:gd name="connsiteX566" fmla="*/ 8805281 w 9144000"/>
              <a:gd name="connsiteY566" fmla="*/ 5099784 h 6857999"/>
              <a:gd name="connsiteX567" fmla="*/ 8817692 w 9144000"/>
              <a:gd name="connsiteY567" fmla="*/ 5104740 h 6857999"/>
              <a:gd name="connsiteX568" fmla="*/ 8800182 w 9144000"/>
              <a:gd name="connsiteY568" fmla="*/ 5019943 h 6857999"/>
              <a:gd name="connsiteX569" fmla="*/ 8764055 w 9144000"/>
              <a:gd name="connsiteY569" fmla="*/ 5007134 h 6857999"/>
              <a:gd name="connsiteX570" fmla="*/ 8784118 w 9144000"/>
              <a:gd name="connsiteY570" fmla="*/ 5091333 h 6857999"/>
              <a:gd name="connsiteX571" fmla="*/ 8796375 w 9144000"/>
              <a:gd name="connsiteY571" fmla="*/ 5096227 h 6857999"/>
              <a:gd name="connsiteX572" fmla="*/ 8777878 w 9144000"/>
              <a:gd name="connsiteY572" fmla="*/ 5012035 h 6857999"/>
              <a:gd name="connsiteX573" fmla="*/ 8719590 w 9144000"/>
              <a:gd name="connsiteY573" fmla="*/ 4991369 h 6857999"/>
              <a:gd name="connsiteX574" fmla="*/ 8722046 w 9144000"/>
              <a:gd name="connsiteY574" fmla="*/ 5001318 h 6857999"/>
              <a:gd name="connsiteX575" fmla="*/ 8741017 w 9144000"/>
              <a:gd name="connsiteY575" fmla="*/ 5074123 h 6857999"/>
              <a:gd name="connsiteX576" fmla="*/ 8775370 w 9144000"/>
              <a:gd name="connsiteY576" fmla="*/ 5087840 h 6857999"/>
              <a:gd name="connsiteX577" fmla="*/ 8755411 w 9144000"/>
              <a:gd name="connsiteY577" fmla="*/ 5004069 h 6857999"/>
              <a:gd name="connsiteX578" fmla="*/ 8307368 w 9144000"/>
              <a:gd name="connsiteY578" fmla="*/ 4987345 h 6857999"/>
              <a:gd name="connsiteX579" fmla="*/ 8338584 w 9144000"/>
              <a:gd name="connsiteY579" fmla="*/ 5048756 h 6857999"/>
              <a:gd name="connsiteX580" fmla="*/ 8362963 w 9144000"/>
              <a:gd name="connsiteY580" fmla="*/ 5096932 h 6857999"/>
              <a:gd name="connsiteX581" fmla="*/ 8434531 w 9144000"/>
              <a:gd name="connsiteY581" fmla="*/ 5133581 h 6857999"/>
              <a:gd name="connsiteX582" fmla="*/ 8473511 w 9144000"/>
              <a:gd name="connsiteY582" fmla="*/ 5153593 h 6857999"/>
              <a:gd name="connsiteX583" fmla="*/ 8422114 w 9144000"/>
              <a:gd name="connsiteY583" fmla="*/ 5038913 h 6857999"/>
              <a:gd name="connsiteX584" fmla="*/ 8488890 w 9144000"/>
              <a:gd name="connsiteY584" fmla="*/ 4981265 h 6857999"/>
              <a:gd name="connsiteX585" fmla="*/ 8526390 w 9144000"/>
              <a:gd name="connsiteY585" fmla="*/ 5077335 h 6857999"/>
              <a:gd name="connsiteX586" fmla="*/ 8599550 w 9144000"/>
              <a:gd name="connsiteY586" fmla="*/ 5110431 h 6857999"/>
              <a:gd name="connsiteX587" fmla="*/ 8565431 w 9144000"/>
              <a:gd name="connsiteY587" fmla="*/ 5011652 h 6857999"/>
              <a:gd name="connsiteX588" fmla="*/ 8562239 w 9144000"/>
              <a:gd name="connsiteY588" fmla="*/ 5010377 h 6857999"/>
              <a:gd name="connsiteX589" fmla="*/ 8675946 w 9144000"/>
              <a:gd name="connsiteY589" fmla="*/ 4975896 h 6857999"/>
              <a:gd name="connsiteX590" fmla="*/ 8691259 w 9144000"/>
              <a:gd name="connsiteY590" fmla="*/ 5031794 h 6857999"/>
              <a:gd name="connsiteX591" fmla="*/ 8698550 w 9144000"/>
              <a:gd name="connsiteY591" fmla="*/ 5057165 h 6857999"/>
              <a:gd name="connsiteX592" fmla="*/ 8731521 w 9144000"/>
              <a:gd name="connsiteY592" fmla="*/ 5070330 h 6857999"/>
              <a:gd name="connsiteX593" fmla="*/ 8714351 w 9144000"/>
              <a:gd name="connsiteY593" fmla="*/ 5004320 h 6857999"/>
              <a:gd name="connsiteX594" fmla="*/ 8710350 w 9144000"/>
              <a:gd name="connsiteY594" fmla="*/ 4988094 h 6857999"/>
              <a:gd name="connsiteX595" fmla="*/ 8608950 w 9144000"/>
              <a:gd name="connsiteY595" fmla="*/ 4952161 h 6857999"/>
              <a:gd name="connsiteX596" fmla="*/ 8633297 w 9144000"/>
              <a:gd name="connsiteY596" fmla="*/ 5031109 h 6857999"/>
              <a:gd name="connsiteX597" fmla="*/ 8690106 w 9144000"/>
              <a:gd name="connsiteY597" fmla="*/ 5053793 h 6857999"/>
              <a:gd name="connsiteX598" fmla="*/ 8684597 w 9144000"/>
              <a:gd name="connsiteY598" fmla="*/ 5034624 h 6857999"/>
              <a:gd name="connsiteX599" fmla="*/ 8667744 w 9144000"/>
              <a:gd name="connsiteY599" fmla="*/ 4972988 h 6857999"/>
              <a:gd name="connsiteX600" fmla="*/ 8615056 w 9144000"/>
              <a:gd name="connsiteY600" fmla="*/ 4954309 h 6857999"/>
              <a:gd name="connsiteX601" fmla="*/ 8813654 w 9144000"/>
              <a:gd name="connsiteY601" fmla="*/ 4951904 h 6857999"/>
              <a:gd name="connsiteX602" fmla="*/ 8827005 w 9144000"/>
              <a:gd name="connsiteY602" fmla="*/ 5020669 h 6857999"/>
              <a:gd name="connsiteX603" fmla="*/ 8831073 w 9144000"/>
              <a:gd name="connsiteY603" fmla="*/ 5022112 h 6857999"/>
              <a:gd name="connsiteX604" fmla="*/ 8818230 w 9144000"/>
              <a:gd name="connsiteY604" fmla="*/ 4953344 h 6857999"/>
              <a:gd name="connsiteX605" fmla="*/ 8793027 w 9144000"/>
              <a:gd name="connsiteY605" fmla="*/ 4945407 h 6857999"/>
              <a:gd name="connsiteX606" fmla="*/ 8807010 w 9144000"/>
              <a:gd name="connsiteY606" fmla="*/ 5013580 h 6857999"/>
              <a:gd name="connsiteX607" fmla="*/ 8818193 w 9144000"/>
              <a:gd name="connsiteY607" fmla="*/ 5017545 h 6857999"/>
              <a:gd name="connsiteX608" fmla="*/ 8804897 w 9144000"/>
              <a:gd name="connsiteY608" fmla="*/ 4949146 h 6857999"/>
              <a:gd name="connsiteX609" fmla="*/ 8385921 w 9144000"/>
              <a:gd name="connsiteY609" fmla="*/ 4940397 h 6857999"/>
              <a:gd name="connsiteX610" fmla="*/ 8403792 w 9144000"/>
              <a:gd name="connsiteY610" fmla="*/ 4980455 h 6857999"/>
              <a:gd name="connsiteX611" fmla="*/ 8427190 w 9144000"/>
              <a:gd name="connsiteY611" fmla="*/ 5032662 h 6857999"/>
              <a:gd name="connsiteX612" fmla="*/ 8499854 w 9144000"/>
              <a:gd name="connsiteY612" fmla="*/ 5065331 h 6857999"/>
              <a:gd name="connsiteX613" fmla="*/ 8517186 w 9144000"/>
              <a:gd name="connsiteY613" fmla="*/ 5073171 h 6857999"/>
              <a:gd name="connsiteX614" fmla="*/ 8480043 w 9144000"/>
              <a:gd name="connsiteY614" fmla="*/ 4977753 h 6857999"/>
              <a:gd name="connsiteX615" fmla="*/ 8769816 w 9144000"/>
              <a:gd name="connsiteY615" fmla="*/ 4938097 h 6857999"/>
              <a:gd name="connsiteX616" fmla="*/ 8770529 w 9144000"/>
              <a:gd name="connsiteY616" fmla="*/ 4941564 h 6857999"/>
              <a:gd name="connsiteX617" fmla="*/ 8784602 w 9144000"/>
              <a:gd name="connsiteY617" fmla="*/ 5005635 h 6857999"/>
              <a:gd name="connsiteX618" fmla="*/ 8798225 w 9144000"/>
              <a:gd name="connsiteY618" fmla="*/ 5010465 h 6857999"/>
              <a:gd name="connsiteX619" fmla="*/ 8784219 w 9144000"/>
              <a:gd name="connsiteY619" fmla="*/ 4942634 h 6857999"/>
              <a:gd name="connsiteX620" fmla="*/ 8746346 w 9144000"/>
              <a:gd name="connsiteY620" fmla="*/ 4930707 h 6857999"/>
              <a:gd name="connsiteX621" fmla="*/ 8754653 w 9144000"/>
              <a:gd name="connsiteY621" fmla="*/ 4967676 h 6857999"/>
              <a:gd name="connsiteX622" fmla="*/ 8761770 w 9144000"/>
              <a:gd name="connsiteY622" fmla="*/ 4997541 h 6857999"/>
              <a:gd name="connsiteX623" fmla="*/ 8775784 w 9144000"/>
              <a:gd name="connsiteY623" fmla="*/ 5002509 h 6857999"/>
              <a:gd name="connsiteX624" fmla="*/ 8762823 w 9144000"/>
              <a:gd name="connsiteY624" fmla="*/ 4943518 h 6857999"/>
              <a:gd name="connsiteX625" fmla="*/ 8761146 w 9144000"/>
              <a:gd name="connsiteY625" fmla="*/ 4935368 h 6857999"/>
              <a:gd name="connsiteX626" fmla="*/ 8545905 w 9144000"/>
              <a:gd name="connsiteY626" fmla="*/ 4929996 h 6857999"/>
              <a:gd name="connsiteX627" fmla="*/ 8572493 w 9144000"/>
              <a:gd name="connsiteY627" fmla="*/ 5006830 h 6857999"/>
              <a:gd name="connsiteX628" fmla="*/ 8623175 w 9144000"/>
              <a:gd name="connsiteY628" fmla="*/ 5027067 h 6857999"/>
              <a:gd name="connsiteX629" fmla="*/ 8599137 w 9144000"/>
              <a:gd name="connsiteY629" fmla="*/ 4948712 h 6857999"/>
              <a:gd name="connsiteX630" fmla="*/ 7097262 w 9144000"/>
              <a:gd name="connsiteY630" fmla="*/ 4927490 h 6857999"/>
              <a:gd name="connsiteX631" fmla="*/ 7240805 w 9144000"/>
              <a:gd name="connsiteY631" fmla="*/ 5190284 h 6857999"/>
              <a:gd name="connsiteX632" fmla="*/ 7332271 w 9144000"/>
              <a:gd name="connsiteY632" fmla="*/ 5382692 h 6857999"/>
              <a:gd name="connsiteX633" fmla="*/ 7387784 w 9144000"/>
              <a:gd name="connsiteY633" fmla="*/ 5421417 h 6857999"/>
              <a:gd name="connsiteX634" fmla="*/ 7502272 w 9144000"/>
              <a:gd name="connsiteY634" fmla="*/ 5498734 h 6857999"/>
              <a:gd name="connsiteX635" fmla="*/ 7293362 w 9144000"/>
              <a:gd name="connsiteY635" fmla="*/ 5137465 h 6857999"/>
              <a:gd name="connsiteX636" fmla="*/ 7235795 w 9144000"/>
              <a:gd name="connsiteY636" fmla="*/ 5047373 h 6857999"/>
              <a:gd name="connsiteX637" fmla="*/ 8013640 w 9144000"/>
              <a:gd name="connsiteY637" fmla="*/ 4925835 h 6857999"/>
              <a:gd name="connsiteX638" fmla="*/ 8094795 w 9144000"/>
              <a:gd name="connsiteY638" fmla="*/ 5047700 h 6857999"/>
              <a:gd name="connsiteX639" fmla="*/ 8279754 w 9144000"/>
              <a:gd name="connsiteY639" fmla="*/ 5155918 h 6857999"/>
              <a:gd name="connsiteX640" fmla="*/ 8257801 w 9144000"/>
              <a:gd name="connsiteY640" fmla="*/ 5118264 h 6857999"/>
              <a:gd name="connsiteX641" fmla="*/ 8202974 w 9144000"/>
              <a:gd name="connsiteY641" fmla="*/ 5023928 h 6857999"/>
              <a:gd name="connsiteX642" fmla="*/ 8054440 w 9144000"/>
              <a:gd name="connsiteY642" fmla="*/ 4947980 h 6857999"/>
              <a:gd name="connsiteX643" fmla="*/ 8149658 w 9144000"/>
              <a:gd name="connsiteY643" fmla="*/ 4916472 h 6857999"/>
              <a:gd name="connsiteX644" fmla="*/ 8208554 w 9144000"/>
              <a:gd name="connsiteY644" fmla="*/ 5017860 h 6857999"/>
              <a:gd name="connsiteX645" fmla="*/ 8351332 w 9144000"/>
              <a:gd name="connsiteY645" fmla="*/ 5090975 h 6857999"/>
              <a:gd name="connsiteX646" fmla="*/ 8331785 w 9144000"/>
              <a:gd name="connsiteY646" fmla="*/ 5052693 h 6857999"/>
              <a:gd name="connsiteX647" fmla="*/ 8296020 w 9144000"/>
              <a:gd name="connsiteY647" fmla="*/ 4982247 h 6857999"/>
              <a:gd name="connsiteX648" fmla="*/ 8701099 w 9144000"/>
              <a:gd name="connsiteY648" fmla="*/ 4916457 h 6857999"/>
              <a:gd name="connsiteX649" fmla="*/ 8717214 w 9144000"/>
              <a:gd name="connsiteY649" fmla="*/ 4981744 h 6857999"/>
              <a:gd name="connsiteX650" fmla="*/ 8753124 w 9144000"/>
              <a:gd name="connsiteY650" fmla="*/ 4994475 h 6857999"/>
              <a:gd name="connsiteX651" fmla="*/ 8746987 w 9144000"/>
              <a:gd name="connsiteY651" fmla="*/ 4968715 h 6857999"/>
              <a:gd name="connsiteX652" fmla="*/ 8737844 w 9144000"/>
              <a:gd name="connsiteY652" fmla="*/ 4928029 h 6857999"/>
              <a:gd name="connsiteX653" fmla="*/ 8655751 w 9144000"/>
              <a:gd name="connsiteY653" fmla="*/ 4902184 h 6857999"/>
              <a:gd name="connsiteX654" fmla="*/ 8673280 w 9144000"/>
              <a:gd name="connsiteY654" fmla="*/ 4966168 h 6857999"/>
              <a:gd name="connsiteX655" fmla="*/ 8707978 w 9144000"/>
              <a:gd name="connsiteY655" fmla="*/ 4978469 h 6857999"/>
              <a:gd name="connsiteX656" fmla="*/ 8691980 w 9144000"/>
              <a:gd name="connsiteY656" fmla="*/ 4913585 h 6857999"/>
              <a:gd name="connsiteX657" fmla="*/ 8659246 w 9144000"/>
              <a:gd name="connsiteY657" fmla="*/ 4903276 h 6857999"/>
              <a:gd name="connsiteX658" fmla="*/ 8456578 w 9144000"/>
              <a:gd name="connsiteY658" fmla="*/ 4898590 h 6857999"/>
              <a:gd name="connsiteX659" fmla="*/ 8461421 w 9144000"/>
              <a:gd name="connsiteY659" fmla="*/ 4910899 h 6857999"/>
              <a:gd name="connsiteX660" fmla="*/ 8485369 w 9144000"/>
              <a:gd name="connsiteY660" fmla="*/ 4972246 h 6857999"/>
              <a:gd name="connsiteX661" fmla="*/ 8562371 w 9144000"/>
              <a:gd name="connsiteY661" fmla="*/ 5002792 h 6857999"/>
              <a:gd name="connsiteX662" fmla="*/ 8536028 w 9144000"/>
              <a:gd name="connsiteY662" fmla="*/ 4926524 h 6857999"/>
              <a:gd name="connsiteX663" fmla="*/ 8257616 w 9144000"/>
              <a:gd name="connsiteY663" fmla="*/ 4889471 h 6857999"/>
              <a:gd name="connsiteX664" fmla="*/ 8301732 w 9144000"/>
              <a:gd name="connsiteY664" fmla="*/ 4976260 h 6857999"/>
              <a:gd name="connsiteX665" fmla="*/ 8417326 w 9144000"/>
              <a:gd name="connsiteY665" fmla="*/ 5028228 h 6857999"/>
              <a:gd name="connsiteX666" fmla="*/ 8397165 w 9144000"/>
              <a:gd name="connsiteY666" fmla="*/ 4983243 h 6857999"/>
              <a:gd name="connsiteX667" fmla="*/ 8376362 w 9144000"/>
              <a:gd name="connsiteY667" fmla="*/ 4936602 h 6857999"/>
              <a:gd name="connsiteX668" fmla="*/ 8814915 w 9144000"/>
              <a:gd name="connsiteY668" fmla="*/ 4888478 h 6857999"/>
              <a:gd name="connsiteX669" fmla="*/ 8820705 w 9144000"/>
              <a:gd name="connsiteY669" fmla="*/ 4922472 h 6857999"/>
              <a:gd name="connsiteX670" fmla="*/ 8815038 w 9144000"/>
              <a:gd name="connsiteY670" fmla="*/ 4888513 h 6857999"/>
              <a:gd name="connsiteX671" fmla="*/ 8800945 w 9144000"/>
              <a:gd name="connsiteY671" fmla="*/ 4884548 h 6857999"/>
              <a:gd name="connsiteX672" fmla="*/ 8805218 w 9144000"/>
              <a:gd name="connsiteY672" fmla="*/ 4908451 h 6857999"/>
              <a:gd name="connsiteX673" fmla="*/ 8811982 w 9144000"/>
              <a:gd name="connsiteY673" fmla="*/ 4943289 h 6857999"/>
              <a:gd name="connsiteX674" fmla="*/ 8816626 w 9144000"/>
              <a:gd name="connsiteY674" fmla="*/ 4944757 h 6857999"/>
              <a:gd name="connsiteX675" fmla="*/ 8808095 w 9144000"/>
              <a:gd name="connsiteY675" fmla="*/ 4899076 h 6857999"/>
              <a:gd name="connsiteX676" fmla="*/ 8805843 w 9144000"/>
              <a:gd name="connsiteY676" fmla="*/ 4885927 h 6857999"/>
              <a:gd name="connsiteX677" fmla="*/ 8586901 w 9144000"/>
              <a:gd name="connsiteY677" fmla="*/ 4880670 h 6857999"/>
              <a:gd name="connsiteX678" fmla="*/ 8605913 w 9144000"/>
              <a:gd name="connsiteY678" fmla="*/ 4942315 h 6857999"/>
              <a:gd name="connsiteX679" fmla="*/ 8618044 w 9144000"/>
              <a:gd name="connsiteY679" fmla="*/ 4946584 h 6857999"/>
              <a:gd name="connsiteX680" fmla="*/ 8665085 w 9144000"/>
              <a:gd name="connsiteY680" fmla="*/ 4963263 h 6857999"/>
              <a:gd name="connsiteX681" fmla="*/ 8647696 w 9144000"/>
              <a:gd name="connsiteY681" fmla="*/ 4899667 h 6857999"/>
              <a:gd name="connsiteX682" fmla="*/ 8779984 w 9144000"/>
              <a:gd name="connsiteY682" fmla="*/ 4878652 h 6857999"/>
              <a:gd name="connsiteX683" fmla="*/ 8789196 w 9144000"/>
              <a:gd name="connsiteY683" fmla="*/ 4926724 h 6857999"/>
              <a:gd name="connsiteX684" fmla="*/ 8791249 w 9144000"/>
              <a:gd name="connsiteY684" fmla="*/ 4936734 h 6857999"/>
              <a:gd name="connsiteX685" fmla="*/ 8803220 w 9144000"/>
              <a:gd name="connsiteY685" fmla="*/ 4940519 h 6857999"/>
              <a:gd name="connsiteX686" fmla="*/ 8797541 w 9144000"/>
              <a:gd name="connsiteY686" fmla="*/ 4911302 h 6857999"/>
              <a:gd name="connsiteX687" fmla="*/ 8792328 w 9144000"/>
              <a:gd name="connsiteY687" fmla="*/ 4882125 h 6857999"/>
              <a:gd name="connsiteX688" fmla="*/ 8756204 w 9144000"/>
              <a:gd name="connsiteY688" fmla="*/ 4871963 h 6857999"/>
              <a:gd name="connsiteX689" fmla="*/ 8768024 w 9144000"/>
              <a:gd name="connsiteY689" fmla="*/ 4929391 h 6857999"/>
              <a:gd name="connsiteX690" fmla="*/ 8782425 w 9144000"/>
              <a:gd name="connsiteY690" fmla="*/ 4933944 h 6857999"/>
              <a:gd name="connsiteX691" fmla="*/ 8781201 w 9144000"/>
              <a:gd name="connsiteY691" fmla="*/ 4928017 h 6857999"/>
              <a:gd name="connsiteX692" fmla="*/ 8771323 w 9144000"/>
              <a:gd name="connsiteY692" fmla="*/ 4876215 h 6857999"/>
              <a:gd name="connsiteX693" fmla="*/ 8731589 w 9144000"/>
              <a:gd name="connsiteY693" fmla="*/ 4865038 h 6857999"/>
              <a:gd name="connsiteX694" fmla="*/ 8744370 w 9144000"/>
              <a:gd name="connsiteY694" fmla="*/ 4921911 h 6857999"/>
              <a:gd name="connsiteX695" fmla="*/ 8759353 w 9144000"/>
              <a:gd name="connsiteY695" fmla="*/ 4926649 h 6857999"/>
              <a:gd name="connsiteX696" fmla="*/ 8747603 w 9144000"/>
              <a:gd name="connsiteY696" fmla="*/ 4869542 h 6857999"/>
              <a:gd name="connsiteX697" fmla="*/ 8350658 w 9144000"/>
              <a:gd name="connsiteY697" fmla="*/ 4861350 h 6857999"/>
              <a:gd name="connsiteX698" fmla="*/ 8381802 w 9144000"/>
              <a:gd name="connsiteY698" fmla="*/ 4931162 h 6857999"/>
              <a:gd name="connsiteX699" fmla="*/ 8476535 w 9144000"/>
              <a:gd name="connsiteY699" fmla="*/ 4968742 h 6857999"/>
              <a:gd name="connsiteX700" fmla="*/ 8454802 w 9144000"/>
              <a:gd name="connsiteY700" fmla="*/ 4912912 h 6857999"/>
              <a:gd name="connsiteX701" fmla="*/ 8447972 w 9144000"/>
              <a:gd name="connsiteY701" fmla="*/ 4895564 h 6857999"/>
              <a:gd name="connsiteX702" fmla="*/ 8521796 w 9144000"/>
              <a:gd name="connsiteY702" fmla="*/ 4860326 h 6857999"/>
              <a:gd name="connsiteX703" fmla="*/ 8542437 w 9144000"/>
              <a:gd name="connsiteY703" fmla="*/ 4919973 h 6857999"/>
              <a:gd name="connsiteX704" fmla="*/ 8596117 w 9144000"/>
              <a:gd name="connsiteY704" fmla="*/ 4938867 h 6857999"/>
              <a:gd name="connsiteX705" fmla="*/ 8577348 w 9144000"/>
              <a:gd name="connsiteY705" fmla="*/ 4877685 h 6857999"/>
              <a:gd name="connsiteX706" fmla="*/ 7763528 w 9144000"/>
              <a:gd name="connsiteY706" fmla="*/ 4857358 h 6857999"/>
              <a:gd name="connsiteX707" fmla="*/ 7890338 w 9144000"/>
              <a:gd name="connsiteY707" fmla="*/ 5013340 h 6857999"/>
              <a:gd name="connsiteX708" fmla="*/ 8203790 w 9144000"/>
              <a:gd name="connsiteY708" fmla="*/ 5226194 h 6857999"/>
              <a:gd name="connsiteX709" fmla="*/ 8187709 w 9144000"/>
              <a:gd name="connsiteY709" fmla="*/ 5202085 h 6857999"/>
              <a:gd name="connsiteX710" fmla="*/ 8088921 w 9144000"/>
              <a:gd name="connsiteY710" fmla="*/ 5054028 h 6857999"/>
              <a:gd name="connsiteX711" fmla="*/ 8002113 w 9144000"/>
              <a:gd name="connsiteY711" fmla="*/ 5003380 h 6857999"/>
              <a:gd name="connsiteX712" fmla="*/ 8685191 w 9144000"/>
              <a:gd name="connsiteY712" fmla="*/ 4852008 h 6857999"/>
              <a:gd name="connsiteX713" fmla="*/ 8698896 w 9144000"/>
              <a:gd name="connsiteY713" fmla="*/ 4907534 h 6857999"/>
              <a:gd name="connsiteX714" fmla="*/ 8735866 w 9144000"/>
              <a:gd name="connsiteY714" fmla="*/ 4919223 h 6857999"/>
              <a:gd name="connsiteX715" fmla="*/ 8723157 w 9144000"/>
              <a:gd name="connsiteY715" fmla="*/ 4862665 h 6857999"/>
              <a:gd name="connsiteX716" fmla="*/ 8706417 w 9144000"/>
              <a:gd name="connsiteY716" fmla="*/ 4857956 h 6857999"/>
              <a:gd name="connsiteX717" fmla="*/ 8807542 w 9144000"/>
              <a:gd name="connsiteY717" fmla="*/ 4845186 h 6857999"/>
              <a:gd name="connsiteX718" fmla="*/ 8813582 w 9144000"/>
              <a:gd name="connsiteY718" fmla="*/ 4880652 h 6857999"/>
              <a:gd name="connsiteX719" fmla="*/ 8813734 w 9144000"/>
              <a:gd name="connsiteY719" fmla="*/ 4880694 h 6857999"/>
              <a:gd name="connsiteX720" fmla="*/ 8807820 w 9144000"/>
              <a:gd name="connsiteY720" fmla="*/ 4845255 h 6857999"/>
              <a:gd name="connsiteX721" fmla="*/ 8793264 w 9144000"/>
              <a:gd name="connsiteY721" fmla="*/ 4841583 h 6857999"/>
              <a:gd name="connsiteX722" fmla="*/ 8799545 w 9144000"/>
              <a:gd name="connsiteY722" fmla="*/ 4876714 h 6857999"/>
              <a:gd name="connsiteX723" fmla="*/ 8804505 w 9144000"/>
              <a:gd name="connsiteY723" fmla="*/ 4878106 h 6857999"/>
              <a:gd name="connsiteX724" fmla="*/ 8798479 w 9144000"/>
              <a:gd name="connsiteY724" fmla="*/ 4842899 h 6857999"/>
              <a:gd name="connsiteX725" fmla="*/ 8638415 w 9144000"/>
              <a:gd name="connsiteY725" fmla="*/ 4838900 h 6857999"/>
              <a:gd name="connsiteX726" fmla="*/ 8653272 w 9144000"/>
              <a:gd name="connsiteY726" fmla="*/ 4893136 h 6857999"/>
              <a:gd name="connsiteX727" fmla="*/ 8661319 w 9144000"/>
              <a:gd name="connsiteY727" fmla="*/ 4895653 h 6857999"/>
              <a:gd name="connsiteX728" fmla="*/ 8689777 w 9144000"/>
              <a:gd name="connsiteY728" fmla="*/ 4904651 h 6857999"/>
              <a:gd name="connsiteX729" fmla="*/ 8676174 w 9144000"/>
              <a:gd name="connsiteY729" fmla="*/ 4849482 h 6857999"/>
              <a:gd name="connsiteX730" fmla="*/ 8771845 w 9144000"/>
              <a:gd name="connsiteY730" fmla="*/ 4836179 h 6857999"/>
              <a:gd name="connsiteX731" fmla="*/ 8778480 w 9144000"/>
              <a:gd name="connsiteY731" fmla="*/ 4870805 h 6857999"/>
              <a:gd name="connsiteX732" fmla="*/ 8790930 w 9144000"/>
              <a:gd name="connsiteY732" fmla="*/ 4874297 h 6857999"/>
              <a:gd name="connsiteX733" fmla="*/ 8784699 w 9144000"/>
              <a:gd name="connsiteY733" fmla="*/ 4839423 h 6857999"/>
              <a:gd name="connsiteX734" fmla="*/ 8430272 w 9144000"/>
              <a:gd name="connsiteY734" fmla="*/ 4831727 h 6857999"/>
              <a:gd name="connsiteX735" fmla="*/ 8452543 w 9144000"/>
              <a:gd name="connsiteY735" fmla="*/ 4888333 h 6857999"/>
              <a:gd name="connsiteX736" fmla="*/ 8532566 w 9144000"/>
              <a:gd name="connsiteY736" fmla="*/ 4916499 h 6857999"/>
              <a:gd name="connsiteX737" fmla="*/ 8513345 w 9144000"/>
              <a:gd name="connsiteY737" fmla="*/ 4860850 h 6857999"/>
              <a:gd name="connsiteX738" fmla="*/ 8512109 w 9144000"/>
              <a:gd name="connsiteY738" fmla="*/ 4857299 h 6857999"/>
              <a:gd name="connsiteX739" fmla="*/ 8747580 w 9144000"/>
              <a:gd name="connsiteY739" fmla="*/ 4830058 h 6857999"/>
              <a:gd name="connsiteX740" fmla="*/ 8754587 w 9144000"/>
              <a:gd name="connsiteY740" fmla="*/ 4864102 h 6857999"/>
              <a:gd name="connsiteX741" fmla="*/ 8769828 w 9144000"/>
              <a:gd name="connsiteY741" fmla="*/ 4868378 h 6857999"/>
              <a:gd name="connsiteX742" fmla="*/ 8763277 w 9144000"/>
              <a:gd name="connsiteY742" fmla="*/ 4834018 h 6857999"/>
              <a:gd name="connsiteX743" fmla="*/ 8722290 w 9144000"/>
              <a:gd name="connsiteY743" fmla="*/ 4823652 h 6857999"/>
              <a:gd name="connsiteX744" fmla="*/ 8729818 w 9144000"/>
              <a:gd name="connsiteY744" fmla="*/ 4857154 h 6857999"/>
              <a:gd name="connsiteX745" fmla="*/ 8745987 w 9144000"/>
              <a:gd name="connsiteY745" fmla="*/ 4861689 h 6857999"/>
              <a:gd name="connsiteX746" fmla="*/ 8739034 w 9144000"/>
              <a:gd name="connsiteY746" fmla="*/ 4827897 h 6857999"/>
              <a:gd name="connsiteX747" fmla="*/ 8095512 w 9144000"/>
              <a:gd name="connsiteY747" fmla="*/ 4823262 h 6857999"/>
              <a:gd name="connsiteX748" fmla="*/ 8142911 w 9144000"/>
              <a:gd name="connsiteY748" fmla="*/ 4904858 h 6857999"/>
              <a:gd name="connsiteX749" fmla="*/ 8290394 w 9144000"/>
              <a:gd name="connsiteY749" fmla="*/ 4971162 h 6857999"/>
              <a:gd name="connsiteX750" fmla="*/ 8246727 w 9144000"/>
              <a:gd name="connsiteY750" fmla="*/ 4885149 h 6857999"/>
              <a:gd name="connsiteX751" fmla="*/ 8146779 w 9144000"/>
              <a:gd name="connsiteY751" fmla="*/ 4845480 h 6857999"/>
              <a:gd name="connsiteX752" fmla="*/ 6978466 w 9144000"/>
              <a:gd name="connsiteY752" fmla="*/ 4821968 h 6857999"/>
              <a:gd name="connsiteX753" fmla="*/ 6995958 w 9144000"/>
              <a:gd name="connsiteY753" fmla="*/ 4853261 h 6857999"/>
              <a:gd name="connsiteX754" fmla="*/ 7177316 w 9144000"/>
              <a:gd name="connsiteY754" fmla="*/ 5245297 h 6857999"/>
              <a:gd name="connsiteX755" fmla="*/ 7192488 w 9144000"/>
              <a:gd name="connsiteY755" fmla="*/ 5285184 h 6857999"/>
              <a:gd name="connsiteX756" fmla="*/ 7320224 w 9144000"/>
              <a:gd name="connsiteY756" fmla="*/ 5374289 h 6857999"/>
              <a:gd name="connsiteX757" fmla="*/ 7233992 w 9144000"/>
              <a:gd name="connsiteY757" fmla="*/ 5192899 h 6857999"/>
              <a:gd name="connsiteX758" fmla="*/ 7081160 w 9144000"/>
              <a:gd name="connsiteY758" fmla="*/ 4913556 h 6857999"/>
              <a:gd name="connsiteX759" fmla="*/ 7065972 w 9144000"/>
              <a:gd name="connsiteY759" fmla="*/ 4900413 h 6857999"/>
              <a:gd name="connsiteX760" fmla="*/ 8567928 w 9144000"/>
              <a:gd name="connsiteY760" fmla="*/ 4819148 h 6857999"/>
              <a:gd name="connsiteX761" fmla="*/ 8584069 w 9144000"/>
              <a:gd name="connsiteY761" fmla="*/ 4871483 h 6857999"/>
              <a:gd name="connsiteX762" fmla="*/ 8645222 w 9144000"/>
              <a:gd name="connsiteY762" fmla="*/ 4890617 h 6857999"/>
              <a:gd name="connsiteX763" fmla="*/ 8630472 w 9144000"/>
              <a:gd name="connsiteY763" fmla="*/ 4836675 h 6857999"/>
              <a:gd name="connsiteX764" fmla="*/ 7940011 w 9144000"/>
              <a:gd name="connsiteY764" fmla="*/ 4816587 h 6857999"/>
              <a:gd name="connsiteX765" fmla="*/ 7965568 w 9144000"/>
              <a:gd name="connsiteY765" fmla="*/ 4853646 h 6857999"/>
              <a:gd name="connsiteX766" fmla="*/ 8004098 w 9144000"/>
              <a:gd name="connsiteY766" fmla="*/ 4911505 h 6857999"/>
              <a:gd name="connsiteX767" fmla="*/ 8058231 w 9144000"/>
              <a:gd name="connsiteY767" fmla="*/ 4940881 h 6857999"/>
              <a:gd name="connsiteX768" fmla="*/ 8195589 w 9144000"/>
              <a:gd name="connsiteY768" fmla="*/ 5011221 h 6857999"/>
              <a:gd name="connsiteX769" fmla="*/ 8137293 w 9144000"/>
              <a:gd name="connsiteY769" fmla="*/ 4910915 h 6857999"/>
              <a:gd name="connsiteX770" fmla="*/ 8106614 w 9144000"/>
              <a:gd name="connsiteY770" fmla="*/ 4897128 h 6857999"/>
              <a:gd name="connsiteX771" fmla="*/ 8219963 w 9144000"/>
              <a:gd name="connsiteY771" fmla="*/ 4815399 h 6857999"/>
              <a:gd name="connsiteX772" fmla="*/ 8252794 w 9144000"/>
              <a:gd name="connsiteY772" fmla="*/ 4879986 h 6857999"/>
              <a:gd name="connsiteX773" fmla="*/ 8372244 w 9144000"/>
              <a:gd name="connsiteY773" fmla="*/ 4927370 h 6857999"/>
              <a:gd name="connsiteX774" fmla="*/ 8341335 w 9144000"/>
              <a:gd name="connsiteY774" fmla="*/ 4858072 h 6857999"/>
              <a:gd name="connsiteX775" fmla="*/ 8675249 w 9144000"/>
              <a:gd name="connsiteY775" fmla="*/ 4811729 h 6857999"/>
              <a:gd name="connsiteX776" fmla="*/ 8683238 w 9144000"/>
              <a:gd name="connsiteY776" fmla="*/ 4844098 h 6857999"/>
              <a:gd name="connsiteX777" fmla="*/ 8708415 w 9144000"/>
              <a:gd name="connsiteY777" fmla="*/ 4851149 h 6857999"/>
              <a:gd name="connsiteX778" fmla="*/ 8721386 w 9144000"/>
              <a:gd name="connsiteY778" fmla="*/ 4854788 h 6857999"/>
              <a:gd name="connsiteX779" fmla="*/ 8713913 w 9144000"/>
              <a:gd name="connsiteY779" fmla="*/ 4821529 h 6857999"/>
              <a:gd name="connsiteX780" fmla="*/ 8500882 w 9144000"/>
              <a:gd name="connsiteY780" fmla="*/ 4800360 h 6857999"/>
              <a:gd name="connsiteX781" fmla="*/ 8518543 w 9144000"/>
              <a:gd name="connsiteY781" fmla="*/ 4850982 h 6857999"/>
              <a:gd name="connsiteX782" fmla="*/ 8574529 w 9144000"/>
              <a:gd name="connsiteY782" fmla="*/ 4868499 h 6857999"/>
              <a:gd name="connsiteX783" fmla="*/ 8558587 w 9144000"/>
              <a:gd name="connsiteY783" fmla="*/ 4816530 h 6857999"/>
              <a:gd name="connsiteX784" fmla="*/ 8627667 w 9144000"/>
              <a:gd name="connsiteY784" fmla="*/ 4799669 h 6857999"/>
              <a:gd name="connsiteX785" fmla="*/ 8636232 w 9144000"/>
              <a:gd name="connsiteY785" fmla="*/ 4830931 h 6857999"/>
              <a:gd name="connsiteX786" fmla="*/ 8674224 w 9144000"/>
              <a:gd name="connsiteY786" fmla="*/ 4841572 h 6857999"/>
              <a:gd name="connsiteX787" fmla="*/ 8666307 w 9144000"/>
              <a:gd name="connsiteY787" fmla="*/ 4809463 h 6857999"/>
              <a:gd name="connsiteX788" fmla="*/ 8322408 w 9144000"/>
              <a:gd name="connsiteY788" fmla="*/ 4798023 h 6857999"/>
              <a:gd name="connsiteX789" fmla="*/ 8345960 w 9144000"/>
              <a:gd name="connsiteY789" fmla="*/ 4850819 h 6857999"/>
              <a:gd name="connsiteX790" fmla="*/ 8443932 w 9144000"/>
              <a:gd name="connsiteY790" fmla="*/ 4885303 h 6857999"/>
              <a:gd name="connsiteX791" fmla="*/ 8421794 w 9144000"/>
              <a:gd name="connsiteY791" fmla="*/ 4829078 h 6857999"/>
              <a:gd name="connsiteX792" fmla="*/ 8797885 w 9144000"/>
              <a:gd name="connsiteY792" fmla="*/ 4788488 h 6857999"/>
              <a:gd name="connsiteX793" fmla="*/ 8806211 w 9144000"/>
              <a:gd name="connsiteY793" fmla="*/ 4837377 h 6857999"/>
              <a:gd name="connsiteX794" fmla="*/ 8806518 w 9144000"/>
              <a:gd name="connsiteY794" fmla="*/ 4837454 h 6857999"/>
              <a:gd name="connsiteX795" fmla="*/ 8798365 w 9144000"/>
              <a:gd name="connsiteY795" fmla="*/ 4788599 h 6857999"/>
              <a:gd name="connsiteX796" fmla="*/ 8783170 w 9144000"/>
              <a:gd name="connsiteY796" fmla="*/ 4785121 h 6857999"/>
              <a:gd name="connsiteX797" fmla="*/ 8791866 w 9144000"/>
              <a:gd name="connsiteY797" fmla="*/ 4833765 h 6857999"/>
              <a:gd name="connsiteX798" fmla="*/ 8797143 w 9144000"/>
              <a:gd name="connsiteY798" fmla="*/ 4835093 h 6857999"/>
              <a:gd name="connsiteX799" fmla="*/ 8788811 w 9144000"/>
              <a:gd name="connsiteY799" fmla="*/ 4786413 h 6857999"/>
              <a:gd name="connsiteX800" fmla="*/ 8556303 w 9144000"/>
              <a:gd name="connsiteY800" fmla="*/ 4781580 h 6857999"/>
              <a:gd name="connsiteX801" fmla="*/ 8563239 w 9144000"/>
              <a:gd name="connsiteY801" fmla="*/ 4803942 h 6857999"/>
              <a:gd name="connsiteX802" fmla="*/ 8565448 w 9144000"/>
              <a:gd name="connsiteY802" fmla="*/ 4811105 h 6857999"/>
              <a:gd name="connsiteX803" fmla="*/ 8628293 w 9144000"/>
              <a:gd name="connsiteY803" fmla="*/ 4828707 h 6857999"/>
              <a:gd name="connsiteX804" fmla="*/ 8619809 w 9144000"/>
              <a:gd name="connsiteY804" fmla="*/ 4797677 h 6857999"/>
              <a:gd name="connsiteX805" fmla="*/ 8761091 w 9144000"/>
              <a:gd name="connsiteY805" fmla="*/ 4780058 h 6857999"/>
              <a:gd name="connsiteX806" fmla="*/ 8770344 w 9144000"/>
              <a:gd name="connsiteY806" fmla="*/ 4828344 h 6857999"/>
              <a:gd name="connsiteX807" fmla="*/ 8783303 w 9144000"/>
              <a:gd name="connsiteY807" fmla="*/ 4831608 h 6857999"/>
              <a:gd name="connsiteX808" fmla="*/ 8774649 w 9144000"/>
              <a:gd name="connsiteY808" fmla="*/ 4783172 h 6857999"/>
              <a:gd name="connsiteX809" fmla="*/ 8772679 w 9144000"/>
              <a:gd name="connsiteY809" fmla="*/ 4782722 h 6857999"/>
              <a:gd name="connsiteX810" fmla="*/ 8736109 w 9144000"/>
              <a:gd name="connsiteY810" fmla="*/ 4774316 h 6857999"/>
              <a:gd name="connsiteX811" fmla="*/ 8745964 w 9144000"/>
              <a:gd name="connsiteY811" fmla="*/ 4822205 h 6857999"/>
              <a:gd name="connsiteX812" fmla="*/ 8761784 w 9144000"/>
              <a:gd name="connsiteY812" fmla="*/ 4826189 h 6857999"/>
              <a:gd name="connsiteX813" fmla="*/ 8752616 w 9144000"/>
              <a:gd name="connsiteY813" fmla="*/ 4778111 h 6857999"/>
              <a:gd name="connsiteX814" fmla="*/ 8407652 w 9144000"/>
              <a:gd name="connsiteY814" fmla="*/ 4774234 h 6857999"/>
              <a:gd name="connsiteX815" fmla="*/ 8426519 w 9144000"/>
              <a:gd name="connsiteY815" fmla="*/ 4822190 h 6857999"/>
              <a:gd name="connsiteX816" fmla="*/ 8508854 w 9144000"/>
              <a:gd name="connsiteY816" fmla="*/ 4847951 h 6857999"/>
              <a:gd name="connsiteX817" fmla="*/ 8491357 w 9144000"/>
              <a:gd name="connsiteY817" fmla="*/ 4797691 h 6857999"/>
              <a:gd name="connsiteX818" fmla="*/ 8709847 w 9144000"/>
              <a:gd name="connsiteY818" fmla="*/ 4768280 h 6857999"/>
              <a:gd name="connsiteX819" fmla="*/ 8720494 w 9144000"/>
              <a:gd name="connsiteY819" fmla="*/ 4815658 h 6857999"/>
              <a:gd name="connsiteX820" fmla="*/ 8737411 w 9144000"/>
              <a:gd name="connsiteY820" fmla="*/ 4820007 h 6857999"/>
              <a:gd name="connsiteX821" fmla="*/ 8727608 w 9144000"/>
              <a:gd name="connsiteY821" fmla="*/ 4772363 h 6857999"/>
              <a:gd name="connsiteX822" fmla="*/ 8488318 w 9144000"/>
              <a:gd name="connsiteY822" fmla="*/ 4764348 h 6857999"/>
              <a:gd name="connsiteX823" fmla="*/ 8498044 w 9144000"/>
              <a:gd name="connsiteY823" fmla="*/ 4792225 h 6857999"/>
              <a:gd name="connsiteX824" fmla="*/ 8556121 w 9144000"/>
              <a:gd name="connsiteY824" fmla="*/ 4808492 h 6857999"/>
              <a:gd name="connsiteX825" fmla="*/ 8555603 w 9144000"/>
              <a:gd name="connsiteY825" fmla="*/ 4806806 h 6857999"/>
              <a:gd name="connsiteX826" fmla="*/ 8547042 w 9144000"/>
              <a:gd name="connsiteY826" fmla="*/ 4779233 h 6857999"/>
              <a:gd name="connsiteX827" fmla="*/ 8661798 w 9144000"/>
              <a:gd name="connsiteY827" fmla="*/ 4757236 h 6857999"/>
              <a:gd name="connsiteX828" fmla="*/ 8673218 w 9144000"/>
              <a:gd name="connsiteY828" fmla="*/ 4803502 h 6857999"/>
              <a:gd name="connsiteX829" fmla="*/ 8712109 w 9144000"/>
              <a:gd name="connsiteY829" fmla="*/ 4813501 h 6857999"/>
              <a:gd name="connsiteX830" fmla="*/ 8701517 w 9144000"/>
              <a:gd name="connsiteY830" fmla="*/ 4766365 h 6857999"/>
              <a:gd name="connsiteX831" fmla="*/ 8189387 w 9144000"/>
              <a:gd name="connsiteY831" fmla="*/ 4755248 h 6857999"/>
              <a:gd name="connsiteX832" fmla="*/ 8214437 w 9144000"/>
              <a:gd name="connsiteY832" fmla="*/ 4804527 h 6857999"/>
              <a:gd name="connsiteX833" fmla="*/ 8336636 w 9144000"/>
              <a:gd name="connsiteY833" fmla="*/ 4847537 h 6857999"/>
              <a:gd name="connsiteX834" fmla="*/ 8313278 w 9144000"/>
              <a:gd name="connsiteY834" fmla="*/ 4795170 h 6857999"/>
              <a:gd name="connsiteX835" fmla="*/ 8219849 w 9144000"/>
              <a:gd name="connsiteY835" fmla="*/ 4765976 h 6857999"/>
              <a:gd name="connsiteX836" fmla="*/ 8054174 w 9144000"/>
              <a:gd name="connsiteY836" fmla="*/ 4752121 h 6857999"/>
              <a:gd name="connsiteX837" fmla="*/ 8054456 w 9144000"/>
              <a:gd name="connsiteY837" fmla="*/ 4752585 h 6857999"/>
              <a:gd name="connsiteX838" fmla="*/ 8089609 w 9144000"/>
              <a:gd name="connsiteY838" fmla="*/ 4813100 h 6857999"/>
              <a:gd name="connsiteX839" fmla="*/ 8149281 w 9144000"/>
              <a:gd name="connsiteY839" fmla="*/ 4838922 h 6857999"/>
              <a:gd name="connsiteX840" fmla="*/ 8241914 w 9144000"/>
              <a:gd name="connsiteY840" fmla="*/ 4875669 h 6857999"/>
              <a:gd name="connsiteX841" fmla="*/ 8209439 w 9144000"/>
              <a:gd name="connsiteY841" fmla="*/ 4811699 h 6857999"/>
              <a:gd name="connsiteX842" fmla="*/ 8186906 w 9144000"/>
              <a:gd name="connsiteY842" fmla="*/ 4803777 h 6857999"/>
              <a:gd name="connsiteX843" fmla="*/ 8791451 w 9144000"/>
              <a:gd name="connsiteY843" fmla="*/ 4750715 h 6857999"/>
              <a:gd name="connsiteX844" fmla="*/ 8796622 w 9144000"/>
              <a:gd name="connsiteY844" fmla="*/ 4781079 h 6857999"/>
              <a:gd name="connsiteX845" fmla="*/ 8797130 w 9144000"/>
              <a:gd name="connsiteY845" fmla="*/ 4781194 h 6857999"/>
              <a:gd name="connsiteX846" fmla="*/ 8792065 w 9144000"/>
              <a:gd name="connsiteY846" fmla="*/ 4750844 h 6857999"/>
              <a:gd name="connsiteX847" fmla="*/ 8776454 w 9144000"/>
              <a:gd name="connsiteY847" fmla="*/ 4747557 h 6857999"/>
              <a:gd name="connsiteX848" fmla="*/ 8781847 w 9144000"/>
              <a:gd name="connsiteY848" fmla="*/ 4777725 h 6857999"/>
              <a:gd name="connsiteX849" fmla="*/ 8787546 w 9144000"/>
              <a:gd name="connsiteY849" fmla="*/ 4779019 h 6857999"/>
              <a:gd name="connsiteX850" fmla="*/ 8782374 w 9144000"/>
              <a:gd name="connsiteY850" fmla="*/ 4748804 h 6857999"/>
              <a:gd name="connsiteX851" fmla="*/ 8612915 w 9144000"/>
              <a:gd name="connsiteY851" fmla="*/ 4746001 h 6857999"/>
              <a:gd name="connsiteX852" fmla="*/ 8616178 w 9144000"/>
              <a:gd name="connsiteY852" fmla="*/ 4757733 h 6857999"/>
              <a:gd name="connsiteX853" fmla="*/ 8625345 w 9144000"/>
              <a:gd name="connsiteY853" fmla="*/ 4791192 h 6857999"/>
              <a:gd name="connsiteX854" fmla="*/ 8664270 w 9144000"/>
              <a:gd name="connsiteY854" fmla="*/ 4801200 h 6857999"/>
              <a:gd name="connsiteX855" fmla="*/ 8652928 w 9144000"/>
              <a:gd name="connsiteY855" fmla="*/ 4755198 h 6857999"/>
              <a:gd name="connsiteX856" fmla="*/ 8298100 w 9144000"/>
              <a:gd name="connsiteY856" fmla="*/ 4743534 h 6857999"/>
              <a:gd name="connsiteX857" fmla="*/ 8318049 w 9144000"/>
              <a:gd name="connsiteY857" fmla="*/ 4788253 h 6857999"/>
              <a:gd name="connsiteX858" fmla="*/ 8418037 w 9144000"/>
              <a:gd name="connsiteY858" fmla="*/ 4819536 h 6857999"/>
              <a:gd name="connsiteX859" fmla="*/ 8399275 w 9144000"/>
              <a:gd name="connsiteY859" fmla="*/ 4771887 h 6857999"/>
              <a:gd name="connsiteX860" fmla="*/ 8753955 w 9144000"/>
              <a:gd name="connsiteY860" fmla="*/ 4742822 h 6857999"/>
              <a:gd name="connsiteX861" fmla="*/ 8759671 w 9144000"/>
              <a:gd name="connsiteY861" fmla="*/ 4772648 h 6857999"/>
              <a:gd name="connsiteX862" fmla="*/ 8773330 w 9144000"/>
              <a:gd name="connsiteY862" fmla="*/ 4775787 h 6857999"/>
              <a:gd name="connsiteX863" fmla="*/ 8767967 w 9144000"/>
              <a:gd name="connsiteY863" fmla="*/ 4745771 h 6857999"/>
              <a:gd name="connsiteX864" fmla="*/ 8394395 w 9144000"/>
              <a:gd name="connsiteY864" fmla="*/ 4740542 h 6857999"/>
              <a:gd name="connsiteX865" fmla="*/ 8404411 w 9144000"/>
              <a:gd name="connsiteY865" fmla="*/ 4765999 h 6857999"/>
              <a:gd name="connsiteX866" fmla="*/ 8488527 w 9144000"/>
              <a:gd name="connsiteY866" fmla="*/ 4789560 h 6857999"/>
              <a:gd name="connsiteX867" fmla="*/ 8478920 w 9144000"/>
              <a:gd name="connsiteY867" fmla="*/ 4761966 h 6857999"/>
              <a:gd name="connsiteX868" fmla="*/ 8728525 w 9144000"/>
              <a:gd name="connsiteY868" fmla="*/ 4737468 h 6857999"/>
              <a:gd name="connsiteX869" fmla="*/ 8734579 w 9144000"/>
              <a:gd name="connsiteY869" fmla="*/ 4766882 h 6857999"/>
              <a:gd name="connsiteX870" fmla="*/ 8751204 w 9144000"/>
              <a:gd name="connsiteY870" fmla="*/ 4770703 h 6857999"/>
              <a:gd name="connsiteX871" fmla="*/ 8745550 w 9144000"/>
              <a:gd name="connsiteY871" fmla="*/ 4741052 h 6857999"/>
              <a:gd name="connsiteX872" fmla="*/ 7661610 w 9144000"/>
              <a:gd name="connsiteY872" fmla="*/ 4733506 h 6857999"/>
              <a:gd name="connsiteX873" fmla="*/ 7691931 w 9144000"/>
              <a:gd name="connsiteY873" fmla="*/ 4769289 h 6857999"/>
              <a:gd name="connsiteX874" fmla="*/ 7747353 w 9144000"/>
              <a:gd name="connsiteY874" fmla="*/ 4837461 h 6857999"/>
              <a:gd name="connsiteX875" fmla="*/ 8005102 w 9144000"/>
              <a:gd name="connsiteY875" fmla="*/ 4995222 h 6857999"/>
              <a:gd name="connsiteX876" fmla="*/ 8078233 w 9144000"/>
              <a:gd name="connsiteY876" fmla="*/ 5038010 h 6857999"/>
              <a:gd name="connsiteX877" fmla="*/ 7997565 w 9144000"/>
              <a:gd name="connsiteY877" fmla="*/ 4917109 h 6857999"/>
              <a:gd name="connsiteX878" fmla="*/ 7680845 w 9144000"/>
              <a:gd name="connsiteY878" fmla="*/ 4745201 h 6857999"/>
              <a:gd name="connsiteX879" fmla="*/ 8701652 w 9144000"/>
              <a:gd name="connsiteY879" fmla="*/ 4731811 h 6857999"/>
              <a:gd name="connsiteX880" fmla="*/ 8708169 w 9144000"/>
              <a:gd name="connsiteY880" fmla="*/ 4760812 h 6857999"/>
              <a:gd name="connsiteX881" fmla="*/ 8726078 w 9144000"/>
              <a:gd name="connsiteY881" fmla="*/ 4764928 h 6857999"/>
              <a:gd name="connsiteX882" fmla="*/ 8720061 w 9144000"/>
              <a:gd name="connsiteY882" fmla="*/ 4735687 h 6857999"/>
              <a:gd name="connsiteX883" fmla="*/ 7880290 w 9144000"/>
              <a:gd name="connsiteY883" fmla="*/ 4729989 h 6857999"/>
              <a:gd name="connsiteX884" fmla="*/ 7930993 w 9144000"/>
              <a:gd name="connsiteY884" fmla="*/ 4803512 h 6857999"/>
              <a:gd name="connsiteX885" fmla="*/ 8108626 w 9144000"/>
              <a:gd name="connsiteY885" fmla="*/ 4889444 h 6857999"/>
              <a:gd name="connsiteX886" fmla="*/ 8130540 w 9144000"/>
              <a:gd name="connsiteY886" fmla="*/ 4899296 h 6857999"/>
              <a:gd name="connsiteX887" fmla="*/ 8083264 w 9144000"/>
              <a:gd name="connsiteY887" fmla="*/ 4817954 h 6857999"/>
              <a:gd name="connsiteX888" fmla="*/ 8540079 w 9144000"/>
              <a:gd name="connsiteY888" fmla="*/ 4729260 h 6857999"/>
              <a:gd name="connsiteX889" fmla="*/ 8553560 w 9144000"/>
              <a:gd name="connsiteY889" fmla="*/ 4772734 h 6857999"/>
              <a:gd name="connsiteX890" fmla="*/ 8617483 w 9144000"/>
              <a:gd name="connsiteY890" fmla="*/ 4789171 h 6857999"/>
              <a:gd name="connsiteX891" fmla="*/ 8609393 w 9144000"/>
              <a:gd name="connsiteY891" fmla="*/ 4759585 h 6857999"/>
              <a:gd name="connsiteX892" fmla="*/ 8605112 w 9144000"/>
              <a:gd name="connsiteY892" fmla="*/ 4744208 h 6857999"/>
              <a:gd name="connsiteX893" fmla="*/ 8786519 w 9144000"/>
              <a:gd name="connsiteY893" fmla="*/ 4721763 h 6857999"/>
              <a:gd name="connsiteX894" fmla="*/ 8790047 w 9144000"/>
              <a:gd name="connsiteY894" fmla="*/ 4742470 h 6857999"/>
              <a:gd name="connsiteX895" fmla="*/ 8790690 w 9144000"/>
              <a:gd name="connsiteY895" fmla="*/ 4742605 h 6857999"/>
              <a:gd name="connsiteX896" fmla="*/ 8787235 w 9144000"/>
              <a:gd name="connsiteY896" fmla="*/ 4721902 h 6857999"/>
              <a:gd name="connsiteX897" fmla="*/ 8652994 w 9144000"/>
              <a:gd name="connsiteY897" fmla="*/ 4721568 h 6857999"/>
              <a:gd name="connsiteX898" fmla="*/ 8659946 w 9144000"/>
              <a:gd name="connsiteY898" fmla="*/ 4749730 h 6857999"/>
              <a:gd name="connsiteX899" fmla="*/ 8699839 w 9144000"/>
              <a:gd name="connsiteY899" fmla="*/ 4758899 h 6857999"/>
              <a:gd name="connsiteX900" fmla="*/ 8693360 w 9144000"/>
              <a:gd name="connsiteY900" fmla="*/ 4730065 h 6857999"/>
              <a:gd name="connsiteX901" fmla="*/ 6864695 w 9144000"/>
              <a:gd name="connsiteY901" fmla="*/ 4719976 h 6857999"/>
              <a:gd name="connsiteX902" fmla="*/ 6952441 w 9144000"/>
              <a:gd name="connsiteY902" fmla="*/ 4899592 h 6857999"/>
              <a:gd name="connsiteX903" fmla="*/ 7036450 w 9144000"/>
              <a:gd name="connsiteY903" fmla="*/ 5103015 h 6857999"/>
              <a:gd name="connsiteX904" fmla="*/ 7070933 w 9144000"/>
              <a:gd name="connsiteY904" fmla="*/ 5200391 h 6857999"/>
              <a:gd name="connsiteX905" fmla="*/ 7180200 w 9144000"/>
              <a:gd name="connsiteY905" fmla="*/ 5276612 h 6857999"/>
              <a:gd name="connsiteX906" fmla="*/ 7169666 w 9144000"/>
              <a:gd name="connsiteY906" fmla="*/ 5248925 h 6857999"/>
              <a:gd name="connsiteX907" fmla="*/ 6988638 w 9144000"/>
              <a:gd name="connsiteY907" fmla="*/ 4857508 h 6857999"/>
              <a:gd name="connsiteX908" fmla="*/ 6959077 w 9144000"/>
              <a:gd name="connsiteY908" fmla="*/ 4804586 h 6857999"/>
              <a:gd name="connsiteX909" fmla="*/ 8771314 w 9144000"/>
              <a:gd name="connsiteY909" fmla="*/ 4718802 h 6857999"/>
              <a:gd name="connsiteX910" fmla="*/ 8774980 w 9144000"/>
              <a:gd name="connsiteY910" fmla="*/ 4739309 h 6857999"/>
              <a:gd name="connsiteX911" fmla="*/ 8780964 w 9144000"/>
              <a:gd name="connsiteY911" fmla="*/ 4740564 h 6857999"/>
              <a:gd name="connsiteX912" fmla="*/ 8777443 w 9144000"/>
              <a:gd name="connsiteY912" fmla="*/ 4719996 h 6857999"/>
              <a:gd name="connsiteX913" fmla="*/ 8748502 w 9144000"/>
              <a:gd name="connsiteY913" fmla="*/ 4714359 h 6857999"/>
              <a:gd name="connsiteX914" fmla="*/ 8752374 w 9144000"/>
              <a:gd name="connsiteY914" fmla="*/ 4734566 h 6857999"/>
              <a:gd name="connsiteX915" fmla="*/ 8766494 w 9144000"/>
              <a:gd name="connsiteY915" fmla="*/ 4737529 h 6857999"/>
              <a:gd name="connsiteX916" fmla="*/ 8762854 w 9144000"/>
              <a:gd name="connsiteY916" fmla="*/ 4717154 h 6857999"/>
              <a:gd name="connsiteX917" fmla="*/ 8470497 w 9144000"/>
              <a:gd name="connsiteY917" fmla="*/ 4713267 h 6857999"/>
              <a:gd name="connsiteX918" fmla="*/ 8485103 w 9144000"/>
              <a:gd name="connsiteY918" fmla="*/ 4755132 h 6857999"/>
              <a:gd name="connsiteX919" fmla="*/ 8544283 w 9144000"/>
              <a:gd name="connsiteY919" fmla="*/ 4770349 h 6857999"/>
              <a:gd name="connsiteX920" fmla="*/ 8530868 w 9144000"/>
              <a:gd name="connsiteY920" fmla="*/ 4727143 h 6857999"/>
              <a:gd name="connsiteX921" fmla="*/ 8284282 w 9144000"/>
              <a:gd name="connsiteY921" fmla="*/ 4712560 h 6857999"/>
              <a:gd name="connsiteX922" fmla="*/ 8294372 w 9144000"/>
              <a:gd name="connsiteY922" fmla="*/ 4735178 h 6857999"/>
              <a:gd name="connsiteX923" fmla="*/ 8396033 w 9144000"/>
              <a:gd name="connsiteY923" fmla="*/ 4763653 h 6857999"/>
              <a:gd name="connsiteX924" fmla="*/ 8386106 w 9144000"/>
              <a:gd name="connsiteY924" fmla="*/ 4738441 h 6857999"/>
              <a:gd name="connsiteX925" fmla="*/ 8286043 w 9144000"/>
              <a:gd name="connsiteY925" fmla="*/ 4713078 h 6857999"/>
              <a:gd name="connsiteX926" fmla="*/ 8603201 w 9144000"/>
              <a:gd name="connsiteY926" fmla="*/ 4711086 h 6857999"/>
              <a:gd name="connsiteX927" fmla="*/ 8610810 w 9144000"/>
              <a:gd name="connsiteY927" fmla="*/ 4738439 h 6857999"/>
              <a:gd name="connsiteX928" fmla="*/ 8651077 w 9144000"/>
              <a:gd name="connsiteY928" fmla="*/ 4747692 h 6857999"/>
              <a:gd name="connsiteX929" fmla="*/ 8644975 w 9144000"/>
              <a:gd name="connsiteY929" fmla="*/ 4722944 h 6857999"/>
              <a:gd name="connsiteX930" fmla="*/ 8644164 w 9144000"/>
              <a:gd name="connsiteY930" fmla="*/ 4719710 h 6857999"/>
              <a:gd name="connsiteX931" fmla="*/ 8722736 w 9144000"/>
              <a:gd name="connsiteY931" fmla="*/ 4709342 h 6857999"/>
              <a:gd name="connsiteX932" fmla="*/ 8726823 w 9144000"/>
              <a:gd name="connsiteY932" fmla="*/ 4729206 h 6857999"/>
              <a:gd name="connsiteX933" fmla="*/ 8743978 w 9144000"/>
              <a:gd name="connsiteY933" fmla="*/ 4732804 h 6857999"/>
              <a:gd name="connsiteX934" fmla="*/ 8740150 w 9144000"/>
              <a:gd name="connsiteY934" fmla="*/ 4712733 h 6857999"/>
              <a:gd name="connsiteX935" fmla="*/ 8695407 w 9144000"/>
              <a:gd name="connsiteY935" fmla="*/ 4704020 h 6857999"/>
              <a:gd name="connsiteX936" fmla="*/ 8699792 w 9144000"/>
              <a:gd name="connsiteY936" fmla="*/ 4723534 h 6857999"/>
              <a:gd name="connsiteX937" fmla="*/ 8718363 w 9144000"/>
              <a:gd name="connsiteY937" fmla="*/ 4727430 h 6857999"/>
              <a:gd name="connsiteX938" fmla="*/ 8714303 w 9144000"/>
              <a:gd name="connsiteY938" fmla="*/ 4707699 h 6857999"/>
              <a:gd name="connsiteX939" fmla="*/ 8162129 w 9144000"/>
              <a:gd name="connsiteY939" fmla="*/ 4701624 h 6857999"/>
              <a:gd name="connsiteX940" fmla="*/ 8184089 w 9144000"/>
              <a:gd name="connsiteY940" fmla="*/ 4744826 h 6857999"/>
              <a:gd name="connsiteX941" fmla="*/ 8222414 w 9144000"/>
              <a:gd name="connsiteY941" fmla="*/ 4758331 h 6857999"/>
              <a:gd name="connsiteX942" fmla="*/ 8308919 w 9144000"/>
              <a:gd name="connsiteY942" fmla="*/ 4785396 h 6857999"/>
              <a:gd name="connsiteX943" fmla="*/ 8289126 w 9144000"/>
              <a:gd name="connsiteY943" fmla="*/ 4741020 h 6857999"/>
              <a:gd name="connsiteX944" fmla="*/ 8256979 w 9144000"/>
              <a:gd name="connsiteY944" fmla="*/ 4732011 h 6857999"/>
              <a:gd name="connsiteX945" fmla="*/ 8783016 w 9144000"/>
              <a:gd name="connsiteY945" fmla="*/ 4701192 h 6857999"/>
              <a:gd name="connsiteX946" fmla="*/ 8785303 w 9144000"/>
              <a:gd name="connsiteY946" fmla="*/ 4714625 h 6857999"/>
              <a:gd name="connsiteX947" fmla="*/ 8786046 w 9144000"/>
              <a:gd name="connsiteY947" fmla="*/ 4714768 h 6857999"/>
              <a:gd name="connsiteX948" fmla="*/ 8783804 w 9144000"/>
              <a:gd name="connsiteY948" fmla="*/ 4701336 h 6857999"/>
              <a:gd name="connsiteX949" fmla="*/ 8767665 w 9144000"/>
              <a:gd name="connsiteY949" fmla="*/ 4698392 h 6857999"/>
              <a:gd name="connsiteX950" fmla="*/ 8770042 w 9144000"/>
              <a:gd name="connsiteY950" fmla="*/ 4711688 h 6857999"/>
              <a:gd name="connsiteX951" fmla="*/ 8776226 w 9144000"/>
              <a:gd name="connsiteY951" fmla="*/ 4712878 h 6857999"/>
              <a:gd name="connsiteX952" fmla="*/ 8773942 w 9144000"/>
              <a:gd name="connsiteY952" fmla="*/ 4699537 h 6857999"/>
              <a:gd name="connsiteX953" fmla="*/ 8529640 w 9144000"/>
              <a:gd name="connsiteY953" fmla="*/ 4695601 h 6857999"/>
              <a:gd name="connsiteX954" fmla="*/ 8537716 w 9144000"/>
              <a:gd name="connsiteY954" fmla="*/ 4721640 h 6857999"/>
              <a:gd name="connsiteX955" fmla="*/ 8603006 w 9144000"/>
              <a:gd name="connsiteY955" fmla="*/ 4736645 h 6857999"/>
              <a:gd name="connsiteX956" fmla="*/ 8595435 w 9144000"/>
              <a:gd name="connsiteY956" fmla="*/ 4709451 h 6857999"/>
              <a:gd name="connsiteX957" fmla="*/ 8019748 w 9144000"/>
              <a:gd name="connsiteY957" fmla="*/ 4695506 h 6857999"/>
              <a:gd name="connsiteX958" fmla="*/ 8046939 w 9144000"/>
              <a:gd name="connsiteY958" fmla="*/ 4740222 h 6857999"/>
              <a:gd name="connsiteX959" fmla="*/ 8190405 w 9144000"/>
              <a:gd name="connsiteY959" fmla="*/ 4796068 h 6857999"/>
              <a:gd name="connsiteX960" fmla="*/ 8203918 w 9144000"/>
              <a:gd name="connsiteY960" fmla="*/ 4800824 h 6857999"/>
              <a:gd name="connsiteX961" fmla="*/ 8178906 w 9144000"/>
              <a:gd name="connsiteY961" fmla="*/ 4751557 h 6857999"/>
              <a:gd name="connsiteX962" fmla="*/ 8646204 w 9144000"/>
              <a:gd name="connsiteY962" fmla="*/ 4694439 h 6857999"/>
              <a:gd name="connsiteX963" fmla="*/ 8650924 w 9144000"/>
              <a:gd name="connsiteY963" fmla="*/ 4713281 h 6857999"/>
              <a:gd name="connsiteX964" fmla="*/ 8691501 w 9144000"/>
              <a:gd name="connsiteY964" fmla="*/ 4721794 h 6857999"/>
              <a:gd name="connsiteX965" fmla="*/ 8687146 w 9144000"/>
              <a:gd name="connsiteY965" fmla="*/ 4702411 h 6857999"/>
              <a:gd name="connsiteX966" fmla="*/ 8744637 w 9144000"/>
              <a:gd name="connsiteY966" fmla="*/ 4694192 h 6857999"/>
              <a:gd name="connsiteX967" fmla="*/ 8747146 w 9144000"/>
              <a:gd name="connsiteY967" fmla="*/ 4707282 h 6857999"/>
              <a:gd name="connsiteX968" fmla="*/ 8761586 w 9144000"/>
              <a:gd name="connsiteY968" fmla="*/ 4710061 h 6857999"/>
              <a:gd name="connsiteX969" fmla="*/ 8759226 w 9144000"/>
              <a:gd name="connsiteY969" fmla="*/ 4696854 h 6857999"/>
              <a:gd name="connsiteX970" fmla="*/ 8375031 w 9144000"/>
              <a:gd name="connsiteY970" fmla="*/ 4691325 h 6857999"/>
              <a:gd name="connsiteX971" fmla="*/ 8390573 w 9144000"/>
              <a:gd name="connsiteY971" fmla="*/ 4730825 h 6857999"/>
              <a:gd name="connsiteX972" fmla="*/ 8475699 w 9144000"/>
              <a:gd name="connsiteY972" fmla="*/ 4752714 h 6857999"/>
              <a:gd name="connsiteX973" fmla="*/ 8461224 w 9144000"/>
              <a:gd name="connsiteY973" fmla="*/ 4711136 h 6857999"/>
              <a:gd name="connsiteX974" fmla="*/ 8718642 w 9144000"/>
              <a:gd name="connsiteY974" fmla="*/ 4689452 h 6857999"/>
              <a:gd name="connsiteX975" fmla="*/ 8721287 w 9144000"/>
              <a:gd name="connsiteY975" fmla="*/ 4702306 h 6857999"/>
              <a:gd name="connsiteX976" fmla="*/ 8738805 w 9144000"/>
              <a:gd name="connsiteY976" fmla="*/ 4705677 h 6857999"/>
              <a:gd name="connsiteX977" fmla="*/ 8736326 w 9144000"/>
              <a:gd name="connsiteY977" fmla="*/ 4692677 h 6857999"/>
              <a:gd name="connsiteX978" fmla="*/ 8780482 w 9144000"/>
              <a:gd name="connsiteY978" fmla="*/ 4686320 h 6857999"/>
              <a:gd name="connsiteX979" fmla="*/ 8781748 w 9144000"/>
              <a:gd name="connsiteY979" fmla="*/ 4693745 h 6857999"/>
              <a:gd name="connsiteX980" fmla="*/ 8782563 w 9144000"/>
              <a:gd name="connsiteY980" fmla="*/ 4693896 h 6857999"/>
              <a:gd name="connsiteX981" fmla="*/ 8781324 w 9144000"/>
              <a:gd name="connsiteY981" fmla="*/ 4686469 h 6857999"/>
              <a:gd name="connsiteX982" fmla="*/ 8595842 w 9144000"/>
              <a:gd name="connsiteY982" fmla="*/ 4684632 h 6857999"/>
              <a:gd name="connsiteX983" fmla="*/ 8600892 w 9144000"/>
              <a:gd name="connsiteY983" fmla="*/ 4702784 h 6857999"/>
              <a:gd name="connsiteX984" fmla="*/ 8642090 w 9144000"/>
              <a:gd name="connsiteY984" fmla="*/ 4711428 h 6857999"/>
              <a:gd name="connsiteX985" fmla="*/ 8637404 w 9144000"/>
              <a:gd name="connsiteY985" fmla="*/ 4692725 h 6857999"/>
              <a:gd name="connsiteX986" fmla="*/ 8691001 w 9144000"/>
              <a:gd name="connsiteY986" fmla="*/ 4684410 h 6857999"/>
              <a:gd name="connsiteX987" fmla="*/ 8693834 w 9144000"/>
              <a:gd name="connsiteY987" fmla="*/ 4697022 h 6857999"/>
              <a:gd name="connsiteX988" fmla="*/ 8712859 w 9144000"/>
              <a:gd name="connsiteY988" fmla="*/ 4700683 h 6857999"/>
              <a:gd name="connsiteX989" fmla="*/ 8710233 w 9144000"/>
              <a:gd name="connsiteY989" fmla="*/ 4687918 h 6857999"/>
              <a:gd name="connsiteX990" fmla="*/ 8765017 w 9144000"/>
              <a:gd name="connsiteY990" fmla="*/ 4683582 h 6857999"/>
              <a:gd name="connsiteX991" fmla="*/ 8766321 w 9144000"/>
              <a:gd name="connsiteY991" fmla="*/ 4690876 h 6857999"/>
              <a:gd name="connsiteX992" fmla="*/ 8772662 w 9144000"/>
              <a:gd name="connsiteY992" fmla="*/ 4692055 h 6857999"/>
              <a:gd name="connsiteX993" fmla="*/ 8771406 w 9144000"/>
              <a:gd name="connsiteY993" fmla="*/ 4684714 h 6857999"/>
              <a:gd name="connsiteX994" fmla="*/ 8459157 w 9144000"/>
              <a:gd name="connsiteY994" fmla="*/ 4680763 h 6857999"/>
              <a:gd name="connsiteX995" fmla="*/ 8467814 w 9144000"/>
              <a:gd name="connsiteY995" fmla="*/ 4705576 h 6857999"/>
              <a:gd name="connsiteX996" fmla="*/ 8528502 w 9144000"/>
              <a:gd name="connsiteY996" fmla="*/ 4719523 h 6857999"/>
              <a:gd name="connsiteX997" fmla="*/ 8520475 w 9144000"/>
              <a:gd name="connsiteY997" fmla="*/ 4693672 h 6857999"/>
              <a:gd name="connsiteX998" fmla="*/ 8741817 w 9144000"/>
              <a:gd name="connsiteY998" fmla="*/ 4679475 h 6857999"/>
              <a:gd name="connsiteX999" fmla="*/ 8743177 w 9144000"/>
              <a:gd name="connsiteY999" fmla="*/ 4686572 h 6857999"/>
              <a:gd name="connsiteX1000" fmla="*/ 8757878 w 9144000"/>
              <a:gd name="connsiteY1000" fmla="*/ 4689306 h 6857999"/>
              <a:gd name="connsiteX1001" fmla="*/ 8756588 w 9144000"/>
              <a:gd name="connsiteY1001" fmla="*/ 4682091 h 6857999"/>
              <a:gd name="connsiteX1002" fmla="*/ 8779189 w 9144000"/>
              <a:gd name="connsiteY1002" fmla="*/ 4678723 h 6857999"/>
              <a:gd name="connsiteX1003" fmla="*/ 8779332 w 9144000"/>
              <a:gd name="connsiteY1003" fmla="*/ 4679562 h 6857999"/>
              <a:gd name="connsiteX1004" fmla="*/ 8780195 w 9144000"/>
              <a:gd name="connsiteY1004" fmla="*/ 4679711 h 6857999"/>
              <a:gd name="connsiteX1005" fmla="*/ 8780055 w 9144000"/>
              <a:gd name="connsiteY1005" fmla="*/ 4678869 h 6857999"/>
              <a:gd name="connsiteX1006" fmla="*/ 8763683 w 9144000"/>
              <a:gd name="connsiteY1006" fmla="*/ 4676116 h 6857999"/>
              <a:gd name="connsiteX1007" fmla="*/ 8763822 w 9144000"/>
              <a:gd name="connsiteY1007" fmla="*/ 4676895 h 6857999"/>
              <a:gd name="connsiteX1008" fmla="*/ 8770256 w 9144000"/>
              <a:gd name="connsiteY1008" fmla="*/ 4678001 h 6857999"/>
              <a:gd name="connsiteX1009" fmla="*/ 8770119 w 9144000"/>
              <a:gd name="connsiteY1009" fmla="*/ 4677198 h 6857999"/>
              <a:gd name="connsiteX1010" fmla="*/ 8641428 w 9144000"/>
              <a:gd name="connsiteY1010" fmla="*/ 4675370 h 6857999"/>
              <a:gd name="connsiteX1011" fmla="*/ 8644472 w 9144000"/>
              <a:gd name="connsiteY1011" fmla="*/ 4687523 h 6857999"/>
              <a:gd name="connsiteX1012" fmla="*/ 8685577 w 9144000"/>
              <a:gd name="connsiteY1012" fmla="*/ 4695434 h 6857999"/>
              <a:gd name="connsiteX1013" fmla="*/ 8682763 w 9144000"/>
              <a:gd name="connsiteY1013" fmla="*/ 4682909 h 6857999"/>
              <a:gd name="connsiteX1014" fmla="*/ 8715635 w 9144000"/>
              <a:gd name="connsiteY1014" fmla="*/ 4674841 h 6857999"/>
              <a:gd name="connsiteX1015" fmla="*/ 8717050 w 9144000"/>
              <a:gd name="connsiteY1015" fmla="*/ 4681714 h 6857999"/>
              <a:gd name="connsiteX1016" fmla="*/ 8734868 w 9144000"/>
              <a:gd name="connsiteY1016" fmla="*/ 4685027 h 6857999"/>
              <a:gd name="connsiteX1017" fmla="*/ 8733529 w 9144000"/>
              <a:gd name="connsiteY1017" fmla="*/ 4678008 h 6857999"/>
              <a:gd name="connsiteX1018" fmla="*/ 8147190 w 9144000"/>
              <a:gd name="connsiteY1018" fmla="*/ 4672235 h 6857999"/>
              <a:gd name="connsiteX1019" fmla="*/ 8157621 w 9144000"/>
              <a:gd name="connsiteY1019" fmla="*/ 4692755 h 6857999"/>
              <a:gd name="connsiteX1020" fmla="*/ 8259118 w 9144000"/>
              <a:gd name="connsiteY1020" fmla="*/ 4725304 h 6857999"/>
              <a:gd name="connsiteX1021" fmla="*/ 8285399 w 9144000"/>
              <a:gd name="connsiteY1021" fmla="*/ 4732665 h 6857999"/>
              <a:gd name="connsiteX1022" fmla="*/ 8275247 w 9144000"/>
              <a:gd name="connsiteY1022" fmla="*/ 4709902 h 6857999"/>
              <a:gd name="connsiteX1023" fmla="*/ 8740424 w 9144000"/>
              <a:gd name="connsiteY1023" fmla="*/ 4672205 h 6857999"/>
              <a:gd name="connsiteX1024" fmla="*/ 8740556 w 9144000"/>
              <a:gd name="connsiteY1024" fmla="*/ 4672893 h 6857999"/>
              <a:gd name="connsiteX1025" fmla="*/ 8755402 w 9144000"/>
              <a:gd name="connsiteY1025" fmla="*/ 4675446 h 6857999"/>
              <a:gd name="connsiteX1026" fmla="*/ 8755268 w 9144000"/>
              <a:gd name="connsiteY1026" fmla="*/ 4674701 h 6857999"/>
              <a:gd name="connsiteX1027" fmla="*/ 8521764 w 9144000"/>
              <a:gd name="connsiteY1027" fmla="*/ 4670206 h 6857999"/>
              <a:gd name="connsiteX1028" fmla="*/ 8527063 w 9144000"/>
              <a:gd name="connsiteY1028" fmla="*/ 4687295 h 6857999"/>
              <a:gd name="connsiteX1029" fmla="*/ 8593125 w 9144000"/>
              <a:gd name="connsiteY1029" fmla="*/ 4701155 h 6857999"/>
              <a:gd name="connsiteX1030" fmla="*/ 8588106 w 9144000"/>
              <a:gd name="connsiteY1030" fmla="*/ 4683125 h 6857999"/>
              <a:gd name="connsiteX1031" fmla="*/ 8687705 w 9144000"/>
              <a:gd name="connsiteY1031" fmla="*/ 4669897 h 6857999"/>
              <a:gd name="connsiteX1032" fmla="*/ 8689219 w 9144000"/>
              <a:gd name="connsiteY1032" fmla="*/ 4676539 h 6857999"/>
              <a:gd name="connsiteX1033" fmla="*/ 8708635 w 9144000"/>
              <a:gd name="connsiteY1033" fmla="*/ 4680149 h 6857999"/>
              <a:gd name="connsiteX1034" fmla="*/ 8707236 w 9144000"/>
              <a:gd name="connsiteY1034" fmla="*/ 4673354 h 6857999"/>
              <a:gd name="connsiteX1035" fmla="*/ 8714185 w 9144000"/>
              <a:gd name="connsiteY1035" fmla="*/ 4667792 h 6857999"/>
              <a:gd name="connsiteX1036" fmla="*/ 8714305 w 9144000"/>
              <a:gd name="connsiteY1036" fmla="*/ 4668378 h 6857999"/>
              <a:gd name="connsiteX1037" fmla="*/ 8732282 w 9144000"/>
              <a:gd name="connsiteY1037" fmla="*/ 4671470 h 6857999"/>
              <a:gd name="connsiteX1038" fmla="*/ 8732157 w 9144000"/>
              <a:gd name="connsiteY1038" fmla="*/ 4670815 h 6857999"/>
              <a:gd name="connsiteX1039" fmla="*/ 7837363 w 9144000"/>
              <a:gd name="connsiteY1039" fmla="*/ 4667745 h 6857999"/>
              <a:gd name="connsiteX1040" fmla="*/ 7872946 w 9144000"/>
              <a:gd name="connsiteY1040" fmla="*/ 4719342 h 6857999"/>
              <a:gd name="connsiteX1041" fmla="*/ 8077363 w 9144000"/>
              <a:gd name="connsiteY1041" fmla="*/ 4807801 h 6857999"/>
              <a:gd name="connsiteX1042" fmla="*/ 8047856 w 9144000"/>
              <a:gd name="connsiteY1042" fmla="*/ 4757031 h 6857999"/>
              <a:gd name="connsiteX1043" fmla="*/ 8041993 w 9144000"/>
              <a:gd name="connsiteY1043" fmla="*/ 4747380 h 6857999"/>
              <a:gd name="connsiteX1044" fmla="*/ 8590691 w 9144000"/>
              <a:gd name="connsiteY1044" fmla="*/ 4666117 h 6857999"/>
              <a:gd name="connsiteX1045" fmla="*/ 8593941 w 9144000"/>
              <a:gd name="connsiteY1045" fmla="*/ 4677799 h 6857999"/>
              <a:gd name="connsiteX1046" fmla="*/ 8635677 w 9144000"/>
              <a:gd name="connsiteY1046" fmla="*/ 4685831 h 6857999"/>
              <a:gd name="connsiteX1047" fmla="*/ 8632656 w 9144000"/>
              <a:gd name="connsiteY1047" fmla="*/ 4673771 h 6857999"/>
              <a:gd name="connsiteX1048" fmla="*/ 8262784 w 9144000"/>
              <a:gd name="connsiteY1048" fmla="*/ 4664370 h 6857999"/>
              <a:gd name="connsiteX1049" fmla="*/ 8279534 w 9144000"/>
              <a:gd name="connsiteY1049" fmla="*/ 4701917 h 6857999"/>
              <a:gd name="connsiteX1050" fmla="*/ 8288691 w 9144000"/>
              <a:gd name="connsiteY1050" fmla="*/ 4704630 h 6857999"/>
              <a:gd name="connsiteX1051" fmla="*/ 8382267 w 9144000"/>
              <a:gd name="connsiteY1051" fmla="*/ 4728690 h 6857999"/>
              <a:gd name="connsiteX1052" fmla="*/ 8366811 w 9144000"/>
              <a:gd name="connsiteY1052" fmla="*/ 4689435 h 6857999"/>
              <a:gd name="connsiteX1053" fmla="*/ 8307187 w 9144000"/>
              <a:gd name="connsiteY1053" fmla="*/ 4675731 h 6857999"/>
              <a:gd name="connsiteX1054" fmla="*/ 8686151 w 9144000"/>
              <a:gd name="connsiteY1054" fmla="*/ 4663077 h 6857999"/>
              <a:gd name="connsiteX1055" fmla="*/ 8686259 w 9144000"/>
              <a:gd name="connsiteY1055" fmla="*/ 4663555 h 6857999"/>
              <a:gd name="connsiteX1056" fmla="*/ 8705916 w 9144000"/>
              <a:gd name="connsiteY1056" fmla="*/ 4666935 h 6857999"/>
              <a:gd name="connsiteX1057" fmla="*/ 8705802 w 9144000"/>
              <a:gd name="connsiteY1057" fmla="*/ 4666382 h 6857999"/>
              <a:gd name="connsiteX1058" fmla="*/ 8637846 w 9144000"/>
              <a:gd name="connsiteY1058" fmla="*/ 4661071 h 6857999"/>
              <a:gd name="connsiteX1059" fmla="*/ 8639401 w 9144000"/>
              <a:gd name="connsiteY1059" fmla="*/ 4667275 h 6857999"/>
              <a:gd name="connsiteX1060" fmla="*/ 8680963 w 9144000"/>
              <a:gd name="connsiteY1060" fmla="*/ 4675003 h 6857999"/>
              <a:gd name="connsiteX1061" fmla="*/ 8679463 w 9144000"/>
              <a:gd name="connsiteY1061" fmla="*/ 4668438 h 6857999"/>
              <a:gd name="connsiteX1062" fmla="*/ 8362903 w 9144000"/>
              <a:gd name="connsiteY1062" fmla="*/ 4660501 h 6857999"/>
              <a:gd name="connsiteX1063" fmla="*/ 8371972 w 9144000"/>
              <a:gd name="connsiteY1063" fmla="*/ 4683550 h 6857999"/>
              <a:gd name="connsiteX1064" fmla="*/ 8458548 w 9144000"/>
              <a:gd name="connsiteY1064" fmla="*/ 4703447 h 6857999"/>
              <a:gd name="connsiteX1065" fmla="*/ 8449978 w 9144000"/>
              <a:gd name="connsiteY1065" fmla="*/ 4678831 h 6857999"/>
              <a:gd name="connsiteX1066" fmla="*/ 8450642 w 9144000"/>
              <a:gd name="connsiteY1066" fmla="*/ 4656356 h 6857999"/>
              <a:gd name="connsiteX1067" fmla="*/ 8456253 w 9144000"/>
              <a:gd name="connsiteY1067" fmla="*/ 4672438 h 6857999"/>
              <a:gd name="connsiteX1068" fmla="*/ 8517898 w 9144000"/>
              <a:gd name="connsiteY1068" fmla="*/ 4685372 h 6857999"/>
              <a:gd name="connsiteX1069" fmla="*/ 8512637 w 9144000"/>
              <a:gd name="connsiteY1069" fmla="*/ 4668429 h 6857999"/>
              <a:gd name="connsiteX1070" fmla="*/ 8636247 w 9144000"/>
              <a:gd name="connsiteY1070" fmla="*/ 4654685 h 6857999"/>
              <a:gd name="connsiteX1071" fmla="*/ 8636316 w 9144000"/>
              <a:gd name="connsiteY1071" fmla="*/ 4654965 h 6857999"/>
              <a:gd name="connsiteX1072" fmla="*/ 8678024 w 9144000"/>
              <a:gd name="connsiteY1072" fmla="*/ 4662139 h 6857999"/>
              <a:gd name="connsiteX1073" fmla="*/ 8677922 w 9144000"/>
              <a:gd name="connsiteY1073" fmla="*/ 4661694 h 6857999"/>
              <a:gd name="connsiteX1074" fmla="*/ 8516288 w 9144000"/>
              <a:gd name="connsiteY1074" fmla="*/ 4652549 h 6857999"/>
              <a:gd name="connsiteX1075" fmla="*/ 8519688 w 9144000"/>
              <a:gd name="connsiteY1075" fmla="*/ 4663510 h 6857999"/>
              <a:gd name="connsiteX1076" fmla="*/ 8586209 w 9144000"/>
              <a:gd name="connsiteY1076" fmla="*/ 4676311 h 6857999"/>
              <a:gd name="connsiteX1077" fmla="*/ 8582979 w 9144000"/>
              <a:gd name="connsiteY1077" fmla="*/ 4664711 h 6857999"/>
              <a:gd name="connsiteX1078" fmla="*/ 8586771 w 9144000"/>
              <a:gd name="connsiteY1078" fmla="*/ 4652030 h 6857999"/>
              <a:gd name="connsiteX1079" fmla="*/ 8588373 w 9144000"/>
              <a:gd name="connsiteY1079" fmla="*/ 4657787 h 6857999"/>
              <a:gd name="connsiteX1080" fmla="*/ 8630619 w 9144000"/>
              <a:gd name="connsiteY1080" fmla="*/ 4665642 h 6857999"/>
              <a:gd name="connsiteX1081" fmla="*/ 8629085 w 9144000"/>
              <a:gd name="connsiteY1081" fmla="*/ 4659520 h 6857999"/>
              <a:gd name="connsiteX1082" fmla="*/ 7989919 w 9144000"/>
              <a:gd name="connsiteY1082" fmla="*/ 4646452 h 6857999"/>
              <a:gd name="connsiteX1083" fmla="*/ 8013096 w 9144000"/>
              <a:gd name="connsiteY1083" fmla="*/ 4684567 h 6857999"/>
              <a:gd name="connsiteX1084" fmla="*/ 8173615 w 9144000"/>
              <a:gd name="connsiteY1084" fmla="*/ 4741134 h 6857999"/>
              <a:gd name="connsiteX1085" fmla="*/ 8151891 w 9144000"/>
              <a:gd name="connsiteY1085" fmla="*/ 4698344 h 6857999"/>
              <a:gd name="connsiteX1086" fmla="*/ 8585118 w 9144000"/>
              <a:gd name="connsiteY1086" fmla="*/ 4646087 h 6857999"/>
              <a:gd name="connsiteX1087" fmla="*/ 8585139 w 9144000"/>
              <a:gd name="connsiteY1087" fmla="*/ 4646164 h 6857999"/>
              <a:gd name="connsiteX1088" fmla="*/ 8627567 w 9144000"/>
              <a:gd name="connsiteY1088" fmla="*/ 4653461 h 6857999"/>
              <a:gd name="connsiteX1089" fmla="*/ 8627505 w 9144000"/>
              <a:gd name="connsiteY1089" fmla="*/ 4653215 h 6857999"/>
              <a:gd name="connsiteX1090" fmla="*/ 8566123 w 9144000"/>
              <a:gd name="connsiteY1090" fmla="*/ 4642893 h 6857999"/>
              <a:gd name="connsiteX1091" fmla="*/ 8577447 w 9144000"/>
              <a:gd name="connsiteY1091" fmla="*/ 4644840 h 6857999"/>
              <a:gd name="connsiteX1092" fmla="*/ 8577434 w 9144000"/>
              <a:gd name="connsiteY1092" fmla="*/ 4644795 h 6857999"/>
              <a:gd name="connsiteX1093" fmla="*/ 8512023 w 9144000"/>
              <a:gd name="connsiteY1093" fmla="*/ 4638797 h 6857999"/>
              <a:gd name="connsiteX1094" fmla="*/ 8513601 w 9144000"/>
              <a:gd name="connsiteY1094" fmla="*/ 4643883 h 6857999"/>
              <a:gd name="connsiteX1095" fmla="*/ 8580652 w 9144000"/>
              <a:gd name="connsiteY1095" fmla="*/ 4656351 h 6857999"/>
              <a:gd name="connsiteX1096" fmla="*/ 8579069 w 9144000"/>
              <a:gd name="connsiteY1096" fmla="*/ 4650666 h 6857999"/>
              <a:gd name="connsiteX1097" fmla="*/ 8444506 w 9144000"/>
              <a:gd name="connsiteY1097" fmla="*/ 4638767 h 6857999"/>
              <a:gd name="connsiteX1098" fmla="*/ 8448235 w 9144000"/>
              <a:gd name="connsiteY1098" fmla="*/ 4649457 h 6857999"/>
              <a:gd name="connsiteX1099" fmla="*/ 8459877 w 9144000"/>
              <a:gd name="connsiteY1099" fmla="*/ 4652000 h 6857999"/>
              <a:gd name="connsiteX1100" fmla="*/ 8510565 w 9144000"/>
              <a:gd name="connsiteY1100" fmla="*/ 4661754 h 6857999"/>
              <a:gd name="connsiteX1101" fmla="*/ 8507191 w 9144000"/>
              <a:gd name="connsiteY1101" fmla="*/ 4650890 h 6857999"/>
              <a:gd name="connsiteX1102" fmla="*/ 8471909 w 9144000"/>
              <a:gd name="connsiteY1102" fmla="*/ 4644455 h 6857999"/>
              <a:gd name="connsiteX1103" fmla="*/ 8353577 w 9144000"/>
              <a:gd name="connsiteY1103" fmla="*/ 4636794 h 6857999"/>
              <a:gd name="connsiteX1104" fmla="*/ 8359623 w 9144000"/>
              <a:gd name="connsiteY1104" fmla="*/ 4652166 h 6857999"/>
              <a:gd name="connsiteX1105" fmla="*/ 8447082 w 9144000"/>
              <a:gd name="connsiteY1105" fmla="*/ 4670514 h 6857999"/>
              <a:gd name="connsiteX1106" fmla="*/ 8441536 w 9144000"/>
              <a:gd name="connsiteY1106" fmla="*/ 4654583 h 6857999"/>
              <a:gd name="connsiteX1107" fmla="*/ 8370087 w 9144000"/>
              <a:gd name="connsiteY1107" fmla="*/ 4640670 h 6857999"/>
              <a:gd name="connsiteX1108" fmla="*/ 7347726 w 9144000"/>
              <a:gd name="connsiteY1108" fmla="*/ 4636575 h 6857999"/>
              <a:gd name="connsiteX1109" fmla="*/ 7396964 w 9144000"/>
              <a:gd name="connsiteY1109" fmla="*/ 4689616 h 6857999"/>
              <a:gd name="connsiteX1110" fmla="*/ 7568325 w 9144000"/>
              <a:gd name="connsiteY1110" fmla="*/ 4837487 h 6857999"/>
              <a:gd name="connsiteX1111" fmla="*/ 7897259 w 9144000"/>
              <a:gd name="connsiteY1111" fmla="*/ 5111415 h 6857999"/>
              <a:gd name="connsiteX1112" fmla="*/ 8080580 w 9144000"/>
              <a:gd name="connsiteY1112" fmla="*/ 5259735 h 6857999"/>
              <a:gd name="connsiteX1113" fmla="*/ 8043204 w 9144000"/>
              <a:gd name="connsiteY1113" fmla="*/ 5212297 h 6857999"/>
              <a:gd name="connsiteX1114" fmla="*/ 7890661 w 9144000"/>
              <a:gd name="connsiteY1114" fmla="*/ 5024632 h 6857999"/>
              <a:gd name="connsiteX1115" fmla="*/ 7764286 w 9144000"/>
              <a:gd name="connsiteY1115" fmla="*/ 4939165 h 6857999"/>
              <a:gd name="connsiteX1116" fmla="*/ 7505704 w 9144000"/>
              <a:gd name="connsiteY1116" fmla="*/ 4755418 h 6857999"/>
              <a:gd name="connsiteX1117" fmla="*/ 8249391 w 9144000"/>
              <a:gd name="connsiteY1117" fmla="*/ 4634349 h 6857999"/>
              <a:gd name="connsiteX1118" fmla="*/ 8259202 w 9144000"/>
              <a:gd name="connsiteY1118" fmla="*/ 4656342 h 6857999"/>
              <a:gd name="connsiteX1119" fmla="*/ 8309633 w 9144000"/>
              <a:gd name="connsiteY1119" fmla="*/ 4669224 h 6857999"/>
              <a:gd name="connsiteX1120" fmla="*/ 8363749 w 9144000"/>
              <a:gd name="connsiteY1120" fmla="*/ 4681660 h 6857999"/>
              <a:gd name="connsiteX1121" fmla="*/ 8354741 w 9144000"/>
              <a:gd name="connsiteY1121" fmla="*/ 4658783 h 6857999"/>
              <a:gd name="connsiteX1122" fmla="*/ 8334431 w 9144000"/>
              <a:gd name="connsiteY1122" fmla="*/ 4654507 h 6857999"/>
              <a:gd name="connsiteX1123" fmla="*/ 8123833 w 9144000"/>
              <a:gd name="connsiteY1123" fmla="*/ 4628818 h 6857999"/>
              <a:gd name="connsiteX1124" fmla="*/ 8141147 w 9144000"/>
              <a:gd name="connsiteY1124" fmla="*/ 4660928 h 6857999"/>
              <a:gd name="connsiteX1125" fmla="*/ 8270490 w 9144000"/>
              <a:gd name="connsiteY1125" fmla="*/ 4699239 h 6857999"/>
              <a:gd name="connsiteX1126" fmla="*/ 8253927 w 9144000"/>
              <a:gd name="connsiteY1126" fmla="*/ 4662104 h 6857999"/>
              <a:gd name="connsiteX1127" fmla="*/ 7572714 w 9144000"/>
              <a:gd name="connsiteY1127" fmla="*/ 4628596 h 6857999"/>
              <a:gd name="connsiteX1128" fmla="*/ 7645235 w 9144000"/>
              <a:gd name="connsiteY1128" fmla="*/ 4714180 h 6857999"/>
              <a:gd name="connsiteX1129" fmla="*/ 7684738 w 9144000"/>
              <a:gd name="connsiteY1129" fmla="*/ 4738197 h 6857999"/>
              <a:gd name="connsiteX1130" fmla="*/ 7987995 w 9144000"/>
              <a:gd name="connsiteY1130" fmla="*/ 4902766 h 6857999"/>
              <a:gd name="connsiteX1131" fmla="*/ 7958424 w 9144000"/>
              <a:gd name="connsiteY1131" fmla="*/ 4858449 h 6857999"/>
              <a:gd name="connsiteX1132" fmla="*/ 7924321 w 9144000"/>
              <a:gd name="connsiteY1132" fmla="*/ 4809002 h 6857999"/>
              <a:gd name="connsiteX1133" fmla="*/ 7718670 w 9144000"/>
              <a:gd name="connsiteY1133" fmla="*/ 4709584 h 6857999"/>
              <a:gd name="connsiteX1134" fmla="*/ 8440073 w 9144000"/>
              <a:gd name="connsiteY1134" fmla="*/ 4626061 h 6857999"/>
              <a:gd name="connsiteX1135" fmla="*/ 8441621 w 9144000"/>
              <a:gd name="connsiteY1135" fmla="*/ 4630498 h 6857999"/>
              <a:gd name="connsiteX1136" fmla="*/ 8504490 w 9144000"/>
              <a:gd name="connsiteY1136" fmla="*/ 4642189 h 6857999"/>
              <a:gd name="connsiteX1137" fmla="*/ 8502937 w 9144000"/>
              <a:gd name="connsiteY1137" fmla="*/ 4637190 h 6857999"/>
              <a:gd name="connsiteX1138" fmla="*/ 7974756 w 9144000"/>
              <a:gd name="connsiteY1138" fmla="*/ 4621513 h 6857999"/>
              <a:gd name="connsiteX1139" fmla="*/ 7984272 w 9144000"/>
              <a:gd name="connsiteY1139" fmla="*/ 4637163 h 6857999"/>
              <a:gd name="connsiteX1140" fmla="*/ 8147388 w 9144000"/>
              <a:gd name="connsiteY1140" fmla="*/ 4689473 h 6857999"/>
              <a:gd name="connsiteX1141" fmla="*/ 8139767 w 9144000"/>
              <a:gd name="connsiteY1141" fmla="*/ 4674461 h 6857999"/>
              <a:gd name="connsiteX1142" fmla="*/ 8136947 w 9144000"/>
              <a:gd name="connsiteY1142" fmla="*/ 4669222 h 6857999"/>
              <a:gd name="connsiteX1143" fmla="*/ 7804145 w 9144000"/>
              <a:gd name="connsiteY1143" fmla="*/ 4619577 h 6857999"/>
              <a:gd name="connsiteX1144" fmla="*/ 7828782 w 9144000"/>
              <a:gd name="connsiteY1144" fmla="*/ 4655302 h 6857999"/>
              <a:gd name="connsiteX1145" fmla="*/ 8034763 w 9144000"/>
              <a:gd name="connsiteY1145" fmla="*/ 4735482 h 6857999"/>
              <a:gd name="connsiteX1146" fmla="*/ 8007945 w 9144000"/>
              <a:gd name="connsiteY1146" fmla="*/ 4691349 h 6857999"/>
              <a:gd name="connsiteX1147" fmla="*/ 8346335 w 9144000"/>
              <a:gd name="connsiteY1147" fmla="*/ 4618391 h 6857999"/>
              <a:gd name="connsiteX1148" fmla="*/ 8350127 w 9144000"/>
              <a:gd name="connsiteY1148" fmla="*/ 4628027 h 6857999"/>
              <a:gd name="connsiteX1149" fmla="*/ 8439054 w 9144000"/>
              <a:gd name="connsiteY1149" fmla="*/ 4647451 h 6857999"/>
              <a:gd name="connsiteX1150" fmla="*/ 8435371 w 9144000"/>
              <a:gd name="connsiteY1150" fmla="*/ 4636871 h 6857999"/>
              <a:gd name="connsiteX1151" fmla="*/ 6749080 w 9144000"/>
              <a:gd name="connsiteY1151" fmla="*/ 4616332 h 6857999"/>
              <a:gd name="connsiteX1152" fmla="*/ 6816953 w 9144000"/>
              <a:gd name="connsiteY1152" fmla="*/ 4745548 h 6857999"/>
              <a:gd name="connsiteX1153" fmla="*/ 6903561 w 9144000"/>
              <a:gd name="connsiteY1153" fmla="*/ 4950793 h 6857999"/>
              <a:gd name="connsiteX1154" fmla="*/ 6961164 w 9144000"/>
              <a:gd name="connsiteY1154" fmla="*/ 5119843 h 6857999"/>
              <a:gd name="connsiteX1155" fmla="*/ 7046699 w 9144000"/>
              <a:gd name="connsiteY1155" fmla="*/ 5183486 h 6857999"/>
              <a:gd name="connsiteX1156" fmla="*/ 7059700 w 9144000"/>
              <a:gd name="connsiteY1156" fmla="*/ 5192554 h 6857999"/>
              <a:gd name="connsiteX1157" fmla="*/ 7029354 w 9144000"/>
              <a:gd name="connsiteY1157" fmla="*/ 5106801 h 6857999"/>
              <a:gd name="connsiteX1158" fmla="*/ 6850085 w 9144000"/>
              <a:gd name="connsiteY1158" fmla="*/ 4708645 h 6857999"/>
              <a:gd name="connsiteX1159" fmla="*/ 6847912 w 9144000"/>
              <a:gd name="connsiteY1159" fmla="*/ 4704932 h 6857999"/>
              <a:gd name="connsiteX1160" fmla="*/ 8238426 w 9144000"/>
              <a:gd name="connsiteY1160" fmla="*/ 4609769 h 6857999"/>
              <a:gd name="connsiteX1161" fmla="*/ 8244618 w 9144000"/>
              <a:gd name="connsiteY1161" fmla="*/ 4623647 h 6857999"/>
              <a:gd name="connsiteX1162" fmla="*/ 8351388 w 9144000"/>
              <a:gd name="connsiteY1162" fmla="*/ 4650266 h 6857999"/>
              <a:gd name="connsiteX1163" fmla="*/ 8345321 w 9144000"/>
              <a:gd name="connsiteY1163" fmla="*/ 4634857 h 6857999"/>
              <a:gd name="connsiteX1164" fmla="*/ 8342562 w 9144000"/>
              <a:gd name="connsiteY1164" fmla="*/ 4608800 h 6857999"/>
              <a:gd name="connsiteX1165" fmla="*/ 8343954 w 9144000"/>
              <a:gd name="connsiteY1165" fmla="*/ 4612338 h 6857999"/>
              <a:gd name="connsiteX1166" fmla="*/ 8432566 w 9144000"/>
              <a:gd name="connsiteY1166" fmla="*/ 4628815 h 6857999"/>
              <a:gd name="connsiteX1167" fmla="*/ 8431051 w 9144000"/>
              <a:gd name="connsiteY1167" fmla="*/ 4624464 h 6857999"/>
              <a:gd name="connsiteX1168" fmla="*/ 8108853 w 9144000"/>
              <a:gd name="connsiteY1168" fmla="*/ 4601034 h 6857999"/>
              <a:gd name="connsiteX1169" fmla="*/ 8119422 w 9144000"/>
              <a:gd name="connsiteY1169" fmla="*/ 4620638 h 6857999"/>
              <a:gd name="connsiteX1170" fmla="*/ 8250349 w 9144000"/>
              <a:gd name="connsiteY1170" fmla="*/ 4654081 h 6857999"/>
              <a:gd name="connsiteX1171" fmla="*/ 8240621 w 9144000"/>
              <a:gd name="connsiteY1171" fmla="*/ 4632270 h 6857999"/>
              <a:gd name="connsiteX1172" fmla="*/ 8231653 w 9144000"/>
              <a:gd name="connsiteY1172" fmla="*/ 4594586 h 6857999"/>
              <a:gd name="connsiteX1173" fmla="*/ 8235391 w 9144000"/>
              <a:gd name="connsiteY1173" fmla="*/ 4602966 h 6857999"/>
              <a:gd name="connsiteX1174" fmla="*/ 8341926 w 9144000"/>
              <a:gd name="connsiteY1174" fmla="*/ 4626236 h 6857999"/>
              <a:gd name="connsiteX1175" fmla="*/ 8338170 w 9144000"/>
              <a:gd name="connsiteY1175" fmla="*/ 4616695 h 6857999"/>
              <a:gd name="connsiteX1176" fmla="*/ 8227474 w 9144000"/>
              <a:gd name="connsiteY1176" fmla="*/ 4585317 h 6857999"/>
              <a:gd name="connsiteX1177" fmla="*/ 8228246 w 9144000"/>
              <a:gd name="connsiteY1177" fmla="*/ 4586949 h 6857999"/>
              <a:gd name="connsiteX1178" fmla="*/ 8228796 w 9144000"/>
              <a:gd name="connsiteY1178" fmla="*/ 4588181 h 6857999"/>
              <a:gd name="connsiteX1179" fmla="*/ 8312222 w 9144000"/>
              <a:gd name="connsiteY1179" fmla="*/ 4606437 h 6857999"/>
              <a:gd name="connsiteX1180" fmla="*/ 8335861 w 9144000"/>
              <a:gd name="connsiteY1180" fmla="*/ 4610833 h 6857999"/>
              <a:gd name="connsiteX1181" fmla="*/ 8334499 w 9144000"/>
              <a:gd name="connsiteY1181" fmla="*/ 4607372 h 6857999"/>
              <a:gd name="connsiteX1182" fmla="*/ 8316855 w 9144000"/>
              <a:gd name="connsiteY1182" fmla="*/ 4604249 h 6857999"/>
              <a:gd name="connsiteX1183" fmla="*/ 7949446 w 9144000"/>
              <a:gd name="connsiteY1183" fmla="*/ 4579893 h 6857999"/>
              <a:gd name="connsiteX1184" fmla="*/ 7967436 w 9144000"/>
              <a:gd name="connsiteY1184" fmla="*/ 4609478 h 6857999"/>
              <a:gd name="connsiteX1185" fmla="*/ 8130840 w 9144000"/>
              <a:gd name="connsiteY1185" fmla="*/ 4657876 h 6857999"/>
              <a:gd name="connsiteX1186" fmla="*/ 8113821 w 9144000"/>
              <a:gd name="connsiteY1186" fmla="*/ 4626257 h 6857999"/>
              <a:gd name="connsiteX1187" fmla="*/ 8081516 w 9144000"/>
              <a:gd name="connsiteY1187" fmla="*/ 4617992 h 6857999"/>
              <a:gd name="connsiteX1188" fmla="*/ 8095473 w 9144000"/>
              <a:gd name="connsiteY1188" fmla="*/ 4576217 h 6857999"/>
              <a:gd name="connsiteX1189" fmla="*/ 8101856 w 9144000"/>
              <a:gd name="connsiteY1189" fmla="*/ 4588057 h 6857999"/>
              <a:gd name="connsiteX1190" fmla="*/ 8235794 w 9144000"/>
              <a:gd name="connsiteY1190" fmla="*/ 4621448 h 6857999"/>
              <a:gd name="connsiteX1191" fmla="*/ 8229667 w 9144000"/>
              <a:gd name="connsiteY1191" fmla="*/ 4607713 h 6857999"/>
              <a:gd name="connsiteX1192" fmla="*/ 7772414 w 9144000"/>
              <a:gd name="connsiteY1192" fmla="*/ 4573565 h 6857999"/>
              <a:gd name="connsiteX1193" fmla="*/ 7795987 w 9144000"/>
              <a:gd name="connsiteY1193" fmla="*/ 4607746 h 6857999"/>
              <a:gd name="connsiteX1194" fmla="*/ 7801367 w 9144000"/>
              <a:gd name="connsiteY1194" fmla="*/ 4609954 h 6857999"/>
              <a:gd name="connsiteX1195" fmla="*/ 8001298 w 9144000"/>
              <a:gd name="connsiteY1195" fmla="*/ 4680410 h 6857999"/>
              <a:gd name="connsiteX1196" fmla="*/ 7978425 w 9144000"/>
              <a:gd name="connsiteY1196" fmla="*/ 4642770 h 6857999"/>
              <a:gd name="connsiteX1197" fmla="*/ 7826224 w 9144000"/>
              <a:gd name="connsiteY1197" fmla="*/ 4594008 h 6857999"/>
              <a:gd name="connsiteX1198" fmla="*/ 6996665 w 9144000"/>
              <a:gd name="connsiteY1198" fmla="*/ 4572458 h 6857999"/>
              <a:gd name="connsiteX1199" fmla="*/ 7145142 w 9144000"/>
              <a:gd name="connsiteY1199" fmla="*/ 4735837 h 6857999"/>
              <a:gd name="connsiteX1200" fmla="*/ 7503377 w 9144000"/>
              <a:gd name="connsiteY1200" fmla="*/ 5148078 h 6857999"/>
              <a:gd name="connsiteX1201" fmla="*/ 7841354 w 9144000"/>
              <a:gd name="connsiteY1201" fmla="*/ 5550950 h 6857999"/>
              <a:gd name="connsiteX1202" fmla="*/ 8212691 w 9144000"/>
              <a:gd name="connsiteY1202" fmla="*/ 5856680 h 6857999"/>
              <a:gd name="connsiteX1203" fmla="*/ 8719162 w 9144000"/>
              <a:gd name="connsiteY1203" fmla="*/ 6292240 h 6857999"/>
              <a:gd name="connsiteX1204" fmla="*/ 8760835 w 9144000"/>
              <a:gd name="connsiteY1204" fmla="*/ 6331800 h 6857999"/>
              <a:gd name="connsiteX1205" fmla="*/ 8358703 w 9144000"/>
              <a:gd name="connsiteY1205" fmla="*/ 5916494 h 6857999"/>
              <a:gd name="connsiteX1206" fmla="*/ 8359827 w 9144000"/>
              <a:gd name="connsiteY1206" fmla="*/ 5915364 h 6857999"/>
              <a:gd name="connsiteX1207" fmla="*/ 8255045 w 9144000"/>
              <a:gd name="connsiteY1207" fmla="*/ 5812306 h 6857999"/>
              <a:gd name="connsiteX1208" fmla="*/ 7504304 w 9144000"/>
              <a:gd name="connsiteY1208" fmla="*/ 5075259 h 6857999"/>
              <a:gd name="connsiteX1209" fmla="*/ 7252326 w 9144000"/>
              <a:gd name="connsiteY1209" fmla="*/ 4564808 h 6857999"/>
              <a:gd name="connsiteX1210" fmla="*/ 7358552 w 9144000"/>
              <a:gd name="connsiteY1210" fmla="*/ 4656471 h 6857999"/>
              <a:gd name="connsiteX1211" fmla="*/ 7323261 w 9144000"/>
              <a:gd name="connsiteY1211" fmla="*/ 4618171 h 6857999"/>
              <a:gd name="connsiteX1212" fmla="*/ 8088751 w 9144000"/>
              <a:gd name="connsiteY1212" fmla="*/ 4563750 h 6857999"/>
              <a:gd name="connsiteX1213" fmla="*/ 8092813 w 9144000"/>
              <a:gd name="connsiteY1213" fmla="*/ 4571284 h 6857999"/>
              <a:gd name="connsiteX1214" fmla="*/ 8102853 w 9144000"/>
              <a:gd name="connsiteY1214" fmla="*/ 4574016 h 6857999"/>
              <a:gd name="connsiteX1215" fmla="*/ 8226704 w 9144000"/>
              <a:gd name="connsiteY1215" fmla="*/ 4601068 h 6857999"/>
              <a:gd name="connsiteX1216" fmla="*/ 8223013 w 9144000"/>
              <a:gd name="connsiteY1216" fmla="*/ 4592793 h 6857999"/>
              <a:gd name="connsiteX1217" fmla="*/ 8110645 w 9144000"/>
              <a:gd name="connsiteY1217" fmla="*/ 4569470 h 6857999"/>
              <a:gd name="connsiteX1218" fmla="*/ 8083992 w 9144000"/>
              <a:gd name="connsiteY1218" fmla="*/ 4554925 h 6857999"/>
              <a:gd name="connsiteX1219" fmla="*/ 8084952 w 9144000"/>
              <a:gd name="connsiteY1219" fmla="*/ 4556706 h 6857999"/>
              <a:gd name="connsiteX1220" fmla="*/ 8219983 w 9144000"/>
              <a:gd name="connsiteY1220" fmla="*/ 4586253 h 6857999"/>
              <a:gd name="connsiteX1221" fmla="*/ 8218657 w 9144000"/>
              <a:gd name="connsiteY1221" fmla="*/ 4583450 h 6857999"/>
              <a:gd name="connsiteX1222" fmla="*/ 7510091 w 9144000"/>
              <a:gd name="connsiteY1222" fmla="*/ 4554692 h 6857999"/>
              <a:gd name="connsiteX1223" fmla="*/ 7558327 w 9144000"/>
              <a:gd name="connsiteY1223" fmla="*/ 4611616 h 6857999"/>
              <a:gd name="connsiteX1224" fmla="*/ 7721172 w 9144000"/>
              <a:gd name="connsiteY1224" fmla="*/ 4702008 h 6857999"/>
              <a:gd name="connsiteX1225" fmla="*/ 7915296 w 9144000"/>
              <a:gd name="connsiteY1225" fmla="*/ 4795919 h 6857999"/>
              <a:gd name="connsiteX1226" fmla="*/ 7865363 w 9144000"/>
              <a:gd name="connsiteY1226" fmla="*/ 4723520 h 6857999"/>
              <a:gd name="connsiteX1227" fmla="*/ 7747438 w 9144000"/>
              <a:gd name="connsiteY1227" fmla="*/ 4672414 h 6857999"/>
              <a:gd name="connsiteX1228" fmla="*/ 7555137 w 9144000"/>
              <a:gd name="connsiteY1228" fmla="*/ 4578890 h 6857999"/>
              <a:gd name="connsiteX1229" fmla="*/ 7933556 w 9144000"/>
              <a:gd name="connsiteY1229" fmla="*/ 4553760 h 6857999"/>
              <a:gd name="connsiteX1230" fmla="*/ 7944247 w 9144000"/>
              <a:gd name="connsiteY1230" fmla="*/ 4571343 h 6857999"/>
              <a:gd name="connsiteX1231" fmla="*/ 8084165 w 9144000"/>
              <a:gd name="connsiteY1231" fmla="*/ 4611631 h 6857999"/>
              <a:gd name="connsiteX1232" fmla="*/ 8109421 w 9144000"/>
              <a:gd name="connsiteY1232" fmla="*/ 4618083 h 6857999"/>
              <a:gd name="connsiteX1233" fmla="*/ 8098842 w 9144000"/>
              <a:gd name="connsiteY1233" fmla="*/ 4598430 h 6857999"/>
              <a:gd name="connsiteX1234" fmla="*/ 7757667 w 9144000"/>
              <a:gd name="connsiteY1234" fmla="*/ 4552182 h 6857999"/>
              <a:gd name="connsiteX1235" fmla="*/ 7765202 w 9144000"/>
              <a:gd name="connsiteY1235" fmla="*/ 4563109 h 6857999"/>
              <a:gd name="connsiteX1236" fmla="*/ 7828747 w 9144000"/>
              <a:gd name="connsiteY1236" fmla="*/ 4587289 h 6857999"/>
              <a:gd name="connsiteX1237" fmla="*/ 7972780 w 9144000"/>
              <a:gd name="connsiteY1237" fmla="*/ 4633478 h 6857999"/>
              <a:gd name="connsiteX1238" fmla="*/ 7963497 w 9144000"/>
              <a:gd name="connsiteY1238" fmla="*/ 4618202 h 6857999"/>
              <a:gd name="connsiteX1239" fmla="*/ 7847604 w 9144000"/>
              <a:gd name="connsiteY1239" fmla="*/ 4584112 h 6857999"/>
              <a:gd name="connsiteX1240" fmla="*/ 7922137 w 9144000"/>
              <a:gd name="connsiteY1240" fmla="*/ 4534981 h 6857999"/>
              <a:gd name="connsiteX1241" fmla="*/ 7928065 w 9144000"/>
              <a:gd name="connsiteY1241" fmla="*/ 4544731 h 6857999"/>
              <a:gd name="connsiteX1242" fmla="*/ 8091927 w 9144000"/>
              <a:gd name="connsiteY1242" fmla="*/ 4585582 h 6857999"/>
              <a:gd name="connsiteX1243" fmla="*/ 8085644 w 9144000"/>
              <a:gd name="connsiteY1243" fmla="*/ 4573911 h 6857999"/>
              <a:gd name="connsiteX1244" fmla="*/ 7931611 w 9144000"/>
              <a:gd name="connsiteY1244" fmla="*/ 4537759 h 6857999"/>
              <a:gd name="connsiteX1245" fmla="*/ 7911473 w 9144000"/>
              <a:gd name="connsiteY1245" fmla="*/ 4517444 h 6857999"/>
              <a:gd name="connsiteX1246" fmla="*/ 7914758 w 9144000"/>
              <a:gd name="connsiteY1246" fmla="*/ 4522845 h 6857999"/>
              <a:gd name="connsiteX1247" fmla="*/ 8082759 w 9144000"/>
              <a:gd name="connsiteY1247" fmla="*/ 4568550 h 6857999"/>
              <a:gd name="connsiteX1248" fmla="*/ 8078773 w 9144000"/>
              <a:gd name="connsiteY1248" fmla="*/ 4561145 h 6857999"/>
              <a:gd name="connsiteX1249" fmla="*/ 6937097 w 9144000"/>
              <a:gd name="connsiteY1249" fmla="*/ 4516774 h 6857999"/>
              <a:gd name="connsiteX1250" fmla="*/ 7400223 w 9144000"/>
              <a:gd name="connsiteY1250" fmla="*/ 5127567 h 6857999"/>
              <a:gd name="connsiteX1251" fmla="*/ 7483600 w 9144000"/>
              <a:gd name="connsiteY1251" fmla="*/ 5250290 h 6857999"/>
              <a:gd name="connsiteX1252" fmla="*/ 7760518 w 9144000"/>
              <a:gd name="connsiteY1252" fmla="*/ 5484394 h 6857999"/>
              <a:gd name="connsiteX1253" fmla="*/ 7809536 w 9144000"/>
              <a:gd name="connsiteY1253" fmla="*/ 5524752 h 6857999"/>
              <a:gd name="connsiteX1254" fmla="*/ 7576389 w 9144000"/>
              <a:gd name="connsiteY1254" fmla="*/ 5245786 h 6857999"/>
              <a:gd name="connsiteX1255" fmla="*/ 6937097 w 9144000"/>
              <a:gd name="connsiteY1255" fmla="*/ 4516774 h 6857999"/>
              <a:gd name="connsiteX1256" fmla="*/ 7907558 w 9144000"/>
              <a:gd name="connsiteY1256" fmla="*/ 4511007 h 6857999"/>
              <a:gd name="connsiteX1257" fmla="*/ 7907992 w 9144000"/>
              <a:gd name="connsiteY1257" fmla="*/ 4511719 h 6857999"/>
              <a:gd name="connsiteX1258" fmla="*/ 8054837 w 9144000"/>
              <a:gd name="connsiteY1258" fmla="*/ 4550116 h 6857999"/>
              <a:gd name="connsiteX1259" fmla="*/ 8075240 w 9144000"/>
              <a:gd name="connsiteY1259" fmla="*/ 4554581 h 6857999"/>
              <a:gd name="connsiteX1260" fmla="*/ 8074323 w 9144000"/>
              <a:gd name="connsiteY1260" fmla="*/ 4552877 h 6857999"/>
              <a:gd name="connsiteX1261" fmla="*/ 8057075 w 9144000"/>
              <a:gd name="connsiteY1261" fmla="*/ 4549224 h 6857999"/>
              <a:gd name="connsiteX1262" fmla="*/ 7728616 w 9144000"/>
              <a:gd name="connsiteY1262" fmla="*/ 4510111 h 6857999"/>
              <a:gd name="connsiteX1263" fmla="*/ 7729204 w 9144000"/>
              <a:gd name="connsiteY1263" fmla="*/ 4510911 h 6857999"/>
              <a:gd name="connsiteX1264" fmla="*/ 7748164 w 9144000"/>
              <a:gd name="connsiteY1264" fmla="*/ 4538403 h 6857999"/>
              <a:gd name="connsiteX1265" fmla="*/ 7850872 w 9144000"/>
              <a:gd name="connsiteY1265" fmla="*/ 4574954 h 6857999"/>
              <a:gd name="connsiteX1266" fmla="*/ 7956168 w 9144000"/>
              <a:gd name="connsiteY1266" fmla="*/ 4606141 h 6857999"/>
              <a:gd name="connsiteX1267" fmla="*/ 7938257 w 9144000"/>
              <a:gd name="connsiteY1267" fmla="*/ 4576664 h 6857999"/>
              <a:gd name="connsiteX1268" fmla="*/ 7861675 w 9144000"/>
              <a:gd name="connsiteY1268" fmla="*/ 4554573 h 6857999"/>
              <a:gd name="connsiteX1269" fmla="*/ 7462119 w 9144000"/>
              <a:gd name="connsiteY1269" fmla="*/ 4498077 h 6857999"/>
              <a:gd name="connsiteX1270" fmla="*/ 7498339 w 9144000"/>
              <a:gd name="connsiteY1270" fmla="*/ 4540821 h 6857999"/>
              <a:gd name="connsiteX1271" fmla="*/ 7558164 w 9144000"/>
              <a:gd name="connsiteY1271" fmla="*/ 4572939 h 6857999"/>
              <a:gd name="connsiteX1272" fmla="*/ 7750296 w 9144000"/>
              <a:gd name="connsiteY1272" fmla="*/ 4666266 h 6857999"/>
              <a:gd name="connsiteX1273" fmla="*/ 7858028 w 9144000"/>
              <a:gd name="connsiteY1273" fmla="*/ 4712886 h 6857999"/>
              <a:gd name="connsiteX1274" fmla="*/ 7823054 w 9144000"/>
              <a:gd name="connsiteY1274" fmla="*/ 4662176 h 6857999"/>
              <a:gd name="connsiteX1275" fmla="*/ 7775859 w 9144000"/>
              <a:gd name="connsiteY1275" fmla="*/ 4643809 h 6857999"/>
              <a:gd name="connsiteX1276" fmla="*/ 7578267 w 9144000"/>
              <a:gd name="connsiteY1276" fmla="*/ 4555952 h 6857999"/>
              <a:gd name="connsiteX1277" fmla="*/ 7710447 w 9144000"/>
              <a:gd name="connsiteY1277" fmla="*/ 4485431 h 6857999"/>
              <a:gd name="connsiteX1278" fmla="*/ 7721718 w 9144000"/>
              <a:gd name="connsiteY1278" fmla="*/ 4500742 h 6857999"/>
              <a:gd name="connsiteX1279" fmla="*/ 7864503 w 9144000"/>
              <a:gd name="connsiteY1279" fmla="*/ 4548381 h 6857999"/>
              <a:gd name="connsiteX1280" fmla="*/ 7933066 w 9144000"/>
              <a:gd name="connsiteY1280" fmla="*/ 4568123 h 6857999"/>
              <a:gd name="connsiteX1281" fmla="*/ 7922527 w 9144000"/>
              <a:gd name="connsiteY1281" fmla="*/ 4550779 h 6857999"/>
              <a:gd name="connsiteX1282" fmla="*/ 7883182 w 9144000"/>
              <a:gd name="connsiteY1282" fmla="*/ 4540146 h 6857999"/>
              <a:gd name="connsiteX1283" fmla="*/ 7805455 w 9144000"/>
              <a:gd name="connsiteY1283" fmla="*/ 4484908 h 6857999"/>
              <a:gd name="connsiteX1284" fmla="*/ 7897054 w 9144000"/>
              <a:gd name="connsiteY1284" fmla="*/ 4508859 h 6857999"/>
              <a:gd name="connsiteX1285" fmla="*/ 7896667 w 9144000"/>
              <a:gd name="connsiteY1285" fmla="*/ 4508222 h 6857999"/>
              <a:gd name="connsiteX1286" fmla="*/ 7200283 w 9144000"/>
              <a:gd name="connsiteY1286" fmla="*/ 4477739 h 6857999"/>
              <a:gd name="connsiteX1287" fmla="*/ 7312280 w 9144000"/>
              <a:gd name="connsiteY1287" fmla="*/ 4598390 h 6857999"/>
              <a:gd name="connsiteX1288" fmla="*/ 7423884 w 9144000"/>
              <a:gd name="connsiteY1288" fmla="*/ 4684730 h 6857999"/>
              <a:gd name="connsiteX1289" fmla="*/ 7710130 w 9144000"/>
              <a:gd name="connsiteY1289" fmla="*/ 4890969 h 6857999"/>
              <a:gd name="connsiteX1290" fmla="*/ 7870570 w 9144000"/>
              <a:gd name="connsiteY1290" fmla="*/ 4999917 h 6857999"/>
              <a:gd name="connsiteX1291" fmla="*/ 7745941 w 9144000"/>
              <a:gd name="connsiteY1291" fmla="*/ 4846593 h 6857999"/>
              <a:gd name="connsiteX1292" fmla="*/ 7643491 w 9144000"/>
              <a:gd name="connsiteY1292" fmla="*/ 4783890 h 6857999"/>
              <a:gd name="connsiteX1293" fmla="*/ 7294818 w 9144000"/>
              <a:gd name="connsiteY1293" fmla="*/ 4550120 h 6857999"/>
              <a:gd name="connsiteX1294" fmla="*/ 7697412 w 9144000"/>
              <a:gd name="connsiteY1294" fmla="*/ 4467725 h 6857999"/>
              <a:gd name="connsiteX1295" fmla="*/ 7703004 w 9144000"/>
              <a:gd name="connsiteY1295" fmla="*/ 4475321 h 6857999"/>
              <a:gd name="connsiteX1296" fmla="*/ 7714961 w 9144000"/>
              <a:gd name="connsiteY1296" fmla="*/ 4479655 h 6857999"/>
              <a:gd name="connsiteX1297" fmla="*/ 7916972 w 9144000"/>
              <a:gd name="connsiteY1297" fmla="*/ 4541637 h 6857999"/>
              <a:gd name="connsiteX1298" fmla="*/ 7910931 w 9144000"/>
              <a:gd name="connsiteY1298" fmla="*/ 4531695 h 6857999"/>
              <a:gd name="connsiteX1299" fmla="*/ 7721386 w 9144000"/>
              <a:gd name="connsiteY1299" fmla="*/ 4476114 h 6857999"/>
              <a:gd name="connsiteX1300" fmla="*/ 7425654 w 9144000"/>
              <a:gd name="connsiteY1300" fmla="*/ 4455043 h 6857999"/>
              <a:gd name="connsiteX1301" fmla="*/ 7448236 w 9144000"/>
              <a:gd name="connsiteY1301" fmla="*/ 4481693 h 6857999"/>
              <a:gd name="connsiteX1302" fmla="*/ 7582323 w 9144000"/>
              <a:gd name="connsiteY1302" fmla="*/ 4548464 h 6857999"/>
              <a:gd name="connsiteX1303" fmla="*/ 7779727 w 9144000"/>
              <a:gd name="connsiteY1303" fmla="*/ 4636206 h 6857999"/>
              <a:gd name="connsiteX1304" fmla="*/ 7814470 w 9144000"/>
              <a:gd name="connsiteY1304" fmla="*/ 4649731 h 6857999"/>
              <a:gd name="connsiteX1305" fmla="*/ 7789857 w 9144000"/>
              <a:gd name="connsiteY1305" fmla="*/ 4614045 h 6857999"/>
              <a:gd name="connsiteX1306" fmla="*/ 7596221 w 9144000"/>
              <a:gd name="connsiteY1306" fmla="*/ 4534602 h 6857999"/>
              <a:gd name="connsiteX1307" fmla="*/ 7687490 w 9144000"/>
              <a:gd name="connsiteY1307" fmla="*/ 4454248 h 6857999"/>
              <a:gd name="connsiteX1308" fmla="*/ 7689786 w 9144000"/>
              <a:gd name="connsiteY1308" fmla="*/ 4457366 h 6857999"/>
              <a:gd name="connsiteX1309" fmla="*/ 7760421 w 9144000"/>
              <a:gd name="connsiteY1309" fmla="*/ 4480859 h 6857999"/>
              <a:gd name="connsiteX1310" fmla="*/ 7903731 w 9144000"/>
              <a:gd name="connsiteY1310" fmla="*/ 4519846 h 6857999"/>
              <a:gd name="connsiteX1311" fmla="*/ 7900534 w 9144000"/>
              <a:gd name="connsiteY1311" fmla="*/ 4514587 h 6857999"/>
              <a:gd name="connsiteX1312" fmla="*/ 7764178 w 9144000"/>
              <a:gd name="connsiteY1312" fmla="*/ 4478969 h 6857999"/>
              <a:gd name="connsiteX1313" fmla="*/ 7389663 w 9144000"/>
              <a:gd name="connsiteY1313" fmla="*/ 4412569 h 6857999"/>
              <a:gd name="connsiteX1314" fmla="*/ 7413136 w 9144000"/>
              <a:gd name="connsiteY1314" fmla="*/ 4440270 h 6857999"/>
              <a:gd name="connsiteX1315" fmla="*/ 7599281 w 9144000"/>
              <a:gd name="connsiteY1315" fmla="*/ 4527049 h 6857999"/>
              <a:gd name="connsiteX1316" fmla="*/ 7781381 w 9144000"/>
              <a:gd name="connsiteY1316" fmla="*/ 4601755 h 6857999"/>
              <a:gd name="connsiteX1317" fmla="*/ 7758219 w 9144000"/>
              <a:gd name="connsiteY1317" fmla="*/ 4568172 h 6857999"/>
              <a:gd name="connsiteX1318" fmla="*/ 7619732 w 9144000"/>
              <a:gd name="connsiteY1318" fmla="*/ 4515561 h 6857999"/>
              <a:gd name="connsiteX1319" fmla="*/ 7420166 w 9144000"/>
              <a:gd name="connsiteY1319" fmla="*/ 4428190 h 6857999"/>
              <a:gd name="connsiteX1320" fmla="*/ 7376241 w 9144000"/>
              <a:gd name="connsiteY1320" fmla="*/ 4396729 h 6857999"/>
              <a:gd name="connsiteX1321" fmla="*/ 7377080 w 9144000"/>
              <a:gd name="connsiteY1321" fmla="*/ 4397719 h 6857999"/>
              <a:gd name="connsiteX1322" fmla="*/ 7423261 w 9144000"/>
              <a:gd name="connsiteY1322" fmla="*/ 4421416 h 6857999"/>
              <a:gd name="connsiteX1323" fmla="*/ 7622521 w 9144000"/>
              <a:gd name="connsiteY1323" fmla="*/ 4508815 h 6857999"/>
              <a:gd name="connsiteX1324" fmla="*/ 7750998 w 9144000"/>
              <a:gd name="connsiteY1324" fmla="*/ 4557704 h 6857999"/>
              <a:gd name="connsiteX1325" fmla="*/ 7743792 w 9144000"/>
              <a:gd name="connsiteY1325" fmla="*/ 4547257 h 6857999"/>
              <a:gd name="connsiteX1326" fmla="*/ 7637639 w 9144000"/>
              <a:gd name="connsiteY1326" fmla="*/ 4509569 h 6857999"/>
              <a:gd name="connsiteX1327" fmla="*/ 7434913 w 9144000"/>
              <a:gd name="connsiteY1327" fmla="*/ 4425540 h 6857999"/>
              <a:gd name="connsiteX1328" fmla="*/ 7350896 w 9144000"/>
              <a:gd name="connsiteY1328" fmla="*/ 4384284 h 6857999"/>
              <a:gd name="connsiteX1329" fmla="*/ 7361209 w 9144000"/>
              <a:gd name="connsiteY1329" fmla="*/ 4389575 h 6857999"/>
              <a:gd name="connsiteX1330" fmla="*/ 7360878 w 9144000"/>
              <a:gd name="connsiteY1330" fmla="*/ 4389186 h 6857999"/>
              <a:gd name="connsiteX1331" fmla="*/ 7103528 w 9144000"/>
              <a:gd name="connsiteY1331" fmla="*/ 4375218 h 6857999"/>
              <a:gd name="connsiteX1332" fmla="*/ 7143649 w 9144000"/>
              <a:gd name="connsiteY1332" fmla="*/ 4416729 h 6857999"/>
              <a:gd name="connsiteX1333" fmla="*/ 7169430 w 9144000"/>
              <a:gd name="connsiteY1333" fmla="*/ 4444502 h 6857999"/>
              <a:gd name="connsiteX1334" fmla="*/ 7298038 w 9144000"/>
              <a:gd name="connsiteY1334" fmla="*/ 4542585 h 6857999"/>
              <a:gd name="connsiteX1335" fmla="*/ 7646722 w 9144000"/>
              <a:gd name="connsiteY1335" fmla="*/ 4775868 h 6857999"/>
              <a:gd name="connsiteX1336" fmla="*/ 7729769 w 9144000"/>
              <a:gd name="connsiteY1336" fmla="*/ 4826698 h 6857999"/>
              <a:gd name="connsiteX1337" fmla="*/ 7686680 w 9144000"/>
              <a:gd name="connsiteY1337" fmla="*/ 4773689 h 6857999"/>
              <a:gd name="connsiteX1338" fmla="*/ 7643091 w 9144000"/>
              <a:gd name="connsiteY1338" fmla="*/ 4722246 h 6857999"/>
              <a:gd name="connsiteX1339" fmla="*/ 7319150 w 9144000"/>
              <a:gd name="connsiteY1339" fmla="*/ 4525289 h 6857999"/>
              <a:gd name="connsiteX1340" fmla="*/ 7145634 w 9144000"/>
              <a:gd name="connsiteY1340" fmla="*/ 4406795 h 6857999"/>
              <a:gd name="connsiteX1341" fmla="*/ 7435725 w 9144000"/>
              <a:gd name="connsiteY1341" fmla="*/ 4364430 h 6857999"/>
              <a:gd name="connsiteX1342" fmla="*/ 7595658 w 9144000"/>
              <a:gd name="connsiteY1342" fmla="*/ 4426059 h 6857999"/>
              <a:gd name="connsiteX1343" fmla="*/ 7675613 w 9144000"/>
              <a:gd name="connsiteY1343" fmla="*/ 4452652 h 6857999"/>
              <a:gd name="connsiteX1344" fmla="*/ 7673457 w 9144000"/>
              <a:gd name="connsiteY1344" fmla="*/ 4449724 h 6857999"/>
              <a:gd name="connsiteX1345" fmla="*/ 7597499 w 9144000"/>
              <a:gd name="connsiteY1345" fmla="*/ 4425237 h 6857999"/>
              <a:gd name="connsiteX1346" fmla="*/ 7435725 w 9144000"/>
              <a:gd name="connsiteY1346" fmla="*/ 4364430 h 6857999"/>
              <a:gd name="connsiteX1347" fmla="*/ 7339429 w 9144000"/>
              <a:gd name="connsiteY1347" fmla="*/ 4353286 h 6857999"/>
              <a:gd name="connsiteX1348" fmla="*/ 7360384 w 9144000"/>
              <a:gd name="connsiteY1348" fmla="*/ 4378016 h 6857999"/>
              <a:gd name="connsiteX1349" fmla="*/ 7438621 w 9144000"/>
              <a:gd name="connsiteY1349" fmla="*/ 4416366 h 6857999"/>
              <a:gd name="connsiteX1350" fmla="*/ 7641155 w 9144000"/>
              <a:gd name="connsiteY1350" fmla="*/ 4500321 h 6857999"/>
              <a:gd name="connsiteX1351" fmla="*/ 7734277 w 9144000"/>
              <a:gd name="connsiteY1351" fmla="*/ 4533461 h 6857999"/>
              <a:gd name="connsiteX1352" fmla="*/ 7722109 w 9144000"/>
              <a:gd name="connsiteY1352" fmla="*/ 4515819 h 6857999"/>
              <a:gd name="connsiteX1353" fmla="*/ 7714415 w 9144000"/>
              <a:gd name="connsiteY1353" fmla="*/ 4505366 h 6857999"/>
              <a:gd name="connsiteX1354" fmla="*/ 7648498 w 9144000"/>
              <a:gd name="connsiteY1354" fmla="*/ 4483339 h 6857999"/>
              <a:gd name="connsiteX1355" fmla="*/ 7442822 w 9144000"/>
              <a:gd name="connsiteY1355" fmla="*/ 4402155 h 6857999"/>
              <a:gd name="connsiteX1356" fmla="*/ 7316937 w 9144000"/>
              <a:gd name="connsiteY1356" fmla="*/ 4327864 h 6857999"/>
              <a:gd name="connsiteX1357" fmla="*/ 7328203 w 9144000"/>
              <a:gd name="connsiteY1357" fmla="*/ 4340578 h 6857999"/>
              <a:gd name="connsiteX1358" fmla="*/ 7446035 w 9144000"/>
              <a:gd name="connsiteY1358" fmla="*/ 4396278 h 6857999"/>
              <a:gd name="connsiteX1359" fmla="*/ 7651507 w 9144000"/>
              <a:gd name="connsiteY1359" fmla="*/ 4477316 h 6857999"/>
              <a:gd name="connsiteX1360" fmla="*/ 7707525 w 9144000"/>
              <a:gd name="connsiteY1360" fmla="*/ 4496006 h 6857999"/>
              <a:gd name="connsiteX1361" fmla="*/ 7696486 w 9144000"/>
              <a:gd name="connsiteY1361" fmla="*/ 4481010 h 6857999"/>
              <a:gd name="connsiteX1362" fmla="*/ 7667398 w 9144000"/>
              <a:gd name="connsiteY1362" fmla="*/ 4471796 h 6857999"/>
              <a:gd name="connsiteX1363" fmla="*/ 7459317 w 9144000"/>
              <a:gd name="connsiteY1363" fmla="*/ 4393050 h 6857999"/>
              <a:gd name="connsiteX1364" fmla="*/ 7303201 w 9144000"/>
              <a:gd name="connsiteY1364" fmla="*/ 4312363 h 6857999"/>
              <a:gd name="connsiteX1365" fmla="*/ 7305643 w 9144000"/>
              <a:gd name="connsiteY1365" fmla="*/ 4315119 h 6857999"/>
              <a:gd name="connsiteX1366" fmla="*/ 7320915 w 9144000"/>
              <a:gd name="connsiteY1366" fmla="*/ 4323105 h 6857999"/>
              <a:gd name="connsiteX1367" fmla="*/ 7514128 w 9144000"/>
              <a:gd name="connsiteY1367" fmla="*/ 4406867 h 6857999"/>
              <a:gd name="connsiteX1368" fmla="*/ 7688405 w 9144000"/>
              <a:gd name="connsiteY1368" fmla="*/ 4470030 h 6857999"/>
              <a:gd name="connsiteX1369" fmla="*/ 7682994 w 9144000"/>
              <a:gd name="connsiteY1369" fmla="*/ 4462680 h 6857999"/>
              <a:gd name="connsiteX1370" fmla="*/ 7518203 w 9144000"/>
              <a:gd name="connsiteY1370" fmla="*/ 4405013 h 6857999"/>
              <a:gd name="connsiteX1371" fmla="*/ 7322837 w 9144000"/>
              <a:gd name="connsiteY1371" fmla="*/ 4322458 h 6857999"/>
              <a:gd name="connsiteX1372" fmla="*/ 7005182 w 9144000"/>
              <a:gd name="connsiteY1372" fmla="*/ 4273465 h 6857999"/>
              <a:gd name="connsiteX1373" fmla="*/ 7067651 w 9144000"/>
              <a:gd name="connsiteY1373" fmla="*/ 4338099 h 6857999"/>
              <a:gd name="connsiteX1374" fmla="*/ 7150041 w 9144000"/>
              <a:gd name="connsiteY1374" fmla="*/ 4400021 h 6857999"/>
              <a:gd name="connsiteX1375" fmla="*/ 7323323 w 9144000"/>
              <a:gd name="connsiteY1375" fmla="*/ 4518475 h 6857999"/>
              <a:gd name="connsiteX1376" fmla="*/ 7626719 w 9144000"/>
              <a:gd name="connsiteY1376" fmla="*/ 4702924 h 6857999"/>
              <a:gd name="connsiteX1377" fmla="*/ 7555773 w 9144000"/>
              <a:gd name="connsiteY1377" fmla="*/ 4619195 h 6857999"/>
              <a:gd name="connsiteX1378" fmla="*/ 7344589 w 9144000"/>
              <a:gd name="connsiteY1378" fmla="*/ 4502013 h 6857999"/>
              <a:gd name="connsiteX1379" fmla="*/ 7165992 w 9144000"/>
              <a:gd name="connsiteY1379" fmla="*/ 4388098 h 6857999"/>
              <a:gd name="connsiteX1380" fmla="*/ 7136067 w 9144000"/>
              <a:gd name="connsiteY1380" fmla="*/ 4226449 h 6857999"/>
              <a:gd name="connsiteX1381" fmla="*/ 7288587 w 9144000"/>
              <a:gd name="connsiteY1381" fmla="*/ 4306201 h 6857999"/>
              <a:gd name="connsiteX1382" fmla="*/ 7286390 w 9144000"/>
              <a:gd name="connsiteY1382" fmla="*/ 4303722 h 6857999"/>
              <a:gd name="connsiteX1383" fmla="*/ 6814185 w 9144000"/>
              <a:gd name="connsiteY1383" fmla="*/ 4166717 h 6857999"/>
              <a:gd name="connsiteX1384" fmla="*/ 7145649 w 9144000"/>
              <a:gd name="connsiteY1384" fmla="*/ 4469479 h 6857999"/>
              <a:gd name="connsiteX1385" fmla="*/ 7283920 w 9144000"/>
              <a:gd name="connsiteY1385" fmla="*/ 4576450 h 6857999"/>
              <a:gd name="connsiteX1386" fmla="*/ 7165490 w 9144000"/>
              <a:gd name="connsiteY1386" fmla="*/ 4451099 h 6857999"/>
              <a:gd name="connsiteX1387" fmla="*/ 6964133 w 9144000"/>
              <a:gd name="connsiteY1387" fmla="*/ 4296929 h 6857999"/>
              <a:gd name="connsiteX1388" fmla="*/ 6814185 w 9144000"/>
              <a:gd name="connsiteY1388" fmla="*/ 4166717 h 6857999"/>
              <a:gd name="connsiteX1389" fmla="*/ 6883185 w 9144000"/>
              <a:gd name="connsiteY1389" fmla="*/ 4147241 h 6857999"/>
              <a:gd name="connsiteX1390" fmla="*/ 6964236 w 9144000"/>
              <a:gd name="connsiteY1390" fmla="*/ 4231100 h 6857999"/>
              <a:gd name="connsiteX1391" fmla="*/ 6998624 w 9144000"/>
              <a:gd name="connsiteY1391" fmla="*/ 4259327 h 6857999"/>
              <a:gd name="connsiteX1392" fmla="*/ 7347752 w 9144000"/>
              <a:gd name="connsiteY1392" fmla="*/ 4494732 h 6857999"/>
              <a:gd name="connsiteX1393" fmla="*/ 7541381 w 9144000"/>
              <a:gd name="connsiteY1393" fmla="*/ 4602210 h 6857999"/>
              <a:gd name="connsiteX1394" fmla="*/ 7493619 w 9144000"/>
              <a:gd name="connsiteY1394" fmla="*/ 4545843 h 6857999"/>
              <a:gd name="connsiteX1395" fmla="*/ 7368459 w 9144000"/>
              <a:gd name="connsiteY1395" fmla="*/ 4478609 h 6857999"/>
              <a:gd name="connsiteX1396" fmla="*/ 7014089 w 9144000"/>
              <a:gd name="connsiteY1396" fmla="*/ 4251490 h 6857999"/>
              <a:gd name="connsiteX1397" fmla="*/ 6774909 w 9144000"/>
              <a:gd name="connsiteY1397" fmla="*/ 4035215 h 6857999"/>
              <a:gd name="connsiteX1398" fmla="*/ 6846165 w 9144000"/>
              <a:gd name="connsiteY1398" fmla="*/ 4108939 h 6857999"/>
              <a:gd name="connsiteX1399" fmla="*/ 7017826 w 9144000"/>
              <a:gd name="connsiteY1399" fmla="*/ 4245861 h 6857999"/>
              <a:gd name="connsiteX1400" fmla="*/ 7371674 w 9144000"/>
              <a:gd name="connsiteY1400" fmla="*/ 4472823 h 6857999"/>
              <a:gd name="connsiteX1401" fmla="*/ 7481876 w 9144000"/>
              <a:gd name="connsiteY1401" fmla="*/ 4531984 h 6857999"/>
              <a:gd name="connsiteX1402" fmla="*/ 7446590 w 9144000"/>
              <a:gd name="connsiteY1402" fmla="*/ 4490340 h 6857999"/>
              <a:gd name="connsiteX1403" fmla="*/ 7386773 w 9144000"/>
              <a:gd name="connsiteY1403" fmla="*/ 4460534 h 6857999"/>
              <a:gd name="connsiteX1404" fmla="*/ 7024509 w 9144000"/>
              <a:gd name="connsiteY1404" fmla="*/ 4240078 h 6857999"/>
              <a:gd name="connsiteX1405" fmla="*/ 6836201 w 9144000"/>
              <a:gd name="connsiteY1405" fmla="*/ 4093121 h 6857999"/>
              <a:gd name="connsiteX1406" fmla="*/ 6349970 w 9144000"/>
              <a:gd name="connsiteY1406" fmla="*/ 3911900 h 6857999"/>
              <a:gd name="connsiteX1407" fmla="*/ 6699208 w 9144000"/>
              <a:gd name="connsiteY1407" fmla="*/ 4262378 h 6857999"/>
              <a:gd name="connsiteX1408" fmla="*/ 6491494 w 9144000"/>
              <a:gd name="connsiteY1408" fmla="*/ 4044178 h 6857999"/>
              <a:gd name="connsiteX1409" fmla="*/ 6514561 w 9144000"/>
              <a:gd name="connsiteY1409" fmla="*/ 3888987 h 6857999"/>
              <a:gd name="connsiteX1410" fmla="*/ 6951614 w 9144000"/>
              <a:gd name="connsiteY1410" fmla="*/ 4308380 h 6857999"/>
              <a:gd name="connsiteX1411" fmla="*/ 7000599 w 9144000"/>
              <a:gd name="connsiteY1411" fmla="*/ 4349919 h 6857999"/>
              <a:gd name="connsiteX1412" fmla="*/ 6514561 w 9144000"/>
              <a:gd name="connsiteY1412" fmla="*/ 3888987 h 6857999"/>
              <a:gd name="connsiteX1413" fmla="*/ 5995018 w 9144000"/>
              <a:gd name="connsiteY1413" fmla="*/ 3875773 h 6857999"/>
              <a:gd name="connsiteX1414" fmla="*/ 6339756 w 9144000"/>
              <a:gd name="connsiteY1414" fmla="*/ 4223798 h 6857999"/>
              <a:gd name="connsiteX1415" fmla="*/ 6624331 w 9144000"/>
              <a:gd name="connsiteY1415" fmla="*/ 4492599 h 6857999"/>
              <a:gd name="connsiteX1416" fmla="*/ 6720521 w 9144000"/>
              <a:gd name="connsiteY1416" fmla="*/ 4580072 h 6857999"/>
              <a:gd name="connsiteX1417" fmla="*/ 6707488 w 9144000"/>
              <a:gd name="connsiteY1417" fmla="*/ 4555328 h 6857999"/>
              <a:gd name="connsiteX1418" fmla="*/ 6100219 w 9144000"/>
              <a:gd name="connsiteY1418" fmla="*/ 3936684 h 6857999"/>
              <a:gd name="connsiteX1419" fmla="*/ 6520417 w 9144000"/>
              <a:gd name="connsiteY1419" fmla="*/ 3781763 h 6857999"/>
              <a:gd name="connsiteX1420" fmla="*/ 6651894 w 9144000"/>
              <a:gd name="connsiteY1420" fmla="*/ 3927663 h 6857999"/>
              <a:gd name="connsiteX1421" fmla="*/ 6791344 w 9144000"/>
              <a:gd name="connsiteY1421" fmla="*/ 4059475 h 6857999"/>
              <a:gd name="connsiteX1422" fmla="*/ 6690690 w 9144000"/>
              <a:gd name="connsiteY1422" fmla="*/ 3955649 h 6857999"/>
              <a:gd name="connsiteX1423" fmla="*/ 6657478 w 9144000"/>
              <a:gd name="connsiteY1423" fmla="*/ 3924272 h 6857999"/>
              <a:gd name="connsiteX1424" fmla="*/ 6627458 w 9144000"/>
              <a:gd name="connsiteY1424" fmla="*/ 3890425 h 6857999"/>
              <a:gd name="connsiteX1425" fmla="*/ 6576529 w 9144000"/>
              <a:gd name="connsiteY1425" fmla="*/ 3837891 h 6857999"/>
              <a:gd name="connsiteX1426" fmla="*/ 5847169 w 9144000"/>
              <a:gd name="connsiteY1426" fmla="*/ 3726515 h 6857999"/>
              <a:gd name="connsiteX1427" fmla="*/ 5972648 w 9144000"/>
              <a:gd name="connsiteY1427" fmla="*/ 3853189 h 6857999"/>
              <a:gd name="connsiteX1428" fmla="*/ 6104763 w 9144000"/>
              <a:gd name="connsiteY1428" fmla="*/ 3929768 h 6857999"/>
              <a:gd name="connsiteX1429" fmla="*/ 6714428 w 9144000"/>
              <a:gd name="connsiteY1429" fmla="*/ 4550362 h 6857999"/>
              <a:gd name="connsiteX1430" fmla="*/ 6738732 w 9144000"/>
              <a:gd name="connsiteY1430" fmla="*/ 4596633 h 6857999"/>
              <a:gd name="connsiteX1431" fmla="*/ 6836642 w 9144000"/>
              <a:gd name="connsiteY1431" fmla="*/ 4685670 h 6857999"/>
              <a:gd name="connsiteX1432" fmla="*/ 6741133 w 9144000"/>
              <a:gd name="connsiteY1432" fmla="*/ 4522447 h 6857999"/>
              <a:gd name="connsiteX1433" fmla="*/ 6024597 w 9144000"/>
              <a:gd name="connsiteY1433" fmla="*/ 3828960 h 6857999"/>
              <a:gd name="connsiteX1434" fmla="*/ 6368659 w 9144000"/>
              <a:gd name="connsiteY1434" fmla="*/ 3629963 h 6857999"/>
              <a:gd name="connsiteX1435" fmla="*/ 6465421 w 9144000"/>
              <a:gd name="connsiteY1435" fmla="*/ 3751286 h 6857999"/>
              <a:gd name="connsiteX1436" fmla="*/ 6813436 w 9144000"/>
              <a:gd name="connsiteY1436" fmla="*/ 4107320 h 6857999"/>
              <a:gd name="connsiteX1437" fmla="*/ 6932372 w 9144000"/>
              <a:gd name="connsiteY1437" fmla="*/ 4204946 h 6857999"/>
              <a:gd name="connsiteX1438" fmla="*/ 6853551 w 9144000"/>
              <a:gd name="connsiteY1438" fmla="*/ 4123642 h 6857999"/>
              <a:gd name="connsiteX1439" fmla="*/ 6825825 w 9144000"/>
              <a:gd name="connsiteY1439" fmla="*/ 4101561 h 6857999"/>
              <a:gd name="connsiteX1440" fmla="*/ 6477307 w 9144000"/>
              <a:gd name="connsiteY1440" fmla="*/ 3744508 h 6857999"/>
              <a:gd name="connsiteX1441" fmla="*/ 6457243 w 9144000"/>
              <a:gd name="connsiteY1441" fmla="*/ 3718571 h 6857999"/>
              <a:gd name="connsiteX1442" fmla="*/ 5402239 w 9144000"/>
              <a:gd name="connsiteY1442" fmla="*/ 3606318 h 6857999"/>
              <a:gd name="connsiteX1443" fmla="*/ 5457939 w 9144000"/>
              <a:gd name="connsiteY1443" fmla="*/ 3678516 h 6857999"/>
              <a:gd name="connsiteX1444" fmla="*/ 6392667 w 9144000"/>
              <a:gd name="connsiteY1444" fmla="*/ 4672791 h 6857999"/>
              <a:gd name="connsiteX1445" fmla="*/ 6712849 w 9144000"/>
              <a:gd name="connsiteY1445" fmla="*/ 4935085 h 6857999"/>
              <a:gd name="connsiteX1446" fmla="*/ 6950071 w 9144000"/>
              <a:gd name="connsiteY1446" fmla="*/ 5111590 h 6857999"/>
              <a:gd name="connsiteX1447" fmla="*/ 6896612 w 9144000"/>
              <a:gd name="connsiteY1447" fmla="*/ 4954819 h 6857999"/>
              <a:gd name="connsiteX1448" fmla="*/ 6810058 w 9144000"/>
              <a:gd name="connsiteY1448" fmla="*/ 4750068 h 6857999"/>
              <a:gd name="connsiteX1449" fmla="*/ 6731157 w 9144000"/>
              <a:gd name="connsiteY1449" fmla="*/ 4600265 h 6857999"/>
              <a:gd name="connsiteX1450" fmla="*/ 6716375 w 9144000"/>
              <a:gd name="connsiteY1450" fmla="*/ 4587014 h 6857999"/>
              <a:gd name="connsiteX1451" fmla="*/ 6059752 w 9144000"/>
              <a:gd name="connsiteY1451" fmla="*/ 3957957 h 6857999"/>
              <a:gd name="connsiteX1452" fmla="*/ 5962340 w 9144000"/>
              <a:gd name="connsiteY1452" fmla="*/ 3856853 h 6857999"/>
              <a:gd name="connsiteX1453" fmla="*/ 5849993 w 9144000"/>
              <a:gd name="connsiteY1453" fmla="*/ 3791803 h 6857999"/>
              <a:gd name="connsiteX1454" fmla="*/ 5588641 w 9144000"/>
              <a:gd name="connsiteY1454" fmla="*/ 3673186 h 6857999"/>
              <a:gd name="connsiteX1455" fmla="*/ 5723121 w 9144000"/>
              <a:gd name="connsiteY1455" fmla="*/ 3594363 h 6857999"/>
              <a:gd name="connsiteX1456" fmla="*/ 5800250 w 9144000"/>
              <a:gd name="connsiteY1456" fmla="*/ 3679148 h 6857999"/>
              <a:gd name="connsiteX1457" fmla="*/ 5824187 w 9144000"/>
              <a:gd name="connsiteY1457" fmla="*/ 3703312 h 6857999"/>
              <a:gd name="connsiteX1458" fmla="*/ 6029673 w 9144000"/>
              <a:gd name="connsiteY1458" fmla="*/ 3821952 h 6857999"/>
              <a:gd name="connsiteX1459" fmla="*/ 6748088 w 9144000"/>
              <a:gd name="connsiteY1459" fmla="*/ 4517704 h 6857999"/>
              <a:gd name="connsiteX1460" fmla="*/ 6856950 w 9144000"/>
              <a:gd name="connsiteY1460" fmla="*/ 4704137 h 6857999"/>
              <a:gd name="connsiteX1461" fmla="*/ 6919362 w 9144000"/>
              <a:gd name="connsiteY1461" fmla="*/ 4760894 h 6857999"/>
              <a:gd name="connsiteX1462" fmla="*/ 6949329 w 9144000"/>
              <a:gd name="connsiteY1462" fmla="*/ 4787132 h 6857999"/>
              <a:gd name="connsiteX1463" fmla="*/ 6884914 w 9144000"/>
              <a:gd name="connsiteY1463" fmla="*/ 4671808 h 6857999"/>
              <a:gd name="connsiteX1464" fmla="*/ 6770053 w 9144000"/>
              <a:gd name="connsiteY1464" fmla="*/ 4493633 h 6857999"/>
              <a:gd name="connsiteX1465" fmla="*/ 5823391 w 9144000"/>
              <a:gd name="connsiteY1465" fmla="*/ 3649088 h 6857999"/>
              <a:gd name="connsiteX1466" fmla="*/ 6000413 w 9144000"/>
              <a:gd name="connsiteY1466" fmla="*/ 3561039 h 6857999"/>
              <a:gd name="connsiteX1467" fmla="*/ 6002403 w 9144000"/>
              <a:gd name="connsiteY1467" fmla="*/ 3563098 h 6857999"/>
              <a:gd name="connsiteX1468" fmla="*/ 6208857 w 9144000"/>
              <a:gd name="connsiteY1468" fmla="*/ 3770286 h 6857999"/>
              <a:gd name="connsiteX1469" fmla="*/ 6312912 w 9144000"/>
              <a:gd name="connsiteY1469" fmla="*/ 3862104 h 6857999"/>
              <a:gd name="connsiteX1470" fmla="*/ 6067939 w 9144000"/>
              <a:gd name="connsiteY1470" fmla="*/ 3623747 h 6857999"/>
              <a:gd name="connsiteX1471" fmla="*/ 6241223 w 9144000"/>
              <a:gd name="connsiteY1471" fmla="*/ 3502491 h 6857999"/>
              <a:gd name="connsiteX1472" fmla="*/ 6285661 w 9144000"/>
              <a:gd name="connsiteY1472" fmla="*/ 3562582 h 6857999"/>
              <a:gd name="connsiteX1473" fmla="*/ 6983253 w 9144000"/>
              <a:gd name="connsiteY1473" fmla="*/ 4274665 h 6857999"/>
              <a:gd name="connsiteX1474" fmla="*/ 7036869 w 9144000"/>
              <a:gd name="connsiteY1474" fmla="*/ 4314963 h 6857999"/>
              <a:gd name="connsiteX1475" fmla="*/ 6976476 w 9144000"/>
              <a:gd name="connsiteY1475" fmla="*/ 4251041 h 6857999"/>
              <a:gd name="connsiteX1476" fmla="*/ 6808903 w 9144000"/>
              <a:gd name="connsiteY1476" fmla="*/ 4113614 h 6857999"/>
              <a:gd name="connsiteX1477" fmla="*/ 6460079 w 9144000"/>
              <a:gd name="connsiteY1477" fmla="*/ 3756627 h 6857999"/>
              <a:gd name="connsiteX1478" fmla="*/ 6321884 w 9144000"/>
              <a:gd name="connsiteY1478" fmla="*/ 3583174 h 6857999"/>
              <a:gd name="connsiteX1479" fmla="*/ 5035536 w 9144000"/>
              <a:gd name="connsiteY1479" fmla="*/ 3497980 h 6857999"/>
              <a:gd name="connsiteX1480" fmla="*/ 5152719 w 9144000"/>
              <a:gd name="connsiteY1480" fmla="*/ 3682269 h 6857999"/>
              <a:gd name="connsiteX1481" fmla="*/ 6196703 w 9144000"/>
              <a:gd name="connsiteY1481" fmla="*/ 4869473 h 6857999"/>
              <a:gd name="connsiteX1482" fmla="*/ 6975825 w 9144000"/>
              <a:gd name="connsiteY1482" fmla="*/ 5400235 h 6857999"/>
              <a:gd name="connsiteX1483" fmla="*/ 7041299 w 9144000"/>
              <a:gd name="connsiteY1483" fmla="*/ 5438036 h 6857999"/>
              <a:gd name="connsiteX1484" fmla="*/ 7031196 w 9144000"/>
              <a:gd name="connsiteY1484" fmla="*/ 5390650 h 6857999"/>
              <a:gd name="connsiteX1485" fmla="*/ 6969531 w 9144000"/>
              <a:gd name="connsiteY1485" fmla="*/ 5168656 h 6857999"/>
              <a:gd name="connsiteX1486" fmla="*/ 6954738 w 9144000"/>
              <a:gd name="connsiteY1486" fmla="*/ 5125276 h 6857999"/>
              <a:gd name="connsiteX1487" fmla="*/ 6708568 w 9144000"/>
              <a:gd name="connsiteY1487" fmla="*/ 4942041 h 6857999"/>
              <a:gd name="connsiteX1488" fmla="*/ 6387795 w 9144000"/>
              <a:gd name="connsiteY1488" fmla="*/ 4679512 h 6857999"/>
              <a:gd name="connsiteX1489" fmla="*/ 5451963 w 9144000"/>
              <a:gd name="connsiteY1489" fmla="*/ 3683598 h 6857999"/>
              <a:gd name="connsiteX1490" fmla="*/ 5388493 w 9144000"/>
              <a:gd name="connsiteY1490" fmla="*/ 3601387 h 6857999"/>
              <a:gd name="connsiteX1491" fmla="*/ 5323833 w 9144000"/>
              <a:gd name="connsiteY1491" fmla="*/ 3578192 h 6857999"/>
              <a:gd name="connsiteX1492" fmla="*/ 5063233 w 9144000"/>
              <a:gd name="connsiteY1492" fmla="*/ 3504179 h 6857999"/>
              <a:gd name="connsiteX1493" fmla="*/ 5308178 w 9144000"/>
              <a:gd name="connsiteY1493" fmla="*/ 3483256 h 6857999"/>
              <a:gd name="connsiteX1494" fmla="*/ 5326229 w 9144000"/>
              <a:gd name="connsiteY1494" fmla="*/ 3507795 h 6857999"/>
              <a:gd name="connsiteX1495" fmla="*/ 5392379 w 9144000"/>
              <a:gd name="connsiteY1495" fmla="*/ 3593538 h 6857999"/>
              <a:gd name="connsiteX1496" fmla="*/ 5591675 w 9144000"/>
              <a:gd name="connsiteY1496" fmla="*/ 3665144 h 6857999"/>
              <a:gd name="connsiteX1497" fmla="*/ 5853774 w 9144000"/>
              <a:gd name="connsiteY1497" fmla="*/ 3784285 h 6857999"/>
              <a:gd name="connsiteX1498" fmla="*/ 5941311 w 9144000"/>
              <a:gd name="connsiteY1498" fmla="*/ 3835025 h 6857999"/>
              <a:gd name="connsiteX1499" fmla="*/ 5823719 w 9144000"/>
              <a:gd name="connsiteY1499" fmla="*/ 3712975 h 6857999"/>
              <a:gd name="connsiteX1500" fmla="*/ 5782675 w 9144000"/>
              <a:gd name="connsiteY1500" fmla="*/ 3689276 h 6857999"/>
              <a:gd name="connsiteX1501" fmla="*/ 5516056 w 9144000"/>
              <a:gd name="connsiteY1501" fmla="*/ 3563315 h 6857999"/>
              <a:gd name="connsiteX1502" fmla="*/ 5581118 w 9144000"/>
              <a:gd name="connsiteY1502" fmla="*/ 3438263 h 6857999"/>
              <a:gd name="connsiteX1503" fmla="*/ 5705853 w 9144000"/>
              <a:gd name="connsiteY1503" fmla="*/ 3575380 h 6857999"/>
              <a:gd name="connsiteX1504" fmla="*/ 5827381 w 9144000"/>
              <a:gd name="connsiteY1504" fmla="*/ 3641717 h 6857999"/>
              <a:gd name="connsiteX1505" fmla="*/ 6776729 w 9144000"/>
              <a:gd name="connsiteY1505" fmla="*/ 4488611 h 6857999"/>
              <a:gd name="connsiteX1506" fmla="*/ 6891957 w 9144000"/>
              <a:gd name="connsiteY1506" fmla="*/ 4667191 h 6857999"/>
              <a:gd name="connsiteX1507" fmla="*/ 6968262 w 9144000"/>
              <a:gd name="connsiteY1507" fmla="*/ 4803710 h 6857999"/>
              <a:gd name="connsiteX1508" fmla="*/ 7069615 w 9144000"/>
              <a:gd name="connsiteY1508" fmla="*/ 4892454 h 6857999"/>
              <a:gd name="connsiteX1509" fmla="*/ 7028289 w 9144000"/>
              <a:gd name="connsiteY1509" fmla="*/ 4816920 h 6857999"/>
              <a:gd name="connsiteX1510" fmla="*/ 6793939 w 9144000"/>
              <a:gd name="connsiteY1510" fmla="*/ 4465600 h 6857999"/>
              <a:gd name="connsiteX1511" fmla="*/ 5619771 w 9144000"/>
              <a:gd name="connsiteY1511" fmla="*/ 3459555 h 6857999"/>
              <a:gd name="connsiteX1512" fmla="*/ 4755333 w 9144000"/>
              <a:gd name="connsiteY1512" fmla="*/ 3437725 h 6857999"/>
              <a:gd name="connsiteX1513" fmla="*/ 4852488 w 9144000"/>
              <a:gd name="connsiteY1513" fmla="*/ 3637351 h 6857999"/>
              <a:gd name="connsiteX1514" fmla="*/ 5997852 w 9144000"/>
              <a:gd name="connsiteY1514" fmla="*/ 5077691 h 6857999"/>
              <a:gd name="connsiteX1515" fmla="*/ 6818694 w 9144000"/>
              <a:gd name="connsiteY1515" fmla="*/ 5566988 h 6857999"/>
              <a:gd name="connsiteX1516" fmla="*/ 7096771 w 9144000"/>
              <a:gd name="connsiteY1516" fmla="*/ 5698208 h 6857999"/>
              <a:gd name="connsiteX1517" fmla="*/ 7043483 w 9144000"/>
              <a:gd name="connsiteY1517" fmla="*/ 5448278 h 6857999"/>
              <a:gd name="connsiteX1518" fmla="*/ 6971913 w 9144000"/>
              <a:gd name="connsiteY1518" fmla="*/ 5406951 h 6857999"/>
              <a:gd name="connsiteX1519" fmla="*/ 6191868 w 9144000"/>
              <a:gd name="connsiteY1519" fmla="*/ 4875338 h 6857999"/>
              <a:gd name="connsiteX1520" fmla="*/ 5146197 w 9144000"/>
              <a:gd name="connsiteY1520" fmla="*/ 3686670 h 6857999"/>
              <a:gd name="connsiteX1521" fmla="*/ 5024721 w 9144000"/>
              <a:gd name="connsiteY1521" fmla="*/ 3495559 h 6857999"/>
              <a:gd name="connsiteX1522" fmla="*/ 4814510 w 9144000"/>
              <a:gd name="connsiteY1522" fmla="*/ 3448508 h 6857999"/>
              <a:gd name="connsiteX1523" fmla="*/ 6323462 w 9144000"/>
              <a:gd name="connsiteY1523" fmla="*/ 3436674 h 6857999"/>
              <a:gd name="connsiteX1524" fmla="*/ 6356936 w 9144000"/>
              <a:gd name="connsiteY1524" fmla="*/ 3493353 h 6857999"/>
              <a:gd name="connsiteX1525" fmla="*/ 6372568 w 9144000"/>
              <a:gd name="connsiteY1525" fmla="*/ 3515239 h 6857999"/>
              <a:gd name="connsiteX1526" fmla="*/ 4522024 w 9144000"/>
              <a:gd name="connsiteY1526" fmla="*/ 3395214 h 6857999"/>
              <a:gd name="connsiteX1527" fmla="*/ 4559598 w 9144000"/>
              <a:gd name="connsiteY1527" fmla="*/ 3501769 h 6857999"/>
              <a:gd name="connsiteX1528" fmla="*/ 4562861 w 9144000"/>
              <a:gd name="connsiteY1528" fmla="*/ 3500515 h 6857999"/>
              <a:gd name="connsiteX1529" fmla="*/ 5787455 w 9144000"/>
              <a:gd name="connsiteY1529" fmla="*/ 5279211 h 6857999"/>
              <a:gd name="connsiteX1530" fmla="*/ 6952289 w 9144000"/>
              <a:gd name="connsiteY1530" fmla="*/ 5838456 h 6857999"/>
              <a:gd name="connsiteX1531" fmla="*/ 7138326 w 9144000"/>
              <a:gd name="connsiteY1531" fmla="*/ 5902698 h 6857999"/>
              <a:gd name="connsiteX1532" fmla="*/ 7130285 w 9144000"/>
              <a:gd name="connsiteY1532" fmla="*/ 5855395 h 6857999"/>
              <a:gd name="connsiteX1533" fmla="*/ 7098689 w 9144000"/>
              <a:gd name="connsiteY1533" fmla="*/ 5707203 h 6857999"/>
              <a:gd name="connsiteX1534" fmla="*/ 6815352 w 9144000"/>
              <a:gd name="connsiteY1534" fmla="*/ 5573364 h 6857999"/>
              <a:gd name="connsiteX1535" fmla="*/ 5993062 w 9144000"/>
              <a:gd name="connsiteY1535" fmla="*/ 5083541 h 6857999"/>
              <a:gd name="connsiteX1536" fmla="*/ 4846102 w 9144000"/>
              <a:gd name="connsiteY1536" fmla="*/ 3640595 h 6857999"/>
              <a:gd name="connsiteX1537" fmla="*/ 4746495 w 9144000"/>
              <a:gd name="connsiteY1537" fmla="*/ 3436114 h 6857999"/>
              <a:gd name="connsiteX1538" fmla="*/ 4957459 w 9144000"/>
              <a:gd name="connsiteY1538" fmla="*/ 3367966 h 6857999"/>
              <a:gd name="connsiteX1539" fmla="*/ 5014682 w 9144000"/>
              <a:gd name="connsiteY1539" fmla="*/ 3465185 h 6857999"/>
              <a:gd name="connsiteX1540" fmla="*/ 5028812 w 9144000"/>
              <a:gd name="connsiteY1540" fmla="*/ 3487405 h 6857999"/>
              <a:gd name="connsiteX1541" fmla="*/ 5064795 w 9144000"/>
              <a:gd name="connsiteY1541" fmla="*/ 3495450 h 6857999"/>
              <a:gd name="connsiteX1542" fmla="*/ 5326127 w 9144000"/>
              <a:gd name="connsiteY1542" fmla="*/ 3569735 h 6857999"/>
              <a:gd name="connsiteX1543" fmla="*/ 5378616 w 9144000"/>
              <a:gd name="connsiteY1543" fmla="*/ 3588593 h 6857999"/>
              <a:gd name="connsiteX1544" fmla="*/ 5320062 w 9144000"/>
              <a:gd name="connsiteY1544" fmla="*/ 3512752 h 6857999"/>
              <a:gd name="connsiteX1545" fmla="*/ 5294440 w 9144000"/>
              <a:gd name="connsiteY1545" fmla="*/ 3477964 h 6857999"/>
              <a:gd name="connsiteX1546" fmla="*/ 5224948 w 9144000"/>
              <a:gd name="connsiteY1546" fmla="*/ 3451202 h 6857999"/>
              <a:gd name="connsiteX1547" fmla="*/ 6099468 w 9144000"/>
              <a:gd name="connsiteY1547" fmla="*/ 3363829 h 6857999"/>
              <a:gd name="connsiteX1548" fmla="*/ 6101071 w 9144000"/>
              <a:gd name="connsiteY1548" fmla="*/ 3366053 h 6857999"/>
              <a:gd name="connsiteX1549" fmla="*/ 6966854 w 9144000"/>
              <a:gd name="connsiteY1549" fmla="*/ 4290006 h 6857999"/>
              <a:gd name="connsiteX1550" fmla="*/ 7133025 w 9144000"/>
              <a:gd name="connsiteY1550" fmla="*/ 4416738 h 6857999"/>
              <a:gd name="connsiteX1551" fmla="*/ 7070143 w 9144000"/>
              <a:gd name="connsiteY1551" fmla="*/ 4350181 h 6857999"/>
              <a:gd name="connsiteX1552" fmla="*/ 6978534 w 9144000"/>
              <a:gd name="connsiteY1552" fmla="*/ 4281479 h 6857999"/>
              <a:gd name="connsiteX1553" fmla="*/ 6279439 w 9144000"/>
              <a:gd name="connsiteY1553" fmla="*/ 3568388 h 6857999"/>
              <a:gd name="connsiteX1554" fmla="*/ 6200850 w 9144000"/>
              <a:gd name="connsiteY1554" fmla="*/ 3462107 h 6857999"/>
              <a:gd name="connsiteX1555" fmla="*/ 6188074 w 9144000"/>
              <a:gd name="connsiteY1555" fmla="*/ 3449326 h 6857999"/>
              <a:gd name="connsiteX1556" fmla="*/ 4323277 w 9144000"/>
              <a:gd name="connsiteY1556" fmla="*/ 3361796 h 6857999"/>
              <a:gd name="connsiteX1557" fmla="*/ 4329855 w 9144000"/>
              <a:gd name="connsiteY1557" fmla="*/ 3388416 h 6857999"/>
              <a:gd name="connsiteX1558" fmla="*/ 4404383 w 9144000"/>
              <a:gd name="connsiteY1558" fmla="*/ 3671172 h 6857999"/>
              <a:gd name="connsiteX1559" fmla="*/ 4401818 w 9144000"/>
              <a:gd name="connsiteY1559" fmla="*/ 3671813 h 6857999"/>
              <a:gd name="connsiteX1560" fmla="*/ 4497291 w 9144000"/>
              <a:gd name="connsiteY1560" fmla="*/ 3981212 h 6857999"/>
              <a:gd name="connsiteX1561" fmla="*/ 5564595 w 9144000"/>
              <a:gd name="connsiteY1561" fmla="*/ 5502874 h 6857999"/>
              <a:gd name="connsiteX1562" fmla="*/ 6793370 w 9144000"/>
              <a:gd name="connsiteY1562" fmla="*/ 5996132 h 6857999"/>
              <a:gd name="connsiteX1563" fmla="*/ 7170492 w 9144000"/>
              <a:gd name="connsiteY1563" fmla="*/ 6091949 h 6857999"/>
              <a:gd name="connsiteX1564" fmla="*/ 7140074 w 9144000"/>
              <a:gd name="connsiteY1564" fmla="*/ 5912990 h 6857999"/>
              <a:gd name="connsiteX1565" fmla="*/ 6949334 w 9144000"/>
              <a:gd name="connsiteY1565" fmla="*/ 5847145 h 6857999"/>
              <a:gd name="connsiteX1566" fmla="*/ 5782757 w 9144000"/>
              <a:gd name="connsiteY1566" fmla="*/ 5286982 h 6857999"/>
              <a:gd name="connsiteX1567" fmla="*/ 4672530 w 9144000"/>
              <a:gd name="connsiteY1567" fmla="*/ 3801363 h 6857999"/>
              <a:gd name="connsiteX1568" fmla="*/ 4557681 w 9144000"/>
              <a:gd name="connsiteY1568" fmla="*/ 3509830 h 6857999"/>
              <a:gd name="connsiteX1569" fmla="*/ 4554144 w 9144000"/>
              <a:gd name="connsiteY1569" fmla="*/ 3511117 h 6857999"/>
              <a:gd name="connsiteX1570" fmla="*/ 4512550 w 9144000"/>
              <a:gd name="connsiteY1570" fmla="*/ 3393486 h 6857999"/>
              <a:gd name="connsiteX1571" fmla="*/ 4509433 w 9144000"/>
              <a:gd name="connsiteY1571" fmla="*/ 3392920 h 6857999"/>
              <a:gd name="connsiteX1572" fmla="*/ 5208842 w 9144000"/>
              <a:gd name="connsiteY1572" fmla="*/ 3348211 h 6857999"/>
              <a:gd name="connsiteX1573" fmla="*/ 5299022 w 9144000"/>
              <a:gd name="connsiteY1573" fmla="*/ 3470807 h 6857999"/>
              <a:gd name="connsiteX1574" fmla="*/ 5519802 w 9144000"/>
              <a:gd name="connsiteY1574" fmla="*/ 3555709 h 6857999"/>
              <a:gd name="connsiteX1575" fmla="*/ 5787136 w 9144000"/>
              <a:gd name="connsiteY1575" fmla="*/ 3681921 h 6857999"/>
              <a:gd name="connsiteX1576" fmla="*/ 5802155 w 9144000"/>
              <a:gd name="connsiteY1576" fmla="*/ 3690593 h 6857999"/>
              <a:gd name="connsiteX1577" fmla="*/ 5751379 w 9144000"/>
              <a:gd name="connsiteY1577" fmla="*/ 3637891 h 6857999"/>
              <a:gd name="connsiteX1578" fmla="*/ 5701012 w 9144000"/>
              <a:gd name="connsiteY1578" fmla="*/ 3582296 h 6857999"/>
              <a:gd name="connsiteX1579" fmla="*/ 5569308 w 9144000"/>
              <a:gd name="connsiteY1579" fmla="*/ 3510416 h 6857999"/>
              <a:gd name="connsiteX1580" fmla="*/ 5294114 w 9144000"/>
              <a:gd name="connsiteY1580" fmla="*/ 3382129 h 6857999"/>
              <a:gd name="connsiteX1581" fmla="*/ 4141344 w 9144000"/>
              <a:gd name="connsiteY1581" fmla="*/ 3331117 h 6857999"/>
              <a:gd name="connsiteX1582" fmla="*/ 4175189 w 9144000"/>
              <a:gd name="connsiteY1582" fmla="*/ 3535052 h 6857999"/>
              <a:gd name="connsiteX1583" fmla="*/ 4230295 w 9144000"/>
              <a:gd name="connsiteY1583" fmla="*/ 3839467 h 6857999"/>
              <a:gd name="connsiteX1584" fmla="*/ 4236190 w 9144000"/>
              <a:gd name="connsiteY1584" fmla="*/ 3837943 h 6857999"/>
              <a:gd name="connsiteX1585" fmla="*/ 5338931 w 9144000"/>
              <a:gd name="connsiteY1585" fmla="*/ 5738122 h 6857999"/>
              <a:gd name="connsiteX1586" fmla="*/ 7117725 w 9144000"/>
              <a:gd name="connsiteY1586" fmla="*/ 6245276 h 6857999"/>
              <a:gd name="connsiteX1587" fmla="*/ 7198851 w 9144000"/>
              <a:gd name="connsiteY1587" fmla="*/ 6258798 h 6857999"/>
              <a:gd name="connsiteX1588" fmla="*/ 7171904 w 9144000"/>
              <a:gd name="connsiteY1588" fmla="*/ 6100261 h 6857999"/>
              <a:gd name="connsiteX1589" fmla="*/ 6792052 w 9144000"/>
              <a:gd name="connsiteY1589" fmla="*/ 6003683 h 6857999"/>
              <a:gd name="connsiteX1590" fmla="*/ 5560881 w 9144000"/>
              <a:gd name="connsiteY1590" fmla="*/ 5509675 h 6857999"/>
              <a:gd name="connsiteX1591" fmla="*/ 4391888 w 9144000"/>
              <a:gd name="connsiteY1591" fmla="*/ 3666331 h 6857999"/>
              <a:gd name="connsiteX1592" fmla="*/ 4394794 w 9144000"/>
              <a:gd name="connsiteY1592" fmla="*/ 3665601 h 6857999"/>
              <a:gd name="connsiteX1593" fmla="*/ 4322863 w 9144000"/>
              <a:gd name="connsiteY1593" fmla="*/ 3390324 h 6857999"/>
              <a:gd name="connsiteX1594" fmla="*/ 4315403 w 9144000"/>
              <a:gd name="connsiteY1594" fmla="*/ 3360480 h 6857999"/>
              <a:gd name="connsiteX1595" fmla="*/ 4206650 w 9144000"/>
              <a:gd name="connsiteY1595" fmla="*/ 3342296 h 6857999"/>
              <a:gd name="connsiteX1596" fmla="*/ 6307637 w 9144000"/>
              <a:gd name="connsiteY1596" fmla="*/ 3276419 h 6857999"/>
              <a:gd name="connsiteX1597" fmla="*/ 6326417 w 9144000"/>
              <a:gd name="connsiteY1597" fmla="*/ 3318094 h 6857999"/>
              <a:gd name="connsiteX1598" fmla="*/ 7087016 w 9144000"/>
              <a:gd name="connsiteY1598" fmla="*/ 4179167 h 6857999"/>
              <a:gd name="connsiteX1599" fmla="*/ 7254560 w 9144000"/>
              <a:gd name="connsiteY1599" fmla="*/ 4267807 h 6857999"/>
              <a:gd name="connsiteX1600" fmla="*/ 7068886 w 9144000"/>
              <a:gd name="connsiteY1600" fmla="*/ 4058299 h 6857999"/>
              <a:gd name="connsiteX1601" fmla="*/ 6533418 w 9144000"/>
              <a:gd name="connsiteY1601" fmla="*/ 3495140 h 6857999"/>
              <a:gd name="connsiteX1602" fmla="*/ 5426133 w 9144000"/>
              <a:gd name="connsiteY1602" fmla="*/ 3264831 h 6857999"/>
              <a:gd name="connsiteX1603" fmla="*/ 5461150 w 9144000"/>
              <a:gd name="connsiteY1603" fmla="*/ 3306388 h 6857999"/>
              <a:gd name="connsiteX1604" fmla="*/ 5566321 w 9144000"/>
              <a:gd name="connsiteY1604" fmla="*/ 3421998 h 6857999"/>
              <a:gd name="connsiteX1605" fmla="*/ 5624415 w 9144000"/>
              <a:gd name="connsiteY1605" fmla="*/ 3453964 h 6857999"/>
              <a:gd name="connsiteX1606" fmla="*/ 6800890 w 9144000"/>
              <a:gd name="connsiteY1606" fmla="*/ 4461695 h 6857999"/>
              <a:gd name="connsiteX1607" fmla="*/ 7035093 w 9144000"/>
              <a:gd name="connsiteY1607" fmla="*/ 4813674 h 6857999"/>
              <a:gd name="connsiteX1608" fmla="*/ 7085925 w 9144000"/>
              <a:gd name="connsiteY1608" fmla="*/ 4906735 h 6857999"/>
              <a:gd name="connsiteX1609" fmla="*/ 7222142 w 9144000"/>
              <a:gd name="connsiteY1609" fmla="*/ 5026006 h 6857999"/>
              <a:gd name="connsiteX1610" fmla="*/ 7066281 w 9144000"/>
              <a:gd name="connsiteY1610" fmla="*/ 4782082 h 6857999"/>
              <a:gd name="connsiteX1611" fmla="*/ 6818053 w 9144000"/>
              <a:gd name="connsiteY1611" fmla="*/ 4446266 h 6857999"/>
              <a:gd name="connsiteX1612" fmla="*/ 5664553 w 9144000"/>
              <a:gd name="connsiteY1612" fmla="*/ 3418508 h 6857999"/>
              <a:gd name="connsiteX1613" fmla="*/ 4467062 w 9144000"/>
              <a:gd name="connsiteY1613" fmla="*/ 3239054 h 6857999"/>
              <a:gd name="connsiteX1614" fmla="*/ 4469774 w 9144000"/>
              <a:gd name="connsiteY1614" fmla="*/ 3247036 h 6857999"/>
              <a:gd name="connsiteX1615" fmla="*/ 4518684 w 9144000"/>
              <a:gd name="connsiteY1615" fmla="*/ 3385740 h 6857999"/>
              <a:gd name="connsiteX1616" fmla="*/ 4741710 w 9144000"/>
              <a:gd name="connsiteY1616" fmla="*/ 3426292 h 6857999"/>
              <a:gd name="connsiteX1617" fmla="*/ 4708850 w 9144000"/>
              <a:gd name="connsiteY1617" fmla="*/ 3358833 h 6857999"/>
              <a:gd name="connsiteX1618" fmla="*/ 4715514 w 9144000"/>
              <a:gd name="connsiteY1618" fmla="*/ 3355909 h 6857999"/>
              <a:gd name="connsiteX1619" fmla="*/ 4750551 w 9144000"/>
              <a:gd name="connsiteY1619" fmla="*/ 3427900 h 6857999"/>
              <a:gd name="connsiteX1620" fmla="*/ 4815342 w 9144000"/>
              <a:gd name="connsiteY1620" fmla="*/ 3439680 h 6857999"/>
              <a:gd name="connsiteX1621" fmla="*/ 5018001 w 9144000"/>
              <a:gd name="connsiteY1621" fmla="*/ 3484988 h 6857999"/>
              <a:gd name="connsiteX1622" fmla="*/ 5008071 w 9144000"/>
              <a:gd name="connsiteY1622" fmla="*/ 3469366 h 6857999"/>
              <a:gd name="connsiteX1623" fmla="*/ 4946429 w 9144000"/>
              <a:gd name="connsiteY1623" fmla="*/ 3364535 h 6857999"/>
              <a:gd name="connsiteX1624" fmla="*/ 4909559 w 9144000"/>
              <a:gd name="connsiteY1624" fmla="*/ 3353062 h 6857999"/>
              <a:gd name="connsiteX1625" fmla="*/ 4693820 w 9144000"/>
              <a:gd name="connsiteY1625" fmla="*/ 3297478 h 6857999"/>
              <a:gd name="connsiteX1626" fmla="*/ 4718455 w 9144000"/>
              <a:gd name="connsiteY1626" fmla="*/ 3353048 h 6857999"/>
              <a:gd name="connsiteX1627" fmla="*/ 4711767 w 9144000"/>
              <a:gd name="connsiteY1627" fmla="*/ 3355909 h 6857999"/>
              <a:gd name="connsiteX1628" fmla="*/ 4684351 w 9144000"/>
              <a:gd name="connsiteY1628" fmla="*/ 3295039 h 6857999"/>
              <a:gd name="connsiteX1629" fmla="*/ 6256972 w 9144000"/>
              <a:gd name="connsiteY1629" fmla="*/ 3227523 h 6857999"/>
              <a:gd name="connsiteX1630" fmla="*/ 6264653 w 9144000"/>
              <a:gd name="connsiteY1630" fmla="*/ 3244792 h 6857999"/>
              <a:gd name="connsiteX1631" fmla="*/ 6406932 w 9144000"/>
              <a:gd name="connsiteY1631" fmla="*/ 3499490 h 6857999"/>
              <a:gd name="connsiteX1632" fmla="*/ 6265696 w 9144000"/>
              <a:gd name="connsiteY1632" fmla="*/ 3242215 h 6857999"/>
              <a:gd name="connsiteX1633" fmla="*/ 6260896 w 9144000"/>
              <a:gd name="connsiteY1633" fmla="*/ 3231140 h 6857999"/>
              <a:gd name="connsiteX1634" fmla="*/ 6259680 w 9144000"/>
              <a:gd name="connsiteY1634" fmla="*/ 3229962 h 6857999"/>
              <a:gd name="connsiteX1635" fmla="*/ 4870426 w 9144000"/>
              <a:gd name="connsiteY1635" fmla="*/ 3220103 h 6857999"/>
              <a:gd name="connsiteX1636" fmla="*/ 4951373 w 9144000"/>
              <a:gd name="connsiteY1636" fmla="*/ 3357625 h 6857999"/>
              <a:gd name="connsiteX1637" fmla="*/ 5227863 w 9144000"/>
              <a:gd name="connsiteY1637" fmla="*/ 3443443 h 6857999"/>
              <a:gd name="connsiteX1638" fmla="*/ 5285274 w 9144000"/>
              <a:gd name="connsiteY1638" fmla="*/ 3465520 h 6857999"/>
              <a:gd name="connsiteX1639" fmla="*/ 5194739 w 9144000"/>
              <a:gd name="connsiteY1639" fmla="*/ 3342602 h 6857999"/>
              <a:gd name="connsiteX1640" fmla="*/ 4998010 w 9144000"/>
              <a:gd name="connsiteY1640" fmla="*/ 3264355 h 6857999"/>
              <a:gd name="connsiteX1641" fmla="*/ 5928754 w 9144000"/>
              <a:gd name="connsiteY1641" fmla="*/ 3199096 h 6857999"/>
              <a:gd name="connsiteX1642" fmla="*/ 5964435 w 9144000"/>
              <a:gd name="connsiteY1642" fmla="*/ 3246786 h 6857999"/>
              <a:gd name="connsiteX1643" fmla="*/ 6368695 w 9144000"/>
              <a:gd name="connsiteY1643" fmla="*/ 3732947 h 6857999"/>
              <a:gd name="connsiteX1644" fmla="*/ 6622055 w 9144000"/>
              <a:gd name="connsiteY1644" fmla="*/ 3985380 h 6857999"/>
              <a:gd name="connsiteX1645" fmla="*/ 6102918 w 9144000"/>
              <a:gd name="connsiteY1645" fmla="*/ 3382024 h 6857999"/>
              <a:gd name="connsiteX1646" fmla="*/ 6066193 w 9144000"/>
              <a:gd name="connsiteY1646" fmla="*/ 3331719 h 6857999"/>
              <a:gd name="connsiteX1647" fmla="*/ 6217285 w 9144000"/>
              <a:gd name="connsiteY1647" fmla="*/ 3191778 h 6857999"/>
              <a:gd name="connsiteX1648" fmla="*/ 6234622 w 9144000"/>
              <a:gd name="connsiteY1648" fmla="*/ 3230438 h 6857999"/>
              <a:gd name="connsiteX1649" fmla="*/ 7061086 w 9144000"/>
              <a:gd name="connsiteY1649" fmla="*/ 4195652 h 6857999"/>
              <a:gd name="connsiteX1650" fmla="*/ 7248942 w 9144000"/>
              <a:gd name="connsiteY1650" fmla="*/ 4303110 h 6857999"/>
              <a:gd name="connsiteX1651" fmla="*/ 7312457 w 9144000"/>
              <a:gd name="connsiteY1651" fmla="*/ 4333134 h 6857999"/>
              <a:gd name="connsiteX1652" fmla="*/ 7301537 w 9144000"/>
              <a:gd name="connsiteY1652" fmla="*/ 4320813 h 6857999"/>
              <a:gd name="connsiteX1653" fmla="*/ 7259792 w 9144000"/>
              <a:gd name="connsiteY1653" fmla="*/ 4301701 h 6857999"/>
              <a:gd name="connsiteX1654" fmla="*/ 7069681 w 9144000"/>
              <a:gd name="connsiteY1654" fmla="*/ 4195534 h 6857999"/>
              <a:gd name="connsiteX1655" fmla="*/ 6244162 w 9144000"/>
              <a:gd name="connsiteY1655" fmla="*/ 3220642 h 6857999"/>
              <a:gd name="connsiteX1656" fmla="*/ 6240824 w 9144000"/>
              <a:gd name="connsiteY1656" fmla="*/ 3212981 h 6857999"/>
              <a:gd name="connsiteX1657" fmla="*/ 4281183 w 9144000"/>
              <a:gd name="connsiteY1657" fmla="*/ 3191405 h 6857999"/>
              <a:gd name="connsiteX1658" fmla="*/ 4321022 w 9144000"/>
              <a:gd name="connsiteY1658" fmla="*/ 3352669 h 6857999"/>
              <a:gd name="connsiteX1659" fmla="*/ 4509207 w 9144000"/>
              <a:gd name="connsiteY1659" fmla="*/ 3384035 h 6857999"/>
              <a:gd name="connsiteX1660" fmla="*/ 4461809 w 9144000"/>
              <a:gd name="connsiteY1660" fmla="*/ 3250003 h 6857999"/>
              <a:gd name="connsiteX1661" fmla="*/ 4457247 w 9144000"/>
              <a:gd name="connsiteY1661" fmla="*/ 3236527 h 6857999"/>
              <a:gd name="connsiteX1662" fmla="*/ 4347624 w 9144000"/>
              <a:gd name="connsiteY1662" fmla="*/ 3208283 h 6857999"/>
              <a:gd name="connsiteX1663" fmla="*/ 5093776 w 9144000"/>
              <a:gd name="connsiteY1663" fmla="*/ 3185850 h 6857999"/>
              <a:gd name="connsiteX1664" fmla="*/ 5175809 w 9144000"/>
              <a:gd name="connsiteY1664" fmla="*/ 3303303 h 6857999"/>
              <a:gd name="connsiteX1665" fmla="*/ 5199492 w 9144000"/>
              <a:gd name="connsiteY1665" fmla="*/ 3335499 h 6857999"/>
              <a:gd name="connsiteX1666" fmla="*/ 5297303 w 9144000"/>
              <a:gd name="connsiteY1666" fmla="*/ 3374367 h 6857999"/>
              <a:gd name="connsiteX1667" fmla="*/ 5572894 w 9144000"/>
              <a:gd name="connsiteY1667" fmla="*/ 3502804 h 6857999"/>
              <a:gd name="connsiteX1668" fmla="*/ 5683881 w 9144000"/>
              <a:gd name="connsiteY1668" fmla="*/ 3563387 h 6857999"/>
              <a:gd name="connsiteX1669" fmla="*/ 5559970 w 9144000"/>
              <a:gd name="connsiteY1669" fmla="*/ 3426615 h 6857999"/>
              <a:gd name="connsiteX1670" fmla="*/ 5358997 w 9144000"/>
              <a:gd name="connsiteY1670" fmla="*/ 3315913 h 6857999"/>
              <a:gd name="connsiteX1671" fmla="*/ 6189600 w 9144000"/>
              <a:gd name="connsiteY1671" fmla="*/ 3166844 h 6857999"/>
              <a:gd name="connsiteX1672" fmla="*/ 6228315 w 9144000"/>
              <a:gd name="connsiteY1672" fmla="*/ 3249570 h 6857999"/>
              <a:gd name="connsiteX1673" fmla="*/ 7058256 w 9144000"/>
              <a:gd name="connsiteY1673" fmla="*/ 4212108 h 6857999"/>
              <a:gd name="connsiteX1674" fmla="*/ 7244057 w 9144000"/>
              <a:gd name="connsiteY1674" fmla="*/ 4320994 h 6857999"/>
              <a:gd name="connsiteX1675" fmla="*/ 7345041 w 9144000"/>
              <a:gd name="connsiteY1675" fmla="*/ 4370494 h 6857999"/>
              <a:gd name="connsiteX1676" fmla="*/ 7333579 w 9144000"/>
              <a:gd name="connsiteY1676" fmla="*/ 4356968 h 6857999"/>
              <a:gd name="connsiteX1677" fmla="*/ 7323747 w 9144000"/>
              <a:gd name="connsiteY1677" fmla="*/ 4345874 h 6857999"/>
              <a:gd name="connsiteX1678" fmla="*/ 7245483 w 9144000"/>
              <a:gd name="connsiteY1678" fmla="*/ 4308882 h 6857999"/>
              <a:gd name="connsiteX1679" fmla="*/ 7057314 w 9144000"/>
              <a:gd name="connsiteY1679" fmla="*/ 4201385 h 6857999"/>
              <a:gd name="connsiteX1680" fmla="*/ 6228010 w 9144000"/>
              <a:gd name="connsiteY1680" fmla="*/ 3233544 h 6857999"/>
              <a:gd name="connsiteX1681" fmla="*/ 6203828 w 9144000"/>
              <a:gd name="connsiteY1681" fmla="*/ 3179659 h 6857999"/>
              <a:gd name="connsiteX1682" fmla="*/ 4110624 w 9144000"/>
              <a:gd name="connsiteY1682" fmla="*/ 3148077 h 6857999"/>
              <a:gd name="connsiteX1683" fmla="*/ 4124814 w 9144000"/>
              <a:gd name="connsiteY1683" fmla="*/ 3231519 h 6857999"/>
              <a:gd name="connsiteX1684" fmla="*/ 4139855 w 9144000"/>
              <a:gd name="connsiteY1684" fmla="*/ 3322148 h 6857999"/>
              <a:gd name="connsiteX1685" fmla="*/ 4207483 w 9144000"/>
              <a:gd name="connsiteY1685" fmla="*/ 3333743 h 6857999"/>
              <a:gd name="connsiteX1686" fmla="*/ 4313121 w 9144000"/>
              <a:gd name="connsiteY1686" fmla="*/ 3351351 h 6857999"/>
              <a:gd name="connsiteX1687" fmla="*/ 4272592 w 9144000"/>
              <a:gd name="connsiteY1687" fmla="*/ 3189223 h 6857999"/>
              <a:gd name="connsiteX1688" fmla="*/ 6159639 w 9144000"/>
              <a:gd name="connsiteY1688" fmla="*/ 3139860 h 6857999"/>
              <a:gd name="connsiteX1689" fmla="*/ 6215087 w 9144000"/>
              <a:gd name="connsiteY1689" fmla="*/ 3253173 h 6857999"/>
              <a:gd name="connsiteX1690" fmla="*/ 6295297 w 9144000"/>
              <a:gd name="connsiteY1690" fmla="*/ 3388987 h 6857999"/>
              <a:gd name="connsiteX1691" fmla="*/ 6222029 w 9144000"/>
              <a:gd name="connsiteY1691" fmla="*/ 3256020 h 6857999"/>
              <a:gd name="connsiteX1692" fmla="*/ 6173585 w 9144000"/>
              <a:gd name="connsiteY1692" fmla="*/ 3152419 h 6857999"/>
              <a:gd name="connsiteX1693" fmla="*/ 4621194 w 9144000"/>
              <a:gd name="connsiteY1693" fmla="*/ 3133660 h 6857999"/>
              <a:gd name="connsiteX1694" fmla="*/ 4689714 w 9144000"/>
              <a:gd name="connsiteY1694" fmla="*/ 3288218 h 6857999"/>
              <a:gd name="connsiteX1695" fmla="*/ 4911506 w 9144000"/>
              <a:gd name="connsiteY1695" fmla="*/ 3345250 h 6857999"/>
              <a:gd name="connsiteX1696" fmla="*/ 4940355 w 9144000"/>
              <a:gd name="connsiteY1696" fmla="*/ 3354206 h 6857999"/>
              <a:gd name="connsiteX1697" fmla="*/ 4859218 w 9144000"/>
              <a:gd name="connsiteY1697" fmla="*/ 3216215 h 6857999"/>
              <a:gd name="connsiteX1698" fmla="*/ 6106994 w 9144000"/>
              <a:gd name="connsiteY1698" fmla="*/ 3092443 h 6857999"/>
              <a:gd name="connsiteX1699" fmla="*/ 6196967 w 9144000"/>
              <a:gd name="connsiteY1699" fmla="*/ 3266847 h 6857999"/>
              <a:gd name="connsiteX1700" fmla="*/ 7035148 w 9144000"/>
              <a:gd name="connsiteY1700" fmla="*/ 4221528 h 6857999"/>
              <a:gd name="connsiteX1701" fmla="*/ 7215475 w 9144000"/>
              <a:gd name="connsiteY1701" fmla="*/ 4334664 h 6857999"/>
              <a:gd name="connsiteX1702" fmla="*/ 7397700 w 9144000"/>
              <a:gd name="connsiteY1702" fmla="*/ 4432641 h 6857999"/>
              <a:gd name="connsiteX1703" fmla="*/ 7373816 w 9144000"/>
              <a:gd name="connsiteY1703" fmla="*/ 4404454 h 6857999"/>
              <a:gd name="connsiteX1704" fmla="*/ 7228278 w 9144000"/>
              <a:gd name="connsiteY1704" fmla="*/ 4329925 h 6857999"/>
              <a:gd name="connsiteX1705" fmla="*/ 7044821 w 9144000"/>
              <a:gd name="connsiteY1705" fmla="*/ 4218800 h 6857999"/>
              <a:gd name="connsiteX1706" fmla="*/ 6940052 w 9144000"/>
              <a:gd name="connsiteY1706" fmla="*/ 4140621 h 6857999"/>
              <a:gd name="connsiteX1707" fmla="*/ 6932020 w 9144000"/>
              <a:gd name="connsiteY1707" fmla="*/ 4134996 h 6857999"/>
              <a:gd name="connsiteX1708" fmla="*/ 6926814 w 9144000"/>
              <a:gd name="connsiteY1708" fmla="*/ 4130743 h 6857999"/>
              <a:gd name="connsiteX1709" fmla="*/ 6852814 w 9144000"/>
              <a:gd name="connsiteY1709" fmla="*/ 4075522 h 6857999"/>
              <a:gd name="connsiteX1710" fmla="*/ 6208605 w 9144000"/>
              <a:gd name="connsiteY1710" fmla="*/ 3257990 h 6857999"/>
              <a:gd name="connsiteX1711" fmla="*/ 6143721 w 9144000"/>
              <a:gd name="connsiteY1711" fmla="*/ 3125524 h 6857999"/>
              <a:gd name="connsiteX1712" fmla="*/ 4405879 w 9144000"/>
              <a:gd name="connsiteY1712" fmla="*/ 3059070 h 6857999"/>
              <a:gd name="connsiteX1713" fmla="*/ 4464047 w 9144000"/>
              <a:gd name="connsiteY1713" fmla="*/ 3230189 h 6857999"/>
              <a:gd name="connsiteX1714" fmla="*/ 4680173 w 9144000"/>
              <a:gd name="connsiteY1714" fmla="*/ 3285764 h 6857999"/>
              <a:gd name="connsiteX1715" fmla="*/ 4609899 w 9144000"/>
              <a:gd name="connsiteY1715" fmla="*/ 3129743 h 6857999"/>
              <a:gd name="connsiteX1716" fmla="*/ 4478361 w 9144000"/>
              <a:gd name="connsiteY1716" fmla="*/ 3084121 h 6857999"/>
              <a:gd name="connsiteX1717" fmla="*/ 6058886 w 9144000"/>
              <a:gd name="connsiteY1717" fmla="*/ 3049114 h 6857999"/>
              <a:gd name="connsiteX1718" fmla="*/ 6186967 w 9144000"/>
              <a:gd name="connsiteY1718" fmla="*/ 3283397 h 6857999"/>
              <a:gd name="connsiteX1719" fmla="*/ 7029416 w 9144000"/>
              <a:gd name="connsiteY1719" fmla="*/ 4233320 h 6857999"/>
              <a:gd name="connsiteX1720" fmla="*/ 7391050 w 9144000"/>
              <a:gd name="connsiteY1720" fmla="*/ 4453217 h 6857999"/>
              <a:gd name="connsiteX1721" fmla="*/ 7432714 w 9144000"/>
              <a:gd name="connsiteY1721" fmla="*/ 4473965 h 6857999"/>
              <a:gd name="connsiteX1722" fmla="*/ 7410818 w 9144000"/>
              <a:gd name="connsiteY1722" fmla="*/ 4448124 h 6857999"/>
              <a:gd name="connsiteX1723" fmla="*/ 7400514 w 9144000"/>
              <a:gd name="connsiteY1723" fmla="*/ 4443317 h 6857999"/>
              <a:gd name="connsiteX1724" fmla="*/ 7031418 w 9144000"/>
              <a:gd name="connsiteY1724" fmla="*/ 4228436 h 6857999"/>
              <a:gd name="connsiteX1725" fmla="*/ 6191293 w 9144000"/>
              <a:gd name="connsiteY1725" fmla="*/ 3271925 h 6857999"/>
              <a:gd name="connsiteX1726" fmla="*/ 6091404 w 9144000"/>
              <a:gd name="connsiteY1726" fmla="*/ 3078401 h 6857999"/>
              <a:gd name="connsiteX1727" fmla="*/ 4775862 w 9144000"/>
              <a:gd name="connsiteY1727" fmla="*/ 3043304 h 6857999"/>
              <a:gd name="connsiteX1728" fmla="*/ 4865408 w 9144000"/>
              <a:gd name="connsiteY1728" fmla="*/ 3205575 h 6857999"/>
              <a:gd name="connsiteX1729" fmla="*/ 4862753 w 9144000"/>
              <a:gd name="connsiteY1729" fmla="*/ 3207066 h 6857999"/>
              <a:gd name="connsiteX1730" fmla="*/ 4863773 w 9144000"/>
              <a:gd name="connsiteY1730" fmla="*/ 3208799 h 6857999"/>
              <a:gd name="connsiteX1731" fmla="*/ 5000792 w 9144000"/>
              <a:gd name="connsiteY1731" fmla="*/ 3256542 h 6857999"/>
              <a:gd name="connsiteX1732" fmla="*/ 5185376 w 9144000"/>
              <a:gd name="connsiteY1732" fmla="*/ 3329891 h 6857999"/>
              <a:gd name="connsiteX1733" fmla="*/ 5169376 w 9144000"/>
              <a:gd name="connsiteY1733" fmla="*/ 3308167 h 6857999"/>
              <a:gd name="connsiteX1734" fmla="*/ 5078539 w 9144000"/>
              <a:gd name="connsiteY1734" fmla="*/ 3178382 h 6857999"/>
              <a:gd name="connsiteX1735" fmla="*/ 5211647 w 9144000"/>
              <a:gd name="connsiteY1735" fmla="*/ 3010292 h 6857999"/>
              <a:gd name="connsiteX1736" fmla="*/ 5409977 w 9144000"/>
              <a:gd name="connsiteY1736" fmla="*/ 3245658 h 6857999"/>
              <a:gd name="connsiteX1737" fmla="*/ 5422933 w 9144000"/>
              <a:gd name="connsiteY1737" fmla="*/ 3253341 h 6857999"/>
              <a:gd name="connsiteX1738" fmla="*/ 6823894 w 9144000"/>
              <a:gd name="connsiteY1738" fmla="*/ 4441523 h 6857999"/>
              <a:gd name="connsiteX1739" fmla="*/ 7072253 w 9144000"/>
              <a:gd name="connsiteY1739" fmla="*/ 4777940 h 6857999"/>
              <a:gd name="connsiteX1740" fmla="*/ 7241937 w 9144000"/>
              <a:gd name="connsiteY1740" fmla="*/ 5043338 h 6857999"/>
              <a:gd name="connsiteX1741" fmla="*/ 7329749 w 9144000"/>
              <a:gd name="connsiteY1741" fmla="*/ 5120225 h 6857999"/>
              <a:gd name="connsiteX1742" fmla="*/ 7461354 w 9144000"/>
              <a:gd name="connsiteY1742" fmla="*/ 5231483 h 6857999"/>
              <a:gd name="connsiteX1743" fmla="*/ 7355222 w 9144000"/>
              <a:gd name="connsiteY1743" fmla="*/ 5078231 h 6857999"/>
              <a:gd name="connsiteX1744" fmla="*/ 7107410 w 9144000"/>
              <a:gd name="connsiteY1744" fmla="*/ 4742785 h 6857999"/>
              <a:gd name="connsiteX1745" fmla="*/ 6853663 w 9144000"/>
              <a:gd name="connsiteY1745" fmla="*/ 4430819 h 6857999"/>
              <a:gd name="connsiteX1746" fmla="*/ 6748833 w 9144000"/>
              <a:gd name="connsiteY1746" fmla="*/ 4326988 h 6857999"/>
              <a:gd name="connsiteX1747" fmla="*/ 6196560 w 9144000"/>
              <a:gd name="connsiteY1747" fmla="*/ 3770312 h 6857999"/>
              <a:gd name="connsiteX1748" fmla="*/ 5917393 w 9144000"/>
              <a:gd name="connsiteY1748" fmla="*/ 3533485 h 6857999"/>
              <a:gd name="connsiteX1749" fmla="*/ 5235163 w 9144000"/>
              <a:gd name="connsiteY1749" fmla="*/ 3026215 h 6857999"/>
              <a:gd name="connsiteX1750" fmla="*/ 4233163 w 9144000"/>
              <a:gd name="connsiteY1750" fmla="*/ 2999379 h 6857999"/>
              <a:gd name="connsiteX1751" fmla="*/ 4260385 w 9144000"/>
              <a:gd name="connsiteY1751" fmla="*/ 3107222 h 6857999"/>
              <a:gd name="connsiteX1752" fmla="*/ 4279063 w 9144000"/>
              <a:gd name="connsiteY1752" fmla="*/ 3182829 h 6857999"/>
              <a:gd name="connsiteX1753" fmla="*/ 4349571 w 9144000"/>
              <a:gd name="connsiteY1753" fmla="*/ 3200751 h 6857999"/>
              <a:gd name="connsiteX1754" fmla="*/ 4454246 w 9144000"/>
              <a:gd name="connsiteY1754" fmla="*/ 3227667 h 6857999"/>
              <a:gd name="connsiteX1755" fmla="*/ 4396012 w 9144000"/>
              <a:gd name="connsiteY1755" fmla="*/ 3055659 h 6857999"/>
              <a:gd name="connsiteX1756" fmla="*/ 4963276 w 9144000"/>
              <a:gd name="connsiteY1756" fmla="*/ 2996807 h 6857999"/>
              <a:gd name="connsiteX1757" fmla="*/ 5003743 w 9144000"/>
              <a:gd name="connsiteY1757" fmla="*/ 3057100 h 6857999"/>
              <a:gd name="connsiteX1758" fmla="*/ 5003817 w 9144000"/>
              <a:gd name="connsiteY1758" fmla="*/ 3057049 h 6857999"/>
              <a:gd name="connsiteX1759" fmla="*/ 5085819 w 9144000"/>
              <a:gd name="connsiteY1759" fmla="*/ 3174458 h 6857999"/>
              <a:gd name="connsiteX1760" fmla="*/ 5363284 w 9144000"/>
              <a:gd name="connsiteY1760" fmla="*/ 3310282 h 6857999"/>
              <a:gd name="connsiteX1761" fmla="*/ 5545318 w 9144000"/>
              <a:gd name="connsiteY1761" fmla="*/ 3410442 h 6857999"/>
              <a:gd name="connsiteX1762" fmla="*/ 5455404 w 9144000"/>
              <a:gd name="connsiteY1762" fmla="*/ 3311197 h 6857999"/>
              <a:gd name="connsiteX1763" fmla="*/ 5405853 w 9144000"/>
              <a:gd name="connsiteY1763" fmla="*/ 3252411 h 6857999"/>
              <a:gd name="connsiteX1764" fmla="*/ 5156437 w 9144000"/>
              <a:gd name="connsiteY1764" fmla="*/ 3104333 h 6857999"/>
              <a:gd name="connsiteX1765" fmla="*/ 5992479 w 9144000"/>
              <a:gd name="connsiteY1765" fmla="*/ 2989302 h 6857999"/>
              <a:gd name="connsiteX1766" fmla="*/ 6026297 w 9144000"/>
              <a:gd name="connsiteY1766" fmla="*/ 3056337 h 6857999"/>
              <a:gd name="connsiteX1767" fmla="*/ 6322071 w 9144000"/>
              <a:gd name="connsiteY1767" fmla="*/ 3532217 h 6857999"/>
              <a:gd name="connsiteX1768" fmla="*/ 6460750 w 9144000"/>
              <a:gd name="connsiteY1768" fmla="*/ 3711543 h 6857999"/>
              <a:gd name="connsiteX1769" fmla="*/ 6485235 w 9144000"/>
              <a:gd name="connsiteY1769" fmla="*/ 3735506 h 6857999"/>
              <a:gd name="connsiteX1770" fmla="*/ 6543782 w 9144000"/>
              <a:gd name="connsiteY1770" fmla="*/ 3796079 h 6857999"/>
              <a:gd name="connsiteX1771" fmla="*/ 6488460 w 9144000"/>
              <a:gd name="connsiteY1771" fmla="*/ 3733706 h 6857999"/>
              <a:gd name="connsiteX1772" fmla="*/ 6040868 w 9144000"/>
              <a:gd name="connsiteY1772" fmla="*/ 3033425 h 6857999"/>
              <a:gd name="connsiteX1773" fmla="*/ 6040430 w 9144000"/>
              <a:gd name="connsiteY1773" fmla="*/ 3032492 h 6857999"/>
              <a:gd name="connsiteX1774" fmla="*/ 5687577 w 9144000"/>
              <a:gd name="connsiteY1774" fmla="*/ 2970373 h 6857999"/>
              <a:gd name="connsiteX1775" fmla="*/ 5868472 w 9144000"/>
              <a:gd name="connsiteY1775" fmla="*/ 3190434 h 6857999"/>
              <a:gd name="connsiteX1776" fmla="*/ 6254398 w 9144000"/>
              <a:gd name="connsiteY1776" fmla="*/ 3614185 h 6857999"/>
              <a:gd name="connsiteX1777" fmla="*/ 5905244 w 9144000"/>
              <a:gd name="connsiteY1777" fmla="*/ 3181214 h 6857999"/>
              <a:gd name="connsiteX1778" fmla="*/ 5892941 w 9144000"/>
              <a:gd name="connsiteY1778" fmla="*/ 3164537 h 6857999"/>
              <a:gd name="connsiteX1779" fmla="*/ 5789414 w 9144000"/>
              <a:gd name="connsiteY1779" fmla="*/ 3064639 h 6857999"/>
              <a:gd name="connsiteX1780" fmla="*/ 4076106 w 9144000"/>
              <a:gd name="connsiteY1780" fmla="*/ 2945098 h 6857999"/>
              <a:gd name="connsiteX1781" fmla="*/ 4109191 w 9144000"/>
              <a:gd name="connsiteY1781" fmla="*/ 3139652 h 6857999"/>
              <a:gd name="connsiteX1782" fmla="*/ 4270448 w 9144000"/>
              <a:gd name="connsiteY1782" fmla="*/ 3180640 h 6857999"/>
              <a:gd name="connsiteX1783" fmla="*/ 4252573 w 9144000"/>
              <a:gd name="connsiteY1783" fmla="*/ 3109132 h 6857999"/>
              <a:gd name="connsiteX1784" fmla="*/ 4224089 w 9144000"/>
              <a:gd name="connsiteY1784" fmla="*/ 2996242 h 6857999"/>
              <a:gd name="connsiteX1785" fmla="*/ 4533133 w 9144000"/>
              <a:gd name="connsiteY1785" fmla="*/ 2935028 h 6857999"/>
              <a:gd name="connsiteX1786" fmla="*/ 4616271 w 9144000"/>
              <a:gd name="connsiteY1786" fmla="*/ 3122557 h 6857999"/>
              <a:gd name="connsiteX1787" fmla="*/ 4853454 w 9144000"/>
              <a:gd name="connsiteY1787" fmla="*/ 3205204 h 6857999"/>
              <a:gd name="connsiteX1788" fmla="*/ 4855621 w 9144000"/>
              <a:gd name="connsiteY1788" fmla="*/ 3203948 h 6857999"/>
              <a:gd name="connsiteX1789" fmla="*/ 4764028 w 9144000"/>
              <a:gd name="connsiteY1789" fmla="*/ 3038023 h 6857999"/>
              <a:gd name="connsiteX1790" fmla="*/ 4599271 w 9144000"/>
              <a:gd name="connsiteY1790" fmla="*/ 2964496 h 6857999"/>
              <a:gd name="connsiteX1791" fmla="*/ 5394040 w 9144000"/>
              <a:gd name="connsiteY1791" fmla="*/ 2933263 h 6857999"/>
              <a:gd name="connsiteX1792" fmla="*/ 5892129 w 9144000"/>
              <a:gd name="connsiteY1792" fmla="*/ 3448932 h 6857999"/>
              <a:gd name="connsiteX1793" fmla="*/ 5916398 w 9144000"/>
              <a:gd name="connsiteY1793" fmla="*/ 3470701 h 6857999"/>
              <a:gd name="connsiteX1794" fmla="*/ 6496329 w 9144000"/>
              <a:gd name="connsiteY1794" fmla="*/ 4036473 h 6857999"/>
              <a:gd name="connsiteX1795" fmla="*/ 6788373 w 9144000"/>
              <a:gd name="connsiteY1795" fmla="*/ 4343261 h 6857999"/>
              <a:gd name="connsiteX1796" fmla="*/ 6877192 w 9144000"/>
              <a:gd name="connsiteY1796" fmla="*/ 4440995 h 6857999"/>
              <a:gd name="connsiteX1797" fmla="*/ 7131923 w 9144000"/>
              <a:gd name="connsiteY1797" fmla="*/ 4696630 h 6857999"/>
              <a:gd name="connsiteX1798" fmla="*/ 8227591 w 9144000"/>
              <a:gd name="connsiteY1798" fmla="*/ 5774071 h 6857999"/>
              <a:gd name="connsiteX1799" fmla="*/ 7616741 w 9144000"/>
              <a:gd name="connsiteY1799" fmla="*/ 5141671 h 6857999"/>
              <a:gd name="connsiteX1800" fmla="*/ 6107973 w 9144000"/>
              <a:gd name="connsiteY1800" fmla="*/ 3633859 h 6857999"/>
              <a:gd name="connsiteX1801" fmla="*/ 5897625 w 9144000"/>
              <a:gd name="connsiteY1801" fmla="*/ 2903870 h 6857999"/>
              <a:gd name="connsiteX1802" fmla="*/ 5995346 w 9144000"/>
              <a:gd name="connsiteY1802" fmla="*/ 3081247 h 6857999"/>
              <a:gd name="connsiteX1803" fmla="*/ 6302067 w 9144000"/>
              <a:gd name="connsiteY1803" fmla="*/ 3546468 h 6857999"/>
              <a:gd name="connsiteX1804" fmla="*/ 6337622 w 9144000"/>
              <a:gd name="connsiteY1804" fmla="*/ 3591047 h 6857999"/>
              <a:gd name="connsiteX1805" fmla="*/ 6423937 w 9144000"/>
              <a:gd name="connsiteY1805" fmla="*/ 3675517 h 6857999"/>
              <a:gd name="connsiteX1806" fmla="*/ 6316466 w 9144000"/>
              <a:gd name="connsiteY1806" fmla="*/ 3536591 h 6857999"/>
              <a:gd name="connsiteX1807" fmla="*/ 6020148 w 9144000"/>
              <a:gd name="connsiteY1807" fmla="*/ 3060003 h 6857999"/>
              <a:gd name="connsiteX1808" fmla="*/ 5977752 w 9144000"/>
              <a:gd name="connsiteY1808" fmla="*/ 2976037 h 6857999"/>
              <a:gd name="connsiteX1809" fmla="*/ 6136513 w 9144000"/>
              <a:gd name="connsiteY1809" fmla="*/ 2854467 h 6857999"/>
              <a:gd name="connsiteX1810" fmla="*/ 6208244 w 9144000"/>
              <a:gd name="connsiteY1810" fmla="*/ 3055860 h 6857999"/>
              <a:gd name="connsiteX1811" fmla="*/ 6299766 w 9144000"/>
              <a:gd name="connsiteY1811" fmla="*/ 3258954 h 6857999"/>
              <a:gd name="connsiteX1812" fmla="*/ 6538277 w 9144000"/>
              <a:gd name="connsiteY1812" fmla="*/ 3490120 h 6857999"/>
              <a:gd name="connsiteX1813" fmla="*/ 7073857 w 9144000"/>
              <a:gd name="connsiteY1813" fmla="*/ 4053556 h 6857999"/>
              <a:gd name="connsiteX1814" fmla="*/ 7271798 w 9144000"/>
              <a:gd name="connsiteY1814" fmla="*/ 4276926 h 6857999"/>
              <a:gd name="connsiteX1815" fmla="*/ 7281069 w 9144000"/>
              <a:gd name="connsiteY1815" fmla="*/ 4281831 h 6857999"/>
              <a:gd name="connsiteX1816" fmla="*/ 7485159 w 9144000"/>
              <a:gd name="connsiteY1816" fmla="*/ 4368564 h 6857999"/>
              <a:gd name="connsiteX1817" fmla="*/ 7657170 w 9144000"/>
              <a:gd name="connsiteY1817" fmla="*/ 4427597 h 6857999"/>
              <a:gd name="connsiteX1818" fmla="*/ 7475345 w 9144000"/>
              <a:gd name="connsiteY1818" fmla="*/ 4180585 h 6857999"/>
              <a:gd name="connsiteX1819" fmla="*/ 7214714 w 9144000"/>
              <a:gd name="connsiteY1819" fmla="*/ 3859142 h 6857999"/>
              <a:gd name="connsiteX1820" fmla="*/ 6406306 w 9144000"/>
              <a:gd name="connsiteY1820" fmla="*/ 3069865 h 6857999"/>
              <a:gd name="connsiteX1821" fmla="*/ 4333026 w 9144000"/>
              <a:gd name="connsiteY1821" fmla="*/ 2845863 h 6857999"/>
              <a:gd name="connsiteX1822" fmla="*/ 4381256 w 9144000"/>
              <a:gd name="connsiteY1822" fmla="*/ 2986643 h 6857999"/>
              <a:gd name="connsiteX1823" fmla="*/ 4402173 w 9144000"/>
              <a:gd name="connsiteY1823" fmla="*/ 3048169 h 6857999"/>
              <a:gd name="connsiteX1824" fmla="*/ 4481143 w 9144000"/>
              <a:gd name="connsiteY1824" fmla="*/ 3075471 h 6857999"/>
              <a:gd name="connsiteX1825" fmla="*/ 4604873 w 9144000"/>
              <a:gd name="connsiteY1825" fmla="*/ 3118585 h 6857999"/>
              <a:gd name="connsiteX1826" fmla="*/ 4602878 w 9144000"/>
              <a:gd name="connsiteY1826" fmla="*/ 3114153 h 6857999"/>
              <a:gd name="connsiteX1827" fmla="*/ 4522307 w 9144000"/>
              <a:gd name="connsiteY1827" fmla="*/ 2930205 h 6857999"/>
              <a:gd name="connsiteX1828" fmla="*/ 6104844 w 9144000"/>
              <a:gd name="connsiteY1828" fmla="*/ 2829181 h 6857999"/>
              <a:gd name="connsiteX1829" fmla="*/ 6174433 w 9144000"/>
              <a:gd name="connsiteY1829" fmla="*/ 3018022 h 6857999"/>
              <a:gd name="connsiteX1830" fmla="*/ 6266784 w 9144000"/>
              <a:gd name="connsiteY1830" fmla="*/ 3226712 h 6857999"/>
              <a:gd name="connsiteX1831" fmla="*/ 6165083 w 9144000"/>
              <a:gd name="connsiteY1831" fmla="*/ 2988655 h 6857999"/>
              <a:gd name="connsiteX1832" fmla="*/ 6111370 w 9144000"/>
              <a:gd name="connsiteY1832" fmla="*/ 2834391 h 6857999"/>
              <a:gd name="connsiteX1833" fmla="*/ 4655823 w 9144000"/>
              <a:gd name="connsiteY1833" fmla="*/ 2825777 h 6857999"/>
              <a:gd name="connsiteX1834" fmla="*/ 4770374 w 9144000"/>
              <a:gd name="connsiteY1834" fmla="*/ 3033357 h 6857999"/>
              <a:gd name="connsiteX1835" fmla="*/ 5071087 w 9144000"/>
              <a:gd name="connsiteY1835" fmla="*/ 3167736 h 6857999"/>
              <a:gd name="connsiteX1836" fmla="*/ 5000967 w 9144000"/>
              <a:gd name="connsiteY1836" fmla="*/ 3067545 h 6857999"/>
              <a:gd name="connsiteX1837" fmla="*/ 5000807 w 9144000"/>
              <a:gd name="connsiteY1837" fmla="*/ 3067659 h 6857999"/>
              <a:gd name="connsiteX1838" fmla="*/ 4947277 w 9144000"/>
              <a:gd name="connsiteY1838" fmla="*/ 2987900 h 6857999"/>
              <a:gd name="connsiteX1839" fmla="*/ 4712803 w 9144000"/>
              <a:gd name="connsiteY1839" fmla="*/ 2857377 h 6857999"/>
              <a:gd name="connsiteX1840" fmla="*/ 5793078 w 9144000"/>
              <a:gd name="connsiteY1840" fmla="*/ 2816941 h 6857999"/>
              <a:gd name="connsiteX1841" fmla="*/ 5814967 w 9144000"/>
              <a:gd name="connsiteY1841" fmla="*/ 2856756 h 6857999"/>
              <a:gd name="connsiteX1842" fmla="*/ 6124266 w 9144000"/>
              <a:gd name="connsiteY1842" fmla="*/ 3344337 h 6857999"/>
              <a:gd name="connsiteX1843" fmla="*/ 6225748 w 9144000"/>
              <a:gd name="connsiteY1843" fmla="*/ 3481564 h 6857999"/>
              <a:gd name="connsiteX1844" fmla="*/ 6295371 w 9144000"/>
              <a:gd name="connsiteY1844" fmla="*/ 3549699 h 6857999"/>
              <a:gd name="connsiteX1845" fmla="*/ 6139812 w 9144000"/>
              <a:gd name="connsiteY1845" fmla="*/ 3327722 h 6857999"/>
              <a:gd name="connsiteX1846" fmla="*/ 5989654 w 9144000"/>
              <a:gd name="connsiteY1846" fmla="*/ 3085405 h 6857999"/>
              <a:gd name="connsiteX1847" fmla="*/ 5882179 w 9144000"/>
              <a:gd name="connsiteY1847" fmla="*/ 2890189 h 6857999"/>
              <a:gd name="connsiteX1848" fmla="*/ 6087643 w 9144000"/>
              <a:gd name="connsiteY1848" fmla="*/ 2815449 h 6857999"/>
              <a:gd name="connsiteX1849" fmla="*/ 6139176 w 9144000"/>
              <a:gd name="connsiteY1849" fmla="*/ 2962684 h 6857999"/>
              <a:gd name="connsiteX1850" fmla="*/ 6249895 w 9144000"/>
              <a:gd name="connsiteY1850" fmla="*/ 3211611 h 6857999"/>
              <a:gd name="connsiteX1851" fmla="*/ 6254060 w 9144000"/>
              <a:gd name="connsiteY1851" fmla="*/ 3215365 h 6857999"/>
              <a:gd name="connsiteX1852" fmla="*/ 6141989 w 9144000"/>
              <a:gd name="connsiteY1852" fmla="*/ 2956745 h 6857999"/>
              <a:gd name="connsiteX1853" fmla="*/ 6096818 w 9144000"/>
              <a:gd name="connsiteY1853" fmla="*/ 2822774 h 6857999"/>
              <a:gd name="connsiteX1854" fmla="*/ 6051514 w 9144000"/>
              <a:gd name="connsiteY1854" fmla="*/ 2788331 h 6857999"/>
              <a:gd name="connsiteX1855" fmla="*/ 6112954 w 9144000"/>
              <a:gd name="connsiteY1855" fmla="*/ 2959140 h 6857999"/>
              <a:gd name="connsiteX1856" fmla="*/ 6210088 w 9144000"/>
              <a:gd name="connsiteY1856" fmla="*/ 3175732 h 6857999"/>
              <a:gd name="connsiteX1857" fmla="*/ 6233981 w 9144000"/>
              <a:gd name="connsiteY1857" fmla="*/ 3197268 h 6857999"/>
              <a:gd name="connsiteX1858" fmla="*/ 6124206 w 9144000"/>
              <a:gd name="connsiteY1858" fmla="*/ 2945234 h 6857999"/>
              <a:gd name="connsiteX1859" fmla="*/ 6076372 w 9144000"/>
              <a:gd name="connsiteY1859" fmla="*/ 2806771 h 6857999"/>
              <a:gd name="connsiteX1860" fmla="*/ 4176565 w 9144000"/>
              <a:gd name="connsiteY1860" fmla="*/ 2775145 h 6857999"/>
              <a:gd name="connsiteX1861" fmla="*/ 4230498 w 9144000"/>
              <a:gd name="connsiteY1861" fmla="*/ 2988817 h 6857999"/>
              <a:gd name="connsiteX1862" fmla="*/ 4392323 w 9144000"/>
              <a:gd name="connsiteY1862" fmla="*/ 3044764 h 6857999"/>
              <a:gd name="connsiteX1863" fmla="*/ 4373658 w 9144000"/>
              <a:gd name="connsiteY1863" fmla="*/ 2989632 h 6857999"/>
              <a:gd name="connsiteX1864" fmla="*/ 4322799 w 9144000"/>
              <a:gd name="connsiteY1864" fmla="*/ 2841308 h 6857999"/>
              <a:gd name="connsiteX1865" fmla="*/ 4206522 w 9144000"/>
              <a:gd name="connsiteY1865" fmla="*/ 2789491 h 6857999"/>
              <a:gd name="connsiteX1866" fmla="*/ 6020507 w 9144000"/>
              <a:gd name="connsiteY1866" fmla="*/ 2765330 h 6857999"/>
              <a:gd name="connsiteX1867" fmla="*/ 6102989 w 9144000"/>
              <a:gd name="connsiteY1867" fmla="*/ 2981770 h 6857999"/>
              <a:gd name="connsiteX1868" fmla="*/ 6181850 w 9144000"/>
              <a:gd name="connsiteY1868" fmla="*/ 3150281 h 6857999"/>
              <a:gd name="connsiteX1869" fmla="*/ 6196618 w 9144000"/>
              <a:gd name="connsiteY1869" fmla="*/ 3163592 h 6857999"/>
              <a:gd name="connsiteX1870" fmla="*/ 6105946 w 9144000"/>
              <a:gd name="connsiteY1870" fmla="*/ 2961552 h 6857999"/>
              <a:gd name="connsiteX1871" fmla="*/ 6040686 w 9144000"/>
              <a:gd name="connsiteY1871" fmla="*/ 2780299 h 6857999"/>
              <a:gd name="connsiteX1872" fmla="*/ 5984519 w 9144000"/>
              <a:gd name="connsiteY1872" fmla="*/ 2738635 h 6857999"/>
              <a:gd name="connsiteX1873" fmla="*/ 6085919 w 9144000"/>
              <a:gd name="connsiteY1873" fmla="*/ 2989206 h 6857999"/>
              <a:gd name="connsiteX1874" fmla="*/ 6151238 w 9144000"/>
              <a:gd name="connsiteY1874" fmla="*/ 3122692 h 6857999"/>
              <a:gd name="connsiteX1875" fmla="*/ 6165837 w 9144000"/>
              <a:gd name="connsiteY1875" fmla="*/ 3135849 h 6857999"/>
              <a:gd name="connsiteX1876" fmla="*/ 6096473 w 9144000"/>
              <a:gd name="connsiteY1876" fmla="*/ 2987515 h 6857999"/>
              <a:gd name="connsiteX1877" fmla="*/ 6008541 w 9144000"/>
              <a:gd name="connsiteY1877" fmla="*/ 2756454 h 6857999"/>
              <a:gd name="connsiteX1878" fmla="*/ 4773048 w 9144000"/>
              <a:gd name="connsiteY1878" fmla="*/ 2713377 h 6857999"/>
              <a:gd name="connsiteX1879" fmla="*/ 4953854 w 9144000"/>
              <a:gd name="connsiteY1879" fmla="*/ 2982770 h 6857999"/>
              <a:gd name="connsiteX1880" fmla="*/ 5160331 w 9144000"/>
              <a:gd name="connsiteY1880" fmla="*/ 3097636 h 6857999"/>
              <a:gd name="connsiteX1881" fmla="*/ 5390356 w 9144000"/>
              <a:gd name="connsiteY1881" fmla="*/ 3234025 h 6857999"/>
              <a:gd name="connsiteX1882" fmla="*/ 5188633 w 9144000"/>
              <a:gd name="connsiteY1882" fmla="*/ 2994708 h 6857999"/>
              <a:gd name="connsiteX1883" fmla="*/ 4825107 w 9144000"/>
              <a:gd name="connsiteY1883" fmla="*/ 2748538 h 6857999"/>
              <a:gd name="connsiteX1884" fmla="*/ 4033930 w 9144000"/>
              <a:gd name="connsiteY1884" fmla="*/ 2706827 h 6857999"/>
              <a:gd name="connsiteX1885" fmla="*/ 4042073 w 9144000"/>
              <a:gd name="connsiteY1885" fmla="*/ 2744973 h 6857999"/>
              <a:gd name="connsiteX1886" fmla="*/ 4074361 w 9144000"/>
              <a:gd name="connsiteY1886" fmla="*/ 2934835 h 6857999"/>
              <a:gd name="connsiteX1887" fmla="*/ 4221426 w 9144000"/>
              <a:gd name="connsiteY1887" fmla="*/ 2985679 h 6857999"/>
              <a:gd name="connsiteX1888" fmla="*/ 4167168 w 9144000"/>
              <a:gd name="connsiteY1888" fmla="*/ 2770643 h 6857999"/>
              <a:gd name="connsiteX1889" fmla="*/ 5658409 w 9144000"/>
              <a:gd name="connsiteY1889" fmla="*/ 2706228 h 6857999"/>
              <a:gd name="connsiteX1890" fmla="*/ 5775206 w 9144000"/>
              <a:gd name="connsiteY1890" fmla="*/ 2895205 h 6857999"/>
              <a:gd name="connsiteX1891" fmla="*/ 5936987 w 9144000"/>
              <a:gd name="connsiteY1891" fmla="*/ 3138217 h 6857999"/>
              <a:gd name="connsiteX1892" fmla="*/ 6085216 w 9144000"/>
              <a:gd name="connsiteY1892" fmla="*/ 3344037 h 6857999"/>
              <a:gd name="connsiteX1893" fmla="*/ 6187720 w 9144000"/>
              <a:gd name="connsiteY1893" fmla="*/ 3444350 h 6857999"/>
              <a:gd name="connsiteX1894" fmla="*/ 6117784 w 9144000"/>
              <a:gd name="connsiteY1894" fmla="*/ 3349772 h 6857999"/>
              <a:gd name="connsiteX1895" fmla="*/ 5808168 w 9144000"/>
              <a:gd name="connsiteY1895" fmla="*/ 2861639 h 6857999"/>
              <a:gd name="connsiteX1896" fmla="*/ 5775777 w 9144000"/>
              <a:gd name="connsiteY1896" fmla="*/ 2802717 h 6857999"/>
              <a:gd name="connsiteX1897" fmla="*/ 4429203 w 9144000"/>
              <a:gd name="connsiteY1897" fmla="*/ 2700097 h 6857999"/>
              <a:gd name="connsiteX1898" fmla="*/ 4505155 w 9144000"/>
              <a:gd name="connsiteY1898" fmla="*/ 2871918 h 6857999"/>
              <a:gd name="connsiteX1899" fmla="*/ 4528967 w 9144000"/>
              <a:gd name="connsiteY1899" fmla="*/ 2925628 h 6857999"/>
              <a:gd name="connsiteX1900" fmla="*/ 4603162 w 9144000"/>
              <a:gd name="connsiteY1900" fmla="*/ 2958640 h 6857999"/>
              <a:gd name="connsiteX1901" fmla="*/ 4758532 w 9144000"/>
              <a:gd name="connsiteY1901" fmla="*/ 3028068 h 6857999"/>
              <a:gd name="connsiteX1902" fmla="*/ 4642913 w 9144000"/>
              <a:gd name="connsiteY1902" fmla="*/ 2818617 h 6857999"/>
              <a:gd name="connsiteX1903" fmla="*/ 5931318 w 9144000"/>
              <a:gd name="connsiteY1903" fmla="*/ 2699171 h 6857999"/>
              <a:gd name="connsiteX1904" fmla="*/ 5941128 w 9144000"/>
              <a:gd name="connsiteY1904" fmla="*/ 2726150 h 6857999"/>
              <a:gd name="connsiteX1905" fmla="*/ 6063243 w 9144000"/>
              <a:gd name="connsiteY1905" fmla="*/ 3007636 h 6857999"/>
              <a:gd name="connsiteX1906" fmla="*/ 6097709 w 9144000"/>
              <a:gd name="connsiteY1906" fmla="*/ 3074447 h 6857999"/>
              <a:gd name="connsiteX1907" fmla="*/ 6135296 w 9144000"/>
              <a:gd name="connsiteY1907" fmla="*/ 3108323 h 6857999"/>
              <a:gd name="connsiteX1908" fmla="*/ 6079057 w 9144000"/>
              <a:gd name="connsiteY1908" fmla="*/ 2993504 h 6857999"/>
              <a:gd name="connsiteX1909" fmla="*/ 5972060 w 9144000"/>
              <a:gd name="connsiteY1909" fmla="*/ 2729392 h 6857999"/>
              <a:gd name="connsiteX1910" fmla="*/ 5882955 w 9144000"/>
              <a:gd name="connsiteY1910" fmla="*/ 2663295 h 6857999"/>
              <a:gd name="connsiteX1911" fmla="*/ 5919293 w 9144000"/>
              <a:gd name="connsiteY1911" fmla="*/ 2754134 h 6857999"/>
              <a:gd name="connsiteX1912" fmla="*/ 6048025 w 9144000"/>
              <a:gd name="connsiteY1912" fmla="*/ 3029245 h 6857999"/>
              <a:gd name="connsiteX1913" fmla="*/ 6048475 w 9144000"/>
              <a:gd name="connsiteY1913" fmla="*/ 3030069 h 6857999"/>
              <a:gd name="connsiteX1914" fmla="*/ 6082100 w 9144000"/>
              <a:gd name="connsiteY1914" fmla="*/ 3060376 h 6857999"/>
              <a:gd name="connsiteX1915" fmla="*/ 6057180 w 9144000"/>
              <a:gd name="connsiteY1915" fmla="*/ 3012098 h 6857999"/>
              <a:gd name="connsiteX1916" fmla="*/ 5934677 w 9144000"/>
              <a:gd name="connsiteY1916" fmla="*/ 2729946 h 6857999"/>
              <a:gd name="connsiteX1917" fmla="*/ 5920571 w 9144000"/>
              <a:gd name="connsiteY1917" fmla="*/ 2691198 h 6857999"/>
              <a:gd name="connsiteX1918" fmla="*/ 5813955 w 9144000"/>
              <a:gd name="connsiteY1918" fmla="*/ 2613520 h 6857999"/>
              <a:gd name="connsiteX1919" fmla="*/ 5890535 w 9144000"/>
              <a:gd name="connsiteY1919" fmla="*/ 2787233 h 6857999"/>
              <a:gd name="connsiteX1920" fmla="*/ 5983502 w 9144000"/>
              <a:gd name="connsiteY1920" fmla="*/ 2971508 h 6857999"/>
              <a:gd name="connsiteX1921" fmla="*/ 6032609 w 9144000"/>
              <a:gd name="connsiteY1921" fmla="*/ 3015769 h 6857999"/>
              <a:gd name="connsiteX1922" fmla="*/ 5911899 w 9144000"/>
              <a:gd name="connsiteY1922" fmla="*/ 2757711 h 6857999"/>
              <a:gd name="connsiteX1923" fmla="*/ 5870398 w 9144000"/>
              <a:gd name="connsiteY1923" fmla="*/ 2653981 h 6857999"/>
              <a:gd name="connsiteX1924" fmla="*/ 5849676 w 9144000"/>
              <a:gd name="connsiteY1924" fmla="*/ 2638610 h 6857999"/>
              <a:gd name="connsiteX1925" fmla="*/ 4247629 w 9144000"/>
              <a:gd name="connsiteY1925" fmla="*/ 2596601 h 6857999"/>
              <a:gd name="connsiteX1926" fmla="*/ 4330029 w 9144000"/>
              <a:gd name="connsiteY1926" fmla="*/ 2837114 h 6857999"/>
              <a:gd name="connsiteX1927" fmla="*/ 4518207 w 9144000"/>
              <a:gd name="connsiteY1927" fmla="*/ 2920840 h 6857999"/>
              <a:gd name="connsiteX1928" fmla="*/ 4497616 w 9144000"/>
              <a:gd name="connsiteY1928" fmla="*/ 2873827 h 6857999"/>
              <a:gd name="connsiteX1929" fmla="*/ 4418347 w 9144000"/>
              <a:gd name="connsiteY1929" fmla="*/ 2694078 h 6857999"/>
              <a:gd name="connsiteX1930" fmla="*/ 4345726 w 9144000"/>
              <a:gd name="connsiteY1930" fmla="*/ 2653803 h 6857999"/>
              <a:gd name="connsiteX1931" fmla="*/ 6056377 w 9144000"/>
              <a:gd name="connsiteY1931" fmla="*/ 2587145 h 6857999"/>
              <a:gd name="connsiteX1932" fmla="*/ 6113611 w 9144000"/>
              <a:gd name="connsiteY1932" fmla="*/ 2790164 h 6857999"/>
              <a:gd name="connsiteX1933" fmla="*/ 6131106 w 9144000"/>
              <a:gd name="connsiteY1933" fmla="*/ 2839284 h 6857999"/>
              <a:gd name="connsiteX1934" fmla="*/ 6411987 w 9144000"/>
              <a:gd name="connsiteY1934" fmla="*/ 3063552 h 6857999"/>
              <a:gd name="connsiteX1935" fmla="*/ 7221422 w 9144000"/>
              <a:gd name="connsiteY1935" fmla="*/ 3853396 h 6857999"/>
              <a:gd name="connsiteX1936" fmla="*/ 7482199 w 9144000"/>
              <a:gd name="connsiteY1936" fmla="*/ 4175392 h 6857999"/>
              <a:gd name="connsiteX1937" fmla="*/ 7671487 w 9144000"/>
              <a:gd name="connsiteY1937" fmla="*/ 4432511 h 6857999"/>
              <a:gd name="connsiteX1938" fmla="*/ 7698331 w 9144000"/>
              <a:gd name="connsiteY1938" fmla="*/ 4441723 h 6857999"/>
              <a:gd name="connsiteX1939" fmla="*/ 7888623 w 9144000"/>
              <a:gd name="connsiteY1939" fmla="*/ 4494985 h 6857999"/>
              <a:gd name="connsiteX1940" fmla="*/ 7829326 w 9144000"/>
              <a:gd name="connsiteY1940" fmla="*/ 4397400 h 6857999"/>
              <a:gd name="connsiteX1941" fmla="*/ 7345311 w 9144000"/>
              <a:gd name="connsiteY1941" fmla="*/ 3715569 h 6857999"/>
              <a:gd name="connsiteX1942" fmla="*/ 6168412 w 9144000"/>
              <a:gd name="connsiteY1942" fmla="*/ 2661807 h 6857999"/>
              <a:gd name="connsiteX1943" fmla="*/ 4854663 w 9144000"/>
              <a:gd name="connsiteY1943" fmla="*/ 2578793 h 6857999"/>
              <a:gd name="connsiteX1944" fmla="*/ 5136267 w 9144000"/>
              <a:gd name="connsiteY1944" fmla="*/ 2922935 h 6857999"/>
              <a:gd name="connsiteX1945" fmla="*/ 5137313 w 9144000"/>
              <a:gd name="connsiteY1945" fmla="*/ 2922076 h 6857999"/>
              <a:gd name="connsiteX1946" fmla="*/ 5191279 w 9144000"/>
              <a:gd name="connsiteY1946" fmla="*/ 2986120 h 6857999"/>
              <a:gd name="connsiteX1947" fmla="*/ 5239143 w 9144000"/>
              <a:gd name="connsiteY1947" fmla="*/ 3018510 h 6857999"/>
              <a:gd name="connsiteX1948" fmla="*/ 6072756 w 9144000"/>
              <a:gd name="connsiteY1948" fmla="*/ 3650189 h 6857999"/>
              <a:gd name="connsiteX1949" fmla="*/ 6109937 w 9144000"/>
              <a:gd name="connsiteY1949" fmla="*/ 3682998 h 6857999"/>
              <a:gd name="connsiteX1950" fmla="*/ 5996789 w 9144000"/>
              <a:gd name="connsiteY1950" fmla="*/ 3568948 h 6857999"/>
              <a:gd name="connsiteX1951" fmla="*/ 5890726 w 9144000"/>
              <a:gd name="connsiteY1951" fmla="*/ 3459177 h 6857999"/>
              <a:gd name="connsiteX1952" fmla="*/ 5819394 w 9144000"/>
              <a:gd name="connsiteY1952" fmla="*/ 3392933 h 6857999"/>
              <a:gd name="connsiteX1953" fmla="*/ 5307107 w 9144000"/>
              <a:gd name="connsiteY1953" fmla="*/ 2952016 h 6857999"/>
              <a:gd name="connsiteX1954" fmla="*/ 4854971 w 9144000"/>
              <a:gd name="connsiteY1954" fmla="*/ 2579053 h 6857999"/>
              <a:gd name="connsiteX1955" fmla="*/ 6038502 w 9144000"/>
              <a:gd name="connsiteY1955" fmla="*/ 2575233 h 6857999"/>
              <a:gd name="connsiteX1956" fmla="*/ 6108381 w 9144000"/>
              <a:gd name="connsiteY1956" fmla="*/ 2811178 h 6857999"/>
              <a:gd name="connsiteX1957" fmla="*/ 6040347 w 9144000"/>
              <a:gd name="connsiteY1957" fmla="*/ 2576462 h 6857999"/>
              <a:gd name="connsiteX1958" fmla="*/ 6022202 w 9144000"/>
              <a:gd name="connsiteY1958" fmla="*/ 2564368 h 6857999"/>
              <a:gd name="connsiteX1959" fmla="*/ 6091969 w 9144000"/>
              <a:gd name="connsiteY1959" fmla="*/ 2794242 h 6857999"/>
              <a:gd name="connsiteX1960" fmla="*/ 6099171 w 9144000"/>
              <a:gd name="connsiteY1960" fmla="*/ 2813788 h 6857999"/>
              <a:gd name="connsiteX1961" fmla="*/ 6106130 w 9144000"/>
              <a:gd name="connsiteY1961" fmla="*/ 2819344 h 6857999"/>
              <a:gd name="connsiteX1962" fmla="*/ 6081896 w 9144000"/>
              <a:gd name="connsiteY1962" fmla="*/ 2749745 h 6857999"/>
              <a:gd name="connsiteX1963" fmla="*/ 6030795 w 9144000"/>
              <a:gd name="connsiteY1963" fmla="*/ 2570094 h 6857999"/>
              <a:gd name="connsiteX1964" fmla="*/ 6003697 w 9144000"/>
              <a:gd name="connsiteY1964" fmla="*/ 2552036 h 6857999"/>
              <a:gd name="connsiteX1965" fmla="*/ 6031127 w 9144000"/>
              <a:gd name="connsiteY1965" fmla="*/ 2653981 h 6857999"/>
              <a:gd name="connsiteX1966" fmla="*/ 6082500 w 9144000"/>
              <a:gd name="connsiteY1966" fmla="*/ 2800758 h 6857999"/>
              <a:gd name="connsiteX1967" fmla="*/ 6087449 w 9144000"/>
              <a:gd name="connsiteY1967" fmla="*/ 2804426 h 6857999"/>
              <a:gd name="connsiteX1968" fmla="*/ 6091805 w 9144000"/>
              <a:gd name="connsiteY1968" fmla="*/ 2807905 h 6857999"/>
              <a:gd name="connsiteX1969" fmla="*/ 6036470 w 9144000"/>
              <a:gd name="connsiteY1969" fmla="*/ 2643783 h 6857999"/>
              <a:gd name="connsiteX1970" fmla="*/ 6014982 w 9144000"/>
              <a:gd name="connsiteY1970" fmla="*/ 2559557 h 6857999"/>
              <a:gd name="connsiteX1971" fmla="*/ 5716288 w 9144000"/>
              <a:gd name="connsiteY1971" fmla="*/ 2544925 h 6857999"/>
              <a:gd name="connsiteX1972" fmla="*/ 5851450 w 9144000"/>
              <a:gd name="connsiteY1972" fmla="*/ 2820055 h 6857999"/>
              <a:gd name="connsiteX1973" fmla="*/ 5887180 w 9144000"/>
              <a:gd name="connsiteY1973" fmla="*/ 2884910 h 6857999"/>
              <a:gd name="connsiteX1974" fmla="*/ 5889955 w 9144000"/>
              <a:gd name="connsiteY1974" fmla="*/ 2887192 h 6857999"/>
              <a:gd name="connsiteX1975" fmla="*/ 5968753 w 9144000"/>
              <a:gd name="connsiteY1975" fmla="*/ 2958215 h 6857999"/>
              <a:gd name="connsiteX1976" fmla="*/ 5884086 w 9144000"/>
              <a:gd name="connsiteY1976" fmla="*/ 2790535 h 6857999"/>
              <a:gd name="connsiteX1977" fmla="*/ 5802315 w 9144000"/>
              <a:gd name="connsiteY1977" fmla="*/ 2605345 h 6857999"/>
              <a:gd name="connsiteX1978" fmla="*/ 5967991 w 9144000"/>
              <a:gd name="connsiteY1978" fmla="*/ 2528241 h 6857999"/>
              <a:gd name="connsiteX1979" fmla="*/ 6006137 w 9144000"/>
              <a:gd name="connsiteY1979" fmla="*/ 2662179 h 6857999"/>
              <a:gd name="connsiteX1980" fmla="*/ 6046339 w 9144000"/>
              <a:gd name="connsiteY1980" fmla="*/ 2773947 h 6857999"/>
              <a:gd name="connsiteX1981" fmla="*/ 6071469 w 9144000"/>
              <a:gd name="connsiteY1981" fmla="*/ 2792578 h 6857999"/>
              <a:gd name="connsiteX1982" fmla="*/ 6020448 w 9144000"/>
              <a:gd name="connsiteY1982" fmla="*/ 2644887 h 6857999"/>
              <a:gd name="connsiteX1983" fmla="*/ 5993757 w 9144000"/>
              <a:gd name="connsiteY1983" fmla="*/ 2545412 h 6857999"/>
              <a:gd name="connsiteX1984" fmla="*/ 4487690 w 9144000"/>
              <a:gd name="connsiteY1984" fmla="*/ 2520639 h 6857999"/>
              <a:gd name="connsiteX1985" fmla="*/ 4619552 w 9144000"/>
              <a:gd name="connsiteY1985" fmla="*/ 2760048 h 6857999"/>
              <a:gd name="connsiteX1986" fmla="*/ 4648891 w 9144000"/>
              <a:gd name="connsiteY1986" fmla="*/ 2813216 h 6857999"/>
              <a:gd name="connsiteX1987" fmla="*/ 4716417 w 9144000"/>
              <a:gd name="connsiteY1987" fmla="*/ 2850679 h 6857999"/>
              <a:gd name="connsiteX1988" fmla="*/ 4937860 w 9144000"/>
              <a:gd name="connsiteY1988" fmla="*/ 2973872 h 6857999"/>
              <a:gd name="connsiteX1989" fmla="*/ 4754718 w 9144000"/>
              <a:gd name="connsiteY1989" fmla="*/ 2700995 h 6857999"/>
              <a:gd name="connsiteX1990" fmla="*/ 4106288 w 9144000"/>
              <a:gd name="connsiteY1990" fmla="*/ 2514182 h 6857999"/>
              <a:gd name="connsiteX1991" fmla="*/ 4144522 w 9144000"/>
              <a:gd name="connsiteY1991" fmla="*/ 2648207 h 6857999"/>
              <a:gd name="connsiteX1992" fmla="*/ 4174424 w 9144000"/>
              <a:gd name="connsiteY1992" fmla="*/ 2766662 h 6857999"/>
              <a:gd name="connsiteX1993" fmla="*/ 4210484 w 9144000"/>
              <a:gd name="connsiteY1993" fmla="*/ 2783923 h 6857999"/>
              <a:gd name="connsiteX1994" fmla="*/ 4319802 w 9144000"/>
              <a:gd name="connsiteY1994" fmla="*/ 2832564 h 6857999"/>
              <a:gd name="connsiteX1995" fmla="*/ 4236714 w 9144000"/>
              <a:gd name="connsiteY1995" fmla="*/ 2590237 h 6857999"/>
              <a:gd name="connsiteX1996" fmla="*/ 5935678 w 9144000"/>
              <a:gd name="connsiteY1996" fmla="*/ 2507615 h 6857999"/>
              <a:gd name="connsiteX1997" fmla="*/ 5991547 w 9144000"/>
              <a:gd name="connsiteY1997" fmla="*/ 2689338 h 6857999"/>
              <a:gd name="connsiteX1998" fmla="*/ 6014909 w 9144000"/>
              <a:gd name="connsiteY1998" fmla="*/ 2750641 h 6857999"/>
              <a:gd name="connsiteX1999" fmla="*/ 6035507 w 9144000"/>
              <a:gd name="connsiteY1999" fmla="*/ 2765913 h 6857999"/>
              <a:gd name="connsiteX2000" fmla="*/ 5998760 w 9144000"/>
              <a:gd name="connsiteY2000" fmla="*/ 2663858 h 6857999"/>
              <a:gd name="connsiteX2001" fmla="*/ 5958221 w 9144000"/>
              <a:gd name="connsiteY2001" fmla="*/ 2521731 h 6857999"/>
              <a:gd name="connsiteX2002" fmla="*/ 5955740 w 9144000"/>
              <a:gd name="connsiteY2002" fmla="*/ 2520077 h 6857999"/>
              <a:gd name="connsiteX2003" fmla="*/ 5897016 w 9144000"/>
              <a:gd name="connsiteY2003" fmla="*/ 2483600 h 6857999"/>
              <a:gd name="connsiteX2004" fmla="*/ 5969559 w 9144000"/>
              <a:gd name="connsiteY2004" fmla="*/ 2701665 h 6857999"/>
              <a:gd name="connsiteX2005" fmla="*/ 5978433 w 9144000"/>
              <a:gd name="connsiteY2005" fmla="*/ 2723597 h 6857999"/>
              <a:gd name="connsiteX2006" fmla="*/ 6002957 w 9144000"/>
              <a:gd name="connsiteY2006" fmla="*/ 2741779 h 6857999"/>
              <a:gd name="connsiteX2007" fmla="*/ 5984868 w 9144000"/>
              <a:gd name="connsiteY2007" fmla="*/ 2694249 h 6857999"/>
              <a:gd name="connsiteX2008" fmla="*/ 5925704 w 9144000"/>
              <a:gd name="connsiteY2008" fmla="*/ 2501420 h 6857999"/>
              <a:gd name="connsiteX2009" fmla="*/ 5604501 w 9144000"/>
              <a:gd name="connsiteY2009" fmla="*/ 2466410 h 6857999"/>
              <a:gd name="connsiteX2010" fmla="*/ 5666461 w 9144000"/>
              <a:gd name="connsiteY2010" fmla="*/ 2586619 h 6857999"/>
              <a:gd name="connsiteX2011" fmla="*/ 5783574 w 9144000"/>
              <a:gd name="connsiteY2011" fmla="*/ 2799653 h 6857999"/>
              <a:gd name="connsiteX2012" fmla="*/ 5872722 w 9144000"/>
              <a:gd name="connsiteY2012" fmla="*/ 2873014 h 6857999"/>
              <a:gd name="connsiteX2013" fmla="*/ 5845757 w 9144000"/>
              <a:gd name="connsiteY2013" fmla="*/ 2824033 h 6857999"/>
              <a:gd name="connsiteX2014" fmla="*/ 5707825 w 9144000"/>
              <a:gd name="connsiteY2014" fmla="*/ 2543249 h 6857999"/>
              <a:gd name="connsiteX2015" fmla="*/ 5705032 w 9144000"/>
              <a:gd name="connsiteY2015" fmla="*/ 2537019 h 6857999"/>
              <a:gd name="connsiteX2016" fmla="*/ 5125028 w 9144000"/>
              <a:gd name="connsiteY2016" fmla="*/ 2450636 h 6857999"/>
              <a:gd name="connsiteX2017" fmla="*/ 5138628 w 9144000"/>
              <a:gd name="connsiteY2017" fmla="*/ 2465579 h 6857999"/>
              <a:gd name="connsiteX2018" fmla="*/ 5448405 w 9144000"/>
              <a:gd name="connsiteY2018" fmla="*/ 2809333 h 6857999"/>
              <a:gd name="connsiteX2019" fmla="*/ 7750481 w 9144000"/>
              <a:gd name="connsiteY2019" fmla="*/ 5110944 h 6857999"/>
              <a:gd name="connsiteX2020" fmla="*/ 7916388 w 9144000"/>
              <a:gd name="connsiteY2020" fmla="*/ 5263155 h 6857999"/>
              <a:gd name="connsiteX2021" fmla="*/ 7846501 w 9144000"/>
              <a:gd name="connsiteY2021" fmla="*/ 5186036 h 6857999"/>
              <a:gd name="connsiteX2022" fmla="*/ 7402957 w 9144000"/>
              <a:gd name="connsiteY2022" fmla="*/ 4704663 h 6857999"/>
              <a:gd name="connsiteX2023" fmla="*/ 7139933 w 9144000"/>
              <a:gd name="connsiteY2023" fmla="*/ 4475071 h 6857999"/>
              <a:gd name="connsiteX2024" fmla="*/ 6945900 w 9144000"/>
              <a:gd name="connsiteY2024" fmla="*/ 4313172 h 6857999"/>
              <a:gd name="connsiteX2025" fmla="*/ 6364613 w 9144000"/>
              <a:gd name="connsiteY2025" fmla="*/ 3738538 h 6857999"/>
              <a:gd name="connsiteX2026" fmla="*/ 5704046 w 9144000"/>
              <a:gd name="connsiteY2026" fmla="*/ 3008498 h 6857999"/>
              <a:gd name="connsiteX2027" fmla="*/ 5632588 w 9144000"/>
              <a:gd name="connsiteY2027" fmla="*/ 2919469 h 6857999"/>
              <a:gd name="connsiteX2028" fmla="*/ 5381191 w 9144000"/>
              <a:gd name="connsiteY2028" fmla="*/ 2686758 h 6857999"/>
              <a:gd name="connsiteX2029" fmla="*/ 5382877 w 9144000"/>
              <a:gd name="connsiteY2029" fmla="*/ 2684751 h 6857999"/>
              <a:gd name="connsiteX2030" fmla="*/ 5840076 w 9144000"/>
              <a:gd name="connsiteY2030" fmla="*/ 2448230 h 6857999"/>
              <a:gd name="connsiteX2031" fmla="*/ 5926087 w 9144000"/>
              <a:gd name="connsiteY2031" fmla="*/ 2684783 h 6857999"/>
              <a:gd name="connsiteX2032" fmla="*/ 5965967 w 9144000"/>
              <a:gd name="connsiteY2032" fmla="*/ 2714353 h 6857999"/>
              <a:gd name="connsiteX2033" fmla="*/ 5962331 w 9144000"/>
              <a:gd name="connsiteY2033" fmla="*/ 2705378 h 6857999"/>
              <a:gd name="connsiteX2034" fmla="*/ 5886212 w 9144000"/>
              <a:gd name="connsiteY2034" fmla="*/ 2476889 h 6857999"/>
              <a:gd name="connsiteX2035" fmla="*/ 3976611 w 9144000"/>
              <a:gd name="connsiteY2035" fmla="*/ 2438316 h 6857999"/>
              <a:gd name="connsiteX2036" fmla="*/ 4032166 w 9144000"/>
              <a:gd name="connsiteY2036" fmla="*/ 2698564 h 6857999"/>
              <a:gd name="connsiteX2037" fmla="*/ 4165029 w 9144000"/>
              <a:gd name="connsiteY2037" fmla="*/ 2762164 h 6857999"/>
              <a:gd name="connsiteX2038" fmla="*/ 4136952 w 9144000"/>
              <a:gd name="connsiteY2038" fmla="*/ 2650892 h 6857999"/>
              <a:gd name="connsiteX2039" fmla="*/ 4096342 w 9144000"/>
              <a:gd name="connsiteY2039" fmla="*/ 2508382 h 6857999"/>
              <a:gd name="connsiteX2040" fmla="*/ 3980734 w 9144000"/>
              <a:gd name="connsiteY2040" fmla="*/ 2440969 h 6857999"/>
              <a:gd name="connsiteX2041" fmla="*/ 5785470 w 9144000"/>
              <a:gd name="connsiteY2041" fmla="*/ 2414310 h 6857999"/>
              <a:gd name="connsiteX2042" fmla="*/ 5800928 w 9144000"/>
              <a:gd name="connsiteY2042" fmla="*/ 2458247 h 6857999"/>
              <a:gd name="connsiteX2043" fmla="*/ 5876988 w 9144000"/>
              <a:gd name="connsiteY2043" fmla="*/ 2648377 h 6857999"/>
              <a:gd name="connsiteX2044" fmla="*/ 5915333 w 9144000"/>
              <a:gd name="connsiteY2044" fmla="*/ 2676809 h 6857999"/>
              <a:gd name="connsiteX2045" fmla="*/ 5829795 w 9144000"/>
              <a:gd name="connsiteY2045" fmla="*/ 2441843 h 6857999"/>
              <a:gd name="connsiteX2046" fmla="*/ 6009659 w 9144000"/>
              <a:gd name="connsiteY2046" fmla="*/ 2392514 h 6857999"/>
              <a:gd name="connsiteX2047" fmla="*/ 6039892 w 9144000"/>
              <a:gd name="connsiteY2047" fmla="*/ 2528668 h 6857999"/>
              <a:gd name="connsiteX2048" fmla="*/ 6053147 w 9144000"/>
              <a:gd name="connsiteY2048" fmla="*/ 2575687 h 6857999"/>
              <a:gd name="connsiteX2049" fmla="*/ 6172982 w 9144000"/>
              <a:gd name="connsiteY2049" fmla="*/ 2655557 h 6857999"/>
              <a:gd name="connsiteX2050" fmla="*/ 7351158 w 9144000"/>
              <a:gd name="connsiteY2050" fmla="*/ 3710714 h 6857999"/>
              <a:gd name="connsiteX2051" fmla="*/ 7835599 w 9144000"/>
              <a:gd name="connsiteY2051" fmla="*/ 4392666 h 6857999"/>
              <a:gd name="connsiteX2052" fmla="*/ 7899701 w 9144000"/>
              <a:gd name="connsiteY2052" fmla="*/ 4498085 h 6857999"/>
              <a:gd name="connsiteX2053" fmla="*/ 7919625 w 9144000"/>
              <a:gd name="connsiteY2053" fmla="*/ 4503662 h 6857999"/>
              <a:gd name="connsiteX2054" fmla="*/ 8066154 w 9144000"/>
              <a:gd name="connsiteY2054" fmla="*/ 4537701 h 6857999"/>
              <a:gd name="connsiteX2055" fmla="*/ 7937817 w 9144000"/>
              <a:gd name="connsiteY2055" fmla="*/ 4299273 h 6857999"/>
              <a:gd name="connsiteX2056" fmla="*/ 7476014 w 9144000"/>
              <a:gd name="connsiteY2056" fmla="*/ 3595022 h 6857999"/>
              <a:gd name="connsiteX2057" fmla="*/ 6063349 w 9144000"/>
              <a:gd name="connsiteY2057" fmla="*/ 2422245 h 6857999"/>
              <a:gd name="connsiteX2058" fmla="*/ 5991549 w 9144000"/>
              <a:gd name="connsiteY2058" fmla="*/ 2382486 h 6857999"/>
              <a:gd name="connsiteX2059" fmla="*/ 6029479 w 9144000"/>
              <a:gd name="connsiteY2059" fmla="*/ 2544764 h 6857999"/>
              <a:gd name="connsiteX2060" fmla="*/ 6035069 w 9144000"/>
              <a:gd name="connsiteY2060" fmla="*/ 2563637 h 6857999"/>
              <a:gd name="connsiteX2061" fmla="*/ 6037004 w 9144000"/>
              <a:gd name="connsiteY2061" fmla="*/ 2564927 h 6857999"/>
              <a:gd name="connsiteX2062" fmla="*/ 6029940 w 9144000"/>
              <a:gd name="connsiteY2062" fmla="*/ 2540558 h 6857999"/>
              <a:gd name="connsiteX2063" fmla="*/ 5994105 w 9144000"/>
              <a:gd name="connsiteY2063" fmla="*/ 2383900 h 6857999"/>
              <a:gd name="connsiteX2064" fmla="*/ 4284662 w 9144000"/>
              <a:gd name="connsiteY2064" fmla="*/ 2379065 h 6857999"/>
              <a:gd name="connsiteX2065" fmla="*/ 4330875 w 9144000"/>
              <a:gd name="connsiteY2065" fmla="*/ 2477665 h 6857999"/>
              <a:gd name="connsiteX2066" fmla="*/ 4424067 w 9144000"/>
              <a:gd name="connsiteY2066" fmla="*/ 2688481 h 6857999"/>
              <a:gd name="connsiteX2067" fmla="*/ 4635975 w 9144000"/>
              <a:gd name="connsiteY2067" fmla="*/ 2806049 h 6857999"/>
              <a:gd name="connsiteX2068" fmla="*/ 4612764 w 9144000"/>
              <a:gd name="connsiteY2068" fmla="*/ 2764001 h 6857999"/>
              <a:gd name="connsiteX2069" fmla="*/ 4473960 w 9144000"/>
              <a:gd name="connsiteY2069" fmla="*/ 2511161 h 6857999"/>
              <a:gd name="connsiteX2070" fmla="*/ 5974745 w 9144000"/>
              <a:gd name="connsiteY2070" fmla="*/ 2373178 h 6857999"/>
              <a:gd name="connsiteX2071" fmla="*/ 6018875 w 9144000"/>
              <a:gd name="connsiteY2071" fmla="*/ 2552843 h 6857999"/>
              <a:gd name="connsiteX2072" fmla="*/ 6027528 w 9144000"/>
              <a:gd name="connsiteY2072" fmla="*/ 2558610 h 6857999"/>
              <a:gd name="connsiteX2073" fmla="*/ 6015272 w 9144000"/>
              <a:gd name="connsiteY2073" fmla="*/ 2515525 h 6857999"/>
              <a:gd name="connsiteX2074" fmla="*/ 5983318 w 9144000"/>
              <a:gd name="connsiteY2074" fmla="*/ 2377926 h 6857999"/>
              <a:gd name="connsiteX2075" fmla="*/ 5459869 w 9144000"/>
              <a:gd name="connsiteY2075" fmla="*/ 2369706 h 6857999"/>
              <a:gd name="connsiteX2076" fmla="*/ 5615418 w 9144000"/>
              <a:gd name="connsiteY2076" fmla="*/ 2636670 h 6857999"/>
              <a:gd name="connsiteX2077" fmla="*/ 5646363 w 9144000"/>
              <a:gd name="connsiteY2077" fmla="*/ 2686739 h 6857999"/>
              <a:gd name="connsiteX2078" fmla="*/ 5766259 w 9144000"/>
              <a:gd name="connsiteY2078" fmla="*/ 2785403 h 6857999"/>
              <a:gd name="connsiteX2079" fmla="*/ 5659619 w 9144000"/>
              <a:gd name="connsiteY2079" fmla="*/ 2591414 h 6857999"/>
              <a:gd name="connsiteX2080" fmla="*/ 5591739 w 9144000"/>
              <a:gd name="connsiteY2080" fmla="*/ 2458470 h 6857999"/>
              <a:gd name="connsiteX2081" fmla="*/ 5710588 w 9144000"/>
              <a:gd name="connsiteY2081" fmla="*/ 2367796 h 6857999"/>
              <a:gd name="connsiteX2082" fmla="*/ 5762511 w 9144000"/>
              <a:gd name="connsiteY2082" fmla="*/ 2496824 h 6857999"/>
              <a:gd name="connsiteX2083" fmla="*/ 5807414 w 9144000"/>
              <a:gd name="connsiteY2083" fmla="*/ 2598683 h 6857999"/>
              <a:gd name="connsiteX2084" fmla="*/ 5854826 w 9144000"/>
              <a:gd name="connsiteY2084" fmla="*/ 2631946 h 6857999"/>
              <a:gd name="connsiteX2085" fmla="*/ 5864432 w 9144000"/>
              <a:gd name="connsiteY2085" fmla="*/ 2639068 h 6857999"/>
              <a:gd name="connsiteX2086" fmla="*/ 5793247 w 9144000"/>
              <a:gd name="connsiteY2086" fmla="*/ 2461142 h 6857999"/>
              <a:gd name="connsiteX2087" fmla="*/ 5773881 w 9144000"/>
              <a:gd name="connsiteY2087" fmla="*/ 2407112 h 6857999"/>
              <a:gd name="connsiteX2088" fmla="*/ 5952215 w 9144000"/>
              <a:gd name="connsiteY2088" fmla="*/ 2360703 h 6857999"/>
              <a:gd name="connsiteX2089" fmla="*/ 6000645 w 9144000"/>
              <a:gd name="connsiteY2089" fmla="*/ 2540693 h 6857999"/>
              <a:gd name="connsiteX2090" fmla="*/ 6012120 w 9144000"/>
              <a:gd name="connsiteY2090" fmla="*/ 2548341 h 6857999"/>
              <a:gd name="connsiteX2091" fmla="*/ 5966231 w 9144000"/>
              <a:gd name="connsiteY2091" fmla="*/ 2368463 h 6857999"/>
              <a:gd name="connsiteX2092" fmla="*/ 5914297 w 9144000"/>
              <a:gd name="connsiteY2092" fmla="*/ 2339706 h 6857999"/>
              <a:gd name="connsiteX2093" fmla="*/ 5914304 w 9144000"/>
              <a:gd name="connsiteY2093" fmla="*/ 2339732 h 6857999"/>
              <a:gd name="connsiteX2094" fmla="*/ 5964718 w 9144000"/>
              <a:gd name="connsiteY2094" fmla="*/ 2516746 h 6857999"/>
              <a:gd name="connsiteX2095" fmla="*/ 5990715 w 9144000"/>
              <a:gd name="connsiteY2095" fmla="*/ 2534075 h 6857999"/>
              <a:gd name="connsiteX2096" fmla="*/ 5942796 w 9144000"/>
              <a:gd name="connsiteY2096" fmla="*/ 2355487 h 6857999"/>
              <a:gd name="connsiteX2097" fmla="*/ 5880729 w 9144000"/>
              <a:gd name="connsiteY2097" fmla="*/ 2321115 h 6857999"/>
              <a:gd name="connsiteX2098" fmla="*/ 5894128 w 9144000"/>
              <a:gd name="connsiteY2098" fmla="*/ 2372468 h 6857999"/>
              <a:gd name="connsiteX2099" fmla="*/ 5932208 w 9144000"/>
              <a:gd name="connsiteY2099" fmla="*/ 2496327 h 6857999"/>
              <a:gd name="connsiteX2100" fmla="*/ 5955020 w 9144000"/>
              <a:gd name="connsiteY2100" fmla="*/ 2510507 h 6857999"/>
              <a:gd name="connsiteX2101" fmla="*/ 5906572 w 9144000"/>
              <a:gd name="connsiteY2101" fmla="*/ 2340649 h 6857999"/>
              <a:gd name="connsiteX2102" fmla="*/ 5905138 w 9144000"/>
              <a:gd name="connsiteY2102" fmla="*/ 2334632 h 6857999"/>
              <a:gd name="connsiteX2103" fmla="*/ 5611464 w 9144000"/>
              <a:gd name="connsiteY2103" fmla="*/ 2311605 h 6857999"/>
              <a:gd name="connsiteX2104" fmla="*/ 5709283 w 9144000"/>
              <a:gd name="connsiteY2104" fmla="*/ 2529838 h 6857999"/>
              <a:gd name="connsiteX2105" fmla="*/ 5795765 w 9144000"/>
              <a:gd name="connsiteY2105" fmla="*/ 2590511 h 6857999"/>
              <a:gd name="connsiteX2106" fmla="*/ 5755695 w 9144000"/>
              <a:gd name="connsiteY2106" fmla="*/ 2499760 h 6857999"/>
              <a:gd name="connsiteX2107" fmla="*/ 5701335 w 9144000"/>
              <a:gd name="connsiteY2107" fmla="*/ 2364301 h 6857999"/>
              <a:gd name="connsiteX2108" fmla="*/ 5153928 w 9144000"/>
              <a:gd name="connsiteY2108" fmla="*/ 2303092 h 6857999"/>
              <a:gd name="connsiteX2109" fmla="*/ 5180749 w 9144000"/>
              <a:gd name="connsiteY2109" fmla="*/ 2336269 h 6857999"/>
              <a:gd name="connsiteX2110" fmla="*/ 5505202 w 9144000"/>
              <a:gd name="connsiteY2110" fmla="*/ 2748508 h 6857999"/>
              <a:gd name="connsiteX2111" fmla="*/ 5653428 w 9144000"/>
              <a:gd name="connsiteY2111" fmla="*/ 2928828 h 6857999"/>
              <a:gd name="connsiteX2112" fmla="*/ 5794200 w 9144000"/>
              <a:gd name="connsiteY2112" fmla="*/ 3059242 h 6857999"/>
              <a:gd name="connsiteX2113" fmla="*/ 5869939 w 9144000"/>
              <a:gd name="connsiteY2113" fmla="*/ 3133361 h 6857999"/>
              <a:gd name="connsiteX2114" fmla="*/ 5731102 w 9144000"/>
              <a:gd name="connsiteY2114" fmla="*/ 2945181 h 6857999"/>
              <a:gd name="connsiteX2115" fmla="*/ 5556908 w 9144000"/>
              <a:gd name="connsiteY2115" fmla="*/ 2695520 h 6857999"/>
              <a:gd name="connsiteX2116" fmla="*/ 5453674 w 9144000"/>
              <a:gd name="connsiteY2116" fmla="*/ 2540720 h 6857999"/>
              <a:gd name="connsiteX2117" fmla="*/ 5839583 w 9144000"/>
              <a:gd name="connsiteY2117" fmla="*/ 2298332 h 6857999"/>
              <a:gd name="connsiteX2118" fmla="*/ 5866133 w 9144000"/>
              <a:gd name="connsiteY2118" fmla="*/ 2390762 h 6857999"/>
              <a:gd name="connsiteX2119" fmla="*/ 5893181 w 9144000"/>
              <a:gd name="connsiteY2119" fmla="*/ 2472070 h 6857999"/>
              <a:gd name="connsiteX2120" fmla="*/ 5922241 w 9144000"/>
              <a:gd name="connsiteY2120" fmla="*/ 2490132 h 6857999"/>
              <a:gd name="connsiteX2121" fmla="*/ 5887348 w 9144000"/>
              <a:gd name="connsiteY2121" fmla="*/ 2376410 h 6857999"/>
              <a:gd name="connsiteX2122" fmla="*/ 5871661 w 9144000"/>
              <a:gd name="connsiteY2122" fmla="*/ 2316096 h 6857999"/>
              <a:gd name="connsiteX2123" fmla="*/ 4126383 w 9144000"/>
              <a:gd name="connsiteY2123" fmla="*/ 2267902 h 6857999"/>
              <a:gd name="connsiteX2124" fmla="*/ 4233471 w 9144000"/>
              <a:gd name="connsiteY2124" fmla="*/ 2555278 h 6857999"/>
              <a:gd name="connsiteX2125" fmla="*/ 4243820 w 9144000"/>
              <a:gd name="connsiteY2125" fmla="*/ 2585483 h 6857999"/>
              <a:gd name="connsiteX2126" fmla="*/ 4349514 w 9144000"/>
              <a:gd name="connsiteY2126" fmla="*/ 2647119 h 6857999"/>
              <a:gd name="connsiteX2127" fmla="*/ 4413227 w 9144000"/>
              <a:gd name="connsiteY2127" fmla="*/ 2682468 h 6857999"/>
              <a:gd name="connsiteX2128" fmla="*/ 4323827 w 9144000"/>
              <a:gd name="connsiteY2128" fmla="*/ 2479738 h 6857999"/>
              <a:gd name="connsiteX2129" fmla="*/ 4272768 w 9144000"/>
              <a:gd name="connsiteY2129" fmla="*/ 2370765 h 6857999"/>
              <a:gd name="connsiteX2130" fmla="*/ 4141738 w 9144000"/>
              <a:gd name="connsiteY2130" fmla="*/ 2279331 h 6857999"/>
              <a:gd name="connsiteX2131" fmla="*/ 5724251 w 9144000"/>
              <a:gd name="connsiteY2131" fmla="*/ 2240309 h 6857999"/>
              <a:gd name="connsiteX2132" fmla="*/ 5781334 w 9144000"/>
              <a:gd name="connsiteY2132" fmla="*/ 2402552 h 6857999"/>
              <a:gd name="connsiteX2133" fmla="*/ 5825480 w 9144000"/>
              <a:gd name="connsiteY2133" fmla="*/ 2429992 h 6857999"/>
              <a:gd name="connsiteX2134" fmla="*/ 5823914 w 9144000"/>
              <a:gd name="connsiteY2134" fmla="*/ 2425689 h 6857999"/>
              <a:gd name="connsiteX2135" fmla="*/ 5772329 w 9144000"/>
              <a:gd name="connsiteY2135" fmla="*/ 2264999 h 6857999"/>
              <a:gd name="connsiteX2136" fmla="*/ 5488764 w 9144000"/>
              <a:gd name="connsiteY2136" fmla="*/ 2239666 h 6857999"/>
              <a:gd name="connsiteX2137" fmla="*/ 5547812 w 9144000"/>
              <a:gd name="connsiteY2137" fmla="*/ 2356431 h 6857999"/>
              <a:gd name="connsiteX2138" fmla="*/ 5597185 w 9144000"/>
              <a:gd name="connsiteY2138" fmla="*/ 2452218 h 6857999"/>
              <a:gd name="connsiteX2139" fmla="*/ 5607830 w 9144000"/>
              <a:gd name="connsiteY2139" fmla="*/ 2459384 h 6857999"/>
              <a:gd name="connsiteX2140" fmla="*/ 5603831 w 9144000"/>
              <a:gd name="connsiteY2140" fmla="*/ 2465111 h 6857999"/>
              <a:gd name="connsiteX2141" fmla="*/ 5604154 w 9144000"/>
              <a:gd name="connsiteY2141" fmla="*/ 2465738 h 6857999"/>
              <a:gd name="connsiteX2142" fmla="*/ 5608765 w 9144000"/>
              <a:gd name="connsiteY2142" fmla="*/ 2459319 h 6857999"/>
              <a:gd name="connsiteX2143" fmla="*/ 5698388 w 9144000"/>
              <a:gd name="connsiteY2143" fmla="*/ 2522196 h 6857999"/>
              <a:gd name="connsiteX2144" fmla="*/ 5601332 w 9144000"/>
              <a:gd name="connsiteY2144" fmla="*/ 2305666 h 6857999"/>
              <a:gd name="connsiteX2145" fmla="*/ 4448582 w 9144000"/>
              <a:gd name="connsiteY2145" fmla="*/ 2235058 h 6857999"/>
              <a:gd name="connsiteX2146" fmla="*/ 4731933 w 9144000"/>
              <a:gd name="connsiteY2146" fmla="*/ 2652117 h 6857999"/>
              <a:gd name="connsiteX2147" fmla="*/ 4760498 w 9144000"/>
              <a:gd name="connsiteY2147" fmla="*/ 2694677 h 6857999"/>
              <a:gd name="connsiteX2148" fmla="*/ 4828803 w 9144000"/>
              <a:gd name="connsiteY2148" fmla="*/ 2740832 h 6857999"/>
              <a:gd name="connsiteX2149" fmla="*/ 5168273 w 9144000"/>
              <a:gd name="connsiteY2149" fmla="*/ 2970551 h 6857999"/>
              <a:gd name="connsiteX2150" fmla="*/ 5136359 w 9144000"/>
              <a:gd name="connsiteY2150" fmla="*/ 2932691 h 6857999"/>
              <a:gd name="connsiteX2151" fmla="*/ 5135242 w 9144000"/>
              <a:gd name="connsiteY2151" fmla="*/ 2933610 h 6857999"/>
              <a:gd name="connsiteX2152" fmla="*/ 4825239 w 9144000"/>
              <a:gd name="connsiteY2152" fmla="*/ 2553885 h 6857999"/>
              <a:gd name="connsiteX2153" fmla="*/ 5976273 w 9144000"/>
              <a:gd name="connsiteY2153" fmla="*/ 2233888 h 6857999"/>
              <a:gd name="connsiteX2154" fmla="*/ 5984462 w 9144000"/>
              <a:gd name="connsiteY2154" fmla="*/ 2279030 h 6857999"/>
              <a:gd name="connsiteX2155" fmla="*/ 6007402 w 9144000"/>
              <a:gd name="connsiteY2155" fmla="*/ 2382346 h 6857999"/>
              <a:gd name="connsiteX2156" fmla="*/ 6067505 w 9144000"/>
              <a:gd name="connsiteY2156" fmla="*/ 2415595 h 6857999"/>
              <a:gd name="connsiteX2157" fmla="*/ 7481706 w 9144000"/>
              <a:gd name="connsiteY2157" fmla="*/ 3590101 h 6857999"/>
              <a:gd name="connsiteX2158" fmla="*/ 7944004 w 9144000"/>
              <a:gd name="connsiteY2158" fmla="*/ 4295286 h 6857999"/>
              <a:gd name="connsiteX2159" fmla="*/ 8075931 w 9144000"/>
              <a:gd name="connsiteY2159" fmla="*/ 4539973 h 6857999"/>
              <a:gd name="connsiteX2160" fmla="*/ 8148085 w 9144000"/>
              <a:gd name="connsiteY2160" fmla="*/ 4556734 h 6857999"/>
              <a:gd name="connsiteX2161" fmla="*/ 8212022 w 9144000"/>
              <a:gd name="connsiteY2161" fmla="*/ 4569421 h 6857999"/>
              <a:gd name="connsiteX2162" fmla="*/ 8083470 w 9144000"/>
              <a:gd name="connsiteY2162" fmla="*/ 4297610 h 6857999"/>
              <a:gd name="connsiteX2163" fmla="*/ 7594184 w 9144000"/>
              <a:gd name="connsiteY2163" fmla="*/ 3475516 h 6857999"/>
              <a:gd name="connsiteX2164" fmla="*/ 6160062 w 9144000"/>
              <a:gd name="connsiteY2164" fmla="*/ 2324940 h 6857999"/>
              <a:gd name="connsiteX2165" fmla="*/ 5254698 w 9144000"/>
              <a:gd name="connsiteY2165" fmla="*/ 2231606 h 6857999"/>
              <a:gd name="connsiteX2166" fmla="*/ 5285042 w 9144000"/>
              <a:gd name="connsiteY2166" fmla="*/ 2277192 h 6857999"/>
              <a:gd name="connsiteX2167" fmla="*/ 5454444 w 9144000"/>
              <a:gd name="connsiteY2167" fmla="*/ 2530308 h 6857999"/>
              <a:gd name="connsiteX2168" fmla="*/ 5501204 w 9144000"/>
              <a:gd name="connsiteY2168" fmla="*/ 2567317 h 6857999"/>
              <a:gd name="connsiteX2169" fmla="*/ 5494496 w 9144000"/>
              <a:gd name="connsiteY2169" fmla="*/ 2573081 h 6857999"/>
              <a:gd name="connsiteX2170" fmla="*/ 5470158 w 9144000"/>
              <a:gd name="connsiteY2170" fmla="*/ 2553787 h 6857999"/>
              <a:gd name="connsiteX2171" fmla="*/ 5561807 w 9144000"/>
              <a:gd name="connsiteY2171" fmla="*/ 2690725 h 6857999"/>
              <a:gd name="connsiteX2172" fmla="*/ 5763198 w 9144000"/>
              <a:gd name="connsiteY2172" fmla="*/ 2977817 h 6857999"/>
              <a:gd name="connsiteX2173" fmla="*/ 5905910 w 9144000"/>
              <a:gd name="connsiteY2173" fmla="*/ 3168564 h 6857999"/>
              <a:gd name="connsiteX2174" fmla="*/ 6050092 w 9144000"/>
              <a:gd name="connsiteY2174" fmla="*/ 3309664 h 6857999"/>
              <a:gd name="connsiteX2175" fmla="*/ 5977368 w 9144000"/>
              <a:gd name="connsiteY2175" fmla="*/ 3210050 h 6857999"/>
              <a:gd name="connsiteX2176" fmla="*/ 5730476 w 9144000"/>
              <a:gd name="connsiteY2176" fmla="*/ 2839541 h 6857999"/>
              <a:gd name="connsiteX2177" fmla="*/ 5639434 w 9144000"/>
              <a:gd name="connsiteY2177" fmla="*/ 2690630 h 6857999"/>
              <a:gd name="connsiteX2178" fmla="*/ 5496450 w 9144000"/>
              <a:gd name="connsiteY2178" fmla="*/ 2573083 h 6857999"/>
              <a:gd name="connsiteX2179" fmla="*/ 5501266 w 9144000"/>
              <a:gd name="connsiteY2179" fmla="*/ 2567337 h 6857999"/>
              <a:gd name="connsiteX2180" fmla="*/ 5627631 w 9144000"/>
              <a:gd name="connsiteY2180" fmla="*/ 2671324 h 6857999"/>
              <a:gd name="connsiteX2181" fmla="*/ 5608887 w 9144000"/>
              <a:gd name="connsiteY2181" fmla="*/ 2640666 h 6857999"/>
              <a:gd name="connsiteX2182" fmla="*/ 5480097 w 9144000"/>
              <a:gd name="connsiteY2182" fmla="*/ 2421916 h 6857999"/>
              <a:gd name="connsiteX2183" fmla="*/ 5443608 w 9144000"/>
              <a:gd name="connsiteY2183" fmla="*/ 2358763 h 6857999"/>
              <a:gd name="connsiteX2184" fmla="*/ 5957222 w 9144000"/>
              <a:gd name="connsiteY2184" fmla="*/ 2224448 h 6857999"/>
              <a:gd name="connsiteX2185" fmla="*/ 5970077 w 9144000"/>
              <a:gd name="connsiteY2185" fmla="*/ 2290623 h 6857999"/>
              <a:gd name="connsiteX2186" fmla="*/ 5989158 w 9144000"/>
              <a:gd name="connsiteY2186" fmla="*/ 2372254 h 6857999"/>
              <a:gd name="connsiteX2187" fmla="*/ 5991772 w 9144000"/>
              <a:gd name="connsiteY2187" fmla="*/ 2373699 h 6857999"/>
              <a:gd name="connsiteX2188" fmla="*/ 5971000 w 9144000"/>
              <a:gd name="connsiteY2188" fmla="*/ 2282893 h 6857999"/>
              <a:gd name="connsiteX2189" fmla="*/ 5960355 w 9144000"/>
              <a:gd name="connsiteY2189" fmla="*/ 2226001 h 6857999"/>
              <a:gd name="connsiteX2190" fmla="*/ 5939580 w 9144000"/>
              <a:gd name="connsiteY2190" fmla="*/ 2215708 h 6857999"/>
              <a:gd name="connsiteX2191" fmla="*/ 5957539 w 9144000"/>
              <a:gd name="connsiteY2191" fmla="*/ 2303125 h 6857999"/>
              <a:gd name="connsiteX2192" fmla="*/ 5972216 w 9144000"/>
              <a:gd name="connsiteY2192" fmla="*/ 2362883 h 6857999"/>
              <a:gd name="connsiteX2193" fmla="*/ 5980946 w 9144000"/>
              <a:gd name="connsiteY2193" fmla="*/ 2367711 h 6857999"/>
              <a:gd name="connsiteX2194" fmla="*/ 5963255 w 9144000"/>
              <a:gd name="connsiteY2194" fmla="*/ 2291533 h 6857999"/>
              <a:gd name="connsiteX2195" fmla="*/ 5949484 w 9144000"/>
              <a:gd name="connsiteY2195" fmla="*/ 2220615 h 6857999"/>
              <a:gd name="connsiteX2196" fmla="*/ 5915767 w 9144000"/>
              <a:gd name="connsiteY2196" fmla="*/ 2203911 h 6857999"/>
              <a:gd name="connsiteX2197" fmla="*/ 5941127 w 9144000"/>
              <a:gd name="connsiteY2197" fmla="*/ 2319494 h 6857999"/>
              <a:gd name="connsiteX2198" fmla="*/ 5949406 w 9144000"/>
              <a:gd name="connsiteY2198" fmla="*/ 2350265 h 6857999"/>
              <a:gd name="connsiteX2199" fmla="*/ 5963589 w 9144000"/>
              <a:gd name="connsiteY2199" fmla="*/ 2358109 h 6857999"/>
              <a:gd name="connsiteX2200" fmla="*/ 5949793 w 9144000"/>
              <a:gd name="connsiteY2200" fmla="*/ 2304035 h 6857999"/>
              <a:gd name="connsiteX2201" fmla="*/ 5930627 w 9144000"/>
              <a:gd name="connsiteY2201" fmla="*/ 2211272 h 6857999"/>
              <a:gd name="connsiteX2202" fmla="*/ 5643100 w 9144000"/>
              <a:gd name="connsiteY2202" fmla="*/ 2198637 h 6857999"/>
              <a:gd name="connsiteX2203" fmla="*/ 5661766 w 9144000"/>
              <a:gd name="connsiteY2203" fmla="*/ 2246473 h 6857999"/>
              <a:gd name="connsiteX2204" fmla="*/ 5705642 w 9144000"/>
              <a:gd name="connsiteY2204" fmla="*/ 2355508 h 6857999"/>
              <a:gd name="connsiteX2205" fmla="*/ 5769642 w 9144000"/>
              <a:gd name="connsiteY2205" fmla="*/ 2395286 h 6857999"/>
              <a:gd name="connsiteX2206" fmla="*/ 5711803 w 9144000"/>
              <a:gd name="connsiteY2206" fmla="*/ 2233918 h 6857999"/>
              <a:gd name="connsiteX2207" fmla="*/ 4003145 w 9144000"/>
              <a:gd name="connsiteY2207" fmla="*/ 2176165 h 6857999"/>
              <a:gd name="connsiteX2208" fmla="*/ 4049804 w 9144000"/>
              <a:gd name="connsiteY2208" fmla="*/ 2316191 h 6857999"/>
              <a:gd name="connsiteX2209" fmla="*/ 4103242 w 9144000"/>
              <a:gd name="connsiteY2209" fmla="*/ 2503505 h 6857999"/>
              <a:gd name="connsiteX2210" fmla="*/ 4232902 w 9144000"/>
              <a:gd name="connsiteY2210" fmla="*/ 2579117 h 6857999"/>
              <a:gd name="connsiteX2211" fmla="*/ 4225804 w 9144000"/>
              <a:gd name="connsiteY2211" fmla="*/ 2558411 h 6857999"/>
              <a:gd name="connsiteX2212" fmla="*/ 4114050 w 9144000"/>
              <a:gd name="connsiteY2212" fmla="*/ 2258721 h 6857999"/>
              <a:gd name="connsiteX2213" fmla="*/ 5841570 w 9144000"/>
              <a:gd name="connsiteY2213" fmla="*/ 2171040 h 6857999"/>
              <a:gd name="connsiteX2214" fmla="*/ 5878031 w 9144000"/>
              <a:gd name="connsiteY2214" fmla="*/ 2310778 h 6857999"/>
              <a:gd name="connsiteX2215" fmla="*/ 5902706 w 9144000"/>
              <a:gd name="connsiteY2215" fmla="*/ 2324429 h 6857999"/>
              <a:gd name="connsiteX2216" fmla="*/ 5869110 w 9144000"/>
              <a:gd name="connsiteY2216" fmla="*/ 2183477 h 6857999"/>
              <a:gd name="connsiteX2217" fmla="*/ 5797278 w 9144000"/>
              <a:gd name="connsiteY2217" fmla="*/ 2151040 h 6857999"/>
              <a:gd name="connsiteX2218" fmla="*/ 5836572 w 9144000"/>
              <a:gd name="connsiteY2218" fmla="*/ 2287845 h 6857999"/>
              <a:gd name="connsiteX2219" fmla="*/ 5868976 w 9144000"/>
              <a:gd name="connsiteY2219" fmla="*/ 2305771 h 6857999"/>
              <a:gd name="connsiteX2220" fmla="*/ 5832921 w 9144000"/>
              <a:gd name="connsiteY2220" fmla="*/ 2167135 h 6857999"/>
              <a:gd name="connsiteX2221" fmla="*/ 5329959 w 9144000"/>
              <a:gd name="connsiteY2221" fmla="*/ 2146555 h 6857999"/>
              <a:gd name="connsiteX2222" fmla="*/ 5360969 w 9144000"/>
              <a:gd name="connsiteY2222" fmla="*/ 2199971 h 6857999"/>
              <a:gd name="connsiteX2223" fmla="*/ 5450362 w 9144000"/>
              <a:gd name="connsiteY2223" fmla="*/ 2353392 h 6857999"/>
              <a:gd name="connsiteX2224" fmla="*/ 5584024 w 9144000"/>
              <a:gd name="connsiteY2224" fmla="*/ 2443359 h 6857999"/>
              <a:gd name="connsiteX2225" fmla="*/ 5476285 w 9144000"/>
              <a:gd name="connsiteY2225" fmla="*/ 2232349 h 6857999"/>
              <a:gd name="connsiteX2226" fmla="*/ 5536226 w 9144000"/>
              <a:gd name="connsiteY2226" fmla="*/ 2143754 h 6857999"/>
              <a:gd name="connsiteX2227" fmla="*/ 5605932 w 9144000"/>
              <a:gd name="connsiteY2227" fmla="*/ 2299264 h 6857999"/>
              <a:gd name="connsiteX2228" fmla="*/ 5696605 w 9144000"/>
              <a:gd name="connsiteY2228" fmla="*/ 2352512 h 6857999"/>
              <a:gd name="connsiteX2229" fmla="*/ 5655033 w 9144000"/>
              <a:gd name="connsiteY2229" fmla="*/ 2248920 h 6857999"/>
              <a:gd name="connsiteX2230" fmla="*/ 5633516 w 9144000"/>
              <a:gd name="connsiteY2230" fmla="*/ 2193714 h 6857999"/>
              <a:gd name="connsiteX2231" fmla="*/ 5735152 w 9144000"/>
              <a:gd name="connsiteY2231" fmla="*/ 2122984 h 6857999"/>
              <a:gd name="connsiteX2232" fmla="*/ 5744845 w 9144000"/>
              <a:gd name="connsiteY2232" fmla="*/ 2154461 h 6857999"/>
              <a:gd name="connsiteX2233" fmla="*/ 5778475 w 9144000"/>
              <a:gd name="connsiteY2233" fmla="*/ 2259427 h 6857999"/>
              <a:gd name="connsiteX2234" fmla="*/ 5792278 w 9144000"/>
              <a:gd name="connsiteY2234" fmla="*/ 2266515 h 6857999"/>
              <a:gd name="connsiteX2235" fmla="*/ 5788408 w 9144000"/>
              <a:gd name="connsiteY2235" fmla="*/ 2273255 h 6857999"/>
              <a:gd name="connsiteX2236" fmla="*/ 5781823 w 9144000"/>
              <a:gd name="connsiteY2236" fmla="*/ 2269874 h 6857999"/>
              <a:gd name="connsiteX2237" fmla="*/ 5830753 w 9144000"/>
              <a:gd name="connsiteY2237" fmla="*/ 2422592 h 6857999"/>
              <a:gd name="connsiteX2238" fmla="*/ 5835770 w 9144000"/>
              <a:gd name="connsiteY2238" fmla="*/ 2436387 h 6857999"/>
              <a:gd name="connsiteX2239" fmla="*/ 5882369 w 9144000"/>
              <a:gd name="connsiteY2239" fmla="*/ 2465351 h 6857999"/>
              <a:gd name="connsiteX2240" fmla="*/ 5858537 w 9144000"/>
              <a:gd name="connsiteY2240" fmla="*/ 2393815 h 6857999"/>
              <a:gd name="connsiteX2241" fmla="*/ 5829495 w 9144000"/>
              <a:gd name="connsiteY2241" fmla="*/ 2292744 h 6857999"/>
              <a:gd name="connsiteX2242" fmla="*/ 5794200 w 9144000"/>
              <a:gd name="connsiteY2242" fmla="*/ 2273198 h 6857999"/>
              <a:gd name="connsiteX2243" fmla="*/ 5797996 w 9144000"/>
              <a:gd name="connsiteY2243" fmla="*/ 2266503 h 6857999"/>
              <a:gd name="connsiteX2244" fmla="*/ 5826483 w 9144000"/>
              <a:gd name="connsiteY2244" fmla="*/ 2282263 h 6857999"/>
              <a:gd name="connsiteX2245" fmla="*/ 5787510 w 9144000"/>
              <a:gd name="connsiteY2245" fmla="*/ 2146629 h 6857999"/>
              <a:gd name="connsiteX2246" fmla="*/ 5964378 w 9144000"/>
              <a:gd name="connsiteY2246" fmla="*/ 2102881 h 6857999"/>
              <a:gd name="connsiteX2247" fmla="*/ 5962340 w 9144000"/>
              <a:gd name="connsiteY2247" fmla="*/ 2108405 h 6857999"/>
              <a:gd name="connsiteX2248" fmla="*/ 5952822 w 9144000"/>
              <a:gd name="connsiteY2248" fmla="*/ 2104603 h 6857999"/>
              <a:gd name="connsiteX2249" fmla="*/ 5974617 w 9144000"/>
              <a:gd name="connsiteY2249" fmla="*/ 2224760 h 6857999"/>
              <a:gd name="connsiteX2250" fmla="*/ 6163602 w 9144000"/>
              <a:gd name="connsiteY2250" fmla="*/ 2318214 h 6857999"/>
              <a:gd name="connsiteX2251" fmla="*/ 7599887 w 9144000"/>
              <a:gd name="connsiteY2251" fmla="*/ 3471532 h 6857999"/>
              <a:gd name="connsiteX2252" fmla="*/ 8089700 w 9144000"/>
              <a:gd name="connsiteY2252" fmla="*/ 4293838 h 6857999"/>
              <a:gd name="connsiteX2253" fmla="*/ 8220782 w 9144000"/>
              <a:gd name="connsiteY2253" fmla="*/ 4571159 h 6857999"/>
              <a:gd name="connsiteX2254" fmla="*/ 8328669 w 9144000"/>
              <a:gd name="connsiteY2254" fmla="*/ 4592566 h 6857999"/>
              <a:gd name="connsiteX2255" fmla="*/ 8290756 w 9144000"/>
              <a:gd name="connsiteY2255" fmla="*/ 4496278 h 6857999"/>
              <a:gd name="connsiteX2256" fmla="*/ 7699785 w 9144000"/>
              <a:gd name="connsiteY2256" fmla="*/ 3359720 h 6857999"/>
              <a:gd name="connsiteX2257" fmla="*/ 6246492 w 9144000"/>
              <a:gd name="connsiteY2257" fmla="*/ 2228315 h 6857999"/>
              <a:gd name="connsiteX2258" fmla="*/ 5932352 w 9144000"/>
              <a:gd name="connsiteY2258" fmla="*/ 2096428 h 6857999"/>
              <a:gd name="connsiteX2259" fmla="*/ 5955440 w 9144000"/>
              <a:gd name="connsiteY2259" fmla="*/ 2215278 h 6857999"/>
              <a:gd name="connsiteX2260" fmla="*/ 5958645 w 9144000"/>
              <a:gd name="connsiteY2260" fmla="*/ 2216861 h 6857999"/>
              <a:gd name="connsiteX2261" fmla="*/ 5936414 w 9144000"/>
              <a:gd name="connsiteY2261" fmla="*/ 2098048 h 6857999"/>
              <a:gd name="connsiteX2262" fmla="*/ 5673116 w 9144000"/>
              <a:gd name="connsiteY2262" fmla="*/ 2094971 h 6857999"/>
              <a:gd name="connsiteX2263" fmla="*/ 5720503 w 9144000"/>
              <a:gd name="connsiteY2263" fmla="*/ 2229657 h 6857999"/>
              <a:gd name="connsiteX2264" fmla="*/ 5768975 w 9144000"/>
              <a:gd name="connsiteY2264" fmla="*/ 2254548 h 6857999"/>
              <a:gd name="connsiteX2265" fmla="*/ 5737771 w 9144000"/>
              <a:gd name="connsiteY2265" fmla="*/ 2157349 h 6857999"/>
              <a:gd name="connsiteX2266" fmla="*/ 5725945 w 9144000"/>
              <a:gd name="connsiteY2266" fmla="*/ 2118827 h 6857999"/>
              <a:gd name="connsiteX2267" fmla="*/ 3890763 w 9144000"/>
              <a:gd name="connsiteY2267" fmla="*/ 2092511 h 6857999"/>
              <a:gd name="connsiteX2268" fmla="*/ 3942697 w 9144000"/>
              <a:gd name="connsiteY2268" fmla="*/ 2279448 h 6857999"/>
              <a:gd name="connsiteX2269" fmla="*/ 3974348 w 9144000"/>
              <a:gd name="connsiteY2269" fmla="*/ 2427719 h 6857999"/>
              <a:gd name="connsiteX2270" fmla="*/ 3984698 w 9144000"/>
              <a:gd name="connsiteY2270" fmla="*/ 2434377 h 6857999"/>
              <a:gd name="connsiteX2271" fmla="*/ 4093300 w 9144000"/>
              <a:gd name="connsiteY2271" fmla="*/ 2497708 h 6857999"/>
              <a:gd name="connsiteX2272" fmla="*/ 4042499 w 9144000"/>
              <a:gd name="connsiteY2272" fmla="*/ 2319438 h 6857999"/>
              <a:gd name="connsiteX2273" fmla="*/ 3992050 w 9144000"/>
              <a:gd name="connsiteY2273" fmla="*/ 2167907 h 6857999"/>
              <a:gd name="connsiteX2274" fmla="*/ 5913531 w 9144000"/>
              <a:gd name="connsiteY2274" fmla="*/ 2088909 h 6857999"/>
              <a:gd name="connsiteX2275" fmla="*/ 5937688 w 9144000"/>
              <a:gd name="connsiteY2275" fmla="*/ 2206498 h 6857999"/>
              <a:gd name="connsiteX2276" fmla="*/ 5947704 w 9144000"/>
              <a:gd name="connsiteY2276" fmla="*/ 2211451 h 6857999"/>
              <a:gd name="connsiteX2277" fmla="*/ 5924780 w 9144000"/>
              <a:gd name="connsiteY2277" fmla="*/ 2093403 h 6857999"/>
              <a:gd name="connsiteX2278" fmla="*/ 5888325 w 9144000"/>
              <a:gd name="connsiteY2278" fmla="*/ 2078841 h 6857999"/>
              <a:gd name="connsiteX2279" fmla="*/ 5913735 w 9144000"/>
              <a:gd name="connsiteY2279" fmla="*/ 2194653 h 6857999"/>
              <a:gd name="connsiteX2280" fmla="*/ 5928726 w 9144000"/>
              <a:gd name="connsiteY2280" fmla="*/ 2202066 h 6857999"/>
              <a:gd name="connsiteX2281" fmla="*/ 5904609 w 9144000"/>
              <a:gd name="connsiteY2281" fmla="*/ 2085345 h 6857999"/>
              <a:gd name="connsiteX2282" fmla="*/ 5406423 w 9144000"/>
              <a:gd name="connsiteY2282" fmla="*/ 2077097 h 6857999"/>
              <a:gd name="connsiteX2283" fmla="*/ 5432171 w 9144000"/>
              <a:gd name="connsiteY2283" fmla="*/ 2127755 h 6857999"/>
              <a:gd name="connsiteX2284" fmla="*/ 5482143 w 9144000"/>
              <a:gd name="connsiteY2284" fmla="*/ 2226574 h 6857999"/>
              <a:gd name="connsiteX2285" fmla="*/ 5595795 w 9144000"/>
              <a:gd name="connsiteY2285" fmla="*/ 2293312 h 6857999"/>
              <a:gd name="connsiteX2286" fmla="*/ 5526524 w 9144000"/>
              <a:gd name="connsiteY2286" fmla="*/ 2138772 h 6857999"/>
              <a:gd name="connsiteX2287" fmla="*/ 5848313 w 9144000"/>
              <a:gd name="connsiteY2287" fmla="*/ 2062858 h 6857999"/>
              <a:gd name="connsiteX2288" fmla="*/ 5875874 w 9144000"/>
              <a:gd name="connsiteY2288" fmla="*/ 2178497 h 6857999"/>
              <a:gd name="connsiteX2289" fmla="*/ 5878722 w 9144000"/>
              <a:gd name="connsiteY2289" fmla="*/ 2179786 h 6857999"/>
              <a:gd name="connsiteX2290" fmla="*/ 5877076 w 9144000"/>
              <a:gd name="connsiteY2290" fmla="*/ 2183541 h 6857999"/>
              <a:gd name="connsiteX2291" fmla="*/ 5911863 w 9144000"/>
              <a:gd name="connsiteY2291" fmla="*/ 2329495 h 6857999"/>
              <a:gd name="connsiteX2292" fmla="*/ 5939997 w 9144000"/>
              <a:gd name="connsiteY2292" fmla="*/ 2345059 h 6857999"/>
              <a:gd name="connsiteX2293" fmla="*/ 5933381 w 9144000"/>
              <a:gd name="connsiteY2293" fmla="*/ 2320401 h 6857999"/>
              <a:gd name="connsiteX2294" fmla="*/ 5906873 w 9144000"/>
              <a:gd name="connsiteY2294" fmla="*/ 2199506 h 6857999"/>
              <a:gd name="connsiteX2295" fmla="*/ 5880644 w 9144000"/>
              <a:gd name="connsiteY2295" fmla="*/ 2186512 h 6857999"/>
              <a:gd name="connsiteX2296" fmla="*/ 5883572 w 9144000"/>
              <a:gd name="connsiteY2296" fmla="*/ 2179738 h 6857999"/>
              <a:gd name="connsiteX2297" fmla="*/ 5904847 w 9144000"/>
              <a:gd name="connsiteY2297" fmla="*/ 2190258 h 6857999"/>
              <a:gd name="connsiteX2298" fmla="*/ 5879657 w 9144000"/>
              <a:gd name="connsiteY2298" fmla="*/ 2075378 h 6857999"/>
              <a:gd name="connsiteX2299" fmla="*/ 5587575 w 9144000"/>
              <a:gd name="connsiteY2299" fmla="*/ 2056342 h 6857999"/>
              <a:gd name="connsiteX2300" fmla="*/ 5638841 w 9144000"/>
              <a:gd name="connsiteY2300" fmla="*/ 2187721 h 6857999"/>
              <a:gd name="connsiteX2301" fmla="*/ 5707969 w 9144000"/>
              <a:gd name="connsiteY2301" fmla="*/ 2223220 h 6857999"/>
              <a:gd name="connsiteX2302" fmla="*/ 5700199 w 9144000"/>
              <a:gd name="connsiteY2302" fmla="*/ 2201543 h 6857999"/>
              <a:gd name="connsiteX2303" fmla="*/ 5661615 w 9144000"/>
              <a:gd name="connsiteY2303" fmla="*/ 2089776 h 6857999"/>
              <a:gd name="connsiteX2304" fmla="*/ 5809944 w 9144000"/>
              <a:gd name="connsiteY2304" fmla="*/ 2047533 h 6857999"/>
              <a:gd name="connsiteX2305" fmla="*/ 5820377 w 9144000"/>
              <a:gd name="connsiteY2305" fmla="*/ 2089820 h 6857999"/>
              <a:gd name="connsiteX2306" fmla="*/ 5839181 w 9144000"/>
              <a:gd name="connsiteY2306" fmla="*/ 2161888 h 6857999"/>
              <a:gd name="connsiteX2307" fmla="*/ 5866962 w 9144000"/>
              <a:gd name="connsiteY2307" fmla="*/ 2174463 h 6857999"/>
              <a:gd name="connsiteX2308" fmla="*/ 5839525 w 9144000"/>
              <a:gd name="connsiteY2308" fmla="*/ 2059349 h 6857999"/>
              <a:gd name="connsiteX2309" fmla="*/ 5763320 w 9144000"/>
              <a:gd name="connsiteY2309" fmla="*/ 2028910 h 6857999"/>
              <a:gd name="connsiteX2310" fmla="*/ 5786781 w 9144000"/>
              <a:gd name="connsiteY2310" fmla="*/ 2114491 h 6857999"/>
              <a:gd name="connsiteX2311" fmla="*/ 5794598 w 9144000"/>
              <a:gd name="connsiteY2311" fmla="*/ 2141710 h 6857999"/>
              <a:gd name="connsiteX2312" fmla="*/ 5830539 w 9144000"/>
              <a:gd name="connsiteY2312" fmla="*/ 2157976 h 6857999"/>
              <a:gd name="connsiteX2313" fmla="*/ 5813597 w 9144000"/>
              <a:gd name="connsiteY2313" fmla="*/ 2092835 h 6857999"/>
              <a:gd name="connsiteX2314" fmla="*/ 5801608 w 9144000"/>
              <a:gd name="connsiteY2314" fmla="*/ 2044203 h 6857999"/>
              <a:gd name="connsiteX2315" fmla="*/ 5113872 w 9144000"/>
              <a:gd name="connsiteY2315" fmla="*/ 2020055 h 6857999"/>
              <a:gd name="connsiteX2316" fmla="*/ 5242738 w 9144000"/>
              <a:gd name="connsiteY2316" fmla="*/ 2213641 h 6857999"/>
              <a:gd name="connsiteX2317" fmla="*/ 5434231 w 9144000"/>
              <a:gd name="connsiteY2317" fmla="*/ 2342532 h 6857999"/>
              <a:gd name="connsiteX2318" fmla="*/ 5354165 w 9144000"/>
              <a:gd name="connsiteY2318" fmla="*/ 2203965 h 6857999"/>
              <a:gd name="connsiteX2319" fmla="*/ 5316097 w 9144000"/>
              <a:gd name="connsiteY2319" fmla="*/ 2138427 h 6857999"/>
              <a:gd name="connsiteX2320" fmla="*/ 5269825 w 9144000"/>
              <a:gd name="connsiteY2320" fmla="*/ 2111300 h 6857999"/>
              <a:gd name="connsiteX2321" fmla="*/ 4199655 w 9144000"/>
              <a:gd name="connsiteY2321" fmla="*/ 2017669 h 6857999"/>
              <a:gd name="connsiteX2322" fmla="*/ 4204581 w 9144000"/>
              <a:gd name="connsiteY2322" fmla="*/ 2025376 h 6857999"/>
              <a:gd name="connsiteX2323" fmla="*/ 4416659 w 9144000"/>
              <a:gd name="connsiteY2323" fmla="*/ 2391678 h 6857999"/>
              <a:gd name="connsiteX2324" fmla="*/ 4478484 w 9144000"/>
              <a:gd name="connsiteY2324" fmla="*/ 2503928 h 6857999"/>
              <a:gd name="connsiteX2325" fmla="*/ 4487043 w 9144000"/>
              <a:gd name="connsiteY2325" fmla="*/ 2509898 h 6857999"/>
              <a:gd name="connsiteX2326" fmla="*/ 4742162 w 9144000"/>
              <a:gd name="connsiteY2326" fmla="*/ 2682287 h 6857999"/>
              <a:gd name="connsiteX2327" fmla="*/ 4725136 w 9144000"/>
              <a:gd name="connsiteY2327" fmla="*/ 2656919 h 6857999"/>
              <a:gd name="connsiteX2328" fmla="*/ 4495034 w 9144000"/>
              <a:gd name="connsiteY2328" fmla="*/ 2313711 h 6857999"/>
              <a:gd name="connsiteX2329" fmla="*/ 4429197 w 9144000"/>
              <a:gd name="connsiteY2329" fmla="*/ 2218647 h 6857999"/>
              <a:gd name="connsiteX2330" fmla="*/ 4424151 w 9144000"/>
              <a:gd name="connsiteY2330" fmla="*/ 2214375 h 6857999"/>
              <a:gd name="connsiteX2331" fmla="*/ 5474197 w 9144000"/>
              <a:gd name="connsiteY2331" fmla="*/ 2005143 h 6857999"/>
              <a:gd name="connsiteX2332" fmla="*/ 5498304 w 9144000"/>
              <a:gd name="connsiteY2332" fmla="*/ 2059153 h 6857999"/>
              <a:gd name="connsiteX2333" fmla="*/ 5531143 w 9144000"/>
              <a:gd name="connsiteY2333" fmla="*/ 2132416 h 6857999"/>
              <a:gd name="connsiteX2334" fmla="*/ 5629263 w 9144000"/>
              <a:gd name="connsiteY2334" fmla="*/ 2182802 h 6857999"/>
              <a:gd name="connsiteX2335" fmla="*/ 5578348 w 9144000"/>
              <a:gd name="connsiteY2335" fmla="*/ 2052174 h 6857999"/>
              <a:gd name="connsiteX2336" fmla="*/ 5698170 w 9144000"/>
              <a:gd name="connsiteY2336" fmla="*/ 2002886 h 6857999"/>
              <a:gd name="connsiteX2337" fmla="*/ 5732224 w 9144000"/>
              <a:gd name="connsiteY2337" fmla="*/ 2113477 h 6857999"/>
              <a:gd name="connsiteX2338" fmla="*/ 5784825 w 9144000"/>
              <a:gd name="connsiteY2338" fmla="*/ 2137286 h 6857999"/>
              <a:gd name="connsiteX2339" fmla="*/ 5779085 w 9144000"/>
              <a:gd name="connsiteY2339" fmla="*/ 2117308 h 6857999"/>
              <a:gd name="connsiteX2340" fmla="*/ 5753870 w 9144000"/>
              <a:gd name="connsiteY2340" fmla="*/ 2025136 h 6857999"/>
              <a:gd name="connsiteX2341" fmla="*/ 5933620 w 9144000"/>
              <a:gd name="connsiteY2341" fmla="*/ 1998737 h 6857999"/>
              <a:gd name="connsiteX2342" fmla="*/ 5951097 w 9144000"/>
              <a:gd name="connsiteY2342" fmla="*/ 2095089 h 6857999"/>
              <a:gd name="connsiteX2343" fmla="*/ 5958261 w 9144000"/>
              <a:gd name="connsiteY2343" fmla="*/ 2097954 h 6857999"/>
              <a:gd name="connsiteX2344" fmla="*/ 5960342 w 9144000"/>
              <a:gd name="connsiteY2344" fmla="*/ 2092970 h 6857999"/>
              <a:gd name="connsiteX2345" fmla="*/ 7705502 w 9144000"/>
              <a:gd name="connsiteY2345" fmla="*/ 3355896 h 6857999"/>
              <a:gd name="connsiteX2346" fmla="*/ 8297298 w 9144000"/>
              <a:gd name="connsiteY2346" fmla="*/ 4493755 h 6857999"/>
              <a:gd name="connsiteX2347" fmla="*/ 8336810 w 9144000"/>
              <a:gd name="connsiteY2347" fmla="*/ 4594181 h 6857999"/>
              <a:gd name="connsiteX2348" fmla="*/ 8382753 w 9144000"/>
              <a:gd name="connsiteY2348" fmla="*/ 4603297 h 6857999"/>
              <a:gd name="connsiteX2349" fmla="*/ 8426281 w 9144000"/>
              <a:gd name="connsiteY2349" fmla="*/ 4610760 h 6857999"/>
              <a:gd name="connsiteX2350" fmla="*/ 8363916 w 9144000"/>
              <a:gd name="connsiteY2350" fmla="*/ 4431618 h 6857999"/>
              <a:gd name="connsiteX2351" fmla="*/ 7802573 w 9144000"/>
              <a:gd name="connsiteY2351" fmla="*/ 3266304 h 6857999"/>
              <a:gd name="connsiteX2352" fmla="*/ 6329116 w 9144000"/>
              <a:gd name="connsiteY2352" fmla="*/ 2152001 h 6857999"/>
              <a:gd name="connsiteX2353" fmla="*/ 6036554 w 9144000"/>
              <a:gd name="connsiteY2353" fmla="*/ 2034100 h 6857999"/>
              <a:gd name="connsiteX2354" fmla="*/ 6036305 w 9144000"/>
              <a:gd name="connsiteY2354" fmla="*/ 2035132 h 6857999"/>
              <a:gd name="connsiteX2355" fmla="*/ 5924658 w 9144000"/>
              <a:gd name="connsiteY2355" fmla="*/ 1995561 h 6857999"/>
              <a:gd name="connsiteX2356" fmla="*/ 5925821 w 9144000"/>
              <a:gd name="connsiteY2356" fmla="*/ 2002387 h 6857999"/>
              <a:gd name="connsiteX2357" fmla="*/ 5924683 w 9144000"/>
              <a:gd name="connsiteY2357" fmla="*/ 1995570 h 6857999"/>
              <a:gd name="connsiteX2358" fmla="*/ 4905253 w 9144000"/>
              <a:gd name="connsiteY2358" fmla="*/ 1995490 h 6857999"/>
              <a:gd name="connsiteX2359" fmla="*/ 5129398 w 9144000"/>
              <a:gd name="connsiteY2359" fmla="*/ 2272751 h 6857999"/>
              <a:gd name="connsiteX2360" fmla="*/ 5145714 w 9144000"/>
              <a:gd name="connsiteY2360" fmla="*/ 2285954 h 6857999"/>
              <a:gd name="connsiteX2361" fmla="*/ 5438108 w 9144000"/>
              <a:gd name="connsiteY2361" fmla="*/ 2517378 h 6857999"/>
              <a:gd name="connsiteX2362" fmla="*/ 5280417 w 9144000"/>
              <a:gd name="connsiteY2362" fmla="*/ 2280918 h 6857999"/>
              <a:gd name="connsiteX2363" fmla="*/ 5241632 w 9144000"/>
              <a:gd name="connsiteY2363" fmla="*/ 2222813 h 6857999"/>
              <a:gd name="connsiteX2364" fmla="*/ 5192033 w 9144000"/>
              <a:gd name="connsiteY2364" fmla="*/ 2189429 h 6857999"/>
              <a:gd name="connsiteX2365" fmla="*/ 5240203 w 9144000"/>
              <a:gd name="connsiteY2365" fmla="*/ 1991950 h 6857999"/>
              <a:gd name="connsiteX2366" fmla="*/ 5321724 w 9144000"/>
              <a:gd name="connsiteY2366" fmla="*/ 2132372 h 6857999"/>
              <a:gd name="connsiteX2367" fmla="*/ 5469564 w 9144000"/>
              <a:gd name="connsiteY2367" fmla="*/ 2219186 h 6857999"/>
              <a:gd name="connsiteX2368" fmla="*/ 5425329 w 9144000"/>
              <a:gd name="connsiteY2368" fmla="*/ 2132551 h 6857999"/>
              <a:gd name="connsiteX2369" fmla="*/ 5393920 w 9144000"/>
              <a:gd name="connsiteY2369" fmla="*/ 2070678 h 6857999"/>
              <a:gd name="connsiteX2370" fmla="*/ 5330264 w 9144000"/>
              <a:gd name="connsiteY2370" fmla="*/ 2037989 h 6857999"/>
              <a:gd name="connsiteX2371" fmla="*/ 5911876 w 9144000"/>
              <a:gd name="connsiteY2371" fmla="*/ 1991030 h 6857999"/>
              <a:gd name="connsiteX2372" fmla="*/ 5930492 w 9144000"/>
              <a:gd name="connsiteY2372" fmla="*/ 2086853 h 6857999"/>
              <a:gd name="connsiteX2373" fmla="*/ 5934628 w 9144000"/>
              <a:gd name="connsiteY2373" fmla="*/ 2088508 h 6857999"/>
              <a:gd name="connsiteX2374" fmla="*/ 5916711 w 9144000"/>
              <a:gd name="connsiteY2374" fmla="*/ 1992744 h 6857999"/>
              <a:gd name="connsiteX2375" fmla="*/ 5892275 w 9144000"/>
              <a:gd name="connsiteY2375" fmla="*/ 1984083 h 6857999"/>
              <a:gd name="connsiteX2376" fmla="*/ 5896224 w 9144000"/>
              <a:gd name="connsiteY2376" fmla="*/ 2004660 h 6857999"/>
              <a:gd name="connsiteX2377" fmla="*/ 5911554 w 9144000"/>
              <a:gd name="connsiteY2377" fmla="*/ 2079283 h 6857999"/>
              <a:gd name="connsiteX2378" fmla="*/ 5922921 w 9144000"/>
              <a:gd name="connsiteY2378" fmla="*/ 2083827 h 6857999"/>
              <a:gd name="connsiteX2379" fmla="*/ 5904545 w 9144000"/>
              <a:gd name="connsiteY2379" fmla="*/ 1989202 h 6857999"/>
              <a:gd name="connsiteX2380" fmla="*/ 5904398 w 9144000"/>
              <a:gd name="connsiteY2380" fmla="*/ 1988380 h 6857999"/>
              <a:gd name="connsiteX2381" fmla="*/ 5631323 w 9144000"/>
              <a:gd name="connsiteY2381" fmla="*/ 1976185 h 6857999"/>
              <a:gd name="connsiteX2382" fmla="*/ 5669665 w 9144000"/>
              <a:gd name="connsiteY2382" fmla="*/ 2085160 h 6857999"/>
              <a:gd name="connsiteX2383" fmla="*/ 5723023 w 9144000"/>
              <a:gd name="connsiteY2383" fmla="*/ 2109312 h 6857999"/>
              <a:gd name="connsiteX2384" fmla="*/ 5689256 w 9144000"/>
              <a:gd name="connsiteY2384" fmla="*/ 1999325 h 6857999"/>
              <a:gd name="connsiteX2385" fmla="*/ 5866191 w 9144000"/>
              <a:gd name="connsiteY2385" fmla="*/ 1974838 h 6857999"/>
              <a:gd name="connsiteX2386" fmla="*/ 5876561 w 9144000"/>
              <a:gd name="connsiteY2386" fmla="*/ 2025232 h 6857999"/>
              <a:gd name="connsiteX2387" fmla="*/ 5886197 w 9144000"/>
              <a:gd name="connsiteY2387" fmla="*/ 2069147 h 6857999"/>
              <a:gd name="connsiteX2388" fmla="*/ 5902618 w 9144000"/>
              <a:gd name="connsiteY2388" fmla="*/ 2075711 h 6857999"/>
              <a:gd name="connsiteX2389" fmla="*/ 5888203 w 9144000"/>
              <a:gd name="connsiteY2389" fmla="*/ 2005938 h 6857999"/>
              <a:gd name="connsiteX2390" fmla="*/ 5883432 w 9144000"/>
              <a:gd name="connsiteY2390" fmla="*/ 1980949 h 6857999"/>
              <a:gd name="connsiteX2391" fmla="*/ 5825082 w 9144000"/>
              <a:gd name="connsiteY2391" fmla="*/ 1960269 h 6857999"/>
              <a:gd name="connsiteX2392" fmla="*/ 5845352 w 9144000"/>
              <a:gd name="connsiteY2392" fmla="*/ 2050440 h 6857999"/>
              <a:gd name="connsiteX2393" fmla="*/ 5845979 w 9144000"/>
              <a:gd name="connsiteY2393" fmla="*/ 2053069 h 6857999"/>
              <a:gd name="connsiteX2394" fmla="*/ 5877532 w 9144000"/>
              <a:gd name="connsiteY2394" fmla="*/ 2065682 h 6857999"/>
              <a:gd name="connsiteX2395" fmla="*/ 5868886 w 9144000"/>
              <a:gd name="connsiteY2395" fmla="*/ 2026255 h 6857999"/>
              <a:gd name="connsiteX2396" fmla="*/ 5857665 w 9144000"/>
              <a:gd name="connsiteY2396" fmla="*/ 1971817 h 6857999"/>
              <a:gd name="connsiteX2397" fmla="*/ 5784899 w 9144000"/>
              <a:gd name="connsiteY2397" fmla="*/ 1946026 h 6857999"/>
              <a:gd name="connsiteX2398" fmla="*/ 5807516 w 9144000"/>
              <a:gd name="connsiteY2398" fmla="*/ 2037694 h 6857999"/>
              <a:gd name="connsiteX2399" fmla="*/ 5837218 w 9144000"/>
              <a:gd name="connsiteY2399" fmla="*/ 2049568 h 6857999"/>
              <a:gd name="connsiteX2400" fmla="*/ 5816458 w 9144000"/>
              <a:gd name="connsiteY2400" fmla="*/ 1957211 h 6857999"/>
              <a:gd name="connsiteX2401" fmla="*/ 5338856 w 9144000"/>
              <a:gd name="connsiteY2401" fmla="*/ 1944165 h 6857999"/>
              <a:gd name="connsiteX2402" fmla="*/ 5400418 w 9144000"/>
              <a:gd name="connsiteY2402" fmla="*/ 2065284 h 6857999"/>
              <a:gd name="connsiteX2403" fmla="*/ 5521441 w 9144000"/>
              <a:gd name="connsiteY2403" fmla="*/ 2127432 h 6857999"/>
              <a:gd name="connsiteX2404" fmla="*/ 5492617 w 9144000"/>
              <a:gd name="connsiteY2404" fmla="*/ 2063127 h 6857999"/>
              <a:gd name="connsiteX2405" fmla="*/ 5464893 w 9144000"/>
              <a:gd name="connsiteY2405" fmla="*/ 2000941 h 6857999"/>
              <a:gd name="connsiteX2406" fmla="*/ 5397463 w 9144000"/>
              <a:gd name="connsiteY2406" fmla="*/ 1970491 h 6857999"/>
              <a:gd name="connsiteX2407" fmla="*/ 5542226 w 9144000"/>
              <a:gd name="connsiteY2407" fmla="*/ 1940596 h 6857999"/>
              <a:gd name="connsiteX2408" fmla="*/ 5564649 w 9144000"/>
              <a:gd name="connsiteY2408" fmla="*/ 1997590 h 6857999"/>
              <a:gd name="connsiteX2409" fmla="*/ 5583625 w 9144000"/>
              <a:gd name="connsiteY2409" fmla="*/ 2046217 h 6857999"/>
              <a:gd name="connsiteX2410" fmla="*/ 5658236 w 9144000"/>
              <a:gd name="connsiteY2410" fmla="*/ 2079989 h 6857999"/>
              <a:gd name="connsiteX2411" fmla="*/ 5620975 w 9144000"/>
              <a:gd name="connsiteY2411" fmla="*/ 1972052 h 6857999"/>
              <a:gd name="connsiteX2412" fmla="*/ 5735832 w 9144000"/>
              <a:gd name="connsiteY2412" fmla="*/ 1928636 h 6857999"/>
              <a:gd name="connsiteX2413" fmla="*/ 5760585 w 9144000"/>
              <a:gd name="connsiteY2413" fmla="*/ 2018933 h 6857999"/>
              <a:gd name="connsiteX2414" fmla="*/ 5799183 w 9144000"/>
              <a:gd name="connsiteY2414" fmla="*/ 2034362 h 6857999"/>
              <a:gd name="connsiteX2415" fmla="*/ 5776688 w 9144000"/>
              <a:gd name="connsiteY2415" fmla="*/ 1943116 h 6857999"/>
              <a:gd name="connsiteX2416" fmla="*/ 5918988 w 9144000"/>
              <a:gd name="connsiteY2416" fmla="*/ 1912718 h 6857999"/>
              <a:gd name="connsiteX2417" fmla="*/ 5929071 w 9144000"/>
              <a:gd name="connsiteY2417" fmla="*/ 1973659 h 6857999"/>
              <a:gd name="connsiteX2418" fmla="*/ 5931993 w 9144000"/>
              <a:gd name="connsiteY2418" fmla="*/ 1989768 h 6857999"/>
              <a:gd name="connsiteX2419" fmla="*/ 6036727 w 9144000"/>
              <a:gd name="connsiteY2419" fmla="*/ 2026899 h 6857999"/>
              <a:gd name="connsiteX2420" fmla="*/ 6037264 w 9144000"/>
              <a:gd name="connsiteY2420" fmla="*/ 2025487 h 6857999"/>
              <a:gd name="connsiteX2421" fmla="*/ 7809340 w 9144000"/>
              <a:gd name="connsiteY2421" fmla="*/ 3261431 h 6857999"/>
              <a:gd name="connsiteX2422" fmla="*/ 8371034 w 9144000"/>
              <a:gd name="connsiteY2422" fmla="*/ 4428174 h 6857999"/>
              <a:gd name="connsiteX2423" fmla="*/ 8435273 w 9144000"/>
              <a:gd name="connsiteY2423" fmla="*/ 4612302 h 6857999"/>
              <a:gd name="connsiteX2424" fmla="*/ 8498581 w 9144000"/>
              <a:gd name="connsiteY2424" fmla="*/ 4623158 h 6857999"/>
              <a:gd name="connsiteX2425" fmla="*/ 8418831 w 9144000"/>
              <a:gd name="connsiteY2425" fmla="*/ 4366310 h 6857999"/>
              <a:gd name="connsiteX2426" fmla="*/ 7884222 w 9144000"/>
              <a:gd name="connsiteY2426" fmla="*/ 3174623 h 6857999"/>
              <a:gd name="connsiteX2427" fmla="*/ 6394673 w 9144000"/>
              <a:gd name="connsiteY2427" fmla="*/ 2076551 h 6857999"/>
              <a:gd name="connsiteX2428" fmla="*/ 6099160 w 9144000"/>
              <a:gd name="connsiteY2428" fmla="*/ 1968413 h 6857999"/>
              <a:gd name="connsiteX2429" fmla="*/ 6098658 w 9144000"/>
              <a:gd name="connsiteY2429" fmla="*/ 1969577 h 6857999"/>
              <a:gd name="connsiteX2430" fmla="*/ 5910063 w 9144000"/>
              <a:gd name="connsiteY2430" fmla="*/ 1909895 h 6857999"/>
              <a:gd name="connsiteX2431" fmla="*/ 5923136 w 9144000"/>
              <a:gd name="connsiteY2431" fmla="*/ 1986627 h 6857999"/>
              <a:gd name="connsiteX2432" fmla="*/ 5923195 w 9144000"/>
              <a:gd name="connsiteY2432" fmla="*/ 1986648 h 6857999"/>
              <a:gd name="connsiteX2433" fmla="*/ 5910403 w 9144000"/>
              <a:gd name="connsiteY2433" fmla="*/ 1910003 h 6857999"/>
              <a:gd name="connsiteX2434" fmla="*/ 5896545 w 9144000"/>
              <a:gd name="connsiteY2434" fmla="*/ 1905617 h 6857999"/>
              <a:gd name="connsiteX2435" fmla="*/ 5910228 w 9144000"/>
              <a:gd name="connsiteY2435" fmla="*/ 1982051 h 6857999"/>
              <a:gd name="connsiteX2436" fmla="*/ 5915028 w 9144000"/>
              <a:gd name="connsiteY2436" fmla="*/ 1983754 h 6857999"/>
              <a:gd name="connsiteX2437" fmla="*/ 5914134 w 9144000"/>
              <a:gd name="connsiteY2437" fmla="*/ 1978972 h 6857999"/>
              <a:gd name="connsiteX2438" fmla="*/ 5901876 w 9144000"/>
              <a:gd name="connsiteY2438" fmla="*/ 1907304 h 6857999"/>
              <a:gd name="connsiteX2439" fmla="*/ 5667892 w 9144000"/>
              <a:gd name="connsiteY2439" fmla="*/ 1904555 h 6857999"/>
              <a:gd name="connsiteX2440" fmla="*/ 5695045 w 9144000"/>
              <a:gd name="connsiteY2440" fmla="*/ 1992733 h 6857999"/>
              <a:gd name="connsiteX2441" fmla="*/ 5751141 w 9144000"/>
              <a:gd name="connsiteY2441" fmla="*/ 2015157 h 6857999"/>
              <a:gd name="connsiteX2442" fmla="*/ 5726575 w 9144000"/>
              <a:gd name="connsiteY2442" fmla="*/ 1925354 h 6857999"/>
              <a:gd name="connsiteX2443" fmla="*/ 5875966 w 9144000"/>
              <a:gd name="connsiteY2443" fmla="*/ 1899104 h 6857999"/>
              <a:gd name="connsiteX2444" fmla="*/ 5890546 w 9144000"/>
              <a:gd name="connsiteY2444" fmla="*/ 1975074 h 6857999"/>
              <a:gd name="connsiteX2445" fmla="*/ 5902799 w 9144000"/>
              <a:gd name="connsiteY2445" fmla="*/ 1979417 h 6857999"/>
              <a:gd name="connsiteX2446" fmla="*/ 5889213 w 9144000"/>
              <a:gd name="connsiteY2446" fmla="*/ 1903296 h 6857999"/>
              <a:gd name="connsiteX2447" fmla="*/ 5424435 w 9144000"/>
              <a:gd name="connsiteY2447" fmla="*/ 1893651 h 6857999"/>
              <a:gd name="connsiteX2448" fmla="*/ 5469468 w 9144000"/>
              <a:gd name="connsiteY2448" fmla="*/ 1994548 h 6857999"/>
              <a:gd name="connsiteX2449" fmla="*/ 5574398 w 9144000"/>
              <a:gd name="connsiteY2449" fmla="*/ 2042042 h 6857999"/>
              <a:gd name="connsiteX2450" fmla="*/ 5557835 w 9144000"/>
              <a:gd name="connsiteY2450" fmla="*/ 1999548 h 6857999"/>
              <a:gd name="connsiteX2451" fmla="*/ 5533215 w 9144000"/>
              <a:gd name="connsiteY2451" fmla="*/ 1936997 h 6857999"/>
              <a:gd name="connsiteX2452" fmla="*/ 5462774 w 9144000"/>
              <a:gd name="connsiteY2452" fmla="*/ 1908860 h 6857999"/>
              <a:gd name="connsiteX2453" fmla="*/ 5848838 w 9144000"/>
              <a:gd name="connsiteY2453" fmla="*/ 1890519 h 6857999"/>
              <a:gd name="connsiteX2454" fmla="*/ 5864327 w 9144000"/>
              <a:gd name="connsiteY2454" fmla="*/ 1965778 h 6857999"/>
              <a:gd name="connsiteX2455" fmla="*/ 5881713 w 9144000"/>
              <a:gd name="connsiteY2455" fmla="*/ 1971941 h 6857999"/>
              <a:gd name="connsiteX2456" fmla="*/ 5867284 w 9144000"/>
              <a:gd name="connsiteY2456" fmla="*/ 1896357 h 6857999"/>
              <a:gd name="connsiteX2457" fmla="*/ 5597511 w 9144000"/>
              <a:gd name="connsiteY2457" fmla="*/ 1879610 h 6857999"/>
              <a:gd name="connsiteX2458" fmla="*/ 5618512 w 9144000"/>
              <a:gd name="connsiteY2458" fmla="*/ 1939771 h 6857999"/>
              <a:gd name="connsiteX2459" fmla="*/ 5627669 w 9144000"/>
              <a:gd name="connsiteY2459" fmla="*/ 1965800 h 6857999"/>
              <a:gd name="connsiteX2460" fmla="*/ 5686138 w 9144000"/>
              <a:gd name="connsiteY2460" fmla="*/ 1989173 h 6857999"/>
              <a:gd name="connsiteX2461" fmla="*/ 5659215 w 9144000"/>
              <a:gd name="connsiteY2461" fmla="*/ 1901479 h 6857999"/>
              <a:gd name="connsiteX2462" fmla="*/ 5018382 w 9144000"/>
              <a:gd name="connsiteY2462" fmla="*/ 1878557 h 6857999"/>
              <a:gd name="connsiteX2463" fmla="*/ 5056221 w 9144000"/>
              <a:gd name="connsiteY2463" fmla="*/ 1933449 h 6857999"/>
              <a:gd name="connsiteX2464" fmla="*/ 5103657 w 9144000"/>
              <a:gd name="connsiteY2464" fmla="*/ 2004710 h 6857999"/>
              <a:gd name="connsiteX2465" fmla="*/ 5272680 w 9144000"/>
              <a:gd name="connsiteY2465" fmla="*/ 2103570 h 6857999"/>
              <a:gd name="connsiteX2466" fmla="*/ 5307843 w 9144000"/>
              <a:gd name="connsiteY2466" fmla="*/ 2124220 h 6857999"/>
              <a:gd name="connsiteX2467" fmla="*/ 5227128 w 9144000"/>
              <a:gd name="connsiteY2467" fmla="*/ 1985266 h 6857999"/>
              <a:gd name="connsiteX2468" fmla="*/ 5806384 w 9144000"/>
              <a:gd name="connsiteY2468" fmla="*/ 1877084 h 6857999"/>
              <a:gd name="connsiteX2469" fmla="*/ 5823030 w 9144000"/>
              <a:gd name="connsiteY2469" fmla="*/ 1951137 h 6857999"/>
              <a:gd name="connsiteX2470" fmla="*/ 5855798 w 9144000"/>
              <a:gd name="connsiteY2470" fmla="*/ 1962755 h 6857999"/>
              <a:gd name="connsiteX2471" fmla="*/ 5840356 w 9144000"/>
              <a:gd name="connsiteY2471" fmla="*/ 1887835 h 6857999"/>
              <a:gd name="connsiteX2472" fmla="*/ 4028781 w 9144000"/>
              <a:gd name="connsiteY2472" fmla="*/ 1867945 h 6857999"/>
              <a:gd name="connsiteX2473" fmla="*/ 4045309 w 9144000"/>
              <a:gd name="connsiteY2473" fmla="*/ 1896264 h 6857999"/>
              <a:gd name="connsiteX2474" fmla="*/ 4193113 w 9144000"/>
              <a:gd name="connsiteY2474" fmla="*/ 2183747 h 6857999"/>
              <a:gd name="connsiteX2475" fmla="*/ 4277453 w 9144000"/>
              <a:gd name="connsiteY2475" fmla="*/ 2363683 h 6857999"/>
              <a:gd name="connsiteX2476" fmla="*/ 4464718 w 9144000"/>
              <a:gd name="connsiteY2476" fmla="*/ 2494324 h 6857999"/>
              <a:gd name="connsiteX2477" fmla="*/ 4410499 w 9144000"/>
              <a:gd name="connsiteY2477" fmla="*/ 2395560 h 6857999"/>
              <a:gd name="connsiteX2478" fmla="*/ 4198742 w 9144000"/>
              <a:gd name="connsiteY2478" fmla="*/ 2029330 h 6857999"/>
              <a:gd name="connsiteX2479" fmla="*/ 4180647 w 9144000"/>
              <a:gd name="connsiteY2479" fmla="*/ 2001013 h 6857999"/>
              <a:gd name="connsiteX2480" fmla="*/ 5167874 w 9144000"/>
              <a:gd name="connsiteY2480" fmla="*/ 1867361 h 6857999"/>
              <a:gd name="connsiteX2481" fmla="*/ 5232909 w 9144000"/>
              <a:gd name="connsiteY2481" fmla="*/ 1979387 h 6857999"/>
              <a:gd name="connsiteX2482" fmla="*/ 5334134 w 9144000"/>
              <a:gd name="connsiteY2482" fmla="*/ 2031245 h 6857999"/>
              <a:gd name="connsiteX2483" fmla="*/ 5387925 w 9144000"/>
              <a:gd name="connsiteY2483" fmla="*/ 2058869 h 6857999"/>
              <a:gd name="connsiteX2484" fmla="*/ 5326993 w 9144000"/>
              <a:gd name="connsiteY2484" fmla="*/ 1938836 h 6857999"/>
              <a:gd name="connsiteX2485" fmla="*/ 5764629 w 9144000"/>
              <a:gd name="connsiteY2485" fmla="*/ 1863871 h 6857999"/>
              <a:gd name="connsiteX2486" fmla="*/ 5782625 w 9144000"/>
              <a:gd name="connsiteY2486" fmla="*/ 1936813 h 6857999"/>
              <a:gd name="connsiteX2487" fmla="*/ 5814405 w 9144000"/>
              <a:gd name="connsiteY2487" fmla="*/ 1948079 h 6857999"/>
              <a:gd name="connsiteX2488" fmla="*/ 5797838 w 9144000"/>
              <a:gd name="connsiteY2488" fmla="*/ 1874380 h 6857999"/>
              <a:gd name="connsiteX2489" fmla="*/ 5713656 w 9144000"/>
              <a:gd name="connsiteY2489" fmla="*/ 1847739 h 6857999"/>
              <a:gd name="connsiteX2490" fmla="*/ 5733278 w 9144000"/>
              <a:gd name="connsiteY2490" fmla="*/ 1919318 h 6857999"/>
              <a:gd name="connsiteX2491" fmla="*/ 5774417 w 9144000"/>
              <a:gd name="connsiteY2491" fmla="*/ 1933902 h 6857999"/>
              <a:gd name="connsiteX2492" fmla="*/ 5756520 w 9144000"/>
              <a:gd name="connsiteY2492" fmla="*/ 1861305 h 6857999"/>
              <a:gd name="connsiteX2493" fmla="*/ 5505403 w 9144000"/>
              <a:gd name="connsiteY2493" fmla="*/ 1847004 h 6857999"/>
              <a:gd name="connsiteX2494" fmla="*/ 5538045 w 9144000"/>
              <a:gd name="connsiteY2494" fmla="*/ 1929973 h 6857999"/>
              <a:gd name="connsiteX2495" fmla="*/ 5617399 w 9144000"/>
              <a:gd name="connsiteY2495" fmla="*/ 1961694 h 6857999"/>
              <a:gd name="connsiteX2496" fmla="*/ 5610831 w 9144000"/>
              <a:gd name="connsiteY2496" fmla="*/ 1942668 h 6857999"/>
              <a:gd name="connsiteX2497" fmla="*/ 5587660 w 9144000"/>
              <a:gd name="connsiteY2497" fmla="*/ 1876118 h 6857999"/>
              <a:gd name="connsiteX2498" fmla="*/ 5519485 w 9144000"/>
              <a:gd name="connsiteY2498" fmla="*/ 1851954 h 6857999"/>
              <a:gd name="connsiteX2499" fmla="*/ 5898039 w 9144000"/>
              <a:gd name="connsiteY2499" fmla="*/ 1839320 h 6857999"/>
              <a:gd name="connsiteX2500" fmla="*/ 5908680 w 9144000"/>
              <a:gd name="connsiteY2500" fmla="*/ 1901781 h 6857999"/>
              <a:gd name="connsiteX2501" fmla="*/ 5909051 w 9144000"/>
              <a:gd name="connsiteY2501" fmla="*/ 1901898 h 6857999"/>
              <a:gd name="connsiteX2502" fmla="*/ 5898635 w 9144000"/>
              <a:gd name="connsiteY2502" fmla="*/ 1839488 h 6857999"/>
              <a:gd name="connsiteX2503" fmla="*/ 5285082 w 9144000"/>
              <a:gd name="connsiteY2503" fmla="*/ 1838367 h 6857999"/>
              <a:gd name="connsiteX2504" fmla="*/ 5333156 w 9144000"/>
              <a:gd name="connsiteY2504" fmla="*/ 1932950 h 6857999"/>
              <a:gd name="connsiteX2505" fmla="*/ 5399423 w 9144000"/>
              <a:gd name="connsiteY2505" fmla="*/ 1962844 h 6857999"/>
              <a:gd name="connsiteX2506" fmla="*/ 5460166 w 9144000"/>
              <a:gd name="connsiteY2506" fmla="*/ 1990338 h 6857999"/>
              <a:gd name="connsiteX2507" fmla="*/ 5415478 w 9144000"/>
              <a:gd name="connsiteY2507" fmla="*/ 1890098 h 6857999"/>
              <a:gd name="connsiteX2508" fmla="*/ 5883965 w 9144000"/>
              <a:gd name="connsiteY2508" fmla="*/ 1835338 h 6857999"/>
              <a:gd name="connsiteX2509" fmla="*/ 5895088 w 9144000"/>
              <a:gd name="connsiteY2509" fmla="*/ 1897477 h 6857999"/>
              <a:gd name="connsiteX2510" fmla="*/ 5900488 w 9144000"/>
              <a:gd name="connsiteY2510" fmla="*/ 1899186 h 6857999"/>
              <a:gd name="connsiteX2511" fmla="*/ 5889853 w 9144000"/>
              <a:gd name="connsiteY2511" fmla="*/ 1837004 h 6857999"/>
              <a:gd name="connsiteX2512" fmla="*/ 5862566 w 9144000"/>
              <a:gd name="connsiteY2512" fmla="*/ 1829283 h 6857999"/>
              <a:gd name="connsiteX2513" fmla="*/ 5874396 w 9144000"/>
              <a:gd name="connsiteY2513" fmla="*/ 1890925 h 6857999"/>
              <a:gd name="connsiteX2514" fmla="*/ 5887761 w 9144000"/>
              <a:gd name="connsiteY2514" fmla="*/ 1895156 h 6857999"/>
              <a:gd name="connsiteX2515" fmla="*/ 5876719 w 9144000"/>
              <a:gd name="connsiteY2515" fmla="*/ 1833288 h 6857999"/>
              <a:gd name="connsiteX2516" fmla="*/ 5643408 w 9144000"/>
              <a:gd name="connsiteY2516" fmla="*/ 1825509 h 6857999"/>
              <a:gd name="connsiteX2517" fmla="*/ 5662665 w 9144000"/>
              <a:gd name="connsiteY2517" fmla="*/ 1887580 h 6857999"/>
              <a:gd name="connsiteX2518" fmla="*/ 5664982 w 9144000"/>
              <a:gd name="connsiteY2518" fmla="*/ 1895105 h 6857999"/>
              <a:gd name="connsiteX2519" fmla="*/ 5724026 w 9144000"/>
              <a:gd name="connsiteY2519" fmla="*/ 1916038 h 6857999"/>
              <a:gd name="connsiteX2520" fmla="*/ 5704554 w 9144000"/>
              <a:gd name="connsiteY2520" fmla="*/ 1844859 h 6857999"/>
              <a:gd name="connsiteX2521" fmla="*/ 5834609 w 9144000"/>
              <a:gd name="connsiteY2521" fmla="*/ 1821375 h 6857999"/>
              <a:gd name="connsiteX2522" fmla="*/ 5847146 w 9144000"/>
              <a:gd name="connsiteY2522" fmla="*/ 1882297 h 6857999"/>
              <a:gd name="connsiteX2523" fmla="*/ 5865723 w 9144000"/>
              <a:gd name="connsiteY2523" fmla="*/ 1888179 h 6857999"/>
              <a:gd name="connsiteX2524" fmla="*/ 5854018 w 9144000"/>
              <a:gd name="connsiteY2524" fmla="*/ 1826865 h 6857999"/>
              <a:gd name="connsiteX2525" fmla="*/ 5791093 w 9144000"/>
              <a:gd name="connsiteY2525" fmla="*/ 1809063 h 6857999"/>
              <a:gd name="connsiteX2526" fmla="*/ 5804521 w 9144000"/>
              <a:gd name="connsiteY2526" fmla="*/ 1868800 h 6857999"/>
              <a:gd name="connsiteX2527" fmla="*/ 5838661 w 9144000"/>
              <a:gd name="connsiteY2527" fmla="*/ 1879609 h 6857999"/>
              <a:gd name="connsiteX2528" fmla="*/ 5826165 w 9144000"/>
              <a:gd name="connsiteY2528" fmla="*/ 1818986 h 6857999"/>
              <a:gd name="connsiteX2529" fmla="*/ 5384672 w 9144000"/>
              <a:gd name="connsiteY2529" fmla="*/ 1804565 h 6857999"/>
              <a:gd name="connsiteX2530" fmla="*/ 5419570 w 9144000"/>
              <a:gd name="connsiteY2530" fmla="*/ 1882754 h 6857999"/>
              <a:gd name="connsiteX2531" fmla="*/ 5465751 w 9144000"/>
              <a:gd name="connsiteY2531" fmla="*/ 1901073 h 6857999"/>
              <a:gd name="connsiteX2532" fmla="*/ 5529032 w 9144000"/>
              <a:gd name="connsiteY2532" fmla="*/ 1926370 h 6857999"/>
              <a:gd name="connsiteX2533" fmla="*/ 5496574 w 9144000"/>
              <a:gd name="connsiteY2533" fmla="*/ 1843901 h 6857999"/>
              <a:gd name="connsiteX2534" fmla="*/ 5570582 w 9144000"/>
              <a:gd name="connsiteY2534" fmla="*/ 1802463 h 6857999"/>
              <a:gd name="connsiteX2535" fmla="*/ 5594155 w 9144000"/>
              <a:gd name="connsiteY2535" fmla="*/ 1869994 h 6857999"/>
              <a:gd name="connsiteX2536" fmla="*/ 5656315 w 9144000"/>
              <a:gd name="connsiteY2536" fmla="*/ 1892032 h 6857999"/>
              <a:gd name="connsiteX2537" fmla="*/ 5655825 w 9144000"/>
              <a:gd name="connsiteY2537" fmla="*/ 1890440 h 6857999"/>
              <a:gd name="connsiteX2538" fmla="*/ 5634819 w 9144000"/>
              <a:gd name="connsiteY2538" fmla="*/ 1822791 h 6857999"/>
              <a:gd name="connsiteX2539" fmla="*/ 4740737 w 9144000"/>
              <a:gd name="connsiteY2539" fmla="*/ 1797141 h 6857999"/>
              <a:gd name="connsiteX2540" fmla="*/ 4862128 w 9144000"/>
              <a:gd name="connsiteY2540" fmla="*/ 1942145 h 6857999"/>
              <a:gd name="connsiteX2541" fmla="*/ 4885958 w 9144000"/>
              <a:gd name="connsiteY2541" fmla="*/ 1971621 h 6857999"/>
              <a:gd name="connsiteX2542" fmla="*/ 5196743 w 9144000"/>
              <a:gd name="connsiteY2542" fmla="*/ 2182681 h 6857999"/>
              <a:gd name="connsiteX2543" fmla="*/ 5229614 w 9144000"/>
              <a:gd name="connsiteY2543" fmla="*/ 2204807 h 6857999"/>
              <a:gd name="connsiteX2544" fmla="*/ 5101448 w 9144000"/>
              <a:gd name="connsiteY2544" fmla="*/ 2012785 h 6857999"/>
              <a:gd name="connsiteX2545" fmla="*/ 4909332 w 9144000"/>
              <a:gd name="connsiteY2545" fmla="*/ 1900383 h 6857999"/>
              <a:gd name="connsiteX2546" fmla="*/ 5748061 w 9144000"/>
              <a:gd name="connsiteY2546" fmla="*/ 1796889 h 6857999"/>
              <a:gd name="connsiteX2547" fmla="*/ 5750984 w 9144000"/>
              <a:gd name="connsiteY2547" fmla="*/ 1808566 h 6857999"/>
              <a:gd name="connsiteX2548" fmla="*/ 5762568 w 9144000"/>
              <a:gd name="connsiteY2548" fmla="*/ 1855515 h 6857999"/>
              <a:gd name="connsiteX2549" fmla="*/ 5795975 w 9144000"/>
              <a:gd name="connsiteY2549" fmla="*/ 1866093 h 6857999"/>
              <a:gd name="connsiteX2550" fmla="*/ 5782615 w 9144000"/>
              <a:gd name="connsiteY2550" fmla="*/ 1806665 h 6857999"/>
              <a:gd name="connsiteX2551" fmla="*/ 5695399 w 9144000"/>
              <a:gd name="connsiteY2551" fmla="*/ 1781991 h 6857999"/>
              <a:gd name="connsiteX2552" fmla="*/ 5711337 w 9144000"/>
              <a:gd name="connsiteY2552" fmla="*/ 1839295 h 6857999"/>
              <a:gd name="connsiteX2553" fmla="*/ 5754460 w 9144000"/>
              <a:gd name="connsiteY2553" fmla="*/ 1852949 h 6857999"/>
              <a:gd name="connsiteX2554" fmla="*/ 5744205 w 9144000"/>
              <a:gd name="connsiteY2554" fmla="*/ 1811348 h 6857999"/>
              <a:gd name="connsiteX2555" fmla="*/ 5740013 w 9144000"/>
              <a:gd name="connsiteY2555" fmla="*/ 1794613 h 6857999"/>
              <a:gd name="connsiteX2556" fmla="*/ 5897018 w 9144000"/>
              <a:gd name="connsiteY2556" fmla="*/ 1779940 h 6857999"/>
              <a:gd name="connsiteX2557" fmla="*/ 5905860 w 9144000"/>
              <a:gd name="connsiteY2557" fmla="*/ 1833379 h 6857999"/>
              <a:gd name="connsiteX2558" fmla="*/ 6152472 w 9144000"/>
              <a:gd name="connsiteY2558" fmla="*/ 1903036 h 6857999"/>
              <a:gd name="connsiteX2559" fmla="*/ 6150568 w 9144000"/>
              <a:gd name="connsiteY2559" fmla="*/ 1910763 h 6857999"/>
              <a:gd name="connsiteX2560" fmla="*/ 5907275 w 9144000"/>
              <a:gd name="connsiteY2560" fmla="*/ 1841933 h 6857999"/>
              <a:gd name="connsiteX2561" fmla="*/ 5917647 w 9144000"/>
              <a:gd name="connsiteY2561" fmla="*/ 1904620 h 6857999"/>
              <a:gd name="connsiteX2562" fmla="*/ 6093930 w 9144000"/>
              <a:gd name="connsiteY2562" fmla="*/ 1960438 h 6857999"/>
              <a:gd name="connsiteX2563" fmla="*/ 6094833 w 9144000"/>
              <a:gd name="connsiteY2563" fmla="*/ 1958004 h 6857999"/>
              <a:gd name="connsiteX2564" fmla="*/ 7890993 w 9144000"/>
              <a:gd name="connsiteY2564" fmla="*/ 3169922 h 6857999"/>
              <a:gd name="connsiteX2565" fmla="*/ 8426453 w 9144000"/>
              <a:gd name="connsiteY2565" fmla="*/ 4362872 h 6857999"/>
              <a:gd name="connsiteX2566" fmla="*/ 8507656 w 9144000"/>
              <a:gd name="connsiteY2566" fmla="*/ 4624714 h 6857999"/>
              <a:gd name="connsiteX2567" fmla="*/ 8575061 w 9144000"/>
              <a:gd name="connsiteY2567" fmla="*/ 4636272 h 6857999"/>
              <a:gd name="connsiteX2568" fmla="*/ 8484001 w 9144000"/>
              <a:gd name="connsiteY2568" fmla="*/ 4309204 h 6857999"/>
              <a:gd name="connsiteX2569" fmla="*/ 7973553 w 9144000"/>
              <a:gd name="connsiteY2569" fmla="*/ 3094692 h 6857999"/>
              <a:gd name="connsiteX2570" fmla="*/ 6159185 w 9144000"/>
              <a:gd name="connsiteY2570" fmla="*/ 1907774 h 6857999"/>
              <a:gd name="connsiteX2571" fmla="*/ 6161165 w 9144000"/>
              <a:gd name="connsiteY2571" fmla="*/ 1900158 h 6857999"/>
              <a:gd name="connsiteX2572" fmla="*/ 7979348 w 9144000"/>
              <a:gd name="connsiteY2572" fmla="*/ 3090781 h 6857999"/>
              <a:gd name="connsiteX2573" fmla="*/ 8490712 w 9144000"/>
              <a:gd name="connsiteY2573" fmla="*/ 4306740 h 6857999"/>
              <a:gd name="connsiteX2574" fmla="*/ 8582755 w 9144000"/>
              <a:gd name="connsiteY2574" fmla="*/ 4637591 h 6857999"/>
              <a:gd name="connsiteX2575" fmla="*/ 8625424 w 9144000"/>
              <a:gd name="connsiteY2575" fmla="*/ 4644907 h 6857999"/>
              <a:gd name="connsiteX2576" fmla="*/ 8529900 w 9144000"/>
              <a:gd name="connsiteY2576" fmla="*/ 4263619 h 6857999"/>
              <a:gd name="connsiteX2577" fmla="*/ 8039808 w 9144000"/>
              <a:gd name="connsiteY2577" fmla="*/ 3028171 h 6857999"/>
              <a:gd name="connsiteX2578" fmla="*/ 6522878 w 9144000"/>
              <a:gd name="connsiteY2578" fmla="*/ 1957159 h 6857999"/>
              <a:gd name="connsiteX2579" fmla="*/ 6207226 w 9144000"/>
              <a:gd name="connsiteY2579" fmla="*/ 1859617 h 6857999"/>
              <a:gd name="connsiteX2580" fmla="*/ 6207214 w 9144000"/>
              <a:gd name="connsiteY2580" fmla="*/ 1859666 h 6857999"/>
              <a:gd name="connsiteX2581" fmla="*/ 5887507 w 9144000"/>
              <a:gd name="connsiteY2581" fmla="*/ 1777496 h 6857999"/>
              <a:gd name="connsiteX2582" fmla="*/ 5896581 w 9144000"/>
              <a:gd name="connsiteY2582" fmla="*/ 1830758 h 6857999"/>
              <a:gd name="connsiteX2583" fmla="*/ 5897208 w 9144000"/>
              <a:gd name="connsiteY2583" fmla="*/ 1830934 h 6857999"/>
              <a:gd name="connsiteX2584" fmla="*/ 5888325 w 9144000"/>
              <a:gd name="connsiteY2584" fmla="*/ 1777707 h 6857999"/>
              <a:gd name="connsiteX2585" fmla="*/ 5872940 w 9144000"/>
              <a:gd name="connsiteY2585" fmla="*/ 1773752 h 6857999"/>
              <a:gd name="connsiteX2586" fmla="*/ 5882429 w 9144000"/>
              <a:gd name="connsiteY2586" fmla="*/ 1826761 h 6857999"/>
              <a:gd name="connsiteX2587" fmla="*/ 5888388 w 9144000"/>
              <a:gd name="connsiteY2587" fmla="*/ 1828443 h 6857999"/>
              <a:gd name="connsiteX2588" fmla="*/ 5879314 w 9144000"/>
              <a:gd name="connsiteY2588" fmla="*/ 1775391 h 6857999"/>
              <a:gd name="connsiteX2589" fmla="*/ 5476275 w 9144000"/>
              <a:gd name="connsiteY2589" fmla="*/ 1772973 h 6857999"/>
              <a:gd name="connsiteX2590" fmla="*/ 5501551 w 9144000"/>
              <a:gd name="connsiteY2590" fmla="*/ 1837215 h 6857999"/>
              <a:gd name="connsiteX2591" fmla="*/ 5521492 w 9144000"/>
              <a:gd name="connsiteY2591" fmla="*/ 1844234 h 6857999"/>
              <a:gd name="connsiteX2592" fmla="*/ 5584314 w 9144000"/>
              <a:gd name="connsiteY2592" fmla="*/ 1866506 h 6857999"/>
              <a:gd name="connsiteX2593" fmla="*/ 5560963 w 9144000"/>
              <a:gd name="connsiteY2593" fmla="*/ 1799437 h 6857999"/>
              <a:gd name="connsiteX2594" fmla="*/ 5108442 w 9144000"/>
              <a:gd name="connsiteY2594" fmla="*/ 1768291 h 6857999"/>
              <a:gd name="connsiteX2595" fmla="*/ 5150913 w 9144000"/>
              <a:gd name="connsiteY2595" fmla="*/ 1838145 h 6857999"/>
              <a:gd name="connsiteX2596" fmla="*/ 5160818 w 9144000"/>
              <a:gd name="connsiteY2596" fmla="*/ 1855208 h 6857999"/>
              <a:gd name="connsiteX2597" fmla="*/ 5321288 w 9144000"/>
              <a:gd name="connsiteY2597" fmla="*/ 1927596 h 6857999"/>
              <a:gd name="connsiteX2598" fmla="*/ 5273701 w 9144000"/>
              <a:gd name="connsiteY2598" fmla="*/ 1833852 h 6857999"/>
              <a:gd name="connsiteX2599" fmla="*/ 5850818 w 9144000"/>
              <a:gd name="connsiteY2599" fmla="*/ 1768067 h 6857999"/>
              <a:gd name="connsiteX2600" fmla="*/ 5860916 w 9144000"/>
              <a:gd name="connsiteY2600" fmla="*/ 1820683 h 6857999"/>
              <a:gd name="connsiteX2601" fmla="*/ 5875189 w 9144000"/>
              <a:gd name="connsiteY2601" fmla="*/ 1824715 h 6857999"/>
              <a:gd name="connsiteX2602" fmla="*/ 5865764 w 9144000"/>
              <a:gd name="connsiteY2602" fmla="*/ 1771908 h 6857999"/>
              <a:gd name="connsiteX2603" fmla="*/ 4937825 w 9144000"/>
              <a:gd name="connsiteY2603" fmla="*/ 1761691 h 6857999"/>
              <a:gd name="connsiteX2604" fmla="*/ 5008711 w 9144000"/>
              <a:gd name="connsiteY2604" fmla="*/ 1864526 h 6857999"/>
              <a:gd name="connsiteX2605" fmla="*/ 5219816 w 9144000"/>
              <a:gd name="connsiteY2605" fmla="*/ 1972680 h 6857999"/>
              <a:gd name="connsiteX2606" fmla="*/ 5155380 w 9144000"/>
              <a:gd name="connsiteY2606" fmla="*/ 1861749 h 6857999"/>
              <a:gd name="connsiteX2607" fmla="*/ 5006065 w 9144000"/>
              <a:gd name="connsiteY2607" fmla="*/ 1794678 h 6857999"/>
              <a:gd name="connsiteX2608" fmla="*/ 5623607 w 9144000"/>
              <a:gd name="connsiteY2608" fmla="*/ 1761680 h 6857999"/>
              <a:gd name="connsiteX2609" fmla="*/ 5640752 w 9144000"/>
              <a:gd name="connsiteY2609" fmla="*/ 1816944 h 6857999"/>
              <a:gd name="connsiteX2610" fmla="*/ 5702214 w 9144000"/>
              <a:gd name="connsiteY2610" fmla="*/ 1836405 h 6857999"/>
              <a:gd name="connsiteX2611" fmla="*/ 5686350 w 9144000"/>
              <a:gd name="connsiteY2611" fmla="*/ 1779431 h 6857999"/>
              <a:gd name="connsiteX2612" fmla="*/ 5822121 w 9144000"/>
              <a:gd name="connsiteY2612" fmla="*/ 1760691 h 6857999"/>
              <a:gd name="connsiteX2613" fmla="*/ 5832834 w 9144000"/>
              <a:gd name="connsiteY2613" fmla="*/ 1812752 h 6857999"/>
              <a:gd name="connsiteX2614" fmla="*/ 5852378 w 9144000"/>
              <a:gd name="connsiteY2614" fmla="*/ 1818272 h 6857999"/>
              <a:gd name="connsiteX2615" fmla="*/ 5842380 w 9144000"/>
              <a:gd name="connsiteY2615" fmla="*/ 1765898 h 6857999"/>
              <a:gd name="connsiteX2616" fmla="*/ 4489364 w 9144000"/>
              <a:gd name="connsiteY2616" fmla="*/ 1757312 h 6857999"/>
              <a:gd name="connsiteX2617" fmla="*/ 4816863 w 9144000"/>
              <a:gd name="connsiteY2617" fmla="*/ 2112016 h 6857999"/>
              <a:gd name="connsiteX2618" fmla="*/ 5072614 w 9144000"/>
              <a:gd name="connsiteY2618" fmla="*/ 2393041 h 6857999"/>
              <a:gd name="connsiteX2619" fmla="*/ 5388873 w 9144000"/>
              <a:gd name="connsiteY2619" fmla="*/ 2680125 h 6857999"/>
              <a:gd name="connsiteX2620" fmla="*/ 5387182 w 9144000"/>
              <a:gd name="connsiteY2620" fmla="*/ 2682174 h 6857999"/>
              <a:gd name="connsiteX2621" fmla="*/ 5601450 w 9144000"/>
              <a:gd name="connsiteY2621" fmla="*/ 2880675 h 6857999"/>
              <a:gd name="connsiteX2622" fmla="*/ 5499215 w 9144000"/>
              <a:gd name="connsiteY2622" fmla="*/ 2753303 h 6857999"/>
              <a:gd name="connsiteX2623" fmla="*/ 5174126 w 9144000"/>
              <a:gd name="connsiteY2623" fmla="*/ 2340278 h 6857999"/>
              <a:gd name="connsiteX2624" fmla="*/ 5126434 w 9144000"/>
              <a:gd name="connsiteY2624" fmla="*/ 2281299 h 6857999"/>
              <a:gd name="connsiteX2625" fmla="*/ 5108479 w 9144000"/>
              <a:gd name="connsiteY2625" fmla="*/ 2267064 h 6857999"/>
              <a:gd name="connsiteX2626" fmla="*/ 4559077 w 9144000"/>
              <a:gd name="connsiteY2626" fmla="*/ 1817515 h 6857999"/>
              <a:gd name="connsiteX2627" fmla="*/ 5242500 w 9144000"/>
              <a:gd name="connsiteY2627" fmla="*/ 1754589 h 6857999"/>
              <a:gd name="connsiteX2628" fmla="*/ 5279376 w 9144000"/>
              <a:gd name="connsiteY2628" fmla="*/ 1827141 h 6857999"/>
              <a:gd name="connsiteX2629" fmla="*/ 5410622 w 9144000"/>
              <a:gd name="connsiteY2629" fmla="*/ 1879204 h 6857999"/>
              <a:gd name="connsiteX2630" fmla="*/ 5375985 w 9144000"/>
              <a:gd name="connsiteY2630" fmla="*/ 1801512 h 6857999"/>
              <a:gd name="connsiteX2631" fmla="*/ 5777604 w 9144000"/>
              <a:gd name="connsiteY2631" fmla="*/ 1749250 h 6857999"/>
              <a:gd name="connsiteX2632" fmla="*/ 5780786 w 9144000"/>
              <a:gd name="connsiteY2632" fmla="*/ 1763212 h 6857999"/>
              <a:gd name="connsiteX2633" fmla="*/ 5789148 w 9144000"/>
              <a:gd name="connsiteY2633" fmla="*/ 1800412 h 6857999"/>
              <a:gd name="connsiteX2634" fmla="*/ 5824389 w 9144000"/>
              <a:gd name="connsiteY2634" fmla="*/ 1810366 h 6857999"/>
              <a:gd name="connsiteX2635" fmla="*/ 5813704 w 9144000"/>
              <a:gd name="connsiteY2635" fmla="*/ 1758527 h 6857999"/>
              <a:gd name="connsiteX2636" fmla="*/ 5549033 w 9144000"/>
              <a:gd name="connsiteY2636" fmla="*/ 1740725 h 6857999"/>
              <a:gd name="connsiteX2637" fmla="*/ 5567548 w 9144000"/>
              <a:gd name="connsiteY2637" fmla="*/ 1793770 h 6857999"/>
              <a:gd name="connsiteX2638" fmla="*/ 5568529 w 9144000"/>
              <a:gd name="connsiteY2638" fmla="*/ 1794076 h 6857999"/>
              <a:gd name="connsiteX2639" fmla="*/ 5632159 w 9144000"/>
              <a:gd name="connsiteY2639" fmla="*/ 1814224 h 6857999"/>
              <a:gd name="connsiteX2640" fmla="*/ 5615094 w 9144000"/>
              <a:gd name="connsiteY2640" fmla="*/ 1759271 h 6857999"/>
              <a:gd name="connsiteX2641" fmla="*/ 5602040 w 9144000"/>
              <a:gd name="connsiteY2641" fmla="*/ 1755579 h 6857999"/>
              <a:gd name="connsiteX2642" fmla="*/ 5733282 w 9144000"/>
              <a:gd name="connsiteY2642" fmla="*/ 1737858 h 6857999"/>
              <a:gd name="connsiteX2643" fmla="*/ 5745883 w 9144000"/>
              <a:gd name="connsiteY2643" fmla="*/ 1788192 h 6857999"/>
              <a:gd name="connsiteX2644" fmla="*/ 5780672 w 9144000"/>
              <a:gd name="connsiteY2644" fmla="*/ 1798018 h 6857999"/>
              <a:gd name="connsiteX2645" fmla="*/ 5773054 w 9144000"/>
              <a:gd name="connsiteY2645" fmla="*/ 1764129 h 6857999"/>
              <a:gd name="connsiteX2646" fmla="*/ 5769160 w 9144000"/>
              <a:gd name="connsiteY2646" fmla="*/ 1747079 h 6857999"/>
              <a:gd name="connsiteX2647" fmla="*/ 3885659 w 9144000"/>
              <a:gd name="connsiteY2647" fmla="*/ 1737553 h 6857999"/>
              <a:gd name="connsiteX2648" fmla="*/ 3989100 w 9144000"/>
              <a:gd name="connsiteY2648" fmla="*/ 1941891 h 6857999"/>
              <a:gd name="connsiteX2649" fmla="*/ 4116989 w 9144000"/>
              <a:gd name="connsiteY2649" fmla="*/ 2242692 h 6857999"/>
              <a:gd name="connsiteX2650" fmla="*/ 4120963 w 9144000"/>
              <a:gd name="connsiteY2650" fmla="*/ 2253355 h 6857999"/>
              <a:gd name="connsiteX2651" fmla="*/ 4146003 w 9144000"/>
              <a:gd name="connsiteY2651" fmla="*/ 2271983 h 6857999"/>
              <a:gd name="connsiteX2652" fmla="*/ 4265562 w 9144000"/>
              <a:gd name="connsiteY2652" fmla="*/ 2355389 h 6857999"/>
              <a:gd name="connsiteX2653" fmla="*/ 4186260 w 9144000"/>
              <a:gd name="connsiteY2653" fmla="*/ 2186135 h 6857999"/>
              <a:gd name="connsiteX2654" fmla="*/ 4038541 w 9144000"/>
              <a:gd name="connsiteY2654" fmla="*/ 1899094 h 6857999"/>
              <a:gd name="connsiteX2655" fmla="*/ 4011333 w 9144000"/>
              <a:gd name="connsiteY2655" fmla="*/ 1852567 h 6857999"/>
              <a:gd name="connsiteX2656" fmla="*/ 5353439 w 9144000"/>
              <a:gd name="connsiteY2656" fmla="*/ 1734589 h 6857999"/>
              <a:gd name="connsiteX2657" fmla="*/ 5380179 w 9144000"/>
              <a:gd name="connsiteY2657" fmla="*/ 1794497 h 6857999"/>
              <a:gd name="connsiteX2658" fmla="*/ 5492718 w 9144000"/>
              <a:gd name="connsiteY2658" fmla="*/ 1834106 h 6857999"/>
              <a:gd name="connsiteX2659" fmla="*/ 5467589 w 9144000"/>
              <a:gd name="connsiteY2659" fmla="*/ 1770259 h 6857999"/>
              <a:gd name="connsiteX2660" fmla="*/ 5879119 w 9144000"/>
              <a:gd name="connsiteY2660" fmla="*/ 1728266 h 6857999"/>
              <a:gd name="connsiteX2661" fmla="*/ 5885773 w 9144000"/>
              <a:gd name="connsiteY2661" fmla="*/ 1767320 h 6857999"/>
              <a:gd name="connsiteX2662" fmla="*/ 5886627 w 9144000"/>
              <a:gd name="connsiteY2662" fmla="*/ 1767534 h 6857999"/>
              <a:gd name="connsiteX2663" fmla="*/ 5880112 w 9144000"/>
              <a:gd name="connsiteY2663" fmla="*/ 1728498 h 6857999"/>
              <a:gd name="connsiteX2664" fmla="*/ 5864174 w 9144000"/>
              <a:gd name="connsiteY2664" fmla="*/ 1724780 h 6857999"/>
              <a:gd name="connsiteX2665" fmla="*/ 5871135 w 9144000"/>
              <a:gd name="connsiteY2665" fmla="*/ 1763667 h 6857999"/>
              <a:gd name="connsiteX2666" fmla="*/ 5877585 w 9144000"/>
              <a:gd name="connsiteY2666" fmla="*/ 1765277 h 6857999"/>
              <a:gd name="connsiteX2667" fmla="*/ 5870928 w 9144000"/>
              <a:gd name="connsiteY2667" fmla="*/ 1726355 h 6857999"/>
              <a:gd name="connsiteX2668" fmla="*/ 5679262 w 9144000"/>
              <a:gd name="connsiteY2668" fmla="*/ 1723974 h 6857999"/>
              <a:gd name="connsiteX2669" fmla="*/ 5692966 w 9144000"/>
              <a:gd name="connsiteY2669" fmla="*/ 1773245 h 6857999"/>
              <a:gd name="connsiteX2670" fmla="*/ 5737836 w 9144000"/>
              <a:gd name="connsiteY2670" fmla="*/ 1785919 h 6857999"/>
              <a:gd name="connsiteX2671" fmla="*/ 5725283 w 9144000"/>
              <a:gd name="connsiteY2671" fmla="*/ 1735802 h 6857999"/>
              <a:gd name="connsiteX2672" fmla="*/ 5841494 w 9144000"/>
              <a:gd name="connsiteY2672" fmla="*/ 1719490 h 6857999"/>
              <a:gd name="connsiteX2673" fmla="*/ 5848909 w 9144000"/>
              <a:gd name="connsiteY2673" fmla="*/ 1758121 h 6857999"/>
              <a:gd name="connsiteX2674" fmla="*/ 5863974 w 9144000"/>
              <a:gd name="connsiteY2674" fmla="*/ 1761881 h 6857999"/>
              <a:gd name="connsiteX2675" fmla="*/ 5857057 w 9144000"/>
              <a:gd name="connsiteY2675" fmla="*/ 1723120 h 6857999"/>
              <a:gd name="connsiteX2676" fmla="*/ 5453001 w 9144000"/>
              <a:gd name="connsiteY2676" fmla="*/ 1713818 h 6857999"/>
              <a:gd name="connsiteX2677" fmla="*/ 5472800 w 9144000"/>
              <a:gd name="connsiteY2677" fmla="*/ 1764142 h 6857999"/>
              <a:gd name="connsiteX2678" fmla="*/ 5557944 w 9144000"/>
              <a:gd name="connsiteY2678" fmla="*/ 1790766 h 6857999"/>
              <a:gd name="connsiteX2679" fmla="*/ 5539602 w 9144000"/>
              <a:gd name="connsiteY2679" fmla="*/ 1738083 h 6857999"/>
              <a:gd name="connsiteX2680" fmla="*/ 5812170 w 9144000"/>
              <a:gd name="connsiteY2680" fmla="*/ 1712649 h 6857999"/>
              <a:gd name="connsiteX2681" fmla="*/ 5816284 w 9144000"/>
              <a:gd name="connsiteY2681" fmla="*/ 1732335 h 6857999"/>
              <a:gd name="connsiteX2682" fmla="*/ 5820112 w 9144000"/>
              <a:gd name="connsiteY2682" fmla="*/ 1750935 h 6857999"/>
              <a:gd name="connsiteX2683" fmla="*/ 5840495 w 9144000"/>
              <a:gd name="connsiteY2683" fmla="*/ 1756021 h 6857999"/>
              <a:gd name="connsiteX2684" fmla="*/ 5833150 w 9144000"/>
              <a:gd name="connsiteY2684" fmla="*/ 1717543 h 6857999"/>
              <a:gd name="connsiteX2685" fmla="*/ 5606139 w 9144000"/>
              <a:gd name="connsiteY2685" fmla="*/ 1705376 h 6857999"/>
              <a:gd name="connsiteX2686" fmla="*/ 5620878 w 9144000"/>
              <a:gd name="connsiteY2686" fmla="*/ 1752883 h 6857999"/>
              <a:gd name="connsiteX2687" fmla="*/ 5683915 w 9144000"/>
              <a:gd name="connsiteY2687" fmla="*/ 1770688 h 6857999"/>
              <a:gd name="connsiteX2688" fmla="*/ 5670264 w 9144000"/>
              <a:gd name="connsiteY2688" fmla="*/ 1721662 h 6857999"/>
              <a:gd name="connsiteX2689" fmla="*/ 5644401 w 9144000"/>
              <a:gd name="connsiteY2689" fmla="*/ 1715014 h 6857999"/>
              <a:gd name="connsiteX2690" fmla="*/ 5766853 w 9144000"/>
              <a:gd name="connsiteY2690" fmla="*/ 1702078 h 6857999"/>
              <a:gd name="connsiteX2691" fmla="*/ 5775447 w 9144000"/>
              <a:gd name="connsiteY2691" fmla="*/ 1739788 h 6857999"/>
              <a:gd name="connsiteX2692" fmla="*/ 5811706 w 9144000"/>
              <a:gd name="connsiteY2692" fmla="*/ 1748837 h 6857999"/>
              <a:gd name="connsiteX2693" fmla="*/ 5808539 w 9144000"/>
              <a:gd name="connsiteY2693" fmla="*/ 1733471 h 6857999"/>
              <a:gd name="connsiteX2694" fmla="*/ 5803774 w 9144000"/>
              <a:gd name="connsiteY2694" fmla="*/ 1710691 h 6857999"/>
              <a:gd name="connsiteX2695" fmla="*/ 5721687 w 9144000"/>
              <a:gd name="connsiteY2695" fmla="*/ 1691542 h 6857999"/>
              <a:gd name="connsiteX2696" fmla="*/ 5730987 w 9144000"/>
              <a:gd name="connsiteY2696" fmla="*/ 1728694 h 6857999"/>
              <a:gd name="connsiteX2697" fmla="*/ 5767014 w 9144000"/>
              <a:gd name="connsiteY2697" fmla="*/ 1737684 h 6857999"/>
              <a:gd name="connsiteX2698" fmla="*/ 5758434 w 9144000"/>
              <a:gd name="connsiteY2698" fmla="*/ 1700115 h 6857999"/>
              <a:gd name="connsiteX2699" fmla="*/ 5060695 w 9144000"/>
              <a:gd name="connsiteY2699" fmla="*/ 1689758 h 6857999"/>
              <a:gd name="connsiteX2700" fmla="*/ 5101265 w 9144000"/>
              <a:gd name="connsiteY2700" fmla="*/ 1756487 h 6857999"/>
              <a:gd name="connsiteX2701" fmla="*/ 5268004 w 9144000"/>
              <a:gd name="connsiteY2701" fmla="*/ 1822630 h 6857999"/>
              <a:gd name="connsiteX2702" fmla="*/ 5233320 w 9144000"/>
              <a:gd name="connsiteY2702" fmla="*/ 1754304 h 6857999"/>
              <a:gd name="connsiteX2703" fmla="*/ 5231367 w 9144000"/>
              <a:gd name="connsiteY2703" fmla="*/ 1750675 h 6857999"/>
              <a:gd name="connsiteX2704" fmla="*/ 5091306 w 9144000"/>
              <a:gd name="connsiteY2704" fmla="*/ 1701440 h 6857999"/>
              <a:gd name="connsiteX2705" fmla="*/ 5881964 w 9144000"/>
              <a:gd name="connsiteY2705" fmla="*/ 1688954 h 6857999"/>
              <a:gd name="connsiteX2706" fmla="*/ 5887439 w 9144000"/>
              <a:gd name="connsiteY2706" fmla="*/ 1722050 h 6857999"/>
              <a:gd name="connsiteX2707" fmla="*/ 6254269 w 9144000"/>
              <a:gd name="connsiteY2707" fmla="*/ 1807617 h 6857999"/>
              <a:gd name="connsiteX2708" fmla="*/ 6252333 w 9144000"/>
              <a:gd name="connsiteY2708" fmla="*/ 1815323 h 6857999"/>
              <a:gd name="connsiteX2709" fmla="*/ 5888844 w 9144000"/>
              <a:gd name="connsiteY2709" fmla="*/ 1730534 h 6857999"/>
              <a:gd name="connsiteX2710" fmla="*/ 5895324 w 9144000"/>
              <a:gd name="connsiteY2710" fmla="*/ 1769704 h 6857999"/>
              <a:gd name="connsiteX2711" fmla="*/ 5926490 w 9144000"/>
              <a:gd name="connsiteY2711" fmla="*/ 1777482 h 6857999"/>
              <a:gd name="connsiteX2712" fmla="*/ 6209133 w 9144000"/>
              <a:gd name="connsiteY2712" fmla="*/ 1851959 h 6857999"/>
              <a:gd name="connsiteX2713" fmla="*/ 6208039 w 9144000"/>
              <a:gd name="connsiteY2713" fmla="*/ 1856353 h 6857999"/>
              <a:gd name="connsiteX2714" fmla="*/ 6209157 w 9144000"/>
              <a:gd name="connsiteY2714" fmla="*/ 1851953 h 6857999"/>
              <a:gd name="connsiteX2715" fmla="*/ 8046477 w 9144000"/>
              <a:gd name="connsiteY2715" fmla="*/ 3023202 h 6857999"/>
              <a:gd name="connsiteX2716" fmla="*/ 8537527 w 9144000"/>
              <a:gd name="connsiteY2716" fmla="*/ 4260572 h 6857999"/>
              <a:gd name="connsiteX2717" fmla="*/ 8634173 w 9144000"/>
              <a:gd name="connsiteY2717" fmla="*/ 4646408 h 6857999"/>
              <a:gd name="connsiteX2718" fmla="*/ 8676072 w 9144000"/>
              <a:gd name="connsiteY2718" fmla="*/ 4653592 h 6857999"/>
              <a:gd name="connsiteX2719" fmla="*/ 8575970 w 9144000"/>
              <a:gd name="connsiteY2719" fmla="*/ 4215387 h 6857999"/>
              <a:gd name="connsiteX2720" fmla="*/ 8104123 w 9144000"/>
              <a:gd name="connsiteY2720" fmla="*/ 2962546 h 6857999"/>
              <a:gd name="connsiteX2721" fmla="*/ 6255235 w 9144000"/>
              <a:gd name="connsiteY2721" fmla="*/ 1811442 h 6857999"/>
              <a:gd name="connsiteX2722" fmla="*/ 6257152 w 9144000"/>
              <a:gd name="connsiteY2722" fmla="*/ 1803752 h 6857999"/>
              <a:gd name="connsiteX2723" fmla="*/ 8110832 w 9144000"/>
              <a:gd name="connsiteY2723" fmla="*/ 2958805 h 6857999"/>
              <a:gd name="connsiteX2724" fmla="*/ 8583622 w 9144000"/>
              <a:gd name="connsiteY2724" fmla="*/ 4213254 h 6857999"/>
              <a:gd name="connsiteX2725" fmla="*/ 8684310 w 9144000"/>
              <a:gd name="connsiteY2725" fmla="*/ 4655005 h 6857999"/>
              <a:gd name="connsiteX2726" fmla="*/ 8704161 w 9144000"/>
              <a:gd name="connsiteY2726" fmla="*/ 4658408 h 6857999"/>
              <a:gd name="connsiteX2727" fmla="*/ 8702550 w 9144000"/>
              <a:gd name="connsiteY2727" fmla="*/ 4650581 h 6857999"/>
              <a:gd name="connsiteX2728" fmla="*/ 8147368 w 9144000"/>
              <a:gd name="connsiteY2728" fmla="*/ 2910470 h 6857999"/>
              <a:gd name="connsiteX2729" fmla="*/ 6606292 w 9144000"/>
              <a:gd name="connsiteY2729" fmla="*/ 1859889 h 6857999"/>
              <a:gd name="connsiteX2730" fmla="*/ 6292141 w 9144000"/>
              <a:gd name="connsiteY2730" fmla="*/ 1775080 h 6857999"/>
              <a:gd name="connsiteX2731" fmla="*/ 6291739 w 9144000"/>
              <a:gd name="connsiteY2731" fmla="*/ 1776761 h 6857999"/>
              <a:gd name="connsiteX2732" fmla="*/ 5207245 w 9144000"/>
              <a:gd name="connsiteY2732" fmla="*/ 1688905 h 6857999"/>
              <a:gd name="connsiteX2733" fmla="*/ 5237006 w 9144000"/>
              <a:gd name="connsiteY2733" fmla="*/ 1744106 h 6857999"/>
              <a:gd name="connsiteX2734" fmla="*/ 5371496 w 9144000"/>
              <a:gd name="connsiteY2734" fmla="*/ 1791441 h 6857999"/>
              <a:gd name="connsiteX2735" fmla="*/ 5344971 w 9144000"/>
              <a:gd name="connsiteY2735" fmla="*/ 1731942 h 6857999"/>
              <a:gd name="connsiteX2736" fmla="*/ 5872060 w 9144000"/>
              <a:gd name="connsiteY2736" fmla="*/ 1686832 h 6857999"/>
              <a:gd name="connsiteX2737" fmla="*/ 5877673 w 9144000"/>
              <a:gd name="connsiteY2737" fmla="*/ 1719771 h 6857999"/>
              <a:gd name="connsiteX2738" fmla="*/ 5878696 w 9144000"/>
              <a:gd name="connsiteY2738" fmla="*/ 1720010 h 6857999"/>
              <a:gd name="connsiteX2739" fmla="*/ 5873200 w 9144000"/>
              <a:gd name="connsiteY2739" fmla="*/ 1687076 h 6857999"/>
              <a:gd name="connsiteX2740" fmla="*/ 5529998 w 9144000"/>
              <a:gd name="connsiteY2740" fmla="*/ 1686194 h 6857999"/>
              <a:gd name="connsiteX2741" fmla="*/ 5545924 w 9144000"/>
              <a:gd name="connsiteY2741" fmla="*/ 1731821 h 6857999"/>
              <a:gd name="connsiteX2742" fmla="*/ 5603066 w 9144000"/>
              <a:gd name="connsiteY2742" fmla="*/ 1747851 h 6857999"/>
              <a:gd name="connsiteX2743" fmla="*/ 5612364 w 9144000"/>
              <a:gd name="connsiteY2743" fmla="*/ 1750478 h 6857999"/>
              <a:gd name="connsiteX2744" fmla="*/ 5597698 w 9144000"/>
              <a:gd name="connsiteY2744" fmla="*/ 1703248 h 6857999"/>
              <a:gd name="connsiteX2745" fmla="*/ 5856778 w 9144000"/>
              <a:gd name="connsiteY2745" fmla="*/ 1683557 h 6857999"/>
              <a:gd name="connsiteX2746" fmla="*/ 5857591 w 9144000"/>
              <a:gd name="connsiteY2746" fmla="*/ 1688007 h 6857999"/>
              <a:gd name="connsiteX2747" fmla="*/ 5862650 w 9144000"/>
              <a:gd name="connsiteY2747" fmla="*/ 1716267 h 6857999"/>
              <a:gd name="connsiteX2748" fmla="*/ 5869474 w 9144000"/>
              <a:gd name="connsiteY2748" fmla="*/ 1717859 h 6857999"/>
              <a:gd name="connsiteX2749" fmla="*/ 5863867 w 9144000"/>
              <a:gd name="connsiteY2749" fmla="*/ 1685076 h 6857999"/>
              <a:gd name="connsiteX2750" fmla="*/ 5328612 w 9144000"/>
              <a:gd name="connsiteY2750" fmla="*/ 1678965 h 6857999"/>
              <a:gd name="connsiteX2751" fmla="*/ 5349409 w 9144000"/>
              <a:gd name="connsiteY2751" fmla="*/ 1725558 h 6857999"/>
              <a:gd name="connsiteX2752" fmla="*/ 5464111 w 9144000"/>
              <a:gd name="connsiteY2752" fmla="*/ 1761426 h 6857999"/>
              <a:gd name="connsiteX2753" fmla="*/ 5444429 w 9144000"/>
              <a:gd name="connsiteY2753" fmla="*/ 1711416 h 6857999"/>
              <a:gd name="connsiteX2754" fmla="*/ 5666684 w 9144000"/>
              <a:gd name="connsiteY2754" fmla="*/ 1678751 h 6857999"/>
              <a:gd name="connsiteX2755" fmla="*/ 5676814 w 9144000"/>
              <a:gd name="connsiteY2755" fmla="*/ 1715175 h 6857999"/>
              <a:gd name="connsiteX2756" fmla="*/ 5723003 w 9144000"/>
              <a:gd name="connsiteY2756" fmla="*/ 1726701 h 6857999"/>
              <a:gd name="connsiteX2757" fmla="*/ 5713732 w 9144000"/>
              <a:gd name="connsiteY2757" fmla="*/ 1689688 h 6857999"/>
              <a:gd name="connsiteX2758" fmla="*/ 5677949 w 9144000"/>
              <a:gd name="connsiteY2758" fmla="*/ 1681342 h 6857999"/>
              <a:gd name="connsiteX2759" fmla="*/ 5833569 w 9144000"/>
              <a:gd name="connsiteY2759" fmla="*/ 1678583 h 6857999"/>
              <a:gd name="connsiteX2760" fmla="*/ 5839336 w 9144000"/>
              <a:gd name="connsiteY2760" fmla="*/ 1708239 h 6857999"/>
              <a:gd name="connsiteX2761" fmla="*/ 5839855 w 9144000"/>
              <a:gd name="connsiteY2761" fmla="*/ 1710950 h 6857999"/>
              <a:gd name="connsiteX2762" fmla="*/ 5855538 w 9144000"/>
              <a:gd name="connsiteY2762" fmla="*/ 1714608 h 6857999"/>
              <a:gd name="connsiteX2763" fmla="*/ 5850953 w 9144000"/>
              <a:gd name="connsiteY2763" fmla="*/ 1688916 h 6857999"/>
              <a:gd name="connsiteX2764" fmla="*/ 5849695 w 9144000"/>
              <a:gd name="connsiteY2764" fmla="*/ 1682039 h 6857999"/>
              <a:gd name="connsiteX2765" fmla="*/ 4637572 w 9144000"/>
              <a:gd name="connsiteY2765" fmla="*/ 1673905 h 6857999"/>
              <a:gd name="connsiteX2766" fmla="*/ 4724675 w 9144000"/>
              <a:gd name="connsiteY2766" fmla="*/ 1777953 h 6857999"/>
              <a:gd name="connsiteX2767" fmla="*/ 4912343 w 9144000"/>
              <a:gd name="connsiteY2767" fmla="*/ 1892810 h 6857999"/>
              <a:gd name="connsiteX2768" fmla="*/ 5091190 w 9144000"/>
              <a:gd name="connsiteY2768" fmla="*/ 1997418 h 6857999"/>
              <a:gd name="connsiteX2769" fmla="*/ 5051093 w 9144000"/>
              <a:gd name="connsiteY2769" fmla="*/ 1937344 h 6857999"/>
              <a:gd name="connsiteX2770" fmla="*/ 5006273 w 9144000"/>
              <a:gd name="connsiteY2770" fmla="*/ 1872366 h 6857999"/>
              <a:gd name="connsiteX2771" fmla="*/ 4953956 w 9144000"/>
              <a:gd name="connsiteY2771" fmla="*/ 1845621 h 6857999"/>
              <a:gd name="connsiteX2772" fmla="*/ 5803710 w 9144000"/>
              <a:gd name="connsiteY2772" fmla="*/ 1672185 h 6857999"/>
              <a:gd name="connsiteX2773" fmla="*/ 5810377 w 9144000"/>
              <a:gd name="connsiteY2773" fmla="*/ 1704073 h 6857999"/>
              <a:gd name="connsiteX2774" fmla="*/ 5831518 w 9144000"/>
              <a:gd name="connsiteY2774" fmla="*/ 1709005 h 6857999"/>
              <a:gd name="connsiteX2775" fmla="*/ 5825243 w 9144000"/>
              <a:gd name="connsiteY2775" fmla="*/ 1676800 h 6857999"/>
              <a:gd name="connsiteX2776" fmla="*/ 4875097 w 9144000"/>
              <a:gd name="connsiteY2776" fmla="*/ 1670693 h 6857999"/>
              <a:gd name="connsiteX2777" fmla="*/ 4928103 w 9144000"/>
              <a:gd name="connsiteY2777" fmla="*/ 1747587 h 6857999"/>
              <a:gd name="connsiteX2778" fmla="*/ 5008738 w 9144000"/>
              <a:gd name="connsiteY2778" fmla="*/ 1786603 h 6857999"/>
              <a:gd name="connsiteX2779" fmla="*/ 5148300 w 9144000"/>
              <a:gd name="connsiteY2779" fmla="*/ 1849560 h 6857999"/>
              <a:gd name="connsiteX2780" fmla="*/ 5144280 w 9144000"/>
              <a:gd name="connsiteY2780" fmla="*/ 1842640 h 6857999"/>
              <a:gd name="connsiteX2781" fmla="*/ 5096156 w 9144000"/>
              <a:gd name="connsiteY2781" fmla="*/ 1763417 h 6857999"/>
              <a:gd name="connsiteX2782" fmla="*/ 5047314 w 9144000"/>
              <a:gd name="connsiteY2782" fmla="*/ 1744041 h 6857999"/>
              <a:gd name="connsiteX2783" fmla="*/ 5757798 w 9144000"/>
              <a:gd name="connsiteY2783" fmla="*/ 1662348 h 6857999"/>
              <a:gd name="connsiteX2784" fmla="*/ 5764890 w 9144000"/>
              <a:gd name="connsiteY2784" fmla="*/ 1693463 h 6857999"/>
              <a:gd name="connsiteX2785" fmla="*/ 5801979 w 9144000"/>
              <a:gd name="connsiteY2785" fmla="*/ 1702115 h 6857999"/>
              <a:gd name="connsiteX2786" fmla="*/ 5795342 w 9144000"/>
              <a:gd name="connsiteY2786" fmla="*/ 1670393 h 6857999"/>
              <a:gd name="connsiteX2787" fmla="*/ 5592596 w 9144000"/>
              <a:gd name="connsiteY2787" fmla="*/ 1661721 h 6857999"/>
              <a:gd name="connsiteX2788" fmla="*/ 5603473 w 9144000"/>
              <a:gd name="connsiteY2788" fmla="*/ 1696780 h 6857999"/>
              <a:gd name="connsiteX2789" fmla="*/ 5645288 w 9144000"/>
              <a:gd name="connsiteY2789" fmla="*/ 1707307 h 6857999"/>
              <a:gd name="connsiteX2790" fmla="*/ 5667833 w 9144000"/>
              <a:gd name="connsiteY2790" fmla="*/ 1712933 h 6857999"/>
              <a:gd name="connsiteX2791" fmla="*/ 5657744 w 9144000"/>
              <a:gd name="connsiteY2791" fmla="*/ 1676697 h 6857999"/>
              <a:gd name="connsiteX2792" fmla="*/ 5432465 w 9144000"/>
              <a:gd name="connsiteY2792" fmla="*/ 1661623 h 6857999"/>
              <a:gd name="connsiteX2793" fmla="*/ 5449433 w 9144000"/>
              <a:gd name="connsiteY2793" fmla="*/ 1704751 h 6857999"/>
              <a:gd name="connsiteX2794" fmla="*/ 5536500 w 9144000"/>
              <a:gd name="connsiteY2794" fmla="*/ 1729177 h 6857999"/>
              <a:gd name="connsiteX2795" fmla="*/ 5520722 w 9144000"/>
              <a:gd name="connsiteY2795" fmla="*/ 1683857 h 6857999"/>
              <a:gd name="connsiteX2796" fmla="*/ 5876592 w 9144000"/>
              <a:gd name="connsiteY2796" fmla="*/ 1656833 h 6857999"/>
              <a:gd name="connsiteX2797" fmla="*/ 5878798 w 9144000"/>
              <a:gd name="connsiteY2797" fmla="*/ 1669822 h 6857999"/>
              <a:gd name="connsiteX2798" fmla="*/ 5880572 w 9144000"/>
              <a:gd name="connsiteY2798" fmla="*/ 1680540 h 6857999"/>
              <a:gd name="connsiteX2799" fmla="*/ 6285426 w 9144000"/>
              <a:gd name="connsiteY2799" fmla="*/ 1767291 h 6857999"/>
              <a:gd name="connsiteX2800" fmla="*/ 6285942 w 9144000"/>
              <a:gd name="connsiteY2800" fmla="*/ 1765186 h 6857999"/>
              <a:gd name="connsiteX2801" fmla="*/ 8154127 w 9144000"/>
              <a:gd name="connsiteY2801" fmla="*/ 2905678 h 6857999"/>
              <a:gd name="connsiteX2802" fmla="*/ 8710256 w 9144000"/>
              <a:gd name="connsiteY2802" fmla="*/ 4648706 h 6857999"/>
              <a:gd name="connsiteX2803" fmla="*/ 8712549 w 9144000"/>
              <a:gd name="connsiteY2803" fmla="*/ 4659847 h 6857999"/>
              <a:gd name="connsiteX2804" fmla="*/ 8730658 w 9144000"/>
              <a:gd name="connsiteY2804" fmla="*/ 4662952 h 6857999"/>
              <a:gd name="connsiteX2805" fmla="*/ 8724637 w 9144000"/>
              <a:gd name="connsiteY2805" fmla="*/ 4631373 h 6857999"/>
              <a:gd name="connsiteX2806" fmla="*/ 8187691 w 9144000"/>
              <a:gd name="connsiteY2806" fmla="*/ 2873793 h 6857999"/>
              <a:gd name="connsiteX2807" fmla="*/ 6312864 w 9144000"/>
              <a:gd name="connsiteY2807" fmla="*/ 1747845 h 6857999"/>
              <a:gd name="connsiteX2808" fmla="*/ 6313754 w 9144000"/>
              <a:gd name="connsiteY2808" fmla="*/ 1744136 h 6857999"/>
              <a:gd name="connsiteX2809" fmla="*/ 5866529 w 9144000"/>
              <a:gd name="connsiteY2809" fmla="*/ 1654824 h 6857999"/>
              <a:gd name="connsiteX2810" fmla="*/ 5870131 w 9144000"/>
              <a:gd name="connsiteY2810" fmla="*/ 1675505 h 6857999"/>
              <a:gd name="connsiteX2811" fmla="*/ 5870625 w 9144000"/>
              <a:gd name="connsiteY2811" fmla="*/ 1678408 h 6857999"/>
              <a:gd name="connsiteX2812" fmla="*/ 5871795 w 9144000"/>
              <a:gd name="connsiteY2812" fmla="*/ 1678659 h 6857999"/>
              <a:gd name="connsiteX2813" fmla="*/ 5870131 w 9144000"/>
              <a:gd name="connsiteY2813" fmla="*/ 1668686 h 6857999"/>
              <a:gd name="connsiteX2814" fmla="*/ 5867833 w 9144000"/>
              <a:gd name="connsiteY2814" fmla="*/ 1655084 h 6857999"/>
              <a:gd name="connsiteX2815" fmla="*/ 5711916 w 9144000"/>
              <a:gd name="connsiteY2815" fmla="*/ 1652516 h 6857999"/>
              <a:gd name="connsiteX2816" fmla="*/ 5719517 w 9144000"/>
              <a:gd name="connsiteY2816" fmla="*/ 1682879 h 6857999"/>
              <a:gd name="connsiteX2817" fmla="*/ 5756466 w 9144000"/>
              <a:gd name="connsiteY2817" fmla="*/ 1691498 h 6857999"/>
              <a:gd name="connsiteX2818" fmla="*/ 5749397 w 9144000"/>
              <a:gd name="connsiteY2818" fmla="*/ 1660547 h 6857999"/>
              <a:gd name="connsiteX2819" fmla="*/ 5850959 w 9144000"/>
              <a:gd name="connsiteY2819" fmla="*/ 1651714 h 6857999"/>
              <a:gd name="connsiteX2820" fmla="*/ 5855235 w 9144000"/>
              <a:gd name="connsiteY2820" fmla="*/ 1675110 h 6857999"/>
              <a:gd name="connsiteX2821" fmla="*/ 5862426 w 9144000"/>
              <a:gd name="connsiteY2821" fmla="*/ 1676651 h 6857999"/>
              <a:gd name="connsiteX2822" fmla="*/ 5862386 w 9144000"/>
              <a:gd name="connsiteY2822" fmla="*/ 1676415 h 6857999"/>
              <a:gd name="connsiteX2823" fmla="*/ 5858345 w 9144000"/>
              <a:gd name="connsiteY2823" fmla="*/ 1653189 h 6857999"/>
              <a:gd name="connsiteX2824" fmla="*/ 5827430 w 9144000"/>
              <a:gd name="connsiteY2824" fmla="*/ 1647016 h 6857999"/>
              <a:gd name="connsiteX2825" fmla="*/ 5831922 w 9144000"/>
              <a:gd name="connsiteY2825" fmla="*/ 1670115 h 6857999"/>
              <a:gd name="connsiteX2826" fmla="*/ 5848149 w 9144000"/>
              <a:gd name="connsiteY2826" fmla="*/ 1673593 h 6857999"/>
              <a:gd name="connsiteX2827" fmla="*/ 5843890 w 9144000"/>
              <a:gd name="connsiteY2827" fmla="*/ 1650303 h 6857999"/>
              <a:gd name="connsiteX2828" fmla="*/ 3784191 w 9144000"/>
              <a:gd name="connsiteY2828" fmla="*/ 1644690 h 6857999"/>
              <a:gd name="connsiteX2829" fmla="*/ 3878725 w 9144000"/>
              <a:gd name="connsiteY2829" fmla="*/ 1844427 h 6857999"/>
              <a:gd name="connsiteX2830" fmla="*/ 3969741 w 9144000"/>
              <a:gd name="connsiteY2830" fmla="*/ 2075919 h 6857999"/>
              <a:gd name="connsiteX2831" fmla="*/ 3998511 w 9144000"/>
              <a:gd name="connsiteY2831" fmla="*/ 2162261 h 6857999"/>
              <a:gd name="connsiteX2832" fmla="*/ 4108479 w 9144000"/>
              <a:gd name="connsiteY2832" fmla="*/ 2244068 h 6857999"/>
              <a:gd name="connsiteX2833" fmla="*/ 3981583 w 9144000"/>
              <a:gd name="connsiteY2833" fmla="*/ 1945691 h 6857999"/>
              <a:gd name="connsiteX2834" fmla="*/ 3868102 w 9144000"/>
              <a:gd name="connsiteY2834" fmla="*/ 1721485 h 6857999"/>
              <a:gd name="connsiteX2835" fmla="*/ 5515249 w 9144000"/>
              <a:gd name="connsiteY2835" fmla="*/ 1643941 h 6857999"/>
              <a:gd name="connsiteX2836" fmla="*/ 5526972 w 9144000"/>
              <a:gd name="connsiteY2836" fmla="*/ 1677523 h 6857999"/>
              <a:gd name="connsiteX2837" fmla="*/ 5595029 w 9144000"/>
              <a:gd name="connsiteY2837" fmla="*/ 1694655 h 6857999"/>
              <a:gd name="connsiteX2838" fmla="*/ 5584203 w 9144000"/>
              <a:gd name="connsiteY2838" fmla="*/ 1659792 h 6857999"/>
              <a:gd name="connsiteX2839" fmla="*/ 5797185 w 9144000"/>
              <a:gd name="connsiteY2839" fmla="*/ 1640976 h 6857999"/>
              <a:gd name="connsiteX2840" fmla="*/ 5801933 w 9144000"/>
              <a:gd name="connsiteY2840" fmla="*/ 1663689 h 6857999"/>
              <a:gd name="connsiteX2841" fmla="*/ 5823592 w 9144000"/>
              <a:gd name="connsiteY2841" fmla="*/ 1668330 h 6857999"/>
              <a:gd name="connsiteX2842" fmla="*/ 5819116 w 9144000"/>
              <a:gd name="connsiteY2842" fmla="*/ 1645356 h 6857999"/>
              <a:gd name="connsiteX2843" fmla="*/ 5656116 w 9144000"/>
              <a:gd name="connsiteY2843" fmla="*/ 1640755 h 6857999"/>
              <a:gd name="connsiteX2844" fmla="*/ 5664263 w 9144000"/>
              <a:gd name="connsiteY2844" fmla="*/ 1670048 h 6857999"/>
              <a:gd name="connsiteX2845" fmla="*/ 5679885 w 9144000"/>
              <a:gd name="connsiteY2845" fmla="*/ 1673634 h 6857999"/>
              <a:gd name="connsiteX2846" fmla="*/ 5711562 w 9144000"/>
              <a:gd name="connsiteY2846" fmla="*/ 1681024 h 6857999"/>
              <a:gd name="connsiteX2847" fmla="*/ 5703999 w 9144000"/>
              <a:gd name="connsiteY2847" fmla="*/ 1650831 h 6857999"/>
              <a:gd name="connsiteX2848" fmla="*/ 5179336 w 9144000"/>
              <a:gd name="connsiteY2848" fmla="*/ 1637138 h 6857999"/>
              <a:gd name="connsiteX2849" fmla="*/ 5202187 w 9144000"/>
              <a:gd name="connsiteY2849" fmla="*/ 1679523 h 6857999"/>
              <a:gd name="connsiteX2850" fmla="*/ 5340944 w 9144000"/>
              <a:gd name="connsiteY2850" fmla="*/ 1722911 h 6857999"/>
              <a:gd name="connsiteX2851" fmla="*/ 5320316 w 9144000"/>
              <a:gd name="connsiteY2851" fmla="*/ 1676640 h 6857999"/>
              <a:gd name="connsiteX2852" fmla="*/ 5872468 w 9144000"/>
              <a:gd name="connsiteY2852" fmla="*/ 1632560 h 6857999"/>
              <a:gd name="connsiteX2853" fmla="*/ 5875164 w 9144000"/>
              <a:gd name="connsiteY2853" fmla="*/ 1648436 h 6857999"/>
              <a:gd name="connsiteX2854" fmla="*/ 6324319 w 9144000"/>
              <a:gd name="connsiteY2854" fmla="*/ 1738157 h 6857999"/>
              <a:gd name="connsiteX2855" fmla="*/ 6323344 w 9144000"/>
              <a:gd name="connsiteY2855" fmla="*/ 1742235 h 6857999"/>
              <a:gd name="connsiteX2856" fmla="*/ 6641612 w 9144000"/>
              <a:gd name="connsiteY2856" fmla="*/ 1823753 h 6857999"/>
              <a:gd name="connsiteX2857" fmla="*/ 8194514 w 9144000"/>
              <a:gd name="connsiteY2857" fmla="*/ 2869991 h 6857999"/>
              <a:gd name="connsiteX2858" fmla="*/ 8732397 w 9144000"/>
              <a:gd name="connsiteY2858" fmla="*/ 4630316 h 6857999"/>
              <a:gd name="connsiteX2859" fmla="*/ 8738922 w 9144000"/>
              <a:gd name="connsiteY2859" fmla="*/ 4664369 h 6857999"/>
              <a:gd name="connsiteX2860" fmla="*/ 8753881 w 9144000"/>
              <a:gd name="connsiteY2860" fmla="*/ 4666933 h 6857999"/>
              <a:gd name="connsiteX2861" fmla="*/ 8743903 w 9144000"/>
              <a:gd name="connsiteY2861" fmla="*/ 4611093 h 6857999"/>
              <a:gd name="connsiteX2862" fmla="*/ 8222345 w 9144000"/>
              <a:gd name="connsiteY2862" fmla="*/ 2840207 h 6857999"/>
              <a:gd name="connsiteX2863" fmla="*/ 6338823 w 9144000"/>
              <a:gd name="connsiteY2863" fmla="*/ 1722708 h 6857999"/>
              <a:gd name="connsiteX2864" fmla="*/ 6339381 w 9144000"/>
              <a:gd name="connsiteY2864" fmla="*/ 1720441 h 6857999"/>
              <a:gd name="connsiteX2865" fmla="*/ 5750818 w 9144000"/>
              <a:gd name="connsiteY2865" fmla="*/ 1631716 h 6857999"/>
              <a:gd name="connsiteX2866" fmla="*/ 5755854 w 9144000"/>
              <a:gd name="connsiteY2866" fmla="*/ 1653815 h 6857999"/>
              <a:gd name="connsiteX2867" fmla="*/ 5793564 w 9144000"/>
              <a:gd name="connsiteY2867" fmla="*/ 1661896 h 6857999"/>
              <a:gd name="connsiteX2868" fmla="*/ 5788839 w 9144000"/>
              <a:gd name="connsiteY2868" fmla="*/ 1639310 h 6857999"/>
              <a:gd name="connsiteX2869" fmla="*/ 5862319 w 9144000"/>
              <a:gd name="connsiteY2869" fmla="*/ 1630650 h 6857999"/>
              <a:gd name="connsiteX2870" fmla="*/ 5865065 w 9144000"/>
              <a:gd name="connsiteY2870" fmla="*/ 1646419 h 6857999"/>
              <a:gd name="connsiteX2871" fmla="*/ 5866415 w 9144000"/>
              <a:gd name="connsiteY2871" fmla="*/ 1646689 h 6857999"/>
              <a:gd name="connsiteX2872" fmla="*/ 5863752 w 9144000"/>
              <a:gd name="connsiteY2872" fmla="*/ 1630920 h 6857999"/>
              <a:gd name="connsiteX2873" fmla="*/ 5305383 w 9144000"/>
              <a:gd name="connsiteY2873" fmla="*/ 1629608 h 6857999"/>
              <a:gd name="connsiteX2874" fmla="*/ 5322747 w 9144000"/>
              <a:gd name="connsiteY2874" fmla="*/ 1665823 h 6857999"/>
              <a:gd name="connsiteX2875" fmla="*/ 5324474 w 9144000"/>
              <a:gd name="connsiteY2875" fmla="*/ 1669693 h 6857999"/>
              <a:gd name="connsiteX2876" fmla="*/ 5440858 w 9144000"/>
              <a:gd name="connsiteY2876" fmla="*/ 1702344 h 6857999"/>
              <a:gd name="connsiteX2877" fmla="*/ 5423990 w 9144000"/>
              <a:gd name="connsiteY2877" fmla="*/ 1659488 h 6857999"/>
              <a:gd name="connsiteX2878" fmla="*/ 5023229 w 9144000"/>
              <a:gd name="connsiteY2878" fmla="*/ 1628135 h 6857999"/>
              <a:gd name="connsiteX2879" fmla="*/ 5053809 w 9144000"/>
              <a:gd name="connsiteY2879" fmla="*/ 1678434 h 6857999"/>
              <a:gd name="connsiteX2880" fmla="*/ 5093886 w 9144000"/>
              <a:gd name="connsiteY2880" fmla="*/ 1693734 h 6857999"/>
              <a:gd name="connsiteX2881" fmla="*/ 5225685 w 9144000"/>
              <a:gd name="connsiteY2881" fmla="*/ 1740122 h 6857999"/>
              <a:gd name="connsiteX2882" fmla="*/ 5196266 w 9144000"/>
              <a:gd name="connsiteY2882" fmla="*/ 1685475 h 6857999"/>
              <a:gd name="connsiteX2883" fmla="*/ 5126207 w 9144000"/>
              <a:gd name="connsiteY2883" fmla="*/ 1663581 h 6857999"/>
              <a:gd name="connsiteX2884" fmla="*/ 5846568 w 9144000"/>
              <a:gd name="connsiteY2884" fmla="*/ 1627685 h 6857999"/>
              <a:gd name="connsiteX2885" fmla="*/ 5849421 w 9144000"/>
              <a:gd name="connsiteY2885" fmla="*/ 1643294 h 6857999"/>
              <a:gd name="connsiteX2886" fmla="*/ 5856883 w 9144000"/>
              <a:gd name="connsiteY2886" fmla="*/ 1644784 h 6857999"/>
              <a:gd name="connsiteX2887" fmla="*/ 5854156 w 9144000"/>
              <a:gd name="connsiteY2887" fmla="*/ 1629114 h 6857999"/>
              <a:gd name="connsiteX2888" fmla="*/ 5581201 w 9144000"/>
              <a:gd name="connsiteY2888" fmla="*/ 1624991 h 6857999"/>
              <a:gd name="connsiteX2889" fmla="*/ 5589881 w 9144000"/>
              <a:gd name="connsiteY2889" fmla="*/ 1652968 h 6857999"/>
              <a:gd name="connsiteX2890" fmla="*/ 5655321 w 9144000"/>
              <a:gd name="connsiteY2890" fmla="*/ 1667993 h 6857999"/>
              <a:gd name="connsiteX2891" fmla="*/ 5647215 w 9144000"/>
              <a:gd name="connsiteY2891" fmla="*/ 1638882 h 6857999"/>
              <a:gd name="connsiteX2892" fmla="*/ 5822802 w 9144000"/>
              <a:gd name="connsiteY2892" fmla="*/ 1623212 h 6857999"/>
              <a:gd name="connsiteX2893" fmla="*/ 5825789 w 9144000"/>
              <a:gd name="connsiteY2893" fmla="*/ 1638574 h 6857999"/>
              <a:gd name="connsiteX2894" fmla="*/ 5842348 w 9144000"/>
              <a:gd name="connsiteY2894" fmla="*/ 1641882 h 6857999"/>
              <a:gd name="connsiteX2895" fmla="*/ 5839509 w 9144000"/>
              <a:gd name="connsiteY2895" fmla="*/ 1626357 h 6857999"/>
              <a:gd name="connsiteX2896" fmla="*/ 5704419 w 9144000"/>
              <a:gd name="connsiteY2896" fmla="*/ 1622570 h 6857999"/>
              <a:gd name="connsiteX2897" fmla="*/ 5709768 w 9144000"/>
              <a:gd name="connsiteY2897" fmla="*/ 1643940 h 6857999"/>
              <a:gd name="connsiteX2898" fmla="*/ 5747448 w 9144000"/>
              <a:gd name="connsiteY2898" fmla="*/ 1652015 h 6857999"/>
              <a:gd name="connsiteX2899" fmla="*/ 5742430 w 9144000"/>
              <a:gd name="connsiteY2899" fmla="*/ 1630042 h 6857999"/>
              <a:gd name="connsiteX2900" fmla="*/ 5728815 w 9144000"/>
              <a:gd name="connsiteY2900" fmla="*/ 1627322 h 6857999"/>
              <a:gd name="connsiteX2901" fmla="*/ 5416585 w 9144000"/>
              <a:gd name="connsiteY2901" fmla="*/ 1621261 h 6857999"/>
              <a:gd name="connsiteX2902" fmla="*/ 5429019 w 9144000"/>
              <a:gd name="connsiteY2902" fmla="*/ 1652866 h 6857999"/>
              <a:gd name="connsiteX2903" fmla="*/ 5517704 w 9144000"/>
              <a:gd name="connsiteY2903" fmla="*/ 1675190 h 6857999"/>
              <a:gd name="connsiteX2904" fmla="*/ 5506092 w 9144000"/>
              <a:gd name="connsiteY2904" fmla="*/ 1641836 h 6857999"/>
              <a:gd name="connsiteX2905" fmla="*/ 5792270 w 9144000"/>
              <a:gd name="connsiteY2905" fmla="*/ 1617466 h 6857999"/>
              <a:gd name="connsiteX2906" fmla="*/ 5795415 w 9144000"/>
              <a:gd name="connsiteY2906" fmla="*/ 1632506 h 6857999"/>
              <a:gd name="connsiteX2907" fmla="*/ 5817471 w 9144000"/>
              <a:gd name="connsiteY2907" fmla="*/ 1636912 h 6857999"/>
              <a:gd name="connsiteX2908" fmla="*/ 5814498 w 9144000"/>
              <a:gd name="connsiteY2908" fmla="*/ 1621649 h 6857999"/>
              <a:gd name="connsiteX2909" fmla="*/ 5869385 w 9144000"/>
              <a:gd name="connsiteY2909" fmla="*/ 1614422 h 6857999"/>
              <a:gd name="connsiteX2910" fmla="*/ 5871062 w 9144000"/>
              <a:gd name="connsiteY2910" fmla="*/ 1624285 h 6857999"/>
              <a:gd name="connsiteX2911" fmla="*/ 6348446 w 9144000"/>
              <a:gd name="connsiteY2911" fmla="*/ 1714136 h 6857999"/>
              <a:gd name="connsiteX2912" fmla="*/ 6347742 w 9144000"/>
              <a:gd name="connsiteY2912" fmla="*/ 1716828 h 6857999"/>
              <a:gd name="connsiteX2913" fmla="*/ 6670286 w 9144000"/>
              <a:gd name="connsiteY2913" fmla="*/ 1795782 h 6857999"/>
              <a:gd name="connsiteX2914" fmla="*/ 8229036 w 9144000"/>
              <a:gd name="connsiteY2914" fmla="*/ 2835349 h 6857999"/>
              <a:gd name="connsiteX2915" fmla="*/ 8751530 w 9144000"/>
              <a:gd name="connsiteY2915" fmla="*/ 4608136 h 6857999"/>
              <a:gd name="connsiteX2916" fmla="*/ 8762299 w 9144000"/>
              <a:gd name="connsiteY2916" fmla="*/ 4668377 h 6857999"/>
              <a:gd name="connsiteX2917" fmla="*/ 8768800 w 9144000"/>
              <a:gd name="connsiteY2917" fmla="*/ 4669492 h 6857999"/>
              <a:gd name="connsiteX2918" fmla="*/ 8756346 w 9144000"/>
              <a:gd name="connsiteY2918" fmla="*/ 4596728 h 6857999"/>
              <a:gd name="connsiteX2919" fmla="*/ 8244422 w 9144000"/>
              <a:gd name="connsiteY2919" fmla="*/ 2816124 h 6857999"/>
              <a:gd name="connsiteX2920" fmla="*/ 6355146 w 9144000"/>
              <a:gd name="connsiteY2920" fmla="*/ 1705386 h 6857999"/>
              <a:gd name="connsiteX2921" fmla="*/ 6355752 w 9144000"/>
              <a:gd name="connsiteY2921" fmla="*/ 1702926 h 6857999"/>
              <a:gd name="connsiteX2922" fmla="*/ 6060934 w 9144000"/>
              <a:gd name="connsiteY2922" fmla="*/ 1647428 h 6857999"/>
              <a:gd name="connsiteX2923" fmla="*/ 5859187 w 9144000"/>
              <a:gd name="connsiteY2923" fmla="*/ 1612665 h 6857999"/>
              <a:gd name="connsiteX2924" fmla="*/ 5860877 w 9144000"/>
              <a:gd name="connsiteY2924" fmla="*/ 1622367 h 6857999"/>
              <a:gd name="connsiteX2925" fmla="*/ 5862354 w 9144000"/>
              <a:gd name="connsiteY2925" fmla="*/ 1622646 h 6857999"/>
              <a:gd name="connsiteX2926" fmla="*/ 5860714 w 9144000"/>
              <a:gd name="connsiteY2926" fmla="*/ 1612928 h 6857999"/>
              <a:gd name="connsiteX2927" fmla="*/ 5648002 w 9144000"/>
              <a:gd name="connsiteY2927" fmla="*/ 1611580 h 6857999"/>
              <a:gd name="connsiteX2928" fmla="*/ 5653730 w 9144000"/>
              <a:gd name="connsiteY2928" fmla="*/ 1632177 h 6857999"/>
              <a:gd name="connsiteX2929" fmla="*/ 5701857 w 9144000"/>
              <a:gd name="connsiteY2929" fmla="*/ 1642275 h 6857999"/>
              <a:gd name="connsiteX2930" fmla="*/ 5696536 w 9144000"/>
              <a:gd name="connsiteY2930" fmla="*/ 1621035 h 6857999"/>
              <a:gd name="connsiteX2931" fmla="*/ 5843325 w 9144000"/>
              <a:gd name="connsiteY2931" fmla="*/ 1609932 h 6857999"/>
              <a:gd name="connsiteX2932" fmla="*/ 5845052 w 9144000"/>
              <a:gd name="connsiteY2932" fmla="*/ 1619390 h 6857999"/>
              <a:gd name="connsiteX2933" fmla="*/ 5852715 w 9144000"/>
              <a:gd name="connsiteY2933" fmla="*/ 1620831 h 6857999"/>
              <a:gd name="connsiteX2934" fmla="*/ 5851050 w 9144000"/>
              <a:gd name="connsiteY2934" fmla="*/ 1611263 h 6857999"/>
              <a:gd name="connsiteX2935" fmla="*/ 5745569 w 9144000"/>
              <a:gd name="connsiteY2935" fmla="*/ 1608685 h 6857999"/>
              <a:gd name="connsiteX2936" fmla="*/ 5748879 w 9144000"/>
              <a:gd name="connsiteY2936" fmla="*/ 1623210 h 6857999"/>
              <a:gd name="connsiteX2937" fmla="*/ 5787066 w 9144000"/>
              <a:gd name="connsiteY2937" fmla="*/ 1630839 h 6857999"/>
              <a:gd name="connsiteX2938" fmla="*/ 5783940 w 9144000"/>
              <a:gd name="connsiteY2938" fmla="*/ 1615898 h 6857999"/>
              <a:gd name="connsiteX2939" fmla="*/ 5747103 w 9144000"/>
              <a:gd name="connsiteY2939" fmla="*/ 1608965 h 6857999"/>
              <a:gd name="connsiteX2940" fmla="*/ 5502882 w 9144000"/>
              <a:gd name="connsiteY2940" fmla="*/ 1608511 h 6857999"/>
              <a:gd name="connsiteX2941" fmla="*/ 5512172 w 9144000"/>
              <a:gd name="connsiteY2941" fmla="*/ 1635124 h 6857999"/>
              <a:gd name="connsiteX2942" fmla="*/ 5581485 w 9144000"/>
              <a:gd name="connsiteY2942" fmla="*/ 1651040 h 6857999"/>
              <a:gd name="connsiteX2943" fmla="*/ 5572851 w 9144000"/>
              <a:gd name="connsiteY2943" fmla="*/ 1623234 h 6857999"/>
              <a:gd name="connsiteX2944" fmla="*/ 5819419 w 9144000"/>
              <a:gd name="connsiteY2944" fmla="*/ 1605813 h 6857999"/>
              <a:gd name="connsiteX2945" fmla="*/ 5821185 w 9144000"/>
              <a:gd name="connsiteY2945" fmla="*/ 1614897 h 6857999"/>
              <a:gd name="connsiteX2946" fmla="*/ 5837991 w 9144000"/>
              <a:gd name="connsiteY2946" fmla="*/ 1618061 h 6857999"/>
              <a:gd name="connsiteX2947" fmla="*/ 5836282 w 9144000"/>
              <a:gd name="connsiteY2947" fmla="*/ 1608719 h 6857999"/>
              <a:gd name="connsiteX2948" fmla="*/ 5867705 w 9144000"/>
              <a:gd name="connsiteY2948" fmla="*/ 1604533 h 6857999"/>
              <a:gd name="connsiteX2949" fmla="*/ 5867999 w 9144000"/>
              <a:gd name="connsiteY2949" fmla="*/ 1606262 h 6857999"/>
              <a:gd name="connsiteX2950" fmla="*/ 6062451 w 9144000"/>
              <a:gd name="connsiteY2950" fmla="*/ 1639740 h 6857999"/>
              <a:gd name="connsiteX2951" fmla="*/ 6365658 w 9144000"/>
              <a:gd name="connsiteY2951" fmla="*/ 1696723 h 6857999"/>
              <a:gd name="connsiteX2952" fmla="*/ 6364972 w 9144000"/>
              <a:gd name="connsiteY2952" fmla="*/ 1699595 h 6857999"/>
              <a:gd name="connsiteX2953" fmla="*/ 6605720 w 9144000"/>
              <a:gd name="connsiteY2953" fmla="*/ 1754525 h 6857999"/>
              <a:gd name="connsiteX2954" fmla="*/ 8252050 w 9144000"/>
              <a:gd name="connsiteY2954" fmla="*/ 2812110 h 6857999"/>
              <a:gd name="connsiteX2955" fmla="*/ 8765044 w 9144000"/>
              <a:gd name="connsiteY2955" fmla="*/ 4595671 h 6857999"/>
              <a:gd name="connsiteX2956" fmla="*/ 8777882 w 9144000"/>
              <a:gd name="connsiteY2956" fmla="*/ 4671049 h 6857999"/>
              <a:gd name="connsiteX2957" fmla="*/ 8778775 w 9144000"/>
              <a:gd name="connsiteY2957" fmla="*/ 4671202 h 6857999"/>
              <a:gd name="connsiteX2958" fmla="*/ 8765044 w 9144000"/>
              <a:gd name="connsiteY2958" fmla="*/ 4588911 h 6857999"/>
              <a:gd name="connsiteX2959" fmla="*/ 8258873 w 9144000"/>
              <a:gd name="connsiteY2959" fmla="*/ 2802605 h 6857999"/>
              <a:gd name="connsiteX2960" fmla="*/ 6365717 w 9144000"/>
              <a:gd name="connsiteY2960" fmla="*/ 1695880 h 6857999"/>
              <a:gd name="connsiteX2961" fmla="*/ 6366551 w 9144000"/>
              <a:gd name="connsiteY2961" fmla="*/ 1692397 h 6857999"/>
              <a:gd name="connsiteX2962" fmla="*/ 6070058 w 9144000"/>
              <a:gd name="connsiteY2962" fmla="*/ 1638281 h 6857999"/>
              <a:gd name="connsiteX2963" fmla="*/ 5857473 w 9144000"/>
              <a:gd name="connsiteY2963" fmla="*/ 1602826 h 6857999"/>
              <a:gd name="connsiteX2964" fmla="*/ 5857764 w 9144000"/>
              <a:gd name="connsiteY2964" fmla="*/ 1604500 h 6857999"/>
              <a:gd name="connsiteX2965" fmla="*/ 5859336 w 9144000"/>
              <a:gd name="connsiteY2965" fmla="*/ 1604770 h 6857999"/>
              <a:gd name="connsiteX2966" fmla="*/ 5859052 w 9144000"/>
              <a:gd name="connsiteY2966" fmla="*/ 1603089 h 6857999"/>
              <a:gd name="connsiteX2967" fmla="*/ 5788729 w 9144000"/>
              <a:gd name="connsiteY2967" fmla="*/ 1600524 h 6857999"/>
              <a:gd name="connsiteX2968" fmla="*/ 5790527 w 9144000"/>
              <a:gd name="connsiteY2968" fmla="*/ 1609127 h 6857999"/>
              <a:gd name="connsiteX2969" fmla="*/ 5812877 w 9144000"/>
              <a:gd name="connsiteY2969" fmla="*/ 1613333 h 6857999"/>
              <a:gd name="connsiteX2970" fmla="*/ 5811133 w 9144000"/>
              <a:gd name="connsiteY2970" fmla="*/ 1604385 h 6857999"/>
              <a:gd name="connsiteX2971" fmla="*/ 4826670 w 9144000"/>
              <a:gd name="connsiteY2971" fmla="*/ 1600440 h 6857999"/>
              <a:gd name="connsiteX2972" fmla="*/ 4866351 w 9144000"/>
              <a:gd name="connsiteY2972" fmla="*/ 1658004 h 6857999"/>
              <a:gd name="connsiteX2973" fmla="*/ 5050798 w 9144000"/>
              <a:gd name="connsiteY2973" fmla="*/ 1736468 h 6857999"/>
              <a:gd name="connsiteX2974" fmla="*/ 5088987 w 9144000"/>
              <a:gd name="connsiteY2974" fmla="*/ 1751617 h 6857999"/>
              <a:gd name="connsiteX2975" fmla="*/ 5048609 w 9144000"/>
              <a:gd name="connsiteY2975" fmla="*/ 1685145 h 6857999"/>
              <a:gd name="connsiteX2976" fmla="*/ 4341631 w 9144000"/>
              <a:gd name="connsiteY2976" fmla="*/ 1600180 h 6857999"/>
              <a:gd name="connsiteX2977" fmla="*/ 4442793 w 9144000"/>
              <a:gd name="connsiteY2977" fmla="*/ 1707697 h 6857999"/>
              <a:gd name="connsiteX2978" fmla="*/ 4474614 w 9144000"/>
              <a:gd name="connsiteY2978" fmla="*/ 1735143 h 6857999"/>
              <a:gd name="connsiteX2979" fmla="*/ 4803605 w 9144000"/>
              <a:gd name="connsiteY2979" fmla="*/ 2009100 h 6857999"/>
              <a:gd name="connsiteX2980" fmla="*/ 5100828 w 9144000"/>
              <a:gd name="connsiteY2980" fmla="*/ 2249630 h 6857999"/>
              <a:gd name="connsiteX2981" fmla="*/ 4883360 w 9144000"/>
              <a:gd name="connsiteY2981" fmla="*/ 1980683 h 6857999"/>
              <a:gd name="connsiteX2982" fmla="*/ 4670538 w 9144000"/>
              <a:gd name="connsiteY2982" fmla="*/ 1836760 h 6857999"/>
              <a:gd name="connsiteX2983" fmla="*/ 4411935 w 9144000"/>
              <a:gd name="connsiteY2983" fmla="*/ 1653038 h 6857999"/>
              <a:gd name="connsiteX2984" fmla="*/ 5841540 w 9144000"/>
              <a:gd name="connsiteY2984" fmla="*/ 1600168 h 6857999"/>
              <a:gd name="connsiteX2985" fmla="*/ 5841830 w 9144000"/>
              <a:gd name="connsiteY2985" fmla="*/ 1601757 h 6857999"/>
              <a:gd name="connsiteX2986" fmla="*/ 5849629 w 9144000"/>
              <a:gd name="connsiteY2986" fmla="*/ 1603099 h 6857999"/>
              <a:gd name="connsiteX2987" fmla="*/ 5849346 w 9144000"/>
              <a:gd name="connsiteY2987" fmla="*/ 1601471 h 6857999"/>
              <a:gd name="connsiteX2988" fmla="*/ 5698809 w 9144000"/>
              <a:gd name="connsiteY2988" fmla="*/ 1600165 h 6857999"/>
              <a:gd name="connsiteX2989" fmla="*/ 5702301 w 9144000"/>
              <a:gd name="connsiteY2989" fmla="*/ 1614114 h 6857999"/>
              <a:gd name="connsiteX2990" fmla="*/ 5730813 w 9144000"/>
              <a:gd name="connsiteY2990" fmla="*/ 1619602 h 6857999"/>
              <a:gd name="connsiteX2991" fmla="*/ 5740487 w 9144000"/>
              <a:gd name="connsiteY2991" fmla="*/ 1621534 h 6857999"/>
              <a:gd name="connsiteX2992" fmla="*/ 5737204 w 9144000"/>
              <a:gd name="connsiteY2992" fmla="*/ 1607161 h 6857999"/>
              <a:gd name="connsiteX2993" fmla="*/ 5572477 w 9144000"/>
              <a:gd name="connsiteY2993" fmla="*/ 1596868 h 6857999"/>
              <a:gd name="connsiteX2994" fmla="*/ 5578535 w 9144000"/>
              <a:gd name="connsiteY2994" fmla="*/ 1616397 h 6857999"/>
              <a:gd name="connsiteX2995" fmla="*/ 5644827 w 9144000"/>
              <a:gd name="connsiteY2995" fmla="*/ 1630308 h 6857999"/>
              <a:gd name="connsiteX2996" fmla="*/ 5639131 w 9144000"/>
              <a:gd name="connsiteY2996" fmla="*/ 1609852 h 6857999"/>
              <a:gd name="connsiteX2997" fmla="*/ 5817544 w 9144000"/>
              <a:gd name="connsiteY2997" fmla="*/ 1596166 h 6857999"/>
              <a:gd name="connsiteX2998" fmla="*/ 5817827 w 9144000"/>
              <a:gd name="connsiteY2998" fmla="*/ 1597623 h 6857999"/>
              <a:gd name="connsiteX2999" fmla="*/ 5834787 w 9144000"/>
              <a:gd name="connsiteY2999" fmla="*/ 1600543 h 6857999"/>
              <a:gd name="connsiteX3000" fmla="*/ 5834504 w 9144000"/>
              <a:gd name="connsiteY3000" fmla="*/ 1598995 h 6857999"/>
              <a:gd name="connsiteX3001" fmla="*/ 5741848 w 9144000"/>
              <a:gd name="connsiteY3001" fmla="*/ 1592361 h 6857999"/>
              <a:gd name="connsiteX3002" fmla="*/ 5743662 w 9144000"/>
              <a:gd name="connsiteY3002" fmla="*/ 1600318 h 6857999"/>
              <a:gd name="connsiteX3003" fmla="*/ 5749101 w 9144000"/>
              <a:gd name="connsiteY3003" fmla="*/ 1601330 h 6857999"/>
              <a:gd name="connsiteX3004" fmla="*/ 5782195 w 9144000"/>
              <a:gd name="connsiteY3004" fmla="*/ 1607558 h 6857999"/>
              <a:gd name="connsiteX3005" fmla="*/ 5780424 w 9144000"/>
              <a:gd name="connsiteY3005" fmla="*/ 1599093 h 6857999"/>
              <a:gd name="connsiteX3006" fmla="*/ 5759551 w 9144000"/>
              <a:gd name="connsiteY3006" fmla="*/ 1595497 h 6857999"/>
              <a:gd name="connsiteX3007" fmla="*/ 5287111 w 9144000"/>
              <a:gd name="connsiteY3007" fmla="*/ 1591499 h 6857999"/>
              <a:gd name="connsiteX3008" fmla="*/ 5301096 w 9144000"/>
              <a:gd name="connsiteY3008" fmla="*/ 1620665 h 6857999"/>
              <a:gd name="connsiteX3009" fmla="*/ 5420544 w 9144000"/>
              <a:gd name="connsiteY3009" fmla="*/ 1650733 h 6857999"/>
              <a:gd name="connsiteX3010" fmla="*/ 5408184 w 9144000"/>
              <a:gd name="connsiteY3010" fmla="*/ 1619330 h 6857999"/>
              <a:gd name="connsiteX3011" fmla="*/ 5786743 w 9144000"/>
              <a:gd name="connsiteY3011" fmla="*/ 1591029 h 6857999"/>
              <a:gd name="connsiteX3012" fmla="*/ 5787013 w 9144000"/>
              <a:gd name="connsiteY3012" fmla="*/ 1592318 h 6857999"/>
              <a:gd name="connsiteX3013" fmla="*/ 5809538 w 9144000"/>
              <a:gd name="connsiteY3013" fmla="*/ 1596197 h 6857999"/>
              <a:gd name="connsiteX3014" fmla="*/ 5809263 w 9144000"/>
              <a:gd name="connsiteY3014" fmla="*/ 1594785 h 6857999"/>
              <a:gd name="connsiteX3015" fmla="*/ 5154160 w 9144000"/>
              <a:gd name="connsiteY3015" fmla="*/ 1590441 h 6857999"/>
              <a:gd name="connsiteX3016" fmla="*/ 5174151 w 9144000"/>
              <a:gd name="connsiteY3016" fmla="*/ 1627521 h 6857999"/>
              <a:gd name="connsiteX3017" fmla="*/ 5316070 w 9144000"/>
              <a:gd name="connsiteY3017" fmla="*/ 1667336 h 6857999"/>
              <a:gd name="connsiteX3018" fmla="*/ 5296959 w 9144000"/>
              <a:gd name="connsiteY3018" fmla="*/ 1627486 h 6857999"/>
              <a:gd name="connsiteX3019" fmla="*/ 5186547 w 9144000"/>
              <a:gd name="connsiteY3019" fmla="*/ 1599671 h 6857999"/>
              <a:gd name="connsiteX3020" fmla="*/ 5641945 w 9144000"/>
              <a:gd name="connsiteY3020" fmla="*/ 1589803 h 6857999"/>
              <a:gd name="connsiteX3021" fmla="*/ 5645675 w 9144000"/>
              <a:gd name="connsiteY3021" fmla="*/ 1603213 h 6857999"/>
              <a:gd name="connsiteX3022" fmla="*/ 5694423 w 9144000"/>
              <a:gd name="connsiteY3022" fmla="*/ 1612596 h 6857999"/>
              <a:gd name="connsiteX3023" fmla="*/ 5690951 w 9144000"/>
              <a:gd name="connsiteY3023" fmla="*/ 1598733 h 6857999"/>
              <a:gd name="connsiteX3024" fmla="*/ 5403326 w 9144000"/>
              <a:gd name="connsiteY3024" fmla="*/ 1587562 h 6857999"/>
              <a:gd name="connsiteX3025" fmla="*/ 5413087 w 9144000"/>
              <a:gd name="connsiteY3025" fmla="*/ 1612372 h 6857999"/>
              <a:gd name="connsiteX3026" fmla="*/ 5503023 w 9144000"/>
              <a:gd name="connsiteY3026" fmla="*/ 1633024 h 6857999"/>
              <a:gd name="connsiteX3027" fmla="*/ 5493826 w 9144000"/>
              <a:gd name="connsiteY3027" fmla="*/ 1606605 h 6857999"/>
              <a:gd name="connsiteX3028" fmla="*/ 5694767 w 9144000"/>
              <a:gd name="connsiteY3028" fmla="*/ 1584020 h 6857999"/>
              <a:gd name="connsiteX3029" fmla="*/ 5696658 w 9144000"/>
              <a:gd name="connsiteY3029" fmla="*/ 1591577 h 6857999"/>
              <a:gd name="connsiteX3030" fmla="*/ 5735285 w 9144000"/>
              <a:gd name="connsiteY3030" fmla="*/ 1598761 h 6857999"/>
              <a:gd name="connsiteX3031" fmla="*/ 5733485 w 9144000"/>
              <a:gd name="connsiteY3031" fmla="*/ 1590879 h 6857999"/>
              <a:gd name="connsiteX3032" fmla="*/ 5739753 w 9144000"/>
              <a:gd name="connsiteY3032" fmla="*/ 1583164 h 6857999"/>
              <a:gd name="connsiteX3033" fmla="*/ 5739996 w 9144000"/>
              <a:gd name="connsiteY3033" fmla="*/ 1584236 h 6857999"/>
              <a:gd name="connsiteX3034" fmla="*/ 5760627 w 9144000"/>
              <a:gd name="connsiteY3034" fmla="*/ 1587776 h 6857999"/>
              <a:gd name="connsiteX3035" fmla="*/ 5778707 w 9144000"/>
              <a:gd name="connsiteY3035" fmla="*/ 1590889 h 6857999"/>
              <a:gd name="connsiteX3036" fmla="*/ 5778447 w 9144000"/>
              <a:gd name="connsiteY3036" fmla="*/ 1589646 h 6857999"/>
              <a:gd name="connsiteX3037" fmla="*/ 5767235 w 9144000"/>
              <a:gd name="connsiteY3037" fmla="*/ 1587776 h 6857999"/>
              <a:gd name="connsiteX3038" fmla="*/ 5493444 w 9144000"/>
              <a:gd name="connsiteY3038" fmla="*/ 1581473 h 6857999"/>
              <a:gd name="connsiteX3039" fmla="*/ 5499873 w 9144000"/>
              <a:gd name="connsiteY3039" fmla="*/ 1599890 h 6857999"/>
              <a:gd name="connsiteX3040" fmla="*/ 5570183 w 9144000"/>
              <a:gd name="connsiteY3040" fmla="*/ 1614645 h 6857999"/>
              <a:gd name="connsiteX3041" fmla="*/ 5564161 w 9144000"/>
              <a:gd name="connsiteY3041" fmla="*/ 1595247 h 6857999"/>
              <a:gd name="connsiteX3042" fmla="*/ 4994042 w 9144000"/>
              <a:gd name="connsiteY3042" fmla="*/ 1580130 h 6857999"/>
              <a:gd name="connsiteX3043" fmla="*/ 5017132 w 9144000"/>
              <a:gd name="connsiteY3043" fmla="*/ 1618108 h 6857999"/>
              <a:gd name="connsiteX3044" fmla="*/ 5129624 w 9144000"/>
              <a:gd name="connsiteY3044" fmla="*/ 1656832 h 6857999"/>
              <a:gd name="connsiteX3045" fmla="*/ 5191215 w 9144000"/>
              <a:gd name="connsiteY3045" fmla="*/ 1676092 h 6857999"/>
              <a:gd name="connsiteX3046" fmla="*/ 5168629 w 9144000"/>
              <a:gd name="connsiteY3046" fmla="*/ 1634138 h 6857999"/>
              <a:gd name="connsiteX3047" fmla="*/ 5152692 w 9144000"/>
              <a:gd name="connsiteY3047" fmla="*/ 1629672 h 6857999"/>
              <a:gd name="connsiteX3048" fmla="*/ 5565992 w 9144000"/>
              <a:gd name="connsiteY3048" fmla="*/ 1575963 h 6857999"/>
              <a:gd name="connsiteX3049" fmla="*/ 5569921 w 9144000"/>
              <a:gd name="connsiteY3049" fmla="*/ 1588630 h 6857999"/>
              <a:gd name="connsiteX3050" fmla="*/ 5636807 w 9144000"/>
              <a:gd name="connsiteY3050" fmla="*/ 1601506 h 6857999"/>
              <a:gd name="connsiteX3051" fmla="*/ 5633100 w 9144000"/>
              <a:gd name="connsiteY3051" fmla="*/ 1588191 h 6857999"/>
              <a:gd name="connsiteX3052" fmla="*/ 5692571 w 9144000"/>
              <a:gd name="connsiteY3052" fmla="*/ 1575249 h 6857999"/>
              <a:gd name="connsiteX3053" fmla="*/ 5692793 w 9144000"/>
              <a:gd name="connsiteY3053" fmla="*/ 1576137 h 6857999"/>
              <a:gd name="connsiteX3054" fmla="*/ 5731641 w 9144000"/>
              <a:gd name="connsiteY3054" fmla="*/ 1582802 h 6857999"/>
              <a:gd name="connsiteX3055" fmla="*/ 5731403 w 9144000"/>
              <a:gd name="connsiteY3055" fmla="*/ 1581764 h 6857999"/>
              <a:gd name="connsiteX3056" fmla="*/ 5637514 w 9144000"/>
              <a:gd name="connsiteY3056" fmla="*/ 1573877 h 6857999"/>
              <a:gd name="connsiteX3057" fmla="*/ 5639481 w 9144000"/>
              <a:gd name="connsiteY3057" fmla="*/ 1580945 h 6857999"/>
              <a:gd name="connsiteX3058" fmla="*/ 5688792 w 9144000"/>
              <a:gd name="connsiteY3058" fmla="*/ 1590115 h 6857999"/>
              <a:gd name="connsiteX3059" fmla="*/ 5686917 w 9144000"/>
              <a:gd name="connsiteY3059" fmla="*/ 1582628 h 6857999"/>
              <a:gd name="connsiteX3060" fmla="*/ 4550061 w 9144000"/>
              <a:gd name="connsiteY3060" fmla="*/ 1569370 h 6857999"/>
              <a:gd name="connsiteX3061" fmla="*/ 4623342 w 9144000"/>
              <a:gd name="connsiteY3061" fmla="*/ 1656906 h 6857999"/>
              <a:gd name="connsiteX3062" fmla="*/ 4957840 w 9144000"/>
              <a:gd name="connsiteY3062" fmla="*/ 1838465 h 6857999"/>
              <a:gd name="connsiteX3063" fmla="*/ 4996578 w 9144000"/>
              <a:gd name="connsiteY3063" fmla="*/ 1858310 h 6857999"/>
              <a:gd name="connsiteX3064" fmla="*/ 4925982 w 9144000"/>
              <a:gd name="connsiteY3064" fmla="*/ 1755966 h 6857999"/>
              <a:gd name="connsiteX3065" fmla="*/ 4618184 w 9144000"/>
              <a:gd name="connsiteY3065" fmla="*/ 1607178 h 6857999"/>
              <a:gd name="connsiteX3066" fmla="*/ 5635220 w 9144000"/>
              <a:gd name="connsiteY3066" fmla="*/ 1565626 h 6857999"/>
              <a:gd name="connsiteX3067" fmla="*/ 5635405 w 9144000"/>
              <a:gd name="connsiteY3067" fmla="*/ 1566291 h 6857999"/>
              <a:gd name="connsiteX3068" fmla="*/ 5684954 w 9144000"/>
              <a:gd name="connsiteY3068" fmla="*/ 1574792 h 6857999"/>
              <a:gd name="connsiteX3069" fmla="*/ 5684740 w 9144000"/>
              <a:gd name="connsiteY3069" fmla="*/ 1573934 h 6857999"/>
              <a:gd name="connsiteX3070" fmla="*/ 5392524 w 9144000"/>
              <a:gd name="connsiteY3070" fmla="*/ 1561814 h 6857999"/>
              <a:gd name="connsiteX3071" fmla="*/ 5399868 w 9144000"/>
              <a:gd name="connsiteY3071" fmla="*/ 1578905 h 6857999"/>
              <a:gd name="connsiteX3072" fmla="*/ 5490826 w 9144000"/>
              <a:gd name="connsiteY3072" fmla="*/ 1597991 h 6857999"/>
              <a:gd name="connsiteX3073" fmla="*/ 5484466 w 9144000"/>
              <a:gd name="connsiteY3073" fmla="*/ 1579724 h 6857999"/>
              <a:gd name="connsiteX3074" fmla="*/ 5486463 w 9144000"/>
              <a:gd name="connsiteY3074" fmla="*/ 1561473 h 6857999"/>
              <a:gd name="connsiteX3075" fmla="*/ 5490614 w 9144000"/>
              <a:gd name="connsiteY3075" fmla="*/ 1573364 h 6857999"/>
              <a:gd name="connsiteX3076" fmla="*/ 5561608 w 9144000"/>
              <a:gd name="connsiteY3076" fmla="*/ 1587029 h 6857999"/>
              <a:gd name="connsiteX3077" fmla="*/ 5557703 w 9144000"/>
              <a:gd name="connsiteY3077" fmla="*/ 1574454 h 6857999"/>
              <a:gd name="connsiteX3078" fmla="*/ 5561147 w 9144000"/>
              <a:gd name="connsiteY3078" fmla="*/ 1560346 h 6857999"/>
              <a:gd name="connsiteX3079" fmla="*/ 5563132 w 9144000"/>
              <a:gd name="connsiteY3079" fmla="*/ 1566747 h 6857999"/>
              <a:gd name="connsiteX3080" fmla="*/ 5630624 w 9144000"/>
              <a:gd name="connsiteY3080" fmla="*/ 1579298 h 6857999"/>
              <a:gd name="connsiteX3081" fmla="*/ 5628678 w 9144000"/>
              <a:gd name="connsiteY3081" fmla="*/ 1572310 h 6857999"/>
              <a:gd name="connsiteX3082" fmla="*/ 5271971 w 9144000"/>
              <a:gd name="connsiteY3082" fmla="*/ 1559922 h 6857999"/>
              <a:gd name="connsiteX3083" fmla="*/ 5282772 w 9144000"/>
              <a:gd name="connsiteY3083" fmla="*/ 1582449 h 6857999"/>
              <a:gd name="connsiteX3084" fmla="*/ 5404687 w 9144000"/>
              <a:gd name="connsiteY3084" fmla="*/ 1610443 h 6857999"/>
              <a:gd name="connsiteX3085" fmla="*/ 5394990 w 9144000"/>
              <a:gd name="connsiteY3085" fmla="*/ 1585808 h 6857999"/>
              <a:gd name="connsiteX3086" fmla="*/ 5134391 w 9144000"/>
              <a:gd name="connsiteY3086" fmla="*/ 1553773 h 6857999"/>
              <a:gd name="connsiteX3087" fmla="*/ 5149106 w 9144000"/>
              <a:gd name="connsiteY3087" fmla="*/ 1581065 h 6857999"/>
              <a:gd name="connsiteX3088" fmla="*/ 5188781 w 9144000"/>
              <a:gd name="connsiteY3088" fmla="*/ 1592393 h 6857999"/>
              <a:gd name="connsiteX3089" fmla="*/ 5292670 w 9144000"/>
              <a:gd name="connsiteY3089" fmla="*/ 1618544 h 6857999"/>
              <a:gd name="connsiteX3090" fmla="*/ 5278783 w 9144000"/>
              <a:gd name="connsiteY3090" fmla="*/ 1589585 h 6857999"/>
              <a:gd name="connsiteX3091" fmla="*/ 5212477 w 9144000"/>
              <a:gd name="connsiteY3091" fmla="*/ 1574344 h 6857999"/>
              <a:gd name="connsiteX3092" fmla="*/ 5558807 w 9144000"/>
              <a:gd name="connsiteY3092" fmla="*/ 1552806 h 6857999"/>
              <a:gd name="connsiteX3093" fmla="*/ 5558920 w 9144000"/>
              <a:gd name="connsiteY3093" fmla="*/ 1553168 h 6857999"/>
              <a:gd name="connsiteX3094" fmla="*/ 5626580 w 9144000"/>
              <a:gd name="connsiteY3094" fmla="*/ 1564776 h 6857999"/>
              <a:gd name="connsiteX3095" fmla="*/ 5626406 w 9144000"/>
              <a:gd name="connsiteY3095" fmla="*/ 1564147 h 6857999"/>
              <a:gd name="connsiteX3096" fmla="*/ 5481122 w 9144000"/>
              <a:gd name="connsiteY3096" fmla="*/ 1546169 h 6857999"/>
              <a:gd name="connsiteX3097" fmla="*/ 5483110 w 9144000"/>
              <a:gd name="connsiteY3097" fmla="*/ 1551866 h 6857999"/>
              <a:gd name="connsiteX3098" fmla="*/ 5554831 w 9144000"/>
              <a:gd name="connsiteY3098" fmla="*/ 1565203 h 6857999"/>
              <a:gd name="connsiteX3099" fmla="*/ 5552867 w 9144000"/>
              <a:gd name="connsiteY3099" fmla="*/ 1558879 h 6857999"/>
              <a:gd name="connsiteX3100" fmla="*/ 4786729 w 9144000"/>
              <a:gd name="connsiteY3100" fmla="*/ 1545556 h 6857999"/>
              <a:gd name="connsiteX3101" fmla="*/ 4818374 w 9144000"/>
              <a:gd name="connsiteY3101" fmla="*/ 1588546 h 6857999"/>
              <a:gd name="connsiteX3102" fmla="*/ 5041730 w 9144000"/>
              <a:gd name="connsiteY3102" fmla="*/ 1673821 h 6857999"/>
              <a:gd name="connsiteX3103" fmla="*/ 5011532 w 9144000"/>
              <a:gd name="connsiteY3103" fmla="*/ 1624109 h 6857999"/>
              <a:gd name="connsiteX3104" fmla="*/ 4808161 w 9144000"/>
              <a:gd name="connsiteY3104" fmla="*/ 1554107 h 6857999"/>
              <a:gd name="connsiteX3105" fmla="*/ 5384387 w 9144000"/>
              <a:gd name="connsiteY3105" fmla="*/ 1542874 h 6857999"/>
              <a:gd name="connsiteX3106" fmla="*/ 5389091 w 9144000"/>
              <a:gd name="connsiteY3106" fmla="*/ 1553819 h 6857999"/>
              <a:gd name="connsiteX3107" fmla="*/ 5481651 w 9144000"/>
              <a:gd name="connsiteY3107" fmla="*/ 1571638 h 6857999"/>
              <a:gd name="connsiteX3108" fmla="*/ 5477546 w 9144000"/>
              <a:gd name="connsiteY3108" fmla="*/ 1559848 h 6857999"/>
              <a:gd name="connsiteX3109" fmla="*/ 3670443 w 9144000"/>
              <a:gd name="connsiteY3109" fmla="*/ 1540591 h 6857999"/>
              <a:gd name="connsiteX3110" fmla="*/ 3721285 w 9144000"/>
              <a:gd name="connsiteY3110" fmla="*/ 1637399 h 6857999"/>
              <a:gd name="connsiteX3111" fmla="*/ 3880891 w 9144000"/>
              <a:gd name="connsiteY3111" fmla="*/ 2056972 h 6857999"/>
              <a:gd name="connsiteX3112" fmla="*/ 3887120 w 9144000"/>
              <a:gd name="connsiteY3112" fmla="*/ 2079395 h 6857999"/>
              <a:gd name="connsiteX3113" fmla="*/ 3987425 w 9144000"/>
              <a:gd name="connsiteY3113" fmla="*/ 2154014 h 6857999"/>
              <a:gd name="connsiteX3114" fmla="*/ 3962639 w 9144000"/>
              <a:gd name="connsiteY3114" fmla="*/ 2079568 h 6857999"/>
              <a:gd name="connsiteX3115" fmla="*/ 3871803 w 9144000"/>
              <a:gd name="connsiteY3115" fmla="*/ 1848453 h 6857999"/>
              <a:gd name="connsiteX3116" fmla="*/ 3768551 w 9144000"/>
              <a:gd name="connsiteY3116" fmla="*/ 1630378 h 6857999"/>
              <a:gd name="connsiteX3117" fmla="*/ 5478749 w 9144000"/>
              <a:gd name="connsiteY3117" fmla="*/ 1539374 h 6857999"/>
              <a:gd name="connsiteX3118" fmla="*/ 5478764 w 9144000"/>
              <a:gd name="connsiteY3118" fmla="*/ 1539414 h 6857999"/>
              <a:gd name="connsiteX3119" fmla="*/ 5550653 w 9144000"/>
              <a:gd name="connsiteY3119" fmla="*/ 1551749 h 6857999"/>
              <a:gd name="connsiteX3120" fmla="*/ 5550551 w 9144000"/>
              <a:gd name="connsiteY3120" fmla="*/ 1551421 h 6857999"/>
              <a:gd name="connsiteX3121" fmla="*/ 5468638 w 9144000"/>
              <a:gd name="connsiteY3121" fmla="*/ 1537677 h 6857999"/>
              <a:gd name="connsiteX3122" fmla="*/ 5469902 w 9144000"/>
              <a:gd name="connsiteY3122" fmla="*/ 1537895 h 6857999"/>
              <a:gd name="connsiteX3123" fmla="*/ 5469901 w 9144000"/>
              <a:gd name="connsiteY3123" fmla="*/ 1537890 h 6857999"/>
              <a:gd name="connsiteX3124" fmla="*/ 4968067 w 9144000"/>
              <a:gd name="connsiteY3124" fmla="*/ 1537406 h 6857999"/>
              <a:gd name="connsiteX3125" fmla="*/ 4987842 w 9144000"/>
              <a:gd name="connsiteY3125" fmla="*/ 1569932 h 6857999"/>
              <a:gd name="connsiteX3126" fmla="*/ 5154378 w 9144000"/>
              <a:gd name="connsiteY3126" fmla="*/ 1621974 h 6857999"/>
              <a:gd name="connsiteX3127" fmla="*/ 5163452 w 9144000"/>
              <a:gd name="connsiteY3127" fmla="*/ 1624519 h 6857999"/>
              <a:gd name="connsiteX3128" fmla="*/ 5143465 w 9144000"/>
              <a:gd name="connsiteY3128" fmla="*/ 1587392 h 6857999"/>
              <a:gd name="connsiteX3129" fmla="*/ 5260364 w 9144000"/>
              <a:gd name="connsiteY3129" fmla="*/ 1535713 h 6857999"/>
              <a:gd name="connsiteX3130" fmla="*/ 5267784 w 9144000"/>
              <a:gd name="connsiteY3130" fmla="*/ 1551187 h 6857999"/>
              <a:gd name="connsiteX3131" fmla="*/ 5391366 w 9144000"/>
              <a:gd name="connsiteY3131" fmla="*/ 1577121 h 6857999"/>
              <a:gd name="connsiteX3132" fmla="*/ 5384091 w 9144000"/>
              <a:gd name="connsiteY3132" fmla="*/ 1560172 h 6857999"/>
              <a:gd name="connsiteX3133" fmla="*/ 5271550 w 9144000"/>
              <a:gd name="connsiteY3133" fmla="*/ 1538249 h 6857999"/>
              <a:gd name="connsiteX3134" fmla="*/ 5377951 w 9144000"/>
              <a:gd name="connsiteY3134" fmla="*/ 1527890 h 6857999"/>
              <a:gd name="connsiteX3135" fmla="*/ 5380014 w 9144000"/>
              <a:gd name="connsiteY3135" fmla="*/ 1532694 h 6857999"/>
              <a:gd name="connsiteX3136" fmla="*/ 5474189 w 9144000"/>
              <a:gd name="connsiteY3136" fmla="*/ 1550207 h 6857999"/>
              <a:gd name="connsiteX3137" fmla="*/ 5472235 w 9144000"/>
              <a:gd name="connsiteY3137" fmla="*/ 1544594 h 6857999"/>
              <a:gd name="connsiteX3138" fmla="*/ 5118082 w 9144000"/>
              <a:gd name="connsiteY3138" fmla="*/ 1523522 h 6857999"/>
              <a:gd name="connsiteX3139" fmla="*/ 5129323 w 9144000"/>
              <a:gd name="connsiteY3139" fmla="*/ 1544373 h 6857999"/>
              <a:gd name="connsiteX3140" fmla="*/ 5214568 w 9144000"/>
              <a:gd name="connsiteY3140" fmla="*/ 1566788 h 6857999"/>
              <a:gd name="connsiteX3141" fmla="*/ 5274442 w 9144000"/>
              <a:gd name="connsiteY3141" fmla="*/ 1580536 h 6857999"/>
              <a:gd name="connsiteX3142" fmla="*/ 5263724 w 9144000"/>
              <a:gd name="connsiteY3142" fmla="*/ 1558187 h 6857999"/>
              <a:gd name="connsiteX3143" fmla="*/ 5235016 w 9144000"/>
              <a:gd name="connsiteY3143" fmla="*/ 1552146 h 6857999"/>
              <a:gd name="connsiteX3144" fmla="*/ 5250943 w 9144000"/>
              <a:gd name="connsiteY3144" fmla="*/ 1516064 h 6857999"/>
              <a:gd name="connsiteX3145" fmla="*/ 5255668 w 9144000"/>
              <a:gd name="connsiteY3145" fmla="*/ 1525919 h 6857999"/>
              <a:gd name="connsiteX3146" fmla="*/ 5362302 w 9144000"/>
              <a:gd name="connsiteY3146" fmla="*/ 1548663 h 6857999"/>
              <a:gd name="connsiteX3147" fmla="*/ 5380670 w 9144000"/>
              <a:gd name="connsiteY3147" fmla="*/ 1552199 h 6857999"/>
              <a:gd name="connsiteX3148" fmla="*/ 5376014 w 9144000"/>
              <a:gd name="connsiteY3148" fmla="*/ 1541348 h 6857999"/>
              <a:gd name="connsiteX3149" fmla="*/ 5374318 w 9144000"/>
              <a:gd name="connsiteY3149" fmla="*/ 1541039 h 6857999"/>
              <a:gd name="connsiteX3150" fmla="*/ 4948195 w 9144000"/>
              <a:gd name="connsiteY3150" fmla="*/ 1504721 h 6857999"/>
              <a:gd name="connsiteX3151" fmla="*/ 4962160 w 9144000"/>
              <a:gd name="connsiteY3151" fmla="*/ 1527692 h 6857999"/>
              <a:gd name="connsiteX3152" fmla="*/ 5138415 w 9144000"/>
              <a:gd name="connsiteY3152" fmla="*/ 1578014 h 6857999"/>
              <a:gd name="connsiteX3153" fmla="*/ 5123874 w 9144000"/>
              <a:gd name="connsiteY3153" fmla="*/ 1551001 h 6857999"/>
              <a:gd name="connsiteX3154" fmla="*/ 5245350 w 9144000"/>
              <a:gd name="connsiteY3154" fmla="*/ 1504398 h 6857999"/>
              <a:gd name="connsiteX3155" fmla="*/ 5247062 w 9144000"/>
              <a:gd name="connsiteY3155" fmla="*/ 1507969 h 6857999"/>
              <a:gd name="connsiteX3156" fmla="*/ 5371630 w 9144000"/>
              <a:gd name="connsiteY3156" fmla="*/ 1531134 h 6857999"/>
              <a:gd name="connsiteX3157" fmla="*/ 5369603 w 9144000"/>
              <a:gd name="connsiteY3157" fmla="*/ 1526412 h 6857999"/>
              <a:gd name="connsiteX3158" fmla="*/ 4753950 w 9144000"/>
              <a:gd name="connsiteY3158" fmla="*/ 1501024 h 6857999"/>
              <a:gd name="connsiteX3159" fmla="*/ 4778254 w 9144000"/>
              <a:gd name="connsiteY3159" fmla="*/ 1534044 h 6857999"/>
              <a:gd name="connsiteX3160" fmla="*/ 4811860 w 9144000"/>
              <a:gd name="connsiteY3160" fmla="*/ 1547445 h 6857999"/>
              <a:gd name="connsiteX3161" fmla="*/ 5005442 w 9144000"/>
              <a:gd name="connsiteY3161" fmla="*/ 1614084 h 6857999"/>
              <a:gd name="connsiteX3162" fmla="*/ 4982657 w 9144000"/>
              <a:gd name="connsiteY3162" fmla="*/ 1576575 h 6857999"/>
              <a:gd name="connsiteX3163" fmla="*/ 4827567 w 9144000"/>
              <a:gd name="connsiteY3163" fmla="*/ 1528144 h 6857999"/>
              <a:gd name="connsiteX3164" fmla="*/ 5105767 w 9144000"/>
              <a:gd name="connsiteY3164" fmla="*/ 1500679 h 6857999"/>
              <a:gd name="connsiteX3165" fmla="*/ 5113045 w 9144000"/>
              <a:gd name="connsiteY3165" fmla="*/ 1514180 h 6857999"/>
              <a:gd name="connsiteX3166" fmla="*/ 5257115 w 9144000"/>
              <a:gd name="connsiteY3166" fmla="*/ 1548949 h 6857999"/>
              <a:gd name="connsiteX3167" fmla="*/ 5259537 w 9144000"/>
              <a:gd name="connsiteY3167" fmla="*/ 1549457 h 6857999"/>
              <a:gd name="connsiteX3168" fmla="*/ 5252042 w 9144000"/>
              <a:gd name="connsiteY3168" fmla="*/ 1533827 h 6857999"/>
              <a:gd name="connsiteX3169" fmla="*/ 4480064 w 9144000"/>
              <a:gd name="connsiteY3169" fmla="*/ 1489136 h 6857999"/>
              <a:gd name="connsiteX3170" fmla="*/ 4533778 w 9144000"/>
              <a:gd name="connsiteY3170" fmla="*/ 1550582 h 6857999"/>
              <a:gd name="connsiteX3171" fmla="*/ 4621544 w 9144000"/>
              <a:gd name="connsiteY3171" fmla="*/ 1599256 h 6857999"/>
              <a:gd name="connsiteX3172" fmla="*/ 4916246 w 9144000"/>
              <a:gd name="connsiteY3172" fmla="*/ 1741851 h 6857999"/>
              <a:gd name="connsiteX3173" fmla="*/ 4863862 w 9144000"/>
              <a:gd name="connsiteY3173" fmla="*/ 1665907 h 6857999"/>
              <a:gd name="connsiteX3174" fmla="*/ 4746050 w 9144000"/>
              <a:gd name="connsiteY3174" fmla="*/ 1615731 h 6857999"/>
              <a:gd name="connsiteX3175" fmla="*/ 5097152 w 9144000"/>
              <a:gd name="connsiteY3175" fmla="*/ 1484700 h 6857999"/>
              <a:gd name="connsiteX3176" fmla="*/ 5101665 w 9144000"/>
              <a:gd name="connsiteY3176" fmla="*/ 1493070 h 6857999"/>
              <a:gd name="connsiteX3177" fmla="*/ 5247403 w 9144000"/>
              <a:gd name="connsiteY3177" fmla="*/ 1524155 h 6857999"/>
              <a:gd name="connsiteX3178" fmla="*/ 5242724 w 9144000"/>
              <a:gd name="connsiteY3178" fmla="*/ 1514400 h 6857999"/>
              <a:gd name="connsiteX3179" fmla="*/ 5102116 w 9144000"/>
              <a:gd name="connsiteY3179" fmla="*/ 1485936 h 6857999"/>
              <a:gd name="connsiteX3180" fmla="*/ 4931901 w 9144000"/>
              <a:gd name="connsiteY3180" fmla="*/ 1477948 h 6857999"/>
              <a:gd name="connsiteX3181" fmla="*/ 4932080 w 9144000"/>
              <a:gd name="connsiteY3181" fmla="*/ 1478218 h 6857999"/>
              <a:gd name="connsiteX3182" fmla="*/ 4942421 w 9144000"/>
              <a:gd name="connsiteY3182" fmla="*/ 1495226 h 6857999"/>
              <a:gd name="connsiteX3183" fmla="*/ 5118817 w 9144000"/>
              <a:gd name="connsiteY3183" fmla="*/ 1541610 h 6857999"/>
              <a:gd name="connsiteX3184" fmla="*/ 5107714 w 9144000"/>
              <a:gd name="connsiteY3184" fmla="*/ 1520984 h 6857999"/>
              <a:gd name="connsiteX3185" fmla="*/ 5090555 w 9144000"/>
              <a:gd name="connsiteY3185" fmla="*/ 1472463 h 6857999"/>
              <a:gd name="connsiteX3186" fmla="*/ 5091951 w 9144000"/>
              <a:gd name="connsiteY3186" fmla="*/ 1475053 h 6857999"/>
              <a:gd name="connsiteX3187" fmla="*/ 5215607 w 9144000"/>
              <a:gd name="connsiteY3187" fmla="*/ 1502119 h 6857999"/>
              <a:gd name="connsiteX3188" fmla="*/ 5238914 w 9144000"/>
              <a:gd name="connsiteY3188" fmla="*/ 1506454 h 6857999"/>
              <a:gd name="connsiteX3189" fmla="*/ 5237240 w 9144000"/>
              <a:gd name="connsiteY3189" fmla="*/ 1502962 h 6857999"/>
              <a:gd name="connsiteX3190" fmla="*/ 5220198 w 9144000"/>
              <a:gd name="connsiteY3190" fmla="*/ 1499943 h 6857999"/>
              <a:gd name="connsiteX3191" fmla="*/ 4158473 w 9144000"/>
              <a:gd name="connsiteY3191" fmla="*/ 1462473 h 6857999"/>
              <a:gd name="connsiteX3192" fmla="*/ 4383314 w 9144000"/>
              <a:gd name="connsiteY3192" fmla="*/ 1656398 h 6857999"/>
              <a:gd name="connsiteX3193" fmla="*/ 4303187 w 9144000"/>
              <a:gd name="connsiteY3193" fmla="*/ 1571276 h 6857999"/>
              <a:gd name="connsiteX3194" fmla="*/ 4723920 w 9144000"/>
              <a:gd name="connsiteY3194" fmla="*/ 1460226 h 6857999"/>
              <a:gd name="connsiteX3195" fmla="*/ 4745442 w 9144000"/>
              <a:gd name="connsiteY3195" fmla="*/ 1489466 h 6857999"/>
              <a:gd name="connsiteX3196" fmla="*/ 4829758 w 9144000"/>
              <a:gd name="connsiteY3196" fmla="*/ 1520532 h 6857999"/>
              <a:gd name="connsiteX3197" fmla="*/ 4976462 w 9144000"/>
              <a:gd name="connsiteY3197" fmla="*/ 1566376 h 6857999"/>
              <a:gd name="connsiteX3198" fmla="*/ 4956938 w 9144000"/>
              <a:gd name="connsiteY3198" fmla="*/ 1534235 h 6857999"/>
              <a:gd name="connsiteX3199" fmla="*/ 4855541 w 9144000"/>
              <a:gd name="connsiteY3199" fmla="*/ 1505339 h 6857999"/>
              <a:gd name="connsiteX3200" fmla="*/ 4918031 w 9144000"/>
              <a:gd name="connsiteY3200" fmla="*/ 1457089 h 6857999"/>
              <a:gd name="connsiteX3201" fmla="*/ 4925781 w 9144000"/>
              <a:gd name="connsiteY3201" fmla="*/ 1468742 h 6857999"/>
              <a:gd name="connsiteX3202" fmla="*/ 4930270 w 9144000"/>
              <a:gd name="connsiteY3202" fmla="*/ 1470070 h 6857999"/>
              <a:gd name="connsiteX3203" fmla="*/ 5102707 w 9144000"/>
              <a:gd name="connsiteY3203" fmla="*/ 1511685 h 6857999"/>
              <a:gd name="connsiteX3204" fmla="*/ 5095533 w 9144000"/>
              <a:gd name="connsiteY3204" fmla="*/ 1498359 h 6857999"/>
              <a:gd name="connsiteX3205" fmla="*/ 4940612 w 9144000"/>
              <a:gd name="connsiteY3205" fmla="*/ 1463251 h 6857999"/>
              <a:gd name="connsiteX3206" fmla="*/ 4904479 w 9144000"/>
              <a:gd name="connsiteY3206" fmla="*/ 1436713 h 6857999"/>
              <a:gd name="connsiteX3207" fmla="*/ 4908892 w 9144000"/>
              <a:gd name="connsiteY3207" fmla="*/ 1443348 h 6857999"/>
              <a:gd name="connsiteX3208" fmla="*/ 5091471 w 9144000"/>
              <a:gd name="connsiteY3208" fmla="*/ 1490812 h 6857999"/>
              <a:gd name="connsiteX3209" fmla="*/ 5086791 w 9144000"/>
              <a:gd name="connsiteY3209" fmla="*/ 1482118 h 6857999"/>
              <a:gd name="connsiteX3210" fmla="*/ 4187498 w 9144000"/>
              <a:gd name="connsiteY3210" fmla="*/ 1436365 h 6857999"/>
              <a:gd name="connsiteX3211" fmla="*/ 4310489 w 9144000"/>
              <a:gd name="connsiteY3211" fmla="*/ 1567082 h 6857999"/>
              <a:gd name="connsiteX3212" fmla="*/ 4330191 w 9144000"/>
              <a:gd name="connsiteY3212" fmla="*/ 1582320 h 6857999"/>
              <a:gd name="connsiteX3213" fmla="*/ 4616422 w 9144000"/>
              <a:gd name="connsiteY3213" fmla="*/ 1788574 h 6857999"/>
              <a:gd name="connsiteX3214" fmla="*/ 4863941 w 9144000"/>
              <a:gd name="connsiteY3214" fmla="*/ 1956670 h 6857999"/>
              <a:gd name="connsiteX3215" fmla="*/ 4854831 w 9144000"/>
              <a:gd name="connsiteY3215" fmla="*/ 1945403 h 6857999"/>
              <a:gd name="connsiteX3216" fmla="*/ 4720074 w 9144000"/>
              <a:gd name="connsiteY3216" fmla="*/ 1784487 h 6857999"/>
              <a:gd name="connsiteX3217" fmla="*/ 4550619 w 9144000"/>
              <a:gd name="connsiteY3217" fmla="*/ 1680717 h 6857999"/>
              <a:gd name="connsiteX3218" fmla="*/ 4201626 w 9144000"/>
              <a:gd name="connsiteY3218" fmla="*/ 1447137 h 6857999"/>
              <a:gd name="connsiteX3219" fmla="*/ 4701244 w 9144000"/>
              <a:gd name="connsiteY3219" fmla="*/ 1429421 h 6857999"/>
              <a:gd name="connsiteX3220" fmla="*/ 4715688 w 9144000"/>
              <a:gd name="connsiteY3220" fmla="*/ 1449044 h 6857999"/>
              <a:gd name="connsiteX3221" fmla="*/ 4858561 w 9144000"/>
              <a:gd name="connsiteY3221" fmla="*/ 1498115 h 6857999"/>
              <a:gd name="connsiteX3222" fmla="*/ 4951034 w 9144000"/>
              <a:gd name="connsiteY3222" fmla="*/ 1524516 h 6857999"/>
              <a:gd name="connsiteX3223" fmla="*/ 4937259 w 9144000"/>
              <a:gd name="connsiteY3223" fmla="*/ 1501840 h 6857999"/>
              <a:gd name="connsiteX3224" fmla="*/ 4876110 w 9144000"/>
              <a:gd name="connsiteY3224" fmla="*/ 1485731 h 6857999"/>
              <a:gd name="connsiteX3225" fmla="*/ 4899555 w 9144000"/>
              <a:gd name="connsiteY3225" fmla="*/ 1429307 h 6857999"/>
              <a:gd name="connsiteX3226" fmla="*/ 4900458 w 9144000"/>
              <a:gd name="connsiteY3226" fmla="*/ 1430664 h 6857999"/>
              <a:gd name="connsiteX3227" fmla="*/ 4958224 w 9144000"/>
              <a:gd name="connsiteY3227" fmla="*/ 1445783 h 6857999"/>
              <a:gd name="connsiteX3228" fmla="*/ 5081790 w 9144000"/>
              <a:gd name="connsiteY3228" fmla="*/ 1472829 h 6857999"/>
              <a:gd name="connsiteX3229" fmla="*/ 5080438 w 9144000"/>
              <a:gd name="connsiteY3229" fmla="*/ 1470319 h 6857999"/>
              <a:gd name="connsiteX3230" fmla="*/ 4960441 w 9144000"/>
              <a:gd name="connsiteY3230" fmla="*/ 1444884 h 6857999"/>
              <a:gd name="connsiteX3231" fmla="*/ 4421338 w 9144000"/>
              <a:gd name="connsiteY3231" fmla="*/ 1421956 h 6857999"/>
              <a:gd name="connsiteX3232" fmla="*/ 4466674 w 9144000"/>
              <a:gd name="connsiteY3232" fmla="*/ 1473819 h 6857999"/>
              <a:gd name="connsiteX3233" fmla="*/ 4749809 w 9144000"/>
              <a:gd name="connsiteY3233" fmla="*/ 1608429 h 6857999"/>
              <a:gd name="connsiteX3234" fmla="*/ 4855113 w 9144000"/>
              <a:gd name="connsiteY3234" fmla="*/ 1653224 h 6857999"/>
              <a:gd name="connsiteX3235" fmla="*/ 4815856 w 9144000"/>
              <a:gd name="connsiteY3235" fmla="*/ 1596312 h 6857999"/>
              <a:gd name="connsiteX3236" fmla="*/ 4781153 w 9144000"/>
              <a:gd name="connsiteY3236" fmla="*/ 1583067 h 6857999"/>
              <a:gd name="connsiteX3237" fmla="*/ 4482677 w 9144000"/>
              <a:gd name="connsiteY3237" fmla="*/ 1453522 h 6857999"/>
              <a:gd name="connsiteX3238" fmla="*/ 3839588 w 9144000"/>
              <a:gd name="connsiteY3238" fmla="*/ 1409424 h 6857999"/>
              <a:gd name="connsiteX3239" fmla="*/ 4302670 w 9144000"/>
              <a:gd name="connsiteY3239" fmla="*/ 2020291 h 6857999"/>
              <a:gd name="connsiteX3240" fmla="*/ 4431982 w 9144000"/>
              <a:gd name="connsiteY3240" fmla="*/ 2210624 h 6857999"/>
              <a:gd name="connsiteX3241" fmla="*/ 4796819 w 9144000"/>
              <a:gd name="connsiteY3241" fmla="*/ 2519267 h 6857999"/>
              <a:gd name="connsiteX3242" fmla="*/ 4478775 w 9144000"/>
              <a:gd name="connsiteY3242" fmla="*/ 2138605 h 6857999"/>
              <a:gd name="connsiteX3243" fmla="*/ 3839588 w 9144000"/>
              <a:gd name="connsiteY3243" fmla="*/ 1409424 h 6857999"/>
              <a:gd name="connsiteX3244" fmla="*/ 4682793 w 9144000"/>
              <a:gd name="connsiteY3244" fmla="*/ 1404356 h 6857999"/>
              <a:gd name="connsiteX3245" fmla="*/ 4693520 w 9144000"/>
              <a:gd name="connsiteY3245" fmla="*/ 1418928 h 6857999"/>
              <a:gd name="connsiteX3246" fmla="*/ 4878497 w 9144000"/>
              <a:gd name="connsiteY3246" fmla="*/ 1478417 h 6857999"/>
              <a:gd name="connsiteX3247" fmla="*/ 4931496 w 9144000"/>
              <a:gd name="connsiteY3247" fmla="*/ 1492353 h 6857999"/>
              <a:gd name="connsiteX3248" fmla="*/ 4925821 w 9144000"/>
              <a:gd name="connsiteY3248" fmla="*/ 1483010 h 6857999"/>
              <a:gd name="connsiteX3249" fmla="*/ 4920625 w 9144000"/>
              <a:gd name="connsiteY3249" fmla="*/ 1475188 h 6857999"/>
              <a:gd name="connsiteX3250" fmla="*/ 4894266 w 9144000"/>
              <a:gd name="connsiteY3250" fmla="*/ 1468735 h 6857999"/>
              <a:gd name="connsiteX3251" fmla="*/ 3843389 w 9144000"/>
              <a:gd name="connsiteY3251" fmla="*/ 1402946 h 6857999"/>
              <a:gd name="connsiteX3252" fmla="*/ 3959834 w 9144000"/>
              <a:gd name="connsiteY3252" fmla="*/ 1530516 h 6857999"/>
              <a:gd name="connsiteX3253" fmla="*/ 4769679 w 9144000"/>
              <a:gd name="connsiteY3253" fmla="*/ 2474936 h 6857999"/>
              <a:gd name="connsiteX3254" fmla="*/ 4826503 w 9144000"/>
              <a:gd name="connsiteY3254" fmla="*/ 2544378 h 6857999"/>
              <a:gd name="connsiteX3255" fmla="*/ 4859843 w 9144000"/>
              <a:gd name="connsiteY3255" fmla="*/ 2572583 h 6857999"/>
              <a:gd name="connsiteX3256" fmla="*/ 5311941 w 9144000"/>
              <a:gd name="connsiteY3256" fmla="*/ 2945166 h 6857999"/>
              <a:gd name="connsiteX3257" fmla="*/ 5618048 w 9144000"/>
              <a:gd name="connsiteY3257" fmla="*/ 3203091 h 6857999"/>
              <a:gd name="connsiteX3258" fmla="*/ 5807369 w 9144000"/>
              <a:gd name="connsiteY3258" fmla="*/ 3372905 h 6857999"/>
              <a:gd name="connsiteX3259" fmla="*/ 5256327 w 9144000"/>
              <a:gd name="connsiteY3259" fmla="*/ 2802597 h 6857999"/>
              <a:gd name="connsiteX3260" fmla="*/ 5257904 w 9144000"/>
              <a:gd name="connsiteY3260" fmla="*/ 2801018 h 6857999"/>
              <a:gd name="connsiteX3261" fmla="*/ 5230351 w 9144000"/>
              <a:gd name="connsiteY3261" fmla="*/ 2772480 h 6857999"/>
              <a:gd name="connsiteX3262" fmla="*/ 4614929 w 9144000"/>
              <a:gd name="connsiteY3262" fmla="*/ 2167815 h 6857999"/>
              <a:gd name="connsiteX3263" fmla="*/ 3868987 w 9144000"/>
              <a:gd name="connsiteY3263" fmla="*/ 1428737 h 6857999"/>
              <a:gd name="connsiteX3264" fmla="*/ 4670623 w 9144000"/>
              <a:gd name="connsiteY3264" fmla="*/ 1387822 h 6857999"/>
              <a:gd name="connsiteX3265" fmla="*/ 4675804 w 9144000"/>
              <a:gd name="connsiteY3265" fmla="*/ 1394861 h 6857999"/>
              <a:gd name="connsiteX3266" fmla="*/ 4914042 w 9144000"/>
              <a:gd name="connsiteY3266" fmla="*/ 1465273 h 6857999"/>
              <a:gd name="connsiteX3267" fmla="*/ 4906520 w 9144000"/>
              <a:gd name="connsiteY3267" fmla="*/ 1453947 h 6857999"/>
              <a:gd name="connsiteX3268" fmla="*/ 4700927 w 9144000"/>
              <a:gd name="connsiteY3268" fmla="*/ 1397840 h 6857999"/>
              <a:gd name="connsiteX3269" fmla="*/ 4708852 w 9144000"/>
              <a:gd name="connsiteY3269" fmla="*/ 1380520 h 6857999"/>
              <a:gd name="connsiteX3270" fmla="*/ 4889081 w 9144000"/>
              <a:gd name="connsiteY3270" fmla="*/ 1427687 h 6857999"/>
              <a:gd name="connsiteX3271" fmla="*/ 4888232 w 9144000"/>
              <a:gd name="connsiteY3271" fmla="*/ 1426410 h 6857999"/>
              <a:gd name="connsiteX3272" fmla="*/ 4659309 w 9144000"/>
              <a:gd name="connsiteY3272" fmla="*/ 1372450 h 6857999"/>
              <a:gd name="connsiteX3273" fmla="*/ 4662316 w 9144000"/>
              <a:gd name="connsiteY3273" fmla="*/ 1376535 h 6857999"/>
              <a:gd name="connsiteX3274" fmla="*/ 4704701 w 9144000"/>
              <a:gd name="connsiteY3274" fmla="*/ 1390266 h 6857999"/>
              <a:gd name="connsiteX3275" fmla="*/ 4897518 w 9144000"/>
              <a:gd name="connsiteY3275" fmla="*/ 1440391 h 6857999"/>
              <a:gd name="connsiteX3276" fmla="*/ 4893210 w 9144000"/>
              <a:gd name="connsiteY3276" fmla="*/ 1433906 h 6857999"/>
              <a:gd name="connsiteX3277" fmla="*/ 4708949 w 9144000"/>
              <a:gd name="connsiteY3277" fmla="*/ 1388013 h 6857999"/>
              <a:gd name="connsiteX3278" fmla="*/ 4377383 w 9144000"/>
              <a:gd name="connsiteY3278" fmla="*/ 1371674 h 6857999"/>
              <a:gd name="connsiteX3279" fmla="*/ 4406965 w 9144000"/>
              <a:gd name="connsiteY3279" fmla="*/ 1405514 h 6857999"/>
              <a:gd name="connsiteX3280" fmla="*/ 4485782 w 9144000"/>
              <a:gd name="connsiteY3280" fmla="*/ 1446039 h 6857999"/>
              <a:gd name="connsiteX3281" fmla="*/ 4784012 w 9144000"/>
              <a:gd name="connsiteY3281" fmla="*/ 1575428 h 6857999"/>
              <a:gd name="connsiteX3282" fmla="*/ 4807023 w 9144000"/>
              <a:gd name="connsiteY3282" fmla="*/ 1584214 h 6857999"/>
              <a:gd name="connsiteX3283" fmla="*/ 4775169 w 9144000"/>
              <a:gd name="connsiteY3283" fmla="*/ 1540943 h 6857999"/>
              <a:gd name="connsiteX3284" fmla="*/ 4502521 w 9144000"/>
              <a:gd name="connsiteY3284" fmla="*/ 1432161 h 6857999"/>
              <a:gd name="connsiteX3285" fmla="*/ 4093041 w 9144000"/>
              <a:gd name="connsiteY3285" fmla="*/ 1337108 h 6857999"/>
              <a:gd name="connsiteX3286" fmla="*/ 4139549 w 9144000"/>
              <a:gd name="connsiteY3286" fmla="*/ 1385402 h 6857999"/>
              <a:gd name="connsiteX3287" fmla="*/ 4155154 w 9144000"/>
              <a:gd name="connsiteY3287" fmla="*/ 1401988 h 6857999"/>
              <a:gd name="connsiteX3288" fmla="*/ 4205325 w 9144000"/>
              <a:gd name="connsiteY3288" fmla="*/ 1440237 h 6857999"/>
              <a:gd name="connsiteX3289" fmla="*/ 4553974 w 9144000"/>
              <a:gd name="connsiteY3289" fmla="*/ 1673480 h 6857999"/>
              <a:gd name="connsiteX3290" fmla="*/ 4704013 w 9144000"/>
              <a:gd name="connsiteY3290" fmla="*/ 1765307 h 6857999"/>
              <a:gd name="connsiteX3291" fmla="*/ 4619054 w 9144000"/>
              <a:gd name="connsiteY3291" fmla="*/ 1663855 h 6857999"/>
              <a:gd name="connsiteX3292" fmla="*/ 4580357 w 9144000"/>
              <a:gd name="connsiteY3292" fmla="*/ 1642851 h 6857999"/>
              <a:gd name="connsiteX3293" fmla="*/ 4218653 w 9144000"/>
              <a:gd name="connsiteY3293" fmla="*/ 1422911 h 6857999"/>
              <a:gd name="connsiteX3294" fmla="*/ 4346308 w 9144000"/>
              <a:gd name="connsiteY3294" fmla="*/ 1336128 h 6857999"/>
              <a:gd name="connsiteX3295" fmla="*/ 4364728 w 9144000"/>
              <a:gd name="connsiteY3295" fmla="*/ 1357197 h 6857999"/>
              <a:gd name="connsiteX3296" fmla="*/ 4506491 w 9144000"/>
              <a:gd name="connsiteY3296" fmla="*/ 1425663 h 6857999"/>
              <a:gd name="connsiteX3297" fmla="*/ 4766694 w 9144000"/>
              <a:gd name="connsiteY3297" fmla="*/ 1529433 h 6857999"/>
              <a:gd name="connsiteX3298" fmla="*/ 4742741 w 9144000"/>
              <a:gd name="connsiteY3298" fmla="*/ 1496895 h 6857999"/>
              <a:gd name="connsiteX3299" fmla="*/ 4515462 w 9144000"/>
              <a:gd name="connsiteY3299" fmla="*/ 1413167 h 6857999"/>
              <a:gd name="connsiteX3300" fmla="*/ 4314635 w 9144000"/>
              <a:gd name="connsiteY3300" fmla="*/ 1299895 h 6857999"/>
              <a:gd name="connsiteX3301" fmla="*/ 4333753 w 9144000"/>
              <a:gd name="connsiteY3301" fmla="*/ 1321764 h 6857999"/>
              <a:gd name="connsiteX3302" fmla="*/ 4518169 w 9144000"/>
              <a:gd name="connsiteY3302" fmla="*/ 1405728 h 6857999"/>
              <a:gd name="connsiteX3303" fmla="*/ 4734230 w 9144000"/>
              <a:gd name="connsiteY3303" fmla="*/ 1485335 h 6857999"/>
              <a:gd name="connsiteX3304" fmla="*/ 4712987 w 9144000"/>
              <a:gd name="connsiteY3304" fmla="*/ 1456479 h 6857999"/>
              <a:gd name="connsiteX3305" fmla="*/ 4538140 w 9144000"/>
              <a:gd name="connsiteY3305" fmla="*/ 1396552 h 6857999"/>
              <a:gd name="connsiteX3306" fmla="*/ 4291711 w 9144000"/>
              <a:gd name="connsiteY3306" fmla="*/ 1273672 h 6857999"/>
              <a:gd name="connsiteX3307" fmla="*/ 4302073 w 9144000"/>
              <a:gd name="connsiteY3307" fmla="*/ 1285526 h 6857999"/>
              <a:gd name="connsiteX3308" fmla="*/ 4541810 w 9144000"/>
              <a:gd name="connsiteY3308" fmla="*/ 1389323 h 6857999"/>
              <a:gd name="connsiteX3309" fmla="*/ 4704746 w 9144000"/>
              <a:gd name="connsiteY3309" fmla="*/ 1445285 h 6857999"/>
              <a:gd name="connsiteX3310" fmla="*/ 4690526 w 9144000"/>
              <a:gd name="connsiteY3310" fmla="*/ 1425970 h 6857999"/>
              <a:gd name="connsiteX3311" fmla="*/ 4553790 w 9144000"/>
              <a:gd name="connsiteY3311" fmla="*/ 1381937 h 6857999"/>
              <a:gd name="connsiteX3312" fmla="*/ 4338027 w 9144000"/>
              <a:gd name="connsiteY3312" fmla="*/ 1261021 h 6857999"/>
              <a:gd name="connsiteX3313" fmla="*/ 4518351 w 9144000"/>
              <a:gd name="connsiteY3313" fmla="*/ 1329897 h 6857999"/>
              <a:gd name="connsiteX3314" fmla="*/ 4651570 w 9144000"/>
              <a:gd name="connsiteY3314" fmla="*/ 1373054 h 6857999"/>
              <a:gd name="connsiteX3315" fmla="*/ 4648673 w 9144000"/>
              <a:gd name="connsiteY3315" fmla="*/ 1369115 h 6857999"/>
              <a:gd name="connsiteX3316" fmla="*/ 4520420 w 9144000"/>
              <a:gd name="connsiteY3316" fmla="*/ 1328907 h 6857999"/>
              <a:gd name="connsiteX3317" fmla="*/ 4338027 w 9144000"/>
              <a:gd name="connsiteY3317" fmla="*/ 1261021 h 6857999"/>
              <a:gd name="connsiteX3318" fmla="*/ 4273545 w 9144000"/>
              <a:gd name="connsiteY3318" fmla="*/ 1252889 h 6857999"/>
              <a:gd name="connsiteX3319" fmla="*/ 4280496 w 9144000"/>
              <a:gd name="connsiteY3319" fmla="*/ 1260841 h 6857999"/>
              <a:gd name="connsiteX3320" fmla="*/ 4556590 w 9144000"/>
              <a:gd name="connsiteY3320" fmla="*/ 1374890 h 6857999"/>
              <a:gd name="connsiteX3321" fmla="*/ 4682806 w 9144000"/>
              <a:gd name="connsiteY3321" fmla="*/ 1415481 h 6857999"/>
              <a:gd name="connsiteX3322" fmla="*/ 4672252 w 9144000"/>
              <a:gd name="connsiteY3322" fmla="*/ 1401146 h 6857999"/>
              <a:gd name="connsiteX3323" fmla="*/ 4567969 w 9144000"/>
              <a:gd name="connsiteY3323" fmla="*/ 1369399 h 6857999"/>
              <a:gd name="connsiteX3324" fmla="*/ 4411143 w 9144000"/>
              <a:gd name="connsiteY3324" fmla="*/ 1311436 h 6857999"/>
              <a:gd name="connsiteX3325" fmla="*/ 3995125 w 9144000"/>
              <a:gd name="connsiteY3325" fmla="*/ 1235429 h 6857999"/>
              <a:gd name="connsiteX3326" fmla="*/ 4065283 w 9144000"/>
              <a:gd name="connsiteY3326" fmla="*/ 1308284 h 6857999"/>
              <a:gd name="connsiteX3327" fmla="*/ 4222932 w 9144000"/>
              <a:gd name="connsiteY3327" fmla="*/ 1416029 h 6857999"/>
              <a:gd name="connsiteX3328" fmla="*/ 4584347 w 9144000"/>
              <a:gd name="connsiteY3328" fmla="*/ 1635742 h 6857999"/>
              <a:gd name="connsiteX3329" fmla="*/ 4604813 w 9144000"/>
              <a:gd name="connsiteY3329" fmla="*/ 1646850 h 6857999"/>
              <a:gd name="connsiteX3330" fmla="*/ 4538860 w 9144000"/>
              <a:gd name="connsiteY3330" fmla="*/ 1568093 h 6857999"/>
              <a:gd name="connsiteX3331" fmla="*/ 4530466 w 9144000"/>
              <a:gd name="connsiteY3331" fmla="*/ 1558496 h 6857999"/>
              <a:gd name="connsiteX3332" fmla="*/ 4244162 w 9144000"/>
              <a:gd name="connsiteY3332" fmla="*/ 1399605 h 6857999"/>
              <a:gd name="connsiteX3333" fmla="*/ 4065585 w 9144000"/>
              <a:gd name="connsiteY3333" fmla="*/ 1285670 h 6857999"/>
              <a:gd name="connsiteX3334" fmla="*/ 4257986 w 9144000"/>
              <a:gd name="connsiteY3334" fmla="*/ 1235092 h 6857999"/>
              <a:gd name="connsiteX3335" fmla="*/ 4259763 w 9144000"/>
              <a:gd name="connsiteY3335" fmla="*/ 1237125 h 6857999"/>
              <a:gd name="connsiteX3336" fmla="*/ 4317916 w 9144000"/>
              <a:gd name="connsiteY3336" fmla="*/ 1264133 h 6857999"/>
              <a:gd name="connsiteX3337" fmla="*/ 4616366 w 9144000"/>
              <a:gd name="connsiteY3337" fmla="*/ 1377292 h 6857999"/>
              <a:gd name="connsiteX3338" fmla="*/ 4665350 w 9144000"/>
              <a:gd name="connsiteY3338" fmla="*/ 1391770 h 6857999"/>
              <a:gd name="connsiteX3339" fmla="*/ 4659812 w 9144000"/>
              <a:gd name="connsiteY3339" fmla="*/ 1384246 h 6857999"/>
              <a:gd name="connsiteX3340" fmla="*/ 4469766 w 9144000"/>
              <a:gd name="connsiteY3340" fmla="*/ 1321412 h 6857999"/>
              <a:gd name="connsiteX3341" fmla="*/ 3908394 w 9144000"/>
              <a:gd name="connsiteY3341" fmla="*/ 1145366 h 6857999"/>
              <a:gd name="connsiteX3342" fmla="*/ 3963980 w 9144000"/>
              <a:gd name="connsiteY3342" fmla="*/ 1203087 h 6857999"/>
              <a:gd name="connsiteX3343" fmla="*/ 4069984 w 9144000"/>
              <a:gd name="connsiteY3343" fmla="*/ 1278612 h 6857999"/>
              <a:gd name="connsiteX3344" fmla="*/ 4248209 w 9144000"/>
              <a:gd name="connsiteY3344" fmla="*/ 1392208 h 6857999"/>
              <a:gd name="connsiteX3345" fmla="*/ 4513907 w 9144000"/>
              <a:gd name="connsiteY3345" fmla="*/ 1539561 h 6857999"/>
              <a:gd name="connsiteX3346" fmla="*/ 4462493 w 9144000"/>
              <a:gd name="connsiteY3346" fmla="*/ 1480774 h 6857999"/>
              <a:gd name="connsiteX3347" fmla="*/ 4455629 w 9144000"/>
              <a:gd name="connsiteY3347" fmla="*/ 1477506 h 6857999"/>
              <a:gd name="connsiteX3348" fmla="*/ 3914469 w 9144000"/>
              <a:gd name="connsiteY3348" fmla="*/ 1150116 h 6857999"/>
              <a:gd name="connsiteX3349" fmla="*/ 4037442 w 9144000"/>
              <a:gd name="connsiteY3349" fmla="*/ 1124108 h 6857999"/>
              <a:gd name="connsiteX3350" fmla="*/ 4175277 w 9144000"/>
              <a:gd name="connsiteY3350" fmla="*/ 1197885 h 6857999"/>
              <a:gd name="connsiteX3351" fmla="*/ 4242324 w 9144000"/>
              <a:gd name="connsiteY3351" fmla="*/ 1229026 h 6857999"/>
              <a:gd name="connsiteX3352" fmla="*/ 4240895 w 9144000"/>
              <a:gd name="connsiteY3352" fmla="*/ 1227391 h 6857999"/>
              <a:gd name="connsiteX3353" fmla="*/ 3720550 w 9144000"/>
              <a:gd name="connsiteY3353" fmla="*/ 1064346 h 6857999"/>
              <a:gd name="connsiteX3354" fmla="*/ 4051846 w 9144000"/>
              <a:gd name="connsiteY3354" fmla="*/ 1367050 h 6857999"/>
              <a:gd name="connsiteX3355" fmla="*/ 4269126 w 9144000"/>
              <a:gd name="connsiteY3355" fmla="*/ 1535091 h 6857999"/>
              <a:gd name="connsiteX3356" fmla="*/ 4147429 w 9144000"/>
              <a:gd name="connsiteY3356" fmla="*/ 1405811 h 6857999"/>
              <a:gd name="connsiteX3357" fmla="*/ 3870283 w 9144000"/>
              <a:gd name="connsiteY3357" fmla="*/ 1194480 h 6857999"/>
              <a:gd name="connsiteX3358" fmla="*/ 3720550 w 9144000"/>
              <a:gd name="connsiteY3358" fmla="*/ 1064346 h 6857999"/>
              <a:gd name="connsiteX3359" fmla="*/ 3827030 w 9144000"/>
              <a:gd name="connsiteY3359" fmla="*/ 1060876 h 6857999"/>
              <a:gd name="connsiteX3360" fmla="*/ 3867211 w 9144000"/>
              <a:gd name="connsiteY3360" fmla="*/ 1102601 h 6857999"/>
              <a:gd name="connsiteX3361" fmla="*/ 3919288 w 9144000"/>
              <a:gd name="connsiteY3361" fmla="*/ 1143340 h 6857999"/>
              <a:gd name="connsiteX3362" fmla="*/ 4182194 w 9144000"/>
              <a:gd name="connsiteY3362" fmla="*/ 1317244 h 6857999"/>
              <a:gd name="connsiteX3363" fmla="*/ 4447735 w 9144000"/>
              <a:gd name="connsiteY3363" fmla="*/ 1463899 h 6857999"/>
              <a:gd name="connsiteX3364" fmla="*/ 4402639 w 9144000"/>
              <a:gd name="connsiteY3364" fmla="*/ 1412334 h 6857999"/>
              <a:gd name="connsiteX3365" fmla="*/ 4197915 w 9144000"/>
              <a:gd name="connsiteY3365" fmla="*/ 1306981 h 6857999"/>
              <a:gd name="connsiteX3366" fmla="*/ 3928897 w 9144000"/>
              <a:gd name="connsiteY3366" fmla="*/ 1137624 h 6857999"/>
              <a:gd name="connsiteX3367" fmla="*/ 3806513 w 9144000"/>
              <a:gd name="connsiteY3367" fmla="*/ 1019439 h 6857999"/>
              <a:gd name="connsiteX3368" fmla="*/ 3942352 w 9144000"/>
              <a:gd name="connsiteY3368" fmla="*/ 1120204 h 6857999"/>
              <a:gd name="connsiteX3369" fmla="*/ 4215875 w 9144000"/>
              <a:gd name="connsiteY3369" fmla="*/ 1285308 h 6857999"/>
              <a:gd name="connsiteX3370" fmla="*/ 4346882 w 9144000"/>
              <a:gd name="connsiteY3370" fmla="*/ 1348579 h 6857999"/>
              <a:gd name="connsiteX3371" fmla="*/ 4329161 w 9144000"/>
              <a:gd name="connsiteY3371" fmla="*/ 1328318 h 6857999"/>
              <a:gd name="connsiteX3372" fmla="*/ 4218927 w 9144000"/>
              <a:gd name="connsiteY3372" fmla="*/ 1278111 h 6857999"/>
              <a:gd name="connsiteX3373" fmla="*/ 3940507 w 9144000"/>
              <a:gd name="connsiteY3373" fmla="*/ 1116349 h 6857999"/>
              <a:gd name="connsiteX3374" fmla="*/ 3748054 w 9144000"/>
              <a:gd name="connsiteY3374" fmla="*/ 979914 h 6857999"/>
              <a:gd name="connsiteX3375" fmla="*/ 3783741 w 9144000"/>
              <a:gd name="connsiteY3375" fmla="*/ 1015961 h 6857999"/>
              <a:gd name="connsiteX3376" fmla="*/ 3808159 w 9144000"/>
              <a:gd name="connsiteY3376" fmla="*/ 1036922 h 6857999"/>
              <a:gd name="connsiteX3377" fmla="*/ 3932768 w 9144000"/>
              <a:gd name="connsiteY3377" fmla="*/ 1130879 h 6857999"/>
              <a:gd name="connsiteX3378" fmla="*/ 4201328 w 9144000"/>
              <a:gd name="connsiteY3378" fmla="*/ 1299783 h 6857999"/>
              <a:gd name="connsiteX3379" fmla="*/ 4388267 w 9144000"/>
              <a:gd name="connsiteY3379" fmla="*/ 1395900 h 6857999"/>
              <a:gd name="connsiteX3380" fmla="*/ 4359536 w 9144000"/>
              <a:gd name="connsiteY3380" fmla="*/ 1363048 h 6857999"/>
              <a:gd name="connsiteX3381" fmla="*/ 4211569 w 9144000"/>
              <a:gd name="connsiteY3381" fmla="*/ 1291525 h 6857999"/>
              <a:gd name="connsiteX3382" fmla="*/ 3937568 w 9144000"/>
              <a:gd name="connsiteY3382" fmla="*/ 1125981 h 6857999"/>
              <a:gd name="connsiteX3383" fmla="*/ 3812550 w 9144000"/>
              <a:gd name="connsiteY3383" fmla="*/ 1034332 h 6857999"/>
              <a:gd name="connsiteX3384" fmla="*/ 3355502 w 9144000"/>
              <a:gd name="connsiteY3384" fmla="*/ 900699 h 6857999"/>
              <a:gd name="connsiteX3385" fmla="*/ 3448917 w 9144000"/>
              <a:gd name="connsiteY3385" fmla="*/ 994795 h 6857999"/>
              <a:gd name="connsiteX3386" fmla="*/ 3393965 w 9144000"/>
              <a:gd name="connsiteY3386" fmla="*/ 937118 h 6857999"/>
              <a:gd name="connsiteX3387" fmla="*/ 3419943 w 9144000"/>
              <a:gd name="connsiteY3387" fmla="*/ 786662 h 6857999"/>
              <a:gd name="connsiteX3388" fmla="*/ 3856866 w 9144000"/>
              <a:gd name="connsiteY3388" fmla="*/ 1206009 h 6857999"/>
              <a:gd name="connsiteX3389" fmla="*/ 3905825 w 9144000"/>
              <a:gd name="connsiteY3389" fmla="*/ 1247465 h 6857999"/>
              <a:gd name="connsiteX3390" fmla="*/ 3419943 w 9144000"/>
              <a:gd name="connsiteY3390" fmla="*/ 786662 h 6857999"/>
              <a:gd name="connsiteX3391" fmla="*/ 2897251 w 9144000"/>
              <a:gd name="connsiteY3391" fmla="*/ 764580 h 6857999"/>
              <a:gd name="connsiteX3392" fmla="*/ 2899562 w 9144000"/>
              <a:gd name="connsiteY3392" fmla="*/ 767118 h 6857999"/>
              <a:gd name="connsiteX3393" fmla="*/ 3627709 w 9144000"/>
              <a:gd name="connsiteY3393" fmla="*/ 1490923 h 6857999"/>
              <a:gd name="connsiteX3394" fmla="*/ 3641783 w 9144000"/>
              <a:gd name="connsiteY3394" fmla="*/ 1503802 h 6857999"/>
              <a:gd name="connsiteX3395" fmla="*/ 3611942 w 9144000"/>
              <a:gd name="connsiteY3395" fmla="*/ 1447123 h 6857999"/>
              <a:gd name="connsiteX3396" fmla="*/ 2989454 w 9144000"/>
              <a:gd name="connsiteY3396" fmla="*/ 818658 h 6857999"/>
              <a:gd name="connsiteX3397" fmla="*/ 3477246 w 9144000"/>
              <a:gd name="connsiteY3397" fmla="*/ 718069 h 6857999"/>
              <a:gd name="connsiteX3398" fmla="*/ 3571438 w 9144000"/>
              <a:gd name="connsiteY3398" fmla="*/ 820737 h 6857999"/>
              <a:gd name="connsiteX3399" fmla="*/ 3687709 w 9144000"/>
              <a:gd name="connsiteY3399" fmla="*/ 933529 h 6857999"/>
              <a:gd name="connsiteX3400" fmla="*/ 3706820 w 9144000"/>
              <a:gd name="connsiteY3400" fmla="*/ 949933 h 6857999"/>
              <a:gd name="connsiteX3401" fmla="*/ 3641437 w 9144000"/>
              <a:gd name="connsiteY3401" fmla="*/ 883897 h 6857999"/>
              <a:gd name="connsiteX3402" fmla="*/ 3576495 w 9144000"/>
              <a:gd name="connsiteY3402" fmla="*/ 821352 h 6857999"/>
              <a:gd name="connsiteX3403" fmla="*/ 3539557 w 9144000"/>
              <a:gd name="connsiteY3403" fmla="*/ 781002 h 6857999"/>
              <a:gd name="connsiteX3404" fmla="*/ 3131978 w 9144000"/>
              <a:gd name="connsiteY3404" fmla="*/ 675461 h 6857999"/>
              <a:gd name="connsiteX3405" fmla="*/ 3135211 w 9144000"/>
              <a:gd name="connsiteY3405" fmla="*/ 678802 h 6857999"/>
              <a:gd name="connsiteX3406" fmla="*/ 3184856 w 9144000"/>
              <a:gd name="connsiteY3406" fmla="*/ 728809 h 6857999"/>
              <a:gd name="connsiteX3407" fmla="*/ 3217213 w 9144000"/>
              <a:gd name="connsiteY3407" fmla="*/ 756783 h 6857999"/>
              <a:gd name="connsiteX3408" fmla="*/ 2781242 w 9144000"/>
              <a:gd name="connsiteY3408" fmla="*/ 637149 h 6857999"/>
              <a:gd name="connsiteX3409" fmla="*/ 2878424 w 9144000"/>
              <a:gd name="connsiteY3409" fmla="*/ 743900 h 6857999"/>
              <a:gd name="connsiteX3410" fmla="*/ 2993938 w 9144000"/>
              <a:gd name="connsiteY3410" fmla="*/ 811718 h 6857999"/>
              <a:gd name="connsiteX3411" fmla="*/ 3618782 w 9144000"/>
              <a:gd name="connsiteY3411" fmla="*/ 1442223 h 6857999"/>
              <a:gd name="connsiteX3412" fmla="*/ 3659762 w 9144000"/>
              <a:gd name="connsiteY3412" fmla="*/ 1520254 h 6857999"/>
              <a:gd name="connsiteX3413" fmla="*/ 3756252 w 9144000"/>
              <a:gd name="connsiteY3413" fmla="*/ 1608546 h 6857999"/>
              <a:gd name="connsiteX3414" fmla="*/ 3645514 w 9144000"/>
              <a:gd name="connsiteY3414" fmla="*/ 1417097 h 6857999"/>
              <a:gd name="connsiteX3415" fmla="*/ 2841165 w 9144000"/>
              <a:gd name="connsiteY3415" fmla="*/ 669650 h 6857999"/>
              <a:gd name="connsiteX3416" fmla="*/ 3342043 w 9144000"/>
              <a:gd name="connsiteY3416" fmla="*/ 583705 h 6857999"/>
              <a:gd name="connsiteX3417" fmla="*/ 3374873 w 9144000"/>
              <a:gd name="connsiteY3417" fmla="*/ 625775 h 6857999"/>
              <a:gd name="connsiteX3418" fmla="*/ 3775123 w 9144000"/>
              <a:gd name="connsiteY3418" fmla="*/ 1030560 h 6857999"/>
              <a:gd name="connsiteX3419" fmla="*/ 3820682 w 9144000"/>
              <a:gd name="connsiteY3419" fmla="*/ 1066201 h 6857999"/>
              <a:gd name="connsiteX3420" fmla="*/ 3775616 w 9144000"/>
              <a:gd name="connsiteY3420" fmla="*/ 1019416 h 6857999"/>
              <a:gd name="connsiteX3421" fmla="*/ 3774177 w 9144000"/>
              <a:gd name="connsiteY3421" fmla="*/ 1017962 h 6857999"/>
              <a:gd name="connsiteX3422" fmla="*/ 3682607 w 9144000"/>
              <a:gd name="connsiteY3422" fmla="*/ 939372 h 6857999"/>
              <a:gd name="connsiteX3423" fmla="*/ 3453076 w 9144000"/>
              <a:gd name="connsiteY3423" fmla="*/ 703092 h 6857999"/>
              <a:gd name="connsiteX3424" fmla="*/ 3408513 w 9144000"/>
              <a:gd name="connsiteY3424" fmla="*/ 648717 h 6857999"/>
              <a:gd name="connsiteX3425" fmla="*/ 2368530 w 9144000"/>
              <a:gd name="connsiteY3425" fmla="*/ 518369 h 6857999"/>
              <a:gd name="connsiteX3426" fmla="*/ 2447041 w 9144000"/>
              <a:gd name="connsiteY3426" fmla="*/ 624734 h 6857999"/>
              <a:gd name="connsiteX3427" fmla="*/ 3491995 w 9144000"/>
              <a:gd name="connsiteY3427" fmla="*/ 1761396 h 6857999"/>
              <a:gd name="connsiteX3428" fmla="*/ 3812160 w 9144000"/>
              <a:gd name="connsiteY3428" fmla="*/ 2023632 h 6857999"/>
              <a:gd name="connsiteX3429" fmla="*/ 3877069 w 9144000"/>
              <a:gd name="connsiteY3429" fmla="*/ 2071917 h 6857999"/>
              <a:gd name="connsiteX3430" fmla="*/ 3873878 w 9144000"/>
              <a:gd name="connsiteY3430" fmla="*/ 2060426 h 6857999"/>
              <a:gd name="connsiteX3431" fmla="*/ 3714468 w 9144000"/>
              <a:gd name="connsiteY3431" fmla="*/ 1641853 h 6857999"/>
              <a:gd name="connsiteX3432" fmla="*/ 3652514 w 9144000"/>
              <a:gd name="connsiteY3432" fmla="*/ 1524182 h 6857999"/>
              <a:gd name="connsiteX3433" fmla="*/ 3622448 w 9144000"/>
              <a:gd name="connsiteY3433" fmla="*/ 1496667 h 6857999"/>
              <a:gd name="connsiteX3434" fmla="*/ 2894007 w 9144000"/>
              <a:gd name="connsiteY3434" fmla="*/ 772483 h 6857999"/>
              <a:gd name="connsiteX3435" fmla="*/ 2874869 w 9144000"/>
              <a:gd name="connsiteY3435" fmla="*/ 751453 h 6857999"/>
              <a:gd name="connsiteX3436" fmla="*/ 2798409 w 9144000"/>
              <a:gd name="connsiteY3436" fmla="*/ 706609 h 6857999"/>
              <a:gd name="connsiteX3437" fmla="*/ 2397876 w 9144000"/>
              <a:gd name="connsiteY3437" fmla="*/ 528308 h 6857999"/>
              <a:gd name="connsiteX3438" fmla="*/ 2672393 w 9144000"/>
              <a:gd name="connsiteY3438" fmla="*/ 517582 h 6857999"/>
              <a:gd name="connsiteX3439" fmla="*/ 2763734 w 9144000"/>
              <a:gd name="connsiteY3439" fmla="*/ 617917 h 6857999"/>
              <a:gd name="connsiteX3440" fmla="*/ 2845975 w 9144000"/>
              <a:gd name="connsiteY3440" fmla="*/ 662509 h 6857999"/>
              <a:gd name="connsiteX3441" fmla="*/ 3652261 w 9144000"/>
              <a:gd name="connsiteY3441" fmla="*/ 1412411 h 6857999"/>
              <a:gd name="connsiteX3442" fmla="*/ 3773864 w 9144000"/>
              <a:gd name="connsiteY3442" fmla="*/ 1622871 h 6857999"/>
              <a:gd name="connsiteX3443" fmla="*/ 3775357 w 9144000"/>
              <a:gd name="connsiteY3443" fmla="*/ 1626028 h 6857999"/>
              <a:gd name="connsiteX3444" fmla="*/ 3858116 w 9144000"/>
              <a:gd name="connsiteY3444" fmla="*/ 1701756 h 6857999"/>
              <a:gd name="connsiteX3445" fmla="*/ 3836638 w 9144000"/>
              <a:gd name="connsiteY3445" fmla="*/ 1659320 h 6857999"/>
              <a:gd name="connsiteX3446" fmla="*/ 3668627 w 9144000"/>
              <a:gd name="connsiteY3446" fmla="*/ 1389127 h 6857999"/>
              <a:gd name="connsiteX3447" fmla="*/ 2721994 w 9144000"/>
              <a:gd name="connsiteY3447" fmla="*/ 544651 h 6857999"/>
              <a:gd name="connsiteX3448" fmla="*/ 3212907 w 9144000"/>
              <a:gd name="connsiteY3448" fmla="*/ 457404 h 6857999"/>
              <a:gd name="connsiteX3449" fmla="*/ 3220572 w 9144000"/>
              <a:gd name="connsiteY3449" fmla="*/ 468013 h 6857999"/>
              <a:gd name="connsiteX3450" fmla="*/ 3899107 w 9144000"/>
              <a:gd name="connsiteY3450" fmla="*/ 1156867 h 6857999"/>
              <a:gd name="connsiteX3451" fmla="*/ 3927513 w 9144000"/>
              <a:gd name="connsiteY3451" fmla="*/ 1177106 h 6857999"/>
              <a:gd name="connsiteX3452" fmla="*/ 3861974 w 9144000"/>
              <a:gd name="connsiteY3452" fmla="*/ 1109068 h 6857999"/>
              <a:gd name="connsiteX3453" fmla="*/ 3769645 w 9144000"/>
              <a:gd name="connsiteY3453" fmla="*/ 1036871 h 6857999"/>
              <a:gd name="connsiteX3454" fmla="*/ 3367767 w 9144000"/>
              <a:gd name="connsiteY3454" fmla="*/ 629845 h 6857999"/>
              <a:gd name="connsiteX3455" fmla="*/ 3299307 w 9144000"/>
              <a:gd name="connsiteY3455" fmla="*/ 541907 h 6857999"/>
              <a:gd name="connsiteX3456" fmla="*/ 2031838 w 9144000"/>
              <a:gd name="connsiteY3456" fmla="*/ 413991 h 6857999"/>
              <a:gd name="connsiteX3457" fmla="*/ 2114075 w 9144000"/>
              <a:gd name="connsiteY3457" fmla="*/ 553672 h 6857999"/>
              <a:gd name="connsiteX3458" fmla="*/ 3295951 w 9144000"/>
              <a:gd name="connsiteY3458" fmla="*/ 1958010 h 6857999"/>
              <a:gd name="connsiteX3459" fmla="*/ 3630624 w 9144000"/>
              <a:gd name="connsiteY3459" fmla="*/ 2206619 h 6857999"/>
              <a:gd name="connsiteX3460" fmla="*/ 3965232 w 9144000"/>
              <a:gd name="connsiteY3460" fmla="*/ 2421855 h 6857999"/>
              <a:gd name="connsiteX3461" fmla="*/ 3935519 w 9144000"/>
              <a:gd name="connsiteY3461" fmla="*/ 2282418 h 6857999"/>
              <a:gd name="connsiteX3462" fmla="*/ 3880708 w 9144000"/>
              <a:gd name="connsiteY3462" fmla="*/ 2085027 h 6857999"/>
              <a:gd name="connsiteX3463" fmla="*/ 3807505 w 9144000"/>
              <a:gd name="connsiteY3463" fmla="*/ 2030535 h 6857999"/>
              <a:gd name="connsiteX3464" fmla="*/ 3487160 w 9144000"/>
              <a:gd name="connsiteY3464" fmla="*/ 1767959 h 6857999"/>
              <a:gd name="connsiteX3465" fmla="*/ 2440887 w 9144000"/>
              <a:gd name="connsiteY3465" fmla="*/ 629733 h 6857999"/>
              <a:gd name="connsiteX3466" fmla="*/ 2355264 w 9144000"/>
              <a:gd name="connsiteY3466" fmla="*/ 513876 h 6857999"/>
              <a:gd name="connsiteX3467" fmla="*/ 2195263 w 9144000"/>
              <a:gd name="connsiteY3467" fmla="*/ 459689 h 6857999"/>
              <a:gd name="connsiteX3468" fmla="*/ 2284827 w 9144000"/>
              <a:gd name="connsiteY3468" fmla="*/ 404970 h 6857999"/>
              <a:gd name="connsiteX3469" fmla="*/ 2359572 w 9144000"/>
              <a:gd name="connsiteY3469" fmla="*/ 506235 h 6857999"/>
              <a:gd name="connsiteX3470" fmla="*/ 2400675 w 9144000"/>
              <a:gd name="connsiteY3470" fmla="*/ 520173 h 6857999"/>
              <a:gd name="connsiteX3471" fmla="*/ 2802319 w 9144000"/>
              <a:gd name="connsiteY3471" fmla="*/ 699219 h 6857999"/>
              <a:gd name="connsiteX3472" fmla="*/ 2856030 w 9144000"/>
              <a:gd name="connsiteY3472" fmla="*/ 730752 h 6857999"/>
              <a:gd name="connsiteX3473" fmla="*/ 2760710 w 9144000"/>
              <a:gd name="connsiteY3473" fmla="*/ 626013 h 6857999"/>
              <a:gd name="connsiteX3474" fmla="*/ 2622704 w 9144000"/>
              <a:gd name="connsiteY3474" fmla="*/ 551162 h 6857999"/>
              <a:gd name="connsiteX3475" fmla="*/ 2385384 w 9144000"/>
              <a:gd name="connsiteY3475" fmla="*/ 443204 h 6857999"/>
              <a:gd name="connsiteX3476" fmla="*/ 2535141 w 9144000"/>
              <a:gd name="connsiteY3476" fmla="*/ 364615 h 6857999"/>
              <a:gd name="connsiteX3477" fmla="*/ 2560411 w 9144000"/>
              <a:gd name="connsiteY3477" fmla="*/ 394575 h 6857999"/>
              <a:gd name="connsiteX3478" fmla="*/ 2655241 w 9144000"/>
              <a:gd name="connsiteY3478" fmla="*/ 498742 h 6857999"/>
              <a:gd name="connsiteX3479" fmla="*/ 2726045 w 9144000"/>
              <a:gd name="connsiteY3479" fmla="*/ 537378 h 6857999"/>
              <a:gd name="connsiteX3480" fmla="*/ 3675450 w 9144000"/>
              <a:gd name="connsiteY3480" fmla="*/ 1384310 h 6857999"/>
              <a:gd name="connsiteX3481" fmla="*/ 3843890 w 9144000"/>
              <a:gd name="connsiteY3481" fmla="*/ 1655041 h 6857999"/>
              <a:gd name="connsiteX3482" fmla="*/ 3875669 w 9144000"/>
              <a:gd name="connsiteY3482" fmla="*/ 1717818 h 6857999"/>
              <a:gd name="connsiteX3483" fmla="*/ 3997987 w 9144000"/>
              <a:gd name="connsiteY3483" fmla="*/ 1829743 h 6857999"/>
              <a:gd name="connsiteX3484" fmla="*/ 3877096 w 9144000"/>
              <a:gd name="connsiteY3484" fmla="*/ 1623009 h 6857999"/>
              <a:gd name="connsiteX3485" fmla="*/ 3698357 w 9144000"/>
              <a:gd name="connsiteY3485" fmla="*/ 1362273 h 6857999"/>
              <a:gd name="connsiteX3486" fmla="*/ 2706933 w 9144000"/>
              <a:gd name="connsiteY3486" fmla="*/ 468898 h 6857999"/>
              <a:gd name="connsiteX3487" fmla="*/ 1772051 w 9144000"/>
              <a:gd name="connsiteY3487" fmla="*/ 352284 h 6857999"/>
              <a:gd name="connsiteX3488" fmla="*/ 1809585 w 9144000"/>
              <a:gd name="connsiteY3488" fmla="*/ 436967 h 6857999"/>
              <a:gd name="connsiteX3489" fmla="*/ 1814857 w 9144000"/>
              <a:gd name="connsiteY3489" fmla="*/ 434763 h 6857999"/>
              <a:gd name="connsiteX3490" fmla="*/ 3097235 w 9144000"/>
              <a:gd name="connsiteY3490" fmla="*/ 2156487 h 6857999"/>
              <a:gd name="connsiteX3491" fmla="*/ 3821736 w 9144000"/>
              <a:gd name="connsiteY3491" fmla="*/ 2597832 h 6857999"/>
              <a:gd name="connsiteX3492" fmla="*/ 4023294 w 9144000"/>
              <a:gd name="connsiteY3492" fmla="*/ 2694316 h 6857999"/>
              <a:gd name="connsiteX3493" fmla="*/ 3967489 w 9144000"/>
              <a:gd name="connsiteY3493" fmla="*/ 2432447 h 6857999"/>
              <a:gd name="connsiteX3494" fmla="*/ 3626383 w 9144000"/>
              <a:gd name="connsiteY3494" fmla="*/ 2212962 h 6857999"/>
              <a:gd name="connsiteX3495" fmla="*/ 3291223 w 9144000"/>
              <a:gd name="connsiteY3495" fmla="*/ 1963870 h 6857999"/>
              <a:gd name="connsiteX3496" fmla="*/ 2107437 w 9144000"/>
              <a:gd name="connsiteY3496" fmla="*/ 557856 h 6857999"/>
              <a:gd name="connsiteX3497" fmla="*/ 2021026 w 9144000"/>
              <a:gd name="connsiteY3497" fmla="*/ 410968 h 6857999"/>
              <a:gd name="connsiteX3498" fmla="*/ 1967602 w 9144000"/>
              <a:gd name="connsiteY3498" fmla="*/ 396029 h 6857999"/>
              <a:gd name="connsiteX3499" fmla="*/ 3101384 w 9144000"/>
              <a:gd name="connsiteY3499" fmla="*/ 348330 h 6857999"/>
              <a:gd name="connsiteX3500" fmla="*/ 3191643 w 9144000"/>
              <a:gd name="connsiteY3500" fmla="*/ 468714 h 6857999"/>
              <a:gd name="connsiteX3501" fmla="*/ 3882871 w 9144000"/>
              <a:gd name="connsiteY3501" fmla="*/ 1172282 h 6857999"/>
              <a:gd name="connsiteX3502" fmla="*/ 4027673 w 9144000"/>
              <a:gd name="connsiteY3502" fmla="*/ 1281085 h 6857999"/>
              <a:gd name="connsiteX3503" fmla="*/ 3958622 w 9144000"/>
              <a:gd name="connsiteY3503" fmla="*/ 1209401 h 6857999"/>
              <a:gd name="connsiteX3504" fmla="*/ 3894347 w 9144000"/>
              <a:gd name="connsiteY3504" fmla="*/ 1163571 h 6857999"/>
              <a:gd name="connsiteX3505" fmla="*/ 3213047 w 9144000"/>
              <a:gd name="connsiteY3505" fmla="*/ 471129 h 6857999"/>
              <a:gd name="connsiteX3506" fmla="*/ 3179895 w 9144000"/>
              <a:gd name="connsiteY3506" fmla="*/ 425116 h 6857999"/>
              <a:gd name="connsiteX3507" fmla="*/ 1960843 w 9144000"/>
              <a:gd name="connsiteY3507" fmla="*/ 293407 h 6857999"/>
              <a:gd name="connsiteX3508" fmla="*/ 2025440 w 9144000"/>
              <a:gd name="connsiteY3508" fmla="*/ 403125 h 6857999"/>
              <a:gd name="connsiteX3509" fmla="*/ 2197528 w 9144000"/>
              <a:gd name="connsiteY3509" fmla="*/ 451281 h 6857999"/>
              <a:gd name="connsiteX3510" fmla="*/ 2346286 w 9144000"/>
              <a:gd name="connsiteY3510" fmla="*/ 501728 h 6857999"/>
              <a:gd name="connsiteX3511" fmla="*/ 2270850 w 9144000"/>
              <a:gd name="connsiteY3511" fmla="*/ 399656 h 6857999"/>
              <a:gd name="connsiteX3512" fmla="*/ 2129351 w 9144000"/>
              <a:gd name="connsiteY3512" fmla="*/ 345857 h 6857999"/>
              <a:gd name="connsiteX3513" fmla="*/ 2196777 w 9144000"/>
              <a:gd name="connsiteY3513" fmla="*/ 279631 h 6857999"/>
              <a:gd name="connsiteX3514" fmla="*/ 2275133 w 9144000"/>
              <a:gd name="connsiteY3514" fmla="*/ 391838 h 6857999"/>
              <a:gd name="connsiteX3515" fmla="*/ 2275728 w 9144000"/>
              <a:gd name="connsiteY3515" fmla="*/ 392644 h 6857999"/>
              <a:gd name="connsiteX3516" fmla="*/ 2389041 w 9144000"/>
              <a:gd name="connsiteY3516" fmla="*/ 435643 h 6857999"/>
              <a:gd name="connsiteX3517" fmla="*/ 2626981 w 9144000"/>
              <a:gd name="connsiteY3517" fmla="*/ 543770 h 6857999"/>
              <a:gd name="connsiteX3518" fmla="*/ 2743219 w 9144000"/>
              <a:gd name="connsiteY3518" fmla="*/ 606794 h 6857999"/>
              <a:gd name="connsiteX3519" fmla="*/ 2651807 w 9144000"/>
              <a:gd name="connsiteY3519" fmla="*/ 506349 h 6857999"/>
              <a:gd name="connsiteX3520" fmla="*/ 2467879 w 9144000"/>
              <a:gd name="connsiteY3520" fmla="*/ 405976 h 6857999"/>
              <a:gd name="connsiteX3521" fmla="*/ 2999236 w 9144000"/>
              <a:gd name="connsiteY3521" fmla="*/ 249743 h 6857999"/>
              <a:gd name="connsiteX3522" fmla="*/ 3033235 w 9144000"/>
              <a:gd name="connsiteY3522" fmla="*/ 296035 h 6857999"/>
              <a:gd name="connsiteX3523" fmla="*/ 3874137 w 9144000"/>
              <a:gd name="connsiteY3523" fmla="*/ 1187734 h 6857999"/>
              <a:gd name="connsiteX3524" fmla="*/ 4113661 w 9144000"/>
              <a:gd name="connsiteY3524" fmla="*/ 1370353 h 6857999"/>
              <a:gd name="connsiteX3525" fmla="*/ 4059698 w 9144000"/>
              <a:gd name="connsiteY3525" fmla="*/ 1314331 h 6857999"/>
              <a:gd name="connsiteX3526" fmla="*/ 4045134 w 9144000"/>
              <a:gd name="connsiteY3526" fmla="*/ 1304384 h 6857999"/>
              <a:gd name="connsiteX3527" fmla="*/ 3878034 w 9144000"/>
              <a:gd name="connsiteY3527" fmla="*/ 1179026 h 6857999"/>
              <a:gd name="connsiteX3528" fmla="*/ 3184367 w 9144000"/>
              <a:gd name="connsiteY3528" fmla="*/ 472310 h 6857999"/>
              <a:gd name="connsiteX3529" fmla="*/ 3064819 w 9144000"/>
              <a:gd name="connsiteY3529" fmla="*/ 312566 h 6857999"/>
              <a:gd name="connsiteX3530" fmla="*/ 3036375 w 9144000"/>
              <a:gd name="connsiteY3530" fmla="*/ 284747 h 6857999"/>
              <a:gd name="connsiteX3531" fmla="*/ 1714329 w 9144000"/>
              <a:gd name="connsiteY3531" fmla="*/ 222056 h 6857999"/>
              <a:gd name="connsiteX3532" fmla="*/ 1767647 w 9144000"/>
              <a:gd name="connsiteY3532" fmla="*/ 342347 h 6857999"/>
              <a:gd name="connsiteX3533" fmla="*/ 1969279 w 9144000"/>
              <a:gd name="connsiteY3533" fmla="*/ 387409 h 6857999"/>
              <a:gd name="connsiteX3534" fmla="*/ 2014634 w 9144000"/>
              <a:gd name="connsiteY3534" fmla="*/ 400101 h 6857999"/>
              <a:gd name="connsiteX3535" fmla="*/ 1952250 w 9144000"/>
              <a:gd name="connsiteY3535" fmla="*/ 294056 h 6857999"/>
              <a:gd name="connsiteX3536" fmla="*/ 1955958 w 9144000"/>
              <a:gd name="connsiteY3536" fmla="*/ 291886 h 6857999"/>
              <a:gd name="connsiteX3537" fmla="*/ 1814013 w 9144000"/>
              <a:gd name="connsiteY3537" fmla="*/ 247704 h 6857999"/>
              <a:gd name="connsiteX3538" fmla="*/ 2393345 w 9144000"/>
              <a:gd name="connsiteY3538" fmla="*/ 196502 h 6857999"/>
              <a:gd name="connsiteX3539" fmla="*/ 2519177 w 9144000"/>
              <a:gd name="connsiteY3539" fmla="*/ 345688 h 6857999"/>
              <a:gd name="connsiteX3540" fmla="*/ 2711900 w 9144000"/>
              <a:gd name="connsiteY3540" fmla="*/ 462662 h 6857999"/>
              <a:gd name="connsiteX3541" fmla="*/ 3705187 w 9144000"/>
              <a:gd name="connsiteY3541" fmla="*/ 1358301 h 6857999"/>
              <a:gd name="connsiteX3542" fmla="*/ 3883865 w 9144000"/>
              <a:gd name="connsiteY3542" fmla="*/ 1619641 h 6857999"/>
              <a:gd name="connsiteX3543" fmla="*/ 4016226 w 9144000"/>
              <a:gd name="connsiteY3543" fmla="*/ 1846433 h 6857999"/>
              <a:gd name="connsiteX3544" fmla="*/ 4018745 w 9144000"/>
              <a:gd name="connsiteY3544" fmla="*/ 1848738 h 6857999"/>
              <a:gd name="connsiteX3545" fmla="*/ 4165466 w 9144000"/>
              <a:gd name="connsiteY3545" fmla="*/ 1977257 h 6857999"/>
              <a:gd name="connsiteX3546" fmla="*/ 3971661 w 9144000"/>
              <a:gd name="connsiteY3546" fmla="*/ 1673968 h 6857999"/>
              <a:gd name="connsiteX3547" fmla="*/ 3723425 w 9144000"/>
              <a:gd name="connsiteY3547" fmla="*/ 1338127 h 6857999"/>
              <a:gd name="connsiteX3548" fmla="*/ 2569893 w 9144000"/>
              <a:gd name="connsiteY3548" fmla="*/ 310315 h 6857999"/>
              <a:gd name="connsiteX3549" fmla="*/ 3215924 w 9144000"/>
              <a:gd name="connsiteY3549" fmla="*/ 185020 h 6857999"/>
              <a:gd name="connsiteX3550" fmla="*/ 3251809 w 9144000"/>
              <a:gd name="connsiteY3550" fmla="*/ 258187 h 6857999"/>
              <a:gd name="connsiteX3551" fmla="*/ 3988572 w 9144000"/>
              <a:gd name="connsiteY3551" fmla="*/ 1072980 h 6857999"/>
              <a:gd name="connsiteX3552" fmla="*/ 4202261 w 9144000"/>
              <a:gd name="connsiteY3552" fmla="*/ 1184451 h 6857999"/>
              <a:gd name="connsiteX3553" fmla="*/ 3907005 w 9144000"/>
              <a:gd name="connsiteY3553" fmla="*/ 863871 h 6857999"/>
              <a:gd name="connsiteX3554" fmla="*/ 3258778 w 9144000"/>
              <a:gd name="connsiteY3554" fmla="*/ 222995 h 6857999"/>
              <a:gd name="connsiteX3555" fmla="*/ 1516195 w 9144000"/>
              <a:gd name="connsiteY3555" fmla="*/ 171078 h 6857999"/>
              <a:gd name="connsiteX3556" fmla="*/ 1560922 w 9144000"/>
              <a:gd name="connsiteY3556" fmla="*/ 302710 h 6857999"/>
              <a:gd name="connsiteX3557" fmla="*/ 1719865 w 9144000"/>
              <a:gd name="connsiteY3557" fmla="*/ 331668 h 6857999"/>
              <a:gd name="connsiteX3558" fmla="*/ 1757915 w 9144000"/>
              <a:gd name="connsiteY3558" fmla="*/ 340172 h 6857999"/>
              <a:gd name="connsiteX3559" fmla="*/ 1703447 w 9144000"/>
              <a:gd name="connsiteY3559" fmla="*/ 219256 h 6857999"/>
              <a:gd name="connsiteX3560" fmla="*/ 1888523 w 9144000"/>
              <a:gd name="connsiteY3560" fmla="*/ 157210 h 6857999"/>
              <a:gd name="connsiteX3561" fmla="*/ 1958983 w 9144000"/>
              <a:gd name="connsiteY3561" fmla="*/ 284377 h 6857999"/>
              <a:gd name="connsiteX3562" fmla="*/ 1958910 w 9144000"/>
              <a:gd name="connsiteY3562" fmla="*/ 284418 h 6857999"/>
              <a:gd name="connsiteX3563" fmla="*/ 2132283 w 9144000"/>
              <a:gd name="connsiteY3563" fmla="*/ 338211 h 6857999"/>
              <a:gd name="connsiteX3564" fmla="*/ 2262248 w 9144000"/>
              <a:gd name="connsiteY3564" fmla="*/ 387529 h 6857999"/>
              <a:gd name="connsiteX3565" fmla="*/ 2182609 w 9144000"/>
              <a:gd name="connsiteY3565" fmla="*/ 273715 h 6857999"/>
              <a:gd name="connsiteX3566" fmla="*/ 1896488 w 9144000"/>
              <a:gd name="connsiteY3566" fmla="*/ 159972 h 6857999"/>
              <a:gd name="connsiteX3567" fmla="*/ 2616204 w 9144000"/>
              <a:gd name="connsiteY3567" fmla="*/ 142486 h 6857999"/>
              <a:gd name="connsiteX3568" fmla="*/ 2957365 w 9144000"/>
              <a:gd name="connsiteY3568" fmla="*/ 495024 h 6857999"/>
              <a:gd name="connsiteX3569" fmla="*/ 3136388 w 9144000"/>
              <a:gd name="connsiteY3569" fmla="*/ 666215 h 6857999"/>
              <a:gd name="connsiteX3570" fmla="*/ 3400624 w 9144000"/>
              <a:gd name="connsiteY3570" fmla="*/ 931296 h 6857999"/>
              <a:gd name="connsiteX3571" fmla="*/ 3692665 w 9144000"/>
              <a:gd name="connsiteY3571" fmla="*/ 1237822 h 6857999"/>
              <a:gd name="connsiteX3572" fmla="*/ 3720982 w 9144000"/>
              <a:gd name="connsiteY3572" fmla="*/ 1268845 h 6857999"/>
              <a:gd name="connsiteX3573" fmla="*/ 3876829 w 9144000"/>
              <a:gd name="connsiteY3573" fmla="*/ 1425827 h 6857999"/>
              <a:gd name="connsiteX3574" fmla="*/ 4621662 w 9144000"/>
              <a:gd name="connsiteY3574" fmla="*/ 2163450 h 6857999"/>
              <a:gd name="connsiteX3575" fmla="*/ 5018512 w 9144000"/>
              <a:gd name="connsiteY3575" fmla="*/ 2553075 h 6857999"/>
              <a:gd name="connsiteX3576" fmla="*/ 4555051 w 9144000"/>
              <a:gd name="connsiteY3576" fmla="*/ 2073059 h 6857999"/>
              <a:gd name="connsiteX3577" fmla="*/ 3474804 w 9144000"/>
              <a:gd name="connsiteY3577" fmla="*/ 987792 h 6857999"/>
              <a:gd name="connsiteX3578" fmla="*/ 3165489 w 9144000"/>
              <a:gd name="connsiteY3578" fmla="*/ 140328 h 6857999"/>
              <a:gd name="connsiteX3579" fmla="*/ 3179995 w 9144000"/>
              <a:gd name="connsiteY3579" fmla="*/ 171713 h 6857999"/>
              <a:gd name="connsiteX3580" fmla="*/ 3307470 w 9144000"/>
              <a:gd name="connsiteY3580" fmla="*/ 397166 h 6857999"/>
              <a:gd name="connsiteX3581" fmla="*/ 3182050 w 9144000"/>
              <a:gd name="connsiteY3581" fmla="*/ 171713 h 6857999"/>
              <a:gd name="connsiteX3582" fmla="*/ 3169514 w 9144000"/>
              <a:gd name="connsiteY3582" fmla="*/ 143895 h 6857999"/>
              <a:gd name="connsiteX3583" fmla="*/ 1337541 w 9144000"/>
              <a:gd name="connsiteY3583" fmla="*/ 125112 h 6857999"/>
              <a:gd name="connsiteX3584" fmla="*/ 1352900 w 9144000"/>
              <a:gd name="connsiteY3584" fmla="*/ 187005 h 6857999"/>
              <a:gd name="connsiteX3585" fmla="*/ 1373203 w 9144000"/>
              <a:gd name="connsiteY3585" fmla="*/ 269146 h 6857999"/>
              <a:gd name="connsiteX3586" fmla="*/ 1414760 w 9144000"/>
              <a:gd name="connsiteY3586" fmla="*/ 276082 h 6857999"/>
              <a:gd name="connsiteX3587" fmla="*/ 1551334 w 9144000"/>
              <a:gd name="connsiteY3587" fmla="*/ 300964 h 6857999"/>
              <a:gd name="connsiteX3588" fmla="*/ 1506546 w 9144000"/>
              <a:gd name="connsiteY3588" fmla="*/ 168595 h 6857999"/>
              <a:gd name="connsiteX3589" fmla="*/ 3131441 w 9144000"/>
              <a:gd name="connsiteY3589" fmla="*/ 110155 h 6857999"/>
              <a:gd name="connsiteX3590" fmla="*/ 3134768 w 9144000"/>
              <a:gd name="connsiteY3590" fmla="*/ 117433 h 6857999"/>
              <a:gd name="connsiteX3591" fmla="*/ 3966424 w 9144000"/>
              <a:gd name="connsiteY3591" fmla="*/ 1093220 h 6857999"/>
              <a:gd name="connsiteX3592" fmla="*/ 4251635 w 9144000"/>
              <a:gd name="connsiteY3592" fmla="*/ 1248920 h 6857999"/>
              <a:gd name="connsiteX3593" fmla="*/ 4264296 w 9144000"/>
              <a:gd name="connsiteY3593" fmla="*/ 1254150 h 6857999"/>
              <a:gd name="connsiteX3594" fmla="*/ 4256861 w 9144000"/>
              <a:gd name="connsiteY3594" fmla="*/ 1245647 h 6857999"/>
              <a:gd name="connsiteX3595" fmla="*/ 4111941 w 9144000"/>
              <a:gd name="connsiteY3595" fmla="*/ 1174279 h 6857999"/>
              <a:gd name="connsiteX3596" fmla="*/ 3970285 w 9144000"/>
              <a:gd name="connsiteY3596" fmla="*/ 1093226 h 6857999"/>
              <a:gd name="connsiteX3597" fmla="*/ 3239400 w 9144000"/>
              <a:gd name="connsiteY3597" fmla="*/ 299036 h 6857999"/>
              <a:gd name="connsiteX3598" fmla="*/ 3147448 w 9144000"/>
              <a:gd name="connsiteY3598" fmla="*/ 124340 h 6857999"/>
              <a:gd name="connsiteX3599" fmla="*/ 2829473 w 9144000"/>
              <a:gd name="connsiteY3599" fmla="*/ 89742 h 6857999"/>
              <a:gd name="connsiteX3600" fmla="*/ 2847365 w 9144000"/>
              <a:gd name="connsiteY3600" fmla="*/ 113643 h 6857999"/>
              <a:gd name="connsiteX3601" fmla="*/ 3275776 w 9144000"/>
              <a:gd name="connsiteY3601" fmla="*/ 630527 h 6857999"/>
              <a:gd name="connsiteX3602" fmla="*/ 3529424 w 9144000"/>
              <a:gd name="connsiteY3602" fmla="*/ 883066 h 6857999"/>
              <a:gd name="connsiteX3603" fmla="*/ 3137016 w 9144000"/>
              <a:gd name="connsiteY3603" fmla="*/ 441751 h 6857999"/>
              <a:gd name="connsiteX3604" fmla="*/ 2966292 w 9144000"/>
              <a:gd name="connsiteY3604" fmla="*/ 218694 h 6857999"/>
              <a:gd name="connsiteX3605" fmla="*/ 1189981 w 9144000"/>
              <a:gd name="connsiteY3605" fmla="*/ 87508 h 6857999"/>
              <a:gd name="connsiteX3606" fmla="*/ 1215845 w 9144000"/>
              <a:gd name="connsiteY3606" fmla="*/ 242887 h 6857999"/>
              <a:gd name="connsiteX3607" fmla="*/ 1365670 w 9144000"/>
              <a:gd name="connsiteY3607" fmla="*/ 267889 h 6857999"/>
              <a:gd name="connsiteX3608" fmla="*/ 1346187 w 9144000"/>
              <a:gd name="connsiteY3608" fmla="*/ 188924 h 6857999"/>
              <a:gd name="connsiteX3609" fmla="*/ 1329733 w 9144000"/>
              <a:gd name="connsiteY3609" fmla="*/ 123103 h 6857999"/>
              <a:gd name="connsiteX3610" fmla="*/ 1252041 w 9144000"/>
              <a:gd name="connsiteY3610" fmla="*/ 103113 h 6857999"/>
              <a:gd name="connsiteX3611" fmla="*/ 3103396 w 9144000"/>
              <a:gd name="connsiteY3611" fmla="*/ 85303 h 6857999"/>
              <a:gd name="connsiteX3612" fmla="*/ 3118612 w 9144000"/>
              <a:gd name="connsiteY3612" fmla="*/ 117519 h 6857999"/>
              <a:gd name="connsiteX3613" fmla="*/ 3959668 w 9144000"/>
              <a:gd name="connsiteY3613" fmla="*/ 1100916 h 6857999"/>
              <a:gd name="connsiteX3614" fmla="*/ 4241263 w 9144000"/>
              <a:gd name="connsiteY3614" fmla="*/ 1259196 h 6857999"/>
              <a:gd name="connsiteX3615" fmla="*/ 4285439 w 9144000"/>
              <a:gd name="connsiteY3615" fmla="*/ 1278322 h 6857999"/>
              <a:gd name="connsiteX3616" fmla="*/ 4275521 w 9144000"/>
              <a:gd name="connsiteY3616" fmla="*/ 1266984 h 6857999"/>
              <a:gd name="connsiteX3617" fmla="*/ 4248329 w 9144000"/>
              <a:gd name="connsiteY3617" fmla="*/ 1255751 h 6857999"/>
              <a:gd name="connsiteX3618" fmla="*/ 3962552 w 9144000"/>
              <a:gd name="connsiteY3618" fmla="*/ 1099962 h 6857999"/>
              <a:gd name="connsiteX3619" fmla="*/ 3126511 w 9144000"/>
              <a:gd name="connsiteY3619" fmla="*/ 118473 h 6857999"/>
              <a:gd name="connsiteX3620" fmla="*/ 3116779 w 9144000"/>
              <a:gd name="connsiteY3620" fmla="*/ 97163 h 6857999"/>
              <a:gd name="connsiteX3621" fmla="*/ 1648726 w 9144000"/>
              <a:gd name="connsiteY3621" fmla="*/ 74049 h 6857999"/>
              <a:gd name="connsiteX3622" fmla="*/ 1710256 w 9144000"/>
              <a:gd name="connsiteY3622" fmla="*/ 212868 h 6857999"/>
              <a:gd name="connsiteX3623" fmla="*/ 1815967 w 9144000"/>
              <a:gd name="connsiteY3623" fmla="*/ 240066 h 6857999"/>
              <a:gd name="connsiteX3624" fmla="*/ 1948336 w 9144000"/>
              <a:gd name="connsiteY3624" fmla="*/ 281136 h 6857999"/>
              <a:gd name="connsiteX3625" fmla="*/ 1877656 w 9144000"/>
              <a:gd name="connsiteY3625" fmla="*/ 153441 h 6857999"/>
              <a:gd name="connsiteX3626" fmla="*/ 3057119 w 9144000"/>
              <a:gd name="connsiteY3626" fmla="*/ 44296 h 6857999"/>
              <a:gd name="connsiteX3627" fmla="*/ 3092832 w 9144000"/>
              <a:gd name="connsiteY3627" fmla="*/ 117361 h 6857999"/>
              <a:gd name="connsiteX3628" fmla="*/ 3944314 w 9144000"/>
              <a:gd name="connsiteY3628" fmla="*/ 1109634 h 6857999"/>
              <a:gd name="connsiteX3629" fmla="*/ 4222173 w 9144000"/>
              <a:gd name="connsiteY3629" fmla="*/ 1270962 h 6857999"/>
              <a:gd name="connsiteX3630" fmla="*/ 4316601 w 9144000"/>
              <a:gd name="connsiteY3630" fmla="*/ 1313955 h 6857999"/>
              <a:gd name="connsiteX3631" fmla="*/ 4298021 w 9144000"/>
              <a:gd name="connsiteY3631" fmla="*/ 1292710 h 6857999"/>
              <a:gd name="connsiteX3632" fmla="*/ 4237042 w 9144000"/>
              <a:gd name="connsiteY3632" fmla="*/ 1266339 h 6857999"/>
              <a:gd name="connsiteX3633" fmla="*/ 3954942 w 9144000"/>
              <a:gd name="connsiteY3633" fmla="*/ 1107728 h 6857999"/>
              <a:gd name="connsiteX3634" fmla="*/ 3110287 w 9144000"/>
              <a:gd name="connsiteY3634" fmla="*/ 118580 h 6857999"/>
              <a:gd name="connsiteX3635" fmla="*/ 3088261 w 9144000"/>
              <a:gd name="connsiteY3635" fmla="*/ 71892 h 6857999"/>
              <a:gd name="connsiteX3636" fmla="*/ 3027066 w 9144000"/>
              <a:gd name="connsiteY3636" fmla="*/ 17664 h 6857999"/>
              <a:gd name="connsiteX3637" fmla="*/ 3077969 w 9144000"/>
              <a:gd name="connsiteY3637" fmla="*/ 117216 h 6857999"/>
              <a:gd name="connsiteX3638" fmla="*/ 3183061 w 9144000"/>
              <a:gd name="connsiteY3638" fmla="*/ 298248 h 6857999"/>
              <a:gd name="connsiteX3639" fmla="*/ 3276729 w 9144000"/>
              <a:gd name="connsiteY3639" fmla="*/ 440169 h 6857999"/>
              <a:gd name="connsiteX3640" fmla="*/ 3186521 w 9144000"/>
              <a:gd name="connsiteY3640" fmla="*/ 300210 h 6857999"/>
              <a:gd name="connsiteX3641" fmla="*/ 3084574 w 9144000"/>
              <a:gd name="connsiteY3641" fmla="*/ 118427 h 6857999"/>
              <a:gd name="connsiteX3642" fmla="*/ 3041743 w 9144000"/>
              <a:gd name="connsiteY3642" fmla="*/ 30671 h 6857999"/>
              <a:gd name="connsiteX3643" fmla="*/ 1461325 w 9144000"/>
              <a:gd name="connsiteY3643" fmla="*/ 9058 h 6857999"/>
              <a:gd name="connsiteX3644" fmla="*/ 1480658 w 9144000"/>
              <a:gd name="connsiteY3644" fmla="*/ 66494 h 6857999"/>
              <a:gd name="connsiteX3645" fmla="*/ 1513164 w 9144000"/>
              <a:gd name="connsiteY3645" fmla="*/ 162157 h 6857999"/>
              <a:gd name="connsiteX3646" fmla="*/ 1699299 w 9144000"/>
              <a:gd name="connsiteY3646" fmla="*/ 210048 h 6857999"/>
              <a:gd name="connsiteX3647" fmla="*/ 1696414 w 9144000"/>
              <a:gd name="connsiteY3647" fmla="*/ 203641 h 6857999"/>
              <a:gd name="connsiteX3648" fmla="*/ 1638002 w 9144000"/>
              <a:gd name="connsiteY3648" fmla="*/ 70330 h 6857999"/>
              <a:gd name="connsiteX3649" fmla="*/ 2610662 w 9144000"/>
              <a:gd name="connsiteY3649" fmla="*/ 0 h 6857999"/>
              <a:gd name="connsiteX3650" fmla="*/ 2620883 w 9144000"/>
              <a:gd name="connsiteY3650" fmla="*/ 0 h 6857999"/>
              <a:gd name="connsiteX3651" fmla="*/ 3083215 w 9144000"/>
              <a:gd name="connsiteY3651" fmla="*/ 488142 h 6857999"/>
              <a:gd name="connsiteX3652" fmla="*/ 4702621 w 9144000"/>
              <a:gd name="connsiteY3652" fmla="*/ 2054111 h 6857999"/>
              <a:gd name="connsiteX3653" fmla="*/ 5009589 w 9144000"/>
              <a:gd name="connsiteY3653" fmla="*/ 2335469 h 6857999"/>
              <a:gd name="connsiteX3654" fmla="*/ 4809619 w 9144000"/>
              <a:gd name="connsiteY3654" fmla="*/ 2115948 h 6857999"/>
              <a:gd name="connsiteX3655" fmla="*/ 4475653 w 9144000"/>
              <a:gd name="connsiteY3655" fmla="*/ 1754493 h 6857999"/>
              <a:gd name="connsiteX3656" fmla="*/ 4430254 w 9144000"/>
              <a:gd name="connsiteY3656" fmla="*/ 1706264 h 6857999"/>
              <a:gd name="connsiteX3657" fmla="*/ 4044140 w 9144000"/>
              <a:gd name="connsiteY3657" fmla="*/ 1372815 h 6857999"/>
              <a:gd name="connsiteX3658" fmla="*/ 3850158 w 9144000"/>
              <a:gd name="connsiteY3658" fmla="*/ 1210792 h 6857999"/>
              <a:gd name="connsiteX3659" fmla="*/ 3269067 w 9144000"/>
              <a:gd name="connsiteY3659" fmla="*/ 636292 h 6857999"/>
              <a:gd name="connsiteX3660" fmla="*/ 2938592 w 9144000"/>
              <a:gd name="connsiteY3660" fmla="*/ 285110 h 6857999"/>
              <a:gd name="connsiteX3661" fmla="*/ 2690817 w 9144000"/>
              <a:gd name="connsiteY3661" fmla="*/ 0 h 6857999"/>
              <a:gd name="connsiteX3662" fmla="*/ 2700919 w 9144000"/>
              <a:gd name="connsiteY3662" fmla="*/ 0 h 6857999"/>
              <a:gd name="connsiteX3663" fmla="*/ 2891970 w 9144000"/>
              <a:gd name="connsiteY3663" fmla="*/ 221377 h 6857999"/>
              <a:gd name="connsiteX3664" fmla="*/ 3159588 w 9144000"/>
              <a:gd name="connsiteY3664" fmla="*/ 510942 h 6857999"/>
              <a:gd name="connsiteX3665" fmla="*/ 2927637 w 9144000"/>
              <a:gd name="connsiteY3665" fmla="*/ 228920 h 6857999"/>
              <a:gd name="connsiteX3666" fmla="*/ 2802518 w 9144000"/>
              <a:gd name="connsiteY3666" fmla="*/ 64337 h 6857999"/>
              <a:gd name="connsiteX3667" fmla="*/ 2734256 w 9144000"/>
              <a:gd name="connsiteY3667" fmla="*/ 0 h 6857999"/>
              <a:gd name="connsiteX3668" fmla="*/ 2745877 w 9144000"/>
              <a:gd name="connsiteY3668" fmla="*/ 0 h 6857999"/>
              <a:gd name="connsiteX3669" fmla="*/ 2773137 w 9144000"/>
              <a:gd name="connsiteY3669" fmla="*/ 25689 h 6857999"/>
              <a:gd name="connsiteX3670" fmla="*/ 2753608 w 9144000"/>
              <a:gd name="connsiteY3670" fmla="*/ 0 h 6857999"/>
              <a:gd name="connsiteX3671" fmla="*/ 2762289 w 9144000"/>
              <a:gd name="connsiteY3671" fmla="*/ 0 h 6857999"/>
              <a:gd name="connsiteX3672" fmla="*/ 2801605 w 9144000"/>
              <a:gd name="connsiteY3672" fmla="*/ 52517 h 6857999"/>
              <a:gd name="connsiteX3673" fmla="*/ 2938829 w 9144000"/>
              <a:gd name="connsiteY3673" fmla="*/ 181835 h 6857999"/>
              <a:gd name="connsiteX3674" fmla="*/ 2812145 w 9144000"/>
              <a:gd name="connsiteY3674" fmla="*/ 0 h 6857999"/>
              <a:gd name="connsiteX3675" fmla="*/ 2821086 w 9144000"/>
              <a:gd name="connsiteY3675" fmla="*/ 0 h 6857999"/>
              <a:gd name="connsiteX3676" fmla="*/ 2900134 w 9144000"/>
              <a:gd name="connsiteY3676" fmla="*/ 114805 h 6857999"/>
              <a:gd name="connsiteX3677" fmla="*/ 2973041 w 9144000"/>
              <a:gd name="connsiteY3677" fmla="*/ 214076 h 6857999"/>
              <a:gd name="connsiteX3678" fmla="*/ 3039236 w 9144000"/>
              <a:gd name="connsiteY3678" fmla="*/ 276457 h 6857999"/>
              <a:gd name="connsiteX3679" fmla="*/ 2929892 w 9144000"/>
              <a:gd name="connsiteY3679" fmla="*/ 117494 h 6857999"/>
              <a:gd name="connsiteX3680" fmla="*/ 2855401 w 9144000"/>
              <a:gd name="connsiteY3680" fmla="*/ 0 h 6857999"/>
              <a:gd name="connsiteX3681" fmla="*/ 2864290 w 9144000"/>
              <a:gd name="connsiteY3681" fmla="*/ 0 h 6857999"/>
              <a:gd name="connsiteX3682" fmla="*/ 2938189 w 9144000"/>
              <a:gd name="connsiteY3682" fmla="*/ 116120 h 6857999"/>
              <a:gd name="connsiteX3683" fmla="*/ 3063419 w 9144000"/>
              <a:gd name="connsiteY3683" fmla="*/ 297691 h 6857999"/>
              <a:gd name="connsiteX3684" fmla="*/ 3069409 w 9144000"/>
              <a:gd name="connsiteY3684" fmla="*/ 305680 h 6857999"/>
              <a:gd name="connsiteX3685" fmla="*/ 3152140 w 9144000"/>
              <a:gd name="connsiteY3685" fmla="*/ 386594 h 6857999"/>
              <a:gd name="connsiteX3686" fmla="*/ 3089743 w 9144000"/>
              <a:gd name="connsiteY3686" fmla="*/ 299993 h 6857999"/>
              <a:gd name="connsiteX3687" fmla="*/ 2970475 w 9144000"/>
              <a:gd name="connsiteY3687" fmla="*/ 117605 h 6857999"/>
              <a:gd name="connsiteX3688" fmla="*/ 2900473 w 9144000"/>
              <a:gd name="connsiteY3688" fmla="*/ 0 h 6857999"/>
              <a:gd name="connsiteX3689" fmla="*/ 2909254 w 9144000"/>
              <a:gd name="connsiteY3689" fmla="*/ 0 h 6857999"/>
              <a:gd name="connsiteX3690" fmla="*/ 2978784 w 9144000"/>
              <a:gd name="connsiteY3690" fmla="*/ 116544 h 6857999"/>
              <a:gd name="connsiteX3691" fmla="*/ 3097671 w 9144000"/>
              <a:gd name="connsiteY3691" fmla="*/ 297885 h 6857999"/>
              <a:gd name="connsiteX3692" fmla="*/ 3184903 w 9144000"/>
              <a:gd name="connsiteY3692" fmla="*/ 418638 h 6857999"/>
              <a:gd name="connsiteX3693" fmla="*/ 3262180 w 9144000"/>
              <a:gd name="connsiteY3693" fmla="*/ 494219 h 6857999"/>
              <a:gd name="connsiteX3694" fmla="*/ 3244240 w 9144000"/>
              <a:gd name="connsiteY3694" fmla="*/ 471175 h 6857999"/>
              <a:gd name="connsiteX3695" fmla="*/ 3068286 w 9144000"/>
              <a:gd name="connsiteY3695" fmla="*/ 211030 h 6857999"/>
              <a:gd name="connsiteX3696" fmla="*/ 2946952 w 9144000"/>
              <a:gd name="connsiteY3696" fmla="*/ 0 h 6857999"/>
              <a:gd name="connsiteX3697" fmla="*/ 2955707 w 9144000"/>
              <a:gd name="connsiteY3697" fmla="*/ 0 h 6857999"/>
              <a:gd name="connsiteX3698" fmla="*/ 3076423 w 9144000"/>
              <a:gd name="connsiteY3698" fmla="*/ 209439 h 6857999"/>
              <a:gd name="connsiteX3699" fmla="*/ 3251789 w 9144000"/>
              <a:gd name="connsiteY3699" fmla="*/ 468053 h 6857999"/>
              <a:gd name="connsiteX3700" fmla="*/ 3304537 w 9144000"/>
              <a:gd name="connsiteY3700" fmla="*/ 535645 h 6857999"/>
              <a:gd name="connsiteX3701" fmla="*/ 3361520 w 9144000"/>
              <a:gd name="connsiteY3701" fmla="*/ 591376 h 6857999"/>
              <a:gd name="connsiteX3702" fmla="*/ 3344673 w 9144000"/>
              <a:gd name="connsiteY3702" fmla="*/ 570821 h 6857999"/>
              <a:gd name="connsiteX3703" fmla="*/ 3045294 w 9144000"/>
              <a:gd name="connsiteY3703" fmla="*/ 118111 h 6857999"/>
              <a:gd name="connsiteX3704" fmla="*/ 2982240 w 9144000"/>
              <a:gd name="connsiteY3704" fmla="*/ 0 h 6857999"/>
              <a:gd name="connsiteX3705" fmla="*/ 2990919 w 9144000"/>
              <a:gd name="connsiteY3705" fmla="*/ 0 h 6857999"/>
              <a:gd name="connsiteX3706" fmla="*/ 3053522 w 9144000"/>
              <a:gd name="connsiteY3706" fmla="*/ 117048 h 6857999"/>
              <a:gd name="connsiteX3707" fmla="*/ 3351520 w 9144000"/>
              <a:gd name="connsiteY3707" fmla="*/ 567099 h 6857999"/>
              <a:gd name="connsiteX3708" fmla="*/ 3411649 w 9144000"/>
              <a:gd name="connsiteY3708" fmla="*/ 640405 h 6857999"/>
              <a:gd name="connsiteX3709" fmla="*/ 3420815 w 9144000"/>
              <a:gd name="connsiteY3709" fmla="*/ 649371 h 6857999"/>
              <a:gd name="connsiteX3710" fmla="*/ 3440393 w 9144000"/>
              <a:gd name="connsiteY3710" fmla="*/ 669145 h 6857999"/>
              <a:gd name="connsiteX3711" fmla="*/ 3359288 w 9144000"/>
              <a:gd name="connsiteY3711" fmla="*/ 569149 h 6857999"/>
              <a:gd name="connsiteX3712" fmla="*/ 3069355 w 9144000"/>
              <a:gd name="connsiteY3712" fmla="*/ 118241 h 6857999"/>
              <a:gd name="connsiteX3713" fmla="*/ 3010834 w 9144000"/>
              <a:gd name="connsiteY3713" fmla="*/ 3280 h 6857999"/>
              <a:gd name="connsiteX3714" fmla="*/ 3007133 w 9144000"/>
              <a:gd name="connsiteY3714" fmla="*/ 0 h 6857999"/>
              <a:gd name="connsiteX3715" fmla="*/ 3018501 w 9144000"/>
              <a:gd name="connsiteY3715" fmla="*/ 0 h 6857999"/>
              <a:gd name="connsiteX3716" fmla="*/ 3033087 w 9144000"/>
              <a:gd name="connsiteY3716" fmla="*/ 12936 h 6857999"/>
              <a:gd name="connsiteX3717" fmla="*/ 3026774 w 9144000"/>
              <a:gd name="connsiteY3717" fmla="*/ 0 h 6857999"/>
              <a:gd name="connsiteX3718" fmla="*/ 3035469 w 9144000"/>
              <a:gd name="connsiteY3718" fmla="*/ 0 h 6857999"/>
              <a:gd name="connsiteX3719" fmla="*/ 3048449 w 9144000"/>
              <a:gd name="connsiteY3719" fmla="*/ 26559 h 6857999"/>
              <a:gd name="connsiteX3720" fmla="*/ 3080126 w 9144000"/>
              <a:gd name="connsiteY3720" fmla="*/ 54648 h 6857999"/>
              <a:gd name="connsiteX3721" fmla="*/ 3054345 w 9144000"/>
              <a:gd name="connsiteY3721" fmla="*/ 0 h 6857999"/>
              <a:gd name="connsiteX3722" fmla="*/ 3063104 w 9144000"/>
              <a:gd name="connsiteY3722" fmla="*/ 0 h 6857999"/>
              <a:gd name="connsiteX3723" fmla="*/ 3095252 w 9144000"/>
              <a:gd name="connsiteY3723" fmla="*/ 68062 h 6857999"/>
              <a:gd name="connsiteX3724" fmla="*/ 3109096 w 9144000"/>
              <a:gd name="connsiteY3724" fmla="*/ 80338 h 6857999"/>
              <a:gd name="connsiteX3725" fmla="*/ 3072407 w 9144000"/>
              <a:gd name="connsiteY3725" fmla="*/ 0 h 6857999"/>
              <a:gd name="connsiteX3726" fmla="*/ 3081082 w 9144000"/>
              <a:gd name="connsiteY3726" fmla="*/ 0 h 6857999"/>
              <a:gd name="connsiteX3727" fmla="*/ 3123751 w 9144000"/>
              <a:gd name="connsiteY3727" fmla="*/ 93334 h 6857999"/>
              <a:gd name="connsiteX3728" fmla="*/ 3139167 w 9144000"/>
              <a:gd name="connsiteY3728" fmla="*/ 107005 h 6857999"/>
              <a:gd name="connsiteX3729" fmla="*/ 3091069 w 9144000"/>
              <a:gd name="connsiteY3729" fmla="*/ 0 h 6857999"/>
              <a:gd name="connsiteX3730" fmla="*/ 3100639 w 9144000"/>
              <a:gd name="connsiteY3730" fmla="*/ 0 h 6857999"/>
              <a:gd name="connsiteX3731" fmla="*/ 3157675 w 9144000"/>
              <a:gd name="connsiteY3731" fmla="*/ 123418 h 6857999"/>
              <a:gd name="connsiteX3732" fmla="*/ 3162027 w 9144000"/>
              <a:gd name="connsiteY3732" fmla="*/ 127277 h 6857999"/>
              <a:gd name="connsiteX3733" fmla="*/ 3104678 w 9144000"/>
              <a:gd name="connsiteY3733" fmla="*/ 0 h 6857999"/>
              <a:gd name="connsiteX3734" fmla="*/ 3112694 w 9144000"/>
              <a:gd name="connsiteY3734" fmla="*/ 0 h 6857999"/>
              <a:gd name="connsiteX3735" fmla="*/ 3167317 w 9144000"/>
              <a:gd name="connsiteY3735" fmla="*/ 123342 h 6857999"/>
              <a:gd name="connsiteX3736" fmla="*/ 3113580 w 9144000"/>
              <a:gd name="connsiteY3736" fmla="*/ 0 h 6857999"/>
              <a:gd name="connsiteX3737" fmla="*/ 3131666 w 9144000"/>
              <a:gd name="connsiteY3737" fmla="*/ 0 h 6857999"/>
              <a:gd name="connsiteX3738" fmla="*/ 3170812 w 9144000"/>
              <a:gd name="connsiteY3738" fmla="*/ 93041 h 6857999"/>
              <a:gd name="connsiteX3739" fmla="*/ 3207288 w 9144000"/>
              <a:gd name="connsiteY3739" fmla="*/ 167415 h 6857999"/>
              <a:gd name="connsiteX3740" fmla="*/ 3269571 w 9144000"/>
              <a:gd name="connsiteY3740" fmla="*/ 222647 h 6857999"/>
              <a:gd name="connsiteX3741" fmla="*/ 3916425 w 9144000"/>
              <a:gd name="connsiteY3741" fmla="*/ 862566 h 6857999"/>
              <a:gd name="connsiteX3742" fmla="*/ 4219923 w 9144000"/>
              <a:gd name="connsiteY3742" fmla="*/ 1192267 h 6857999"/>
              <a:gd name="connsiteX3743" fmla="*/ 4439197 w 9144000"/>
              <a:gd name="connsiteY3743" fmla="*/ 1281757 h 6857999"/>
              <a:gd name="connsiteX3744" fmla="*/ 4629411 w 9144000"/>
              <a:gd name="connsiteY3744" fmla="*/ 1342953 h 6857999"/>
              <a:gd name="connsiteX3745" fmla="*/ 4567957 w 9144000"/>
              <a:gd name="connsiteY3745" fmla="*/ 1259476 h 6857999"/>
              <a:gd name="connsiteX3746" fmla="*/ 4307253 w 9144000"/>
              <a:gd name="connsiteY3746" fmla="*/ 938066 h 6857999"/>
              <a:gd name="connsiteX3747" fmla="*/ 3528322 w 9144000"/>
              <a:gd name="connsiteY3747" fmla="*/ 174361 h 6857999"/>
              <a:gd name="connsiteX3748" fmla="*/ 3312484 w 9144000"/>
              <a:gd name="connsiteY3748" fmla="*/ 0 h 6857999"/>
              <a:gd name="connsiteX3749" fmla="*/ 3324848 w 9144000"/>
              <a:gd name="connsiteY3749" fmla="*/ 0 h 6857999"/>
              <a:gd name="connsiteX3750" fmla="*/ 3538617 w 9144000"/>
              <a:gd name="connsiteY3750" fmla="*/ 172976 h 6857999"/>
              <a:gd name="connsiteX3751" fmla="*/ 4312150 w 9144000"/>
              <a:gd name="connsiteY3751" fmla="*/ 933274 h 6857999"/>
              <a:gd name="connsiteX3752" fmla="*/ 4572966 w 9144000"/>
              <a:gd name="connsiteY3752" fmla="*/ 1255149 h 6857999"/>
              <a:gd name="connsiteX3753" fmla="*/ 4640136 w 9144000"/>
              <a:gd name="connsiteY3753" fmla="*/ 1346403 h 6857999"/>
              <a:gd name="connsiteX3754" fmla="*/ 4681958 w 9144000"/>
              <a:gd name="connsiteY3754" fmla="*/ 1359859 h 6857999"/>
              <a:gd name="connsiteX3755" fmla="*/ 4877464 w 9144000"/>
              <a:gd name="connsiteY3755" fmla="*/ 1410196 h 6857999"/>
              <a:gd name="connsiteX3756" fmla="*/ 4693484 w 9144000"/>
              <a:gd name="connsiteY3756" fmla="*/ 1133168 h 6857999"/>
              <a:gd name="connsiteX3757" fmla="*/ 4441961 w 9144000"/>
              <a:gd name="connsiteY3757" fmla="*/ 801198 h 6857999"/>
              <a:gd name="connsiteX3758" fmla="*/ 3776576 w 9144000"/>
              <a:gd name="connsiteY3758" fmla="*/ 135151 h 6857999"/>
              <a:gd name="connsiteX3759" fmla="*/ 3606215 w 9144000"/>
              <a:gd name="connsiteY3759" fmla="*/ 0 h 6857999"/>
              <a:gd name="connsiteX3760" fmla="*/ 3618433 w 9144000"/>
              <a:gd name="connsiteY3760" fmla="*/ 0 h 6857999"/>
              <a:gd name="connsiteX3761" fmla="*/ 3787037 w 9144000"/>
              <a:gd name="connsiteY3761" fmla="*/ 134178 h 6857999"/>
              <a:gd name="connsiteX3762" fmla="*/ 4447675 w 9144000"/>
              <a:gd name="connsiteY3762" fmla="*/ 796405 h 6857999"/>
              <a:gd name="connsiteX3763" fmla="*/ 4699368 w 9144000"/>
              <a:gd name="connsiteY3763" fmla="*/ 1128274 h 6857999"/>
              <a:gd name="connsiteX3764" fmla="*/ 4888784 w 9144000"/>
              <a:gd name="connsiteY3764" fmla="*/ 1413111 h 6857999"/>
              <a:gd name="connsiteX3765" fmla="*/ 4934536 w 9144000"/>
              <a:gd name="connsiteY3765" fmla="*/ 1424891 h 6857999"/>
              <a:gd name="connsiteX3766" fmla="*/ 5071160 w 9144000"/>
              <a:gd name="connsiteY3766" fmla="*/ 1453083 h 6857999"/>
              <a:gd name="connsiteX3767" fmla="*/ 5031336 w 9144000"/>
              <a:gd name="connsiteY3767" fmla="*/ 1379108 h 6857999"/>
              <a:gd name="connsiteX3768" fmla="*/ 4569567 w 9144000"/>
              <a:gd name="connsiteY3768" fmla="*/ 674692 h 6857999"/>
              <a:gd name="connsiteX3769" fmla="*/ 4016904 w 9144000"/>
              <a:gd name="connsiteY3769" fmla="*/ 102285 h 6857999"/>
              <a:gd name="connsiteX3770" fmla="*/ 3890532 w 9144000"/>
              <a:gd name="connsiteY3770" fmla="*/ 0 h 6857999"/>
              <a:gd name="connsiteX3771" fmla="*/ 3902988 w 9144000"/>
              <a:gd name="connsiteY3771" fmla="*/ 0 h 6857999"/>
              <a:gd name="connsiteX3772" fmla="*/ 4027742 w 9144000"/>
              <a:gd name="connsiteY3772" fmla="*/ 101027 h 6857999"/>
              <a:gd name="connsiteX3773" fmla="*/ 4575231 w 9144000"/>
              <a:gd name="connsiteY3773" fmla="*/ 669139 h 6857999"/>
              <a:gd name="connsiteX3774" fmla="*/ 5037588 w 9144000"/>
              <a:gd name="connsiteY3774" fmla="*/ 1374218 h 6857999"/>
              <a:gd name="connsiteX3775" fmla="*/ 5081226 w 9144000"/>
              <a:gd name="connsiteY3775" fmla="*/ 1455159 h 6857999"/>
              <a:gd name="connsiteX3776" fmla="*/ 5228931 w 9144000"/>
              <a:gd name="connsiteY3776" fmla="*/ 1485638 h 6857999"/>
              <a:gd name="connsiteX3777" fmla="*/ 5130760 w 9144000"/>
              <a:gd name="connsiteY3777" fmla="*/ 1280938 h 6857999"/>
              <a:gd name="connsiteX3778" fmla="*/ 4689565 w 9144000"/>
              <a:gd name="connsiteY3778" fmla="*/ 555193 h 6857999"/>
              <a:gd name="connsiteX3779" fmla="*/ 4242969 w 9144000"/>
              <a:gd name="connsiteY3779" fmla="*/ 72756 h 6857999"/>
              <a:gd name="connsiteX3780" fmla="*/ 4156200 w 9144000"/>
              <a:gd name="connsiteY3780" fmla="*/ 0 h 6857999"/>
              <a:gd name="connsiteX3781" fmla="*/ 4167921 w 9144000"/>
              <a:gd name="connsiteY3781" fmla="*/ 0 h 6857999"/>
              <a:gd name="connsiteX3782" fmla="*/ 4252897 w 9144000"/>
              <a:gd name="connsiteY3782" fmla="*/ 71878 h 6857999"/>
              <a:gd name="connsiteX3783" fmla="*/ 4694343 w 9144000"/>
              <a:gd name="connsiteY3783" fmla="*/ 550474 h 6857999"/>
              <a:gd name="connsiteX3784" fmla="*/ 5135992 w 9144000"/>
              <a:gd name="connsiteY3784" fmla="*/ 1276311 h 6857999"/>
              <a:gd name="connsiteX3785" fmla="*/ 5237170 w 9144000"/>
              <a:gd name="connsiteY3785" fmla="*/ 1487339 h 6857999"/>
              <a:gd name="connsiteX3786" fmla="*/ 5284229 w 9144000"/>
              <a:gd name="connsiteY3786" fmla="*/ 1497049 h 6857999"/>
              <a:gd name="connsiteX3787" fmla="*/ 5362783 w 9144000"/>
              <a:gd name="connsiteY3787" fmla="*/ 1510518 h 6857999"/>
              <a:gd name="connsiteX3788" fmla="*/ 5221829 w 9144000"/>
              <a:gd name="connsiteY3788" fmla="*/ 1182079 h 6857999"/>
              <a:gd name="connsiteX3789" fmla="*/ 4802886 w 9144000"/>
              <a:gd name="connsiteY3789" fmla="*/ 446288 h 6857999"/>
              <a:gd name="connsiteX3790" fmla="*/ 4579167 w 9144000"/>
              <a:gd name="connsiteY3790" fmla="*/ 175318 h 6857999"/>
              <a:gd name="connsiteX3791" fmla="*/ 4395065 w 9144000"/>
              <a:gd name="connsiteY3791" fmla="*/ 0 h 6857999"/>
              <a:gd name="connsiteX3792" fmla="*/ 4406159 w 9144000"/>
              <a:gd name="connsiteY3792" fmla="*/ 0 h 6857999"/>
              <a:gd name="connsiteX3793" fmla="*/ 4587438 w 9144000"/>
              <a:gd name="connsiteY3793" fmla="*/ 173360 h 6857999"/>
              <a:gd name="connsiteX3794" fmla="*/ 4808822 w 9144000"/>
              <a:gd name="connsiteY3794" fmla="*/ 442372 h 6857999"/>
              <a:gd name="connsiteX3795" fmla="*/ 5228122 w 9144000"/>
              <a:gd name="connsiteY3795" fmla="*/ 1179142 h 6857999"/>
              <a:gd name="connsiteX3796" fmla="*/ 5371100 w 9144000"/>
              <a:gd name="connsiteY3796" fmla="*/ 1511945 h 6857999"/>
              <a:gd name="connsiteX3797" fmla="*/ 5466567 w 9144000"/>
              <a:gd name="connsiteY3797" fmla="*/ 1528315 h 6857999"/>
              <a:gd name="connsiteX3798" fmla="*/ 5461380 w 9144000"/>
              <a:gd name="connsiteY3798" fmla="*/ 1513416 h 6857999"/>
              <a:gd name="connsiteX3799" fmla="*/ 4899937 w 9144000"/>
              <a:gd name="connsiteY3799" fmla="*/ 347899 h 6857999"/>
              <a:gd name="connsiteX3800" fmla="*/ 4727948 w 9144000"/>
              <a:gd name="connsiteY3800" fmla="*/ 129334 h 6857999"/>
              <a:gd name="connsiteX3801" fmla="*/ 4601094 w 9144000"/>
              <a:gd name="connsiteY3801" fmla="*/ 0 h 6857999"/>
              <a:gd name="connsiteX3802" fmla="*/ 4612473 w 9144000"/>
              <a:gd name="connsiteY3802" fmla="*/ 0 h 6857999"/>
              <a:gd name="connsiteX3803" fmla="*/ 4736724 w 9144000"/>
              <a:gd name="connsiteY3803" fmla="*/ 126920 h 6857999"/>
              <a:gd name="connsiteX3804" fmla="*/ 4906765 w 9144000"/>
              <a:gd name="connsiteY3804" fmla="*/ 343072 h 6857999"/>
              <a:gd name="connsiteX3805" fmla="*/ 5468477 w 9144000"/>
              <a:gd name="connsiteY3805" fmla="*/ 1509946 h 6857999"/>
              <a:gd name="connsiteX3806" fmla="*/ 5475419 w 9144000"/>
              <a:gd name="connsiteY3806" fmla="*/ 1529833 h 6857999"/>
              <a:gd name="connsiteX3807" fmla="*/ 5547695 w 9144000"/>
              <a:gd name="connsiteY3807" fmla="*/ 1542226 h 6857999"/>
              <a:gd name="connsiteX3808" fmla="*/ 5519046 w 9144000"/>
              <a:gd name="connsiteY3808" fmla="*/ 1449965 h 6857999"/>
              <a:gd name="connsiteX3809" fmla="*/ 4984506 w 9144000"/>
              <a:gd name="connsiteY3809" fmla="*/ 258246 h 6857999"/>
              <a:gd name="connsiteX3810" fmla="*/ 4856005 w 9144000"/>
              <a:gd name="connsiteY3810" fmla="*/ 86380 h 6857999"/>
              <a:gd name="connsiteX3811" fmla="*/ 4777819 w 9144000"/>
              <a:gd name="connsiteY3811" fmla="*/ 0 h 6857999"/>
              <a:gd name="connsiteX3812" fmla="*/ 4787982 w 9144000"/>
              <a:gd name="connsiteY3812" fmla="*/ 0 h 6857999"/>
              <a:gd name="connsiteX3813" fmla="*/ 4863804 w 9144000"/>
              <a:gd name="connsiteY3813" fmla="*/ 84266 h 6857999"/>
              <a:gd name="connsiteX3814" fmla="*/ 4990310 w 9144000"/>
              <a:gd name="connsiteY3814" fmla="*/ 253482 h 6857999"/>
              <a:gd name="connsiteX3815" fmla="*/ 5525840 w 9144000"/>
              <a:gd name="connsiteY3815" fmla="*/ 1446541 h 6857999"/>
              <a:gd name="connsiteX3816" fmla="*/ 5555965 w 9144000"/>
              <a:gd name="connsiteY3816" fmla="*/ 1543644 h 6857999"/>
              <a:gd name="connsiteX3817" fmla="*/ 5623942 w 9144000"/>
              <a:gd name="connsiteY3817" fmla="*/ 1555300 h 6857999"/>
              <a:gd name="connsiteX3818" fmla="*/ 5578456 w 9144000"/>
              <a:gd name="connsiteY3818" fmla="*/ 1391943 h 6857999"/>
              <a:gd name="connsiteX3819" fmla="*/ 5068015 w 9144000"/>
              <a:gd name="connsiteY3819" fmla="*/ 177307 h 6857999"/>
              <a:gd name="connsiteX3820" fmla="*/ 4931011 w 9144000"/>
              <a:gd name="connsiteY3820" fmla="*/ 0 h 6857999"/>
              <a:gd name="connsiteX3821" fmla="*/ 4941331 w 9144000"/>
              <a:gd name="connsiteY3821" fmla="*/ 0 h 6857999"/>
              <a:gd name="connsiteX3822" fmla="*/ 5074810 w 9144000"/>
              <a:gd name="connsiteY3822" fmla="*/ 173551 h 6857999"/>
              <a:gd name="connsiteX3823" fmla="*/ 5586208 w 9144000"/>
              <a:gd name="connsiteY3823" fmla="*/ 1389409 h 6857999"/>
              <a:gd name="connsiteX3824" fmla="*/ 5632769 w 9144000"/>
              <a:gd name="connsiteY3824" fmla="*/ 1556814 h 6857999"/>
              <a:gd name="connsiteX3825" fmla="*/ 5682591 w 9144000"/>
              <a:gd name="connsiteY3825" fmla="*/ 1565356 h 6857999"/>
              <a:gd name="connsiteX3826" fmla="*/ 5629172 w 9144000"/>
              <a:gd name="connsiteY3826" fmla="*/ 1352082 h 6857999"/>
              <a:gd name="connsiteX3827" fmla="*/ 5139090 w 9144000"/>
              <a:gd name="connsiteY3827" fmla="*/ 116622 h 6857999"/>
              <a:gd name="connsiteX3828" fmla="*/ 5054738 w 9144000"/>
              <a:gd name="connsiteY3828" fmla="*/ 0 h 6857999"/>
              <a:gd name="connsiteX3829" fmla="*/ 5064292 w 9144000"/>
              <a:gd name="connsiteY3829" fmla="*/ 0 h 6857999"/>
              <a:gd name="connsiteX3830" fmla="*/ 5144901 w 9144000"/>
              <a:gd name="connsiteY3830" fmla="*/ 111753 h 6857999"/>
              <a:gd name="connsiteX3831" fmla="*/ 5635936 w 9144000"/>
              <a:gd name="connsiteY3831" fmla="*/ 1349039 h 6857999"/>
              <a:gd name="connsiteX3832" fmla="*/ 5690430 w 9144000"/>
              <a:gd name="connsiteY3832" fmla="*/ 1566701 h 6857999"/>
              <a:gd name="connsiteX3833" fmla="*/ 5729493 w 9144000"/>
              <a:gd name="connsiteY3833" fmla="*/ 1573399 h 6857999"/>
              <a:gd name="connsiteX3834" fmla="*/ 5666612 w 9144000"/>
              <a:gd name="connsiteY3834" fmla="*/ 1298078 h 6857999"/>
              <a:gd name="connsiteX3835" fmla="*/ 5194853 w 9144000"/>
              <a:gd name="connsiteY3835" fmla="*/ 45344 h 6857999"/>
              <a:gd name="connsiteX3836" fmla="*/ 5164038 w 9144000"/>
              <a:gd name="connsiteY3836" fmla="*/ 0 h 6857999"/>
              <a:gd name="connsiteX3837" fmla="*/ 5173540 w 9144000"/>
              <a:gd name="connsiteY3837" fmla="*/ 0 h 6857999"/>
              <a:gd name="connsiteX3838" fmla="*/ 5201643 w 9144000"/>
              <a:gd name="connsiteY3838" fmla="*/ 41445 h 6857999"/>
              <a:gd name="connsiteX3839" fmla="*/ 5674303 w 9144000"/>
              <a:gd name="connsiteY3839" fmla="*/ 1295986 h 6857999"/>
              <a:gd name="connsiteX3840" fmla="*/ 5737854 w 9144000"/>
              <a:gd name="connsiteY3840" fmla="*/ 1574833 h 6857999"/>
              <a:gd name="connsiteX3841" fmla="*/ 5768311 w 9144000"/>
              <a:gd name="connsiteY3841" fmla="*/ 1580055 h 6857999"/>
              <a:gd name="connsiteX3842" fmla="*/ 5776734 w 9144000"/>
              <a:gd name="connsiteY3842" fmla="*/ 1581459 h 6857999"/>
              <a:gd name="connsiteX3843" fmla="*/ 5709676 w 9144000"/>
              <a:gd name="connsiteY3843" fmla="*/ 1260954 h 6857999"/>
              <a:gd name="connsiteX3844" fmla="*/ 5405967 w 9144000"/>
              <a:gd name="connsiteY3844" fmla="*/ 282547 h 6857999"/>
              <a:gd name="connsiteX3845" fmla="*/ 5257099 w 9144000"/>
              <a:gd name="connsiteY3845" fmla="*/ 0 h 6857999"/>
              <a:gd name="connsiteX3846" fmla="*/ 5265780 w 9144000"/>
              <a:gd name="connsiteY3846" fmla="*/ 0 h 6857999"/>
              <a:gd name="connsiteX3847" fmla="*/ 5413050 w 9144000"/>
              <a:gd name="connsiteY3847" fmla="*/ 279214 h 6857999"/>
              <a:gd name="connsiteX3848" fmla="*/ 5717377 w 9144000"/>
              <a:gd name="connsiteY3848" fmla="*/ 1259231 h 6857999"/>
              <a:gd name="connsiteX3849" fmla="*/ 5785032 w 9144000"/>
              <a:gd name="connsiteY3849" fmla="*/ 1582840 h 6857999"/>
              <a:gd name="connsiteX3850" fmla="*/ 5807670 w 9144000"/>
              <a:gd name="connsiteY3850" fmla="*/ 1586611 h 6857999"/>
              <a:gd name="connsiteX3851" fmla="*/ 5738561 w 9144000"/>
              <a:gd name="connsiteY3851" fmla="*/ 1231922 h 6857999"/>
              <a:gd name="connsiteX3852" fmla="*/ 5445499 w 9144000"/>
              <a:gd name="connsiteY3852" fmla="*/ 243639 h 6857999"/>
              <a:gd name="connsiteX3853" fmla="*/ 5319696 w 9144000"/>
              <a:gd name="connsiteY3853" fmla="*/ 0 h 6857999"/>
              <a:gd name="connsiteX3854" fmla="*/ 5328381 w 9144000"/>
              <a:gd name="connsiteY3854" fmla="*/ 0 h 6857999"/>
              <a:gd name="connsiteX3855" fmla="*/ 5452650 w 9144000"/>
              <a:gd name="connsiteY3855" fmla="*/ 240209 h 6857999"/>
              <a:gd name="connsiteX3856" fmla="*/ 5746289 w 9144000"/>
              <a:gd name="connsiteY3856" fmla="*/ 1229720 h 6857999"/>
              <a:gd name="connsiteX3857" fmla="*/ 5815953 w 9144000"/>
              <a:gd name="connsiteY3857" fmla="*/ 1587991 h 6857999"/>
              <a:gd name="connsiteX3858" fmla="*/ 5833011 w 9144000"/>
              <a:gd name="connsiteY3858" fmla="*/ 1590832 h 6857999"/>
              <a:gd name="connsiteX3859" fmla="*/ 5763262 w 9144000"/>
              <a:gd name="connsiteY3859" fmla="*/ 1209538 h 6857999"/>
              <a:gd name="connsiteX3860" fmla="*/ 5480133 w 9144000"/>
              <a:gd name="connsiteY3860" fmla="*/ 217639 h 6857999"/>
              <a:gd name="connsiteX3861" fmla="*/ 5370239 w 9144000"/>
              <a:gd name="connsiteY3861" fmla="*/ 0 h 6857999"/>
              <a:gd name="connsiteX3862" fmla="*/ 5378771 w 9144000"/>
              <a:gd name="connsiteY3862" fmla="*/ 0 h 6857999"/>
              <a:gd name="connsiteX3863" fmla="*/ 5488270 w 9144000"/>
              <a:gd name="connsiteY3863" fmla="*/ 217633 h 6857999"/>
              <a:gd name="connsiteX3864" fmla="*/ 5770089 w 9144000"/>
              <a:gd name="connsiteY3864" fmla="*/ 1209154 h 6857999"/>
              <a:gd name="connsiteX3865" fmla="*/ 5840048 w 9144000"/>
              <a:gd name="connsiteY3865" fmla="*/ 1592004 h 6857999"/>
              <a:gd name="connsiteX3866" fmla="*/ 5847928 w 9144000"/>
              <a:gd name="connsiteY3866" fmla="*/ 1593316 h 6857999"/>
              <a:gd name="connsiteX3867" fmla="*/ 5779715 w 9144000"/>
              <a:gd name="connsiteY3867" fmla="*/ 1201276 h 6857999"/>
              <a:gd name="connsiteX3868" fmla="*/ 5509764 w 9144000"/>
              <a:gd name="connsiteY3868" fmla="*/ 217244 h 6857999"/>
              <a:gd name="connsiteX3869" fmla="*/ 5403936 w 9144000"/>
              <a:gd name="connsiteY3869" fmla="*/ 0 h 6857999"/>
              <a:gd name="connsiteX3870" fmla="*/ 5412495 w 9144000"/>
              <a:gd name="connsiteY3870" fmla="*/ 0 h 6857999"/>
              <a:gd name="connsiteX3871" fmla="*/ 5518004 w 9144000"/>
              <a:gd name="connsiteY3871" fmla="*/ 217238 h 6857999"/>
              <a:gd name="connsiteX3872" fmla="*/ 5787475 w 9144000"/>
              <a:gd name="connsiteY3872" fmla="*/ 1200893 h 6857999"/>
              <a:gd name="connsiteX3873" fmla="*/ 5856053 w 9144000"/>
              <a:gd name="connsiteY3873" fmla="*/ 1594670 h 6857999"/>
              <a:gd name="connsiteX3874" fmla="*/ 5857676 w 9144000"/>
              <a:gd name="connsiteY3874" fmla="*/ 1594940 h 6857999"/>
              <a:gd name="connsiteX3875" fmla="*/ 5790344 w 9144000"/>
              <a:gd name="connsiteY3875" fmla="*/ 1196287 h 6857999"/>
              <a:gd name="connsiteX3876" fmla="*/ 5528910 w 9144000"/>
              <a:gd name="connsiteY3876" fmla="*/ 217500 h 6857999"/>
              <a:gd name="connsiteX3877" fmla="*/ 5425315 w 9144000"/>
              <a:gd name="connsiteY3877" fmla="*/ 0 h 6857999"/>
              <a:gd name="connsiteX3878" fmla="*/ 5433698 w 9144000"/>
              <a:gd name="connsiteY3878" fmla="*/ 0 h 6857999"/>
              <a:gd name="connsiteX3879" fmla="*/ 5537400 w 9144000"/>
              <a:gd name="connsiteY3879" fmla="*/ 218358 h 6857999"/>
              <a:gd name="connsiteX3880" fmla="*/ 5798619 w 9144000"/>
              <a:gd name="connsiteY3880" fmla="*/ 1197885 h 6857999"/>
              <a:gd name="connsiteX3881" fmla="*/ 5866320 w 9144000"/>
              <a:gd name="connsiteY3881" fmla="*/ 1596380 h 6857999"/>
              <a:gd name="connsiteX3882" fmla="*/ 6071595 w 9144000"/>
              <a:gd name="connsiteY3882" fmla="*/ 1630572 h 6857999"/>
              <a:gd name="connsiteX3883" fmla="*/ 6376262 w 9144000"/>
              <a:gd name="connsiteY3883" fmla="*/ 1686171 h 6857999"/>
              <a:gd name="connsiteX3884" fmla="*/ 6375315 w 9144000"/>
              <a:gd name="connsiteY3884" fmla="*/ 1689790 h 6857999"/>
              <a:gd name="connsiteX3885" fmla="*/ 6617071 w 9144000"/>
              <a:gd name="connsiteY3885" fmla="*/ 1743822 h 6857999"/>
              <a:gd name="connsiteX3886" fmla="*/ 8266500 w 9144000"/>
              <a:gd name="connsiteY3886" fmla="*/ 2798591 h 6857999"/>
              <a:gd name="connsiteX3887" fmla="*/ 8773608 w 9144000"/>
              <a:gd name="connsiteY3887" fmla="*/ 4588067 h 6857999"/>
              <a:gd name="connsiteX3888" fmla="*/ 8787634 w 9144000"/>
              <a:gd name="connsiteY3888" fmla="*/ 4672721 h 6857999"/>
              <a:gd name="connsiteX3889" fmla="*/ 8866887 w 9144000"/>
              <a:gd name="connsiteY3889" fmla="*/ 4686310 h 6857999"/>
              <a:gd name="connsiteX3890" fmla="*/ 9144000 w 9144000"/>
              <a:gd name="connsiteY3890" fmla="*/ 4732635 h 6857999"/>
              <a:gd name="connsiteX3891" fmla="*/ 9144000 w 9144000"/>
              <a:gd name="connsiteY3891" fmla="*/ 4740088 h 6857999"/>
              <a:gd name="connsiteX3892" fmla="*/ 8864858 w 9144000"/>
              <a:gd name="connsiteY3892" fmla="*/ 4693130 h 6857999"/>
              <a:gd name="connsiteX3893" fmla="*/ 8788899 w 9144000"/>
              <a:gd name="connsiteY3893" fmla="*/ 4680356 h 6857999"/>
              <a:gd name="connsiteX3894" fmla="*/ 8789045 w 9144000"/>
              <a:gd name="connsiteY3894" fmla="*/ 4681233 h 6857999"/>
              <a:gd name="connsiteX3895" fmla="*/ 8858220 w 9144000"/>
              <a:gd name="connsiteY3895" fmla="*/ 4693130 h 6857999"/>
              <a:gd name="connsiteX3896" fmla="*/ 9144000 w 9144000"/>
              <a:gd name="connsiteY3896" fmla="*/ 4742140 h 6857999"/>
              <a:gd name="connsiteX3897" fmla="*/ 9144000 w 9144000"/>
              <a:gd name="connsiteY3897" fmla="*/ 4749760 h 6857999"/>
              <a:gd name="connsiteX3898" fmla="*/ 8856191 w 9144000"/>
              <a:gd name="connsiteY3898" fmla="*/ 4699722 h 6857999"/>
              <a:gd name="connsiteX3899" fmla="*/ 8790173 w 9144000"/>
              <a:gd name="connsiteY3899" fmla="*/ 4688035 h 6857999"/>
              <a:gd name="connsiteX3900" fmla="*/ 8791416 w 9144000"/>
              <a:gd name="connsiteY3900" fmla="*/ 4695542 h 6857999"/>
              <a:gd name="connsiteX3901" fmla="*/ 8845680 w 9144000"/>
              <a:gd name="connsiteY3901" fmla="*/ 4705633 h 6857999"/>
              <a:gd name="connsiteX3902" fmla="*/ 9144000 w 9144000"/>
              <a:gd name="connsiteY3902" fmla="*/ 4759068 h 6857999"/>
              <a:gd name="connsiteX3903" fmla="*/ 9144000 w 9144000"/>
              <a:gd name="connsiteY3903" fmla="*/ 4766699 h 6857999"/>
              <a:gd name="connsiteX3904" fmla="*/ 8844758 w 9144000"/>
              <a:gd name="connsiteY3904" fmla="*/ 4712451 h 6857999"/>
              <a:gd name="connsiteX3905" fmla="*/ 8792643 w 9144000"/>
              <a:gd name="connsiteY3905" fmla="*/ 4702947 h 6857999"/>
              <a:gd name="connsiteX3906" fmla="*/ 8794884 w 9144000"/>
              <a:gd name="connsiteY3906" fmla="*/ 4716469 h 6857999"/>
              <a:gd name="connsiteX3907" fmla="*/ 8828346 w 9144000"/>
              <a:gd name="connsiteY3907" fmla="*/ 4722909 h 6857999"/>
              <a:gd name="connsiteX3908" fmla="*/ 9144000 w 9144000"/>
              <a:gd name="connsiteY3908" fmla="*/ 4783533 h 6857999"/>
              <a:gd name="connsiteX3909" fmla="*/ 9144000 w 9144000"/>
              <a:gd name="connsiteY3909" fmla="*/ 4791168 h 6857999"/>
              <a:gd name="connsiteX3910" fmla="*/ 8827424 w 9144000"/>
              <a:gd name="connsiteY3910" fmla="*/ 4729728 h 6857999"/>
              <a:gd name="connsiteX3911" fmla="*/ 8796068 w 9144000"/>
              <a:gd name="connsiteY3911" fmla="*/ 4723622 h 6857999"/>
              <a:gd name="connsiteX3912" fmla="*/ 8799521 w 9144000"/>
              <a:gd name="connsiteY3912" fmla="*/ 4744457 h 6857999"/>
              <a:gd name="connsiteX3913" fmla="*/ 8807324 w 9144000"/>
              <a:gd name="connsiteY3913" fmla="*/ 4746094 h 6857999"/>
              <a:gd name="connsiteX3914" fmla="*/ 9144000 w 9144000"/>
              <a:gd name="connsiteY3914" fmla="*/ 4816228 h 6857999"/>
              <a:gd name="connsiteX3915" fmla="*/ 9144000 w 9144000"/>
              <a:gd name="connsiteY3915" fmla="*/ 4823986 h 6857999"/>
              <a:gd name="connsiteX3916" fmla="*/ 8806218 w 9144000"/>
              <a:gd name="connsiteY3916" fmla="*/ 4753823 h 6857999"/>
              <a:gd name="connsiteX3917" fmla="*/ 8800887 w 9144000"/>
              <a:gd name="connsiteY3917" fmla="*/ 4752701 h 6857999"/>
              <a:gd name="connsiteX3918" fmla="*/ 8805940 w 9144000"/>
              <a:gd name="connsiteY3918" fmla="*/ 4783194 h 6857999"/>
              <a:gd name="connsiteX3919" fmla="*/ 9144000 w 9144000"/>
              <a:gd name="connsiteY3919" fmla="*/ 4859945 h 6857999"/>
              <a:gd name="connsiteX3920" fmla="*/ 9144000 w 9144000"/>
              <a:gd name="connsiteY3920" fmla="*/ 4867669 h 6857999"/>
              <a:gd name="connsiteX3921" fmla="*/ 8807169 w 9144000"/>
              <a:gd name="connsiteY3921" fmla="*/ 4790613 h 6857999"/>
              <a:gd name="connsiteX3922" fmla="*/ 8815297 w 9144000"/>
              <a:gd name="connsiteY3922" fmla="*/ 4839665 h 6857999"/>
              <a:gd name="connsiteX3923" fmla="*/ 9144000 w 9144000"/>
              <a:gd name="connsiteY3923" fmla="*/ 4922439 h 6857999"/>
              <a:gd name="connsiteX3924" fmla="*/ 9144000 w 9144000"/>
              <a:gd name="connsiteY3924" fmla="*/ 4930069 h 6857999"/>
              <a:gd name="connsiteX3925" fmla="*/ 8816590 w 9144000"/>
              <a:gd name="connsiteY3925" fmla="*/ 4847468 h 6857999"/>
              <a:gd name="connsiteX3926" fmla="*/ 8822504 w 9144000"/>
              <a:gd name="connsiteY3926" fmla="*/ 4883155 h 6857999"/>
              <a:gd name="connsiteX3927" fmla="*/ 9144000 w 9144000"/>
              <a:gd name="connsiteY3927" fmla="*/ 4973345 h 6857999"/>
              <a:gd name="connsiteX3928" fmla="*/ 9144000 w 9144000"/>
              <a:gd name="connsiteY3928" fmla="*/ 4981055 h 6857999"/>
              <a:gd name="connsiteX3929" fmla="*/ 8823801 w 9144000"/>
              <a:gd name="connsiteY3929" fmla="*/ 4890978 h 6857999"/>
              <a:gd name="connsiteX3930" fmla="*/ 8823834 w 9144000"/>
              <a:gd name="connsiteY3930" fmla="*/ 4891181 h 6857999"/>
              <a:gd name="connsiteX3931" fmla="*/ 8834379 w 9144000"/>
              <a:gd name="connsiteY3931" fmla="*/ 4950371 h 6857999"/>
              <a:gd name="connsiteX3932" fmla="*/ 9144000 w 9144000"/>
              <a:gd name="connsiteY3932" fmla="*/ 5048264 h 6857999"/>
              <a:gd name="connsiteX3933" fmla="*/ 9144000 w 9144000"/>
              <a:gd name="connsiteY3933" fmla="*/ 5055939 h 6857999"/>
              <a:gd name="connsiteX3934" fmla="*/ 8835900 w 9144000"/>
              <a:gd name="connsiteY3934" fmla="*/ 4958910 h 6857999"/>
              <a:gd name="connsiteX3935" fmla="*/ 8848246 w 9144000"/>
              <a:gd name="connsiteY3935" fmla="*/ 5028199 h 6857999"/>
              <a:gd name="connsiteX3936" fmla="*/ 9134785 w 9144000"/>
              <a:gd name="connsiteY3936" fmla="*/ 5129789 h 6857999"/>
              <a:gd name="connsiteX3937" fmla="*/ 9134164 w 9144000"/>
              <a:gd name="connsiteY3937" fmla="*/ 5131397 h 6857999"/>
              <a:gd name="connsiteX3938" fmla="*/ 9144000 w 9144000"/>
              <a:gd name="connsiteY3938" fmla="*/ 5135141 h 6857999"/>
              <a:gd name="connsiteX3939" fmla="*/ 9144000 w 9144000"/>
              <a:gd name="connsiteY3939" fmla="*/ 5143912 h 6857999"/>
              <a:gd name="connsiteX3940" fmla="*/ 9127092 w 9144000"/>
              <a:gd name="connsiteY3940" fmla="*/ 5137513 h 6857999"/>
              <a:gd name="connsiteX3941" fmla="*/ 9127642 w 9144000"/>
              <a:gd name="connsiteY3941" fmla="*/ 5136039 h 6857999"/>
              <a:gd name="connsiteX3942" fmla="*/ 8849916 w 9144000"/>
              <a:gd name="connsiteY3942" fmla="*/ 5037575 h 6857999"/>
              <a:gd name="connsiteX3943" fmla="*/ 8865267 w 9144000"/>
              <a:gd name="connsiteY3943" fmla="*/ 5123737 h 6857999"/>
              <a:gd name="connsiteX3944" fmla="*/ 9063706 w 9144000"/>
              <a:gd name="connsiteY3944" fmla="*/ 5202975 h 6857999"/>
              <a:gd name="connsiteX3945" fmla="*/ 9062202 w 9144000"/>
              <a:gd name="connsiteY3945" fmla="*/ 5208183 h 6857999"/>
              <a:gd name="connsiteX3946" fmla="*/ 9062737 w 9144000"/>
              <a:gd name="connsiteY3946" fmla="*/ 5206927 h 6857999"/>
              <a:gd name="connsiteX3947" fmla="*/ 9144000 w 9144000"/>
              <a:gd name="connsiteY3947" fmla="*/ 5241269 h 6857999"/>
              <a:gd name="connsiteX3948" fmla="*/ 9144000 w 9144000"/>
              <a:gd name="connsiteY3948" fmla="*/ 5249696 h 6857999"/>
              <a:gd name="connsiteX3949" fmla="*/ 9059858 w 9144000"/>
              <a:gd name="connsiteY3949" fmla="*/ 5213678 h 6857999"/>
              <a:gd name="connsiteX3950" fmla="*/ 9061533 w 9144000"/>
              <a:gd name="connsiteY3950" fmla="*/ 5209750 h 6857999"/>
              <a:gd name="connsiteX3951" fmla="*/ 8866733 w 9144000"/>
              <a:gd name="connsiteY3951" fmla="*/ 5131965 h 6857999"/>
              <a:gd name="connsiteX3952" fmla="*/ 8878374 w 9144000"/>
              <a:gd name="connsiteY3952" fmla="*/ 5197306 h 6857999"/>
              <a:gd name="connsiteX3953" fmla="*/ 8888078 w 9144000"/>
              <a:gd name="connsiteY3953" fmla="*/ 5240955 h 6857999"/>
              <a:gd name="connsiteX3954" fmla="*/ 8979183 w 9144000"/>
              <a:gd name="connsiteY3954" fmla="*/ 5282169 h 6857999"/>
              <a:gd name="connsiteX3955" fmla="*/ 8977991 w 9144000"/>
              <a:gd name="connsiteY3955" fmla="*/ 5284872 h 6857999"/>
              <a:gd name="connsiteX3956" fmla="*/ 9144000 w 9144000"/>
              <a:gd name="connsiteY3956" fmla="*/ 5365096 h 6857999"/>
              <a:gd name="connsiteX3957" fmla="*/ 9144000 w 9144000"/>
              <a:gd name="connsiteY3957" fmla="*/ 5373675 h 6857999"/>
              <a:gd name="connsiteX3958" fmla="*/ 8973414 w 9144000"/>
              <a:gd name="connsiteY3958" fmla="*/ 5290802 h 6857999"/>
              <a:gd name="connsiteX3959" fmla="*/ 8974558 w 9144000"/>
              <a:gd name="connsiteY3959" fmla="*/ 5288123 h 6857999"/>
              <a:gd name="connsiteX3960" fmla="*/ 8890088 w 9144000"/>
              <a:gd name="connsiteY3960" fmla="*/ 5249994 h 6857999"/>
              <a:gd name="connsiteX3961" fmla="*/ 8919291 w 9144000"/>
              <a:gd name="connsiteY3961" fmla="*/ 5381349 h 6857999"/>
              <a:gd name="connsiteX3962" fmla="*/ 9144000 w 9144000"/>
              <a:gd name="connsiteY3962" fmla="*/ 5506742 h 6857999"/>
              <a:gd name="connsiteX3963" fmla="*/ 9144000 w 9144000"/>
              <a:gd name="connsiteY3963" fmla="*/ 5515453 h 6857999"/>
              <a:gd name="connsiteX3964" fmla="*/ 8921545 w 9144000"/>
              <a:gd name="connsiteY3964" fmla="*/ 5391488 h 6857999"/>
              <a:gd name="connsiteX3965" fmla="*/ 8931915 w 9144000"/>
              <a:gd name="connsiteY3965" fmla="*/ 5438135 h 6857999"/>
              <a:gd name="connsiteX3966" fmla="*/ 8967749 w 9144000"/>
              <a:gd name="connsiteY3966" fmla="*/ 5570689 h 6857999"/>
              <a:gd name="connsiteX3967" fmla="*/ 9144000 w 9144000"/>
              <a:gd name="connsiteY3967" fmla="*/ 5682309 h 6857999"/>
              <a:gd name="connsiteX3968" fmla="*/ 9144000 w 9144000"/>
              <a:gd name="connsiteY3968" fmla="*/ 5691894 h 6857999"/>
              <a:gd name="connsiteX3969" fmla="*/ 8970810 w 9144000"/>
              <a:gd name="connsiteY3969" fmla="*/ 5582014 h 6857999"/>
              <a:gd name="connsiteX3970" fmla="*/ 8982879 w 9144000"/>
              <a:gd name="connsiteY3970" fmla="*/ 5626656 h 6857999"/>
              <a:gd name="connsiteX3971" fmla="*/ 9040562 w 9144000"/>
              <a:gd name="connsiteY3971" fmla="*/ 5806893 h 6857999"/>
              <a:gd name="connsiteX3972" fmla="*/ 9144000 w 9144000"/>
              <a:gd name="connsiteY3972" fmla="*/ 5883965 h 6857999"/>
              <a:gd name="connsiteX3973" fmla="*/ 9144000 w 9144000"/>
              <a:gd name="connsiteY3973" fmla="*/ 5893709 h 6857999"/>
              <a:gd name="connsiteX3974" fmla="*/ 9044882 w 9144000"/>
              <a:gd name="connsiteY3974" fmla="*/ 5820116 h 6857999"/>
              <a:gd name="connsiteX3975" fmla="*/ 9117319 w 9144000"/>
              <a:gd name="connsiteY3975" fmla="*/ 6011051 h 6857999"/>
              <a:gd name="connsiteX3976" fmla="*/ 9144000 w 9144000"/>
              <a:gd name="connsiteY3976" fmla="*/ 6070200 h 6857999"/>
              <a:gd name="connsiteX3977" fmla="*/ 9144000 w 9144000"/>
              <a:gd name="connsiteY3977" fmla="*/ 6112831 h 6857999"/>
              <a:gd name="connsiteX3978" fmla="*/ 9081637 w 9144000"/>
              <a:gd name="connsiteY3978" fmla="*/ 5970615 h 6857999"/>
              <a:gd name="connsiteX3979" fmla="*/ 9017493 w 9144000"/>
              <a:gd name="connsiteY3979" fmla="*/ 5799781 h 6857999"/>
              <a:gd name="connsiteX3980" fmla="*/ 9013517 w 9144000"/>
              <a:gd name="connsiteY3980" fmla="*/ 5796828 h 6857999"/>
              <a:gd name="connsiteX3981" fmla="*/ 9024941 w 9144000"/>
              <a:gd name="connsiteY3981" fmla="*/ 5830121 h 6857999"/>
              <a:gd name="connsiteX3982" fmla="*/ 9089577 w 9144000"/>
              <a:gd name="connsiteY3982" fmla="*/ 5993736 h 6857999"/>
              <a:gd name="connsiteX3983" fmla="*/ 9144000 w 9144000"/>
              <a:gd name="connsiteY3983" fmla="*/ 6113954 h 6857999"/>
              <a:gd name="connsiteX3984" fmla="*/ 9144000 w 9144000"/>
              <a:gd name="connsiteY3984" fmla="*/ 6162281 h 6857999"/>
              <a:gd name="connsiteX3985" fmla="*/ 9125431 w 9144000"/>
              <a:gd name="connsiteY3985" fmla="*/ 6126770 h 6857999"/>
              <a:gd name="connsiteX3986" fmla="*/ 9104214 w 9144000"/>
              <a:gd name="connsiteY3986" fmla="*/ 6108182 h 6857999"/>
              <a:gd name="connsiteX3987" fmla="*/ 9144000 w 9144000"/>
              <a:gd name="connsiteY3987" fmla="*/ 6184246 h 6857999"/>
              <a:gd name="connsiteX3988" fmla="*/ 9144000 w 9144000"/>
              <a:gd name="connsiteY3988" fmla="*/ 6201315 h 6857999"/>
              <a:gd name="connsiteX3989" fmla="*/ 9086226 w 9144000"/>
              <a:gd name="connsiteY3989" fmla="*/ 6092423 h 6857999"/>
              <a:gd name="connsiteX3990" fmla="*/ 9074160 w 9144000"/>
              <a:gd name="connsiteY3990" fmla="*/ 6081852 h 6857999"/>
              <a:gd name="connsiteX3991" fmla="*/ 9144000 w 9144000"/>
              <a:gd name="connsiteY3991" fmla="*/ 6207574 h 6857999"/>
              <a:gd name="connsiteX3992" fmla="*/ 9144000 w 9144000"/>
              <a:gd name="connsiteY3992" fmla="*/ 6223299 h 6857999"/>
              <a:gd name="connsiteX3993" fmla="*/ 9068684 w 9144000"/>
              <a:gd name="connsiteY3993" fmla="*/ 6088034 h 6857999"/>
              <a:gd name="connsiteX3994" fmla="*/ 9060290 w 9144000"/>
              <a:gd name="connsiteY3994" fmla="*/ 6069701 h 6857999"/>
              <a:gd name="connsiteX3995" fmla="*/ 9020155 w 9144000"/>
              <a:gd name="connsiteY3995" fmla="*/ 6034541 h 6857999"/>
              <a:gd name="connsiteX3996" fmla="*/ 9054551 w 9144000"/>
              <a:gd name="connsiteY3996" fmla="*/ 6105167 h 6857999"/>
              <a:gd name="connsiteX3997" fmla="*/ 9144000 w 9144000"/>
              <a:gd name="connsiteY3997" fmla="*/ 6258281 h 6857999"/>
              <a:gd name="connsiteX3998" fmla="*/ 9144000 w 9144000"/>
              <a:gd name="connsiteY3998" fmla="*/ 6273228 h 6857999"/>
              <a:gd name="connsiteX3999" fmla="*/ 9052314 w 9144000"/>
              <a:gd name="connsiteY3999" fmla="*/ 6116939 h 6857999"/>
              <a:gd name="connsiteX4000" fmla="*/ 9005959 w 9144000"/>
              <a:gd name="connsiteY4000" fmla="*/ 6022104 h 6857999"/>
              <a:gd name="connsiteX4001" fmla="*/ 8976610 w 9144000"/>
              <a:gd name="connsiteY4001" fmla="*/ 5996393 h 6857999"/>
              <a:gd name="connsiteX4002" fmla="*/ 9003565 w 9144000"/>
              <a:gd name="connsiteY4002" fmla="*/ 6049428 h 6857999"/>
              <a:gd name="connsiteX4003" fmla="*/ 9105020 w 9144000"/>
              <a:gd name="connsiteY4003" fmla="*/ 6227941 h 6857999"/>
              <a:gd name="connsiteX4004" fmla="*/ 9144000 w 9144000"/>
              <a:gd name="connsiteY4004" fmla="*/ 6289227 h 6857999"/>
              <a:gd name="connsiteX4005" fmla="*/ 9144000 w 9144000"/>
              <a:gd name="connsiteY4005" fmla="*/ 6303601 h 6857999"/>
              <a:gd name="connsiteX4006" fmla="*/ 9103385 w 9144000"/>
              <a:gd name="connsiteY4006" fmla="*/ 6240211 h 6857999"/>
              <a:gd name="connsiteX4007" fmla="*/ 9000355 w 9144000"/>
              <a:gd name="connsiteY4007" fmla="*/ 6060025 h 6857999"/>
              <a:gd name="connsiteX4008" fmla="*/ 8960767 w 9144000"/>
              <a:gd name="connsiteY4008" fmla="*/ 5982514 h 6857999"/>
              <a:gd name="connsiteX4009" fmla="*/ 8906112 w 9144000"/>
              <a:gd name="connsiteY4009" fmla="*/ 5934633 h 6857999"/>
              <a:gd name="connsiteX4010" fmla="*/ 8987592 w 9144000"/>
              <a:gd name="connsiteY4010" fmla="*/ 6083546 h 6857999"/>
              <a:gd name="connsiteX4011" fmla="*/ 9095034 w 9144000"/>
              <a:gd name="connsiteY4011" fmla="*/ 6261003 h 6857999"/>
              <a:gd name="connsiteX4012" fmla="*/ 9144000 w 9144000"/>
              <a:gd name="connsiteY4012" fmla="*/ 6333921 h 6857999"/>
              <a:gd name="connsiteX4013" fmla="*/ 9144000 w 9144000"/>
              <a:gd name="connsiteY4013" fmla="*/ 6348004 h 6857999"/>
              <a:gd name="connsiteX4014" fmla="*/ 9093438 w 9144000"/>
              <a:gd name="connsiteY4014" fmla="*/ 6273190 h 6857999"/>
              <a:gd name="connsiteX4015" fmla="*/ 8984472 w 9144000"/>
              <a:gd name="connsiteY4015" fmla="*/ 6094110 h 6857999"/>
              <a:gd name="connsiteX4016" fmla="*/ 8888618 w 9144000"/>
              <a:gd name="connsiteY4016" fmla="*/ 5919470 h 6857999"/>
              <a:gd name="connsiteX4017" fmla="*/ 8826294 w 9144000"/>
              <a:gd name="connsiteY4017" fmla="*/ 5868676 h 6857999"/>
              <a:gd name="connsiteX4018" fmla="*/ 8864748 w 9144000"/>
              <a:gd name="connsiteY4018" fmla="*/ 5939496 h 6857999"/>
              <a:gd name="connsiteX4019" fmla="*/ 9032825 w 9144000"/>
              <a:gd name="connsiteY4019" fmla="*/ 6216559 h 6857999"/>
              <a:gd name="connsiteX4020" fmla="*/ 9144000 w 9144000"/>
              <a:gd name="connsiteY4020" fmla="*/ 6375769 h 6857999"/>
              <a:gd name="connsiteX4021" fmla="*/ 9144000 w 9144000"/>
              <a:gd name="connsiteY4021" fmla="*/ 6390780 h 6857999"/>
              <a:gd name="connsiteX4022" fmla="*/ 9089627 w 9144000"/>
              <a:gd name="connsiteY4022" fmla="*/ 6314952 h 6857999"/>
              <a:gd name="connsiteX4023" fmla="*/ 8916754 w 9144000"/>
              <a:gd name="connsiteY4023" fmla="*/ 6043590 h 6857999"/>
              <a:gd name="connsiteX4024" fmla="*/ 8813835 w 9144000"/>
              <a:gd name="connsiteY4024" fmla="*/ 5858521 h 6857999"/>
              <a:gd name="connsiteX4025" fmla="*/ 8729333 w 9144000"/>
              <a:gd name="connsiteY4025" fmla="*/ 5789652 h 6857999"/>
              <a:gd name="connsiteX4026" fmla="*/ 8803337 w 9144000"/>
              <a:gd name="connsiteY4026" fmla="*/ 5916226 h 6857999"/>
              <a:gd name="connsiteX4027" fmla="*/ 9043622 w 9144000"/>
              <a:gd name="connsiteY4027" fmla="*/ 6283706 h 6857999"/>
              <a:gd name="connsiteX4028" fmla="*/ 9103637 w 9144000"/>
              <a:gd name="connsiteY4028" fmla="*/ 6364195 h 6857999"/>
              <a:gd name="connsiteX4029" fmla="*/ 9144000 w 9144000"/>
              <a:gd name="connsiteY4029" fmla="*/ 6402166 h 6857999"/>
              <a:gd name="connsiteX4030" fmla="*/ 9144000 w 9144000"/>
              <a:gd name="connsiteY4030" fmla="*/ 6411872 h 6857999"/>
              <a:gd name="connsiteX4031" fmla="*/ 9127106 w 9144000"/>
              <a:gd name="connsiteY4031" fmla="*/ 6395670 h 6857999"/>
              <a:gd name="connsiteX4032" fmla="*/ 9144000 w 9144000"/>
              <a:gd name="connsiteY4032" fmla="*/ 6418327 h 6857999"/>
              <a:gd name="connsiteX4033" fmla="*/ 9144000 w 9144000"/>
              <a:gd name="connsiteY4033" fmla="*/ 6431359 h 6857999"/>
              <a:gd name="connsiteX4034" fmla="*/ 9092103 w 9144000"/>
              <a:gd name="connsiteY4034" fmla="*/ 6362100 h 6857999"/>
              <a:gd name="connsiteX4035" fmla="*/ 9000597 w 9144000"/>
              <a:gd name="connsiteY4035" fmla="*/ 6274341 h 6857999"/>
              <a:gd name="connsiteX4036" fmla="*/ 9073829 w 9144000"/>
              <a:gd name="connsiteY4036" fmla="*/ 6371862 h 6857999"/>
              <a:gd name="connsiteX4037" fmla="*/ 9144000 w 9144000"/>
              <a:gd name="connsiteY4037" fmla="*/ 6459260 h 6857999"/>
              <a:gd name="connsiteX4038" fmla="*/ 9144000 w 9144000"/>
              <a:gd name="connsiteY4038" fmla="*/ 6471246 h 6857999"/>
              <a:gd name="connsiteX4039" fmla="*/ 9072296 w 9144000"/>
              <a:gd name="connsiteY4039" fmla="*/ 6382325 h 6857999"/>
              <a:gd name="connsiteX4040" fmla="*/ 8966096 w 9144000"/>
              <a:gd name="connsiteY4040" fmla="*/ 6241253 h 6857999"/>
              <a:gd name="connsiteX4041" fmla="*/ 8841577 w 9144000"/>
              <a:gd name="connsiteY4041" fmla="*/ 6121833 h 6857999"/>
              <a:gd name="connsiteX4042" fmla="*/ 8831805 w 9144000"/>
              <a:gd name="connsiteY4042" fmla="*/ 6112805 h 6857999"/>
              <a:gd name="connsiteX4043" fmla="*/ 8840679 w 9144000"/>
              <a:gd name="connsiteY4043" fmla="*/ 6124784 h 6857999"/>
              <a:gd name="connsiteX4044" fmla="*/ 9025703 w 9144000"/>
              <a:gd name="connsiteY4044" fmla="*/ 6359032 h 6857999"/>
              <a:gd name="connsiteX4045" fmla="*/ 9144000 w 9144000"/>
              <a:gd name="connsiteY4045" fmla="*/ 6498831 h 6857999"/>
              <a:gd name="connsiteX4046" fmla="*/ 9144000 w 9144000"/>
              <a:gd name="connsiteY4046" fmla="*/ 6514123 h 6857999"/>
              <a:gd name="connsiteX4047" fmla="*/ 8986993 w 9144000"/>
              <a:gd name="connsiteY4047" fmla="*/ 6325298 h 6857999"/>
              <a:gd name="connsiteX4048" fmla="*/ 8812686 w 9144000"/>
              <a:gd name="connsiteY4048" fmla="*/ 6102448 h 6857999"/>
              <a:gd name="connsiteX4049" fmla="*/ 8795777 w 9144000"/>
              <a:gd name="connsiteY4049" fmla="*/ 6079530 h 6857999"/>
              <a:gd name="connsiteX4050" fmla="*/ 8602497 w 9144000"/>
              <a:gd name="connsiteY4050" fmla="*/ 5901013 h 6857999"/>
              <a:gd name="connsiteX4051" fmla="*/ 8775512 w 9144000"/>
              <a:gd name="connsiteY4051" fmla="*/ 6111593 h 6857999"/>
              <a:gd name="connsiteX4052" fmla="*/ 9144000 w 9144000"/>
              <a:gd name="connsiteY4052" fmla="*/ 6515989 h 6857999"/>
              <a:gd name="connsiteX4053" fmla="*/ 9144000 w 9144000"/>
              <a:gd name="connsiteY4053" fmla="*/ 6522736 h 6857999"/>
              <a:gd name="connsiteX4054" fmla="*/ 8795852 w 9144000"/>
              <a:gd name="connsiteY4054" fmla="*/ 6144654 h 6857999"/>
              <a:gd name="connsiteX4055" fmla="*/ 8568947 w 9144000"/>
              <a:gd name="connsiteY4055" fmla="*/ 5870026 h 6857999"/>
              <a:gd name="connsiteX4056" fmla="*/ 8483565 w 9144000"/>
              <a:gd name="connsiteY4056" fmla="*/ 5791165 h 6857999"/>
              <a:gd name="connsiteX4057" fmla="*/ 8488356 w 9144000"/>
              <a:gd name="connsiteY4057" fmla="*/ 5785371 h 6857999"/>
              <a:gd name="connsiteX4058" fmla="*/ 8536159 w 9144000"/>
              <a:gd name="connsiteY4058" fmla="*/ 5830342 h 6857999"/>
              <a:gd name="connsiteX4059" fmla="*/ 8406662 w 9144000"/>
              <a:gd name="connsiteY4059" fmla="*/ 5673609 h 6857999"/>
              <a:gd name="connsiteX4060" fmla="*/ 8100935 w 9144000"/>
              <a:gd name="connsiteY4060" fmla="*/ 5285572 h 6857999"/>
              <a:gd name="connsiteX4061" fmla="*/ 7834021 w 9144000"/>
              <a:gd name="connsiteY4061" fmla="*/ 5068777 h 6857999"/>
              <a:gd name="connsiteX4062" fmla="*/ 7479426 w 9144000"/>
              <a:gd name="connsiteY4062" fmla="*/ 4771412 h 6857999"/>
              <a:gd name="connsiteX4063" fmla="*/ 7444987 w 9144000"/>
              <a:gd name="connsiteY4063" fmla="*/ 4741351 h 6857999"/>
              <a:gd name="connsiteX4064" fmla="*/ 7766073 w 9144000"/>
              <a:gd name="connsiteY4064" fmla="*/ 5087247 h 6857999"/>
              <a:gd name="connsiteX4065" fmla="*/ 7974164 w 9144000"/>
              <a:gd name="connsiteY4065" fmla="*/ 5316164 h 6857999"/>
              <a:gd name="connsiteX4066" fmla="*/ 8123837 w 9144000"/>
              <a:gd name="connsiteY4066" fmla="*/ 5453480 h 6857999"/>
              <a:gd name="connsiteX4067" fmla="*/ 8486446 w 9144000"/>
              <a:gd name="connsiteY4067" fmla="*/ 5782561 h 6857999"/>
              <a:gd name="connsiteX4068" fmla="*/ 8481585 w 9144000"/>
              <a:gd name="connsiteY4068" fmla="*/ 5788263 h 6857999"/>
              <a:gd name="connsiteX4069" fmla="*/ 8119018 w 9144000"/>
              <a:gd name="connsiteY4069" fmla="*/ 5458913 h 6857999"/>
              <a:gd name="connsiteX4070" fmla="*/ 8027917 w 9144000"/>
              <a:gd name="connsiteY4070" fmla="*/ 5375295 h 6857999"/>
              <a:gd name="connsiteX4071" fmla="*/ 8062733 w 9144000"/>
              <a:gd name="connsiteY4071" fmla="*/ 5413596 h 6857999"/>
              <a:gd name="connsiteX4072" fmla="*/ 8349131 w 9144000"/>
              <a:gd name="connsiteY4072" fmla="*/ 5731393 h 6857999"/>
              <a:gd name="connsiteX4073" fmla="*/ 8775012 w 9144000"/>
              <a:gd name="connsiteY4073" fmla="*/ 6193156 h 6857999"/>
              <a:gd name="connsiteX4074" fmla="*/ 9144000 w 9144000"/>
              <a:gd name="connsiteY4074" fmla="*/ 6576142 h 6857999"/>
              <a:gd name="connsiteX4075" fmla="*/ 9144000 w 9144000"/>
              <a:gd name="connsiteY4075" fmla="*/ 6586874 h 6857999"/>
              <a:gd name="connsiteX4076" fmla="*/ 8772089 w 9144000"/>
              <a:gd name="connsiteY4076" fmla="*/ 6201226 h 6857999"/>
              <a:gd name="connsiteX4077" fmla="*/ 8343284 w 9144000"/>
              <a:gd name="connsiteY4077" fmla="*/ 5736176 h 6857999"/>
              <a:gd name="connsiteX4078" fmla="*/ 8098710 w 9144000"/>
              <a:gd name="connsiteY4078" fmla="*/ 5464347 h 6857999"/>
              <a:gd name="connsiteX4079" fmla="*/ 7969024 w 9144000"/>
              <a:gd name="connsiteY4079" fmla="*/ 5321239 h 6857999"/>
              <a:gd name="connsiteX4080" fmla="*/ 7745607 w 9144000"/>
              <a:gd name="connsiteY4080" fmla="*/ 5116174 h 6857999"/>
              <a:gd name="connsiteX4081" fmla="*/ 5442733 w 9144000"/>
              <a:gd name="connsiteY4081" fmla="*/ 2814221 h 6857999"/>
              <a:gd name="connsiteX4082" fmla="*/ 5132159 w 9144000"/>
              <a:gd name="connsiteY4082" fmla="*/ 2470022 h 6857999"/>
              <a:gd name="connsiteX4083" fmla="*/ 5064130 w 9144000"/>
              <a:gd name="connsiteY4083" fmla="*/ 2395343 h 6857999"/>
              <a:gd name="connsiteX4084" fmla="*/ 5045313 w 9144000"/>
              <a:gd name="connsiteY4084" fmla="*/ 2378258 h 6857999"/>
              <a:gd name="connsiteX4085" fmla="*/ 3164135 w 9144000"/>
              <a:gd name="connsiteY4085" fmla="*/ 581656 h 6857999"/>
              <a:gd name="connsiteX4086" fmla="*/ 2215844 w 9144000"/>
              <a:gd name="connsiteY4086" fmla="*/ 0 h 6857999"/>
              <a:gd name="connsiteX4087" fmla="*/ 2225512 w 9144000"/>
              <a:gd name="connsiteY4087" fmla="*/ 0 h 6857999"/>
              <a:gd name="connsiteX4088" fmla="*/ 2231756 w 9144000"/>
              <a:gd name="connsiteY4088" fmla="*/ 7681 h 6857999"/>
              <a:gd name="connsiteX4089" fmla="*/ 2225997 w 9144000"/>
              <a:gd name="connsiteY4089" fmla="*/ 12502 h 6857999"/>
              <a:gd name="connsiteX4090" fmla="*/ 0 w 9144000"/>
              <a:gd name="connsiteY4090" fmla="*/ 0 h 6857999"/>
              <a:gd name="connsiteX4091" fmla="*/ 16632 w 9144000"/>
              <a:gd name="connsiteY4091" fmla="*/ 0 h 6857999"/>
              <a:gd name="connsiteX4092" fmla="*/ 88296 w 9144000"/>
              <a:gd name="connsiteY4092" fmla="*/ 22591 h 6857999"/>
              <a:gd name="connsiteX4093" fmla="*/ 1111834 w 9144000"/>
              <a:gd name="connsiteY4093" fmla="*/ 225530 h 6857999"/>
              <a:gd name="connsiteX4094" fmla="*/ 1208611 w 9144000"/>
              <a:gd name="connsiteY4094" fmla="*/ 241680 h 6857999"/>
              <a:gd name="connsiteX4095" fmla="*/ 1182307 w 9144000"/>
              <a:gd name="connsiteY4095" fmla="*/ 85578 h 6857999"/>
              <a:gd name="connsiteX4096" fmla="*/ 905603 w 9144000"/>
              <a:gd name="connsiteY4096" fmla="*/ 15999 h 6857999"/>
              <a:gd name="connsiteX4097" fmla="*/ 847216 w 9144000"/>
              <a:gd name="connsiteY4097" fmla="*/ 0 h 6857999"/>
              <a:gd name="connsiteX4098" fmla="*/ 877611 w 9144000"/>
              <a:gd name="connsiteY4098" fmla="*/ 0 h 6857999"/>
              <a:gd name="connsiteX4099" fmla="*/ 920784 w 9144000"/>
              <a:gd name="connsiteY4099" fmla="*/ 11724 h 6857999"/>
              <a:gd name="connsiteX4100" fmla="*/ 1180878 w 9144000"/>
              <a:gd name="connsiteY4100" fmla="*/ 77099 h 6857999"/>
              <a:gd name="connsiteX4101" fmla="*/ 1167886 w 9144000"/>
              <a:gd name="connsiteY4101" fmla="*/ 0 h 6857999"/>
              <a:gd name="connsiteX4102" fmla="*/ 1175414 w 9144000"/>
              <a:gd name="connsiteY4102" fmla="*/ 0 h 6857999"/>
              <a:gd name="connsiteX4103" fmla="*/ 1188569 w 9144000"/>
              <a:gd name="connsiteY4103" fmla="*/ 79032 h 6857999"/>
              <a:gd name="connsiteX4104" fmla="*/ 1253994 w 9144000"/>
              <a:gd name="connsiteY4104" fmla="*/ 95476 h 6857999"/>
              <a:gd name="connsiteX4105" fmla="*/ 1327558 w 9144000"/>
              <a:gd name="connsiteY4105" fmla="*/ 114403 h 6857999"/>
              <a:gd name="connsiteX4106" fmla="*/ 1298959 w 9144000"/>
              <a:gd name="connsiteY4106" fmla="*/ 0 h 6857999"/>
              <a:gd name="connsiteX4107" fmla="*/ 1306497 w 9144000"/>
              <a:gd name="connsiteY4107" fmla="*/ 0 h 6857999"/>
              <a:gd name="connsiteX4108" fmla="*/ 1335385 w 9144000"/>
              <a:gd name="connsiteY4108" fmla="*/ 116417 h 6857999"/>
              <a:gd name="connsiteX4109" fmla="*/ 1503529 w 9144000"/>
              <a:gd name="connsiteY4109" fmla="*/ 159678 h 6857999"/>
              <a:gd name="connsiteX4110" fmla="*/ 1472970 w 9144000"/>
              <a:gd name="connsiteY4110" fmla="*/ 69366 h 6857999"/>
              <a:gd name="connsiteX4111" fmla="*/ 1451532 w 9144000"/>
              <a:gd name="connsiteY4111" fmla="*/ 5662 h 6857999"/>
              <a:gd name="connsiteX4112" fmla="*/ 1435206 w 9144000"/>
              <a:gd name="connsiteY4112" fmla="*/ 0 h 6857999"/>
              <a:gd name="connsiteX4113" fmla="*/ 1460587 w 9144000"/>
              <a:gd name="connsiteY4113" fmla="*/ 0 h 6857999"/>
              <a:gd name="connsiteX4114" fmla="*/ 1633483 w 9144000"/>
              <a:gd name="connsiteY4114" fmla="*/ 60016 h 6857999"/>
              <a:gd name="connsiteX4115" fmla="*/ 1607187 w 9144000"/>
              <a:gd name="connsiteY4115" fmla="*/ 0 h 6857999"/>
              <a:gd name="connsiteX4116" fmla="*/ 1615907 w 9144000"/>
              <a:gd name="connsiteY4116" fmla="*/ 0 h 6857999"/>
              <a:gd name="connsiteX4117" fmla="*/ 1644148 w 9144000"/>
              <a:gd name="connsiteY4117" fmla="*/ 63718 h 6857999"/>
              <a:gd name="connsiteX4118" fmla="*/ 1871717 w 9144000"/>
              <a:gd name="connsiteY4118" fmla="*/ 142712 h 6857999"/>
              <a:gd name="connsiteX4119" fmla="*/ 1792728 w 9144000"/>
              <a:gd name="connsiteY4119" fmla="*/ 0 h 6857999"/>
              <a:gd name="connsiteX4120" fmla="*/ 1801418 w 9144000"/>
              <a:gd name="connsiteY4120" fmla="*/ 0 h 6857999"/>
              <a:gd name="connsiteX4121" fmla="*/ 1882579 w 9144000"/>
              <a:gd name="connsiteY4121" fmla="*/ 146482 h 6857999"/>
              <a:gd name="connsiteX4122" fmla="*/ 1899433 w 9144000"/>
              <a:gd name="connsiteY4122" fmla="*/ 152332 h 6857999"/>
              <a:gd name="connsiteX4123" fmla="*/ 2173977 w 9144000"/>
              <a:gd name="connsiteY4123" fmla="*/ 261380 h 6857999"/>
              <a:gd name="connsiteX4124" fmla="*/ 2096323 w 9144000"/>
              <a:gd name="connsiteY4124" fmla="*/ 150405 h 6857999"/>
              <a:gd name="connsiteX4125" fmla="*/ 2103148 w 9144000"/>
              <a:gd name="connsiteY4125" fmla="*/ 145553 h 6857999"/>
              <a:gd name="connsiteX4126" fmla="*/ 2187892 w 9144000"/>
              <a:gd name="connsiteY4126" fmla="*/ 266908 h 6857999"/>
              <a:gd name="connsiteX4127" fmla="*/ 2195940 w 9144000"/>
              <a:gd name="connsiteY4127" fmla="*/ 270104 h 6857999"/>
              <a:gd name="connsiteX4128" fmla="*/ 2471539 w 9144000"/>
              <a:gd name="connsiteY4128" fmla="*/ 398498 h 6857999"/>
              <a:gd name="connsiteX4129" fmla="*/ 2634668 w 9144000"/>
              <a:gd name="connsiteY4129" fmla="*/ 487516 h 6857999"/>
              <a:gd name="connsiteX4130" fmla="*/ 2554760 w 9144000"/>
              <a:gd name="connsiteY4130" fmla="*/ 399711 h 6857999"/>
              <a:gd name="connsiteX4131" fmla="*/ 2514736 w 9144000"/>
              <a:gd name="connsiteY4131" fmla="*/ 352228 h 6857999"/>
              <a:gd name="connsiteX4132" fmla="*/ 2492662 w 9144000"/>
              <a:gd name="connsiteY4132" fmla="*/ 338829 h 6857999"/>
              <a:gd name="connsiteX4133" fmla="*/ 2263772 w 9144000"/>
              <a:gd name="connsiteY4133" fmla="*/ 213609 h 6857999"/>
              <a:gd name="connsiteX4134" fmla="*/ 2089321 w 9144000"/>
              <a:gd name="connsiteY4134" fmla="*/ 127923 h 6857999"/>
              <a:gd name="connsiteX4135" fmla="*/ 2099208 w 9144000"/>
              <a:gd name="connsiteY4135" fmla="*/ 142646 h 6857999"/>
              <a:gd name="connsiteX4136" fmla="*/ 2092482 w 9144000"/>
              <a:gd name="connsiteY4136" fmla="*/ 147472 h 6857999"/>
              <a:gd name="connsiteX4137" fmla="*/ 2074515 w 9144000"/>
              <a:gd name="connsiteY4137" fmla="*/ 120649 h 6857999"/>
              <a:gd name="connsiteX4138" fmla="*/ 1983995 w 9144000"/>
              <a:gd name="connsiteY4138" fmla="*/ 76187 h 6857999"/>
              <a:gd name="connsiteX4139" fmla="*/ 1814455 w 9144000"/>
              <a:gd name="connsiteY4139" fmla="*/ 0 h 6857999"/>
              <a:gd name="connsiteX4140" fmla="*/ 1833058 w 9144000"/>
              <a:gd name="connsiteY4140" fmla="*/ 0 h 6857999"/>
              <a:gd name="connsiteX4141" fmla="*/ 1986840 w 9144000"/>
              <a:gd name="connsiteY4141" fmla="*/ 69355 h 6857999"/>
              <a:gd name="connsiteX4142" fmla="*/ 2066192 w 9144000"/>
              <a:gd name="connsiteY4142" fmla="*/ 108225 h 6857999"/>
              <a:gd name="connsiteX4143" fmla="*/ 1993695 w 9144000"/>
              <a:gd name="connsiteY4143" fmla="*/ 0 h 6857999"/>
              <a:gd name="connsiteX4144" fmla="*/ 2003422 w 9144000"/>
              <a:gd name="connsiteY4144" fmla="*/ 0 h 6857999"/>
              <a:gd name="connsiteX4145" fmla="*/ 2080949 w 9144000"/>
              <a:gd name="connsiteY4145" fmla="*/ 115454 h 6857999"/>
              <a:gd name="connsiteX4146" fmla="*/ 2267567 w 9144000"/>
              <a:gd name="connsiteY4146" fmla="*/ 206868 h 6857999"/>
              <a:gd name="connsiteX4147" fmla="*/ 2497109 w 9144000"/>
              <a:gd name="connsiteY4147" fmla="*/ 332293 h 6857999"/>
              <a:gd name="connsiteX4148" fmla="*/ 2498794 w 9144000"/>
              <a:gd name="connsiteY4148" fmla="*/ 333316 h 6857999"/>
              <a:gd name="connsiteX4149" fmla="*/ 2371718 w 9144000"/>
              <a:gd name="connsiteY4149" fmla="*/ 182561 h 6857999"/>
              <a:gd name="connsiteX4150" fmla="*/ 2323966 w 9144000"/>
              <a:gd name="connsiteY4150" fmla="*/ 151777 h 6857999"/>
              <a:gd name="connsiteX4151" fmla="*/ 2068385 w 9144000"/>
              <a:gd name="connsiteY4151" fmla="*/ 0 h 6857999"/>
              <a:gd name="connsiteX4152" fmla="*/ 2083482 w 9144000"/>
              <a:gd name="connsiteY4152" fmla="*/ 0 h 6857999"/>
              <a:gd name="connsiteX4153" fmla="*/ 2328160 w 9144000"/>
              <a:gd name="connsiteY4153" fmla="*/ 145082 h 6857999"/>
              <a:gd name="connsiteX4154" fmla="*/ 2354339 w 9144000"/>
              <a:gd name="connsiteY4154" fmla="*/ 161943 h 6857999"/>
              <a:gd name="connsiteX4155" fmla="*/ 2230829 w 9144000"/>
              <a:gd name="connsiteY4155" fmla="*/ 15419 h 6857999"/>
              <a:gd name="connsiteX4156" fmla="*/ 2236516 w 9144000"/>
              <a:gd name="connsiteY4156" fmla="*/ 10567 h 6857999"/>
              <a:gd name="connsiteX4157" fmla="*/ 2375920 w 9144000"/>
              <a:gd name="connsiteY4157" fmla="*/ 175843 h 6857999"/>
              <a:gd name="connsiteX4158" fmla="*/ 2574449 w 9144000"/>
              <a:gd name="connsiteY4158" fmla="*/ 303714 h 6857999"/>
              <a:gd name="connsiteX4159" fmla="*/ 3729127 w 9144000"/>
              <a:gd name="connsiteY4159" fmla="*/ 1333259 h 6857999"/>
              <a:gd name="connsiteX4160" fmla="*/ 3977379 w 9144000"/>
              <a:gd name="connsiteY4160" fmla="*/ 1669713 h 6857999"/>
              <a:gd name="connsiteX4161" fmla="*/ 4184479 w 9144000"/>
              <a:gd name="connsiteY4161" fmla="*/ 1993911 h 6857999"/>
              <a:gd name="connsiteX4162" fmla="*/ 4410923 w 9144000"/>
              <a:gd name="connsiteY4162" fmla="*/ 2192264 h 6857999"/>
              <a:gd name="connsiteX4163" fmla="*/ 4257701 w 9144000"/>
              <a:gd name="connsiteY4163" fmla="*/ 1971022 h 6857999"/>
              <a:gd name="connsiteX4164" fmla="*/ 3748437 w 9144000"/>
              <a:gd name="connsiteY4164" fmla="*/ 1313944 h 6857999"/>
              <a:gd name="connsiteX4165" fmla="*/ 3692201 w 9144000"/>
              <a:gd name="connsiteY4165" fmla="*/ 1250618 h 6857999"/>
              <a:gd name="connsiteX4166" fmla="*/ 3186006 w 9144000"/>
              <a:gd name="connsiteY4166" fmla="*/ 740610 h 6857999"/>
              <a:gd name="connsiteX4167" fmla="*/ 2975389 w 9144000"/>
              <a:gd name="connsiteY4167" fmla="*/ 555468 h 6857999"/>
              <a:gd name="connsiteX4168" fmla="*/ 2497524 w 9144000"/>
              <a:gd name="connsiteY4168" fmla="*/ 176474 h 6857999"/>
              <a:gd name="connsiteX4169" fmla="*/ 2250858 w 9144000"/>
              <a:gd name="connsiteY4169" fmla="*/ 0 h 6857999"/>
              <a:gd name="connsiteX4170" fmla="*/ 2266801 w 9144000"/>
              <a:gd name="connsiteY4170" fmla="*/ 0 h 6857999"/>
              <a:gd name="connsiteX4171" fmla="*/ 2451959 w 9144000"/>
              <a:gd name="connsiteY4171" fmla="*/ 131799 h 6857999"/>
              <a:gd name="connsiteX4172" fmla="*/ 2854925 w 9144000"/>
              <a:gd name="connsiteY4172" fmla="*/ 443577 h 6857999"/>
              <a:gd name="connsiteX4173" fmla="*/ 3112839 w 9144000"/>
              <a:gd name="connsiteY4173" fmla="*/ 666549 h 6857999"/>
              <a:gd name="connsiteX4174" fmla="*/ 2994944 w 9144000"/>
              <a:gd name="connsiteY4174" fmla="*/ 544721 h 6857999"/>
              <a:gd name="connsiteX4175" fmla="*/ 2768209 w 9144000"/>
              <a:gd name="connsiteY4175" fmla="*/ 328397 h 6857999"/>
              <a:gd name="connsiteX4176" fmla="*/ 2392021 w 9144000"/>
              <a:gd name="connsiteY4176" fmla="*/ 0 h 6857999"/>
              <a:gd name="connsiteX4177" fmla="*/ 2406100 w 9144000"/>
              <a:gd name="connsiteY4177" fmla="*/ 0 h 6857999"/>
              <a:gd name="connsiteX4178" fmla="*/ 2596055 w 9144000"/>
              <a:gd name="connsiteY4178" fmla="*/ 162853 h 6857999"/>
              <a:gd name="connsiteX4179" fmla="*/ 2836748 w 9144000"/>
              <a:gd name="connsiteY4179" fmla="*/ 381246 h 6857999"/>
              <a:gd name="connsiteX4180" fmla="*/ 2467814 w 9144000"/>
              <a:gd name="connsiteY4180" fmla="*/ 0 h 6857999"/>
              <a:gd name="connsiteX4181" fmla="*/ 2483039 w 9144000"/>
              <a:gd name="connsiteY4181" fmla="*/ 0 h 6857999"/>
              <a:gd name="connsiteX4182" fmla="*/ 3484645 w 9144000"/>
              <a:gd name="connsiteY4182" fmla="*/ 986305 h 6857999"/>
              <a:gd name="connsiteX4183" fmla="*/ 4562401 w 9144000"/>
              <a:gd name="connsiteY4183" fmla="*/ 2069267 h 6857999"/>
              <a:gd name="connsiteX4184" fmla="*/ 5234582 w 9144000"/>
              <a:gd name="connsiteY4184" fmla="*/ 2765210 h 6857999"/>
              <a:gd name="connsiteX4185" fmla="*/ 5361933 w 9144000"/>
              <a:gd name="connsiteY4185" fmla="*/ 2890241 h 6857999"/>
              <a:gd name="connsiteX4186" fmla="*/ 8363507 w 9144000"/>
              <a:gd name="connsiteY4186" fmla="*/ 5902954 h 6857999"/>
              <a:gd name="connsiteX4187" fmla="*/ 8361061 w 9144000"/>
              <a:gd name="connsiteY4187" fmla="*/ 5905406 h 6857999"/>
              <a:gd name="connsiteX4188" fmla="*/ 9144000 w 9144000"/>
              <a:gd name="connsiteY4188" fmla="*/ 6675997 h 6857999"/>
              <a:gd name="connsiteX4189" fmla="*/ 9144000 w 9144000"/>
              <a:gd name="connsiteY4189" fmla="*/ 6686640 h 6857999"/>
              <a:gd name="connsiteX4190" fmla="*/ 8546725 w 9144000"/>
              <a:gd name="connsiteY4190" fmla="*/ 6099188 h 6857999"/>
              <a:gd name="connsiteX4191" fmla="*/ 8892634 w 9144000"/>
              <a:gd name="connsiteY4191" fmla="*/ 6456915 h 6857999"/>
              <a:gd name="connsiteX4192" fmla="*/ 9144000 w 9144000"/>
              <a:gd name="connsiteY4192" fmla="*/ 6695534 h 6857999"/>
              <a:gd name="connsiteX4193" fmla="*/ 9144000 w 9144000"/>
              <a:gd name="connsiteY4193" fmla="*/ 6704854 h 6857999"/>
              <a:gd name="connsiteX4194" fmla="*/ 8963373 w 9144000"/>
              <a:gd name="connsiteY4194" fmla="*/ 6529482 h 6857999"/>
              <a:gd name="connsiteX4195" fmla="*/ 8957836 w 9144000"/>
              <a:gd name="connsiteY4195" fmla="*/ 6524346 h 6857999"/>
              <a:gd name="connsiteX4196" fmla="*/ 9121630 w 9144000"/>
              <a:gd name="connsiteY4196" fmla="*/ 6693736 h 6857999"/>
              <a:gd name="connsiteX4197" fmla="*/ 9144000 w 9144000"/>
              <a:gd name="connsiteY4197" fmla="*/ 6713409 h 6857999"/>
              <a:gd name="connsiteX4198" fmla="*/ 9144000 w 9144000"/>
              <a:gd name="connsiteY4198" fmla="*/ 6727518 h 6857999"/>
              <a:gd name="connsiteX4199" fmla="*/ 9120439 w 9144000"/>
              <a:gd name="connsiteY4199" fmla="*/ 6703185 h 6857999"/>
              <a:gd name="connsiteX4200" fmla="*/ 8967226 w 9144000"/>
              <a:gd name="connsiteY4200" fmla="*/ 6568117 h 6857999"/>
              <a:gd name="connsiteX4201" fmla="*/ 8359961 w 9144000"/>
              <a:gd name="connsiteY4201" fmla="*/ 6095327 h 6857999"/>
              <a:gd name="connsiteX4202" fmla="*/ 8188309 w 9144000"/>
              <a:gd name="connsiteY4202" fmla="*/ 5974585 h 6857999"/>
              <a:gd name="connsiteX4203" fmla="*/ 8238642 w 9144000"/>
              <a:gd name="connsiteY4203" fmla="*/ 6036157 h 6857999"/>
              <a:gd name="connsiteX4204" fmla="*/ 8232955 w 9144000"/>
              <a:gd name="connsiteY4204" fmla="*/ 6040723 h 6857999"/>
              <a:gd name="connsiteX4205" fmla="*/ 8166323 w 9144000"/>
              <a:gd name="connsiteY4205" fmla="*/ 5959120 h 6857999"/>
              <a:gd name="connsiteX4206" fmla="*/ 8135843 w 9144000"/>
              <a:gd name="connsiteY4206" fmla="*/ 5937680 h 6857999"/>
              <a:gd name="connsiteX4207" fmla="*/ 7792838 w 9144000"/>
              <a:gd name="connsiteY4207" fmla="*/ 5705460 h 6857999"/>
              <a:gd name="connsiteX4208" fmla="*/ 7829439 w 9144000"/>
              <a:gd name="connsiteY4208" fmla="*/ 5759335 h 6857999"/>
              <a:gd name="connsiteX4209" fmla="*/ 7959053 w 9144000"/>
              <a:gd name="connsiteY4209" fmla="*/ 5952304 h 6857999"/>
              <a:gd name="connsiteX4210" fmla="*/ 8060995 w 9144000"/>
              <a:gd name="connsiteY4210" fmla="*/ 6009000 h 6857999"/>
              <a:gd name="connsiteX4211" fmla="*/ 8357074 w 9144000"/>
              <a:gd name="connsiteY4211" fmla="*/ 6186288 h 6857999"/>
              <a:gd name="connsiteX4212" fmla="*/ 8233839 w 9144000"/>
              <a:gd name="connsiteY4212" fmla="*/ 6040857 h 6857999"/>
              <a:gd name="connsiteX4213" fmla="*/ 8239605 w 9144000"/>
              <a:gd name="connsiteY4213" fmla="*/ 6036031 h 6857999"/>
              <a:gd name="connsiteX4214" fmla="*/ 8376840 w 9144000"/>
              <a:gd name="connsiteY4214" fmla="*/ 6198124 h 6857999"/>
              <a:gd name="connsiteX4215" fmla="*/ 8383283 w 9144000"/>
              <a:gd name="connsiteY4215" fmla="*/ 6201982 h 6857999"/>
              <a:gd name="connsiteX4216" fmla="*/ 9018699 w 9144000"/>
              <a:gd name="connsiteY4216" fmla="*/ 6653579 h 6857999"/>
              <a:gd name="connsiteX4217" fmla="*/ 9144000 w 9144000"/>
              <a:gd name="connsiteY4217" fmla="*/ 6759546 h 6857999"/>
              <a:gd name="connsiteX4218" fmla="*/ 9144000 w 9144000"/>
              <a:gd name="connsiteY4218" fmla="*/ 6770713 h 6857999"/>
              <a:gd name="connsiteX4219" fmla="*/ 8953743 w 9144000"/>
              <a:gd name="connsiteY4219" fmla="*/ 6611756 h 6857999"/>
              <a:gd name="connsiteX4220" fmla="*/ 8679579 w 9144000"/>
              <a:gd name="connsiteY4220" fmla="*/ 6408153 h 6857999"/>
              <a:gd name="connsiteX4221" fmla="*/ 8393907 w 9144000"/>
              <a:gd name="connsiteY4221" fmla="*/ 6218283 h 6857999"/>
              <a:gd name="connsiteX4222" fmla="*/ 8534421 w 9144000"/>
              <a:gd name="connsiteY4222" fmla="*/ 6384249 h 6857999"/>
              <a:gd name="connsiteX4223" fmla="*/ 8655535 w 9144000"/>
              <a:gd name="connsiteY4223" fmla="*/ 6454104 h 6857999"/>
              <a:gd name="connsiteX4224" fmla="*/ 8945966 w 9144000"/>
              <a:gd name="connsiteY4224" fmla="*/ 6649369 h 6857999"/>
              <a:gd name="connsiteX4225" fmla="*/ 9144000 w 9144000"/>
              <a:gd name="connsiteY4225" fmla="*/ 6805890 h 6857999"/>
              <a:gd name="connsiteX4226" fmla="*/ 9144000 w 9144000"/>
              <a:gd name="connsiteY4226" fmla="*/ 6816184 h 6857999"/>
              <a:gd name="connsiteX4227" fmla="*/ 8945774 w 9144000"/>
              <a:gd name="connsiteY4227" fmla="*/ 6658663 h 6857999"/>
              <a:gd name="connsiteX4228" fmla="*/ 8654779 w 9144000"/>
              <a:gd name="connsiteY4228" fmla="*/ 6462433 h 6857999"/>
              <a:gd name="connsiteX4229" fmla="*/ 8548783 w 9144000"/>
              <a:gd name="connsiteY4229" fmla="*/ 6401213 h 6857999"/>
              <a:gd name="connsiteX4230" fmla="*/ 8604453 w 9144000"/>
              <a:gd name="connsiteY4230" fmla="*/ 6466967 h 6857999"/>
              <a:gd name="connsiteX4231" fmla="*/ 8638346 w 9144000"/>
              <a:gd name="connsiteY4231" fmla="*/ 6503696 h 6857999"/>
              <a:gd name="connsiteX4232" fmla="*/ 8900215 w 9144000"/>
              <a:gd name="connsiteY4232" fmla="*/ 6661217 h 6857999"/>
              <a:gd name="connsiteX4233" fmla="*/ 9144000 w 9144000"/>
              <a:gd name="connsiteY4233" fmla="*/ 6840224 h 6857999"/>
              <a:gd name="connsiteX4234" fmla="*/ 9144000 w 9144000"/>
              <a:gd name="connsiteY4234" fmla="*/ 6849364 h 6857999"/>
              <a:gd name="connsiteX4235" fmla="*/ 8889393 w 9144000"/>
              <a:gd name="connsiteY4235" fmla="*/ 6663457 h 6857999"/>
              <a:gd name="connsiteX4236" fmla="*/ 8658087 w 9144000"/>
              <a:gd name="connsiteY4236" fmla="*/ 6525090 h 6857999"/>
              <a:gd name="connsiteX4237" fmla="*/ 8761694 w 9144000"/>
              <a:gd name="connsiteY4237" fmla="*/ 6637368 h 6857999"/>
              <a:gd name="connsiteX4238" fmla="*/ 8839373 w 9144000"/>
              <a:gd name="connsiteY4238" fmla="*/ 6678026 h 6857999"/>
              <a:gd name="connsiteX4239" fmla="*/ 9109203 w 9144000"/>
              <a:gd name="connsiteY4239" fmla="*/ 6857999 h 6857999"/>
              <a:gd name="connsiteX4240" fmla="*/ 9096749 w 9144000"/>
              <a:gd name="connsiteY4240" fmla="*/ 6857999 h 6857999"/>
              <a:gd name="connsiteX4241" fmla="*/ 8828732 w 9144000"/>
              <a:gd name="connsiteY4241" fmla="*/ 6680579 h 6857999"/>
              <a:gd name="connsiteX4242" fmla="*/ 8776407 w 9144000"/>
              <a:gd name="connsiteY4242" fmla="*/ 6653313 h 6857999"/>
              <a:gd name="connsiteX4243" fmla="*/ 8869476 w 9144000"/>
              <a:gd name="connsiteY4243" fmla="*/ 6754170 h 6857999"/>
              <a:gd name="connsiteX4244" fmla="*/ 8908644 w 9144000"/>
              <a:gd name="connsiteY4244" fmla="*/ 6775754 h 6857999"/>
              <a:gd name="connsiteX4245" fmla="*/ 9038190 w 9144000"/>
              <a:gd name="connsiteY4245" fmla="*/ 6857999 h 6857999"/>
              <a:gd name="connsiteX4246" fmla="*/ 9023607 w 9144000"/>
              <a:gd name="connsiteY4246" fmla="*/ 6857999 h 6857999"/>
              <a:gd name="connsiteX4247" fmla="*/ 8895521 w 9144000"/>
              <a:gd name="connsiteY4247" fmla="*/ 6777507 h 6857999"/>
              <a:gd name="connsiteX4248" fmla="*/ 8886427 w 9144000"/>
              <a:gd name="connsiteY4248" fmla="*/ 6772539 h 6857999"/>
              <a:gd name="connsiteX4249" fmla="*/ 8965287 w 9144000"/>
              <a:gd name="connsiteY4249" fmla="*/ 6857999 h 6857999"/>
              <a:gd name="connsiteX4250" fmla="*/ 8954784 w 9144000"/>
              <a:gd name="connsiteY4250" fmla="*/ 6857999 h 6857999"/>
              <a:gd name="connsiteX4251" fmla="*/ 8865656 w 9144000"/>
              <a:gd name="connsiteY4251" fmla="*/ 6761194 h 6857999"/>
              <a:gd name="connsiteX4252" fmla="*/ 8754371 w 9144000"/>
              <a:gd name="connsiteY4252" fmla="*/ 6700411 h 6857999"/>
              <a:gd name="connsiteX4253" fmla="*/ 8426223 w 9144000"/>
              <a:gd name="connsiteY4253" fmla="*/ 6556089 h 6857999"/>
              <a:gd name="connsiteX4254" fmla="*/ 8362421 w 9144000"/>
              <a:gd name="connsiteY4254" fmla="*/ 6533672 h 6857999"/>
              <a:gd name="connsiteX4255" fmla="*/ 8369627 w 9144000"/>
              <a:gd name="connsiteY4255" fmla="*/ 6543613 h 6857999"/>
              <a:gd name="connsiteX4256" fmla="*/ 8501561 w 9144000"/>
              <a:gd name="connsiteY4256" fmla="*/ 6717899 h 6857999"/>
              <a:gd name="connsiteX4257" fmla="*/ 8612482 w 9144000"/>
              <a:gd name="connsiteY4257" fmla="*/ 6857999 h 6857999"/>
              <a:gd name="connsiteX4258" fmla="*/ 8602910 w 9144000"/>
              <a:gd name="connsiteY4258" fmla="*/ 6857999 h 6857999"/>
              <a:gd name="connsiteX4259" fmla="*/ 8492695 w 9144000"/>
              <a:gd name="connsiteY4259" fmla="*/ 6718661 h 6857999"/>
              <a:gd name="connsiteX4260" fmla="*/ 8361589 w 9144000"/>
              <a:gd name="connsiteY4260" fmla="*/ 6545306 h 6857999"/>
              <a:gd name="connsiteX4261" fmla="*/ 8349998 w 9144000"/>
              <a:gd name="connsiteY4261" fmla="*/ 6529308 h 6857999"/>
              <a:gd name="connsiteX4262" fmla="*/ 8260326 w 9144000"/>
              <a:gd name="connsiteY4262" fmla="*/ 6497802 h 6857999"/>
              <a:gd name="connsiteX4263" fmla="*/ 8095721 w 9144000"/>
              <a:gd name="connsiteY4263" fmla="*/ 6447902 h 6857999"/>
              <a:gd name="connsiteX4264" fmla="*/ 8030584 w 9144000"/>
              <a:gd name="connsiteY4264" fmla="*/ 6431297 h 6857999"/>
              <a:gd name="connsiteX4265" fmla="*/ 8137435 w 9144000"/>
              <a:gd name="connsiteY4265" fmla="*/ 6611579 h 6857999"/>
              <a:gd name="connsiteX4266" fmla="*/ 8297405 w 9144000"/>
              <a:gd name="connsiteY4266" fmla="*/ 6857999 h 6857999"/>
              <a:gd name="connsiteX4267" fmla="*/ 8287802 w 9144000"/>
              <a:gd name="connsiteY4267" fmla="*/ 6857999 h 6857999"/>
              <a:gd name="connsiteX4268" fmla="*/ 8129270 w 9144000"/>
              <a:gd name="connsiteY4268" fmla="*/ 6613878 h 6857999"/>
              <a:gd name="connsiteX4269" fmla="*/ 8019744 w 9144000"/>
              <a:gd name="connsiteY4269" fmla="*/ 6428534 h 6857999"/>
              <a:gd name="connsiteX4270" fmla="*/ 7881516 w 9144000"/>
              <a:gd name="connsiteY4270" fmla="*/ 6393297 h 6857999"/>
              <a:gd name="connsiteX4271" fmla="*/ 7776180 w 9144000"/>
              <a:gd name="connsiteY4271" fmla="*/ 6370898 h 6857999"/>
              <a:gd name="connsiteX4272" fmla="*/ 7814114 w 9144000"/>
              <a:gd name="connsiteY4272" fmla="*/ 6456476 h 6857999"/>
              <a:gd name="connsiteX4273" fmla="*/ 7807441 w 9144000"/>
              <a:gd name="connsiteY4273" fmla="*/ 6459264 h 6857999"/>
              <a:gd name="connsiteX4274" fmla="*/ 7766711 w 9144000"/>
              <a:gd name="connsiteY4274" fmla="*/ 6368884 h 6857999"/>
              <a:gd name="connsiteX4275" fmla="*/ 7724858 w 9144000"/>
              <a:gd name="connsiteY4275" fmla="*/ 6359984 h 6857999"/>
              <a:gd name="connsiteX4276" fmla="*/ 7564259 w 9144000"/>
              <a:gd name="connsiteY4276" fmla="*/ 6330752 h 6857999"/>
              <a:gd name="connsiteX4277" fmla="*/ 7571262 w 9144000"/>
              <a:gd name="connsiteY4277" fmla="*/ 6351362 h 6857999"/>
              <a:gd name="connsiteX4278" fmla="*/ 7663307 w 9144000"/>
              <a:gd name="connsiteY4278" fmla="*/ 6612648 h 6857999"/>
              <a:gd name="connsiteX4279" fmla="*/ 7655518 w 9144000"/>
              <a:gd name="connsiteY4279" fmla="*/ 6615437 h 6857999"/>
              <a:gd name="connsiteX4280" fmla="*/ 7563160 w 9144000"/>
              <a:gd name="connsiteY4280" fmla="*/ 6354292 h 6857999"/>
              <a:gd name="connsiteX4281" fmla="*/ 7554589 w 9144000"/>
              <a:gd name="connsiteY4281" fmla="*/ 6328993 h 6857999"/>
              <a:gd name="connsiteX4282" fmla="*/ 7419758 w 9144000"/>
              <a:gd name="connsiteY4282" fmla="*/ 6304451 h 6857999"/>
              <a:gd name="connsiteX4283" fmla="*/ 7376916 w 9144000"/>
              <a:gd name="connsiteY4283" fmla="*/ 6297310 h 6857999"/>
              <a:gd name="connsiteX4284" fmla="*/ 7425469 w 9144000"/>
              <a:gd name="connsiteY4284" fmla="*/ 6493764 h 6857999"/>
              <a:gd name="connsiteX4285" fmla="*/ 7500023 w 9144000"/>
              <a:gd name="connsiteY4285" fmla="*/ 6776417 h 6857999"/>
              <a:gd name="connsiteX4286" fmla="*/ 7492234 w 9144000"/>
              <a:gd name="connsiteY4286" fmla="*/ 6778369 h 6857999"/>
              <a:gd name="connsiteX4287" fmla="*/ 7417785 w 9144000"/>
              <a:gd name="connsiteY4287" fmla="*/ 6495716 h 6857999"/>
              <a:gd name="connsiteX4288" fmla="*/ 7368321 w 9144000"/>
              <a:gd name="connsiteY4288" fmla="*/ 6295877 h 6857999"/>
              <a:gd name="connsiteX4289" fmla="*/ 7208453 w 9144000"/>
              <a:gd name="connsiteY4289" fmla="*/ 6269231 h 6857999"/>
              <a:gd name="connsiteX4290" fmla="*/ 7220424 w 9144000"/>
              <a:gd name="connsiteY4290" fmla="*/ 6339702 h 6857999"/>
              <a:gd name="connsiteX4291" fmla="*/ 7265702 w 9144000"/>
              <a:gd name="connsiteY4291" fmla="*/ 6611097 h 6857999"/>
              <a:gd name="connsiteX4292" fmla="*/ 7308894 w 9144000"/>
              <a:gd name="connsiteY4292" fmla="*/ 6857999 h 6857999"/>
              <a:gd name="connsiteX4293" fmla="*/ 7301061 w 9144000"/>
              <a:gd name="connsiteY4293" fmla="*/ 6857999 h 6857999"/>
              <a:gd name="connsiteX4294" fmla="*/ 7257548 w 9144000"/>
              <a:gd name="connsiteY4294" fmla="*/ 6612476 h 6857999"/>
              <a:gd name="connsiteX4295" fmla="*/ 7212930 w 9144000"/>
              <a:gd name="connsiteY4295" fmla="*/ 6341633 h 6857999"/>
              <a:gd name="connsiteX4296" fmla="*/ 7200396 w 9144000"/>
              <a:gd name="connsiteY4296" fmla="*/ 6267887 h 6857999"/>
              <a:gd name="connsiteX4297" fmla="*/ 7116833 w 9144000"/>
              <a:gd name="connsiteY4297" fmla="*/ 6253960 h 6857999"/>
              <a:gd name="connsiteX4298" fmla="*/ 5335138 w 9144000"/>
              <a:gd name="connsiteY4298" fmla="*/ 5745825 h 6857999"/>
              <a:gd name="connsiteX4299" fmla="*/ 4284139 w 9144000"/>
              <a:gd name="connsiteY4299" fmla="*/ 4090288 h 6857999"/>
              <a:gd name="connsiteX4300" fmla="*/ 4228892 w 9144000"/>
              <a:gd name="connsiteY4300" fmla="*/ 3841194 h 6857999"/>
              <a:gd name="connsiteX4301" fmla="*/ 4222871 w 9144000"/>
              <a:gd name="connsiteY4301" fmla="*/ 3842763 h 6857999"/>
              <a:gd name="connsiteX4302" fmla="*/ 4167519 w 9144000"/>
              <a:gd name="connsiteY4302" fmla="*/ 3537048 h 6857999"/>
              <a:gd name="connsiteX4303" fmla="*/ 4133108 w 9144000"/>
              <a:gd name="connsiteY4303" fmla="*/ 3329708 h 6857999"/>
              <a:gd name="connsiteX4304" fmla="*/ 3721972 w 9144000"/>
              <a:gd name="connsiteY4304" fmla="*/ 3259331 h 6857999"/>
              <a:gd name="connsiteX4305" fmla="*/ 2424697 w 9144000"/>
              <a:gd name="connsiteY4305" fmla="*/ 2834406 h 6857999"/>
              <a:gd name="connsiteX4306" fmla="*/ 1318330 w 9144000"/>
              <a:gd name="connsiteY4306" fmla="*/ 928370 h 6857999"/>
              <a:gd name="connsiteX4307" fmla="*/ 1326101 w 9144000"/>
              <a:gd name="connsiteY4307" fmla="*/ 926439 h 6857999"/>
              <a:gd name="connsiteX4308" fmla="*/ 2428583 w 9144000"/>
              <a:gd name="connsiteY4308" fmla="*/ 2826683 h 6857999"/>
              <a:gd name="connsiteX4309" fmla="*/ 3723477 w 9144000"/>
              <a:gd name="connsiteY4309" fmla="*/ 3250752 h 6857999"/>
              <a:gd name="connsiteX4310" fmla="*/ 4131619 w 9144000"/>
              <a:gd name="connsiteY4310" fmla="*/ 3320737 h 6857999"/>
              <a:gd name="connsiteX4311" fmla="*/ 4117143 w 9144000"/>
              <a:gd name="connsiteY4311" fmla="*/ 3233512 h 6857999"/>
              <a:gd name="connsiteX4312" fmla="*/ 4102276 w 9144000"/>
              <a:gd name="connsiteY4312" fmla="*/ 3145957 h 6857999"/>
              <a:gd name="connsiteX4313" fmla="*/ 3890377 w 9144000"/>
              <a:gd name="connsiteY4313" fmla="*/ 3092128 h 6857999"/>
              <a:gd name="connsiteX4314" fmla="*/ 2659041 w 9144000"/>
              <a:gd name="connsiteY4314" fmla="*/ 2598205 h 6857999"/>
              <a:gd name="connsiteX4315" fmla="*/ 1491216 w 9144000"/>
              <a:gd name="connsiteY4315" fmla="*/ 754859 h 6857999"/>
              <a:gd name="connsiteX4316" fmla="*/ 1499007 w 9144000"/>
              <a:gd name="connsiteY4316" fmla="*/ 752907 h 6857999"/>
              <a:gd name="connsiteX4317" fmla="*/ 2664048 w 9144000"/>
              <a:gd name="connsiteY4317" fmla="*/ 2591509 h 6857999"/>
              <a:gd name="connsiteX4318" fmla="*/ 3892646 w 9144000"/>
              <a:gd name="connsiteY4318" fmla="*/ 3084610 h 6857999"/>
              <a:gd name="connsiteX4319" fmla="*/ 4100844 w 9144000"/>
              <a:gd name="connsiteY4319" fmla="*/ 3137530 h 6857999"/>
              <a:gd name="connsiteX4320" fmla="*/ 4067673 w 9144000"/>
              <a:gd name="connsiteY4320" fmla="*/ 2942184 h 6857999"/>
              <a:gd name="connsiteX4321" fmla="*/ 4048648 w 9144000"/>
              <a:gd name="connsiteY4321" fmla="*/ 2935609 h 6857999"/>
              <a:gd name="connsiteX4322" fmla="*/ 2882133 w 9144000"/>
              <a:gd name="connsiteY4322" fmla="*/ 2375457 h 6857999"/>
              <a:gd name="connsiteX4323" fmla="*/ 1654499 w 9144000"/>
              <a:gd name="connsiteY4323" fmla="*/ 591802 h 6857999"/>
              <a:gd name="connsiteX4324" fmla="*/ 1662289 w 9144000"/>
              <a:gd name="connsiteY4324" fmla="*/ 589012 h 6857999"/>
              <a:gd name="connsiteX4325" fmla="*/ 2886862 w 9144000"/>
              <a:gd name="connsiteY4325" fmla="*/ 2367644 h 6857999"/>
              <a:gd name="connsiteX4326" fmla="*/ 4051616 w 9144000"/>
              <a:gd name="connsiteY4326" fmla="*/ 2926973 h 6857999"/>
              <a:gd name="connsiteX4327" fmla="*/ 4065930 w 9144000"/>
              <a:gd name="connsiteY4327" fmla="*/ 2931921 h 6857999"/>
              <a:gd name="connsiteX4328" fmla="*/ 4034562 w 9144000"/>
              <a:gd name="connsiteY4328" fmla="*/ 2747191 h 6857999"/>
              <a:gd name="connsiteX4329" fmla="*/ 4025054 w 9144000"/>
              <a:gd name="connsiteY4329" fmla="*/ 2702576 h 6857999"/>
              <a:gd name="connsiteX4330" fmla="*/ 3817286 w 9144000"/>
              <a:gd name="connsiteY4330" fmla="*/ 2603062 h 6857999"/>
              <a:gd name="connsiteX4331" fmla="*/ 3091395 w 9144000"/>
              <a:gd name="connsiteY4331" fmla="*/ 2161509 h 6857999"/>
              <a:gd name="connsiteX4332" fmla="*/ 1944911 w 9144000"/>
              <a:gd name="connsiteY4332" fmla="*/ 719020 h 6857999"/>
              <a:gd name="connsiteX4333" fmla="*/ 1810829 w 9144000"/>
              <a:gd name="connsiteY4333" fmla="*/ 442999 h 6857999"/>
              <a:gd name="connsiteX4334" fmla="*/ 1805303 w 9144000"/>
              <a:gd name="connsiteY4334" fmla="*/ 445374 h 6857999"/>
              <a:gd name="connsiteX4335" fmla="*/ 1762397 w 9144000"/>
              <a:gd name="connsiteY4335" fmla="*/ 350124 h 6857999"/>
              <a:gd name="connsiteX4336" fmla="*/ 1718829 w 9144000"/>
              <a:gd name="connsiteY4336" fmla="*/ 340377 h 6857999"/>
              <a:gd name="connsiteX4337" fmla="*/ 1564111 w 9144000"/>
              <a:gd name="connsiteY4337" fmla="*/ 312096 h 6857999"/>
              <a:gd name="connsiteX4338" fmla="*/ 1569141 w 9144000"/>
              <a:gd name="connsiteY4338" fmla="*/ 326902 h 6857999"/>
              <a:gd name="connsiteX4339" fmla="*/ 1661226 w 9144000"/>
              <a:gd name="connsiteY4339" fmla="*/ 588030 h 6857999"/>
              <a:gd name="connsiteX4340" fmla="*/ 1653549 w 9144000"/>
              <a:gd name="connsiteY4340" fmla="*/ 590933 h 6857999"/>
              <a:gd name="connsiteX4341" fmla="*/ 1561089 w 9144000"/>
              <a:gd name="connsiteY4341" fmla="*/ 329791 h 6857999"/>
              <a:gd name="connsiteX4342" fmla="*/ 1554507 w 9144000"/>
              <a:gd name="connsiteY4342" fmla="*/ 310340 h 6857999"/>
              <a:gd name="connsiteX4343" fmla="*/ 1414113 w 9144000"/>
              <a:gd name="connsiteY4343" fmla="*/ 284677 h 6857999"/>
              <a:gd name="connsiteX4344" fmla="*/ 1375422 w 9144000"/>
              <a:gd name="connsiteY4344" fmla="*/ 278127 h 6857999"/>
              <a:gd name="connsiteX4345" fmla="*/ 1422418 w 9144000"/>
              <a:gd name="connsiteY4345" fmla="*/ 468263 h 6857999"/>
              <a:gd name="connsiteX4346" fmla="*/ 1496979 w 9144000"/>
              <a:gd name="connsiteY4346" fmla="*/ 750989 h 6857999"/>
              <a:gd name="connsiteX4347" fmla="*/ 1489301 w 9144000"/>
              <a:gd name="connsiteY4347" fmla="*/ 752908 h 6857999"/>
              <a:gd name="connsiteX4348" fmla="*/ 1415580 w 9144000"/>
              <a:gd name="connsiteY4348" fmla="*/ 470182 h 6857999"/>
              <a:gd name="connsiteX4349" fmla="*/ 1367880 w 9144000"/>
              <a:gd name="connsiteY4349" fmla="*/ 276851 h 6857999"/>
              <a:gd name="connsiteX4350" fmla="*/ 1217254 w 9144000"/>
              <a:gd name="connsiteY4350" fmla="*/ 251352 h 6857999"/>
              <a:gd name="connsiteX4351" fmla="*/ 1227086 w 9144000"/>
              <a:gd name="connsiteY4351" fmla="*/ 310411 h 6857999"/>
              <a:gd name="connsiteX4352" fmla="*/ 1332739 w 9144000"/>
              <a:gd name="connsiteY4352" fmla="*/ 919679 h 6857999"/>
              <a:gd name="connsiteX4353" fmla="*/ 1325056 w 9144000"/>
              <a:gd name="connsiteY4353" fmla="*/ 921619 h 6857999"/>
              <a:gd name="connsiteX4354" fmla="*/ 1220356 w 9144000"/>
              <a:gd name="connsiteY4354" fmla="*/ 311380 h 6857999"/>
              <a:gd name="connsiteX4355" fmla="*/ 1210036 w 9144000"/>
              <a:gd name="connsiteY4355" fmla="*/ 250131 h 6857999"/>
              <a:gd name="connsiteX4356" fmla="*/ 1110798 w 9144000"/>
              <a:gd name="connsiteY4356" fmla="*/ 233331 h 6857999"/>
              <a:gd name="connsiteX4357" fmla="*/ 70876 w 9144000"/>
              <a:gd name="connsiteY4357" fmla="*/ 25596 h 6857999"/>
              <a:gd name="connsiteX4358" fmla="*/ 0 w 9144000"/>
              <a:gd name="connsiteY4358" fmla="*/ 29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</a:cxnLst>
            <a:rect l="l" t="t" r="r" b="b"/>
            <a:pathLst>
              <a:path w="9144000" h="6857999">
                <a:moveTo>
                  <a:pt x="7501946" y="6778368"/>
                </a:moveTo>
                <a:lnTo>
                  <a:pt x="7524506" y="6857999"/>
                </a:lnTo>
                <a:lnTo>
                  <a:pt x="7516689" y="6857999"/>
                </a:lnTo>
                <a:lnTo>
                  <a:pt x="7494264" y="6780300"/>
                </a:lnTo>
                <a:close/>
                <a:moveTo>
                  <a:pt x="7665231" y="6614476"/>
                </a:moveTo>
                <a:lnTo>
                  <a:pt x="7760360" y="6857999"/>
                </a:lnTo>
                <a:lnTo>
                  <a:pt x="7751698" y="6857999"/>
                </a:lnTo>
                <a:lnTo>
                  <a:pt x="7657546" y="6617367"/>
                </a:lnTo>
                <a:close/>
                <a:moveTo>
                  <a:pt x="7817948" y="6460224"/>
                </a:moveTo>
                <a:cubicBezTo>
                  <a:pt x="7852045" y="6534462"/>
                  <a:pt x="7886623" y="6606770"/>
                  <a:pt x="7921923" y="6677147"/>
                </a:cubicBezTo>
                <a:lnTo>
                  <a:pt x="8017310" y="6857999"/>
                </a:lnTo>
                <a:lnTo>
                  <a:pt x="8008772" y="6857999"/>
                </a:lnTo>
                <a:lnTo>
                  <a:pt x="7914960" y="6678586"/>
                </a:lnTo>
                <a:cubicBezTo>
                  <a:pt x="7879901" y="6608691"/>
                  <a:pt x="7845322" y="6536867"/>
                  <a:pt x="7811225" y="6463117"/>
                </a:cubicBezTo>
                <a:close/>
                <a:moveTo>
                  <a:pt x="8282096" y="6422874"/>
                </a:moveTo>
                <a:lnTo>
                  <a:pt x="8353820" y="6521809"/>
                </a:lnTo>
                <a:lnTo>
                  <a:pt x="8434347" y="6550251"/>
                </a:lnTo>
                <a:cubicBezTo>
                  <a:pt x="8546154" y="6592746"/>
                  <a:pt x="8657566" y="6641412"/>
                  <a:pt x="8766019" y="6697156"/>
                </a:cubicBezTo>
                <a:lnTo>
                  <a:pt x="8848593" y="6742662"/>
                </a:lnTo>
                <a:lnTo>
                  <a:pt x="8757035" y="6643218"/>
                </a:lnTo>
                <a:lnTo>
                  <a:pt x="8524509" y="6522047"/>
                </a:lnTo>
                <a:close/>
                <a:moveTo>
                  <a:pt x="8190732" y="6294101"/>
                </a:moveTo>
                <a:lnTo>
                  <a:pt x="8237512" y="6361376"/>
                </a:lnTo>
                <a:lnTo>
                  <a:pt x="8273707" y="6411301"/>
                </a:lnTo>
                <a:lnTo>
                  <a:pt x="8532645" y="6517481"/>
                </a:lnTo>
                <a:lnTo>
                  <a:pt x="8742307" y="6627221"/>
                </a:lnTo>
                <a:lnTo>
                  <a:pt x="8636248" y="6512026"/>
                </a:lnTo>
                <a:lnTo>
                  <a:pt x="8591294" y="6485135"/>
                </a:lnTo>
                <a:cubicBezTo>
                  <a:pt x="8486545" y="6428312"/>
                  <a:pt x="8376423" y="6374112"/>
                  <a:pt x="8260966" y="6322549"/>
                </a:cubicBezTo>
                <a:close/>
                <a:moveTo>
                  <a:pt x="7718451" y="6240663"/>
                </a:moveTo>
                <a:lnTo>
                  <a:pt x="7771852" y="6361132"/>
                </a:lnTo>
                <a:lnTo>
                  <a:pt x="7883916" y="6385033"/>
                </a:lnTo>
                <a:lnTo>
                  <a:pt x="8013645" y="6418214"/>
                </a:lnTo>
                <a:lnTo>
                  <a:pt x="7955297" y="6319477"/>
                </a:lnTo>
                <a:lnTo>
                  <a:pt x="7962019" y="6315612"/>
                </a:lnTo>
                <a:lnTo>
                  <a:pt x="8024471" y="6420983"/>
                </a:lnTo>
                <a:lnTo>
                  <a:pt x="8100314" y="6440382"/>
                </a:lnTo>
                <a:cubicBezTo>
                  <a:pt x="8155327" y="6455907"/>
                  <a:pt x="8210884" y="6472752"/>
                  <a:pt x="8266663" y="6491026"/>
                </a:cubicBezTo>
                <a:lnTo>
                  <a:pt x="8341381" y="6517416"/>
                </a:lnTo>
                <a:lnTo>
                  <a:pt x="8268997" y="6417515"/>
                </a:lnTo>
                <a:lnTo>
                  <a:pt x="8185188" y="6383227"/>
                </a:lnTo>
                <a:lnTo>
                  <a:pt x="7958856" y="6311390"/>
                </a:lnTo>
                <a:lnTo>
                  <a:pt x="7960101" y="6313646"/>
                </a:lnTo>
                <a:lnTo>
                  <a:pt x="7953426" y="6317552"/>
                </a:lnTo>
                <a:lnTo>
                  <a:pt x="7948148" y="6307991"/>
                </a:lnTo>
                <a:lnTo>
                  <a:pt x="7811280" y="6264550"/>
                </a:lnTo>
                <a:close/>
                <a:moveTo>
                  <a:pt x="7515940" y="6188552"/>
                </a:moveTo>
                <a:lnTo>
                  <a:pt x="7561055" y="6321323"/>
                </a:lnTo>
                <a:lnTo>
                  <a:pt x="7725750" y="6351301"/>
                </a:lnTo>
                <a:lnTo>
                  <a:pt x="7762300" y="6359096"/>
                </a:lnTo>
                <a:lnTo>
                  <a:pt x="7707679" y="6237891"/>
                </a:lnTo>
                <a:close/>
                <a:moveTo>
                  <a:pt x="7880521" y="6169503"/>
                </a:moveTo>
                <a:lnTo>
                  <a:pt x="7953573" y="6301820"/>
                </a:lnTo>
                <a:lnTo>
                  <a:pt x="8190081" y="6377010"/>
                </a:lnTo>
                <a:lnTo>
                  <a:pt x="8260603" y="6405928"/>
                </a:lnTo>
                <a:lnTo>
                  <a:pt x="8230482" y="6364358"/>
                </a:lnTo>
                <a:lnTo>
                  <a:pt x="8178053" y="6288966"/>
                </a:lnTo>
                <a:lnTo>
                  <a:pt x="7898629" y="6175786"/>
                </a:lnTo>
                <a:close/>
                <a:moveTo>
                  <a:pt x="7338388" y="6142863"/>
                </a:moveTo>
                <a:lnTo>
                  <a:pt x="7355923" y="6212366"/>
                </a:lnTo>
                <a:lnTo>
                  <a:pt x="7374640" y="6288098"/>
                </a:lnTo>
                <a:lnTo>
                  <a:pt x="7420650" y="6295767"/>
                </a:lnTo>
                <a:lnTo>
                  <a:pt x="7551395" y="6319564"/>
                </a:lnTo>
                <a:lnTo>
                  <a:pt x="7506159" y="6186035"/>
                </a:lnTo>
                <a:close/>
                <a:moveTo>
                  <a:pt x="7180104" y="6102346"/>
                </a:moveTo>
                <a:lnTo>
                  <a:pt x="7206909" y="6260141"/>
                </a:lnTo>
                <a:lnTo>
                  <a:pt x="7366041" y="6286664"/>
                </a:lnTo>
                <a:lnTo>
                  <a:pt x="7348134" y="6214319"/>
                </a:lnTo>
                <a:lnTo>
                  <a:pt x="7329526" y="6140583"/>
                </a:lnTo>
                <a:lnTo>
                  <a:pt x="7249281" y="6119934"/>
                </a:lnTo>
                <a:close/>
                <a:moveTo>
                  <a:pt x="7651714" y="6090105"/>
                </a:moveTo>
                <a:lnTo>
                  <a:pt x="7714487" y="6231719"/>
                </a:lnTo>
                <a:lnTo>
                  <a:pt x="7812154" y="6256861"/>
                </a:lnTo>
                <a:lnTo>
                  <a:pt x="7942860" y="6298414"/>
                </a:lnTo>
                <a:lnTo>
                  <a:pt x="7869596" y="6165712"/>
                </a:lnTo>
                <a:close/>
                <a:moveTo>
                  <a:pt x="9094133" y="6043287"/>
                </a:moveTo>
                <a:lnTo>
                  <a:pt x="9098008" y="6052521"/>
                </a:lnTo>
                <a:lnTo>
                  <a:pt x="9123263" y="6102234"/>
                </a:lnTo>
                <a:close/>
                <a:moveTo>
                  <a:pt x="7459637" y="6023451"/>
                </a:moveTo>
                <a:lnTo>
                  <a:pt x="7482765" y="6090915"/>
                </a:lnTo>
                <a:lnTo>
                  <a:pt x="7512983" y="6179847"/>
                </a:lnTo>
                <a:lnTo>
                  <a:pt x="7703640" y="6228927"/>
                </a:lnTo>
                <a:lnTo>
                  <a:pt x="7698514" y="6217552"/>
                </a:lnTo>
                <a:lnTo>
                  <a:pt x="7641110" y="6086424"/>
                </a:lnTo>
                <a:close/>
                <a:moveTo>
                  <a:pt x="7797463" y="6019058"/>
                </a:moveTo>
                <a:lnTo>
                  <a:pt x="7874625" y="6158823"/>
                </a:lnTo>
                <a:lnTo>
                  <a:pt x="7901405" y="6168171"/>
                </a:lnTo>
                <a:lnTo>
                  <a:pt x="8169504" y="6276672"/>
                </a:lnTo>
                <a:lnTo>
                  <a:pt x="8099371" y="6175824"/>
                </a:lnTo>
                <a:lnTo>
                  <a:pt x="8105132" y="6171001"/>
                </a:lnTo>
                <a:lnTo>
                  <a:pt x="8182180" y="6281802"/>
                </a:lnTo>
                <a:lnTo>
                  <a:pt x="8266985" y="6316124"/>
                </a:lnTo>
                <a:cubicBezTo>
                  <a:pt x="8383429" y="6368226"/>
                  <a:pt x="8494445" y="6423086"/>
                  <a:pt x="8599995" y="6480628"/>
                </a:cubicBezTo>
                <a:lnTo>
                  <a:pt x="8616455" y="6490529"/>
                </a:lnTo>
                <a:lnTo>
                  <a:pt x="8596660" y="6469028"/>
                </a:lnTo>
                <a:lnTo>
                  <a:pt x="8530005" y="6390367"/>
                </a:lnTo>
                <a:lnTo>
                  <a:pt x="8333173" y="6276684"/>
                </a:lnTo>
                <a:lnTo>
                  <a:pt x="8098225" y="6159505"/>
                </a:lnTo>
                <a:lnTo>
                  <a:pt x="8105275" y="6170002"/>
                </a:lnTo>
                <a:lnTo>
                  <a:pt x="8098450" y="6174853"/>
                </a:lnTo>
                <a:lnTo>
                  <a:pt x="8083062" y="6151942"/>
                </a:lnTo>
                <a:lnTo>
                  <a:pt x="7980292" y="6100686"/>
                </a:lnTo>
                <a:close/>
                <a:moveTo>
                  <a:pt x="7968701" y="5966668"/>
                </a:moveTo>
                <a:lnTo>
                  <a:pt x="8089832" y="6147009"/>
                </a:lnTo>
                <a:lnTo>
                  <a:pt x="8334842" y="6269138"/>
                </a:lnTo>
                <a:lnTo>
                  <a:pt x="8515642" y="6373419"/>
                </a:lnTo>
                <a:lnTo>
                  <a:pt x="8372701" y="6204731"/>
                </a:lnTo>
                <a:lnTo>
                  <a:pt x="8057167" y="6015870"/>
                </a:lnTo>
                <a:close/>
                <a:moveTo>
                  <a:pt x="7293779" y="5966050"/>
                </a:moveTo>
                <a:lnTo>
                  <a:pt x="7336240" y="6134349"/>
                </a:lnTo>
                <a:lnTo>
                  <a:pt x="7503211" y="6177331"/>
                </a:lnTo>
                <a:lnTo>
                  <a:pt x="7474975" y="6093984"/>
                </a:lnTo>
                <a:lnTo>
                  <a:pt x="7449595" y="6019967"/>
                </a:lnTo>
                <a:lnTo>
                  <a:pt x="7379110" y="5995507"/>
                </a:lnTo>
                <a:close/>
                <a:moveTo>
                  <a:pt x="7576576" y="5920438"/>
                </a:moveTo>
                <a:lnTo>
                  <a:pt x="7600848" y="5975352"/>
                </a:lnTo>
                <a:lnTo>
                  <a:pt x="7646941" y="6079337"/>
                </a:lnTo>
                <a:lnTo>
                  <a:pt x="7863684" y="6155003"/>
                </a:lnTo>
                <a:lnTo>
                  <a:pt x="7785742" y="6013825"/>
                </a:lnTo>
                <a:close/>
                <a:moveTo>
                  <a:pt x="7148427" y="5915873"/>
                </a:moveTo>
                <a:lnTo>
                  <a:pt x="7178691" y="6094032"/>
                </a:lnTo>
                <a:lnTo>
                  <a:pt x="7250373" y="6112244"/>
                </a:lnTo>
                <a:lnTo>
                  <a:pt x="7327377" y="6132067"/>
                </a:lnTo>
                <a:lnTo>
                  <a:pt x="7284690" y="5962913"/>
                </a:lnTo>
                <a:close/>
                <a:moveTo>
                  <a:pt x="7396848" y="5840293"/>
                </a:moveTo>
                <a:lnTo>
                  <a:pt x="7455936" y="6012656"/>
                </a:lnTo>
                <a:lnTo>
                  <a:pt x="7636396" y="6075654"/>
                </a:lnTo>
                <a:lnTo>
                  <a:pt x="7593340" y="5977304"/>
                </a:lnTo>
                <a:lnTo>
                  <a:pt x="7566224" y="5915816"/>
                </a:lnTo>
                <a:lnTo>
                  <a:pt x="7500924" y="5886662"/>
                </a:lnTo>
                <a:close/>
                <a:moveTo>
                  <a:pt x="7680063" y="5806138"/>
                </a:moveTo>
                <a:lnTo>
                  <a:pt x="7714225" y="5868288"/>
                </a:lnTo>
                <a:lnTo>
                  <a:pt x="7791509" y="6008273"/>
                </a:lnTo>
                <a:lnTo>
                  <a:pt x="7983207" y="6093862"/>
                </a:lnTo>
                <a:lnTo>
                  <a:pt x="8074673" y="6139454"/>
                </a:lnTo>
                <a:lnTo>
                  <a:pt x="7952603" y="5957715"/>
                </a:lnTo>
                <a:close/>
                <a:moveTo>
                  <a:pt x="8998161" y="5785427"/>
                </a:moveTo>
                <a:lnTo>
                  <a:pt x="9092385" y="6019201"/>
                </a:lnTo>
                <a:lnTo>
                  <a:pt x="9002201" y="5788426"/>
                </a:lnTo>
                <a:close/>
                <a:moveTo>
                  <a:pt x="8983900" y="5774839"/>
                </a:moveTo>
                <a:lnTo>
                  <a:pt x="8994990" y="5806998"/>
                </a:lnTo>
                <a:lnTo>
                  <a:pt x="9077627" y="6003945"/>
                </a:lnTo>
                <a:lnTo>
                  <a:pt x="8990501" y="5789250"/>
                </a:lnTo>
                <a:lnTo>
                  <a:pt x="8986345" y="5776655"/>
                </a:lnTo>
                <a:close/>
                <a:moveTo>
                  <a:pt x="7244981" y="5772634"/>
                </a:moveTo>
                <a:lnTo>
                  <a:pt x="7291106" y="5955456"/>
                </a:lnTo>
                <a:lnTo>
                  <a:pt x="7381885" y="5986804"/>
                </a:lnTo>
                <a:lnTo>
                  <a:pt x="7445885" y="6009147"/>
                </a:lnTo>
                <a:lnTo>
                  <a:pt x="7386388" y="5835634"/>
                </a:lnTo>
                <a:close/>
                <a:moveTo>
                  <a:pt x="8945818" y="5746578"/>
                </a:moveTo>
                <a:lnTo>
                  <a:pt x="8954395" y="5770450"/>
                </a:lnTo>
                <a:cubicBezTo>
                  <a:pt x="8992106" y="5868254"/>
                  <a:pt x="9032182" y="5961946"/>
                  <a:pt x="9074586" y="6051536"/>
                </a:cubicBezTo>
                <a:lnTo>
                  <a:pt x="9094169" y="6088975"/>
                </a:lnTo>
                <a:lnTo>
                  <a:pt x="9117230" y="6109128"/>
                </a:lnTo>
                <a:lnTo>
                  <a:pt x="9041871" y="5943104"/>
                </a:lnTo>
                <a:lnTo>
                  <a:pt x="8972420" y="5766315"/>
                </a:lnTo>
                <a:lnTo>
                  <a:pt x="8946161" y="5746818"/>
                </a:lnTo>
                <a:close/>
                <a:moveTo>
                  <a:pt x="8915761" y="5725473"/>
                </a:moveTo>
                <a:lnTo>
                  <a:pt x="8942424" y="5794484"/>
                </a:lnTo>
                <a:lnTo>
                  <a:pt x="9065216" y="6063674"/>
                </a:lnTo>
                <a:lnTo>
                  <a:pt x="9075949" y="6073055"/>
                </a:lnTo>
                <a:lnTo>
                  <a:pt x="9071807" y="6065248"/>
                </a:lnTo>
                <a:cubicBezTo>
                  <a:pt x="9028594" y="5974844"/>
                  <a:pt x="8987812" y="5880083"/>
                  <a:pt x="8949456" y="5781030"/>
                </a:cubicBezTo>
                <a:lnTo>
                  <a:pt x="8934062" y="5738323"/>
                </a:lnTo>
                <a:close/>
                <a:moveTo>
                  <a:pt x="7107512" y="5711371"/>
                </a:moveTo>
                <a:lnTo>
                  <a:pt x="7137771" y="5853146"/>
                </a:lnTo>
                <a:lnTo>
                  <a:pt x="7146679" y="5905582"/>
                </a:lnTo>
                <a:lnTo>
                  <a:pt x="7282015" y="5952317"/>
                </a:lnTo>
                <a:lnTo>
                  <a:pt x="7235618" y="5768462"/>
                </a:lnTo>
                <a:lnTo>
                  <a:pt x="7108156" y="5711674"/>
                </a:lnTo>
                <a:close/>
                <a:moveTo>
                  <a:pt x="7475964" y="5692813"/>
                </a:moveTo>
                <a:lnTo>
                  <a:pt x="7572100" y="5910313"/>
                </a:lnTo>
                <a:lnTo>
                  <a:pt x="7779787" y="6003040"/>
                </a:lnTo>
                <a:lnTo>
                  <a:pt x="7707549" y="5872194"/>
                </a:lnTo>
                <a:lnTo>
                  <a:pt x="7667397" y="5799094"/>
                </a:lnTo>
                <a:lnTo>
                  <a:pt x="7613403" y="5769064"/>
                </a:lnTo>
                <a:close/>
                <a:moveTo>
                  <a:pt x="8602869" y="5686582"/>
                </a:moveTo>
                <a:lnTo>
                  <a:pt x="8687167" y="5822876"/>
                </a:lnTo>
                <a:cubicBezTo>
                  <a:pt x="8771720" y="5954397"/>
                  <a:pt x="8857089" y="6079446"/>
                  <a:pt x="8943471" y="6198267"/>
                </a:cubicBezTo>
                <a:lnTo>
                  <a:pt x="8982485" y="6250221"/>
                </a:lnTo>
                <a:lnTo>
                  <a:pt x="9069868" y="6332427"/>
                </a:lnTo>
                <a:lnTo>
                  <a:pt x="9041581" y="6294676"/>
                </a:lnTo>
                <a:cubicBezTo>
                  <a:pt x="8958824" y="6178008"/>
                  <a:pt x="8877970" y="6054558"/>
                  <a:pt x="8798799" y="5924116"/>
                </a:cubicBezTo>
                <a:lnTo>
                  <a:pt x="8711795" y="5775357"/>
                </a:lnTo>
                <a:close/>
                <a:moveTo>
                  <a:pt x="8860213" y="5686471"/>
                </a:moveTo>
                <a:lnTo>
                  <a:pt x="8917863" y="5824502"/>
                </a:lnTo>
                <a:lnTo>
                  <a:pt x="9011471" y="6016708"/>
                </a:lnTo>
                <a:lnTo>
                  <a:pt x="9052405" y="6052480"/>
                </a:lnTo>
                <a:lnTo>
                  <a:pt x="8938607" y="5803935"/>
                </a:lnTo>
                <a:lnTo>
                  <a:pt x="8905341" y="5718157"/>
                </a:lnTo>
                <a:close/>
                <a:moveTo>
                  <a:pt x="8814046" y="5654055"/>
                </a:moveTo>
                <a:lnTo>
                  <a:pt x="8816397" y="5659959"/>
                </a:lnTo>
                <a:cubicBezTo>
                  <a:pt x="8845815" y="5728449"/>
                  <a:pt x="8876131" y="5795158"/>
                  <a:pt x="8907330" y="5860074"/>
                </a:cubicBezTo>
                <a:lnTo>
                  <a:pt x="8967333" y="5978138"/>
                </a:lnTo>
                <a:lnTo>
                  <a:pt x="8997245" y="6004277"/>
                </a:lnTo>
                <a:lnTo>
                  <a:pt x="8913600" y="5833154"/>
                </a:lnTo>
                <a:lnTo>
                  <a:pt x="8848641" y="5678346"/>
                </a:lnTo>
                <a:close/>
                <a:moveTo>
                  <a:pt x="8746107" y="5606352"/>
                </a:moveTo>
                <a:lnTo>
                  <a:pt x="8785286" y="5694924"/>
                </a:lnTo>
                <a:cubicBezTo>
                  <a:pt x="8817642" y="5763499"/>
                  <a:pt x="8850667" y="5830151"/>
                  <a:pt x="8884379" y="5894912"/>
                </a:cubicBezTo>
                <a:lnTo>
                  <a:pt x="8895635" y="5915485"/>
                </a:lnTo>
                <a:lnTo>
                  <a:pt x="8951440" y="5964249"/>
                </a:lnTo>
                <a:lnTo>
                  <a:pt x="8902636" y="5868694"/>
                </a:lnTo>
                <a:cubicBezTo>
                  <a:pt x="8870959" y="5803072"/>
                  <a:pt x="8840186" y="5735612"/>
                  <a:pt x="8810336" y="5666335"/>
                </a:cubicBezTo>
                <a:lnTo>
                  <a:pt x="8802082" y="5645654"/>
                </a:lnTo>
                <a:close/>
                <a:moveTo>
                  <a:pt x="7313187" y="5602504"/>
                </a:moveTo>
                <a:lnTo>
                  <a:pt x="7334892" y="5659566"/>
                </a:lnTo>
                <a:lnTo>
                  <a:pt x="7393573" y="5830741"/>
                </a:lnTo>
                <a:lnTo>
                  <a:pt x="7503840" y="5879837"/>
                </a:lnTo>
                <a:lnTo>
                  <a:pt x="7561761" y="5905698"/>
                </a:lnTo>
                <a:lnTo>
                  <a:pt x="7465260" y="5686874"/>
                </a:lnTo>
                <a:close/>
                <a:moveTo>
                  <a:pt x="7868118" y="5582896"/>
                </a:moveTo>
                <a:lnTo>
                  <a:pt x="8170081" y="5952286"/>
                </a:lnTo>
                <a:lnTo>
                  <a:pt x="8363065" y="6087944"/>
                </a:lnTo>
                <a:cubicBezTo>
                  <a:pt x="8580757" y="6244738"/>
                  <a:pt x="8781737" y="6401097"/>
                  <a:pt x="8967671" y="6558343"/>
                </a:cubicBezTo>
                <a:lnTo>
                  <a:pt x="9051989" y="6632493"/>
                </a:lnTo>
                <a:lnTo>
                  <a:pt x="8854140" y="6428163"/>
                </a:lnTo>
                <a:lnTo>
                  <a:pt x="8716379" y="6300382"/>
                </a:lnTo>
                <a:cubicBezTo>
                  <a:pt x="8550323" y="6149990"/>
                  <a:pt x="8381271" y="6004203"/>
                  <a:pt x="8207975" y="5862553"/>
                </a:cubicBezTo>
                <a:close/>
                <a:moveTo>
                  <a:pt x="8955079" y="5572033"/>
                </a:moveTo>
                <a:lnTo>
                  <a:pt x="9002274" y="5731340"/>
                </a:lnTo>
                <a:lnTo>
                  <a:pt x="8956373" y="5572853"/>
                </a:lnTo>
                <a:close/>
                <a:moveTo>
                  <a:pt x="8937054" y="5560596"/>
                </a:moveTo>
                <a:lnTo>
                  <a:pt x="8965917" y="5658110"/>
                </a:lnTo>
                <a:lnTo>
                  <a:pt x="9008867" y="5783278"/>
                </a:lnTo>
                <a:lnTo>
                  <a:pt x="9012760" y="5786179"/>
                </a:lnTo>
                <a:lnTo>
                  <a:pt x="8947047" y="5566937"/>
                </a:lnTo>
                <a:close/>
                <a:moveTo>
                  <a:pt x="8920167" y="5549883"/>
                </a:moveTo>
                <a:lnTo>
                  <a:pt x="8993068" y="5771505"/>
                </a:lnTo>
                <a:lnTo>
                  <a:pt x="8996793" y="5774281"/>
                </a:lnTo>
                <a:lnTo>
                  <a:pt x="8927518" y="5554547"/>
                </a:lnTo>
                <a:close/>
                <a:moveTo>
                  <a:pt x="8428845" y="5547563"/>
                </a:moveTo>
                <a:lnTo>
                  <a:pt x="8471162" y="5610791"/>
                </a:lnTo>
                <a:cubicBezTo>
                  <a:pt x="8532866" y="5701667"/>
                  <a:pt x="8594453" y="5789886"/>
                  <a:pt x="8656009" y="5875525"/>
                </a:cubicBezTo>
                <a:lnTo>
                  <a:pt x="8821202" y="6098494"/>
                </a:lnTo>
                <a:lnTo>
                  <a:pt x="8949458" y="6219152"/>
                </a:lnTo>
                <a:lnTo>
                  <a:pt x="8940594" y="6207377"/>
                </a:lnTo>
                <a:cubicBezTo>
                  <a:pt x="8853367" y="6087604"/>
                  <a:pt x="8767244" y="5961520"/>
                  <a:pt x="8681961" y="5828930"/>
                </a:cubicBezTo>
                <a:lnTo>
                  <a:pt x="8583920" y="5670521"/>
                </a:lnTo>
                <a:close/>
                <a:moveTo>
                  <a:pt x="8659782" y="5543491"/>
                </a:moveTo>
                <a:lnTo>
                  <a:pt x="8757201" y="5741428"/>
                </a:lnTo>
                <a:lnTo>
                  <a:pt x="8816748" y="5851095"/>
                </a:lnTo>
                <a:lnTo>
                  <a:pt x="8879019" y="5901814"/>
                </a:lnTo>
                <a:lnTo>
                  <a:pt x="8779617" y="5701334"/>
                </a:lnTo>
                <a:lnTo>
                  <a:pt x="8733979" y="5597837"/>
                </a:lnTo>
                <a:lnTo>
                  <a:pt x="8694873" y="5570378"/>
                </a:lnTo>
                <a:lnTo>
                  <a:pt x="8696450" y="5568162"/>
                </a:lnTo>
                <a:close/>
                <a:moveTo>
                  <a:pt x="8902692" y="5538796"/>
                </a:moveTo>
                <a:lnTo>
                  <a:pt x="8903522" y="5541754"/>
                </a:lnTo>
                <a:lnTo>
                  <a:pt x="8979183" y="5761160"/>
                </a:lnTo>
                <a:lnTo>
                  <a:pt x="8981901" y="5763185"/>
                </a:lnTo>
                <a:lnTo>
                  <a:pt x="8909236" y="5542948"/>
                </a:lnTo>
                <a:close/>
                <a:moveTo>
                  <a:pt x="7525287" y="5524556"/>
                </a:moveTo>
                <a:lnTo>
                  <a:pt x="7672939" y="5793178"/>
                </a:lnTo>
                <a:lnTo>
                  <a:pt x="7942955" y="5943352"/>
                </a:lnTo>
                <a:lnTo>
                  <a:pt x="7822615" y="5764186"/>
                </a:lnTo>
                <a:lnTo>
                  <a:pt x="7775292" y="5693583"/>
                </a:lnTo>
                <a:lnTo>
                  <a:pt x="7725776" y="5660059"/>
                </a:lnTo>
                <a:close/>
                <a:moveTo>
                  <a:pt x="7172417" y="5522732"/>
                </a:moveTo>
                <a:lnTo>
                  <a:pt x="7240137" y="5753434"/>
                </a:lnTo>
                <a:lnTo>
                  <a:pt x="7242692" y="5763563"/>
                </a:lnTo>
                <a:lnTo>
                  <a:pt x="7383114" y="5826084"/>
                </a:lnTo>
                <a:lnTo>
                  <a:pt x="7327119" y="5662783"/>
                </a:lnTo>
                <a:lnTo>
                  <a:pt x="7301778" y="5596175"/>
                </a:lnTo>
                <a:lnTo>
                  <a:pt x="7246312" y="5565402"/>
                </a:lnTo>
                <a:close/>
                <a:moveTo>
                  <a:pt x="8865794" y="5515387"/>
                </a:moveTo>
                <a:lnTo>
                  <a:pt x="8882142" y="5569355"/>
                </a:lnTo>
                <a:lnTo>
                  <a:pt x="8940944" y="5733013"/>
                </a:lnTo>
                <a:lnTo>
                  <a:pt x="8948925" y="5738615"/>
                </a:lnTo>
                <a:lnTo>
                  <a:pt x="8966758" y="5751903"/>
                </a:lnTo>
                <a:lnTo>
                  <a:pt x="8966358" y="5750885"/>
                </a:lnTo>
                <a:cubicBezTo>
                  <a:pt x="8942287" y="5684916"/>
                  <a:pt x="8919318" y="5617049"/>
                  <a:pt x="8897457" y="5547286"/>
                </a:cubicBezTo>
                <a:lnTo>
                  <a:pt x="8893403" y="5532902"/>
                </a:lnTo>
                <a:close/>
                <a:moveTo>
                  <a:pt x="8831924" y="5493897"/>
                </a:moveTo>
                <a:lnTo>
                  <a:pt x="8864739" y="5593420"/>
                </a:lnTo>
                <a:lnTo>
                  <a:pt x="8910385" y="5711559"/>
                </a:lnTo>
                <a:lnTo>
                  <a:pt x="8929166" y="5724745"/>
                </a:lnTo>
                <a:lnTo>
                  <a:pt x="8875987" y="5577221"/>
                </a:lnTo>
                <a:lnTo>
                  <a:pt x="8855156" y="5508637"/>
                </a:lnTo>
                <a:close/>
                <a:moveTo>
                  <a:pt x="8555085" y="5473048"/>
                </a:moveTo>
                <a:lnTo>
                  <a:pt x="8572925" y="5507675"/>
                </a:lnTo>
                <a:cubicBezTo>
                  <a:pt x="8610549" y="5579251"/>
                  <a:pt x="8648550" y="5649070"/>
                  <a:pt x="8686946" y="5717154"/>
                </a:cubicBezTo>
                <a:lnTo>
                  <a:pt x="8718446" y="5771029"/>
                </a:lnTo>
                <a:lnTo>
                  <a:pt x="8803874" y="5840609"/>
                </a:lnTo>
                <a:lnTo>
                  <a:pt x="8752129" y="5747562"/>
                </a:lnTo>
                <a:lnTo>
                  <a:pt x="8647788" y="5535421"/>
                </a:lnTo>
                <a:close/>
                <a:moveTo>
                  <a:pt x="7052467" y="5453467"/>
                </a:moveTo>
                <a:lnTo>
                  <a:pt x="7105591" y="5702370"/>
                </a:lnTo>
                <a:lnTo>
                  <a:pt x="7111217" y="5705025"/>
                </a:lnTo>
                <a:lnTo>
                  <a:pt x="7233329" y="5759395"/>
                </a:lnTo>
                <a:lnTo>
                  <a:pt x="7232518" y="5756176"/>
                </a:lnTo>
                <a:lnTo>
                  <a:pt x="7162367" y="5516928"/>
                </a:lnTo>
                <a:close/>
                <a:moveTo>
                  <a:pt x="8722826" y="5424969"/>
                </a:moveTo>
                <a:lnTo>
                  <a:pt x="8808449" y="5639999"/>
                </a:lnTo>
                <a:lnTo>
                  <a:pt x="8842615" y="5663984"/>
                </a:lnTo>
                <a:lnTo>
                  <a:pt x="8828347" y="5629983"/>
                </a:lnTo>
                <a:lnTo>
                  <a:pt x="8762338" y="5448142"/>
                </a:lnTo>
                <a:close/>
                <a:moveTo>
                  <a:pt x="7339568" y="5398041"/>
                </a:moveTo>
                <a:lnTo>
                  <a:pt x="7426548" y="5581014"/>
                </a:lnTo>
                <a:lnTo>
                  <a:pt x="7470715" y="5680939"/>
                </a:lnTo>
                <a:lnTo>
                  <a:pt x="7617231" y="5762195"/>
                </a:lnTo>
                <a:lnTo>
                  <a:pt x="7660281" y="5786137"/>
                </a:lnTo>
                <a:lnTo>
                  <a:pt x="7511473" y="5515220"/>
                </a:lnTo>
                <a:lnTo>
                  <a:pt x="7383953" y="5429035"/>
                </a:lnTo>
                <a:close/>
                <a:moveTo>
                  <a:pt x="8421056" y="5382869"/>
                </a:moveTo>
                <a:lnTo>
                  <a:pt x="8519092" y="5551132"/>
                </a:lnTo>
                <a:lnTo>
                  <a:pt x="8589798" y="5665449"/>
                </a:lnTo>
                <a:lnTo>
                  <a:pt x="8595053" y="5669606"/>
                </a:lnTo>
                <a:lnTo>
                  <a:pt x="8594595" y="5670155"/>
                </a:lnTo>
                <a:lnTo>
                  <a:pt x="8700910" y="5756746"/>
                </a:lnTo>
                <a:lnTo>
                  <a:pt x="8681280" y="5723185"/>
                </a:lnTo>
                <a:cubicBezTo>
                  <a:pt x="8642510" y="5654443"/>
                  <a:pt x="8604134" y="5583928"/>
                  <a:pt x="8566124" y="5511612"/>
                </a:cubicBezTo>
                <a:lnTo>
                  <a:pt x="8541903" y="5464179"/>
                </a:lnTo>
                <a:close/>
                <a:moveTo>
                  <a:pt x="8903873" y="5381641"/>
                </a:moveTo>
                <a:lnTo>
                  <a:pt x="8923365" y="5464983"/>
                </a:lnTo>
                <a:lnTo>
                  <a:pt x="8951663" y="5560501"/>
                </a:lnTo>
                <a:lnTo>
                  <a:pt x="8953049" y="5561379"/>
                </a:lnTo>
                <a:lnTo>
                  <a:pt x="8923883" y="5460679"/>
                </a:lnTo>
                <a:lnTo>
                  <a:pt x="8906057" y="5382857"/>
                </a:lnTo>
                <a:close/>
                <a:moveTo>
                  <a:pt x="8647513" y="5380800"/>
                </a:moveTo>
                <a:lnTo>
                  <a:pt x="8659390" y="5410312"/>
                </a:lnTo>
                <a:lnTo>
                  <a:pt x="8739616" y="5591677"/>
                </a:lnTo>
                <a:lnTo>
                  <a:pt x="8796468" y="5631588"/>
                </a:lnTo>
                <a:lnTo>
                  <a:pt x="8711311" y="5418215"/>
                </a:lnTo>
                <a:close/>
                <a:moveTo>
                  <a:pt x="8892442" y="5369338"/>
                </a:moveTo>
                <a:lnTo>
                  <a:pt x="8888956" y="5375631"/>
                </a:lnTo>
                <a:lnTo>
                  <a:pt x="8887195" y="5374727"/>
                </a:lnTo>
                <a:lnTo>
                  <a:pt x="8912575" y="5477898"/>
                </a:lnTo>
                <a:lnTo>
                  <a:pt x="8933648" y="5549092"/>
                </a:lnTo>
                <a:lnTo>
                  <a:pt x="8943584" y="5555385"/>
                </a:lnTo>
                <a:lnTo>
                  <a:pt x="8908285" y="5437617"/>
                </a:lnTo>
                <a:close/>
                <a:moveTo>
                  <a:pt x="8869371" y="5365577"/>
                </a:moveTo>
                <a:lnTo>
                  <a:pt x="8909073" y="5516156"/>
                </a:lnTo>
                <a:lnTo>
                  <a:pt x="8916291" y="5538100"/>
                </a:lnTo>
                <a:lnTo>
                  <a:pt x="8923841" y="5542882"/>
                </a:lnTo>
                <a:lnTo>
                  <a:pt x="8913514" y="5510124"/>
                </a:lnTo>
                <a:lnTo>
                  <a:pt x="8878691" y="5370362"/>
                </a:lnTo>
                <a:close/>
                <a:moveTo>
                  <a:pt x="8851491" y="5356398"/>
                </a:moveTo>
                <a:lnTo>
                  <a:pt x="8899514" y="5527476"/>
                </a:lnTo>
                <a:lnTo>
                  <a:pt x="8905351" y="5531172"/>
                </a:lnTo>
                <a:lnTo>
                  <a:pt x="8902496" y="5522521"/>
                </a:lnTo>
                <a:lnTo>
                  <a:pt x="8859861" y="5360695"/>
                </a:lnTo>
                <a:close/>
                <a:moveTo>
                  <a:pt x="8811399" y="5335815"/>
                </a:moveTo>
                <a:lnTo>
                  <a:pt x="8862322" y="5503921"/>
                </a:lnTo>
                <a:lnTo>
                  <a:pt x="8890213" y="5521585"/>
                </a:lnTo>
                <a:lnTo>
                  <a:pt x="8842321" y="5351689"/>
                </a:lnTo>
                <a:close/>
                <a:moveTo>
                  <a:pt x="8560292" y="5329647"/>
                </a:moveTo>
                <a:lnTo>
                  <a:pt x="8618947" y="5460521"/>
                </a:lnTo>
                <a:lnTo>
                  <a:pt x="8652577" y="5528852"/>
                </a:lnTo>
                <a:lnTo>
                  <a:pt x="8701460" y="5561763"/>
                </a:lnTo>
                <a:lnTo>
                  <a:pt x="8699998" y="5563865"/>
                </a:lnTo>
                <a:lnTo>
                  <a:pt x="8727519" y="5583184"/>
                </a:lnTo>
                <a:lnTo>
                  <a:pt x="8652621" y="5413331"/>
                </a:lnTo>
                <a:lnTo>
                  <a:pt x="8637119" y="5374704"/>
                </a:lnTo>
                <a:close/>
                <a:moveTo>
                  <a:pt x="8773363" y="5316287"/>
                </a:moveTo>
                <a:lnTo>
                  <a:pt x="8828080" y="5482236"/>
                </a:lnTo>
                <a:lnTo>
                  <a:pt x="8851677" y="5497180"/>
                </a:lnTo>
                <a:lnTo>
                  <a:pt x="8801053" y="5330502"/>
                </a:lnTo>
                <a:close/>
                <a:moveTo>
                  <a:pt x="8125362" y="5305411"/>
                </a:moveTo>
                <a:lnTo>
                  <a:pt x="8412511" y="5669778"/>
                </a:lnTo>
                <a:lnTo>
                  <a:pt x="8572593" y="5864618"/>
                </a:lnTo>
                <a:lnTo>
                  <a:pt x="8783830" y="6063337"/>
                </a:lnTo>
                <a:lnTo>
                  <a:pt x="8638540" y="5866420"/>
                </a:lnTo>
                <a:cubicBezTo>
                  <a:pt x="8580489" y="5785493"/>
                  <a:pt x="8522418" y="5702289"/>
                  <a:pt x="8464282" y="5616728"/>
                </a:cubicBezTo>
                <a:lnTo>
                  <a:pt x="8406141" y="5529562"/>
                </a:lnTo>
                <a:lnTo>
                  <a:pt x="8204128" y="5369387"/>
                </a:lnTo>
                <a:close/>
                <a:moveTo>
                  <a:pt x="7197750" y="5299016"/>
                </a:moveTo>
                <a:lnTo>
                  <a:pt x="7308883" y="5591189"/>
                </a:lnTo>
                <a:lnTo>
                  <a:pt x="7460028" y="5675012"/>
                </a:lnTo>
                <a:lnTo>
                  <a:pt x="7419518" y="5583153"/>
                </a:lnTo>
                <a:lnTo>
                  <a:pt x="7327516" y="5389626"/>
                </a:lnTo>
                <a:close/>
                <a:moveTo>
                  <a:pt x="8714438" y="5286036"/>
                </a:moveTo>
                <a:lnTo>
                  <a:pt x="8731372" y="5338938"/>
                </a:lnTo>
                <a:lnTo>
                  <a:pt x="8768785" y="5442753"/>
                </a:lnTo>
                <a:lnTo>
                  <a:pt x="8800518" y="5461375"/>
                </a:lnTo>
                <a:lnTo>
                  <a:pt x="8796707" y="5468298"/>
                </a:lnTo>
                <a:lnTo>
                  <a:pt x="8772975" y="5454380"/>
                </a:lnTo>
                <a:lnTo>
                  <a:pt x="8833979" y="5623659"/>
                </a:lnTo>
                <a:lnTo>
                  <a:pt x="8854226" y="5672135"/>
                </a:lnTo>
                <a:lnTo>
                  <a:pt x="8899938" y="5704226"/>
                </a:lnTo>
                <a:lnTo>
                  <a:pt x="8859631" y="5600291"/>
                </a:lnTo>
                <a:lnTo>
                  <a:pt x="8822492" y="5487913"/>
                </a:lnTo>
                <a:lnTo>
                  <a:pt x="8800526" y="5473976"/>
                </a:lnTo>
                <a:lnTo>
                  <a:pt x="8804380" y="5467227"/>
                </a:lnTo>
                <a:lnTo>
                  <a:pt x="8818641" y="5476258"/>
                </a:lnTo>
                <a:lnTo>
                  <a:pt x="8764222" y="5311594"/>
                </a:lnTo>
                <a:close/>
                <a:moveTo>
                  <a:pt x="7499831" y="5274180"/>
                </a:moveTo>
                <a:lnTo>
                  <a:pt x="7779921" y="5686448"/>
                </a:lnTo>
                <a:lnTo>
                  <a:pt x="8139741" y="5930958"/>
                </a:lnTo>
                <a:lnTo>
                  <a:pt x="8148163" y="5936879"/>
                </a:lnTo>
                <a:lnTo>
                  <a:pt x="7901353" y="5634613"/>
                </a:lnTo>
                <a:lnTo>
                  <a:pt x="7836136" y="5556579"/>
                </a:lnTo>
                <a:lnTo>
                  <a:pt x="7811100" y="5535979"/>
                </a:lnTo>
                <a:close/>
                <a:moveTo>
                  <a:pt x="8447153" y="5263294"/>
                </a:moveTo>
                <a:lnTo>
                  <a:pt x="8454331" y="5277477"/>
                </a:lnTo>
                <a:lnTo>
                  <a:pt x="8547328" y="5457990"/>
                </a:lnTo>
                <a:lnTo>
                  <a:pt x="8640586" y="5520779"/>
                </a:lnTo>
                <a:lnTo>
                  <a:pt x="8612320" y="5463310"/>
                </a:lnTo>
                <a:lnTo>
                  <a:pt x="8549607" y="5323380"/>
                </a:lnTo>
                <a:close/>
                <a:moveTo>
                  <a:pt x="8661390" y="5258801"/>
                </a:moveTo>
                <a:lnTo>
                  <a:pt x="8703542" y="5376537"/>
                </a:lnTo>
                <a:lnTo>
                  <a:pt x="8718053" y="5412981"/>
                </a:lnTo>
                <a:lnTo>
                  <a:pt x="8758107" y="5436486"/>
                </a:lnTo>
                <a:lnTo>
                  <a:pt x="8723736" y="5341801"/>
                </a:lnTo>
                <a:lnTo>
                  <a:pt x="8704085" y="5280721"/>
                </a:lnTo>
                <a:close/>
                <a:moveTo>
                  <a:pt x="8234483" y="5257161"/>
                </a:moveTo>
                <a:lnTo>
                  <a:pt x="8415401" y="5527475"/>
                </a:lnTo>
                <a:lnTo>
                  <a:pt x="8572131" y="5651472"/>
                </a:lnTo>
                <a:lnTo>
                  <a:pt x="8512434" y="5555016"/>
                </a:lnTo>
                <a:lnTo>
                  <a:pt x="8406272" y="5372923"/>
                </a:lnTo>
                <a:lnTo>
                  <a:pt x="8285633" y="5291754"/>
                </a:lnTo>
                <a:close/>
                <a:moveTo>
                  <a:pt x="8871077" y="5241414"/>
                </a:moveTo>
                <a:lnTo>
                  <a:pt x="8901481" y="5371410"/>
                </a:lnTo>
                <a:lnTo>
                  <a:pt x="8903722" y="5372661"/>
                </a:lnTo>
                <a:lnTo>
                  <a:pt x="8873955" y="5242713"/>
                </a:lnTo>
                <a:close/>
                <a:moveTo>
                  <a:pt x="8852317" y="5232946"/>
                </a:moveTo>
                <a:lnTo>
                  <a:pt x="8884731" y="5364710"/>
                </a:lnTo>
                <a:lnTo>
                  <a:pt x="8892266" y="5368578"/>
                </a:lnTo>
                <a:lnTo>
                  <a:pt x="8861785" y="5237219"/>
                </a:lnTo>
                <a:close/>
                <a:moveTo>
                  <a:pt x="8832571" y="5224032"/>
                </a:moveTo>
                <a:lnTo>
                  <a:pt x="8835162" y="5235828"/>
                </a:lnTo>
                <a:lnTo>
                  <a:pt x="8866703" y="5355454"/>
                </a:lnTo>
                <a:lnTo>
                  <a:pt x="8876190" y="5360326"/>
                </a:lnTo>
                <a:lnTo>
                  <a:pt x="8843456" y="5228946"/>
                </a:lnTo>
                <a:close/>
                <a:moveTo>
                  <a:pt x="8582022" y="5218054"/>
                </a:moveTo>
                <a:lnTo>
                  <a:pt x="8642659" y="5368737"/>
                </a:lnTo>
                <a:lnTo>
                  <a:pt x="8706521" y="5406214"/>
                </a:lnTo>
                <a:lnTo>
                  <a:pt x="8695892" y="5379581"/>
                </a:lnTo>
                <a:lnTo>
                  <a:pt x="8650623" y="5253273"/>
                </a:lnTo>
                <a:close/>
                <a:moveTo>
                  <a:pt x="8813708" y="5215518"/>
                </a:moveTo>
                <a:lnTo>
                  <a:pt x="8823607" y="5257063"/>
                </a:lnTo>
                <a:lnTo>
                  <a:pt x="8848620" y="5346171"/>
                </a:lnTo>
                <a:lnTo>
                  <a:pt x="8857195" y="5350573"/>
                </a:lnTo>
                <a:lnTo>
                  <a:pt x="8827457" y="5237704"/>
                </a:lnTo>
                <a:lnTo>
                  <a:pt x="8823560" y="5219965"/>
                </a:lnTo>
                <a:close/>
                <a:moveTo>
                  <a:pt x="7075674" y="5213776"/>
                </a:moveTo>
                <a:lnTo>
                  <a:pt x="7111050" y="5313672"/>
                </a:lnTo>
                <a:lnTo>
                  <a:pt x="7169238" y="5511901"/>
                </a:lnTo>
                <a:lnTo>
                  <a:pt x="7250154" y="5558619"/>
                </a:lnTo>
                <a:lnTo>
                  <a:pt x="7297474" y="5584861"/>
                </a:lnTo>
                <a:lnTo>
                  <a:pt x="7185458" y="5290434"/>
                </a:lnTo>
                <a:close/>
                <a:moveTo>
                  <a:pt x="8773085" y="5197183"/>
                </a:moveTo>
                <a:lnTo>
                  <a:pt x="8795746" y="5284143"/>
                </a:lnTo>
                <a:lnTo>
                  <a:pt x="8808259" y="5325450"/>
                </a:lnTo>
                <a:lnTo>
                  <a:pt x="8839436" y="5341456"/>
                </a:lnTo>
                <a:lnTo>
                  <a:pt x="8815940" y="5258102"/>
                </a:lnTo>
                <a:lnTo>
                  <a:pt x="8804839" y="5211515"/>
                </a:lnTo>
                <a:close/>
                <a:moveTo>
                  <a:pt x="8733678" y="5179395"/>
                </a:moveTo>
                <a:lnTo>
                  <a:pt x="8770010" y="5305812"/>
                </a:lnTo>
                <a:lnTo>
                  <a:pt x="8797903" y="5320133"/>
                </a:lnTo>
                <a:lnTo>
                  <a:pt x="8788104" y="5287869"/>
                </a:lnTo>
                <a:lnTo>
                  <a:pt x="8763375" y="5192800"/>
                </a:lnTo>
                <a:close/>
                <a:moveTo>
                  <a:pt x="8301838" y="5178254"/>
                </a:moveTo>
                <a:lnTo>
                  <a:pt x="8411569" y="5366588"/>
                </a:lnTo>
                <a:lnTo>
                  <a:pt x="8534245" y="5449182"/>
                </a:lnTo>
                <a:lnTo>
                  <a:pt x="8435978" y="5256739"/>
                </a:lnTo>
                <a:lnTo>
                  <a:pt x="8362648" y="5213734"/>
                </a:lnTo>
                <a:close/>
                <a:moveTo>
                  <a:pt x="8488838" y="5170214"/>
                </a:moveTo>
                <a:lnTo>
                  <a:pt x="8554669" y="5317101"/>
                </a:lnTo>
                <a:lnTo>
                  <a:pt x="8632280" y="5362646"/>
                </a:lnTo>
                <a:lnTo>
                  <a:pt x="8572239" y="5213031"/>
                </a:lnTo>
                <a:close/>
                <a:moveTo>
                  <a:pt x="8671286" y="5151232"/>
                </a:moveTo>
                <a:lnTo>
                  <a:pt x="8711085" y="5275561"/>
                </a:lnTo>
                <a:lnTo>
                  <a:pt x="8761243" y="5301312"/>
                </a:lnTo>
                <a:lnTo>
                  <a:pt x="8725090" y="5175518"/>
                </a:lnTo>
                <a:close/>
                <a:moveTo>
                  <a:pt x="6965827" y="5133530"/>
                </a:moveTo>
                <a:lnTo>
                  <a:pt x="6976597" y="5165136"/>
                </a:lnTo>
                <a:cubicBezTo>
                  <a:pt x="6998942" y="5237993"/>
                  <a:pt x="7019417" y="5312206"/>
                  <a:pt x="7038412" y="5387615"/>
                </a:cubicBezTo>
                <a:lnTo>
                  <a:pt x="7050280" y="5443222"/>
                </a:lnTo>
                <a:lnTo>
                  <a:pt x="7159193" y="5506102"/>
                </a:lnTo>
                <a:lnTo>
                  <a:pt x="7103782" y="5317124"/>
                </a:lnTo>
                <a:lnTo>
                  <a:pt x="7064432" y="5205926"/>
                </a:lnTo>
                <a:lnTo>
                  <a:pt x="7042753" y="5190789"/>
                </a:lnTo>
                <a:close/>
                <a:moveTo>
                  <a:pt x="8613547" y="5125171"/>
                </a:moveTo>
                <a:lnTo>
                  <a:pt x="8657550" y="5248077"/>
                </a:lnTo>
                <a:lnTo>
                  <a:pt x="8700712" y="5270236"/>
                </a:lnTo>
                <a:lnTo>
                  <a:pt x="8660921" y="5146554"/>
                </a:lnTo>
                <a:close/>
                <a:moveTo>
                  <a:pt x="8847090" y="5124121"/>
                </a:moveTo>
                <a:lnTo>
                  <a:pt x="8863923" y="5210825"/>
                </a:lnTo>
                <a:lnTo>
                  <a:pt x="8868946" y="5232300"/>
                </a:lnTo>
                <a:lnTo>
                  <a:pt x="8871873" y="5233624"/>
                </a:lnTo>
                <a:lnTo>
                  <a:pt x="8864860" y="5203009"/>
                </a:lnTo>
                <a:lnTo>
                  <a:pt x="8850371" y="5125431"/>
                </a:lnTo>
                <a:close/>
                <a:moveTo>
                  <a:pt x="8828128" y="5116549"/>
                </a:moveTo>
                <a:lnTo>
                  <a:pt x="8850121" y="5223784"/>
                </a:lnTo>
                <a:lnTo>
                  <a:pt x="8859670" y="5228103"/>
                </a:lnTo>
                <a:lnTo>
                  <a:pt x="8856297" y="5213572"/>
                </a:lnTo>
                <a:lnTo>
                  <a:pt x="8838221" y="5120579"/>
                </a:lnTo>
                <a:close/>
                <a:moveTo>
                  <a:pt x="8368971" y="5108804"/>
                </a:moveTo>
                <a:lnTo>
                  <a:pt x="8440466" y="5250081"/>
                </a:lnTo>
                <a:lnTo>
                  <a:pt x="8543981" y="5310828"/>
                </a:lnTo>
                <a:lnTo>
                  <a:pt x="8478606" y="5164961"/>
                </a:lnTo>
                <a:lnTo>
                  <a:pt x="8430756" y="5140395"/>
                </a:lnTo>
                <a:close/>
                <a:moveTo>
                  <a:pt x="8807122" y="5108161"/>
                </a:moveTo>
                <a:lnTo>
                  <a:pt x="8830575" y="5214941"/>
                </a:lnTo>
                <a:lnTo>
                  <a:pt x="8841466" y="5219869"/>
                </a:lnTo>
                <a:lnTo>
                  <a:pt x="8819413" y="5113069"/>
                </a:lnTo>
                <a:close/>
                <a:moveTo>
                  <a:pt x="8786130" y="5099780"/>
                </a:moveTo>
                <a:lnTo>
                  <a:pt x="8811516" y="5206320"/>
                </a:lnTo>
                <a:lnTo>
                  <a:pt x="8821560" y="5210863"/>
                </a:lnTo>
                <a:lnTo>
                  <a:pt x="8798215" y="5104604"/>
                </a:lnTo>
                <a:close/>
                <a:moveTo>
                  <a:pt x="8530416" y="5087647"/>
                </a:moveTo>
                <a:lnTo>
                  <a:pt x="8558600" y="5159851"/>
                </a:lnTo>
                <a:lnTo>
                  <a:pt x="8577583" y="5207022"/>
                </a:lnTo>
                <a:lnTo>
                  <a:pt x="8646778" y="5242547"/>
                </a:lnTo>
                <a:lnTo>
                  <a:pt x="8603005" y="5120411"/>
                </a:lnTo>
                <a:close/>
                <a:moveTo>
                  <a:pt x="8743240" y="5082653"/>
                </a:moveTo>
                <a:lnTo>
                  <a:pt x="8770649" y="5187832"/>
                </a:lnTo>
                <a:lnTo>
                  <a:pt x="8802645" y="5202307"/>
                </a:lnTo>
                <a:lnTo>
                  <a:pt x="8777383" y="5096286"/>
                </a:lnTo>
                <a:close/>
                <a:moveTo>
                  <a:pt x="8701031" y="5065799"/>
                </a:moveTo>
                <a:lnTo>
                  <a:pt x="8730940" y="5169869"/>
                </a:lnTo>
                <a:lnTo>
                  <a:pt x="8760942" y="5183441"/>
                </a:lnTo>
                <a:lnTo>
                  <a:pt x="8733740" y="5078859"/>
                </a:lnTo>
                <a:close/>
                <a:moveTo>
                  <a:pt x="7255319" y="5064268"/>
                </a:moveTo>
                <a:lnTo>
                  <a:pt x="7299620" y="5133558"/>
                </a:lnTo>
                <a:cubicBezTo>
                  <a:pt x="7372546" y="5254351"/>
                  <a:pt x="7442924" y="5376921"/>
                  <a:pt x="7511708" y="5499851"/>
                </a:cubicBezTo>
                <a:lnTo>
                  <a:pt x="7516301" y="5508207"/>
                </a:lnTo>
                <a:lnTo>
                  <a:pt x="7729674" y="5652304"/>
                </a:lnTo>
                <a:lnTo>
                  <a:pt x="7762641" y="5674706"/>
                </a:lnTo>
                <a:lnTo>
                  <a:pt x="7592531" y="5420901"/>
                </a:lnTo>
                <a:lnTo>
                  <a:pt x="7478496" y="5256236"/>
                </a:lnTo>
                <a:lnTo>
                  <a:pt x="7430657" y="5216000"/>
                </a:lnTo>
                <a:close/>
                <a:moveTo>
                  <a:pt x="8105420" y="5063654"/>
                </a:moveTo>
                <a:lnTo>
                  <a:pt x="8194417" y="5197297"/>
                </a:lnTo>
                <a:lnTo>
                  <a:pt x="8222061" y="5238601"/>
                </a:lnTo>
                <a:lnTo>
                  <a:pt x="8290532" y="5285097"/>
                </a:lnTo>
                <a:lnTo>
                  <a:pt x="8396769" y="5356622"/>
                </a:lnTo>
                <a:lnTo>
                  <a:pt x="8288106" y="5170242"/>
                </a:lnTo>
                <a:close/>
                <a:moveTo>
                  <a:pt x="8431978" y="5043345"/>
                </a:moveTo>
                <a:lnTo>
                  <a:pt x="8483743" y="5158845"/>
                </a:lnTo>
                <a:lnTo>
                  <a:pt x="8567815" y="5202007"/>
                </a:lnTo>
                <a:lnTo>
                  <a:pt x="8551906" y="5162367"/>
                </a:lnTo>
                <a:lnTo>
                  <a:pt x="8521201" y="5083487"/>
                </a:lnTo>
                <a:lnTo>
                  <a:pt x="8498034" y="5073030"/>
                </a:lnTo>
                <a:close/>
                <a:moveTo>
                  <a:pt x="8635986" y="5039826"/>
                </a:moveTo>
                <a:lnTo>
                  <a:pt x="8645523" y="5070750"/>
                </a:lnTo>
                <a:lnTo>
                  <a:pt x="8668160" y="5141469"/>
                </a:lnTo>
                <a:lnTo>
                  <a:pt x="8722350" y="5165983"/>
                </a:lnTo>
                <a:lnTo>
                  <a:pt x="8692588" y="5062427"/>
                </a:lnTo>
                <a:close/>
                <a:moveTo>
                  <a:pt x="7910337" y="5037940"/>
                </a:moveTo>
                <a:lnTo>
                  <a:pt x="8048712" y="5208149"/>
                </a:lnTo>
                <a:lnTo>
                  <a:pt x="8104824" y="5279352"/>
                </a:lnTo>
                <a:lnTo>
                  <a:pt x="8239408" y="5388239"/>
                </a:lnTo>
                <a:lnTo>
                  <a:pt x="8392849" y="5509634"/>
                </a:lnTo>
                <a:lnTo>
                  <a:pt x="8216197" y="5244794"/>
                </a:lnTo>
                <a:close/>
                <a:moveTo>
                  <a:pt x="8215926" y="5030549"/>
                </a:moveTo>
                <a:lnTo>
                  <a:pt x="8264622" y="5114379"/>
                </a:lnTo>
                <a:lnTo>
                  <a:pt x="8293515" y="5163970"/>
                </a:lnTo>
                <a:lnTo>
                  <a:pt x="8365370" y="5206011"/>
                </a:lnTo>
                <a:lnTo>
                  <a:pt x="8429202" y="5243471"/>
                </a:lnTo>
                <a:lnTo>
                  <a:pt x="8357420" y="5102898"/>
                </a:lnTo>
                <a:close/>
                <a:moveTo>
                  <a:pt x="8828836" y="5030101"/>
                </a:moveTo>
                <a:lnTo>
                  <a:pt x="8845482" y="5115836"/>
                </a:lnTo>
                <a:lnTo>
                  <a:pt x="8848828" y="5117172"/>
                </a:lnTo>
                <a:lnTo>
                  <a:pt x="8832830" y="5031518"/>
                </a:lnTo>
                <a:close/>
                <a:moveTo>
                  <a:pt x="8808952" y="5023052"/>
                </a:moveTo>
                <a:lnTo>
                  <a:pt x="8826421" y="5108225"/>
                </a:lnTo>
                <a:lnTo>
                  <a:pt x="8836610" y="5112294"/>
                </a:lnTo>
                <a:lnTo>
                  <a:pt x="8820026" y="5026978"/>
                </a:lnTo>
                <a:close/>
                <a:moveTo>
                  <a:pt x="8575562" y="5015698"/>
                </a:moveTo>
                <a:lnTo>
                  <a:pt x="8609975" y="5115147"/>
                </a:lnTo>
                <a:lnTo>
                  <a:pt x="8657773" y="5136769"/>
                </a:lnTo>
                <a:lnTo>
                  <a:pt x="8637455" y="5073613"/>
                </a:lnTo>
                <a:lnTo>
                  <a:pt x="8625847" y="5035776"/>
                </a:lnTo>
                <a:close/>
                <a:moveTo>
                  <a:pt x="8786695" y="5015161"/>
                </a:moveTo>
                <a:lnTo>
                  <a:pt x="8805281" y="5099784"/>
                </a:lnTo>
                <a:lnTo>
                  <a:pt x="8817692" y="5104740"/>
                </a:lnTo>
                <a:lnTo>
                  <a:pt x="8800182" y="5019943"/>
                </a:lnTo>
                <a:close/>
                <a:moveTo>
                  <a:pt x="8764055" y="5007134"/>
                </a:moveTo>
                <a:lnTo>
                  <a:pt x="8784118" y="5091333"/>
                </a:lnTo>
                <a:lnTo>
                  <a:pt x="8796375" y="5096227"/>
                </a:lnTo>
                <a:lnTo>
                  <a:pt x="8777878" y="5012035"/>
                </a:lnTo>
                <a:close/>
                <a:moveTo>
                  <a:pt x="8719590" y="4991369"/>
                </a:moveTo>
                <a:lnTo>
                  <a:pt x="8722046" y="5001318"/>
                </a:lnTo>
                <a:lnTo>
                  <a:pt x="8741017" y="5074123"/>
                </a:lnTo>
                <a:lnTo>
                  <a:pt x="8775370" y="5087840"/>
                </a:lnTo>
                <a:lnTo>
                  <a:pt x="8755411" y="5004069"/>
                </a:lnTo>
                <a:close/>
                <a:moveTo>
                  <a:pt x="8307368" y="4987345"/>
                </a:moveTo>
                <a:lnTo>
                  <a:pt x="8338584" y="5048756"/>
                </a:lnTo>
                <a:lnTo>
                  <a:pt x="8362963" y="5096932"/>
                </a:lnTo>
                <a:lnTo>
                  <a:pt x="8434531" y="5133581"/>
                </a:lnTo>
                <a:lnTo>
                  <a:pt x="8473511" y="5153593"/>
                </a:lnTo>
                <a:lnTo>
                  <a:pt x="8422114" y="5038913"/>
                </a:lnTo>
                <a:close/>
                <a:moveTo>
                  <a:pt x="8488890" y="4981265"/>
                </a:moveTo>
                <a:lnTo>
                  <a:pt x="8526390" y="5077335"/>
                </a:lnTo>
                <a:lnTo>
                  <a:pt x="8599550" y="5110431"/>
                </a:lnTo>
                <a:lnTo>
                  <a:pt x="8565431" y="5011652"/>
                </a:lnTo>
                <a:lnTo>
                  <a:pt x="8562239" y="5010377"/>
                </a:lnTo>
                <a:close/>
                <a:moveTo>
                  <a:pt x="8675946" y="4975896"/>
                </a:moveTo>
                <a:lnTo>
                  <a:pt x="8691259" y="5031794"/>
                </a:lnTo>
                <a:lnTo>
                  <a:pt x="8698550" y="5057165"/>
                </a:lnTo>
                <a:lnTo>
                  <a:pt x="8731521" y="5070330"/>
                </a:lnTo>
                <a:lnTo>
                  <a:pt x="8714351" y="5004320"/>
                </a:lnTo>
                <a:lnTo>
                  <a:pt x="8710350" y="4988094"/>
                </a:lnTo>
                <a:close/>
                <a:moveTo>
                  <a:pt x="8608950" y="4952161"/>
                </a:moveTo>
                <a:lnTo>
                  <a:pt x="8633297" y="5031109"/>
                </a:lnTo>
                <a:lnTo>
                  <a:pt x="8690106" y="5053793"/>
                </a:lnTo>
                <a:lnTo>
                  <a:pt x="8684597" y="5034624"/>
                </a:lnTo>
                <a:lnTo>
                  <a:pt x="8667744" y="4972988"/>
                </a:lnTo>
                <a:lnTo>
                  <a:pt x="8615056" y="4954309"/>
                </a:lnTo>
                <a:close/>
                <a:moveTo>
                  <a:pt x="8813654" y="4951904"/>
                </a:moveTo>
                <a:lnTo>
                  <a:pt x="8827005" y="5020669"/>
                </a:lnTo>
                <a:lnTo>
                  <a:pt x="8831073" y="5022112"/>
                </a:lnTo>
                <a:lnTo>
                  <a:pt x="8818230" y="4953344"/>
                </a:lnTo>
                <a:close/>
                <a:moveTo>
                  <a:pt x="8793027" y="4945407"/>
                </a:moveTo>
                <a:lnTo>
                  <a:pt x="8807010" y="5013580"/>
                </a:lnTo>
                <a:lnTo>
                  <a:pt x="8818193" y="5017545"/>
                </a:lnTo>
                <a:lnTo>
                  <a:pt x="8804897" y="4949146"/>
                </a:lnTo>
                <a:close/>
                <a:moveTo>
                  <a:pt x="8385921" y="4940397"/>
                </a:moveTo>
                <a:lnTo>
                  <a:pt x="8403792" y="4980455"/>
                </a:lnTo>
                <a:lnTo>
                  <a:pt x="8427190" y="5032662"/>
                </a:lnTo>
                <a:lnTo>
                  <a:pt x="8499854" y="5065331"/>
                </a:lnTo>
                <a:lnTo>
                  <a:pt x="8517186" y="5073171"/>
                </a:lnTo>
                <a:lnTo>
                  <a:pt x="8480043" y="4977753"/>
                </a:lnTo>
                <a:close/>
                <a:moveTo>
                  <a:pt x="8769816" y="4938097"/>
                </a:moveTo>
                <a:lnTo>
                  <a:pt x="8770529" y="4941564"/>
                </a:lnTo>
                <a:lnTo>
                  <a:pt x="8784602" y="5005635"/>
                </a:lnTo>
                <a:lnTo>
                  <a:pt x="8798225" y="5010465"/>
                </a:lnTo>
                <a:lnTo>
                  <a:pt x="8784219" y="4942634"/>
                </a:lnTo>
                <a:close/>
                <a:moveTo>
                  <a:pt x="8746346" y="4930707"/>
                </a:moveTo>
                <a:lnTo>
                  <a:pt x="8754653" y="4967676"/>
                </a:lnTo>
                <a:lnTo>
                  <a:pt x="8761770" y="4997541"/>
                </a:lnTo>
                <a:lnTo>
                  <a:pt x="8775784" y="5002509"/>
                </a:lnTo>
                <a:lnTo>
                  <a:pt x="8762823" y="4943518"/>
                </a:lnTo>
                <a:lnTo>
                  <a:pt x="8761146" y="4935368"/>
                </a:lnTo>
                <a:close/>
                <a:moveTo>
                  <a:pt x="8545905" y="4929996"/>
                </a:moveTo>
                <a:lnTo>
                  <a:pt x="8572493" y="5006830"/>
                </a:lnTo>
                <a:lnTo>
                  <a:pt x="8623175" y="5027067"/>
                </a:lnTo>
                <a:lnTo>
                  <a:pt x="8599137" y="4948712"/>
                </a:lnTo>
                <a:close/>
                <a:moveTo>
                  <a:pt x="7097262" y="4927490"/>
                </a:moveTo>
                <a:lnTo>
                  <a:pt x="7240805" y="5190284"/>
                </a:lnTo>
                <a:lnTo>
                  <a:pt x="7332271" y="5382692"/>
                </a:lnTo>
                <a:lnTo>
                  <a:pt x="7387784" y="5421417"/>
                </a:lnTo>
                <a:lnTo>
                  <a:pt x="7502272" y="5498734"/>
                </a:lnTo>
                <a:lnTo>
                  <a:pt x="7293362" y="5137465"/>
                </a:lnTo>
                <a:lnTo>
                  <a:pt x="7235795" y="5047373"/>
                </a:lnTo>
                <a:close/>
                <a:moveTo>
                  <a:pt x="8013640" y="4925835"/>
                </a:moveTo>
                <a:lnTo>
                  <a:pt x="8094795" y="5047700"/>
                </a:lnTo>
                <a:lnTo>
                  <a:pt x="8279754" y="5155918"/>
                </a:lnTo>
                <a:lnTo>
                  <a:pt x="8257801" y="5118264"/>
                </a:lnTo>
                <a:lnTo>
                  <a:pt x="8202974" y="5023928"/>
                </a:lnTo>
                <a:lnTo>
                  <a:pt x="8054440" y="4947980"/>
                </a:lnTo>
                <a:close/>
                <a:moveTo>
                  <a:pt x="8149658" y="4916472"/>
                </a:moveTo>
                <a:lnTo>
                  <a:pt x="8208554" y="5017860"/>
                </a:lnTo>
                <a:lnTo>
                  <a:pt x="8351332" y="5090975"/>
                </a:lnTo>
                <a:lnTo>
                  <a:pt x="8331785" y="5052693"/>
                </a:lnTo>
                <a:lnTo>
                  <a:pt x="8296020" y="4982247"/>
                </a:lnTo>
                <a:close/>
                <a:moveTo>
                  <a:pt x="8701099" y="4916457"/>
                </a:moveTo>
                <a:lnTo>
                  <a:pt x="8717214" y="4981744"/>
                </a:lnTo>
                <a:lnTo>
                  <a:pt x="8753124" y="4994475"/>
                </a:lnTo>
                <a:lnTo>
                  <a:pt x="8746987" y="4968715"/>
                </a:lnTo>
                <a:lnTo>
                  <a:pt x="8737844" y="4928029"/>
                </a:lnTo>
                <a:close/>
                <a:moveTo>
                  <a:pt x="8655751" y="4902184"/>
                </a:moveTo>
                <a:lnTo>
                  <a:pt x="8673280" y="4966168"/>
                </a:lnTo>
                <a:lnTo>
                  <a:pt x="8707978" y="4978469"/>
                </a:lnTo>
                <a:lnTo>
                  <a:pt x="8691980" y="4913585"/>
                </a:lnTo>
                <a:lnTo>
                  <a:pt x="8659246" y="4903276"/>
                </a:lnTo>
                <a:close/>
                <a:moveTo>
                  <a:pt x="8456578" y="4898590"/>
                </a:moveTo>
                <a:lnTo>
                  <a:pt x="8461421" y="4910899"/>
                </a:lnTo>
                <a:lnTo>
                  <a:pt x="8485369" y="4972246"/>
                </a:lnTo>
                <a:lnTo>
                  <a:pt x="8562371" y="5002792"/>
                </a:lnTo>
                <a:lnTo>
                  <a:pt x="8536028" y="4926524"/>
                </a:lnTo>
                <a:close/>
                <a:moveTo>
                  <a:pt x="8257616" y="4889471"/>
                </a:moveTo>
                <a:lnTo>
                  <a:pt x="8301732" y="4976260"/>
                </a:lnTo>
                <a:lnTo>
                  <a:pt x="8417326" y="5028228"/>
                </a:lnTo>
                <a:lnTo>
                  <a:pt x="8397165" y="4983243"/>
                </a:lnTo>
                <a:lnTo>
                  <a:pt x="8376362" y="4936602"/>
                </a:lnTo>
                <a:close/>
                <a:moveTo>
                  <a:pt x="8814915" y="4888478"/>
                </a:moveTo>
                <a:lnTo>
                  <a:pt x="8820705" y="4922472"/>
                </a:lnTo>
                <a:lnTo>
                  <a:pt x="8815038" y="4888513"/>
                </a:lnTo>
                <a:close/>
                <a:moveTo>
                  <a:pt x="8800945" y="4884548"/>
                </a:moveTo>
                <a:lnTo>
                  <a:pt x="8805218" y="4908451"/>
                </a:lnTo>
                <a:lnTo>
                  <a:pt x="8811982" y="4943289"/>
                </a:lnTo>
                <a:lnTo>
                  <a:pt x="8816626" y="4944757"/>
                </a:lnTo>
                <a:lnTo>
                  <a:pt x="8808095" y="4899076"/>
                </a:lnTo>
                <a:lnTo>
                  <a:pt x="8805843" y="4885927"/>
                </a:lnTo>
                <a:close/>
                <a:moveTo>
                  <a:pt x="8586901" y="4880670"/>
                </a:moveTo>
                <a:lnTo>
                  <a:pt x="8605913" y="4942315"/>
                </a:lnTo>
                <a:lnTo>
                  <a:pt x="8618044" y="4946584"/>
                </a:lnTo>
                <a:lnTo>
                  <a:pt x="8665085" y="4963263"/>
                </a:lnTo>
                <a:lnTo>
                  <a:pt x="8647696" y="4899667"/>
                </a:lnTo>
                <a:close/>
                <a:moveTo>
                  <a:pt x="8779984" y="4878652"/>
                </a:moveTo>
                <a:lnTo>
                  <a:pt x="8789196" y="4926724"/>
                </a:lnTo>
                <a:lnTo>
                  <a:pt x="8791249" y="4936734"/>
                </a:lnTo>
                <a:lnTo>
                  <a:pt x="8803220" y="4940519"/>
                </a:lnTo>
                <a:lnTo>
                  <a:pt x="8797541" y="4911302"/>
                </a:lnTo>
                <a:lnTo>
                  <a:pt x="8792328" y="4882125"/>
                </a:lnTo>
                <a:close/>
                <a:moveTo>
                  <a:pt x="8756204" y="4871963"/>
                </a:moveTo>
                <a:lnTo>
                  <a:pt x="8768024" y="4929391"/>
                </a:lnTo>
                <a:lnTo>
                  <a:pt x="8782425" y="4933944"/>
                </a:lnTo>
                <a:lnTo>
                  <a:pt x="8781201" y="4928017"/>
                </a:lnTo>
                <a:lnTo>
                  <a:pt x="8771323" y="4876215"/>
                </a:lnTo>
                <a:close/>
                <a:moveTo>
                  <a:pt x="8731589" y="4865038"/>
                </a:moveTo>
                <a:lnTo>
                  <a:pt x="8744370" y="4921911"/>
                </a:lnTo>
                <a:lnTo>
                  <a:pt x="8759353" y="4926649"/>
                </a:lnTo>
                <a:lnTo>
                  <a:pt x="8747603" y="4869542"/>
                </a:lnTo>
                <a:close/>
                <a:moveTo>
                  <a:pt x="8350658" y="4861350"/>
                </a:moveTo>
                <a:lnTo>
                  <a:pt x="8381802" y="4931162"/>
                </a:lnTo>
                <a:lnTo>
                  <a:pt x="8476535" y="4968742"/>
                </a:lnTo>
                <a:lnTo>
                  <a:pt x="8454802" y="4912912"/>
                </a:lnTo>
                <a:lnTo>
                  <a:pt x="8447972" y="4895564"/>
                </a:lnTo>
                <a:close/>
                <a:moveTo>
                  <a:pt x="8521796" y="4860326"/>
                </a:moveTo>
                <a:lnTo>
                  <a:pt x="8542437" y="4919973"/>
                </a:lnTo>
                <a:lnTo>
                  <a:pt x="8596117" y="4938867"/>
                </a:lnTo>
                <a:lnTo>
                  <a:pt x="8577348" y="4877685"/>
                </a:lnTo>
                <a:close/>
                <a:moveTo>
                  <a:pt x="7763528" y="4857358"/>
                </a:moveTo>
                <a:lnTo>
                  <a:pt x="7890338" y="5013340"/>
                </a:lnTo>
                <a:lnTo>
                  <a:pt x="8203790" y="5226194"/>
                </a:lnTo>
                <a:lnTo>
                  <a:pt x="8187709" y="5202085"/>
                </a:lnTo>
                <a:lnTo>
                  <a:pt x="8088921" y="5054028"/>
                </a:lnTo>
                <a:lnTo>
                  <a:pt x="8002113" y="5003380"/>
                </a:lnTo>
                <a:close/>
                <a:moveTo>
                  <a:pt x="8685191" y="4852008"/>
                </a:moveTo>
                <a:lnTo>
                  <a:pt x="8698896" y="4907534"/>
                </a:lnTo>
                <a:lnTo>
                  <a:pt x="8735866" y="4919223"/>
                </a:lnTo>
                <a:lnTo>
                  <a:pt x="8723157" y="4862665"/>
                </a:lnTo>
                <a:lnTo>
                  <a:pt x="8706417" y="4857956"/>
                </a:lnTo>
                <a:close/>
                <a:moveTo>
                  <a:pt x="8807542" y="4845186"/>
                </a:moveTo>
                <a:lnTo>
                  <a:pt x="8813582" y="4880652"/>
                </a:lnTo>
                <a:lnTo>
                  <a:pt x="8813734" y="4880694"/>
                </a:lnTo>
                <a:lnTo>
                  <a:pt x="8807820" y="4845255"/>
                </a:lnTo>
                <a:close/>
                <a:moveTo>
                  <a:pt x="8793264" y="4841583"/>
                </a:moveTo>
                <a:lnTo>
                  <a:pt x="8799545" y="4876714"/>
                </a:lnTo>
                <a:lnTo>
                  <a:pt x="8804505" y="4878106"/>
                </a:lnTo>
                <a:lnTo>
                  <a:pt x="8798479" y="4842899"/>
                </a:lnTo>
                <a:close/>
                <a:moveTo>
                  <a:pt x="8638415" y="4838900"/>
                </a:moveTo>
                <a:lnTo>
                  <a:pt x="8653272" y="4893136"/>
                </a:lnTo>
                <a:lnTo>
                  <a:pt x="8661319" y="4895653"/>
                </a:lnTo>
                <a:lnTo>
                  <a:pt x="8689777" y="4904651"/>
                </a:lnTo>
                <a:lnTo>
                  <a:pt x="8676174" y="4849482"/>
                </a:lnTo>
                <a:close/>
                <a:moveTo>
                  <a:pt x="8771845" y="4836179"/>
                </a:moveTo>
                <a:lnTo>
                  <a:pt x="8778480" y="4870805"/>
                </a:lnTo>
                <a:lnTo>
                  <a:pt x="8790930" y="4874297"/>
                </a:lnTo>
                <a:lnTo>
                  <a:pt x="8784699" y="4839423"/>
                </a:lnTo>
                <a:close/>
                <a:moveTo>
                  <a:pt x="8430272" y="4831727"/>
                </a:moveTo>
                <a:lnTo>
                  <a:pt x="8452543" y="4888333"/>
                </a:lnTo>
                <a:lnTo>
                  <a:pt x="8532566" y="4916499"/>
                </a:lnTo>
                <a:lnTo>
                  <a:pt x="8513345" y="4860850"/>
                </a:lnTo>
                <a:lnTo>
                  <a:pt x="8512109" y="4857299"/>
                </a:lnTo>
                <a:close/>
                <a:moveTo>
                  <a:pt x="8747580" y="4830058"/>
                </a:moveTo>
                <a:lnTo>
                  <a:pt x="8754587" y="4864102"/>
                </a:lnTo>
                <a:lnTo>
                  <a:pt x="8769828" y="4868378"/>
                </a:lnTo>
                <a:lnTo>
                  <a:pt x="8763277" y="4834018"/>
                </a:lnTo>
                <a:close/>
                <a:moveTo>
                  <a:pt x="8722290" y="4823652"/>
                </a:moveTo>
                <a:lnTo>
                  <a:pt x="8729818" y="4857154"/>
                </a:lnTo>
                <a:lnTo>
                  <a:pt x="8745987" y="4861689"/>
                </a:lnTo>
                <a:lnTo>
                  <a:pt x="8739034" y="4827897"/>
                </a:lnTo>
                <a:close/>
                <a:moveTo>
                  <a:pt x="8095512" y="4823262"/>
                </a:moveTo>
                <a:lnTo>
                  <a:pt x="8142911" y="4904858"/>
                </a:lnTo>
                <a:lnTo>
                  <a:pt x="8290394" y="4971162"/>
                </a:lnTo>
                <a:lnTo>
                  <a:pt x="8246727" y="4885149"/>
                </a:lnTo>
                <a:lnTo>
                  <a:pt x="8146779" y="4845480"/>
                </a:lnTo>
                <a:close/>
                <a:moveTo>
                  <a:pt x="6978466" y="4821968"/>
                </a:moveTo>
                <a:lnTo>
                  <a:pt x="6995958" y="4853261"/>
                </a:lnTo>
                <a:cubicBezTo>
                  <a:pt x="7061939" y="4979662"/>
                  <a:pt x="7121611" y="5110626"/>
                  <a:pt x="7177316" y="5245297"/>
                </a:cubicBezTo>
                <a:lnTo>
                  <a:pt x="7192488" y="5285184"/>
                </a:lnTo>
                <a:lnTo>
                  <a:pt x="7320224" y="5374289"/>
                </a:lnTo>
                <a:lnTo>
                  <a:pt x="7233992" y="5192899"/>
                </a:lnTo>
                <a:lnTo>
                  <a:pt x="7081160" y="4913556"/>
                </a:lnTo>
                <a:lnTo>
                  <a:pt x="7065972" y="4900413"/>
                </a:lnTo>
                <a:close/>
                <a:moveTo>
                  <a:pt x="8567928" y="4819148"/>
                </a:moveTo>
                <a:lnTo>
                  <a:pt x="8584069" y="4871483"/>
                </a:lnTo>
                <a:lnTo>
                  <a:pt x="8645222" y="4890617"/>
                </a:lnTo>
                <a:lnTo>
                  <a:pt x="8630472" y="4836675"/>
                </a:lnTo>
                <a:close/>
                <a:moveTo>
                  <a:pt x="7940011" y="4816587"/>
                </a:moveTo>
                <a:lnTo>
                  <a:pt x="7965568" y="4853646"/>
                </a:lnTo>
                <a:lnTo>
                  <a:pt x="8004098" y="4911505"/>
                </a:lnTo>
                <a:lnTo>
                  <a:pt x="8058231" y="4940881"/>
                </a:lnTo>
                <a:lnTo>
                  <a:pt x="8195589" y="5011221"/>
                </a:lnTo>
                <a:lnTo>
                  <a:pt x="8137293" y="4910915"/>
                </a:lnTo>
                <a:lnTo>
                  <a:pt x="8106614" y="4897128"/>
                </a:lnTo>
                <a:close/>
                <a:moveTo>
                  <a:pt x="8219963" y="4815399"/>
                </a:moveTo>
                <a:lnTo>
                  <a:pt x="8252794" y="4879986"/>
                </a:lnTo>
                <a:lnTo>
                  <a:pt x="8372244" y="4927370"/>
                </a:lnTo>
                <a:lnTo>
                  <a:pt x="8341335" y="4858072"/>
                </a:lnTo>
                <a:close/>
                <a:moveTo>
                  <a:pt x="8675249" y="4811729"/>
                </a:moveTo>
                <a:lnTo>
                  <a:pt x="8683238" y="4844098"/>
                </a:lnTo>
                <a:lnTo>
                  <a:pt x="8708415" y="4851149"/>
                </a:lnTo>
                <a:lnTo>
                  <a:pt x="8721386" y="4854788"/>
                </a:lnTo>
                <a:lnTo>
                  <a:pt x="8713913" y="4821529"/>
                </a:lnTo>
                <a:close/>
                <a:moveTo>
                  <a:pt x="8500882" y="4800360"/>
                </a:moveTo>
                <a:lnTo>
                  <a:pt x="8518543" y="4850982"/>
                </a:lnTo>
                <a:lnTo>
                  <a:pt x="8574529" y="4868499"/>
                </a:lnTo>
                <a:lnTo>
                  <a:pt x="8558587" y="4816530"/>
                </a:lnTo>
                <a:close/>
                <a:moveTo>
                  <a:pt x="8627667" y="4799669"/>
                </a:moveTo>
                <a:lnTo>
                  <a:pt x="8636232" y="4830931"/>
                </a:lnTo>
                <a:lnTo>
                  <a:pt x="8674224" y="4841572"/>
                </a:lnTo>
                <a:lnTo>
                  <a:pt x="8666307" y="4809463"/>
                </a:lnTo>
                <a:close/>
                <a:moveTo>
                  <a:pt x="8322408" y="4798023"/>
                </a:moveTo>
                <a:lnTo>
                  <a:pt x="8345960" y="4850819"/>
                </a:lnTo>
                <a:lnTo>
                  <a:pt x="8443932" y="4885303"/>
                </a:lnTo>
                <a:lnTo>
                  <a:pt x="8421794" y="4829078"/>
                </a:lnTo>
                <a:close/>
                <a:moveTo>
                  <a:pt x="8797885" y="4788488"/>
                </a:moveTo>
                <a:lnTo>
                  <a:pt x="8806211" y="4837377"/>
                </a:lnTo>
                <a:lnTo>
                  <a:pt x="8806518" y="4837454"/>
                </a:lnTo>
                <a:lnTo>
                  <a:pt x="8798365" y="4788599"/>
                </a:lnTo>
                <a:close/>
                <a:moveTo>
                  <a:pt x="8783170" y="4785121"/>
                </a:moveTo>
                <a:lnTo>
                  <a:pt x="8791866" y="4833765"/>
                </a:lnTo>
                <a:lnTo>
                  <a:pt x="8797143" y="4835093"/>
                </a:lnTo>
                <a:lnTo>
                  <a:pt x="8788811" y="4786413"/>
                </a:lnTo>
                <a:close/>
                <a:moveTo>
                  <a:pt x="8556303" y="4781580"/>
                </a:moveTo>
                <a:lnTo>
                  <a:pt x="8563239" y="4803942"/>
                </a:lnTo>
                <a:lnTo>
                  <a:pt x="8565448" y="4811105"/>
                </a:lnTo>
                <a:lnTo>
                  <a:pt x="8628293" y="4828707"/>
                </a:lnTo>
                <a:lnTo>
                  <a:pt x="8619809" y="4797677"/>
                </a:lnTo>
                <a:close/>
                <a:moveTo>
                  <a:pt x="8761091" y="4780058"/>
                </a:moveTo>
                <a:lnTo>
                  <a:pt x="8770344" y="4828344"/>
                </a:lnTo>
                <a:lnTo>
                  <a:pt x="8783303" y="4831608"/>
                </a:lnTo>
                <a:lnTo>
                  <a:pt x="8774649" y="4783172"/>
                </a:lnTo>
                <a:lnTo>
                  <a:pt x="8772679" y="4782722"/>
                </a:lnTo>
                <a:close/>
                <a:moveTo>
                  <a:pt x="8736109" y="4774316"/>
                </a:moveTo>
                <a:lnTo>
                  <a:pt x="8745964" y="4822205"/>
                </a:lnTo>
                <a:lnTo>
                  <a:pt x="8761784" y="4826189"/>
                </a:lnTo>
                <a:lnTo>
                  <a:pt x="8752616" y="4778111"/>
                </a:lnTo>
                <a:close/>
                <a:moveTo>
                  <a:pt x="8407652" y="4774234"/>
                </a:moveTo>
                <a:lnTo>
                  <a:pt x="8426519" y="4822190"/>
                </a:lnTo>
                <a:lnTo>
                  <a:pt x="8508854" y="4847951"/>
                </a:lnTo>
                <a:lnTo>
                  <a:pt x="8491357" y="4797691"/>
                </a:lnTo>
                <a:close/>
                <a:moveTo>
                  <a:pt x="8709847" y="4768280"/>
                </a:moveTo>
                <a:lnTo>
                  <a:pt x="8720494" y="4815658"/>
                </a:lnTo>
                <a:lnTo>
                  <a:pt x="8737411" y="4820007"/>
                </a:lnTo>
                <a:lnTo>
                  <a:pt x="8727608" y="4772363"/>
                </a:lnTo>
                <a:close/>
                <a:moveTo>
                  <a:pt x="8488318" y="4764348"/>
                </a:moveTo>
                <a:lnTo>
                  <a:pt x="8498044" y="4792225"/>
                </a:lnTo>
                <a:lnTo>
                  <a:pt x="8556121" y="4808492"/>
                </a:lnTo>
                <a:lnTo>
                  <a:pt x="8555603" y="4806806"/>
                </a:lnTo>
                <a:lnTo>
                  <a:pt x="8547042" y="4779233"/>
                </a:lnTo>
                <a:close/>
                <a:moveTo>
                  <a:pt x="8661798" y="4757236"/>
                </a:moveTo>
                <a:lnTo>
                  <a:pt x="8673218" y="4803502"/>
                </a:lnTo>
                <a:lnTo>
                  <a:pt x="8712109" y="4813501"/>
                </a:lnTo>
                <a:lnTo>
                  <a:pt x="8701517" y="4766365"/>
                </a:lnTo>
                <a:close/>
                <a:moveTo>
                  <a:pt x="8189387" y="4755248"/>
                </a:moveTo>
                <a:lnTo>
                  <a:pt x="8214437" y="4804527"/>
                </a:lnTo>
                <a:lnTo>
                  <a:pt x="8336636" y="4847537"/>
                </a:lnTo>
                <a:lnTo>
                  <a:pt x="8313278" y="4795170"/>
                </a:lnTo>
                <a:lnTo>
                  <a:pt x="8219849" y="4765976"/>
                </a:lnTo>
                <a:close/>
                <a:moveTo>
                  <a:pt x="8054174" y="4752121"/>
                </a:moveTo>
                <a:lnTo>
                  <a:pt x="8054456" y="4752585"/>
                </a:lnTo>
                <a:lnTo>
                  <a:pt x="8089609" y="4813100"/>
                </a:lnTo>
                <a:lnTo>
                  <a:pt x="8149281" y="4838922"/>
                </a:lnTo>
                <a:lnTo>
                  <a:pt x="8241914" y="4875669"/>
                </a:lnTo>
                <a:lnTo>
                  <a:pt x="8209439" y="4811699"/>
                </a:lnTo>
                <a:lnTo>
                  <a:pt x="8186906" y="4803777"/>
                </a:lnTo>
                <a:close/>
                <a:moveTo>
                  <a:pt x="8791451" y="4750715"/>
                </a:moveTo>
                <a:lnTo>
                  <a:pt x="8796622" y="4781079"/>
                </a:lnTo>
                <a:lnTo>
                  <a:pt x="8797130" y="4781194"/>
                </a:lnTo>
                <a:lnTo>
                  <a:pt x="8792065" y="4750844"/>
                </a:lnTo>
                <a:close/>
                <a:moveTo>
                  <a:pt x="8776454" y="4747557"/>
                </a:moveTo>
                <a:lnTo>
                  <a:pt x="8781847" y="4777725"/>
                </a:lnTo>
                <a:lnTo>
                  <a:pt x="8787546" y="4779019"/>
                </a:lnTo>
                <a:lnTo>
                  <a:pt x="8782374" y="4748804"/>
                </a:lnTo>
                <a:close/>
                <a:moveTo>
                  <a:pt x="8612915" y="4746001"/>
                </a:moveTo>
                <a:lnTo>
                  <a:pt x="8616178" y="4757733"/>
                </a:lnTo>
                <a:lnTo>
                  <a:pt x="8625345" y="4791192"/>
                </a:lnTo>
                <a:lnTo>
                  <a:pt x="8664270" y="4801200"/>
                </a:lnTo>
                <a:lnTo>
                  <a:pt x="8652928" y="4755198"/>
                </a:lnTo>
                <a:close/>
                <a:moveTo>
                  <a:pt x="8298100" y="4743534"/>
                </a:moveTo>
                <a:lnTo>
                  <a:pt x="8318049" y="4788253"/>
                </a:lnTo>
                <a:lnTo>
                  <a:pt x="8418037" y="4819536"/>
                </a:lnTo>
                <a:lnTo>
                  <a:pt x="8399275" y="4771887"/>
                </a:lnTo>
                <a:close/>
                <a:moveTo>
                  <a:pt x="8753955" y="4742822"/>
                </a:moveTo>
                <a:lnTo>
                  <a:pt x="8759671" y="4772648"/>
                </a:lnTo>
                <a:lnTo>
                  <a:pt x="8773330" y="4775787"/>
                </a:lnTo>
                <a:lnTo>
                  <a:pt x="8767967" y="4745771"/>
                </a:lnTo>
                <a:close/>
                <a:moveTo>
                  <a:pt x="8394395" y="4740542"/>
                </a:moveTo>
                <a:lnTo>
                  <a:pt x="8404411" y="4765999"/>
                </a:lnTo>
                <a:lnTo>
                  <a:pt x="8488527" y="4789560"/>
                </a:lnTo>
                <a:lnTo>
                  <a:pt x="8478920" y="4761966"/>
                </a:lnTo>
                <a:close/>
                <a:moveTo>
                  <a:pt x="8728525" y="4737468"/>
                </a:moveTo>
                <a:lnTo>
                  <a:pt x="8734579" y="4766882"/>
                </a:lnTo>
                <a:lnTo>
                  <a:pt x="8751204" y="4770703"/>
                </a:lnTo>
                <a:lnTo>
                  <a:pt x="8745550" y="4741052"/>
                </a:lnTo>
                <a:close/>
                <a:moveTo>
                  <a:pt x="7661610" y="4733506"/>
                </a:moveTo>
                <a:lnTo>
                  <a:pt x="7691931" y="4769289"/>
                </a:lnTo>
                <a:lnTo>
                  <a:pt x="7747353" y="4837461"/>
                </a:lnTo>
                <a:lnTo>
                  <a:pt x="8005102" y="4995222"/>
                </a:lnTo>
                <a:lnTo>
                  <a:pt x="8078233" y="5038010"/>
                </a:lnTo>
                <a:lnTo>
                  <a:pt x="7997565" y="4917109"/>
                </a:lnTo>
                <a:lnTo>
                  <a:pt x="7680845" y="4745201"/>
                </a:lnTo>
                <a:close/>
                <a:moveTo>
                  <a:pt x="8701652" y="4731811"/>
                </a:moveTo>
                <a:lnTo>
                  <a:pt x="8708169" y="4760812"/>
                </a:lnTo>
                <a:lnTo>
                  <a:pt x="8726078" y="4764928"/>
                </a:lnTo>
                <a:lnTo>
                  <a:pt x="8720061" y="4735687"/>
                </a:lnTo>
                <a:close/>
                <a:moveTo>
                  <a:pt x="7880290" y="4729989"/>
                </a:moveTo>
                <a:lnTo>
                  <a:pt x="7930993" y="4803512"/>
                </a:lnTo>
                <a:lnTo>
                  <a:pt x="8108626" y="4889444"/>
                </a:lnTo>
                <a:lnTo>
                  <a:pt x="8130540" y="4899296"/>
                </a:lnTo>
                <a:lnTo>
                  <a:pt x="8083264" y="4817954"/>
                </a:lnTo>
                <a:close/>
                <a:moveTo>
                  <a:pt x="8540079" y="4729260"/>
                </a:moveTo>
                <a:lnTo>
                  <a:pt x="8553560" y="4772734"/>
                </a:lnTo>
                <a:lnTo>
                  <a:pt x="8617483" y="4789171"/>
                </a:lnTo>
                <a:lnTo>
                  <a:pt x="8609393" y="4759585"/>
                </a:lnTo>
                <a:lnTo>
                  <a:pt x="8605112" y="4744208"/>
                </a:lnTo>
                <a:close/>
                <a:moveTo>
                  <a:pt x="8786519" y="4721763"/>
                </a:moveTo>
                <a:lnTo>
                  <a:pt x="8790047" y="4742470"/>
                </a:lnTo>
                <a:lnTo>
                  <a:pt x="8790690" y="4742605"/>
                </a:lnTo>
                <a:lnTo>
                  <a:pt x="8787235" y="4721902"/>
                </a:lnTo>
                <a:close/>
                <a:moveTo>
                  <a:pt x="8652994" y="4721568"/>
                </a:moveTo>
                <a:lnTo>
                  <a:pt x="8659946" y="4749730"/>
                </a:lnTo>
                <a:lnTo>
                  <a:pt x="8699839" y="4758899"/>
                </a:lnTo>
                <a:lnTo>
                  <a:pt x="8693360" y="4730065"/>
                </a:lnTo>
                <a:close/>
                <a:moveTo>
                  <a:pt x="6864695" y="4719976"/>
                </a:moveTo>
                <a:lnTo>
                  <a:pt x="6952441" y="4899592"/>
                </a:lnTo>
                <a:cubicBezTo>
                  <a:pt x="6982237" y="4966104"/>
                  <a:pt x="7010127" y="5033956"/>
                  <a:pt x="7036450" y="5103015"/>
                </a:cubicBezTo>
                <a:lnTo>
                  <a:pt x="7070933" y="5200391"/>
                </a:lnTo>
                <a:lnTo>
                  <a:pt x="7180200" y="5276612"/>
                </a:lnTo>
                <a:lnTo>
                  <a:pt x="7169666" y="5248925"/>
                </a:lnTo>
                <a:cubicBezTo>
                  <a:pt x="7114030" y="5114428"/>
                  <a:pt x="7054463" y="4983673"/>
                  <a:pt x="6988638" y="4857508"/>
                </a:cubicBezTo>
                <a:lnTo>
                  <a:pt x="6959077" y="4804586"/>
                </a:lnTo>
                <a:close/>
                <a:moveTo>
                  <a:pt x="8771314" y="4718802"/>
                </a:moveTo>
                <a:lnTo>
                  <a:pt x="8774980" y="4739309"/>
                </a:lnTo>
                <a:lnTo>
                  <a:pt x="8780964" y="4740564"/>
                </a:lnTo>
                <a:lnTo>
                  <a:pt x="8777443" y="4719996"/>
                </a:lnTo>
                <a:close/>
                <a:moveTo>
                  <a:pt x="8748502" y="4714359"/>
                </a:moveTo>
                <a:lnTo>
                  <a:pt x="8752374" y="4734566"/>
                </a:lnTo>
                <a:lnTo>
                  <a:pt x="8766494" y="4737529"/>
                </a:lnTo>
                <a:lnTo>
                  <a:pt x="8762854" y="4717154"/>
                </a:lnTo>
                <a:close/>
                <a:moveTo>
                  <a:pt x="8470497" y="4713267"/>
                </a:moveTo>
                <a:lnTo>
                  <a:pt x="8485103" y="4755132"/>
                </a:lnTo>
                <a:lnTo>
                  <a:pt x="8544283" y="4770349"/>
                </a:lnTo>
                <a:lnTo>
                  <a:pt x="8530868" y="4727143"/>
                </a:lnTo>
                <a:close/>
                <a:moveTo>
                  <a:pt x="8284282" y="4712560"/>
                </a:moveTo>
                <a:lnTo>
                  <a:pt x="8294372" y="4735178"/>
                </a:lnTo>
                <a:lnTo>
                  <a:pt x="8396033" y="4763653"/>
                </a:lnTo>
                <a:lnTo>
                  <a:pt x="8386106" y="4738441"/>
                </a:lnTo>
                <a:lnTo>
                  <a:pt x="8286043" y="4713078"/>
                </a:lnTo>
                <a:close/>
                <a:moveTo>
                  <a:pt x="8603201" y="4711086"/>
                </a:moveTo>
                <a:lnTo>
                  <a:pt x="8610810" y="4738439"/>
                </a:lnTo>
                <a:lnTo>
                  <a:pt x="8651077" y="4747692"/>
                </a:lnTo>
                <a:lnTo>
                  <a:pt x="8644975" y="4722944"/>
                </a:lnTo>
                <a:lnTo>
                  <a:pt x="8644164" y="4719710"/>
                </a:lnTo>
                <a:close/>
                <a:moveTo>
                  <a:pt x="8722736" y="4709342"/>
                </a:moveTo>
                <a:lnTo>
                  <a:pt x="8726823" y="4729206"/>
                </a:lnTo>
                <a:lnTo>
                  <a:pt x="8743978" y="4732804"/>
                </a:lnTo>
                <a:lnTo>
                  <a:pt x="8740150" y="4712733"/>
                </a:lnTo>
                <a:close/>
                <a:moveTo>
                  <a:pt x="8695407" y="4704020"/>
                </a:moveTo>
                <a:lnTo>
                  <a:pt x="8699792" y="4723534"/>
                </a:lnTo>
                <a:lnTo>
                  <a:pt x="8718363" y="4727430"/>
                </a:lnTo>
                <a:lnTo>
                  <a:pt x="8714303" y="4707699"/>
                </a:lnTo>
                <a:close/>
                <a:moveTo>
                  <a:pt x="8162129" y="4701624"/>
                </a:moveTo>
                <a:lnTo>
                  <a:pt x="8184089" y="4744826"/>
                </a:lnTo>
                <a:lnTo>
                  <a:pt x="8222414" y="4758331"/>
                </a:lnTo>
                <a:lnTo>
                  <a:pt x="8308919" y="4785396"/>
                </a:lnTo>
                <a:lnTo>
                  <a:pt x="8289126" y="4741020"/>
                </a:lnTo>
                <a:lnTo>
                  <a:pt x="8256979" y="4732011"/>
                </a:lnTo>
                <a:close/>
                <a:moveTo>
                  <a:pt x="8783016" y="4701192"/>
                </a:moveTo>
                <a:lnTo>
                  <a:pt x="8785303" y="4714625"/>
                </a:lnTo>
                <a:lnTo>
                  <a:pt x="8786046" y="4714768"/>
                </a:lnTo>
                <a:lnTo>
                  <a:pt x="8783804" y="4701336"/>
                </a:lnTo>
                <a:close/>
                <a:moveTo>
                  <a:pt x="8767665" y="4698392"/>
                </a:moveTo>
                <a:lnTo>
                  <a:pt x="8770042" y="4711688"/>
                </a:lnTo>
                <a:lnTo>
                  <a:pt x="8776226" y="4712878"/>
                </a:lnTo>
                <a:lnTo>
                  <a:pt x="8773942" y="4699537"/>
                </a:lnTo>
                <a:close/>
                <a:moveTo>
                  <a:pt x="8529640" y="4695601"/>
                </a:moveTo>
                <a:lnTo>
                  <a:pt x="8537716" y="4721640"/>
                </a:lnTo>
                <a:lnTo>
                  <a:pt x="8603006" y="4736645"/>
                </a:lnTo>
                <a:lnTo>
                  <a:pt x="8595435" y="4709451"/>
                </a:lnTo>
                <a:close/>
                <a:moveTo>
                  <a:pt x="8019748" y="4695506"/>
                </a:moveTo>
                <a:lnTo>
                  <a:pt x="8046939" y="4740222"/>
                </a:lnTo>
                <a:lnTo>
                  <a:pt x="8190405" y="4796068"/>
                </a:lnTo>
                <a:lnTo>
                  <a:pt x="8203918" y="4800824"/>
                </a:lnTo>
                <a:lnTo>
                  <a:pt x="8178906" y="4751557"/>
                </a:lnTo>
                <a:close/>
                <a:moveTo>
                  <a:pt x="8646204" y="4694439"/>
                </a:moveTo>
                <a:lnTo>
                  <a:pt x="8650924" y="4713281"/>
                </a:lnTo>
                <a:lnTo>
                  <a:pt x="8691501" y="4721794"/>
                </a:lnTo>
                <a:lnTo>
                  <a:pt x="8687146" y="4702411"/>
                </a:lnTo>
                <a:close/>
                <a:moveTo>
                  <a:pt x="8744637" y="4694192"/>
                </a:moveTo>
                <a:lnTo>
                  <a:pt x="8747146" y="4707282"/>
                </a:lnTo>
                <a:lnTo>
                  <a:pt x="8761586" y="4710061"/>
                </a:lnTo>
                <a:lnTo>
                  <a:pt x="8759226" y="4696854"/>
                </a:lnTo>
                <a:close/>
                <a:moveTo>
                  <a:pt x="8375031" y="4691325"/>
                </a:moveTo>
                <a:lnTo>
                  <a:pt x="8390573" y="4730825"/>
                </a:lnTo>
                <a:lnTo>
                  <a:pt x="8475699" y="4752714"/>
                </a:lnTo>
                <a:lnTo>
                  <a:pt x="8461224" y="4711136"/>
                </a:lnTo>
                <a:close/>
                <a:moveTo>
                  <a:pt x="8718642" y="4689452"/>
                </a:moveTo>
                <a:lnTo>
                  <a:pt x="8721287" y="4702306"/>
                </a:lnTo>
                <a:lnTo>
                  <a:pt x="8738805" y="4705677"/>
                </a:lnTo>
                <a:lnTo>
                  <a:pt x="8736326" y="4692677"/>
                </a:lnTo>
                <a:close/>
                <a:moveTo>
                  <a:pt x="8780482" y="4686320"/>
                </a:moveTo>
                <a:lnTo>
                  <a:pt x="8781748" y="4693745"/>
                </a:lnTo>
                <a:lnTo>
                  <a:pt x="8782563" y="4693896"/>
                </a:lnTo>
                <a:lnTo>
                  <a:pt x="8781324" y="4686469"/>
                </a:lnTo>
                <a:close/>
                <a:moveTo>
                  <a:pt x="8595842" y="4684632"/>
                </a:moveTo>
                <a:lnTo>
                  <a:pt x="8600892" y="4702784"/>
                </a:lnTo>
                <a:lnTo>
                  <a:pt x="8642090" y="4711428"/>
                </a:lnTo>
                <a:lnTo>
                  <a:pt x="8637404" y="4692725"/>
                </a:lnTo>
                <a:close/>
                <a:moveTo>
                  <a:pt x="8691001" y="4684410"/>
                </a:moveTo>
                <a:lnTo>
                  <a:pt x="8693834" y="4697022"/>
                </a:lnTo>
                <a:lnTo>
                  <a:pt x="8712859" y="4700683"/>
                </a:lnTo>
                <a:lnTo>
                  <a:pt x="8710233" y="4687918"/>
                </a:lnTo>
                <a:close/>
                <a:moveTo>
                  <a:pt x="8765017" y="4683582"/>
                </a:moveTo>
                <a:lnTo>
                  <a:pt x="8766321" y="4690876"/>
                </a:lnTo>
                <a:lnTo>
                  <a:pt x="8772662" y="4692055"/>
                </a:lnTo>
                <a:lnTo>
                  <a:pt x="8771406" y="4684714"/>
                </a:lnTo>
                <a:close/>
                <a:moveTo>
                  <a:pt x="8459157" y="4680763"/>
                </a:moveTo>
                <a:lnTo>
                  <a:pt x="8467814" y="4705576"/>
                </a:lnTo>
                <a:lnTo>
                  <a:pt x="8528502" y="4719523"/>
                </a:lnTo>
                <a:lnTo>
                  <a:pt x="8520475" y="4693672"/>
                </a:lnTo>
                <a:close/>
                <a:moveTo>
                  <a:pt x="8741817" y="4679475"/>
                </a:moveTo>
                <a:lnTo>
                  <a:pt x="8743177" y="4686572"/>
                </a:lnTo>
                <a:lnTo>
                  <a:pt x="8757878" y="4689306"/>
                </a:lnTo>
                <a:lnTo>
                  <a:pt x="8756588" y="4682091"/>
                </a:lnTo>
                <a:close/>
                <a:moveTo>
                  <a:pt x="8779189" y="4678723"/>
                </a:moveTo>
                <a:lnTo>
                  <a:pt x="8779332" y="4679562"/>
                </a:lnTo>
                <a:lnTo>
                  <a:pt x="8780195" y="4679711"/>
                </a:lnTo>
                <a:lnTo>
                  <a:pt x="8780055" y="4678869"/>
                </a:lnTo>
                <a:close/>
                <a:moveTo>
                  <a:pt x="8763683" y="4676116"/>
                </a:moveTo>
                <a:lnTo>
                  <a:pt x="8763822" y="4676895"/>
                </a:lnTo>
                <a:lnTo>
                  <a:pt x="8770256" y="4678001"/>
                </a:lnTo>
                <a:lnTo>
                  <a:pt x="8770119" y="4677198"/>
                </a:lnTo>
                <a:close/>
                <a:moveTo>
                  <a:pt x="8641428" y="4675370"/>
                </a:moveTo>
                <a:lnTo>
                  <a:pt x="8644472" y="4687523"/>
                </a:lnTo>
                <a:lnTo>
                  <a:pt x="8685577" y="4695434"/>
                </a:lnTo>
                <a:lnTo>
                  <a:pt x="8682763" y="4682909"/>
                </a:lnTo>
                <a:close/>
                <a:moveTo>
                  <a:pt x="8715635" y="4674841"/>
                </a:moveTo>
                <a:lnTo>
                  <a:pt x="8717050" y="4681714"/>
                </a:lnTo>
                <a:lnTo>
                  <a:pt x="8734868" y="4685027"/>
                </a:lnTo>
                <a:lnTo>
                  <a:pt x="8733529" y="4678008"/>
                </a:lnTo>
                <a:close/>
                <a:moveTo>
                  <a:pt x="8147190" y="4672235"/>
                </a:moveTo>
                <a:lnTo>
                  <a:pt x="8157621" y="4692755"/>
                </a:lnTo>
                <a:lnTo>
                  <a:pt x="8259118" y="4725304"/>
                </a:lnTo>
                <a:lnTo>
                  <a:pt x="8285399" y="4732665"/>
                </a:lnTo>
                <a:lnTo>
                  <a:pt x="8275247" y="4709902"/>
                </a:lnTo>
                <a:close/>
                <a:moveTo>
                  <a:pt x="8740424" y="4672205"/>
                </a:moveTo>
                <a:lnTo>
                  <a:pt x="8740556" y="4672893"/>
                </a:lnTo>
                <a:lnTo>
                  <a:pt x="8755402" y="4675446"/>
                </a:lnTo>
                <a:lnTo>
                  <a:pt x="8755268" y="4674701"/>
                </a:lnTo>
                <a:close/>
                <a:moveTo>
                  <a:pt x="8521764" y="4670206"/>
                </a:moveTo>
                <a:lnTo>
                  <a:pt x="8527063" y="4687295"/>
                </a:lnTo>
                <a:lnTo>
                  <a:pt x="8593125" y="4701155"/>
                </a:lnTo>
                <a:lnTo>
                  <a:pt x="8588106" y="4683125"/>
                </a:lnTo>
                <a:close/>
                <a:moveTo>
                  <a:pt x="8687705" y="4669897"/>
                </a:moveTo>
                <a:lnTo>
                  <a:pt x="8689219" y="4676539"/>
                </a:lnTo>
                <a:lnTo>
                  <a:pt x="8708635" y="4680149"/>
                </a:lnTo>
                <a:lnTo>
                  <a:pt x="8707236" y="4673354"/>
                </a:lnTo>
                <a:close/>
                <a:moveTo>
                  <a:pt x="8714185" y="4667792"/>
                </a:moveTo>
                <a:lnTo>
                  <a:pt x="8714305" y="4668378"/>
                </a:lnTo>
                <a:lnTo>
                  <a:pt x="8732282" y="4671470"/>
                </a:lnTo>
                <a:lnTo>
                  <a:pt x="8732157" y="4670815"/>
                </a:lnTo>
                <a:close/>
                <a:moveTo>
                  <a:pt x="7837363" y="4667745"/>
                </a:moveTo>
                <a:lnTo>
                  <a:pt x="7872946" y="4719342"/>
                </a:lnTo>
                <a:lnTo>
                  <a:pt x="8077363" y="4807801"/>
                </a:lnTo>
                <a:lnTo>
                  <a:pt x="8047856" y="4757031"/>
                </a:lnTo>
                <a:lnTo>
                  <a:pt x="8041993" y="4747380"/>
                </a:lnTo>
                <a:close/>
                <a:moveTo>
                  <a:pt x="8590691" y="4666117"/>
                </a:moveTo>
                <a:lnTo>
                  <a:pt x="8593941" y="4677799"/>
                </a:lnTo>
                <a:lnTo>
                  <a:pt x="8635677" y="4685831"/>
                </a:lnTo>
                <a:lnTo>
                  <a:pt x="8632656" y="4673771"/>
                </a:lnTo>
                <a:close/>
                <a:moveTo>
                  <a:pt x="8262784" y="4664370"/>
                </a:moveTo>
                <a:lnTo>
                  <a:pt x="8279534" y="4701917"/>
                </a:lnTo>
                <a:lnTo>
                  <a:pt x="8288691" y="4704630"/>
                </a:lnTo>
                <a:lnTo>
                  <a:pt x="8382267" y="4728690"/>
                </a:lnTo>
                <a:lnTo>
                  <a:pt x="8366811" y="4689435"/>
                </a:lnTo>
                <a:lnTo>
                  <a:pt x="8307187" y="4675731"/>
                </a:lnTo>
                <a:close/>
                <a:moveTo>
                  <a:pt x="8686151" y="4663077"/>
                </a:moveTo>
                <a:lnTo>
                  <a:pt x="8686259" y="4663555"/>
                </a:lnTo>
                <a:lnTo>
                  <a:pt x="8705916" y="4666935"/>
                </a:lnTo>
                <a:lnTo>
                  <a:pt x="8705802" y="4666382"/>
                </a:lnTo>
                <a:close/>
                <a:moveTo>
                  <a:pt x="8637846" y="4661071"/>
                </a:moveTo>
                <a:lnTo>
                  <a:pt x="8639401" y="4667275"/>
                </a:lnTo>
                <a:lnTo>
                  <a:pt x="8680963" y="4675003"/>
                </a:lnTo>
                <a:lnTo>
                  <a:pt x="8679463" y="4668438"/>
                </a:lnTo>
                <a:close/>
                <a:moveTo>
                  <a:pt x="8362903" y="4660501"/>
                </a:moveTo>
                <a:lnTo>
                  <a:pt x="8371972" y="4683550"/>
                </a:lnTo>
                <a:lnTo>
                  <a:pt x="8458548" y="4703447"/>
                </a:lnTo>
                <a:lnTo>
                  <a:pt x="8449978" y="4678831"/>
                </a:lnTo>
                <a:close/>
                <a:moveTo>
                  <a:pt x="8450642" y="4656356"/>
                </a:moveTo>
                <a:lnTo>
                  <a:pt x="8456253" y="4672438"/>
                </a:lnTo>
                <a:lnTo>
                  <a:pt x="8517898" y="4685372"/>
                </a:lnTo>
                <a:lnTo>
                  <a:pt x="8512637" y="4668429"/>
                </a:lnTo>
                <a:close/>
                <a:moveTo>
                  <a:pt x="8636247" y="4654685"/>
                </a:moveTo>
                <a:lnTo>
                  <a:pt x="8636316" y="4654965"/>
                </a:lnTo>
                <a:lnTo>
                  <a:pt x="8678024" y="4662139"/>
                </a:lnTo>
                <a:lnTo>
                  <a:pt x="8677922" y="4661694"/>
                </a:lnTo>
                <a:close/>
                <a:moveTo>
                  <a:pt x="8516288" y="4652549"/>
                </a:moveTo>
                <a:lnTo>
                  <a:pt x="8519688" y="4663510"/>
                </a:lnTo>
                <a:lnTo>
                  <a:pt x="8586209" y="4676311"/>
                </a:lnTo>
                <a:lnTo>
                  <a:pt x="8582979" y="4664711"/>
                </a:lnTo>
                <a:close/>
                <a:moveTo>
                  <a:pt x="8586771" y="4652030"/>
                </a:moveTo>
                <a:lnTo>
                  <a:pt x="8588373" y="4657787"/>
                </a:lnTo>
                <a:lnTo>
                  <a:pt x="8630619" y="4665642"/>
                </a:lnTo>
                <a:lnTo>
                  <a:pt x="8629085" y="4659520"/>
                </a:lnTo>
                <a:close/>
                <a:moveTo>
                  <a:pt x="7989919" y="4646452"/>
                </a:moveTo>
                <a:lnTo>
                  <a:pt x="8013096" y="4684567"/>
                </a:lnTo>
                <a:lnTo>
                  <a:pt x="8173615" y="4741134"/>
                </a:lnTo>
                <a:lnTo>
                  <a:pt x="8151891" y="4698344"/>
                </a:lnTo>
                <a:close/>
                <a:moveTo>
                  <a:pt x="8585118" y="4646087"/>
                </a:moveTo>
                <a:lnTo>
                  <a:pt x="8585139" y="4646164"/>
                </a:lnTo>
                <a:lnTo>
                  <a:pt x="8627567" y="4653461"/>
                </a:lnTo>
                <a:lnTo>
                  <a:pt x="8627505" y="4653215"/>
                </a:lnTo>
                <a:close/>
                <a:moveTo>
                  <a:pt x="8566123" y="4642893"/>
                </a:moveTo>
                <a:lnTo>
                  <a:pt x="8577447" y="4644840"/>
                </a:lnTo>
                <a:lnTo>
                  <a:pt x="8577434" y="4644795"/>
                </a:lnTo>
                <a:close/>
                <a:moveTo>
                  <a:pt x="8512023" y="4638797"/>
                </a:moveTo>
                <a:lnTo>
                  <a:pt x="8513601" y="4643883"/>
                </a:lnTo>
                <a:lnTo>
                  <a:pt x="8580652" y="4656351"/>
                </a:lnTo>
                <a:lnTo>
                  <a:pt x="8579069" y="4650666"/>
                </a:lnTo>
                <a:close/>
                <a:moveTo>
                  <a:pt x="8444506" y="4638767"/>
                </a:moveTo>
                <a:lnTo>
                  <a:pt x="8448235" y="4649457"/>
                </a:lnTo>
                <a:lnTo>
                  <a:pt x="8459877" y="4652000"/>
                </a:lnTo>
                <a:lnTo>
                  <a:pt x="8510565" y="4661754"/>
                </a:lnTo>
                <a:lnTo>
                  <a:pt x="8507191" y="4650890"/>
                </a:lnTo>
                <a:lnTo>
                  <a:pt x="8471909" y="4644455"/>
                </a:lnTo>
                <a:close/>
                <a:moveTo>
                  <a:pt x="8353577" y="4636794"/>
                </a:moveTo>
                <a:lnTo>
                  <a:pt x="8359623" y="4652166"/>
                </a:lnTo>
                <a:lnTo>
                  <a:pt x="8447082" y="4670514"/>
                </a:lnTo>
                <a:lnTo>
                  <a:pt x="8441536" y="4654583"/>
                </a:lnTo>
                <a:lnTo>
                  <a:pt x="8370087" y="4640670"/>
                </a:lnTo>
                <a:close/>
                <a:moveTo>
                  <a:pt x="7347726" y="4636575"/>
                </a:moveTo>
                <a:lnTo>
                  <a:pt x="7396964" y="4689616"/>
                </a:lnTo>
                <a:lnTo>
                  <a:pt x="7568325" y="4837487"/>
                </a:lnTo>
                <a:cubicBezTo>
                  <a:pt x="7675798" y="4928497"/>
                  <a:pt x="7785427" y="5019715"/>
                  <a:pt x="7897259" y="5111415"/>
                </a:cubicBezTo>
                <a:lnTo>
                  <a:pt x="8080580" y="5259735"/>
                </a:lnTo>
                <a:lnTo>
                  <a:pt x="8043204" y="5212297"/>
                </a:lnTo>
                <a:lnTo>
                  <a:pt x="7890661" y="5024632"/>
                </a:lnTo>
                <a:lnTo>
                  <a:pt x="7764286" y="4939165"/>
                </a:lnTo>
                <a:cubicBezTo>
                  <a:pt x="7677542" y="4878903"/>
                  <a:pt x="7591189" y="4817732"/>
                  <a:pt x="7505704" y="4755418"/>
                </a:cubicBezTo>
                <a:close/>
                <a:moveTo>
                  <a:pt x="8249391" y="4634349"/>
                </a:moveTo>
                <a:lnTo>
                  <a:pt x="8259202" y="4656342"/>
                </a:lnTo>
                <a:lnTo>
                  <a:pt x="8309633" y="4669224"/>
                </a:lnTo>
                <a:lnTo>
                  <a:pt x="8363749" y="4681660"/>
                </a:lnTo>
                <a:lnTo>
                  <a:pt x="8354741" y="4658783"/>
                </a:lnTo>
                <a:lnTo>
                  <a:pt x="8334431" y="4654507"/>
                </a:lnTo>
                <a:close/>
                <a:moveTo>
                  <a:pt x="8123833" y="4628818"/>
                </a:moveTo>
                <a:lnTo>
                  <a:pt x="8141147" y="4660928"/>
                </a:lnTo>
                <a:lnTo>
                  <a:pt x="8270490" y="4699239"/>
                </a:lnTo>
                <a:lnTo>
                  <a:pt x="8253927" y="4662104"/>
                </a:lnTo>
                <a:close/>
                <a:moveTo>
                  <a:pt x="7572714" y="4628596"/>
                </a:moveTo>
                <a:lnTo>
                  <a:pt x="7645235" y="4714180"/>
                </a:lnTo>
                <a:lnTo>
                  <a:pt x="7684738" y="4738197"/>
                </a:lnTo>
                <a:lnTo>
                  <a:pt x="7987995" y="4902766"/>
                </a:lnTo>
                <a:lnTo>
                  <a:pt x="7958424" y="4858449"/>
                </a:lnTo>
                <a:lnTo>
                  <a:pt x="7924321" y="4809002"/>
                </a:lnTo>
                <a:lnTo>
                  <a:pt x="7718670" y="4709584"/>
                </a:lnTo>
                <a:close/>
                <a:moveTo>
                  <a:pt x="8440073" y="4626061"/>
                </a:moveTo>
                <a:lnTo>
                  <a:pt x="8441621" y="4630498"/>
                </a:lnTo>
                <a:lnTo>
                  <a:pt x="8504490" y="4642189"/>
                </a:lnTo>
                <a:lnTo>
                  <a:pt x="8502937" y="4637190"/>
                </a:lnTo>
                <a:close/>
                <a:moveTo>
                  <a:pt x="7974756" y="4621513"/>
                </a:moveTo>
                <a:lnTo>
                  <a:pt x="7984272" y="4637163"/>
                </a:lnTo>
                <a:lnTo>
                  <a:pt x="8147388" y="4689473"/>
                </a:lnTo>
                <a:lnTo>
                  <a:pt x="8139767" y="4674461"/>
                </a:lnTo>
                <a:lnTo>
                  <a:pt x="8136947" y="4669222"/>
                </a:lnTo>
                <a:close/>
                <a:moveTo>
                  <a:pt x="7804145" y="4619577"/>
                </a:moveTo>
                <a:lnTo>
                  <a:pt x="7828782" y="4655302"/>
                </a:lnTo>
                <a:lnTo>
                  <a:pt x="8034763" y="4735482"/>
                </a:lnTo>
                <a:lnTo>
                  <a:pt x="8007945" y="4691349"/>
                </a:lnTo>
                <a:close/>
                <a:moveTo>
                  <a:pt x="8346335" y="4618391"/>
                </a:moveTo>
                <a:lnTo>
                  <a:pt x="8350127" y="4628027"/>
                </a:lnTo>
                <a:lnTo>
                  <a:pt x="8439054" y="4647451"/>
                </a:lnTo>
                <a:lnTo>
                  <a:pt x="8435371" y="4636871"/>
                </a:lnTo>
                <a:close/>
                <a:moveTo>
                  <a:pt x="6749080" y="4616332"/>
                </a:moveTo>
                <a:lnTo>
                  <a:pt x="6816953" y="4745548"/>
                </a:lnTo>
                <a:cubicBezTo>
                  <a:pt x="6848345" y="4812340"/>
                  <a:pt x="6877084" y="4880809"/>
                  <a:pt x="6903561" y="4950793"/>
                </a:cubicBezTo>
                <a:lnTo>
                  <a:pt x="6961164" y="5119843"/>
                </a:lnTo>
                <a:lnTo>
                  <a:pt x="7046699" y="5183486"/>
                </a:lnTo>
                <a:lnTo>
                  <a:pt x="7059700" y="5192554"/>
                </a:lnTo>
                <a:lnTo>
                  <a:pt x="7029354" y="5106801"/>
                </a:lnTo>
                <a:cubicBezTo>
                  <a:pt x="6976812" y="4968903"/>
                  <a:pt x="6917970" y="4835821"/>
                  <a:pt x="6850085" y="4708645"/>
                </a:cubicBezTo>
                <a:lnTo>
                  <a:pt x="6847912" y="4704932"/>
                </a:lnTo>
                <a:close/>
                <a:moveTo>
                  <a:pt x="8238426" y="4609769"/>
                </a:moveTo>
                <a:lnTo>
                  <a:pt x="8244618" y="4623647"/>
                </a:lnTo>
                <a:lnTo>
                  <a:pt x="8351388" y="4650266"/>
                </a:lnTo>
                <a:lnTo>
                  <a:pt x="8345321" y="4634857"/>
                </a:lnTo>
                <a:close/>
                <a:moveTo>
                  <a:pt x="8342562" y="4608800"/>
                </a:moveTo>
                <a:lnTo>
                  <a:pt x="8343954" y="4612338"/>
                </a:lnTo>
                <a:lnTo>
                  <a:pt x="8432566" y="4628815"/>
                </a:lnTo>
                <a:lnTo>
                  <a:pt x="8431051" y="4624464"/>
                </a:lnTo>
                <a:close/>
                <a:moveTo>
                  <a:pt x="8108853" y="4601034"/>
                </a:moveTo>
                <a:lnTo>
                  <a:pt x="8119422" y="4620638"/>
                </a:lnTo>
                <a:lnTo>
                  <a:pt x="8250349" y="4654081"/>
                </a:lnTo>
                <a:lnTo>
                  <a:pt x="8240621" y="4632270"/>
                </a:lnTo>
                <a:close/>
                <a:moveTo>
                  <a:pt x="8231653" y="4594586"/>
                </a:moveTo>
                <a:lnTo>
                  <a:pt x="8235391" y="4602966"/>
                </a:lnTo>
                <a:lnTo>
                  <a:pt x="8341926" y="4626236"/>
                </a:lnTo>
                <a:lnTo>
                  <a:pt x="8338170" y="4616695"/>
                </a:lnTo>
                <a:close/>
                <a:moveTo>
                  <a:pt x="8227474" y="4585317"/>
                </a:moveTo>
                <a:lnTo>
                  <a:pt x="8228246" y="4586949"/>
                </a:lnTo>
                <a:lnTo>
                  <a:pt x="8228796" y="4588181"/>
                </a:lnTo>
                <a:lnTo>
                  <a:pt x="8312222" y="4606437"/>
                </a:lnTo>
                <a:lnTo>
                  <a:pt x="8335861" y="4610833"/>
                </a:lnTo>
                <a:lnTo>
                  <a:pt x="8334499" y="4607372"/>
                </a:lnTo>
                <a:lnTo>
                  <a:pt x="8316855" y="4604249"/>
                </a:lnTo>
                <a:close/>
                <a:moveTo>
                  <a:pt x="7949446" y="4579893"/>
                </a:moveTo>
                <a:lnTo>
                  <a:pt x="7967436" y="4609478"/>
                </a:lnTo>
                <a:lnTo>
                  <a:pt x="8130840" y="4657876"/>
                </a:lnTo>
                <a:lnTo>
                  <a:pt x="8113821" y="4626257"/>
                </a:lnTo>
                <a:lnTo>
                  <a:pt x="8081516" y="4617992"/>
                </a:lnTo>
                <a:close/>
                <a:moveTo>
                  <a:pt x="8095473" y="4576217"/>
                </a:moveTo>
                <a:lnTo>
                  <a:pt x="8101856" y="4588057"/>
                </a:lnTo>
                <a:lnTo>
                  <a:pt x="8235794" y="4621448"/>
                </a:lnTo>
                <a:lnTo>
                  <a:pt x="8229667" y="4607713"/>
                </a:lnTo>
                <a:close/>
                <a:moveTo>
                  <a:pt x="7772414" y="4573565"/>
                </a:moveTo>
                <a:lnTo>
                  <a:pt x="7795987" y="4607746"/>
                </a:lnTo>
                <a:lnTo>
                  <a:pt x="7801367" y="4609954"/>
                </a:lnTo>
                <a:lnTo>
                  <a:pt x="8001298" y="4680410"/>
                </a:lnTo>
                <a:lnTo>
                  <a:pt x="7978425" y="4642770"/>
                </a:lnTo>
                <a:lnTo>
                  <a:pt x="7826224" y="4594008"/>
                </a:lnTo>
                <a:close/>
                <a:moveTo>
                  <a:pt x="6996665" y="4572458"/>
                </a:moveTo>
                <a:lnTo>
                  <a:pt x="7145142" y="4735837"/>
                </a:lnTo>
                <a:cubicBezTo>
                  <a:pt x="7264110" y="4869910"/>
                  <a:pt x="7383321" y="5007259"/>
                  <a:pt x="7503377" y="5148078"/>
                </a:cubicBezTo>
                <a:lnTo>
                  <a:pt x="7841354" y="5550950"/>
                </a:lnTo>
                <a:lnTo>
                  <a:pt x="8212691" y="5856680"/>
                </a:lnTo>
                <a:cubicBezTo>
                  <a:pt x="8385611" y="5997441"/>
                  <a:pt x="8553955" y="6142561"/>
                  <a:pt x="8719162" y="6292240"/>
                </a:cubicBezTo>
                <a:lnTo>
                  <a:pt x="8760835" y="6331800"/>
                </a:lnTo>
                <a:lnTo>
                  <a:pt x="8358703" y="5916494"/>
                </a:lnTo>
                <a:lnTo>
                  <a:pt x="8359827" y="5915364"/>
                </a:lnTo>
                <a:lnTo>
                  <a:pt x="8255045" y="5812306"/>
                </a:lnTo>
                <a:cubicBezTo>
                  <a:pt x="8006493" y="5568656"/>
                  <a:pt x="7755792" y="5322894"/>
                  <a:pt x="7504304" y="5075259"/>
                </a:cubicBezTo>
                <a:close/>
                <a:moveTo>
                  <a:pt x="7252326" y="4564808"/>
                </a:moveTo>
                <a:lnTo>
                  <a:pt x="7358552" y="4656471"/>
                </a:lnTo>
                <a:lnTo>
                  <a:pt x="7323261" y="4618171"/>
                </a:lnTo>
                <a:close/>
                <a:moveTo>
                  <a:pt x="8088751" y="4563750"/>
                </a:moveTo>
                <a:lnTo>
                  <a:pt x="8092813" y="4571284"/>
                </a:lnTo>
                <a:lnTo>
                  <a:pt x="8102853" y="4574016"/>
                </a:lnTo>
                <a:lnTo>
                  <a:pt x="8226704" y="4601068"/>
                </a:lnTo>
                <a:lnTo>
                  <a:pt x="8223013" y="4592793"/>
                </a:lnTo>
                <a:lnTo>
                  <a:pt x="8110645" y="4569470"/>
                </a:lnTo>
                <a:close/>
                <a:moveTo>
                  <a:pt x="8083992" y="4554925"/>
                </a:moveTo>
                <a:lnTo>
                  <a:pt x="8084952" y="4556706"/>
                </a:lnTo>
                <a:lnTo>
                  <a:pt x="8219983" y="4586253"/>
                </a:lnTo>
                <a:lnTo>
                  <a:pt x="8218657" y="4583450"/>
                </a:lnTo>
                <a:close/>
                <a:moveTo>
                  <a:pt x="7510091" y="4554692"/>
                </a:moveTo>
                <a:lnTo>
                  <a:pt x="7558327" y="4611616"/>
                </a:lnTo>
                <a:lnTo>
                  <a:pt x="7721172" y="4702008"/>
                </a:lnTo>
                <a:lnTo>
                  <a:pt x="7915296" y="4795919"/>
                </a:lnTo>
                <a:lnTo>
                  <a:pt x="7865363" y="4723520"/>
                </a:lnTo>
                <a:lnTo>
                  <a:pt x="7747438" y="4672414"/>
                </a:lnTo>
                <a:cubicBezTo>
                  <a:pt x="7682459" y="4642191"/>
                  <a:pt x="7618331" y="4611103"/>
                  <a:pt x="7555137" y="4578890"/>
                </a:cubicBezTo>
                <a:close/>
                <a:moveTo>
                  <a:pt x="7933556" y="4553760"/>
                </a:moveTo>
                <a:lnTo>
                  <a:pt x="7944247" y="4571343"/>
                </a:lnTo>
                <a:lnTo>
                  <a:pt x="8084165" y="4611631"/>
                </a:lnTo>
                <a:lnTo>
                  <a:pt x="8109421" y="4618083"/>
                </a:lnTo>
                <a:lnTo>
                  <a:pt x="8098842" y="4598430"/>
                </a:lnTo>
                <a:close/>
                <a:moveTo>
                  <a:pt x="7757667" y="4552182"/>
                </a:moveTo>
                <a:lnTo>
                  <a:pt x="7765202" y="4563109"/>
                </a:lnTo>
                <a:lnTo>
                  <a:pt x="7828747" y="4587289"/>
                </a:lnTo>
                <a:lnTo>
                  <a:pt x="7972780" y="4633478"/>
                </a:lnTo>
                <a:lnTo>
                  <a:pt x="7963497" y="4618202"/>
                </a:lnTo>
                <a:lnTo>
                  <a:pt x="7847604" y="4584112"/>
                </a:lnTo>
                <a:close/>
                <a:moveTo>
                  <a:pt x="7922137" y="4534981"/>
                </a:moveTo>
                <a:lnTo>
                  <a:pt x="7928065" y="4544731"/>
                </a:lnTo>
                <a:lnTo>
                  <a:pt x="8091927" y="4585582"/>
                </a:lnTo>
                <a:lnTo>
                  <a:pt x="8085644" y="4573911"/>
                </a:lnTo>
                <a:lnTo>
                  <a:pt x="7931611" y="4537759"/>
                </a:lnTo>
                <a:close/>
                <a:moveTo>
                  <a:pt x="7911473" y="4517444"/>
                </a:moveTo>
                <a:lnTo>
                  <a:pt x="7914758" y="4522845"/>
                </a:lnTo>
                <a:lnTo>
                  <a:pt x="8082759" y="4568550"/>
                </a:lnTo>
                <a:lnTo>
                  <a:pt x="8078773" y="4561145"/>
                </a:lnTo>
                <a:close/>
                <a:moveTo>
                  <a:pt x="6937097" y="4516774"/>
                </a:moveTo>
                <a:cubicBezTo>
                  <a:pt x="7099470" y="4712405"/>
                  <a:pt x="7252673" y="4918238"/>
                  <a:pt x="7400223" y="5127567"/>
                </a:cubicBezTo>
                <a:lnTo>
                  <a:pt x="7483600" y="5250290"/>
                </a:lnTo>
                <a:lnTo>
                  <a:pt x="7760518" y="5484394"/>
                </a:lnTo>
                <a:lnTo>
                  <a:pt x="7809536" y="5524752"/>
                </a:lnTo>
                <a:lnTo>
                  <a:pt x="7576389" y="5245786"/>
                </a:lnTo>
                <a:cubicBezTo>
                  <a:pt x="7361443" y="4992152"/>
                  <a:pt x="7149377" y="4749505"/>
                  <a:pt x="6937097" y="4516774"/>
                </a:cubicBezTo>
                <a:close/>
                <a:moveTo>
                  <a:pt x="7907558" y="4511007"/>
                </a:moveTo>
                <a:lnTo>
                  <a:pt x="7907992" y="4511719"/>
                </a:lnTo>
                <a:lnTo>
                  <a:pt x="8054837" y="4550116"/>
                </a:lnTo>
                <a:lnTo>
                  <a:pt x="8075240" y="4554581"/>
                </a:lnTo>
                <a:lnTo>
                  <a:pt x="8074323" y="4552877"/>
                </a:lnTo>
                <a:lnTo>
                  <a:pt x="8057075" y="4549224"/>
                </a:lnTo>
                <a:close/>
                <a:moveTo>
                  <a:pt x="7728616" y="4510111"/>
                </a:moveTo>
                <a:lnTo>
                  <a:pt x="7729204" y="4510911"/>
                </a:lnTo>
                <a:lnTo>
                  <a:pt x="7748164" y="4538403"/>
                </a:lnTo>
                <a:lnTo>
                  <a:pt x="7850872" y="4574954"/>
                </a:lnTo>
                <a:lnTo>
                  <a:pt x="7956168" y="4606141"/>
                </a:lnTo>
                <a:lnTo>
                  <a:pt x="7938257" y="4576664"/>
                </a:lnTo>
                <a:lnTo>
                  <a:pt x="7861675" y="4554573"/>
                </a:lnTo>
                <a:close/>
                <a:moveTo>
                  <a:pt x="7462119" y="4498077"/>
                </a:moveTo>
                <a:lnTo>
                  <a:pt x="7498339" y="4540821"/>
                </a:lnTo>
                <a:lnTo>
                  <a:pt x="7558164" y="4572939"/>
                </a:lnTo>
                <a:cubicBezTo>
                  <a:pt x="7621298" y="4605090"/>
                  <a:pt x="7685373" y="4636111"/>
                  <a:pt x="7750296" y="4666266"/>
                </a:cubicBezTo>
                <a:lnTo>
                  <a:pt x="7858028" y="4712886"/>
                </a:lnTo>
                <a:lnTo>
                  <a:pt x="7823054" y="4662176"/>
                </a:lnTo>
                <a:lnTo>
                  <a:pt x="7775859" y="4643809"/>
                </a:lnTo>
                <a:cubicBezTo>
                  <a:pt x="7709046" y="4615591"/>
                  <a:pt x="7643149" y="4586402"/>
                  <a:pt x="7578267" y="4555952"/>
                </a:cubicBezTo>
                <a:close/>
                <a:moveTo>
                  <a:pt x="7710447" y="4485431"/>
                </a:moveTo>
                <a:lnTo>
                  <a:pt x="7721718" y="4500742"/>
                </a:lnTo>
                <a:lnTo>
                  <a:pt x="7864503" y="4548381"/>
                </a:lnTo>
                <a:lnTo>
                  <a:pt x="7933066" y="4568123"/>
                </a:lnTo>
                <a:lnTo>
                  <a:pt x="7922527" y="4550779"/>
                </a:lnTo>
                <a:lnTo>
                  <a:pt x="7883182" y="4540146"/>
                </a:lnTo>
                <a:close/>
                <a:moveTo>
                  <a:pt x="7805455" y="4484908"/>
                </a:moveTo>
                <a:lnTo>
                  <a:pt x="7897054" y="4508859"/>
                </a:lnTo>
                <a:lnTo>
                  <a:pt x="7896667" y="4508222"/>
                </a:lnTo>
                <a:close/>
                <a:moveTo>
                  <a:pt x="7200283" y="4477739"/>
                </a:moveTo>
                <a:lnTo>
                  <a:pt x="7312280" y="4598390"/>
                </a:lnTo>
                <a:lnTo>
                  <a:pt x="7423884" y="4684730"/>
                </a:lnTo>
                <a:cubicBezTo>
                  <a:pt x="7518189" y="4754857"/>
                  <a:pt x="7613828" y="4823483"/>
                  <a:pt x="7710130" y="4890969"/>
                </a:cubicBezTo>
                <a:lnTo>
                  <a:pt x="7870570" y="4999917"/>
                </a:lnTo>
                <a:lnTo>
                  <a:pt x="7745941" y="4846593"/>
                </a:lnTo>
                <a:lnTo>
                  <a:pt x="7643491" y="4783890"/>
                </a:lnTo>
                <a:cubicBezTo>
                  <a:pt x="7525161" y="4708632"/>
                  <a:pt x="7408491" y="4630995"/>
                  <a:pt x="7294818" y="4550120"/>
                </a:cubicBezTo>
                <a:close/>
                <a:moveTo>
                  <a:pt x="7697412" y="4467725"/>
                </a:moveTo>
                <a:lnTo>
                  <a:pt x="7703004" y="4475321"/>
                </a:lnTo>
                <a:lnTo>
                  <a:pt x="7714961" y="4479655"/>
                </a:lnTo>
                <a:lnTo>
                  <a:pt x="7916972" y="4541637"/>
                </a:lnTo>
                <a:lnTo>
                  <a:pt x="7910931" y="4531695"/>
                </a:lnTo>
                <a:lnTo>
                  <a:pt x="7721386" y="4476114"/>
                </a:lnTo>
                <a:close/>
                <a:moveTo>
                  <a:pt x="7425654" y="4455043"/>
                </a:moveTo>
                <a:lnTo>
                  <a:pt x="7448236" y="4481693"/>
                </a:lnTo>
                <a:lnTo>
                  <a:pt x="7582323" y="4548464"/>
                </a:lnTo>
                <a:cubicBezTo>
                  <a:pt x="7647137" y="4578866"/>
                  <a:pt x="7712974" y="4608017"/>
                  <a:pt x="7779727" y="4636206"/>
                </a:cubicBezTo>
                <a:lnTo>
                  <a:pt x="7814470" y="4649731"/>
                </a:lnTo>
                <a:lnTo>
                  <a:pt x="7789857" y="4614045"/>
                </a:lnTo>
                <a:lnTo>
                  <a:pt x="7596221" y="4534602"/>
                </a:lnTo>
                <a:close/>
                <a:moveTo>
                  <a:pt x="7687490" y="4454248"/>
                </a:moveTo>
                <a:lnTo>
                  <a:pt x="7689786" y="4457366"/>
                </a:lnTo>
                <a:lnTo>
                  <a:pt x="7760421" y="4480859"/>
                </a:lnTo>
                <a:lnTo>
                  <a:pt x="7903731" y="4519846"/>
                </a:lnTo>
                <a:lnTo>
                  <a:pt x="7900534" y="4514587"/>
                </a:lnTo>
                <a:lnTo>
                  <a:pt x="7764178" y="4478969"/>
                </a:lnTo>
                <a:close/>
                <a:moveTo>
                  <a:pt x="7389663" y="4412569"/>
                </a:moveTo>
                <a:lnTo>
                  <a:pt x="7413136" y="4440270"/>
                </a:lnTo>
                <a:lnTo>
                  <a:pt x="7599281" y="4527049"/>
                </a:lnTo>
                <a:lnTo>
                  <a:pt x="7781381" y="4601755"/>
                </a:lnTo>
                <a:lnTo>
                  <a:pt x="7758219" y="4568172"/>
                </a:lnTo>
                <a:lnTo>
                  <a:pt x="7619732" y="4515561"/>
                </a:lnTo>
                <a:cubicBezTo>
                  <a:pt x="7552014" y="4488033"/>
                  <a:pt x="7485450" y="4459019"/>
                  <a:pt x="7420166" y="4428190"/>
                </a:cubicBezTo>
                <a:close/>
                <a:moveTo>
                  <a:pt x="7376241" y="4396729"/>
                </a:moveTo>
                <a:lnTo>
                  <a:pt x="7377080" y="4397719"/>
                </a:lnTo>
                <a:lnTo>
                  <a:pt x="7423261" y="4421416"/>
                </a:lnTo>
                <a:cubicBezTo>
                  <a:pt x="7488437" y="4452254"/>
                  <a:pt x="7554899" y="4481279"/>
                  <a:pt x="7622521" y="4508815"/>
                </a:cubicBezTo>
                <a:lnTo>
                  <a:pt x="7750998" y="4557704"/>
                </a:lnTo>
                <a:lnTo>
                  <a:pt x="7743792" y="4547257"/>
                </a:lnTo>
                <a:lnTo>
                  <a:pt x="7637639" y="4509569"/>
                </a:lnTo>
                <a:cubicBezTo>
                  <a:pt x="7568813" y="4483256"/>
                  <a:pt x="7501193" y="4455362"/>
                  <a:pt x="7434913" y="4425540"/>
                </a:cubicBezTo>
                <a:close/>
                <a:moveTo>
                  <a:pt x="7350896" y="4384284"/>
                </a:moveTo>
                <a:lnTo>
                  <a:pt x="7361209" y="4389575"/>
                </a:lnTo>
                <a:lnTo>
                  <a:pt x="7360878" y="4389186"/>
                </a:lnTo>
                <a:close/>
                <a:moveTo>
                  <a:pt x="7103528" y="4375218"/>
                </a:moveTo>
                <a:lnTo>
                  <a:pt x="7143649" y="4416729"/>
                </a:lnTo>
                <a:lnTo>
                  <a:pt x="7169430" y="4444502"/>
                </a:lnTo>
                <a:lnTo>
                  <a:pt x="7298038" y="4542585"/>
                </a:lnTo>
                <a:cubicBezTo>
                  <a:pt x="7411782" y="4623264"/>
                  <a:pt x="7528444" y="4700727"/>
                  <a:pt x="7646722" y="4775868"/>
                </a:cubicBezTo>
                <a:lnTo>
                  <a:pt x="7729769" y="4826698"/>
                </a:lnTo>
                <a:lnTo>
                  <a:pt x="7686680" y="4773689"/>
                </a:lnTo>
                <a:lnTo>
                  <a:pt x="7643091" y="4722246"/>
                </a:lnTo>
                <a:lnTo>
                  <a:pt x="7319150" y="4525289"/>
                </a:lnTo>
                <a:cubicBezTo>
                  <a:pt x="7260369" y="4486834"/>
                  <a:pt x="7202466" y="4447383"/>
                  <a:pt x="7145634" y="4406795"/>
                </a:cubicBezTo>
                <a:close/>
                <a:moveTo>
                  <a:pt x="7435725" y="4364430"/>
                </a:moveTo>
                <a:cubicBezTo>
                  <a:pt x="7488187" y="4386224"/>
                  <a:pt x="7541521" y="4406711"/>
                  <a:pt x="7595658" y="4426059"/>
                </a:cubicBezTo>
                <a:lnTo>
                  <a:pt x="7675613" y="4452652"/>
                </a:lnTo>
                <a:lnTo>
                  <a:pt x="7673457" y="4449724"/>
                </a:lnTo>
                <a:lnTo>
                  <a:pt x="7597499" y="4425237"/>
                </a:lnTo>
                <a:cubicBezTo>
                  <a:pt x="7542734" y="4406207"/>
                  <a:pt x="7488786" y="4385997"/>
                  <a:pt x="7435725" y="4364430"/>
                </a:cubicBezTo>
                <a:close/>
                <a:moveTo>
                  <a:pt x="7339429" y="4353286"/>
                </a:moveTo>
                <a:lnTo>
                  <a:pt x="7360384" y="4378016"/>
                </a:lnTo>
                <a:lnTo>
                  <a:pt x="7438621" y="4416366"/>
                </a:lnTo>
                <a:cubicBezTo>
                  <a:pt x="7504847" y="4446138"/>
                  <a:pt x="7572403" y="4474006"/>
                  <a:pt x="7641155" y="4500321"/>
                </a:cubicBezTo>
                <a:lnTo>
                  <a:pt x="7734277" y="4533461"/>
                </a:lnTo>
                <a:lnTo>
                  <a:pt x="7722109" y="4515819"/>
                </a:lnTo>
                <a:lnTo>
                  <a:pt x="7714415" y="4505366"/>
                </a:lnTo>
                <a:lnTo>
                  <a:pt x="7648498" y="4483339"/>
                </a:lnTo>
                <a:cubicBezTo>
                  <a:pt x="7578643" y="4458055"/>
                  <a:pt x="7510039" y="4431113"/>
                  <a:pt x="7442822" y="4402155"/>
                </a:cubicBezTo>
                <a:close/>
                <a:moveTo>
                  <a:pt x="7316937" y="4327864"/>
                </a:moveTo>
                <a:lnTo>
                  <a:pt x="7328203" y="4340578"/>
                </a:lnTo>
                <a:lnTo>
                  <a:pt x="7446035" y="4396278"/>
                </a:lnTo>
                <a:cubicBezTo>
                  <a:pt x="7513176" y="4425193"/>
                  <a:pt x="7581715" y="4452085"/>
                  <a:pt x="7651507" y="4477316"/>
                </a:cubicBezTo>
                <a:lnTo>
                  <a:pt x="7707525" y="4496006"/>
                </a:lnTo>
                <a:lnTo>
                  <a:pt x="7696486" y="4481010"/>
                </a:lnTo>
                <a:lnTo>
                  <a:pt x="7667398" y="4471796"/>
                </a:lnTo>
                <a:cubicBezTo>
                  <a:pt x="7596707" y="4447402"/>
                  <a:pt x="7527299" y="4421277"/>
                  <a:pt x="7459317" y="4393050"/>
                </a:cubicBezTo>
                <a:close/>
                <a:moveTo>
                  <a:pt x="7303201" y="4312363"/>
                </a:moveTo>
                <a:lnTo>
                  <a:pt x="7305643" y="4315119"/>
                </a:lnTo>
                <a:lnTo>
                  <a:pt x="7320915" y="4323105"/>
                </a:lnTo>
                <a:cubicBezTo>
                  <a:pt x="7383967" y="4353068"/>
                  <a:pt x="7448413" y="4380882"/>
                  <a:pt x="7514128" y="4406867"/>
                </a:cubicBezTo>
                <a:lnTo>
                  <a:pt x="7688405" y="4470030"/>
                </a:lnTo>
                <a:lnTo>
                  <a:pt x="7682994" y="4462680"/>
                </a:lnTo>
                <a:lnTo>
                  <a:pt x="7518203" y="4405013"/>
                </a:lnTo>
                <a:cubicBezTo>
                  <a:pt x="7451735" y="4379515"/>
                  <a:pt x="7386569" y="4352107"/>
                  <a:pt x="7322837" y="4322458"/>
                </a:cubicBezTo>
                <a:close/>
                <a:moveTo>
                  <a:pt x="7005182" y="4273465"/>
                </a:moveTo>
                <a:lnTo>
                  <a:pt x="7067651" y="4338099"/>
                </a:lnTo>
                <a:lnTo>
                  <a:pt x="7150041" y="4400021"/>
                </a:lnTo>
                <a:cubicBezTo>
                  <a:pt x="7206783" y="4440608"/>
                  <a:pt x="7264608" y="4480043"/>
                  <a:pt x="7323323" y="4518475"/>
                </a:cubicBezTo>
                <a:lnTo>
                  <a:pt x="7626719" y="4702924"/>
                </a:lnTo>
                <a:lnTo>
                  <a:pt x="7555773" y="4619195"/>
                </a:lnTo>
                <a:lnTo>
                  <a:pt x="7344589" y="4502013"/>
                </a:lnTo>
                <a:cubicBezTo>
                  <a:pt x="7283975" y="4465284"/>
                  <a:pt x="7224371" y="4427370"/>
                  <a:pt x="7165992" y="4388098"/>
                </a:cubicBezTo>
                <a:close/>
                <a:moveTo>
                  <a:pt x="7136067" y="4226449"/>
                </a:moveTo>
                <a:lnTo>
                  <a:pt x="7288587" y="4306201"/>
                </a:lnTo>
                <a:lnTo>
                  <a:pt x="7286390" y="4303722"/>
                </a:lnTo>
                <a:close/>
                <a:moveTo>
                  <a:pt x="6814185" y="4166717"/>
                </a:moveTo>
                <a:cubicBezTo>
                  <a:pt x="6921679" y="4267905"/>
                  <a:pt x="7032167" y="4369091"/>
                  <a:pt x="7145649" y="4469479"/>
                </a:cubicBezTo>
                <a:lnTo>
                  <a:pt x="7283920" y="4576450"/>
                </a:lnTo>
                <a:lnTo>
                  <a:pt x="7165490" y="4451099"/>
                </a:lnTo>
                <a:lnTo>
                  <a:pt x="6964133" y="4296929"/>
                </a:lnTo>
                <a:cubicBezTo>
                  <a:pt x="6914059" y="4255390"/>
                  <a:pt x="6864258" y="4211986"/>
                  <a:pt x="6814185" y="4166717"/>
                </a:cubicBezTo>
                <a:close/>
                <a:moveTo>
                  <a:pt x="6883185" y="4147241"/>
                </a:moveTo>
                <a:lnTo>
                  <a:pt x="6964236" y="4231100"/>
                </a:lnTo>
                <a:lnTo>
                  <a:pt x="6998624" y="4259327"/>
                </a:lnTo>
                <a:cubicBezTo>
                  <a:pt x="7109812" y="4343405"/>
                  <a:pt x="7226758" y="4421412"/>
                  <a:pt x="7347752" y="4494732"/>
                </a:cubicBezTo>
                <a:lnTo>
                  <a:pt x="7541381" y="4602210"/>
                </a:lnTo>
                <a:lnTo>
                  <a:pt x="7493619" y="4545843"/>
                </a:lnTo>
                <a:lnTo>
                  <a:pt x="7368459" y="4478609"/>
                </a:lnTo>
                <a:cubicBezTo>
                  <a:pt x="7245998" y="4409153"/>
                  <a:pt x="7127639" y="4334146"/>
                  <a:pt x="7014089" y="4251490"/>
                </a:cubicBezTo>
                <a:close/>
                <a:moveTo>
                  <a:pt x="6774909" y="4035215"/>
                </a:moveTo>
                <a:lnTo>
                  <a:pt x="6846165" y="4108939"/>
                </a:lnTo>
                <a:lnTo>
                  <a:pt x="7017826" y="4245861"/>
                </a:lnTo>
                <a:cubicBezTo>
                  <a:pt x="7131157" y="4328517"/>
                  <a:pt x="7249351" y="4403463"/>
                  <a:pt x="7371674" y="4472823"/>
                </a:cubicBezTo>
                <a:lnTo>
                  <a:pt x="7481876" y="4531984"/>
                </a:lnTo>
                <a:lnTo>
                  <a:pt x="7446590" y="4490340"/>
                </a:lnTo>
                <a:lnTo>
                  <a:pt x="7386773" y="4460534"/>
                </a:lnTo>
                <a:cubicBezTo>
                  <a:pt x="7261277" y="4394016"/>
                  <a:pt x="7140253" y="4321301"/>
                  <a:pt x="7024509" y="4240078"/>
                </a:cubicBezTo>
                <a:cubicBezTo>
                  <a:pt x="6960156" y="4194760"/>
                  <a:pt x="6897380" y="4145764"/>
                  <a:pt x="6836201" y="4093121"/>
                </a:cubicBezTo>
                <a:close/>
                <a:moveTo>
                  <a:pt x="6349970" y="3911900"/>
                </a:moveTo>
                <a:lnTo>
                  <a:pt x="6699208" y="4262378"/>
                </a:lnTo>
                <a:lnTo>
                  <a:pt x="6491494" y="4044178"/>
                </a:lnTo>
                <a:close/>
                <a:moveTo>
                  <a:pt x="6514561" y="3888987"/>
                </a:moveTo>
                <a:cubicBezTo>
                  <a:pt x="6658522" y="4041299"/>
                  <a:pt x="6803571" y="4180298"/>
                  <a:pt x="6951614" y="4308380"/>
                </a:cubicBezTo>
                <a:cubicBezTo>
                  <a:pt x="6967943" y="4321959"/>
                  <a:pt x="6984271" y="4336339"/>
                  <a:pt x="7000599" y="4349919"/>
                </a:cubicBezTo>
                <a:cubicBezTo>
                  <a:pt x="6832418" y="4197606"/>
                  <a:pt x="6671040" y="4044229"/>
                  <a:pt x="6514561" y="3888987"/>
                </a:cubicBezTo>
                <a:close/>
                <a:moveTo>
                  <a:pt x="5995018" y="3875773"/>
                </a:moveTo>
                <a:lnTo>
                  <a:pt x="6339756" y="4223798"/>
                </a:lnTo>
                <a:cubicBezTo>
                  <a:pt x="6432920" y="4313636"/>
                  <a:pt x="6527754" y="4403160"/>
                  <a:pt x="6624331" y="4492599"/>
                </a:cubicBezTo>
                <a:lnTo>
                  <a:pt x="6720521" y="4580072"/>
                </a:lnTo>
                <a:lnTo>
                  <a:pt x="6707488" y="4555328"/>
                </a:lnTo>
                <a:cubicBezTo>
                  <a:pt x="6556251" y="4297831"/>
                  <a:pt x="6342328" y="4095578"/>
                  <a:pt x="6100219" y="3936684"/>
                </a:cubicBezTo>
                <a:close/>
                <a:moveTo>
                  <a:pt x="6520417" y="3781763"/>
                </a:moveTo>
                <a:lnTo>
                  <a:pt x="6651894" y="3927663"/>
                </a:lnTo>
                <a:lnTo>
                  <a:pt x="6791344" y="4059475"/>
                </a:lnTo>
                <a:lnTo>
                  <a:pt x="6690690" y="3955649"/>
                </a:lnTo>
                <a:lnTo>
                  <a:pt x="6657478" y="3924272"/>
                </a:lnTo>
                <a:lnTo>
                  <a:pt x="6627458" y="3890425"/>
                </a:lnTo>
                <a:lnTo>
                  <a:pt x="6576529" y="3837891"/>
                </a:lnTo>
                <a:close/>
                <a:moveTo>
                  <a:pt x="5847169" y="3726515"/>
                </a:moveTo>
                <a:lnTo>
                  <a:pt x="5972648" y="3853189"/>
                </a:lnTo>
                <a:lnTo>
                  <a:pt x="6104763" y="3929768"/>
                </a:lnTo>
                <a:cubicBezTo>
                  <a:pt x="6347642" y="4089293"/>
                  <a:pt x="6562357" y="4292244"/>
                  <a:pt x="6714428" y="4550362"/>
                </a:cubicBezTo>
                <a:lnTo>
                  <a:pt x="6738732" y="4596633"/>
                </a:lnTo>
                <a:lnTo>
                  <a:pt x="6836642" y="4685670"/>
                </a:lnTo>
                <a:lnTo>
                  <a:pt x="6741133" y="4522447"/>
                </a:lnTo>
                <a:cubicBezTo>
                  <a:pt x="6570188" y="4255903"/>
                  <a:pt x="6330600" y="4024300"/>
                  <a:pt x="6024597" y="3828960"/>
                </a:cubicBezTo>
                <a:close/>
                <a:moveTo>
                  <a:pt x="6368659" y="3629963"/>
                </a:moveTo>
                <a:lnTo>
                  <a:pt x="6465421" y="3751286"/>
                </a:lnTo>
                <a:cubicBezTo>
                  <a:pt x="6576633" y="3881788"/>
                  <a:pt x="6692521" y="4000290"/>
                  <a:pt x="6813436" y="4107320"/>
                </a:cubicBezTo>
                <a:lnTo>
                  <a:pt x="6932372" y="4204946"/>
                </a:lnTo>
                <a:lnTo>
                  <a:pt x="6853551" y="4123642"/>
                </a:lnTo>
                <a:lnTo>
                  <a:pt x="6825825" y="4101561"/>
                </a:lnTo>
                <a:cubicBezTo>
                  <a:pt x="6703493" y="3995342"/>
                  <a:pt x="6587451" y="3876500"/>
                  <a:pt x="6477307" y="3744508"/>
                </a:cubicBezTo>
                <a:lnTo>
                  <a:pt x="6457243" y="3718571"/>
                </a:lnTo>
                <a:close/>
                <a:moveTo>
                  <a:pt x="5402239" y="3606318"/>
                </a:moveTo>
                <a:lnTo>
                  <a:pt x="5457939" y="3678516"/>
                </a:lnTo>
                <a:cubicBezTo>
                  <a:pt x="5765465" y="4068061"/>
                  <a:pt x="6074737" y="4396412"/>
                  <a:pt x="6392667" y="4672791"/>
                </a:cubicBezTo>
                <a:cubicBezTo>
                  <a:pt x="6496402" y="4762918"/>
                  <a:pt x="6603487" y="4850160"/>
                  <a:pt x="6712849" y="4935085"/>
                </a:cubicBezTo>
                <a:lnTo>
                  <a:pt x="6950071" y="5111590"/>
                </a:lnTo>
                <a:lnTo>
                  <a:pt x="6896612" y="4954819"/>
                </a:lnTo>
                <a:cubicBezTo>
                  <a:pt x="6870166" y="4885003"/>
                  <a:pt x="6841446" y="4816701"/>
                  <a:pt x="6810058" y="4750068"/>
                </a:cubicBezTo>
                <a:lnTo>
                  <a:pt x="6731157" y="4600265"/>
                </a:lnTo>
                <a:lnTo>
                  <a:pt x="6716375" y="4587014"/>
                </a:lnTo>
                <a:cubicBezTo>
                  <a:pt x="6488190" y="4378320"/>
                  <a:pt x="6269614" y="4169614"/>
                  <a:pt x="6059752" y="3957957"/>
                </a:cubicBezTo>
                <a:lnTo>
                  <a:pt x="5962340" y="3856853"/>
                </a:lnTo>
                <a:lnTo>
                  <a:pt x="5849993" y="3791803"/>
                </a:lnTo>
                <a:cubicBezTo>
                  <a:pt x="5764304" y="3748033"/>
                  <a:pt x="5676761" y="3708641"/>
                  <a:pt x="5588641" y="3673186"/>
                </a:cubicBezTo>
                <a:close/>
                <a:moveTo>
                  <a:pt x="5723121" y="3594363"/>
                </a:moveTo>
                <a:lnTo>
                  <a:pt x="5800250" y="3679148"/>
                </a:lnTo>
                <a:lnTo>
                  <a:pt x="5824187" y="3703312"/>
                </a:lnTo>
                <a:lnTo>
                  <a:pt x="6029673" y="3821952"/>
                </a:lnTo>
                <a:cubicBezTo>
                  <a:pt x="6336442" y="4017814"/>
                  <a:pt x="6576586" y="4250185"/>
                  <a:pt x="6748088" y="4517704"/>
                </a:cubicBezTo>
                <a:lnTo>
                  <a:pt x="6856950" y="4704137"/>
                </a:lnTo>
                <a:lnTo>
                  <a:pt x="6919362" y="4760894"/>
                </a:lnTo>
                <a:lnTo>
                  <a:pt x="6949329" y="4787132"/>
                </a:lnTo>
                <a:lnTo>
                  <a:pt x="6884914" y="4671808"/>
                </a:lnTo>
                <a:cubicBezTo>
                  <a:pt x="6848579" y="4611127"/>
                  <a:pt x="6810390" y="4551700"/>
                  <a:pt x="6770053" y="4493633"/>
                </a:cubicBezTo>
                <a:cubicBezTo>
                  <a:pt x="6546113" y="4171213"/>
                  <a:pt x="6229156" y="3888789"/>
                  <a:pt x="5823391" y="3649088"/>
                </a:cubicBezTo>
                <a:close/>
                <a:moveTo>
                  <a:pt x="6000413" y="3561039"/>
                </a:moveTo>
                <a:lnTo>
                  <a:pt x="6002403" y="3563098"/>
                </a:lnTo>
                <a:lnTo>
                  <a:pt x="6208857" y="3770286"/>
                </a:lnTo>
                <a:lnTo>
                  <a:pt x="6312912" y="3862104"/>
                </a:lnTo>
                <a:cubicBezTo>
                  <a:pt x="6231725" y="3781340"/>
                  <a:pt x="6150130" y="3701915"/>
                  <a:pt x="6067939" y="3623747"/>
                </a:cubicBezTo>
                <a:close/>
                <a:moveTo>
                  <a:pt x="6241223" y="3502491"/>
                </a:moveTo>
                <a:lnTo>
                  <a:pt x="6285661" y="3562582"/>
                </a:lnTo>
                <a:cubicBezTo>
                  <a:pt x="6504056" y="3842493"/>
                  <a:pt x="6735515" y="4078424"/>
                  <a:pt x="6983253" y="4274665"/>
                </a:cubicBezTo>
                <a:lnTo>
                  <a:pt x="7036869" y="4314963"/>
                </a:lnTo>
                <a:lnTo>
                  <a:pt x="6976476" y="4251041"/>
                </a:lnTo>
                <a:lnTo>
                  <a:pt x="6808903" y="4113614"/>
                </a:lnTo>
                <a:cubicBezTo>
                  <a:pt x="6687608" y="4006286"/>
                  <a:pt x="6571463" y="3887449"/>
                  <a:pt x="6460079" y="3756627"/>
                </a:cubicBezTo>
                <a:lnTo>
                  <a:pt x="6321884" y="3583174"/>
                </a:lnTo>
                <a:close/>
                <a:moveTo>
                  <a:pt x="5035536" y="3497980"/>
                </a:moveTo>
                <a:lnTo>
                  <a:pt x="5152719" y="3682269"/>
                </a:lnTo>
                <a:cubicBezTo>
                  <a:pt x="5477491" y="4174296"/>
                  <a:pt x="5821629" y="4565444"/>
                  <a:pt x="6196703" y="4869473"/>
                </a:cubicBezTo>
                <a:cubicBezTo>
                  <a:pt x="6438162" y="5065228"/>
                  <a:pt x="6703331" y="5238450"/>
                  <a:pt x="6975825" y="5400235"/>
                </a:cubicBezTo>
                <a:lnTo>
                  <a:pt x="7041299" y="5438036"/>
                </a:lnTo>
                <a:lnTo>
                  <a:pt x="7031196" y="5390650"/>
                </a:lnTo>
                <a:cubicBezTo>
                  <a:pt x="7012252" y="5315396"/>
                  <a:pt x="6991830" y="5241347"/>
                  <a:pt x="6969531" y="5168656"/>
                </a:cubicBezTo>
                <a:lnTo>
                  <a:pt x="6954738" y="5125276"/>
                </a:lnTo>
                <a:lnTo>
                  <a:pt x="6708568" y="4942041"/>
                </a:lnTo>
                <a:cubicBezTo>
                  <a:pt x="6599053" y="4857010"/>
                  <a:pt x="6491774" y="4769683"/>
                  <a:pt x="6387795" y="4679512"/>
                </a:cubicBezTo>
                <a:cubicBezTo>
                  <a:pt x="6069342" y="4402441"/>
                  <a:pt x="5759899" y="4073474"/>
                  <a:pt x="5451963" y="3683598"/>
                </a:cubicBezTo>
                <a:lnTo>
                  <a:pt x="5388493" y="3601387"/>
                </a:lnTo>
                <a:lnTo>
                  <a:pt x="5323833" y="3578192"/>
                </a:lnTo>
                <a:cubicBezTo>
                  <a:pt x="5235839" y="3550171"/>
                  <a:pt x="5148547" y="3525647"/>
                  <a:pt x="5063233" y="3504179"/>
                </a:cubicBezTo>
                <a:close/>
                <a:moveTo>
                  <a:pt x="5308178" y="3483256"/>
                </a:moveTo>
                <a:lnTo>
                  <a:pt x="5326229" y="3507795"/>
                </a:lnTo>
                <a:lnTo>
                  <a:pt x="5392379" y="3593538"/>
                </a:lnTo>
                <a:lnTo>
                  <a:pt x="5591675" y="3665144"/>
                </a:lnTo>
                <a:cubicBezTo>
                  <a:pt x="5680042" y="3700756"/>
                  <a:pt x="5767834" y="3740325"/>
                  <a:pt x="5853774" y="3784285"/>
                </a:cubicBezTo>
                <a:lnTo>
                  <a:pt x="5941311" y="3835025"/>
                </a:lnTo>
                <a:lnTo>
                  <a:pt x="5823719" y="3712975"/>
                </a:lnTo>
                <a:lnTo>
                  <a:pt x="5782675" y="3689276"/>
                </a:lnTo>
                <a:cubicBezTo>
                  <a:pt x="5697906" y="3644995"/>
                  <a:pt x="5609022" y="3603001"/>
                  <a:pt x="5516056" y="3563315"/>
                </a:cubicBezTo>
                <a:close/>
                <a:moveTo>
                  <a:pt x="5581118" y="3438263"/>
                </a:moveTo>
                <a:lnTo>
                  <a:pt x="5705853" y="3575380"/>
                </a:lnTo>
                <a:lnTo>
                  <a:pt x="5827381" y="3641717"/>
                </a:lnTo>
                <a:cubicBezTo>
                  <a:pt x="6233833" y="3881893"/>
                  <a:pt x="6551573" y="4165144"/>
                  <a:pt x="6776729" y="4488611"/>
                </a:cubicBezTo>
                <a:cubicBezTo>
                  <a:pt x="6817206" y="4546818"/>
                  <a:pt x="6855516" y="4606381"/>
                  <a:pt x="6891957" y="4667191"/>
                </a:cubicBezTo>
                <a:lnTo>
                  <a:pt x="6968262" y="4803710"/>
                </a:lnTo>
                <a:lnTo>
                  <a:pt x="7069615" y="4892454"/>
                </a:lnTo>
                <a:lnTo>
                  <a:pt x="7028289" y="4816920"/>
                </a:lnTo>
                <a:cubicBezTo>
                  <a:pt x="6955418" y="4695128"/>
                  <a:pt x="6877772" y="4577444"/>
                  <a:pt x="6793939" y="4465600"/>
                </a:cubicBezTo>
                <a:cubicBezTo>
                  <a:pt x="6508865" y="4085303"/>
                  <a:pt x="6121973" y="3753171"/>
                  <a:pt x="5619771" y="3459555"/>
                </a:cubicBezTo>
                <a:close/>
                <a:moveTo>
                  <a:pt x="4755333" y="3437725"/>
                </a:moveTo>
                <a:lnTo>
                  <a:pt x="4852488" y="3637351"/>
                </a:lnTo>
                <a:cubicBezTo>
                  <a:pt x="5179138" y="4270927"/>
                  <a:pt x="5555811" y="4743673"/>
                  <a:pt x="5997852" y="5077691"/>
                </a:cubicBezTo>
                <a:cubicBezTo>
                  <a:pt x="6248520" y="5267004"/>
                  <a:pt x="6528706" y="5424540"/>
                  <a:pt x="6818694" y="5566988"/>
                </a:cubicBezTo>
                <a:lnTo>
                  <a:pt x="7096771" y="5698208"/>
                </a:lnTo>
                <a:lnTo>
                  <a:pt x="7043483" y="5448278"/>
                </a:lnTo>
                <a:lnTo>
                  <a:pt x="6971913" y="5406951"/>
                </a:lnTo>
                <a:cubicBezTo>
                  <a:pt x="6699311" y="5245075"/>
                  <a:pt x="6433894" y="5071657"/>
                  <a:pt x="6191868" y="4875338"/>
                </a:cubicBezTo>
                <a:cubicBezTo>
                  <a:pt x="5816024" y="4570411"/>
                  <a:pt x="5471233" y="4179150"/>
                  <a:pt x="5146197" y="3686670"/>
                </a:cubicBezTo>
                <a:lnTo>
                  <a:pt x="5024721" y="3495559"/>
                </a:lnTo>
                <a:lnTo>
                  <a:pt x="4814510" y="3448508"/>
                </a:lnTo>
                <a:close/>
                <a:moveTo>
                  <a:pt x="6323462" y="3436674"/>
                </a:moveTo>
                <a:lnTo>
                  <a:pt x="6356936" y="3493353"/>
                </a:lnTo>
                <a:lnTo>
                  <a:pt x="6372568" y="3515239"/>
                </a:lnTo>
                <a:close/>
                <a:moveTo>
                  <a:pt x="4522024" y="3395214"/>
                </a:moveTo>
                <a:lnTo>
                  <a:pt x="4559598" y="3501769"/>
                </a:lnTo>
                <a:lnTo>
                  <a:pt x="4562861" y="3500515"/>
                </a:lnTo>
                <a:cubicBezTo>
                  <a:pt x="4860521" y="4320938"/>
                  <a:pt x="5272634" y="4918655"/>
                  <a:pt x="5787455" y="5279211"/>
                </a:cubicBezTo>
                <a:cubicBezTo>
                  <a:pt x="6134656" y="5522121"/>
                  <a:pt x="6530500" y="5687577"/>
                  <a:pt x="6952289" y="5838456"/>
                </a:cubicBezTo>
                <a:lnTo>
                  <a:pt x="7138326" y="5902698"/>
                </a:lnTo>
                <a:lnTo>
                  <a:pt x="7130285" y="5855395"/>
                </a:lnTo>
                <a:lnTo>
                  <a:pt x="7098689" y="5707203"/>
                </a:lnTo>
                <a:lnTo>
                  <a:pt x="6815352" y="5573364"/>
                </a:lnTo>
                <a:cubicBezTo>
                  <a:pt x="6525023" y="5430619"/>
                  <a:pt x="6244317" y="5272763"/>
                  <a:pt x="5993062" y="5083541"/>
                </a:cubicBezTo>
                <a:cubicBezTo>
                  <a:pt x="5550111" y="4748671"/>
                  <a:pt x="5173324" y="4274946"/>
                  <a:pt x="4846102" y="3640595"/>
                </a:cubicBezTo>
                <a:lnTo>
                  <a:pt x="4746495" y="3436114"/>
                </a:lnTo>
                <a:close/>
                <a:moveTo>
                  <a:pt x="4957459" y="3367966"/>
                </a:moveTo>
                <a:lnTo>
                  <a:pt x="5014682" y="3465185"/>
                </a:lnTo>
                <a:lnTo>
                  <a:pt x="5028812" y="3487405"/>
                </a:lnTo>
                <a:lnTo>
                  <a:pt x="5064795" y="3495450"/>
                </a:lnTo>
                <a:cubicBezTo>
                  <a:pt x="5150352" y="3516980"/>
                  <a:pt x="5237888" y="3541597"/>
                  <a:pt x="5326127" y="3569735"/>
                </a:cubicBezTo>
                <a:lnTo>
                  <a:pt x="5378616" y="3588593"/>
                </a:lnTo>
                <a:lnTo>
                  <a:pt x="5320062" y="3512752"/>
                </a:lnTo>
                <a:lnTo>
                  <a:pt x="5294440" y="3477964"/>
                </a:lnTo>
                <a:lnTo>
                  <a:pt x="5224948" y="3451202"/>
                </a:lnTo>
                <a:close/>
                <a:moveTo>
                  <a:pt x="6099468" y="3363829"/>
                </a:moveTo>
                <a:lnTo>
                  <a:pt x="6101071" y="3366053"/>
                </a:lnTo>
                <a:cubicBezTo>
                  <a:pt x="6376634" y="3733333"/>
                  <a:pt x="6663080" y="4038869"/>
                  <a:pt x="6966854" y="4290006"/>
                </a:cubicBezTo>
                <a:lnTo>
                  <a:pt x="7133025" y="4416738"/>
                </a:lnTo>
                <a:lnTo>
                  <a:pt x="7070143" y="4350181"/>
                </a:lnTo>
                <a:lnTo>
                  <a:pt x="6978534" y="4281479"/>
                </a:lnTo>
                <a:cubicBezTo>
                  <a:pt x="6730206" y="4085239"/>
                  <a:pt x="6498216" y="3848803"/>
                  <a:pt x="6279439" y="3568388"/>
                </a:cubicBezTo>
                <a:lnTo>
                  <a:pt x="6200850" y="3462107"/>
                </a:lnTo>
                <a:lnTo>
                  <a:pt x="6188074" y="3449326"/>
                </a:lnTo>
                <a:close/>
                <a:moveTo>
                  <a:pt x="4323277" y="3361796"/>
                </a:moveTo>
                <a:lnTo>
                  <a:pt x="4329855" y="3388416"/>
                </a:lnTo>
                <a:cubicBezTo>
                  <a:pt x="4353736" y="3482883"/>
                  <a:pt x="4378460" y="3577613"/>
                  <a:pt x="4404383" y="3671172"/>
                </a:cubicBezTo>
                <a:lnTo>
                  <a:pt x="4401818" y="3671813"/>
                </a:lnTo>
                <a:lnTo>
                  <a:pt x="4497291" y="3981212"/>
                </a:lnTo>
                <a:cubicBezTo>
                  <a:pt x="4741684" y="4691915"/>
                  <a:pt x="5099793" y="5202568"/>
                  <a:pt x="5564595" y="5502874"/>
                </a:cubicBezTo>
                <a:cubicBezTo>
                  <a:pt x="5926301" y="5736433"/>
                  <a:pt x="6345138" y="5876171"/>
                  <a:pt x="6793370" y="5996132"/>
                </a:cubicBezTo>
                <a:lnTo>
                  <a:pt x="7170492" y="6091949"/>
                </a:lnTo>
                <a:lnTo>
                  <a:pt x="7140074" y="5912990"/>
                </a:lnTo>
                <a:lnTo>
                  <a:pt x="6949334" y="5847145"/>
                </a:lnTo>
                <a:cubicBezTo>
                  <a:pt x="6527204" y="5696222"/>
                  <a:pt x="6130598" y="5530591"/>
                  <a:pt x="5782757" y="5286982"/>
                </a:cubicBezTo>
                <a:cubicBezTo>
                  <a:pt x="5331355" y="4970679"/>
                  <a:pt x="4958751" y="4471968"/>
                  <a:pt x="4672530" y="3801363"/>
                </a:cubicBezTo>
                <a:lnTo>
                  <a:pt x="4557681" y="3509830"/>
                </a:lnTo>
                <a:lnTo>
                  <a:pt x="4554144" y="3511117"/>
                </a:lnTo>
                <a:lnTo>
                  <a:pt x="4512550" y="3393486"/>
                </a:lnTo>
                <a:lnTo>
                  <a:pt x="4509433" y="3392920"/>
                </a:lnTo>
                <a:close/>
                <a:moveTo>
                  <a:pt x="5208842" y="3348211"/>
                </a:moveTo>
                <a:lnTo>
                  <a:pt x="5299022" y="3470807"/>
                </a:lnTo>
                <a:lnTo>
                  <a:pt x="5519802" y="3555709"/>
                </a:lnTo>
                <a:cubicBezTo>
                  <a:pt x="5613025" y="3595462"/>
                  <a:pt x="5702147" y="3637541"/>
                  <a:pt x="5787136" y="3681921"/>
                </a:cubicBezTo>
                <a:lnTo>
                  <a:pt x="5802155" y="3690593"/>
                </a:lnTo>
                <a:lnTo>
                  <a:pt x="5751379" y="3637891"/>
                </a:lnTo>
                <a:lnTo>
                  <a:pt x="5701012" y="3582296"/>
                </a:lnTo>
                <a:lnTo>
                  <a:pt x="5569308" y="3510416"/>
                </a:lnTo>
                <a:cubicBezTo>
                  <a:pt x="5481084" y="3465915"/>
                  <a:pt x="5389341" y="3423145"/>
                  <a:pt x="5294114" y="3382129"/>
                </a:cubicBezTo>
                <a:close/>
                <a:moveTo>
                  <a:pt x="4141344" y="3331117"/>
                </a:moveTo>
                <a:lnTo>
                  <a:pt x="4175189" y="3535052"/>
                </a:lnTo>
                <a:lnTo>
                  <a:pt x="4230295" y="3839467"/>
                </a:lnTo>
                <a:lnTo>
                  <a:pt x="4236190" y="3837943"/>
                </a:lnTo>
                <a:cubicBezTo>
                  <a:pt x="4362210" y="4480953"/>
                  <a:pt x="4655070" y="5333212"/>
                  <a:pt x="5338931" y="5738122"/>
                </a:cubicBezTo>
                <a:cubicBezTo>
                  <a:pt x="5841231" y="6035047"/>
                  <a:pt x="6461746" y="6137290"/>
                  <a:pt x="7117725" y="6245276"/>
                </a:cubicBezTo>
                <a:lnTo>
                  <a:pt x="7198851" y="6258798"/>
                </a:lnTo>
                <a:lnTo>
                  <a:pt x="7171904" y="6100261"/>
                </a:lnTo>
                <a:lnTo>
                  <a:pt x="6792052" y="6003683"/>
                </a:lnTo>
                <a:cubicBezTo>
                  <a:pt x="6343268" y="5883471"/>
                  <a:pt x="5923079" y="5743236"/>
                  <a:pt x="5560881" y="5509675"/>
                </a:cubicBezTo>
                <a:cubicBezTo>
                  <a:pt x="5027714" y="5165434"/>
                  <a:pt x="4634774" y="4545565"/>
                  <a:pt x="4391888" y="3666331"/>
                </a:cubicBezTo>
                <a:lnTo>
                  <a:pt x="4394794" y="3665601"/>
                </a:lnTo>
                <a:lnTo>
                  <a:pt x="4322863" y="3390324"/>
                </a:lnTo>
                <a:lnTo>
                  <a:pt x="4315403" y="3360480"/>
                </a:lnTo>
                <a:lnTo>
                  <a:pt x="4206650" y="3342296"/>
                </a:lnTo>
                <a:close/>
                <a:moveTo>
                  <a:pt x="6307637" y="3276419"/>
                </a:moveTo>
                <a:lnTo>
                  <a:pt x="6326417" y="3318094"/>
                </a:lnTo>
                <a:cubicBezTo>
                  <a:pt x="6500840" y="3662022"/>
                  <a:pt x="6745038" y="3976286"/>
                  <a:pt x="7087016" y="4179167"/>
                </a:cubicBezTo>
                <a:lnTo>
                  <a:pt x="7254560" y="4267807"/>
                </a:lnTo>
                <a:lnTo>
                  <a:pt x="7068886" y="4058299"/>
                </a:lnTo>
                <a:cubicBezTo>
                  <a:pt x="6892078" y="3863061"/>
                  <a:pt x="6714247" y="3675494"/>
                  <a:pt x="6533418" y="3495140"/>
                </a:cubicBezTo>
                <a:close/>
                <a:moveTo>
                  <a:pt x="5426133" y="3264831"/>
                </a:moveTo>
                <a:lnTo>
                  <a:pt x="5461150" y="3306388"/>
                </a:lnTo>
                <a:lnTo>
                  <a:pt x="5566321" y="3421998"/>
                </a:lnTo>
                <a:lnTo>
                  <a:pt x="5624415" y="3453964"/>
                </a:lnTo>
                <a:cubicBezTo>
                  <a:pt x="6127307" y="3747750"/>
                  <a:pt x="6514774" y="4080562"/>
                  <a:pt x="6800890" y="4461695"/>
                </a:cubicBezTo>
                <a:cubicBezTo>
                  <a:pt x="6884654" y="4573748"/>
                  <a:pt x="6962247" y="4691659"/>
                  <a:pt x="7035093" y="4813674"/>
                </a:cubicBezTo>
                <a:lnTo>
                  <a:pt x="7085925" y="4906735"/>
                </a:lnTo>
                <a:lnTo>
                  <a:pt x="7222142" y="5026006"/>
                </a:lnTo>
                <a:lnTo>
                  <a:pt x="7066281" y="4782082"/>
                </a:lnTo>
                <a:cubicBezTo>
                  <a:pt x="6987390" y="4666399"/>
                  <a:pt x="6904972" y="4553979"/>
                  <a:pt x="6818053" y="4446266"/>
                </a:cubicBezTo>
                <a:cubicBezTo>
                  <a:pt x="6520581" y="4077506"/>
                  <a:pt x="6140345" y="3738570"/>
                  <a:pt x="5664553" y="3418508"/>
                </a:cubicBezTo>
                <a:close/>
                <a:moveTo>
                  <a:pt x="4467062" y="3239054"/>
                </a:moveTo>
                <a:lnTo>
                  <a:pt x="4469774" y="3247036"/>
                </a:lnTo>
                <a:lnTo>
                  <a:pt x="4518684" y="3385740"/>
                </a:lnTo>
                <a:lnTo>
                  <a:pt x="4741710" y="3426292"/>
                </a:lnTo>
                <a:lnTo>
                  <a:pt x="4708850" y="3358833"/>
                </a:lnTo>
                <a:lnTo>
                  <a:pt x="4715514" y="3355909"/>
                </a:lnTo>
                <a:lnTo>
                  <a:pt x="4750551" y="3427900"/>
                </a:lnTo>
                <a:lnTo>
                  <a:pt x="4815342" y="3439680"/>
                </a:lnTo>
                <a:lnTo>
                  <a:pt x="5018001" y="3484988"/>
                </a:lnTo>
                <a:lnTo>
                  <a:pt x="5008071" y="3469366"/>
                </a:lnTo>
                <a:lnTo>
                  <a:pt x="4946429" y="3364535"/>
                </a:lnTo>
                <a:lnTo>
                  <a:pt x="4909559" y="3353062"/>
                </a:lnTo>
                <a:lnTo>
                  <a:pt x="4693820" y="3297478"/>
                </a:lnTo>
                <a:lnTo>
                  <a:pt x="4718455" y="3353048"/>
                </a:lnTo>
                <a:lnTo>
                  <a:pt x="4711767" y="3355909"/>
                </a:lnTo>
                <a:lnTo>
                  <a:pt x="4684351" y="3295039"/>
                </a:lnTo>
                <a:close/>
                <a:moveTo>
                  <a:pt x="6256972" y="3227523"/>
                </a:moveTo>
                <a:lnTo>
                  <a:pt x="6264653" y="3244792"/>
                </a:lnTo>
                <a:cubicBezTo>
                  <a:pt x="6309313" y="3334305"/>
                  <a:pt x="6356774" y="3419247"/>
                  <a:pt x="6406932" y="3499490"/>
                </a:cubicBezTo>
                <a:cubicBezTo>
                  <a:pt x="6357004" y="3418509"/>
                  <a:pt x="6309889" y="3332713"/>
                  <a:pt x="6265696" y="3242215"/>
                </a:cubicBezTo>
                <a:lnTo>
                  <a:pt x="6260896" y="3231140"/>
                </a:lnTo>
                <a:lnTo>
                  <a:pt x="6259680" y="3229962"/>
                </a:lnTo>
                <a:close/>
                <a:moveTo>
                  <a:pt x="4870426" y="3220103"/>
                </a:moveTo>
                <a:lnTo>
                  <a:pt x="4951373" y="3357625"/>
                </a:lnTo>
                <a:lnTo>
                  <a:pt x="5227863" y="3443443"/>
                </a:lnTo>
                <a:lnTo>
                  <a:pt x="5285274" y="3465520"/>
                </a:lnTo>
                <a:lnTo>
                  <a:pt x="5194739" y="3342602"/>
                </a:lnTo>
                <a:lnTo>
                  <a:pt x="4998010" y="3264355"/>
                </a:lnTo>
                <a:close/>
                <a:moveTo>
                  <a:pt x="5928754" y="3199096"/>
                </a:moveTo>
                <a:lnTo>
                  <a:pt x="5964435" y="3246786"/>
                </a:lnTo>
                <a:cubicBezTo>
                  <a:pt x="6098667" y="3420199"/>
                  <a:pt x="6233171" y="3581966"/>
                  <a:pt x="6368695" y="3732947"/>
                </a:cubicBezTo>
                <a:cubicBezTo>
                  <a:pt x="6451153" y="3817623"/>
                  <a:pt x="6535788" y="3901502"/>
                  <a:pt x="6622055" y="3985380"/>
                </a:cubicBezTo>
                <a:cubicBezTo>
                  <a:pt x="6443941" y="3806040"/>
                  <a:pt x="6271337" y="3605531"/>
                  <a:pt x="6102918" y="3382024"/>
                </a:cubicBezTo>
                <a:lnTo>
                  <a:pt x="6066193" y="3331719"/>
                </a:lnTo>
                <a:close/>
                <a:moveTo>
                  <a:pt x="6217285" y="3191778"/>
                </a:moveTo>
                <a:lnTo>
                  <a:pt x="6234622" y="3230438"/>
                </a:lnTo>
                <a:cubicBezTo>
                  <a:pt x="6449705" y="3661112"/>
                  <a:pt x="6726113" y="3984100"/>
                  <a:pt x="7061086" y="4195652"/>
                </a:cubicBezTo>
                <a:cubicBezTo>
                  <a:pt x="7122070" y="4234093"/>
                  <a:pt x="7184735" y="4269791"/>
                  <a:pt x="7248942" y="4303110"/>
                </a:cubicBezTo>
                <a:lnTo>
                  <a:pt x="7312457" y="4333134"/>
                </a:lnTo>
                <a:lnTo>
                  <a:pt x="7301537" y="4320813"/>
                </a:lnTo>
                <a:lnTo>
                  <a:pt x="7259792" y="4301701"/>
                </a:lnTo>
                <a:cubicBezTo>
                  <a:pt x="7194805" y="4268904"/>
                  <a:pt x="7131387" y="4233638"/>
                  <a:pt x="7069681" y="4195534"/>
                </a:cubicBezTo>
                <a:cubicBezTo>
                  <a:pt x="6735909" y="3988960"/>
                  <a:pt x="6457315" y="3658427"/>
                  <a:pt x="6244162" y="3220642"/>
                </a:cubicBezTo>
                <a:lnTo>
                  <a:pt x="6240824" y="3212981"/>
                </a:lnTo>
                <a:close/>
                <a:moveTo>
                  <a:pt x="4281183" y="3191405"/>
                </a:moveTo>
                <a:lnTo>
                  <a:pt x="4321022" y="3352669"/>
                </a:lnTo>
                <a:lnTo>
                  <a:pt x="4509207" y="3384035"/>
                </a:lnTo>
                <a:lnTo>
                  <a:pt x="4461809" y="3250003"/>
                </a:lnTo>
                <a:lnTo>
                  <a:pt x="4457247" y="3236527"/>
                </a:lnTo>
                <a:lnTo>
                  <a:pt x="4347624" y="3208283"/>
                </a:lnTo>
                <a:close/>
                <a:moveTo>
                  <a:pt x="5093776" y="3185850"/>
                </a:moveTo>
                <a:lnTo>
                  <a:pt x="5175809" y="3303303"/>
                </a:lnTo>
                <a:lnTo>
                  <a:pt x="5199492" y="3335499"/>
                </a:lnTo>
                <a:lnTo>
                  <a:pt x="5297303" y="3374367"/>
                </a:lnTo>
                <a:cubicBezTo>
                  <a:pt x="5392664" y="3415418"/>
                  <a:pt x="5484538" y="3458238"/>
                  <a:pt x="5572894" y="3502804"/>
                </a:cubicBezTo>
                <a:lnTo>
                  <a:pt x="5683881" y="3563387"/>
                </a:lnTo>
                <a:lnTo>
                  <a:pt x="5559970" y="3426615"/>
                </a:lnTo>
                <a:lnTo>
                  <a:pt x="5358997" y="3315913"/>
                </a:lnTo>
                <a:close/>
                <a:moveTo>
                  <a:pt x="6189600" y="3166844"/>
                </a:moveTo>
                <a:lnTo>
                  <a:pt x="6228315" y="3249570"/>
                </a:lnTo>
                <a:cubicBezTo>
                  <a:pt x="6448681" y="3675260"/>
                  <a:pt x="6726306" y="3997485"/>
                  <a:pt x="7058256" y="4212108"/>
                </a:cubicBezTo>
                <a:cubicBezTo>
                  <a:pt x="7118642" y="4250888"/>
                  <a:pt x="7180619" y="4287067"/>
                  <a:pt x="7244057" y="4320994"/>
                </a:cubicBezTo>
                <a:lnTo>
                  <a:pt x="7345041" y="4370494"/>
                </a:lnTo>
                <a:lnTo>
                  <a:pt x="7333579" y="4356968"/>
                </a:lnTo>
                <a:lnTo>
                  <a:pt x="7323747" y="4345874"/>
                </a:lnTo>
                <a:lnTo>
                  <a:pt x="7245483" y="4308882"/>
                </a:lnTo>
                <a:cubicBezTo>
                  <a:pt x="7181185" y="4275539"/>
                  <a:pt x="7118416" y="4239825"/>
                  <a:pt x="7057314" y="4201385"/>
                </a:cubicBezTo>
                <a:cubicBezTo>
                  <a:pt x="6721045" y="3989259"/>
                  <a:pt x="6443782" y="3665340"/>
                  <a:pt x="6228010" y="3233544"/>
                </a:cubicBezTo>
                <a:lnTo>
                  <a:pt x="6203828" y="3179659"/>
                </a:lnTo>
                <a:close/>
                <a:moveTo>
                  <a:pt x="4110624" y="3148077"/>
                </a:moveTo>
                <a:lnTo>
                  <a:pt x="4124814" y="3231519"/>
                </a:lnTo>
                <a:lnTo>
                  <a:pt x="4139855" y="3322148"/>
                </a:lnTo>
                <a:lnTo>
                  <a:pt x="4207483" y="3333743"/>
                </a:lnTo>
                <a:lnTo>
                  <a:pt x="4313121" y="3351351"/>
                </a:lnTo>
                <a:lnTo>
                  <a:pt x="4272592" y="3189223"/>
                </a:lnTo>
                <a:close/>
                <a:moveTo>
                  <a:pt x="6159639" y="3139860"/>
                </a:moveTo>
                <a:lnTo>
                  <a:pt x="6215087" y="3253173"/>
                </a:lnTo>
                <a:lnTo>
                  <a:pt x="6295297" y="3388987"/>
                </a:lnTo>
                <a:lnTo>
                  <a:pt x="6222029" y="3256020"/>
                </a:lnTo>
                <a:lnTo>
                  <a:pt x="6173585" y="3152419"/>
                </a:lnTo>
                <a:close/>
                <a:moveTo>
                  <a:pt x="4621194" y="3133660"/>
                </a:moveTo>
                <a:lnTo>
                  <a:pt x="4689714" y="3288218"/>
                </a:lnTo>
                <a:lnTo>
                  <a:pt x="4911506" y="3345250"/>
                </a:lnTo>
                <a:lnTo>
                  <a:pt x="4940355" y="3354206"/>
                </a:lnTo>
                <a:lnTo>
                  <a:pt x="4859218" y="3216215"/>
                </a:lnTo>
                <a:close/>
                <a:moveTo>
                  <a:pt x="6106994" y="3092443"/>
                </a:moveTo>
                <a:lnTo>
                  <a:pt x="6196967" y="3266847"/>
                </a:lnTo>
                <a:cubicBezTo>
                  <a:pt x="6429444" y="3680184"/>
                  <a:pt x="6709748" y="3999846"/>
                  <a:pt x="7035148" y="4221528"/>
                </a:cubicBezTo>
                <a:cubicBezTo>
                  <a:pt x="7093854" y="4261428"/>
                  <a:pt x="7154002" y="4299038"/>
                  <a:pt x="7215475" y="4334664"/>
                </a:cubicBezTo>
                <a:lnTo>
                  <a:pt x="7397700" y="4432641"/>
                </a:lnTo>
                <a:lnTo>
                  <a:pt x="7373816" y="4404454"/>
                </a:lnTo>
                <a:lnTo>
                  <a:pt x="7228278" y="4329925"/>
                </a:lnTo>
                <a:cubicBezTo>
                  <a:pt x="7165679" y="4295137"/>
                  <a:pt x="7104484" y="4258205"/>
                  <a:pt x="7044821" y="4218800"/>
                </a:cubicBezTo>
                <a:lnTo>
                  <a:pt x="6940052" y="4140621"/>
                </a:lnTo>
                <a:lnTo>
                  <a:pt x="6932020" y="4134996"/>
                </a:lnTo>
                <a:lnTo>
                  <a:pt x="6926814" y="4130743"/>
                </a:lnTo>
                <a:lnTo>
                  <a:pt x="6852814" y="4075522"/>
                </a:lnTo>
                <a:cubicBezTo>
                  <a:pt x="6604962" y="3868013"/>
                  <a:pt x="6389834" y="3594788"/>
                  <a:pt x="6208605" y="3257990"/>
                </a:cubicBezTo>
                <a:lnTo>
                  <a:pt x="6143721" y="3125524"/>
                </a:lnTo>
                <a:close/>
                <a:moveTo>
                  <a:pt x="4405879" y="3059070"/>
                </a:moveTo>
                <a:lnTo>
                  <a:pt x="4464047" y="3230189"/>
                </a:lnTo>
                <a:lnTo>
                  <a:pt x="4680173" y="3285764"/>
                </a:lnTo>
                <a:lnTo>
                  <a:pt x="4609899" y="3129743"/>
                </a:lnTo>
                <a:lnTo>
                  <a:pt x="4478361" y="3084121"/>
                </a:lnTo>
                <a:close/>
                <a:moveTo>
                  <a:pt x="6058886" y="3049114"/>
                </a:moveTo>
                <a:lnTo>
                  <a:pt x="6186967" y="3283397"/>
                </a:lnTo>
                <a:cubicBezTo>
                  <a:pt x="6426960" y="3689414"/>
                  <a:pt x="6708853" y="4007332"/>
                  <a:pt x="7029416" y="4233320"/>
                </a:cubicBezTo>
                <a:cubicBezTo>
                  <a:pt x="7144894" y="4314301"/>
                  <a:pt x="7265718" y="4386835"/>
                  <a:pt x="7391050" y="4453217"/>
                </a:cubicBezTo>
                <a:lnTo>
                  <a:pt x="7432714" y="4473965"/>
                </a:lnTo>
                <a:lnTo>
                  <a:pt x="7410818" y="4448124"/>
                </a:lnTo>
                <a:lnTo>
                  <a:pt x="7400514" y="4443317"/>
                </a:lnTo>
                <a:cubicBezTo>
                  <a:pt x="7272372" y="4379280"/>
                  <a:pt x="7149038" y="4308474"/>
                  <a:pt x="7031418" y="4228436"/>
                </a:cubicBezTo>
                <a:cubicBezTo>
                  <a:pt x="6705370" y="4006606"/>
                  <a:pt x="6424417" y="3686237"/>
                  <a:pt x="6191293" y="3271925"/>
                </a:cubicBezTo>
                <a:lnTo>
                  <a:pt x="6091404" y="3078401"/>
                </a:lnTo>
                <a:close/>
                <a:moveTo>
                  <a:pt x="4775862" y="3043304"/>
                </a:moveTo>
                <a:lnTo>
                  <a:pt x="4865408" y="3205575"/>
                </a:lnTo>
                <a:lnTo>
                  <a:pt x="4862753" y="3207066"/>
                </a:lnTo>
                <a:lnTo>
                  <a:pt x="4863773" y="3208799"/>
                </a:lnTo>
                <a:lnTo>
                  <a:pt x="5000792" y="3256542"/>
                </a:lnTo>
                <a:lnTo>
                  <a:pt x="5185376" y="3329891"/>
                </a:lnTo>
                <a:lnTo>
                  <a:pt x="5169376" y="3308167"/>
                </a:lnTo>
                <a:lnTo>
                  <a:pt x="5078539" y="3178382"/>
                </a:lnTo>
                <a:close/>
                <a:moveTo>
                  <a:pt x="5211647" y="3010292"/>
                </a:moveTo>
                <a:lnTo>
                  <a:pt x="5409977" y="3245658"/>
                </a:lnTo>
                <a:lnTo>
                  <a:pt x="5422933" y="3253341"/>
                </a:lnTo>
                <a:cubicBezTo>
                  <a:pt x="6016502" y="3619936"/>
                  <a:pt x="6476843" y="4010326"/>
                  <a:pt x="6823894" y="4441523"/>
                </a:cubicBezTo>
                <a:cubicBezTo>
                  <a:pt x="6910813" y="4549514"/>
                  <a:pt x="6993282" y="4662127"/>
                  <a:pt x="7072253" y="4777940"/>
                </a:cubicBezTo>
                <a:lnTo>
                  <a:pt x="7241937" y="5043338"/>
                </a:lnTo>
                <a:lnTo>
                  <a:pt x="7329749" y="5120225"/>
                </a:lnTo>
                <a:lnTo>
                  <a:pt x="7461354" y="5231483"/>
                </a:lnTo>
                <a:lnTo>
                  <a:pt x="7355222" y="5078231"/>
                </a:lnTo>
                <a:cubicBezTo>
                  <a:pt x="7274551" y="4964844"/>
                  <a:pt x="7192129" y="4852662"/>
                  <a:pt x="7107410" y="4742785"/>
                </a:cubicBezTo>
                <a:lnTo>
                  <a:pt x="6853663" y="4430819"/>
                </a:lnTo>
                <a:lnTo>
                  <a:pt x="6748833" y="4326988"/>
                </a:lnTo>
                <a:lnTo>
                  <a:pt x="6196560" y="3770312"/>
                </a:lnTo>
                <a:lnTo>
                  <a:pt x="5917393" y="3533485"/>
                </a:lnTo>
                <a:cubicBezTo>
                  <a:pt x="5708490" y="3364181"/>
                  <a:pt x="5481566" y="3195448"/>
                  <a:pt x="5235163" y="3026215"/>
                </a:cubicBezTo>
                <a:close/>
                <a:moveTo>
                  <a:pt x="4233163" y="2999379"/>
                </a:moveTo>
                <a:lnTo>
                  <a:pt x="4260385" y="3107222"/>
                </a:lnTo>
                <a:lnTo>
                  <a:pt x="4279063" y="3182829"/>
                </a:lnTo>
                <a:lnTo>
                  <a:pt x="4349571" y="3200751"/>
                </a:lnTo>
                <a:lnTo>
                  <a:pt x="4454246" y="3227667"/>
                </a:lnTo>
                <a:lnTo>
                  <a:pt x="4396012" y="3055659"/>
                </a:lnTo>
                <a:close/>
                <a:moveTo>
                  <a:pt x="4963276" y="2996807"/>
                </a:moveTo>
                <a:lnTo>
                  <a:pt x="5003743" y="3057100"/>
                </a:lnTo>
                <a:lnTo>
                  <a:pt x="5003817" y="3057049"/>
                </a:lnTo>
                <a:lnTo>
                  <a:pt x="5085819" y="3174458"/>
                </a:lnTo>
                <a:lnTo>
                  <a:pt x="5363284" y="3310282"/>
                </a:lnTo>
                <a:lnTo>
                  <a:pt x="5545318" y="3410442"/>
                </a:lnTo>
                <a:lnTo>
                  <a:pt x="5455404" y="3311197"/>
                </a:lnTo>
                <a:lnTo>
                  <a:pt x="5405853" y="3252411"/>
                </a:lnTo>
                <a:lnTo>
                  <a:pt x="5156437" y="3104333"/>
                </a:lnTo>
                <a:close/>
                <a:moveTo>
                  <a:pt x="5992479" y="2989302"/>
                </a:moveTo>
                <a:lnTo>
                  <a:pt x="6026297" y="3056337"/>
                </a:lnTo>
                <a:cubicBezTo>
                  <a:pt x="6119443" y="3228724"/>
                  <a:pt x="6217920" y="3387175"/>
                  <a:pt x="6322071" y="3532217"/>
                </a:cubicBezTo>
                <a:lnTo>
                  <a:pt x="6460750" y="3711543"/>
                </a:lnTo>
                <a:lnTo>
                  <a:pt x="6485235" y="3735506"/>
                </a:lnTo>
                <a:lnTo>
                  <a:pt x="6543782" y="3796079"/>
                </a:lnTo>
                <a:lnTo>
                  <a:pt x="6488460" y="3733706"/>
                </a:lnTo>
                <a:cubicBezTo>
                  <a:pt x="6324337" y="3532337"/>
                  <a:pt x="6174955" y="3298653"/>
                  <a:pt x="6040868" y="3033425"/>
                </a:cubicBezTo>
                <a:lnTo>
                  <a:pt x="6040430" y="3032492"/>
                </a:lnTo>
                <a:close/>
                <a:moveTo>
                  <a:pt x="5687577" y="2970373"/>
                </a:moveTo>
                <a:lnTo>
                  <a:pt x="5868472" y="3190434"/>
                </a:lnTo>
                <a:cubicBezTo>
                  <a:pt x="5993213" y="3334458"/>
                  <a:pt x="6121731" y="3475453"/>
                  <a:pt x="6254398" y="3614185"/>
                </a:cubicBezTo>
                <a:cubicBezTo>
                  <a:pt x="6137650" y="3478249"/>
                  <a:pt x="6021379" y="3334127"/>
                  <a:pt x="5905244" y="3181214"/>
                </a:cubicBezTo>
                <a:lnTo>
                  <a:pt x="5892941" y="3164537"/>
                </a:lnTo>
                <a:lnTo>
                  <a:pt x="5789414" y="3064639"/>
                </a:lnTo>
                <a:close/>
                <a:moveTo>
                  <a:pt x="4076106" y="2945098"/>
                </a:moveTo>
                <a:lnTo>
                  <a:pt x="4109191" y="3139652"/>
                </a:lnTo>
                <a:lnTo>
                  <a:pt x="4270448" y="3180640"/>
                </a:lnTo>
                <a:lnTo>
                  <a:pt x="4252573" y="3109132"/>
                </a:lnTo>
                <a:lnTo>
                  <a:pt x="4224089" y="2996242"/>
                </a:lnTo>
                <a:close/>
                <a:moveTo>
                  <a:pt x="4533133" y="2935028"/>
                </a:moveTo>
                <a:lnTo>
                  <a:pt x="4616271" y="3122557"/>
                </a:lnTo>
                <a:lnTo>
                  <a:pt x="4853454" y="3205204"/>
                </a:lnTo>
                <a:lnTo>
                  <a:pt x="4855621" y="3203948"/>
                </a:lnTo>
                <a:lnTo>
                  <a:pt x="4764028" y="3038023"/>
                </a:lnTo>
                <a:lnTo>
                  <a:pt x="4599271" y="2964496"/>
                </a:lnTo>
                <a:close/>
                <a:moveTo>
                  <a:pt x="5394040" y="2933263"/>
                </a:moveTo>
                <a:lnTo>
                  <a:pt x="5892129" y="3448932"/>
                </a:lnTo>
                <a:lnTo>
                  <a:pt x="5916398" y="3470701"/>
                </a:lnTo>
                <a:cubicBezTo>
                  <a:pt x="6113073" y="3652418"/>
                  <a:pt x="6305660" y="3840843"/>
                  <a:pt x="6496329" y="4036473"/>
                </a:cubicBezTo>
                <a:cubicBezTo>
                  <a:pt x="6598985" y="4137785"/>
                  <a:pt x="6697091" y="4239952"/>
                  <a:pt x="6788373" y="4343261"/>
                </a:cubicBezTo>
                <a:lnTo>
                  <a:pt x="6877192" y="4440995"/>
                </a:lnTo>
                <a:lnTo>
                  <a:pt x="7131923" y="4696630"/>
                </a:lnTo>
                <a:lnTo>
                  <a:pt x="8227591" y="5774071"/>
                </a:lnTo>
                <a:lnTo>
                  <a:pt x="7616741" y="5141671"/>
                </a:lnTo>
                <a:cubicBezTo>
                  <a:pt x="7118009" y="4632878"/>
                  <a:pt x="6611541" y="4129629"/>
                  <a:pt x="6107973" y="3633859"/>
                </a:cubicBezTo>
                <a:close/>
                <a:moveTo>
                  <a:pt x="5897625" y="2903870"/>
                </a:moveTo>
                <a:lnTo>
                  <a:pt x="5995346" y="3081247"/>
                </a:lnTo>
                <a:cubicBezTo>
                  <a:pt x="6093321" y="3248938"/>
                  <a:pt x="6195444" y="3403834"/>
                  <a:pt x="6302067" y="3546468"/>
                </a:cubicBezTo>
                <a:lnTo>
                  <a:pt x="6337622" y="3591047"/>
                </a:lnTo>
                <a:lnTo>
                  <a:pt x="6423937" y="3675517"/>
                </a:lnTo>
                <a:lnTo>
                  <a:pt x="6316466" y="3536591"/>
                </a:lnTo>
                <a:cubicBezTo>
                  <a:pt x="6212121" y="3391318"/>
                  <a:pt x="6113480" y="3232632"/>
                  <a:pt x="6020148" y="3060003"/>
                </a:cubicBezTo>
                <a:lnTo>
                  <a:pt x="5977752" y="2976037"/>
                </a:lnTo>
                <a:close/>
                <a:moveTo>
                  <a:pt x="6136513" y="2854467"/>
                </a:moveTo>
                <a:lnTo>
                  <a:pt x="6208244" y="3055860"/>
                </a:lnTo>
                <a:lnTo>
                  <a:pt x="6299766" y="3258954"/>
                </a:lnTo>
                <a:lnTo>
                  <a:pt x="6538277" y="3490120"/>
                </a:lnTo>
                <a:cubicBezTo>
                  <a:pt x="6719128" y="3670573"/>
                  <a:pt x="6896994" y="3858228"/>
                  <a:pt x="7073857" y="4053556"/>
                </a:cubicBezTo>
                <a:lnTo>
                  <a:pt x="7271798" y="4276926"/>
                </a:lnTo>
                <a:lnTo>
                  <a:pt x="7281069" y="4281831"/>
                </a:lnTo>
                <a:cubicBezTo>
                  <a:pt x="7347479" y="4313266"/>
                  <a:pt x="7415563" y="4342046"/>
                  <a:pt x="7485159" y="4368564"/>
                </a:cubicBezTo>
                <a:lnTo>
                  <a:pt x="7657170" y="4427597"/>
                </a:lnTo>
                <a:lnTo>
                  <a:pt x="7475345" y="4180585"/>
                </a:lnTo>
                <a:cubicBezTo>
                  <a:pt x="7390969" y="4070784"/>
                  <a:pt x="7304282" y="3963281"/>
                  <a:pt x="7214714" y="3859142"/>
                </a:cubicBezTo>
                <a:cubicBezTo>
                  <a:pt x="6984064" y="3590678"/>
                  <a:pt x="6716299" y="3329246"/>
                  <a:pt x="6406306" y="3069865"/>
                </a:cubicBezTo>
                <a:close/>
                <a:moveTo>
                  <a:pt x="4333026" y="2845863"/>
                </a:moveTo>
                <a:lnTo>
                  <a:pt x="4381256" y="2986643"/>
                </a:lnTo>
                <a:lnTo>
                  <a:pt x="4402173" y="3048169"/>
                </a:lnTo>
                <a:lnTo>
                  <a:pt x="4481143" y="3075471"/>
                </a:lnTo>
                <a:lnTo>
                  <a:pt x="4604873" y="3118585"/>
                </a:lnTo>
                <a:lnTo>
                  <a:pt x="4602878" y="3114153"/>
                </a:lnTo>
                <a:lnTo>
                  <a:pt x="4522307" y="2930205"/>
                </a:lnTo>
                <a:close/>
                <a:moveTo>
                  <a:pt x="6104844" y="2829181"/>
                </a:moveTo>
                <a:lnTo>
                  <a:pt x="6174433" y="3018022"/>
                </a:lnTo>
                <a:cubicBezTo>
                  <a:pt x="6203580" y="3090123"/>
                  <a:pt x="6234375" y="3159712"/>
                  <a:pt x="6266784" y="3226712"/>
                </a:cubicBezTo>
                <a:cubicBezTo>
                  <a:pt x="6229581" y="3148117"/>
                  <a:pt x="6195789" y="3068459"/>
                  <a:pt x="6165083" y="2988655"/>
                </a:cubicBezTo>
                <a:lnTo>
                  <a:pt x="6111370" y="2834391"/>
                </a:lnTo>
                <a:close/>
                <a:moveTo>
                  <a:pt x="4655823" y="2825777"/>
                </a:moveTo>
                <a:lnTo>
                  <a:pt x="4770374" y="3033357"/>
                </a:lnTo>
                <a:lnTo>
                  <a:pt x="5071087" y="3167736"/>
                </a:lnTo>
                <a:lnTo>
                  <a:pt x="5000967" y="3067545"/>
                </a:lnTo>
                <a:lnTo>
                  <a:pt x="5000807" y="3067659"/>
                </a:lnTo>
                <a:lnTo>
                  <a:pt x="4947277" y="2987900"/>
                </a:lnTo>
                <a:lnTo>
                  <a:pt x="4712803" y="2857377"/>
                </a:lnTo>
                <a:close/>
                <a:moveTo>
                  <a:pt x="5793078" y="2816941"/>
                </a:moveTo>
                <a:lnTo>
                  <a:pt x="5814967" y="2856756"/>
                </a:lnTo>
                <a:cubicBezTo>
                  <a:pt x="5915269" y="3030904"/>
                  <a:pt x="6018235" y="3193252"/>
                  <a:pt x="6124266" y="3344337"/>
                </a:cubicBezTo>
                <a:lnTo>
                  <a:pt x="6225748" y="3481564"/>
                </a:lnTo>
                <a:lnTo>
                  <a:pt x="6295371" y="3549699"/>
                </a:lnTo>
                <a:lnTo>
                  <a:pt x="6139812" y="3327722"/>
                </a:lnTo>
                <a:cubicBezTo>
                  <a:pt x="6088683" y="3250086"/>
                  <a:pt x="6038648" y="3169334"/>
                  <a:pt x="5989654" y="3085405"/>
                </a:cubicBezTo>
                <a:lnTo>
                  <a:pt x="5882179" y="2890189"/>
                </a:lnTo>
                <a:close/>
                <a:moveTo>
                  <a:pt x="6087643" y="2815449"/>
                </a:moveTo>
                <a:lnTo>
                  <a:pt x="6139176" y="2962684"/>
                </a:lnTo>
                <a:lnTo>
                  <a:pt x="6249895" y="3211611"/>
                </a:lnTo>
                <a:lnTo>
                  <a:pt x="6254060" y="3215365"/>
                </a:lnTo>
                <a:lnTo>
                  <a:pt x="6141989" y="2956745"/>
                </a:lnTo>
                <a:lnTo>
                  <a:pt x="6096818" y="2822774"/>
                </a:lnTo>
                <a:close/>
                <a:moveTo>
                  <a:pt x="6051514" y="2788331"/>
                </a:moveTo>
                <a:lnTo>
                  <a:pt x="6112954" y="2959140"/>
                </a:lnTo>
                <a:lnTo>
                  <a:pt x="6210088" y="3175732"/>
                </a:lnTo>
                <a:lnTo>
                  <a:pt x="6233981" y="3197268"/>
                </a:lnTo>
                <a:lnTo>
                  <a:pt x="6124206" y="2945234"/>
                </a:lnTo>
                <a:lnTo>
                  <a:pt x="6076372" y="2806771"/>
                </a:lnTo>
                <a:close/>
                <a:moveTo>
                  <a:pt x="4176565" y="2775145"/>
                </a:moveTo>
                <a:lnTo>
                  <a:pt x="4230498" y="2988817"/>
                </a:lnTo>
                <a:lnTo>
                  <a:pt x="4392323" y="3044764"/>
                </a:lnTo>
                <a:lnTo>
                  <a:pt x="4373658" y="2989632"/>
                </a:lnTo>
                <a:lnTo>
                  <a:pt x="4322799" y="2841308"/>
                </a:lnTo>
                <a:lnTo>
                  <a:pt x="4206522" y="2789491"/>
                </a:lnTo>
                <a:close/>
                <a:moveTo>
                  <a:pt x="6020507" y="2765330"/>
                </a:moveTo>
                <a:lnTo>
                  <a:pt x="6102989" y="2981770"/>
                </a:lnTo>
                <a:lnTo>
                  <a:pt x="6181850" y="3150281"/>
                </a:lnTo>
                <a:lnTo>
                  <a:pt x="6196618" y="3163592"/>
                </a:lnTo>
                <a:lnTo>
                  <a:pt x="6105946" y="2961552"/>
                </a:lnTo>
                <a:lnTo>
                  <a:pt x="6040686" y="2780299"/>
                </a:lnTo>
                <a:close/>
                <a:moveTo>
                  <a:pt x="5984519" y="2738635"/>
                </a:moveTo>
                <a:lnTo>
                  <a:pt x="6085919" y="2989206"/>
                </a:lnTo>
                <a:lnTo>
                  <a:pt x="6151238" y="3122692"/>
                </a:lnTo>
                <a:lnTo>
                  <a:pt x="6165837" y="3135849"/>
                </a:lnTo>
                <a:lnTo>
                  <a:pt x="6096473" y="2987515"/>
                </a:lnTo>
                <a:lnTo>
                  <a:pt x="6008541" y="2756454"/>
                </a:lnTo>
                <a:close/>
                <a:moveTo>
                  <a:pt x="4773048" y="2713377"/>
                </a:moveTo>
                <a:lnTo>
                  <a:pt x="4953854" y="2982770"/>
                </a:lnTo>
                <a:lnTo>
                  <a:pt x="5160331" y="3097636"/>
                </a:lnTo>
                <a:lnTo>
                  <a:pt x="5390356" y="3234025"/>
                </a:lnTo>
                <a:lnTo>
                  <a:pt x="5188633" y="2994708"/>
                </a:lnTo>
                <a:lnTo>
                  <a:pt x="4825107" y="2748538"/>
                </a:lnTo>
                <a:close/>
                <a:moveTo>
                  <a:pt x="4033930" y="2706827"/>
                </a:moveTo>
                <a:lnTo>
                  <a:pt x="4042073" y="2744973"/>
                </a:lnTo>
                <a:lnTo>
                  <a:pt x="4074361" y="2934835"/>
                </a:lnTo>
                <a:lnTo>
                  <a:pt x="4221426" y="2985679"/>
                </a:lnTo>
                <a:lnTo>
                  <a:pt x="4167168" y="2770643"/>
                </a:lnTo>
                <a:close/>
                <a:moveTo>
                  <a:pt x="5658409" y="2706228"/>
                </a:moveTo>
                <a:lnTo>
                  <a:pt x="5775206" y="2895205"/>
                </a:lnTo>
                <a:cubicBezTo>
                  <a:pt x="5828783" y="2978776"/>
                  <a:pt x="5882693" y="3059758"/>
                  <a:pt x="5936987" y="3138217"/>
                </a:cubicBezTo>
                <a:lnTo>
                  <a:pt x="6085216" y="3344037"/>
                </a:lnTo>
                <a:lnTo>
                  <a:pt x="6187720" y="3444350"/>
                </a:lnTo>
                <a:lnTo>
                  <a:pt x="6117784" y="3349772"/>
                </a:lnTo>
                <a:cubicBezTo>
                  <a:pt x="6011601" y="3198450"/>
                  <a:pt x="5908526" y="3035898"/>
                  <a:pt x="5808168" y="2861639"/>
                </a:cubicBezTo>
                <a:lnTo>
                  <a:pt x="5775777" y="2802717"/>
                </a:lnTo>
                <a:close/>
                <a:moveTo>
                  <a:pt x="4429203" y="2700097"/>
                </a:moveTo>
                <a:lnTo>
                  <a:pt x="4505155" y="2871918"/>
                </a:lnTo>
                <a:lnTo>
                  <a:pt x="4528967" y="2925628"/>
                </a:lnTo>
                <a:lnTo>
                  <a:pt x="4603162" y="2958640"/>
                </a:lnTo>
                <a:lnTo>
                  <a:pt x="4758532" y="3028068"/>
                </a:lnTo>
                <a:lnTo>
                  <a:pt x="4642913" y="2818617"/>
                </a:lnTo>
                <a:close/>
                <a:moveTo>
                  <a:pt x="5931318" y="2699171"/>
                </a:moveTo>
                <a:lnTo>
                  <a:pt x="5941128" y="2726150"/>
                </a:lnTo>
                <a:cubicBezTo>
                  <a:pt x="5979883" y="2823667"/>
                  <a:pt x="6020595" y="2917508"/>
                  <a:pt x="6063243" y="3007636"/>
                </a:cubicBezTo>
                <a:lnTo>
                  <a:pt x="6097709" y="3074447"/>
                </a:lnTo>
                <a:lnTo>
                  <a:pt x="6135296" y="3108323"/>
                </a:lnTo>
                <a:lnTo>
                  <a:pt x="6079057" y="2993504"/>
                </a:lnTo>
                <a:lnTo>
                  <a:pt x="5972060" y="2729392"/>
                </a:lnTo>
                <a:close/>
                <a:moveTo>
                  <a:pt x="5882955" y="2663295"/>
                </a:moveTo>
                <a:lnTo>
                  <a:pt x="5919293" y="2754134"/>
                </a:lnTo>
                <a:cubicBezTo>
                  <a:pt x="5960485" y="2849310"/>
                  <a:pt x="6003404" y="2941026"/>
                  <a:pt x="6048025" y="3029245"/>
                </a:cubicBezTo>
                <a:lnTo>
                  <a:pt x="6048475" y="3030069"/>
                </a:lnTo>
                <a:lnTo>
                  <a:pt x="6082100" y="3060376"/>
                </a:lnTo>
                <a:lnTo>
                  <a:pt x="6057180" y="3012098"/>
                </a:lnTo>
                <a:cubicBezTo>
                  <a:pt x="6014403" y="2921757"/>
                  <a:pt x="5973562" y="2827693"/>
                  <a:pt x="5934677" y="2729946"/>
                </a:cubicBezTo>
                <a:lnTo>
                  <a:pt x="5920571" y="2691198"/>
                </a:lnTo>
                <a:close/>
                <a:moveTo>
                  <a:pt x="5813955" y="2613520"/>
                </a:moveTo>
                <a:lnTo>
                  <a:pt x="5890535" y="2787233"/>
                </a:lnTo>
                <a:lnTo>
                  <a:pt x="5983502" y="2971508"/>
                </a:lnTo>
                <a:lnTo>
                  <a:pt x="6032609" y="3015769"/>
                </a:lnTo>
                <a:lnTo>
                  <a:pt x="5911899" y="2757711"/>
                </a:lnTo>
                <a:lnTo>
                  <a:pt x="5870398" y="2653981"/>
                </a:lnTo>
                <a:lnTo>
                  <a:pt x="5849676" y="2638610"/>
                </a:lnTo>
                <a:close/>
                <a:moveTo>
                  <a:pt x="4247629" y="2596601"/>
                </a:moveTo>
                <a:lnTo>
                  <a:pt x="4330029" y="2837114"/>
                </a:lnTo>
                <a:lnTo>
                  <a:pt x="4518207" y="2920840"/>
                </a:lnTo>
                <a:lnTo>
                  <a:pt x="4497616" y="2873827"/>
                </a:lnTo>
                <a:lnTo>
                  <a:pt x="4418347" y="2694078"/>
                </a:lnTo>
                <a:lnTo>
                  <a:pt x="4345726" y="2653803"/>
                </a:lnTo>
                <a:close/>
                <a:moveTo>
                  <a:pt x="6056377" y="2587145"/>
                </a:moveTo>
                <a:lnTo>
                  <a:pt x="6113611" y="2790164"/>
                </a:lnTo>
                <a:lnTo>
                  <a:pt x="6131106" y="2839284"/>
                </a:lnTo>
                <a:lnTo>
                  <a:pt x="6411987" y="3063552"/>
                </a:lnTo>
                <a:cubicBezTo>
                  <a:pt x="6722226" y="3323197"/>
                  <a:pt x="6990192" y="3584932"/>
                  <a:pt x="7221422" y="3853396"/>
                </a:cubicBezTo>
                <a:cubicBezTo>
                  <a:pt x="7310990" y="3957774"/>
                  <a:pt x="7397742" y="4065456"/>
                  <a:pt x="7482199" y="4175392"/>
                </a:cubicBezTo>
                <a:lnTo>
                  <a:pt x="7671487" y="4432511"/>
                </a:lnTo>
                <a:lnTo>
                  <a:pt x="7698331" y="4441723"/>
                </a:lnTo>
                <a:lnTo>
                  <a:pt x="7888623" y="4494985"/>
                </a:lnTo>
                <a:lnTo>
                  <a:pt x="7829326" y="4397400"/>
                </a:lnTo>
                <a:cubicBezTo>
                  <a:pt x="7679599" y="4159993"/>
                  <a:pt x="7520615" y="3929091"/>
                  <a:pt x="7345311" y="3715569"/>
                </a:cubicBezTo>
                <a:cubicBezTo>
                  <a:pt x="7038707" y="3342079"/>
                  <a:pt x="6650999" y="2994545"/>
                  <a:pt x="6168412" y="2661807"/>
                </a:cubicBezTo>
                <a:close/>
                <a:moveTo>
                  <a:pt x="4854663" y="2578793"/>
                </a:moveTo>
                <a:lnTo>
                  <a:pt x="5136267" y="2922935"/>
                </a:lnTo>
                <a:lnTo>
                  <a:pt x="5137313" y="2922076"/>
                </a:lnTo>
                <a:lnTo>
                  <a:pt x="5191279" y="2986120"/>
                </a:lnTo>
                <a:lnTo>
                  <a:pt x="5239143" y="3018510"/>
                </a:lnTo>
                <a:cubicBezTo>
                  <a:pt x="5546686" y="3228909"/>
                  <a:pt x="5823517" y="3438826"/>
                  <a:pt x="6072756" y="3650189"/>
                </a:cubicBezTo>
                <a:lnTo>
                  <a:pt x="6109937" y="3682998"/>
                </a:lnTo>
                <a:lnTo>
                  <a:pt x="5996789" y="3568948"/>
                </a:lnTo>
                <a:lnTo>
                  <a:pt x="5890726" y="3459177"/>
                </a:lnTo>
                <a:lnTo>
                  <a:pt x="5819394" y="3392933"/>
                </a:lnTo>
                <a:cubicBezTo>
                  <a:pt x="5652257" y="3241467"/>
                  <a:pt x="5481993" y="3094708"/>
                  <a:pt x="5307107" y="2952016"/>
                </a:cubicBezTo>
                <a:cubicBezTo>
                  <a:pt x="5152732" y="2825948"/>
                  <a:pt x="5002075" y="2701810"/>
                  <a:pt x="4854971" y="2579053"/>
                </a:cubicBezTo>
                <a:close/>
                <a:moveTo>
                  <a:pt x="6038502" y="2575233"/>
                </a:moveTo>
                <a:lnTo>
                  <a:pt x="6108381" y="2811178"/>
                </a:lnTo>
                <a:lnTo>
                  <a:pt x="6040347" y="2576462"/>
                </a:lnTo>
                <a:close/>
                <a:moveTo>
                  <a:pt x="6022202" y="2564368"/>
                </a:moveTo>
                <a:lnTo>
                  <a:pt x="6091969" y="2794242"/>
                </a:lnTo>
                <a:lnTo>
                  <a:pt x="6099171" y="2813788"/>
                </a:lnTo>
                <a:lnTo>
                  <a:pt x="6106130" y="2819344"/>
                </a:lnTo>
                <a:lnTo>
                  <a:pt x="6081896" y="2749745"/>
                </a:lnTo>
                <a:lnTo>
                  <a:pt x="6030795" y="2570094"/>
                </a:lnTo>
                <a:close/>
                <a:moveTo>
                  <a:pt x="6003697" y="2552036"/>
                </a:moveTo>
                <a:lnTo>
                  <a:pt x="6031127" y="2653981"/>
                </a:lnTo>
                <a:lnTo>
                  <a:pt x="6082500" y="2800758"/>
                </a:lnTo>
                <a:lnTo>
                  <a:pt x="6087449" y="2804426"/>
                </a:lnTo>
                <a:lnTo>
                  <a:pt x="6091805" y="2807905"/>
                </a:lnTo>
                <a:lnTo>
                  <a:pt x="6036470" y="2643783"/>
                </a:lnTo>
                <a:lnTo>
                  <a:pt x="6014982" y="2559557"/>
                </a:lnTo>
                <a:close/>
                <a:moveTo>
                  <a:pt x="5716288" y="2544925"/>
                </a:moveTo>
                <a:lnTo>
                  <a:pt x="5851450" y="2820055"/>
                </a:lnTo>
                <a:lnTo>
                  <a:pt x="5887180" y="2884910"/>
                </a:lnTo>
                <a:lnTo>
                  <a:pt x="5889955" y="2887192"/>
                </a:lnTo>
                <a:lnTo>
                  <a:pt x="5968753" y="2958215"/>
                </a:lnTo>
                <a:lnTo>
                  <a:pt x="5884086" y="2790535"/>
                </a:lnTo>
                <a:lnTo>
                  <a:pt x="5802315" y="2605345"/>
                </a:lnTo>
                <a:close/>
                <a:moveTo>
                  <a:pt x="5967991" y="2528241"/>
                </a:moveTo>
                <a:lnTo>
                  <a:pt x="6006137" y="2662179"/>
                </a:lnTo>
                <a:lnTo>
                  <a:pt x="6046339" y="2773947"/>
                </a:lnTo>
                <a:lnTo>
                  <a:pt x="6071469" y="2792578"/>
                </a:lnTo>
                <a:lnTo>
                  <a:pt x="6020448" y="2644887"/>
                </a:lnTo>
                <a:lnTo>
                  <a:pt x="5993757" y="2545412"/>
                </a:lnTo>
                <a:close/>
                <a:moveTo>
                  <a:pt x="4487690" y="2520639"/>
                </a:moveTo>
                <a:lnTo>
                  <a:pt x="4619552" y="2760048"/>
                </a:lnTo>
                <a:lnTo>
                  <a:pt x="4648891" y="2813216"/>
                </a:lnTo>
                <a:lnTo>
                  <a:pt x="4716417" y="2850679"/>
                </a:lnTo>
                <a:lnTo>
                  <a:pt x="4937860" y="2973872"/>
                </a:lnTo>
                <a:lnTo>
                  <a:pt x="4754718" y="2700995"/>
                </a:lnTo>
                <a:close/>
                <a:moveTo>
                  <a:pt x="4106288" y="2514182"/>
                </a:moveTo>
                <a:lnTo>
                  <a:pt x="4144522" y="2648207"/>
                </a:lnTo>
                <a:lnTo>
                  <a:pt x="4174424" y="2766662"/>
                </a:lnTo>
                <a:lnTo>
                  <a:pt x="4210484" y="2783923"/>
                </a:lnTo>
                <a:lnTo>
                  <a:pt x="4319802" y="2832564"/>
                </a:lnTo>
                <a:lnTo>
                  <a:pt x="4236714" y="2590237"/>
                </a:lnTo>
                <a:close/>
                <a:moveTo>
                  <a:pt x="5935678" y="2507615"/>
                </a:moveTo>
                <a:lnTo>
                  <a:pt x="5991547" y="2689338"/>
                </a:lnTo>
                <a:lnTo>
                  <a:pt x="6014909" y="2750641"/>
                </a:lnTo>
                <a:lnTo>
                  <a:pt x="6035507" y="2765913"/>
                </a:lnTo>
                <a:lnTo>
                  <a:pt x="5998760" y="2663858"/>
                </a:lnTo>
                <a:lnTo>
                  <a:pt x="5958221" y="2521731"/>
                </a:lnTo>
                <a:lnTo>
                  <a:pt x="5955740" y="2520077"/>
                </a:lnTo>
                <a:close/>
                <a:moveTo>
                  <a:pt x="5897016" y="2483600"/>
                </a:moveTo>
                <a:lnTo>
                  <a:pt x="5969559" y="2701665"/>
                </a:lnTo>
                <a:lnTo>
                  <a:pt x="5978433" y="2723597"/>
                </a:lnTo>
                <a:lnTo>
                  <a:pt x="6002957" y="2741779"/>
                </a:lnTo>
                <a:lnTo>
                  <a:pt x="5984868" y="2694249"/>
                </a:lnTo>
                <a:lnTo>
                  <a:pt x="5925704" y="2501420"/>
                </a:lnTo>
                <a:close/>
                <a:moveTo>
                  <a:pt x="5604501" y="2466410"/>
                </a:moveTo>
                <a:lnTo>
                  <a:pt x="5666461" y="2586619"/>
                </a:lnTo>
                <a:lnTo>
                  <a:pt x="5783574" y="2799653"/>
                </a:lnTo>
                <a:lnTo>
                  <a:pt x="5872722" y="2873014"/>
                </a:lnTo>
                <a:lnTo>
                  <a:pt x="5845757" y="2824033"/>
                </a:lnTo>
                <a:cubicBezTo>
                  <a:pt x="5798802" y="2733694"/>
                  <a:pt x="5752841" y="2640120"/>
                  <a:pt x="5707825" y="2543249"/>
                </a:cubicBezTo>
                <a:lnTo>
                  <a:pt x="5705032" y="2537019"/>
                </a:lnTo>
                <a:close/>
                <a:moveTo>
                  <a:pt x="5125028" y="2450636"/>
                </a:moveTo>
                <a:lnTo>
                  <a:pt x="5138628" y="2465579"/>
                </a:lnTo>
                <a:cubicBezTo>
                  <a:pt x="5243915" y="2581936"/>
                  <a:pt x="5347204" y="2696660"/>
                  <a:pt x="5448405" y="2809333"/>
                </a:cubicBezTo>
                <a:cubicBezTo>
                  <a:pt x="6192522" y="3637891"/>
                  <a:pt x="6994970" y="4412846"/>
                  <a:pt x="7750481" y="5110944"/>
                </a:cubicBezTo>
                <a:lnTo>
                  <a:pt x="7916388" y="5263155"/>
                </a:lnTo>
                <a:lnTo>
                  <a:pt x="7846501" y="5186036"/>
                </a:lnTo>
                <a:lnTo>
                  <a:pt x="7402957" y="4704663"/>
                </a:lnTo>
                <a:lnTo>
                  <a:pt x="7139933" y="4475071"/>
                </a:lnTo>
                <a:cubicBezTo>
                  <a:pt x="7073532" y="4422081"/>
                  <a:pt x="7009307" y="4368292"/>
                  <a:pt x="6945900" y="4313172"/>
                </a:cubicBezTo>
                <a:cubicBezTo>
                  <a:pt x="6748871" y="4142486"/>
                  <a:pt x="6555926" y="3951829"/>
                  <a:pt x="6364613" y="3738538"/>
                </a:cubicBezTo>
                <a:cubicBezTo>
                  <a:pt x="6132752" y="3502081"/>
                  <a:pt x="5912677" y="3260233"/>
                  <a:pt x="5704046" y="3008498"/>
                </a:cubicBezTo>
                <a:lnTo>
                  <a:pt x="5632588" y="2919469"/>
                </a:lnTo>
                <a:lnTo>
                  <a:pt x="5381191" y="2686758"/>
                </a:lnTo>
                <a:lnTo>
                  <a:pt x="5382877" y="2684751"/>
                </a:lnTo>
                <a:close/>
                <a:moveTo>
                  <a:pt x="5840076" y="2448230"/>
                </a:moveTo>
                <a:lnTo>
                  <a:pt x="5926087" y="2684783"/>
                </a:lnTo>
                <a:lnTo>
                  <a:pt x="5965967" y="2714353"/>
                </a:lnTo>
                <a:lnTo>
                  <a:pt x="5962331" y="2705378"/>
                </a:lnTo>
                <a:lnTo>
                  <a:pt x="5886212" y="2476889"/>
                </a:lnTo>
                <a:close/>
                <a:moveTo>
                  <a:pt x="3976611" y="2438316"/>
                </a:moveTo>
                <a:lnTo>
                  <a:pt x="4032166" y="2698564"/>
                </a:lnTo>
                <a:lnTo>
                  <a:pt x="4165029" y="2762164"/>
                </a:lnTo>
                <a:lnTo>
                  <a:pt x="4136952" y="2650892"/>
                </a:lnTo>
                <a:lnTo>
                  <a:pt x="4096342" y="2508382"/>
                </a:lnTo>
                <a:lnTo>
                  <a:pt x="3980734" y="2440969"/>
                </a:lnTo>
                <a:close/>
                <a:moveTo>
                  <a:pt x="5785470" y="2414310"/>
                </a:moveTo>
                <a:lnTo>
                  <a:pt x="5800928" y="2458247"/>
                </a:lnTo>
                <a:lnTo>
                  <a:pt x="5876988" y="2648377"/>
                </a:lnTo>
                <a:lnTo>
                  <a:pt x="5915333" y="2676809"/>
                </a:lnTo>
                <a:lnTo>
                  <a:pt x="5829795" y="2441843"/>
                </a:lnTo>
                <a:close/>
                <a:moveTo>
                  <a:pt x="6009659" y="2392514"/>
                </a:moveTo>
                <a:lnTo>
                  <a:pt x="6039892" y="2528668"/>
                </a:lnTo>
                <a:lnTo>
                  <a:pt x="6053147" y="2575687"/>
                </a:lnTo>
                <a:lnTo>
                  <a:pt x="6172982" y="2655557"/>
                </a:lnTo>
                <a:cubicBezTo>
                  <a:pt x="6656274" y="2988773"/>
                  <a:pt x="7044553" y="3336483"/>
                  <a:pt x="7351158" y="3710714"/>
                </a:cubicBezTo>
                <a:cubicBezTo>
                  <a:pt x="7526462" y="3924236"/>
                  <a:pt x="7685648" y="4155138"/>
                  <a:pt x="7835599" y="4392666"/>
                </a:cubicBezTo>
                <a:lnTo>
                  <a:pt x="7899701" y="4498085"/>
                </a:lnTo>
                <a:lnTo>
                  <a:pt x="7919625" y="4503662"/>
                </a:lnTo>
                <a:lnTo>
                  <a:pt x="8066154" y="4537701"/>
                </a:lnTo>
                <a:lnTo>
                  <a:pt x="7937817" y="4299273"/>
                </a:lnTo>
                <a:cubicBezTo>
                  <a:pt x="7798311" y="4052217"/>
                  <a:pt x="7647500" y="3813358"/>
                  <a:pt x="7476014" y="3595022"/>
                </a:cubicBezTo>
                <a:cubicBezTo>
                  <a:pt x="7134820" y="3159708"/>
                  <a:pt x="6670747" y="2774583"/>
                  <a:pt x="6063349" y="2422245"/>
                </a:cubicBezTo>
                <a:close/>
                <a:moveTo>
                  <a:pt x="5991549" y="2382486"/>
                </a:moveTo>
                <a:lnTo>
                  <a:pt x="6029479" y="2544764"/>
                </a:lnTo>
                <a:lnTo>
                  <a:pt x="6035069" y="2563637"/>
                </a:lnTo>
                <a:lnTo>
                  <a:pt x="6037004" y="2564927"/>
                </a:lnTo>
                <a:lnTo>
                  <a:pt x="6029940" y="2540558"/>
                </a:lnTo>
                <a:lnTo>
                  <a:pt x="5994105" y="2383900"/>
                </a:lnTo>
                <a:close/>
                <a:moveTo>
                  <a:pt x="4284662" y="2379065"/>
                </a:moveTo>
                <a:lnTo>
                  <a:pt x="4330875" y="2477665"/>
                </a:lnTo>
                <a:lnTo>
                  <a:pt x="4424067" y="2688481"/>
                </a:lnTo>
                <a:lnTo>
                  <a:pt x="4635975" y="2806049"/>
                </a:lnTo>
                <a:lnTo>
                  <a:pt x="4612764" y="2764001"/>
                </a:lnTo>
                <a:lnTo>
                  <a:pt x="4473960" y="2511161"/>
                </a:lnTo>
                <a:close/>
                <a:moveTo>
                  <a:pt x="5974745" y="2373178"/>
                </a:moveTo>
                <a:lnTo>
                  <a:pt x="6018875" y="2552843"/>
                </a:lnTo>
                <a:lnTo>
                  <a:pt x="6027528" y="2558610"/>
                </a:lnTo>
                <a:lnTo>
                  <a:pt x="6015272" y="2515525"/>
                </a:lnTo>
                <a:lnTo>
                  <a:pt x="5983318" y="2377926"/>
                </a:lnTo>
                <a:close/>
                <a:moveTo>
                  <a:pt x="5459869" y="2369706"/>
                </a:moveTo>
                <a:lnTo>
                  <a:pt x="5615418" y="2636670"/>
                </a:lnTo>
                <a:lnTo>
                  <a:pt x="5646363" y="2686739"/>
                </a:lnTo>
                <a:lnTo>
                  <a:pt x="5766259" y="2785403"/>
                </a:lnTo>
                <a:lnTo>
                  <a:pt x="5659619" y="2591414"/>
                </a:lnTo>
                <a:lnTo>
                  <a:pt x="5591739" y="2458470"/>
                </a:lnTo>
                <a:close/>
                <a:moveTo>
                  <a:pt x="5710588" y="2367796"/>
                </a:moveTo>
                <a:lnTo>
                  <a:pt x="5762511" y="2496824"/>
                </a:lnTo>
                <a:lnTo>
                  <a:pt x="5807414" y="2598683"/>
                </a:lnTo>
                <a:lnTo>
                  <a:pt x="5854826" y="2631946"/>
                </a:lnTo>
                <a:lnTo>
                  <a:pt x="5864432" y="2639068"/>
                </a:lnTo>
                <a:lnTo>
                  <a:pt x="5793247" y="2461142"/>
                </a:lnTo>
                <a:lnTo>
                  <a:pt x="5773881" y="2407112"/>
                </a:lnTo>
                <a:close/>
                <a:moveTo>
                  <a:pt x="5952215" y="2360703"/>
                </a:moveTo>
                <a:lnTo>
                  <a:pt x="6000645" y="2540693"/>
                </a:lnTo>
                <a:lnTo>
                  <a:pt x="6012120" y="2548341"/>
                </a:lnTo>
                <a:lnTo>
                  <a:pt x="5966231" y="2368463"/>
                </a:lnTo>
                <a:close/>
                <a:moveTo>
                  <a:pt x="5914297" y="2339706"/>
                </a:moveTo>
                <a:lnTo>
                  <a:pt x="5914304" y="2339732"/>
                </a:lnTo>
                <a:lnTo>
                  <a:pt x="5964718" y="2516746"/>
                </a:lnTo>
                <a:lnTo>
                  <a:pt x="5990715" y="2534075"/>
                </a:lnTo>
                <a:lnTo>
                  <a:pt x="5942796" y="2355487"/>
                </a:lnTo>
                <a:close/>
                <a:moveTo>
                  <a:pt x="5880729" y="2321115"/>
                </a:moveTo>
                <a:lnTo>
                  <a:pt x="5894128" y="2372468"/>
                </a:lnTo>
                <a:lnTo>
                  <a:pt x="5932208" y="2496327"/>
                </a:lnTo>
                <a:lnTo>
                  <a:pt x="5955020" y="2510507"/>
                </a:lnTo>
                <a:lnTo>
                  <a:pt x="5906572" y="2340649"/>
                </a:lnTo>
                <a:lnTo>
                  <a:pt x="5905138" y="2334632"/>
                </a:lnTo>
                <a:close/>
                <a:moveTo>
                  <a:pt x="5611464" y="2311605"/>
                </a:moveTo>
                <a:lnTo>
                  <a:pt x="5709283" y="2529838"/>
                </a:lnTo>
                <a:lnTo>
                  <a:pt x="5795765" y="2590511"/>
                </a:lnTo>
                <a:lnTo>
                  <a:pt x="5755695" y="2499760"/>
                </a:lnTo>
                <a:lnTo>
                  <a:pt x="5701335" y="2364301"/>
                </a:lnTo>
                <a:close/>
                <a:moveTo>
                  <a:pt x="5153928" y="2303092"/>
                </a:moveTo>
                <a:lnTo>
                  <a:pt x="5180749" y="2336269"/>
                </a:lnTo>
                <a:cubicBezTo>
                  <a:pt x="5287790" y="2470631"/>
                  <a:pt x="5395803" y="2608013"/>
                  <a:pt x="5505202" y="2748508"/>
                </a:cubicBezTo>
                <a:lnTo>
                  <a:pt x="5653428" y="2928828"/>
                </a:lnTo>
                <a:lnTo>
                  <a:pt x="5794200" y="3059242"/>
                </a:lnTo>
                <a:lnTo>
                  <a:pt x="5869939" y="3133361"/>
                </a:lnTo>
                <a:lnTo>
                  <a:pt x="5731102" y="2945181"/>
                </a:lnTo>
                <a:cubicBezTo>
                  <a:pt x="5673060" y="2864257"/>
                  <a:pt x="5615009" y="2781062"/>
                  <a:pt x="5556908" y="2695520"/>
                </a:cubicBezTo>
                <a:lnTo>
                  <a:pt x="5453674" y="2540720"/>
                </a:lnTo>
                <a:close/>
                <a:moveTo>
                  <a:pt x="5839583" y="2298332"/>
                </a:moveTo>
                <a:lnTo>
                  <a:pt x="5866133" y="2390762"/>
                </a:lnTo>
                <a:lnTo>
                  <a:pt x="5893181" y="2472070"/>
                </a:lnTo>
                <a:lnTo>
                  <a:pt x="5922241" y="2490132"/>
                </a:lnTo>
                <a:lnTo>
                  <a:pt x="5887348" y="2376410"/>
                </a:lnTo>
                <a:lnTo>
                  <a:pt x="5871661" y="2316096"/>
                </a:lnTo>
                <a:close/>
                <a:moveTo>
                  <a:pt x="4126383" y="2267902"/>
                </a:moveTo>
                <a:lnTo>
                  <a:pt x="4233471" y="2555278"/>
                </a:lnTo>
                <a:lnTo>
                  <a:pt x="4243820" y="2585483"/>
                </a:lnTo>
                <a:lnTo>
                  <a:pt x="4349514" y="2647119"/>
                </a:lnTo>
                <a:lnTo>
                  <a:pt x="4413227" y="2682468"/>
                </a:lnTo>
                <a:lnTo>
                  <a:pt x="4323827" y="2479738"/>
                </a:lnTo>
                <a:lnTo>
                  <a:pt x="4272768" y="2370765"/>
                </a:lnTo>
                <a:lnTo>
                  <a:pt x="4141738" y="2279331"/>
                </a:lnTo>
                <a:close/>
                <a:moveTo>
                  <a:pt x="5724251" y="2240309"/>
                </a:moveTo>
                <a:lnTo>
                  <a:pt x="5781334" y="2402552"/>
                </a:lnTo>
                <a:lnTo>
                  <a:pt x="5825480" y="2429992"/>
                </a:lnTo>
                <a:lnTo>
                  <a:pt x="5823914" y="2425689"/>
                </a:lnTo>
                <a:lnTo>
                  <a:pt x="5772329" y="2264999"/>
                </a:lnTo>
                <a:close/>
                <a:moveTo>
                  <a:pt x="5488764" y="2239666"/>
                </a:moveTo>
                <a:lnTo>
                  <a:pt x="5547812" y="2356431"/>
                </a:lnTo>
                <a:lnTo>
                  <a:pt x="5597185" y="2452218"/>
                </a:lnTo>
                <a:lnTo>
                  <a:pt x="5607830" y="2459384"/>
                </a:lnTo>
                <a:lnTo>
                  <a:pt x="5603831" y="2465111"/>
                </a:lnTo>
                <a:lnTo>
                  <a:pt x="5604154" y="2465738"/>
                </a:lnTo>
                <a:lnTo>
                  <a:pt x="5608765" y="2459319"/>
                </a:lnTo>
                <a:lnTo>
                  <a:pt x="5698388" y="2522196"/>
                </a:lnTo>
                <a:lnTo>
                  <a:pt x="5601332" y="2305666"/>
                </a:lnTo>
                <a:close/>
                <a:moveTo>
                  <a:pt x="4448582" y="2235058"/>
                </a:moveTo>
                <a:lnTo>
                  <a:pt x="4731933" y="2652117"/>
                </a:lnTo>
                <a:lnTo>
                  <a:pt x="4760498" y="2694677"/>
                </a:lnTo>
                <a:lnTo>
                  <a:pt x="4828803" y="2740832"/>
                </a:lnTo>
                <a:lnTo>
                  <a:pt x="5168273" y="2970551"/>
                </a:lnTo>
                <a:lnTo>
                  <a:pt x="5136359" y="2932691"/>
                </a:lnTo>
                <a:lnTo>
                  <a:pt x="5135242" y="2933610"/>
                </a:lnTo>
                <a:lnTo>
                  <a:pt x="4825239" y="2553885"/>
                </a:lnTo>
                <a:close/>
                <a:moveTo>
                  <a:pt x="5976273" y="2233888"/>
                </a:moveTo>
                <a:lnTo>
                  <a:pt x="5984462" y="2279030"/>
                </a:lnTo>
                <a:lnTo>
                  <a:pt x="6007402" y="2382346"/>
                </a:lnTo>
                <a:lnTo>
                  <a:pt x="6067505" y="2415595"/>
                </a:lnTo>
                <a:cubicBezTo>
                  <a:pt x="6675627" y="2768133"/>
                  <a:pt x="7139684" y="3154097"/>
                  <a:pt x="7481706" y="3590101"/>
                </a:cubicBezTo>
                <a:cubicBezTo>
                  <a:pt x="7653192" y="3809026"/>
                  <a:pt x="7804241" y="4048133"/>
                  <a:pt x="7944004" y="4295286"/>
                </a:cubicBezTo>
                <a:lnTo>
                  <a:pt x="8075931" y="4539973"/>
                </a:lnTo>
                <a:lnTo>
                  <a:pt x="8148085" y="4556734"/>
                </a:lnTo>
                <a:lnTo>
                  <a:pt x="8212022" y="4569421"/>
                </a:lnTo>
                <a:lnTo>
                  <a:pt x="8083470" y="4297610"/>
                </a:lnTo>
                <a:cubicBezTo>
                  <a:pt x="7940582" y="4007278"/>
                  <a:pt x="7782744" y="3726616"/>
                  <a:pt x="7594184" y="3475516"/>
                </a:cubicBezTo>
                <a:cubicBezTo>
                  <a:pt x="7260546" y="3032627"/>
                  <a:pt x="6789320" y="2654706"/>
                  <a:pt x="6160062" y="2324940"/>
                </a:cubicBezTo>
                <a:close/>
                <a:moveTo>
                  <a:pt x="5254698" y="2231606"/>
                </a:moveTo>
                <a:lnTo>
                  <a:pt x="5285042" y="2277192"/>
                </a:lnTo>
                <a:lnTo>
                  <a:pt x="5454444" y="2530308"/>
                </a:lnTo>
                <a:lnTo>
                  <a:pt x="5501204" y="2567317"/>
                </a:lnTo>
                <a:lnTo>
                  <a:pt x="5494496" y="2573081"/>
                </a:lnTo>
                <a:lnTo>
                  <a:pt x="5470158" y="2553787"/>
                </a:lnTo>
                <a:lnTo>
                  <a:pt x="5561807" y="2690725"/>
                </a:lnTo>
                <a:cubicBezTo>
                  <a:pt x="5629025" y="2789515"/>
                  <a:pt x="5696124" y="2885178"/>
                  <a:pt x="5763198" y="2977817"/>
                </a:cubicBezTo>
                <a:lnTo>
                  <a:pt x="5905910" y="3168564"/>
                </a:lnTo>
                <a:lnTo>
                  <a:pt x="6050092" y="3309664"/>
                </a:lnTo>
                <a:lnTo>
                  <a:pt x="5977368" y="3210050"/>
                </a:lnTo>
                <a:cubicBezTo>
                  <a:pt x="5894163" y="3092489"/>
                  <a:pt x="5811921" y="2969063"/>
                  <a:pt x="5730476" y="2839541"/>
                </a:cubicBezTo>
                <a:lnTo>
                  <a:pt x="5639434" y="2690630"/>
                </a:lnTo>
                <a:lnTo>
                  <a:pt x="5496450" y="2573083"/>
                </a:lnTo>
                <a:lnTo>
                  <a:pt x="5501266" y="2567337"/>
                </a:lnTo>
                <a:lnTo>
                  <a:pt x="5627631" y="2671324"/>
                </a:lnTo>
                <a:lnTo>
                  <a:pt x="5608887" y="2640666"/>
                </a:lnTo>
                <a:cubicBezTo>
                  <a:pt x="5565617" y="2568369"/>
                  <a:pt x="5522619" y="2495076"/>
                  <a:pt x="5480097" y="2421916"/>
                </a:cubicBezTo>
                <a:lnTo>
                  <a:pt x="5443608" y="2358763"/>
                </a:lnTo>
                <a:close/>
                <a:moveTo>
                  <a:pt x="5957222" y="2224448"/>
                </a:moveTo>
                <a:lnTo>
                  <a:pt x="5970077" y="2290623"/>
                </a:lnTo>
                <a:lnTo>
                  <a:pt x="5989158" y="2372254"/>
                </a:lnTo>
                <a:lnTo>
                  <a:pt x="5991772" y="2373699"/>
                </a:lnTo>
                <a:lnTo>
                  <a:pt x="5971000" y="2282893"/>
                </a:lnTo>
                <a:lnTo>
                  <a:pt x="5960355" y="2226001"/>
                </a:lnTo>
                <a:close/>
                <a:moveTo>
                  <a:pt x="5939580" y="2215708"/>
                </a:moveTo>
                <a:lnTo>
                  <a:pt x="5957539" y="2303125"/>
                </a:lnTo>
                <a:lnTo>
                  <a:pt x="5972216" y="2362883"/>
                </a:lnTo>
                <a:lnTo>
                  <a:pt x="5980946" y="2367711"/>
                </a:lnTo>
                <a:lnTo>
                  <a:pt x="5963255" y="2291533"/>
                </a:lnTo>
                <a:lnTo>
                  <a:pt x="5949484" y="2220615"/>
                </a:lnTo>
                <a:close/>
                <a:moveTo>
                  <a:pt x="5915767" y="2203911"/>
                </a:moveTo>
                <a:lnTo>
                  <a:pt x="5941127" y="2319494"/>
                </a:lnTo>
                <a:lnTo>
                  <a:pt x="5949406" y="2350265"/>
                </a:lnTo>
                <a:lnTo>
                  <a:pt x="5963589" y="2358109"/>
                </a:lnTo>
                <a:lnTo>
                  <a:pt x="5949793" y="2304035"/>
                </a:lnTo>
                <a:lnTo>
                  <a:pt x="5930627" y="2211272"/>
                </a:lnTo>
                <a:close/>
                <a:moveTo>
                  <a:pt x="5643100" y="2198637"/>
                </a:moveTo>
                <a:lnTo>
                  <a:pt x="5661766" y="2246473"/>
                </a:lnTo>
                <a:lnTo>
                  <a:pt x="5705642" y="2355508"/>
                </a:lnTo>
                <a:lnTo>
                  <a:pt x="5769642" y="2395286"/>
                </a:lnTo>
                <a:lnTo>
                  <a:pt x="5711803" y="2233918"/>
                </a:lnTo>
                <a:close/>
                <a:moveTo>
                  <a:pt x="4003145" y="2176165"/>
                </a:moveTo>
                <a:lnTo>
                  <a:pt x="4049804" y="2316191"/>
                </a:lnTo>
                <a:lnTo>
                  <a:pt x="4103242" y="2503505"/>
                </a:lnTo>
                <a:lnTo>
                  <a:pt x="4232902" y="2579117"/>
                </a:lnTo>
                <a:lnTo>
                  <a:pt x="4225804" y="2558411"/>
                </a:lnTo>
                <a:lnTo>
                  <a:pt x="4114050" y="2258721"/>
                </a:lnTo>
                <a:close/>
                <a:moveTo>
                  <a:pt x="5841570" y="2171040"/>
                </a:moveTo>
                <a:lnTo>
                  <a:pt x="5878031" y="2310778"/>
                </a:lnTo>
                <a:lnTo>
                  <a:pt x="5902706" y="2324429"/>
                </a:lnTo>
                <a:lnTo>
                  <a:pt x="5869110" y="2183477"/>
                </a:lnTo>
                <a:close/>
                <a:moveTo>
                  <a:pt x="5797278" y="2151040"/>
                </a:moveTo>
                <a:lnTo>
                  <a:pt x="5836572" y="2287845"/>
                </a:lnTo>
                <a:lnTo>
                  <a:pt x="5868976" y="2305771"/>
                </a:lnTo>
                <a:lnTo>
                  <a:pt x="5832921" y="2167135"/>
                </a:lnTo>
                <a:close/>
                <a:moveTo>
                  <a:pt x="5329959" y="2146555"/>
                </a:moveTo>
                <a:lnTo>
                  <a:pt x="5360969" y="2199971"/>
                </a:lnTo>
                <a:lnTo>
                  <a:pt x="5450362" y="2353392"/>
                </a:lnTo>
                <a:lnTo>
                  <a:pt x="5584024" y="2443359"/>
                </a:lnTo>
                <a:lnTo>
                  <a:pt x="5476285" y="2232349"/>
                </a:lnTo>
                <a:close/>
                <a:moveTo>
                  <a:pt x="5536226" y="2143754"/>
                </a:moveTo>
                <a:lnTo>
                  <a:pt x="5605932" y="2299264"/>
                </a:lnTo>
                <a:lnTo>
                  <a:pt x="5696605" y="2352512"/>
                </a:lnTo>
                <a:lnTo>
                  <a:pt x="5655033" y="2248920"/>
                </a:lnTo>
                <a:lnTo>
                  <a:pt x="5633516" y="2193714"/>
                </a:lnTo>
                <a:close/>
                <a:moveTo>
                  <a:pt x="5735152" y="2122984"/>
                </a:moveTo>
                <a:lnTo>
                  <a:pt x="5744845" y="2154461"/>
                </a:lnTo>
                <a:lnTo>
                  <a:pt x="5778475" y="2259427"/>
                </a:lnTo>
                <a:lnTo>
                  <a:pt x="5792278" y="2266515"/>
                </a:lnTo>
                <a:lnTo>
                  <a:pt x="5788408" y="2273255"/>
                </a:lnTo>
                <a:lnTo>
                  <a:pt x="5781823" y="2269874"/>
                </a:lnTo>
                <a:lnTo>
                  <a:pt x="5830753" y="2422592"/>
                </a:lnTo>
                <a:lnTo>
                  <a:pt x="5835770" y="2436387"/>
                </a:lnTo>
                <a:lnTo>
                  <a:pt x="5882369" y="2465351"/>
                </a:lnTo>
                <a:lnTo>
                  <a:pt x="5858537" y="2393815"/>
                </a:lnTo>
                <a:lnTo>
                  <a:pt x="5829495" y="2292744"/>
                </a:lnTo>
                <a:lnTo>
                  <a:pt x="5794200" y="2273198"/>
                </a:lnTo>
                <a:lnTo>
                  <a:pt x="5797996" y="2266503"/>
                </a:lnTo>
                <a:lnTo>
                  <a:pt x="5826483" y="2282263"/>
                </a:lnTo>
                <a:lnTo>
                  <a:pt x="5787510" y="2146629"/>
                </a:lnTo>
                <a:close/>
                <a:moveTo>
                  <a:pt x="5964378" y="2102881"/>
                </a:moveTo>
                <a:lnTo>
                  <a:pt x="5962340" y="2108405"/>
                </a:lnTo>
                <a:lnTo>
                  <a:pt x="5952822" y="2104603"/>
                </a:lnTo>
                <a:lnTo>
                  <a:pt x="5974617" y="2224760"/>
                </a:lnTo>
                <a:lnTo>
                  <a:pt x="6163602" y="2318214"/>
                </a:lnTo>
                <a:cubicBezTo>
                  <a:pt x="6794112" y="2648197"/>
                  <a:pt x="7265439" y="3027075"/>
                  <a:pt x="7599887" y="3471532"/>
                </a:cubicBezTo>
                <a:cubicBezTo>
                  <a:pt x="7788967" y="3722633"/>
                  <a:pt x="7946788" y="4003294"/>
                  <a:pt x="8089700" y="4293838"/>
                </a:cubicBezTo>
                <a:lnTo>
                  <a:pt x="8220782" y="4571159"/>
                </a:lnTo>
                <a:lnTo>
                  <a:pt x="8328669" y="4592566"/>
                </a:lnTo>
                <a:lnTo>
                  <a:pt x="8290756" y="4496278"/>
                </a:lnTo>
                <a:cubicBezTo>
                  <a:pt x="8124821" y="4086796"/>
                  <a:pt x="7946869" y="3701065"/>
                  <a:pt x="7699785" y="3359720"/>
                </a:cubicBezTo>
                <a:cubicBezTo>
                  <a:pt x="7373743" y="2909349"/>
                  <a:pt x="6896131" y="2537114"/>
                  <a:pt x="6246492" y="2228315"/>
                </a:cubicBezTo>
                <a:close/>
                <a:moveTo>
                  <a:pt x="5932352" y="2096428"/>
                </a:moveTo>
                <a:lnTo>
                  <a:pt x="5955440" y="2215278"/>
                </a:lnTo>
                <a:lnTo>
                  <a:pt x="5958645" y="2216861"/>
                </a:lnTo>
                <a:lnTo>
                  <a:pt x="5936414" y="2098048"/>
                </a:lnTo>
                <a:close/>
                <a:moveTo>
                  <a:pt x="5673116" y="2094971"/>
                </a:moveTo>
                <a:lnTo>
                  <a:pt x="5720503" y="2229657"/>
                </a:lnTo>
                <a:lnTo>
                  <a:pt x="5768975" y="2254548"/>
                </a:lnTo>
                <a:lnTo>
                  <a:pt x="5737771" y="2157349"/>
                </a:lnTo>
                <a:lnTo>
                  <a:pt x="5725945" y="2118827"/>
                </a:lnTo>
                <a:close/>
                <a:moveTo>
                  <a:pt x="3890763" y="2092511"/>
                </a:moveTo>
                <a:lnTo>
                  <a:pt x="3942697" y="2279448"/>
                </a:lnTo>
                <a:lnTo>
                  <a:pt x="3974348" y="2427719"/>
                </a:lnTo>
                <a:lnTo>
                  <a:pt x="3984698" y="2434377"/>
                </a:lnTo>
                <a:lnTo>
                  <a:pt x="4093300" y="2497708"/>
                </a:lnTo>
                <a:lnTo>
                  <a:pt x="4042499" y="2319438"/>
                </a:lnTo>
                <a:lnTo>
                  <a:pt x="3992050" y="2167907"/>
                </a:lnTo>
                <a:close/>
                <a:moveTo>
                  <a:pt x="5913531" y="2088909"/>
                </a:moveTo>
                <a:lnTo>
                  <a:pt x="5937688" y="2206498"/>
                </a:lnTo>
                <a:lnTo>
                  <a:pt x="5947704" y="2211451"/>
                </a:lnTo>
                <a:lnTo>
                  <a:pt x="5924780" y="2093403"/>
                </a:lnTo>
                <a:close/>
                <a:moveTo>
                  <a:pt x="5888325" y="2078841"/>
                </a:moveTo>
                <a:lnTo>
                  <a:pt x="5913735" y="2194653"/>
                </a:lnTo>
                <a:lnTo>
                  <a:pt x="5928726" y="2202066"/>
                </a:lnTo>
                <a:lnTo>
                  <a:pt x="5904609" y="2085345"/>
                </a:lnTo>
                <a:close/>
                <a:moveTo>
                  <a:pt x="5406423" y="2077097"/>
                </a:moveTo>
                <a:lnTo>
                  <a:pt x="5432171" y="2127755"/>
                </a:lnTo>
                <a:lnTo>
                  <a:pt x="5482143" y="2226574"/>
                </a:lnTo>
                <a:lnTo>
                  <a:pt x="5595795" y="2293312"/>
                </a:lnTo>
                <a:lnTo>
                  <a:pt x="5526524" y="2138772"/>
                </a:lnTo>
                <a:close/>
                <a:moveTo>
                  <a:pt x="5848313" y="2062858"/>
                </a:moveTo>
                <a:lnTo>
                  <a:pt x="5875874" y="2178497"/>
                </a:lnTo>
                <a:lnTo>
                  <a:pt x="5878722" y="2179786"/>
                </a:lnTo>
                <a:lnTo>
                  <a:pt x="5877076" y="2183541"/>
                </a:lnTo>
                <a:lnTo>
                  <a:pt x="5911863" y="2329495"/>
                </a:lnTo>
                <a:lnTo>
                  <a:pt x="5939997" y="2345059"/>
                </a:lnTo>
                <a:lnTo>
                  <a:pt x="5933381" y="2320401"/>
                </a:lnTo>
                <a:lnTo>
                  <a:pt x="5906873" y="2199506"/>
                </a:lnTo>
                <a:lnTo>
                  <a:pt x="5880644" y="2186512"/>
                </a:lnTo>
                <a:lnTo>
                  <a:pt x="5883572" y="2179738"/>
                </a:lnTo>
                <a:lnTo>
                  <a:pt x="5904847" y="2190258"/>
                </a:lnTo>
                <a:lnTo>
                  <a:pt x="5879657" y="2075378"/>
                </a:lnTo>
                <a:close/>
                <a:moveTo>
                  <a:pt x="5587575" y="2056342"/>
                </a:moveTo>
                <a:lnTo>
                  <a:pt x="5638841" y="2187721"/>
                </a:lnTo>
                <a:lnTo>
                  <a:pt x="5707969" y="2223220"/>
                </a:lnTo>
                <a:lnTo>
                  <a:pt x="5700199" y="2201543"/>
                </a:lnTo>
                <a:lnTo>
                  <a:pt x="5661615" y="2089776"/>
                </a:lnTo>
                <a:close/>
                <a:moveTo>
                  <a:pt x="5809944" y="2047533"/>
                </a:moveTo>
                <a:lnTo>
                  <a:pt x="5820377" y="2089820"/>
                </a:lnTo>
                <a:lnTo>
                  <a:pt x="5839181" y="2161888"/>
                </a:lnTo>
                <a:lnTo>
                  <a:pt x="5866962" y="2174463"/>
                </a:lnTo>
                <a:lnTo>
                  <a:pt x="5839525" y="2059349"/>
                </a:lnTo>
                <a:close/>
                <a:moveTo>
                  <a:pt x="5763320" y="2028910"/>
                </a:moveTo>
                <a:lnTo>
                  <a:pt x="5786781" y="2114491"/>
                </a:lnTo>
                <a:lnTo>
                  <a:pt x="5794598" y="2141710"/>
                </a:lnTo>
                <a:lnTo>
                  <a:pt x="5830539" y="2157976"/>
                </a:lnTo>
                <a:lnTo>
                  <a:pt x="5813597" y="2092835"/>
                </a:lnTo>
                <a:lnTo>
                  <a:pt x="5801608" y="2044203"/>
                </a:lnTo>
                <a:close/>
                <a:moveTo>
                  <a:pt x="5113872" y="2020055"/>
                </a:moveTo>
                <a:lnTo>
                  <a:pt x="5242738" y="2213641"/>
                </a:lnTo>
                <a:lnTo>
                  <a:pt x="5434231" y="2342532"/>
                </a:lnTo>
                <a:lnTo>
                  <a:pt x="5354165" y="2203965"/>
                </a:lnTo>
                <a:lnTo>
                  <a:pt x="5316097" y="2138427"/>
                </a:lnTo>
                <a:lnTo>
                  <a:pt x="5269825" y="2111300"/>
                </a:lnTo>
                <a:close/>
                <a:moveTo>
                  <a:pt x="4199655" y="2017669"/>
                </a:moveTo>
                <a:lnTo>
                  <a:pt x="4204581" y="2025376"/>
                </a:lnTo>
                <a:cubicBezTo>
                  <a:pt x="4277463" y="2146180"/>
                  <a:pt x="4347826" y="2268756"/>
                  <a:pt x="4416659" y="2391678"/>
                </a:cubicBezTo>
                <a:lnTo>
                  <a:pt x="4478484" y="2503928"/>
                </a:lnTo>
                <a:lnTo>
                  <a:pt x="4487043" y="2509898"/>
                </a:lnTo>
                <a:lnTo>
                  <a:pt x="4742162" y="2682287"/>
                </a:lnTo>
                <a:lnTo>
                  <a:pt x="4725136" y="2656919"/>
                </a:lnTo>
                <a:cubicBezTo>
                  <a:pt x="4649282" y="2543173"/>
                  <a:pt x="4572760" y="2428399"/>
                  <a:pt x="4495034" y="2313711"/>
                </a:cubicBezTo>
                <a:lnTo>
                  <a:pt x="4429197" y="2218647"/>
                </a:lnTo>
                <a:lnTo>
                  <a:pt x="4424151" y="2214375"/>
                </a:lnTo>
                <a:close/>
                <a:moveTo>
                  <a:pt x="5474197" y="2005143"/>
                </a:moveTo>
                <a:lnTo>
                  <a:pt x="5498304" y="2059153"/>
                </a:lnTo>
                <a:lnTo>
                  <a:pt x="5531143" y="2132416"/>
                </a:lnTo>
                <a:lnTo>
                  <a:pt x="5629263" y="2182802"/>
                </a:lnTo>
                <a:lnTo>
                  <a:pt x="5578348" y="2052174"/>
                </a:lnTo>
                <a:close/>
                <a:moveTo>
                  <a:pt x="5698170" y="2002886"/>
                </a:moveTo>
                <a:lnTo>
                  <a:pt x="5732224" y="2113477"/>
                </a:lnTo>
                <a:lnTo>
                  <a:pt x="5784825" y="2137286"/>
                </a:lnTo>
                <a:lnTo>
                  <a:pt x="5779085" y="2117308"/>
                </a:lnTo>
                <a:lnTo>
                  <a:pt x="5753870" y="2025136"/>
                </a:lnTo>
                <a:close/>
                <a:moveTo>
                  <a:pt x="5933620" y="1998737"/>
                </a:moveTo>
                <a:lnTo>
                  <a:pt x="5951097" y="2095089"/>
                </a:lnTo>
                <a:lnTo>
                  <a:pt x="5958261" y="2097954"/>
                </a:lnTo>
                <a:lnTo>
                  <a:pt x="5960342" y="2092970"/>
                </a:lnTo>
                <a:cubicBezTo>
                  <a:pt x="6761391" y="2426519"/>
                  <a:pt x="7331980" y="2840179"/>
                  <a:pt x="7705502" y="3355896"/>
                </a:cubicBezTo>
                <a:cubicBezTo>
                  <a:pt x="7952586" y="3697844"/>
                  <a:pt x="8131129" y="4083839"/>
                  <a:pt x="8297298" y="4493755"/>
                </a:cubicBezTo>
                <a:lnTo>
                  <a:pt x="8336810" y="4594181"/>
                </a:lnTo>
                <a:lnTo>
                  <a:pt x="8382753" y="4603297"/>
                </a:lnTo>
                <a:lnTo>
                  <a:pt x="8426281" y="4610760"/>
                </a:lnTo>
                <a:lnTo>
                  <a:pt x="8363916" y="4431618"/>
                </a:lnTo>
                <a:cubicBezTo>
                  <a:pt x="8211926" y="4010072"/>
                  <a:pt x="8045394" y="3614098"/>
                  <a:pt x="7802573" y="3266304"/>
                </a:cubicBezTo>
                <a:cubicBezTo>
                  <a:pt x="7487363" y="2815785"/>
                  <a:pt x="6992860" y="2441407"/>
                  <a:pt x="6329116" y="2152001"/>
                </a:cubicBezTo>
                <a:lnTo>
                  <a:pt x="6036554" y="2034100"/>
                </a:lnTo>
                <a:lnTo>
                  <a:pt x="6036305" y="2035132"/>
                </a:lnTo>
                <a:close/>
                <a:moveTo>
                  <a:pt x="5924658" y="1995561"/>
                </a:moveTo>
                <a:lnTo>
                  <a:pt x="5925821" y="2002387"/>
                </a:lnTo>
                <a:lnTo>
                  <a:pt x="5924683" y="1995570"/>
                </a:lnTo>
                <a:close/>
                <a:moveTo>
                  <a:pt x="4905253" y="1995490"/>
                </a:moveTo>
                <a:lnTo>
                  <a:pt x="5129398" y="2272751"/>
                </a:lnTo>
                <a:lnTo>
                  <a:pt x="5145714" y="2285954"/>
                </a:lnTo>
                <a:lnTo>
                  <a:pt x="5438108" y="2517378"/>
                </a:lnTo>
                <a:lnTo>
                  <a:pt x="5280417" y="2280918"/>
                </a:lnTo>
                <a:lnTo>
                  <a:pt x="5241632" y="2222813"/>
                </a:lnTo>
                <a:lnTo>
                  <a:pt x="5192033" y="2189429"/>
                </a:lnTo>
                <a:close/>
                <a:moveTo>
                  <a:pt x="5240203" y="1991950"/>
                </a:moveTo>
                <a:lnTo>
                  <a:pt x="5321724" y="2132372"/>
                </a:lnTo>
                <a:lnTo>
                  <a:pt x="5469564" y="2219186"/>
                </a:lnTo>
                <a:lnTo>
                  <a:pt x="5425329" y="2132551"/>
                </a:lnTo>
                <a:lnTo>
                  <a:pt x="5393920" y="2070678"/>
                </a:lnTo>
                <a:lnTo>
                  <a:pt x="5330264" y="2037989"/>
                </a:lnTo>
                <a:close/>
                <a:moveTo>
                  <a:pt x="5911876" y="1991030"/>
                </a:moveTo>
                <a:lnTo>
                  <a:pt x="5930492" y="2086853"/>
                </a:lnTo>
                <a:lnTo>
                  <a:pt x="5934628" y="2088508"/>
                </a:lnTo>
                <a:lnTo>
                  <a:pt x="5916711" y="1992744"/>
                </a:lnTo>
                <a:close/>
                <a:moveTo>
                  <a:pt x="5892275" y="1984083"/>
                </a:moveTo>
                <a:lnTo>
                  <a:pt x="5896224" y="2004660"/>
                </a:lnTo>
                <a:lnTo>
                  <a:pt x="5911554" y="2079283"/>
                </a:lnTo>
                <a:lnTo>
                  <a:pt x="5922921" y="2083827"/>
                </a:lnTo>
                <a:lnTo>
                  <a:pt x="5904545" y="1989202"/>
                </a:lnTo>
                <a:lnTo>
                  <a:pt x="5904398" y="1988380"/>
                </a:lnTo>
                <a:close/>
                <a:moveTo>
                  <a:pt x="5631323" y="1976185"/>
                </a:moveTo>
                <a:lnTo>
                  <a:pt x="5669665" y="2085160"/>
                </a:lnTo>
                <a:lnTo>
                  <a:pt x="5723023" y="2109312"/>
                </a:lnTo>
                <a:lnTo>
                  <a:pt x="5689256" y="1999325"/>
                </a:lnTo>
                <a:close/>
                <a:moveTo>
                  <a:pt x="5866191" y="1974838"/>
                </a:moveTo>
                <a:lnTo>
                  <a:pt x="5876561" y="2025232"/>
                </a:lnTo>
                <a:lnTo>
                  <a:pt x="5886197" y="2069147"/>
                </a:lnTo>
                <a:lnTo>
                  <a:pt x="5902618" y="2075711"/>
                </a:lnTo>
                <a:lnTo>
                  <a:pt x="5888203" y="2005938"/>
                </a:lnTo>
                <a:lnTo>
                  <a:pt x="5883432" y="1980949"/>
                </a:lnTo>
                <a:close/>
                <a:moveTo>
                  <a:pt x="5825082" y="1960269"/>
                </a:moveTo>
                <a:lnTo>
                  <a:pt x="5845352" y="2050440"/>
                </a:lnTo>
                <a:lnTo>
                  <a:pt x="5845979" y="2053069"/>
                </a:lnTo>
                <a:lnTo>
                  <a:pt x="5877532" y="2065682"/>
                </a:lnTo>
                <a:lnTo>
                  <a:pt x="5868886" y="2026255"/>
                </a:lnTo>
                <a:lnTo>
                  <a:pt x="5857665" y="1971817"/>
                </a:lnTo>
                <a:close/>
                <a:moveTo>
                  <a:pt x="5784899" y="1946026"/>
                </a:moveTo>
                <a:lnTo>
                  <a:pt x="5807516" y="2037694"/>
                </a:lnTo>
                <a:lnTo>
                  <a:pt x="5837218" y="2049568"/>
                </a:lnTo>
                <a:lnTo>
                  <a:pt x="5816458" y="1957211"/>
                </a:lnTo>
                <a:close/>
                <a:moveTo>
                  <a:pt x="5338856" y="1944165"/>
                </a:moveTo>
                <a:lnTo>
                  <a:pt x="5400418" y="2065284"/>
                </a:lnTo>
                <a:lnTo>
                  <a:pt x="5521441" y="2127432"/>
                </a:lnTo>
                <a:lnTo>
                  <a:pt x="5492617" y="2063127"/>
                </a:lnTo>
                <a:lnTo>
                  <a:pt x="5464893" y="2000941"/>
                </a:lnTo>
                <a:lnTo>
                  <a:pt x="5397463" y="1970491"/>
                </a:lnTo>
                <a:close/>
                <a:moveTo>
                  <a:pt x="5542226" y="1940596"/>
                </a:moveTo>
                <a:lnTo>
                  <a:pt x="5564649" y="1997590"/>
                </a:lnTo>
                <a:lnTo>
                  <a:pt x="5583625" y="2046217"/>
                </a:lnTo>
                <a:lnTo>
                  <a:pt x="5658236" y="2079989"/>
                </a:lnTo>
                <a:lnTo>
                  <a:pt x="5620975" y="1972052"/>
                </a:lnTo>
                <a:close/>
                <a:moveTo>
                  <a:pt x="5735832" y="1928636"/>
                </a:moveTo>
                <a:lnTo>
                  <a:pt x="5760585" y="2018933"/>
                </a:lnTo>
                <a:lnTo>
                  <a:pt x="5799183" y="2034362"/>
                </a:lnTo>
                <a:lnTo>
                  <a:pt x="5776688" y="1943116"/>
                </a:lnTo>
                <a:close/>
                <a:moveTo>
                  <a:pt x="5918988" y="1912718"/>
                </a:moveTo>
                <a:lnTo>
                  <a:pt x="5929071" y="1973659"/>
                </a:lnTo>
                <a:lnTo>
                  <a:pt x="5931993" y="1989768"/>
                </a:lnTo>
                <a:lnTo>
                  <a:pt x="6036727" y="2026899"/>
                </a:lnTo>
                <a:lnTo>
                  <a:pt x="6037264" y="2025487"/>
                </a:lnTo>
                <a:cubicBezTo>
                  <a:pt x="6851740" y="2329095"/>
                  <a:pt x="7448217" y="2744729"/>
                  <a:pt x="7809340" y="3261431"/>
                </a:cubicBezTo>
                <a:cubicBezTo>
                  <a:pt x="8052050" y="3609988"/>
                  <a:pt x="8218636" y="4006152"/>
                  <a:pt x="8371034" y="4428174"/>
                </a:cubicBezTo>
                <a:lnTo>
                  <a:pt x="8435273" y="4612302"/>
                </a:lnTo>
                <a:lnTo>
                  <a:pt x="8498581" y="4623158"/>
                </a:lnTo>
                <a:lnTo>
                  <a:pt x="8418831" y="4366310"/>
                </a:lnTo>
                <a:cubicBezTo>
                  <a:pt x="8279001" y="3933822"/>
                  <a:pt x="8122699" y="3528166"/>
                  <a:pt x="7884222" y="3174623"/>
                </a:cubicBezTo>
                <a:cubicBezTo>
                  <a:pt x="7574986" y="2717419"/>
                  <a:pt x="7075253" y="2348839"/>
                  <a:pt x="6394673" y="2076551"/>
                </a:cubicBezTo>
                <a:lnTo>
                  <a:pt x="6099160" y="1968413"/>
                </a:lnTo>
                <a:lnTo>
                  <a:pt x="6098658" y="1969577"/>
                </a:lnTo>
                <a:close/>
                <a:moveTo>
                  <a:pt x="5910063" y="1909895"/>
                </a:moveTo>
                <a:lnTo>
                  <a:pt x="5923136" y="1986627"/>
                </a:lnTo>
                <a:lnTo>
                  <a:pt x="5923195" y="1986648"/>
                </a:lnTo>
                <a:lnTo>
                  <a:pt x="5910403" y="1910003"/>
                </a:lnTo>
                <a:close/>
                <a:moveTo>
                  <a:pt x="5896545" y="1905617"/>
                </a:moveTo>
                <a:lnTo>
                  <a:pt x="5910228" y="1982051"/>
                </a:lnTo>
                <a:lnTo>
                  <a:pt x="5915028" y="1983754"/>
                </a:lnTo>
                <a:lnTo>
                  <a:pt x="5914134" y="1978972"/>
                </a:lnTo>
                <a:lnTo>
                  <a:pt x="5901876" y="1907304"/>
                </a:lnTo>
                <a:close/>
                <a:moveTo>
                  <a:pt x="5667892" y="1904555"/>
                </a:moveTo>
                <a:lnTo>
                  <a:pt x="5695045" y="1992733"/>
                </a:lnTo>
                <a:lnTo>
                  <a:pt x="5751141" y="2015157"/>
                </a:lnTo>
                <a:lnTo>
                  <a:pt x="5726575" y="1925354"/>
                </a:lnTo>
                <a:close/>
                <a:moveTo>
                  <a:pt x="5875966" y="1899104"/>
                </a:moveTo>
                <a:lnTo>
                  <a:pt x="5890546" y="1975074"/>
                </a:lnTo>
                <a:lnTo>
                  <a:pt x="5902799" y="1979417"/>
                </a:lnTo>
                <a:lnTo>
                  <a:pt x="5889213" y="1903296"/>
                </a:lnTo>
                <a:close/>
                <a:moveTo>
                  <a:pt x="5424435" y="1893651"/>
                </a:moveTo>
                <a:lnTo>
                  <a:pt x="5469468" y="1994548"/>
                </a:lnTo>
                <a:lnTo>
                  <a:pt x="5574398" y="2042042"/>
                </a:lnTo>
                <a:lnTo>
                  <a:pt x="5557835" y="1999548"/>
                </a:lnTo>
                <a:lnTo>
                  <a:pt x="5533215" y="1936997"/>
                </a:lnTo>
                <a:lnTo>
                  <a:pt x="5462774" y="1908860"/>
                </a:lnTo>
                <a:close/>
                <a:moveTo>
                  <a:pt x="5848838" y="1890519"/>
                </a:moveTo>
                <a:lnTo>
                  <a:pt x="5864327" y="1965778"/>
                </a:lnTo>
                <a:lnTo>
                  <a:pt x="5881713" y="1971941"/>
                </a:lnTo>
                <a:lnTo>
                  <a:pt x="5867284" y="1896357"/>
                </a:lnTo>
                <a:close/>
                <a:moveTo>
                  <a:pt x="5597511" y="1879610"/>
                </a:moveTo>
                <a:lnTo>
                  <a:pt x="5618512" y="1939771"/>
                </a:lnTo>
                <a:lnTo>
                  <a:pt x="5627669" y="1965800"/>
                </a:lnTo>
                <a:lnTo>
                  <a:pt x="5686138" y="1989173"/>
                </a:lnTo>
                <a:lnTo>
                  <a:pt x="5659215" y="1901479"/>
                </a:lnTo>
                <a:close/>
                <a:moveTo>
                  <a:pt x="5018382" y="1878557"/>
                </a:moveTo>
                <a:lnTo>
                  <a:pt x="5056221" y="1933449"/>
                </a:lnTo>
                <a:lnTo>
                  <a:pt x="5103657" y="2004710"/>
                </a:lnTo>
                <a:lnTo>
                  <a:pt x="5272680" y="2103570"/>
                </a:lnTo>
                <a:lnTo>
                  <a:pt x="5307843" y="2124220"/>
                </a:lnTo>
                <a:lnTo>
                  <a:pt x="5227128" y="1985266"/>
                </a:lnTo>
                <a:close/>
                <a:moveTo>
                  <a:pt x="5806384" y="1877084"/>
                </a:moveTo>
                <a:lnTo>
                  <a:pt x="5823030" y="1951137"/>
                </a:lnTo>
                <a:lnTo>
                  <a:pt x="5855798" y="1962755"/>
                </a:lnTo>
                <a:lnTo>
                  <a:pt x="5840356" y="1887835"/>
                </a:lnTo>
                <a:close/>
                <a:moveTo>
                  <a:pt x="4028781" y="1867945"/>
                </a:moveTo>
                <a:lnTo>
                  <a:pt x="4045309" y="1896264"/>
                </a:lnTo>
                <a:cubicBezTo>
                  <a:pt x="4096650" y="1990528"/>
                  <a:pt x="4145719" y="2086601"/>
                  <a:pt x="4193113" y="2183747"/>
                </a:cubicBezTo>
                <a:lnTo>
                  <a:pt x="4277453" y="2363683"/>
                </a:lnTo>
                <a:lnTo>
                  <a:pt x="4464718" y="2494324"/>
                </a:lnTo>
                <a:lnTo>
                  <a:pt x="4410499" y="2395560"/>
                </a:lnTo>
                <a:cubicBezTo>
                  <a:pt x="4341820" y="2272634"/>
                  <a:pt x="4271557" y="2150077"/>
                  <a:pt x="4198742" y="2029330"/>
                </a:cubicBezTo>
                <a:lnTo>
                  <a:pt x="4180647" y="2001013"/>
                </a:lnTo>
                <a:close/>
                <a:moveTo>
                  <a:pt x="5167874" y="1867361"/>
                </a:moveTo>
                <a:lnTo>
                  <a:pt x="5232909" y="1979387"/>
                </a:lnTo>
                <a:lnTo>
                  <a:pt x="5334134" y="2031245"/>
                </a:lnTo>
                <a:lnTo>
                  <a:pt x="5387925" y="2058869"/>
                </a:lnTo>
                <a:lnTo>
                  <a:pt x="5326993" y="1938836"/>
                </a:lnTo>
                <a:close/>
                <a:moveTo>
                  <a:pt x="5764629" y="1863871"/>
                </a:moveTo>
                <a:lnTo>
                  <a:pt x="5782625" y="1936813"/>
                </a:lnTo>
                <a:lnTo>
                  <a:pt x="5814405" y="1948079"/>
                </a:lnTo>
                <a:lnTo>
                  <a:pt x="5797838" y="1874380"/>
                </a:lnTo>
                <a:close/>
                <a:moveTo>
                  <a:pt x="5713656" y="1847739"/>
                </a:moveTo>
                <a:lnTo>
                  <a:pt x="5733278" y="1919318"/>
                </a:lnTo>
                <a:lnTo>
                  <a:pt x="5774417" y="1933902"/>
                </a:lnTo>
                <a:lnTo>
                  <a:pt x="5756520" y="1861305"/>
                </a:lnTo>
                <a:close/>
                <a:moveTo>
                  <a:pt x="5505403" y="1847004"/>
                </a:moveTo>
                <a:lnTo>
                  <a:pt x="5538045" y="1929973"/>
                </a:lnTo>
                <a:lnTo>
                  <a:pt x="5617399" y="1961694"/>
                </a:lnTo>
                <a:lnTo>
                  <a:pt x="5610831" y="1942668"/>
                </a:lnTo>
                <a:lnTo>
                  <a:pt x="5587660" y="1876118"/>
                </a:lnTo>
                <a:lnTo>
                  <a:pt x="5519485" y="1851954"/>
                </a:lnTo>
                <a:close/>
                <a:moveTo>
                  <a:pt x="5898039" y="1839320"/>
                </a:moveTo>
                <a:lnTo>
                  <a:pt x="5908680" y="1901781"/>
                </a:lnTo>
                <a:lnTo>
                  <a:pt x="5909051" y="1901898"/>
                </a:lnTo>
                <a:lnTo>
                  <a:pt x="5898635" y="1839488"/>
                </a:lnTo>
                <a:close/>
                <a:moveTo>
                  <a:pt x="5285082" y="1838367"/>
                </a:moveTo>
                <a:lnTo>
                  <a:pt x="5333156" y="1932950"/>
                </a:lnTo>
                <a:lnTo>
                  <a:pt x="5399423" y="1962844"/>
                </a:lnTo>
                <a:lnTo>
                  <a:pt x="5460166" y="1990338"/>
                </a:lnTo>
                <a:lnTo>
                  <a:pt x="5415478" y="1890098"/>
                </a:lnTo>
                <a:close/>
                <a:moveTo>
                  <a:pt x="5883965" y="1835338"/>
                </a:moveTo>
                <a:lnTo>
                  <a:pt x="5895088" y="1897477"/>
                </a:lnTo>
                <a:lnTo>
                  <a:pt x="5900488" y="1899186"/>
                </a:lnTo>
                <a:lnTo>
                  <a:pt x="5889853" y="1837004"/>
                </a:lnTo>
                <a:close/>
                <a:moveTo>
                  <a:pt x="5862566" y="1829283"/>
                </a:moveTo>
                <a:lnTo>
                  <a:pt x="5874396" y="1890925"/>
                </a:lnTo>
                <a:lnTo>
                  <a:pt x="5887761" y="1895156"/>
                </a:lnTo>
                <a:lnTo>
                  <a:pt x="5876719" y="1833288"/>
                </a:lnTo>
                <a:close/>
                <a:moveTo>
                  <a:pt x="5643408" y="1825509"/>
                </a:moveTo>
                <a:lnTo>
                  <a:pt x="5662665" y="1887580"/>
                </a:lnTo>
                <a:lnTo>
                  <a:pt x="5664982" y="1895105"/>
                </a:lnTo>
                <a:lnTo>
                  <a:pt x="5724026" y="1916038"/>
                </a:lnTo>
                <a:lnTo>
                  <a:pt x="5704554" y="1844859"/>
                </a:lnTo>
                <a:close/>
                <a:moveTo>
                  <a:pt x="5834609" y="1821375"/>
                </a:moveTo>
                <a:lnTo>
                  <a:pt x="5847146" y="1882297"/>
                </a:lnTo>
                <a:lnTo>
                  <a:pt x="5865723" y="1888179"/>
                </a:lnTo>
                <a:lnTo>
                  <a:pt x="5854018" y="1826865"/>
                </a:lnTo>
                <a:close/>
                <a:moveTo>
                  <a:pt x="5791093" y="1809063"/>
                </a:moveTo>
                <a:lnTo>
                  <a:pt x="5804521" y="1868800"/>
                </a:lnTo>
                <a:lnTo>
                  <a:pt x="5838661" y="1879609"/>
                </a:lnTo>
                <a:lnTo>
                  <a:pt x="5826165" y="1818986"/>
                </a:lnTo>
                <a:close/>
                <a:moveTo>
                  <a:pt x="5384672" y="1804565"/>
                </a:moveTo>
                <a:lnTo>
                  <a:pt x="5419570" y="1882754"/>
                </a:lnTo>
                <a:lnTo>
                  <a:pt x="5465751" y="1901073"/>
                </a:lnTo>
                <a:lnTo>
                  <a:pt x="5529032" y="1926370"/>
                </a:lnTo>
                <a:lnTo>
                  <a:pt x="5496574" y="1843901"/>
                </a:lnTo>
                <a:close/>
                <a:moveTo>
                  <a:pt x="5570582" y="1802463"/>
                </a:moveTo>
                <a:lnTo>
                  <a:pt x="5594155" y="1869994"/>
                </a:lnTo>
                <a:lnTo>
                  <a:pt x="5656315" y="1892032"/>
                </a:lnTo>
                <a:lnTo>
                  <a:pt x="5655825" y="1890440"/>
                </a:lnTo>
                <a:lnTo>
                  <a:pt x="5634819" y="1822791"/>
                </a:lnTo>
                <a:close/>
                <a:moveTo>
                  <a:pt x="4740737" y="1797141"/>
                </a:moveTo>
                <a:lnTo>
                  <a:pt x="4862128" y="1942145"/>
                </a:lnTo>
                <a:lnTo>
                  <a:pt x="4885958" y="1971621"/>
                </a:lnTo>
                <a:lnTo>
                  <a:pt x="5196743" y="2182681"/>
                </a:lnTo>
                <a:lnTo>
                  <a:pt x="5229614" y="2204807"/>
                </a:lnTo>
                <a:lnTo>
                  <a:pt x="5101448" y="2012785"/>
                </a:lnTo>
                <a:lnTo>
                  <a:pt x="4909332" y="1900383"/>
                </a:lnTo>
                <a:close/>
                <a:moveTo>
                  <a:pt x="5748061" y="1796889"/>
                </a:moveTo>
                <a:lnTo>
                  <a:pt x="5750984" y="1808566"/>
                </a:lnTo>
                <a:lnTo>
                  <a:pt x="5762568" y="1855515"/>
                </a:lnTo>
                <a:lnTo>
                  <a:pt x="5795975" y="1866093"/>
                </a:lnTo>
                <a:lnTo>
                  <a:pt x="5782615" y="1806665"/>
                </a:lnTo>
                <a:close/>
                <a:moveTo>
                  <a:pt x="5695399" y="1781991"/>
                </a:moveTo>
                <a:lnTo>
                  <a:pt x="5711337" y="1839295"/>
                </a:lnTo>
                <a:lnTo>
                  <a:pt x="5754460" y="1852949"/>
                </a:lnTo>
                <a:lnTo>
                  <a:pt x="5744205" y="1811348"/>
                </a:lnTo>
                <a:lnTo>
                  <a:pt x="5740013" y="1794613"/>
                </a:lnTo>
                <a:close/>
                <a:moveTo>
                  <a:pt x="5897018" y="1779940"/>
                </a:moveTo>
                <a:lnTo>
                  <a:pt x="5905860" y="1833379"/>
                </a:lnTo>
                <a:lnTo>
                  <a:pt x="6152472" y="1903036"/>
                </a:lnTo>
                <a:lnTo>
                  <a:pt x="6150568" y="1910763"/>
                </a:lnTo>
                <a:lnTo>
                  <a:pt x="5907275" y="1841933"/>
                </a:lnTo>
                <a:lnTo>
                  <a:pt x="5917647" y="1904620"/>
                </a:lnTo>
                <a:lnTo>
                  <a:pt x="6093930" y="1960438"/>
                </a:lnTo>
                <a:lnTo>
                  <a:pt x="6094833" y="1958004"/>
                </a:lnTo>
                <a:cubicBezTo>
                  <a:pt x="6932330" y="2238587"/>
                  <a:pt x="7536573" y="2646378"/>
                  <a:pt x="7890993" y="3169922"/>
                </a:cubicBezTo>
                <a:cubicBezTo>
                  <a:pt x="8130119" y="3524229"/>
                  <a:pt x="8286582" y="3929962"/>
                  <a:pt x="8426453" y="4362872"/>
                </a:cubicBezTo>
                <a:lnTo>
                  <a:pt x="8507656" y="4624714"/>
                </a:lnTo>
                <a:lnTo>
                  <a:pt x="8575061" y="4636272"/>
                </a:lnTo>
                <a:lnTo>
                  <a:pt x="8484001" y="4309204"/>
                </a:lnTo>
                <a:cubicBezTo>
                  <a:pt x="8355200" y="3867197"/>
                  <a:pt x="8208388" y="3453327"/>
                  <a:pt x="7973553" y="3094692"/>
                </a:cubicBezTo>
                <a:cubicBezTo>
                  <a:pt x="7625805" y="2567310"/>
                  <a:pt x="7015974" y="2167141"/>
                  <a:pt x="6159185" y="1907774"/>
                </a:cubicBezTo>
                <a:lnTo>
                  <a:pt x="6161165" y="1900158"/>
                </a:lnTo>
                <a:cubicBezTo>
                  <a:pt x="7019790" y="2160554"/>
                  <a:pt x="7631601" y="2560516"/>
                  <a:pt x="7979348" y="3090781"/>
                </a:cubicBezTo>
                <a:cubicBezTo>
                  <a:pt x="8214926" y="3450187"/>
                  <a:pt x="8361845" y="3864250"/>
                  <a:pt x="8490712" y="4306740"/>
                </a:cubicBezTo>
                <a:lnTo>
                  <a:pt x="8582755" y="4637591"/>
                </a:lnTo>
                <a:lnTo>
                  <a:pt x="8625424" y="4644907"/>
                </a:lnTo>
                <a:lnTo>
                  <a:pt x="8529900" y="4263619"/>
                </a:lnTo>
                <a:cubicBezTo>
                  <a:pt x="8410856" y="3813027"/>
                  <a:pt x="8271801" y="3391779"/>
                  <a:pt x="8039808" y="3028171"/>
                </a:cubicBezTo>
                <a:cubicBezTo>
                  <a:pt x="7740576" y="2560852"/>
                  <a:pt x="7231116" y="2201303"/>
                  <a:pt x="6522878" y="1957159"/>
                </a:cubicBezTo>
                <a:lnTo>
                  <a:pt x="6207226" y="1859617"/>
                </a:lnTo>
                <a:lnTo>
                  <a:pt x="6207214" y="1859666"/>
                </a:lnTo>
                <a:close/>
                <a:moveTo>
                  <a:pt x="5887507" y="1777496"/>
                </a:moveTo>
                <a:lnTo>
                  <a:pt x="5896581" y="1830758"/>
                </a:lnTo>
                <a:lnTo>
                  <a:pt x="5897208" y="1830934"/>
                </a:lnTo>
                <a:lnTo>
                  <a:pt x="5888325" y="1777707"/>
                </a:lnTo>
                <a:close/>
                <a:moveTo>
                  <a:pt x="5872940" y="1773752"/>
                </a:moveTo>
                <a:lnTo>
                  <a:pt x="5882429" y="1826761"/>
                </a:lnTo>
                <a:lnTo>
                  <a:pt x="5888388" y="1828443"/>
                </a:lnTo>
                <a:lnTo>
                  <a:pt x="5879314" y="1775391"/>
                </a:lnTo>
                <a:close/>
                <a:moveTo>
                  <a:pt x="5476275" y="1772973"/>
                </a:moveTo>
                <a:lnTo>
                  <a:pt x="5501551" y="1837215"/>
                </a:lnTo>
                <a:lnTo>
                  <a:pt x="5521492" y="1844234"/>
                </a:lnTo>
                <a:lnTo>
                  <a:pt x="5584314" y="1866506"/>
                </a:lnTo>
                <a:lnTo>
                  <a:pt x="5560963" y="1799437"/>
                </a:lnTo>
                <a:close/>
                <a:moveTo>
                  <a:pt x="5108442" y="1768291"/>
                </a:moveTo>
                <a:lnTo>
                  <a:pt x="5150913" y="1838145"/>
                </a:lnTo>
                <a:lnTo>
                  <a:pt x="5160818" y="1855208"/>
                </a:lnTo>
                <a:lnTo>
                  <a:pt x="5321288" y="1927596"/>
                </a:lnTo>
                <a:lnTo>
                  <a:pt x="5273701" y="1833852"/>
                </a:lnTo>
                <a:close/>
                <a:moveTo>
                  <a:pt x="5850818" y="1768067"/>
                </a:moveTo>
                <a:lnTo>
                  <a:pt x="5860916" y="1820683"/>
                </a:lnTo>
                <a:lnTo>
                  <a:pt x="5875189" y="1824715"/>
                </a:lnTo>
                <a:lnTo>
                  <a:pt x="5865764" y="1771908"/>
                </a:lnTo>
                <a:close/>
                <a:moveTo>
                  <a:pt x="4937825" y="1761691"/>
                </a:moveTo>
                <a:lnTo>
                  <a:pt x="5008711" y="1864526"/>
                </a:lnTo>
                <a:lnTo>
                  <a:pt x="5219816" y="1972680"/>
                </a:lnTo>
                <a:lnTo>
                  <a:pt x="5155380" y="1861749"/>
                </a:lnTo>
                <a:lnTo>
                  <a:pt x="5006065" y="1794678"/>
                </a:lnTo>
                <a:close/>
                <a:moveTo>
                  <a:pt x="5623607" y="1761680"/>
                </a:moveTo>
                <a:lnTo>
                  <a:pt x="5640752" y="1816944"/>
                </a:lnTo>
                <a:lnTo>
                  <a:pt x="5702214" y="1836405"/>
                </a:lnTo>
                <a:lnTo>
                  <a:pt x="5686350" y="1779431"/>
                </a:lnTo>
                <a:close/>
                <a:moveTo>
                  <a:pt x="5822121" y="1760691"/>
                </a:moveTo>
                <a:lnTo>
                  <a:pt x="5832834" y="1812752"/>
                </a:lnTo>
                <a:lnTo>
                  <a:pt x="5852378" y="1818272"/>
                </a:lnTo>
                <a:lnTo>
                  <a:pt x="5842380" y="1765898"/>
                </a:lnTo>
                <a:close/>
                <a:moveTo>
                  <a:pt x="4489364" y="1757312"/>
                </a:moveTo>
                <a:lnTo>
                  <a:pt x="4816863" y="2112016"/>
                </a:lnTo>
                <a:lnTo>
                  <a:pt x="5072614" y="2393041"/>
                </a:lnTo>
                <a:lnTo>
                  <a:pt x="5388873" y="2680125"/>
                </a:lnTo>
                <a:lnTo>
                  <a:pt x="5387182" y="2682174"/>
                </a:lnTo>
                <a:lnTo>
                  <a:pt x="5601450" y="2880675"/>
                </a:lnTo>
                <a:lnTo>
                  <a:pt x="5499215" y="2753303"/>
                </a:lnTo>
                <a:cubicBezTo>
                  <a:pt x="5389611" y="2612540"/>
                  <a:pt x="5281386" y="2474896"/>
                  <a:pt x="5174126" y="2340278"/>
                </a:cubicBezTo>
                <a:lnTo>
                  <a:pt x="5126434" y="2281299"/>
                </a:lnTo>
                <a:lnTo>
                  <a:pt x="5108479" y="2267064"/>
                </a:lnTo>
                <a:cubicBezTo>
                  <a:pt x="4919466" y="2115592"/>
                  <a:pt x="4736399" y="1966149"/>
                  <a:pt x="4559077" y="1817515"/>
                </a:cubicBezTo>
                <a:close/>
                <a:moveTo>
                  <a:pt x="5242500" y="1754589"/>
                </a:moveTo>
                <a:lnTo>
                  <a:pt x="5279376" y="1827141"/>
                </a:lnTo>
                <a:lnTo>
                  <a:pt x="5410622" y="1879204"/>
                </a:lnTo>
                <a:lnTo>
                  <a:pt x="5375985" y="1801512"/>
                </a:lnTo>
                <a:close/>
                <a:moveTo>
                  <a:pt x="5777604" y="1749250"/>
                </a:moveTo>
                <a:lnTo>
                  <a:pt x="5780786" y="1763212"/>
                </a:lnTo>
                <a:lnTo>
                  <a:pt x="5789148" y="1800412"/>
                </a:lnTo>
                <a:lnTo>
                  <a:pt x="5824389" y="1810366"/>
                </a:lnTo>
                <a:lnTo>
                  <a:pt x="5813704" y="1758527"/>
                </a:lnTo>
                <a:close/>
                <a:moveTo>
                  <a:pt x="5549033" y="1740725"/>
                </a:moveTo>
                <a:lnTo>
                  <a:pt x="5567548" y="1793770"/>
                </a:lnTo>
                <a:lnTo>
                  <a:pt x="5568529" y="1794076"/>
                </a:lnTo>
                <a:lnTo>
                  <a:pt x="5632159" y="1814224"/>
                </a:lnTo>
                <a:lnTo>
                  <a:pt x="5615094" y="1759271"/>
                </a:lnTo>
                <a:lnTo>
                  <a:pt x="5602040" y="1755579"/>
                </a:lnTo>
                <a:close/>
                <a:moveTo>
                  <a:pt x="5733282" y="1737858"/>
                </a:moveTo>
                <a:lnTo>
                  <a:pt x="5745883" y="1788192"/>
                </a:lnTo>
                <a:lnTo>
                  <a:pt x="5780672" y="1798018"/>
                </a:lnTo>
                <a:lnTo>
                  <a:pt x="5773054" y="1764129"/>
                </a:lnTo>
                <a:lnTo>
                  <a:pt x="5769160" y="1747079"/>
                </a:lnTo>
                <a:close/>
                <a:moveTo>
                  <a:pt x="3885659" y="1737553"/>
                </a:moveTo>
                <a:lnTo>
                  <a:pt x="3989100" y="1941891"/>
                </a:lnTo>
                <a:cubicBezTo>
                  <a:pt x="4034288" y="2039954"/>
                  <a:pt x="4076589" y="2140341"/>
                  <a:pt x="4116989" y="2242692"/>
                </a:cubicBezTo>
                <a:lnTo>
                  <a:pt x="4120963" y="2253355"/>
                </a:lnTo>
                <a:lnTo>
                  <a:pt x="4146003" y="2271983"/>
                </a:lnTo>
                <a:lnTo>
                  <a:pt x="4265562" y="2355389"/>
                </a:lnTo>
                <a:lnTo>
                  <a:pt x="4186260" y="2186135"/>
                </a:lnTo>
                <a:cubicBezTo>
                  <a:pt x="4138911" y="2089117"/>
                  <a:pt x="4089870" y="1993193"/>
                  <a:pt x="4038541" y="1899094"/>
                </a:cubicBezTo>
                <a:lnTo>
                  <a:pt x="4011333" y="1852567"/>
                </a:lnTo>
                <a:close/>
                <a:moveTo>
                  <a:pt x="5353439" y="1734589"/>
                </a:moveTo>
                <a:lnTo>
                  <a:pt x="5380179" y="1794497"/>
                </a:lnTo>
                <a:lnTo>
                  <a:pt x="5492718" y="1834106"/>
                </a:lnTo>
                <a:lnTo>
                  <a:pt x="5467589" y="1770259"/>
                </a:lnTo>
                <a:close/>
                <a:moveTo>
                  <a:pt x="5879119" y="1728266"/>
                </a:moveTo>
                <a:lnTo>
                  <a:pt x="5885773" y="1767320"/>
                </a:lnTo>
                <a:lnTo>
                  <a:pt x="5886627" y="1767534"/>
                </a:lnTo>
                <a:lnTo>
                  <a:pt x="5880112" y="1728498"/>
                </a:lnTo>
                <a:close/>
                <a:moveTo>
                  <a:pt x="5864174" y="1724780"/>
                </a:moveTo>
                <a:lnTo>
                  <a:pt x="5871135" y="1763667"/>
                </a:lnTo>
                <a:lnTo>
                  <a:pt x="5877585" y="1765277"/>
                </a:lnTo>
                <a:lnTo>
                  <a:pt x="5870928" y="1726355"/>
                </a:lnTo>
                <a:close/>
                <a:moveTo>
                  <a:pt x="5679262" y="1723974"/>
                </a:moveTo>
                <a:lnTo>
                  <a:pt x="5692966" y="1773245"/>
                </a:lnTo>
                <a:lnTo>
                  <a:pt x="5737836" y="1785919"/>
                </a:lnTo>
                <a:lnTo>
                  <a:pt x="5725283" y="1735802"/>
                </a:lnTo>
                <a:close/>
                <a:moveTo>
                  <a:pt x="5841494" y="1719490"/>
                </a:moveTo>
                <a:lnTo>
                  <a:pt x="5848909" y="1758121"/>
                </a:lnTo>
                <a:lnTo>
                  <a:pt x="5863974" y="1761881"/>
                </a:lnTo>
                <a:lnTo>
                  <a:pt x="5857057" y="1723120"/>
                </a:lnTo>
                <a:close/>
                <a:moveTo>
                  <a:pt x="5453001" y="1713818"/>
                </a:moveTo>
                <a:lnTo>
                  <a:pt x="5472800" y="1764142"/>
                </a:lnTo>
                <a:lnTo>
                  <a:pt x="5557944" y="1790766"/>
                </a:lnTo>
                <a:lnTo>
                  <a:pt x="5539602" y="1738083"/>
                </a:lnTo>
                <a:close/>
                <a:moveTo>
                  <a:pt x="5812170" y="1712649"/>
                </a:moveTo>
                <a:lnTo>
                  <a:pt x="5816284" y="1732335"/>
                </a:lnTo>
                <a:lnTo>
                  <a:pt x="5820112" y="1750935"/>
                </a:lnTo>
                <a:lnTo>
                  <a:pt x="5840495" y="1756021"/>
                </a:lnTo>
                <a:lnTo>
                  <a:pt x="5833150" y="1717543"/>
                </a:lnTo>
                <a:close/>
                <a:moveTo>
                  <a:pt x="5606139" y="1705376"/>
                </a:moveTo>
                <a:lnTo>
                  <a:pt x="5620878" y="1752883"/>
                </a:lnTo>
                <a:lnTo>
                  <a:pt x="5683915" y="1770688"/>
                </a:lnTo>
                <a:lnTo>
                  <a:pt x="5670264" y="1721662"/>
                </a:lnTo>
                <a:lnTo>
                  <a:pt x="5644401" y="1715014"/>
                </a:lnTo>
                <a:close/>
                <a:moveTo>
                  <a:pt x="5766853" y="1702078"/>
                </a:moveTo>
                <a:lnTo>
                  <a:pt x="5775447" y="1739788"/>
                </a:lnTo>
                <a:lnTo>
                  <a:pt x="5811706" y="1748837"/>
                </a:lnTo>
                <a:lnTo>
                  <a:pt x="5808539" y="1733471"/>
                </a:lnTo>
                <a:lnTo>
                  <a:pt x="5803774" y="1710691"/>
                </a:lnTo>
                <a:close/>
                <a:moveTo>
                  <a:pt x="5721687" y="1691542"/>
                </a:moveTo>
                <a:lnTo>
                  <a:pt x="5730987" y="1728694"/>
                </a:lnTo>
                <a:lnTo>
                  <a:pt x="5767014" y="1737684"/>
                </a:lnTo>
                <a:lnTo>
                  <a:pt x="5758434" y="1700115"/>
                </a:lnTo>
                <a:close/>
                <a:moveTo>
                  <a:pt x="5060695" y="1689758"/>
                </a:moveTo>
                <a:lnTo>
                  <a:pt x="5101265" y="1756487"/>
                </a:lnTo>
                <a:lnTo>
                  <a:pt x="5268004" y="1822630"/>
                </a:lnTo>
                <a:lnTo>
                  <a:pt x="5233320" y="1754304"/>
                </a:lnTo>
                <a:lnTo>
                  <a:pt x="5231367" y="1750675"/>
                </a:lnTo>
                <a:lnTo>
                  <a:pt x="5091306" y="1701440"/>
                </a:lnTo>
                <a:close/>
                <a:moveTo>
                  <a:pt x="5881964" y="1688954"/>
                </a:moveTo>
                <a:lnTo>
                  <a:pt x="5887439" y="1722050"/>
                </a:lnTo>
                <a:lnTo>
                  <a:pt x="6254269" y="1807617"/>
                </a:lnTo>
                <a:lnTo>
                  <a:pt x="6252333" y="1815323"/>
                </a:lnTo>
                <a:lnTo>
                  <a:pt x="5888844" y="1730534"/>
                </a:lnTo>
                <a:lnTo>
                  <a:pt x="5895324" y="1769704"/>
                </a:lnTo>
                <a:lnTo>
                  <a:pt x="5926490" y="1777482"/>
                </a:lnTo>
                <a:cubicBezTo>
                  <a:pt x="6020865" y="1801343"/>
                  <a:pt x="6115480" y="1825924"/>
                  <a:pt x="6209133" y="1851959"/>
                </a:cubicBezTo>
                <a:lnTo>
                  <a:pt x="6208039" y="1856353"/>
                </a:lnTo>
                <a:lnTo>
                  <a:pt x="6209157" y="1851953"/>
                </a:lnTo>
                <a:cubicBezTo>
                  <a:pt x="7085990" y="2093943"/>
                  <a:pt x="7703665" y="2488295"/>
                  <a:pt x="8046477" y="3023202"/>
                </a:cubicBezTo>
                <a:cubicBezTo>
                  <a:pt x="8279200" y="3387743"/>
                  <a:pt x="8418437" y="3809689"/>
                  <a:pt x="8537527" y="4260572"/>
                </a:cubicBezTo>
                <a:lnTo>
                  <a:pt x="8634173" y="4646408"/>
                </a:lnTo>
                <a:lnTo>
                  <a:pt x="8676072" y="4653592"/>
                </a:lnTo>
                <a:lnTo>
                  <a:pt x="8575970" y="4215387"/>
                </a:lnTo>
                <a:cubicBezTo>
                  <a:pt x="8465397" y="3757903"/>
                  <a:pt x="8333934" y="3329824"/>
                  <a:pt x="8104123" y="2962546"/>
                </a:cubicBezTo>
                <a:cubicBezTo>
                  <a:pt x="7768000" y="2424615"/>
                  <a:pt x="7145587" y="2036965"/>
                  <a:pt x="6255235" y="1811442"/>
                </a:cubicBezTo>
                <a:lnTo>
                  <a:pt x="6257152" y="1803752"/>
                </a:lnTo>
                <a:cubicBezTo>
                  <a:pt x="7149421" y="2030314"/>
                  <a:pt x="7772791" y="2418795"/>
                  <a:pt x="8110832" y="2958805"/>
                </a:cubicBezTo>
                <a:cubicBezTo>
                  <a:pt x="8341361" y="3326707"/>
                  <a:pt x="8473004" y="3754940"/>
                  <a:pt x="8583622" y="4213254"/>
                </a:cubicBezTo>
                <a:lnTo>
                  <a:pt x="8684310" y="4655005"/>
                </a:lnTo>
                <a:lnTo>
                  <a:pt x="8704161" y="4658408"/>
                </a:lnTo>
                <a:lnTo>
                  <a:pt x="8702550" y="4650581"/>
                </a:lnTo>
                <a:cubicBezTo>
                  <a:pt x="8572913" y="4010539"/>
                  <a:pt x="8449900" y="3405082"/>
                  <a:pt x="8147368" y="2910470"/>
                </a:cubicBezTo>
                <a:cubicBezTo>
                  <a:pt x="7859941" y="2442315"/>
                  <a:pt x="7330643" y="2082628"/>
                  <a:pt x="6606292" y="1859889"/>
                </a:cubicBezTo>
                <a:lnTo>
                  <a:pt x="6292141" y="1775080"/>
                </a:lnTo>
                <a:lnTo>
                  <a:pt x="6291739" y="1776761"/>
                </a:lnTo>
                <a:close/>
                <a:moveTo>
                  <a:pt x="5207245" y="1688905"/>
                </a:moveTo>
                <a:lnTo>
                  <a:pt x="5237006" y="1744106"/>
                </a:lnTo>
                <a:lnTo>
                  <a:pt x="5371496" y="1791441"/>
                </a:lnTo>
                <a:lnTo>
                  <a:pt x="5344971" y="1731942"/>
                </a:lnTo>
                <a:close/>
                <a:moveTo>
                  <a:pt x="5872060" y="1686832"/>
                </a:moveTo>
                <a:lnTo>
                  <a:pt x="5877673" y="1719771"/>
                </a:lnTo>
                <a:lnTo>
                  <a:pt x="5878696" y="1720010"/>
                </a:lnTo>
                <a:lnTo>
                  <a:pt x="5873200" y="1687076"/>
                </a:lnTo>
                <a:close/>
                <a:moveTo>
                  <a:pt x="5529998" y="1686194"/>
                </a:moveTo>
                <a:lnTo>
                  <a:pt x="5545924" y="1731821"/>
                </a:lnTo>
                <a:lnTo>
                  <a:pt x="5603066" y="1747851"/>
                </a:lnTo>
                <a:lnTo>
                  <a:pt x="5612364" y="1750478"/>
                </a:lnTo>
                <a:lnTo>
                  <a:pt x="5597698" y="1703248"/>
                </a:lnTo>
                <a:close/>
                <a:moveTo>
                  <a:pt x="5856778" y="1683557"/>
                </a:moveTo>
                <a:lnTo>
                  <a:pt x="5857591" y="1688007"/>
                </a:lnTo>
                <a:lnTo>
                  <a:pt x="5862650" y="1716267"/>
                </a:lnTo>
                <a:lnTo>
                  <a:pt x="5869474" y="1717859"/>
                </a:lnTo>
                <a:lnTo>
                  <a:pt x="5863867" y="1685076"/>
                </a:lnTo>
                <a:close/>
                <a:moveTo>
                  <a:pt x="5328612" y="1678965"/>
                </a:moveTo>
                <a:lnTo>
                  <a:pt x="5349409" y="1725558"/>
                </a:lnTo>
                <a:lnTo>
                  <a:pt x="5464111" y="1761426"/>
                </a:lnTo>
                <a:lnTo>
                  <a:pt x="5444429" y="1711416"/>
                </a:lnTo>
                <a:close/>
                <a:moveTo>
                  <a:pt x="5666684" y="1678751"/>
                </a:moveTo>
                <a:lnTo>
                  <a:pt x="5676814" y="1715175"/>
                </a:lnTo>
                <a:lnTo>
                  <a:pt x="5723003" y="1726701"/>
                </a:lnTo>
                <a:lnTo>
                  <a:pt x="5713732" y="1689688"/>
                </a:lnTo>
                <a:lnTo>
                  <a:pt x="5677949" y="1681342"/>
                </a:lnTo>
                <a:close/>
                <a:moveTo>
                  <a:pt x="5833569" y="1678583"/>
                </a:moveTo>
                <a:lnTo>
                  <a:pt x="5839336" y="1708239"/>
                </a:lnTo>
                <a:lnTo>
                  <a:pt x="5839855" y="1710950"/>
                </a:lnTo>
                <a:lnTo>
                  <a:pt x="5855538" y="1714608"/>
                </a:lnTo>
                <a:lnTo>
                  <a:pt x="5850953" y="1688916"/>
                </a:lnTo>
                <a:lnTo>
                  <a:pt x="5849695" y="1682039"/>
                </a:lnTo>
                <a:close/>
                <a:moveTo>
                  <a:pt x="4637572" y="1673905"/>
                </a:moveTo>
                <a:lnTo>
                  <a:pt x="4724675" y="1777953"/>
                </a:lnTo>
                <a:lnTo>
                  <a:pt x="4912343" y="1892810"/>
                </a:lnTo>
                <a:lnTo>
                  <a:pt x="5091190" y="1997418"/>
                </a:lnTo>
                <a:lnTo>
                  <a:pt x="5051093" y="1937344"/>
                </a:lnTo>
                <a:lnTo>
                  <a:pt x="5006273" y="1872366"/>
                </a:lnTo>
                <a:lnTo>
                  <a:pt x="4953956" y="1845621"/>
                </a:lnTo>
                <a:close/>
                <a:moveTo>
                  <a:pt x="5803710" y="1672185"/>
                </a:moveTo>
                <a:lnTo>
                  <a:pt x="5810377" y="1704073"/>
                </a:lnTo>
                <a:lnTo>
                  <a:pt x="5831518" y="1709005"/>
                </a:lnTo>
                <a:lnTo>
                  <a:pt x="5825243" y="1676800"/>
                </a:lnTo>
                <a:close/>
                <a:moveTo>
                  <a:pt x="4875097" y="1670693"/>
                </a:moveTo>
                <a:lnTo>
                  <a:pt x="4928103" y="1747587"/>
                </a:lnTo>
                <a:lnTo>
                  <a:pt x="5008738" y="1786603"/>
                </a:lnTo>
                <a:lnTo>
                  <a:pt x="5148300" y="1849560"/>
                </a:lnTo>
                <a:lnTo>
                  <a:pt x="5144280" y="1842640"/>
                </a:lnTo>
                <a:lnTo>
                  <a:pt x="5096156" y="1763417"/>
                </a:lnTo>
                <a:lnTo>
                  <a:pt x="5047314" y="1744041"/>
                </a:lnTo>
                <a:close/>
                <a:moveTo>
                  <a:pt x="5757798" y="1662348"/>
                </a:moveTo>
                <a:lnTo>
                  <a:pt x="5764890" y="1693463"/>
                </a:lnTo>
                <a:lnTo>
                  <a:pt x="5801979" y="1702115"/>
                </a:lnTo>
                <a:lnTo>
                  <a:pt x="5795342" y="1670393"/>
                </a:lnTo>
                <a:close/>
                <a:moveTo>
                  <a:pt x="5592596" y="1661721"/>
                </a:moveTo>
                <a:lnTo>
                  <a:pt x="5603473" y="1696780"/>
                </a:lnTo>
                <a:lnTo>
                  <a:pt x="5645288" y="1707307"/>
                </a:lnTo>
                <a:lnTo>
                  <a:pt x="5667833" y="1712933"/>
                </a:lnTo>
                <a:lnTo>
                  <a:pt x="5657744" y="1676697"/>
                </a:lnTo>
                <a:close/>
                <a:moveTo>
                  <a:pt x="5432465" y="1661623"/>
                </a:moveTo>
                <a:lnTo>
                  <a:pt x="5449433" y="1704751"/>
                </a:lnTo>
                <a:lnTo>
                  <a:pt x="5536500" y="1729177"/>
                </a:lnTo>
                <a:lnTo>
                  <a:pt x="5520722" y="1683857"/>
                </a:lnTo>
                <a:close/>
                <a:moveTo>
                  <a:pt x="5876592" y="1656833"/>
                </a:moveTo>
                <a:lnTo>
                  <a:pt x="5878798" y="1669822"/>
                </a:lnTo>
                <a:lnTo>
                  <a:pt x="5880572" y="1680540"/>
                </a:lnTo>
                <a:lnTo>
                  <a:pt x="6285426" y="1767291"/>
                </a:lnTo>
                <a:lnTo>
                  <a:pt x="6285942" y="1765186"/>
                </a:lnTo>
                <a:cubicBezTo>
                  <a:pt x="7179210" y="1974367"/>
                  <a:pt x="7824694" y="2369601"/>
                  <a:pt x="8154127" y="2905678"/>
                </a:cubicBezTo>
                <a:cubicBezTo>
                  <a:pt x="8457605" y="3401125"/>
                  <a:pt x="8580619" y="4007622"/>
                  <a:pt x="8710256" y="4648706"/>
                </a:cubicBezTo>
                <a:lnTo>
                  <a:pt x="8712549" y="4659847"/>
                </a:lnTo>
                <a:lnTo>
                  <a:pt x="8730658" y="4662952"/>
                </a:lnTo>
                <a:lnTo>
                  <a:pt x="8724637" y="4631373"/>
                </a:lnTo>
                <a:cubicBezTo>
                  <a:pt x="8602609" y="3984532"/>
                  <a:pt x="8488343" y="3372339"/>
                  <a:pt x="8187691" y="2873793"/>
                </a:cubicBezTo>
                <a:cubicBezTo>
                  <a:pt x="7862152" y="2335959"/>
                  <a:pt x="7213751" y="1946419"/>
                  <a:pt x="6312864" y="1747845"/>
                </a:cubicBezTo>
                <a:lnTo>
                  <a:pt x="6313754" y="1744136"/>
                </a:lnTo>
                <a:close/>
                <a:moveTo>
                  <a:pt x="5866529" y="1654824"/>
                </a:moveTo>
                <a:lnTo>
                  <a:pt x="5870131" y="1675505"/>
                </a:lnTo>
                <a:lnTo>
                  <a:pt x="5870625" y="1678408"/>
                </a:lnTo>
                <a:lnTo>
                  <a:pt x="5871795" y="1678659"/>
                </a:lnTo>
                <a:lnTo>
                  <a:pt x="5870131" y="1668686"/>
                </a:lnTo>
                <a:lnTo>
                  <a:pt x="5867833" y="1655084"/>
                </a:lnTo>
                <a:close/>
                <a:moveTo>
                  <a:pt x="5711916" y="1652516"/>
                </a:moveTo>
                <a:lnTo>
                  <a:pt x="5719517" y="1682879"/>
                </a:lnTo>
                <a:lnTo>
                  <a:pt x="5756466" y="1691498"/>
                </a:lnTo>
                <a:lnTo>
                  <a:pt x="5749397" y="1660547"/>
                </a:lnTo>
                <a:close/>
                <a:moveTo>
                  <a:pt x="5850959" y="1651714"/>
                </a:moveTo>
                <a:lnTo>
                  <a:pt x="5855235" y="1675110"/>
                </a:lnTo>
                <a:lnTo>
                  <a:pt x="5862426" y="1676651"/>
                </a:lnTo>
                <a:lnTo>
                  <a:pt x="5862386" y="1676415"/>
                </a:lnTo>
                <a:lnTo>
                  <a:pt x="5858345" y="1653189"/>
                </a:lnTo>
                <a:close/>
                <a:moveTo>
                  <a:pt x="5827430" y="1647016"/>
                </a:moveTo>
                <a:lnTo>
                  <a:pt x="5831922" y="1670115"/>
                </a:lnTo>
                <a:lnTo>
                  <a:pt x="5848149" y="1673593"/>
                </a:lnTo>
                <a:lnTo>
                  <a:pt x="5843890" y="1650303"/>
                </a:lnTo>
                <a:close/>
                <a:moveTo>
                  <a:pt x="3784191" y="1644690"/>
                </a:moveTo>
                <a:lnTo>
                  <a:pt x="3878725" y="1844427"/>
                </a:lnTo>
                <a:cubicBezTo>
                  <a:pt x="3911210" y="1919999"/>
                  <a:pt x="3941388" y="1997228"/>
                  <a:pt x="3969741" y="2075919"/>
                </a:cubicBezTo>
                <a:lnTo>
                  <a:pt x="3998511" y="2162261"/>
                </a:lnTo>
                <a:lnTo>
                  <a:pt x="4108479" y="2244068"/>
                </a:lnTo>
                <a:lnTo>
                  <a:pt x="3981583" y="1945691"/>
                </a:lnTo>
                <a:lnTo>
                  <a:pt x="3868102" y="1721485"/>
                </a:lnTo>
                <a:close/>
                <a:moveTo>
                  <a:pt x="5515249" y="1643941"/>
                </a:moveTo>
                <a:lnTo>
                  <a:pt x="5526972" y="1677523"/>
                </a:lnTo>
                <a:lnTo>
                  <a:pt x="5595029" y="1694655"/>
                </a:lnTo>
                <a:lnTo>
                  <a:pt x="5584203" y="1659792"/>
                </a:lnTo>
                <a:close/>
                <a:moveTo>
                  <a:pt x="5797185" y="1640976"/>
                </a:moveTo>
                <a:lnTo>
                  <a:pt x="5801933" y="1663689"/>
                </a:lnTo>
                <a:lnTo>
                  <a:pt x="5823592" y="1668330"/>
                </a:lnTo>
                <a:lnTo>
                  <a:pt x="5819116" y="1645356"/>
                </a:lnTo>
                <a:close/>
                <a:moveTo>
                  <a:pt x="5656116" y="1640755"/>
                </a:moveTo>
                <a:lnTo>
                  <a:pt x="5664263" y="1670048"/>
                </a:lnTo>
                <a:lnTo>
                  <a:pt x="5679885" y="1673634"/>
                </a:lnTo>
                <a:lnTo>
                  <a:pt x="5711562" y="1681024"/>
                </a:lnTo>
                <a:lnTo>
                  <a:pt x="5703999" y="1650831"/>
                </a:lnTo>
                <a:close/>
                <a:moveTo>
                  <a:pt x="5179336" y="1637138"/>
                </a:moveTo>
                <a:lnTo>
                  <a:pt x="5202187" y="1679523"/>
                </a:lnTo>
                <a:lnTo>
                  <a:pt x="5340944" y="1722911"/>
                </a:lnTo>
                <a:lnTo>
                  <a:pt x="5320316" y="1676640"/>
                </a:lnTo>
                <a:close/>
                <a:moveTo>
                  <a:pt x="5872468" y="1632560"/>
                </a:moveTo>
                <a:lnTo>
                  <a:pt x="5875164" y="1648436"/>
                </a:lnTo>
                <a:lnTo>
                  <a:pt x="6324319" y="1738157"/>
                </a:lnTo>
                <a:lnTo>
                  <a:pt x="6323344" y="1742235"/>
                </a:lnTo>
                <a:lnTo>
                  <a:pt x="6641612" y="1823753"/>
                </a:lnTo>
                <a:cubicBezTo>
                  <a:pt x="7375859" y="2039593"/>
                  <a:pt x="7908732" y="2397538"/>
                  <a:pt x="8194514" y="2869991"/>
                </a:cubicBezTo>
                <a:cubicBezTo>
                  <a:pt x="8496103" y="3369382"/>
                  <a:pt x="8610369" y="3981574"/>
                  <a:pt x="8732397" y="4630316"/>
                </a:cubicBezTo>
                <a:lnTo>
                  <a:pt x="8738922" y="4664369"/>
                </a:lnTo>
                <a:lnTo>
                  <a:pt x="8753881" y="4666933"/>
                </a:lnTo>
                <a:lnTo>
                  <a:pt x="8743903" y="4611093"/>
                </a:lnTo>
                <a:cubicBezTo>
                  <a:pt x="8629637" y="3958337"/>
                  <a:pt x="8520990" y="3341497"/>
                  <a:pt x="8222345" y="2840207"/>
                </a:cubicBezTo>
                <a:cubicBezTo>
                  <a:pt x="7815054" y="2157455"/>
                  <a:pt x="6972774" y="1855794"/>
                  <a:pt x="6338823" y="1722708"/>
                </a:cubicBezTo>
                <a:lnTo>
                  <a:pt x="6339381" y="1720441"/>
                </a:lnTo>
                <a:close/>
                <a:moveTo>
                  <a:pt x="5750818" y="1631716"/>
                </a:moveTo>
                <a:lnTo>
                  <a:pt x="5755854" y="1653815"/>
                </a:lnTo>
                <a:lnTo>
                  <a:pt x="5793564" y="1661896"/>
                </a:lnTo>
                <a:lnTo>
                  <a:pt x="5788839" y="1639310"/>
                </a:lnTo>
                <a:close/>
                <a:moveTo>
                  <a:pt x="5862319" y="1630650"/>
                </a:moveTo>
                <a:lnTo>
                  <a:pt x="5865065" y="1646419"/>
                </a:lnTo>
                <a:lnTo>
                  <a:pt x="5866415" y="1646689"/>
                </a:lnTo>
                <a:lnTo>
                  <a:pt x="5863752" y="1630920"/>
                </a:lnTo>
                <a:close/>
                <a:moveTo>
                  <a:pt x="5305383" y="1629608"/>
                </a:moveTo>
                <a:lnTo>
                  <a:pt x="5322747" y="1665823"/>
                </a:lnTo>
                <a:lnTo>
                  <a:pt x="5324474" y="1669693"/>
                </a:lnTo>
                <a:lnTo>
                  <a:pt x="5440858" y="1702344"/>
                </a:lnTo>
                <a:lnTo>
                  <a:pt x="5423990" y="1659488"/>
                </a:lnTo>
                <a:close/>
                <a:moveTo>
                  <a:pt x="5023229" y="1628135"/>
                </a:moveTo>
                <a:lnTo>
                  <a:pt x="5053809" y="1678434"/>
                </a:lnTo>
                <a:lnTo>
                  <a:pt x="5093886" y="1693734"/>
                </a:lnTo>
                <a:lnTo>
                  <a:pt x="5225685" y="1740122"/>
                </a:lnTo>
                <a:lnTo>
                  <a:pt x="5196266" y="1685475"/>
                </a:lnTo>
                <a:lnTo>
                  <a:pt x="5126207" y="1663581"/>
                </a:lnTo>
                <a:close/>
                <a:moveTo>
                  <a:pt x="5846568" y="1627685"/>
                </a:moveTo>
                <a:lnTo>
                  <a:pt x="5849421" y="1643294"/>
                </a:lnTo>
                <a:lnTo>
                  <a:pt x="5856883" y="1644784"/>
                </a:lnTo>
                <a:lnTo>
                  <a:pt x="5854156" y="1629114"/>
                </a:lnTo>
                <a:close/>
                <a:moveTo>
                  <a:pt x="5581201" y="1624991"/>
                </a:moveTo>
                <a:lnTo>
                  <a:pt x="5589881" y="1652968"/>
                </a:lnTo>
                <a:lnTo>
                  <a:pt x="5655321" y="1667993"/>
                </a:lnTo>
                <a:lnTo>
                  <a:pt x="5647215" y="1638882"/>
                </a:lnTo>
                <a:close/>
                <a:moveTo>
                  <a:pt x="5822802" y="1623212"/>
                </a:moveTo>
                <a:lnTo>
                  <a:pt x="5825789" y="1638574"/>
                </a:lnTo>
                <a:lnTo>
                  <a:pt x="5842348" y="1641882"/>
                </a:lnTo>
                <a:lnTo>
                  <a:pt x="5839509" y="1626357"/>
                </a:lnTo>
                <a:close/>
                <a:moveTo>
                  <a:pt x="5704419" y="1622570"/>
                </a:moveTo>
                <a:lnTo>
                  <a:pt x="5709768" y="1643940"/>
                </a:lnTo>
                <a:lnTo>
                  <a:pt x="5747448" y="1652015"/>
                </a:lnTo>
                <a:lnTo>
                  <a:pt x="5742430" y="1630042"/>
                </a:lnTo>
                <a:lnTo>
                  <a:pt x="5728815" y="1627322"/>
                </a:lnTo>
                <a:close/>
                <a:moveTo>
                  <a:pt x="5416585" y="1621261"/>
                </a:moveTo>
                <a:lnTo>
                  <a:pt x="5429019" y="1652866"/>
                </a:lnTo>
                <a:lnTo>
                  <a:pt x="5517704" y="1675190"/>
                </a:lnTo>
                <a:lnTo>
                  <a:pt x="5506092" y="1641836"/>
                </a:lnTo>
                <a:close/>
                <a:moveTo>
                  <a:pt x="5792270" y="1617466"/>
                </a:moveTo>
                <a:lnTo>
                  <a:pt x="5795415" y="1632506"/>
                </a:lnTo>
                <a:lnTo>
                  <a:pt x="5817471" y="1636912"/>
                </a:lnTo>
                <a:lnTo>
                  <a:pt x="5814498" y="1621649"/>
                </a:lnTo>
                <a:close/>
                <a:moveTo>
                  <a:pt x="5869385" y="1614422"/>
                </a:moveTo>
                <a:lnTo>
                  <a:pt x="5871062" y="1624285"/>
                </a:lnTo>
                <a:lnTo>
                  <a:pt x="6348446" y="1714136"/>
                </a:lnTo>
                <a:lnTo>
                  <a:pt x="6347742" y="1716828"/>
                </a:lnTo>
                <a:lnTo>
                  <a:pt x="6670286" y="1795782"/>
                </a:lnTo>
                <a:cubicBezTo>
                  <a:pt x="7410409" y="2005179"/>
                  <a:pt x="7945828" y="2361229"/>
                  <a:pt x="8229036" y="2835349"/>
                </a:cubicBezTo>
                <a:cubicBezTo>
                  <a:pt x="8527814" y="3337483"/>
                  <a:pt x="8636327" y="3954534"/>
                  <a:pt x="8751530" y="4608136"/>
                </a:cubicBezTo>
                <a:lnTo>
                  <a:pt x="8762299" y="4668377"/>
                </a:lnTo>
                <a:lnTo>
                  <a:pt x="8768800" y="4669492"/>
                </a:lnTo>
                <a:lnTo>
                  <a:pt x="8756346" y="4596728"/>
                </a:lnTo>
                <a:cubicBezTo>
                  <a:pt x="8645960" y="3940169"/>
                  <a:pt x="8542131" y="3319316"/>
                  <a:pt x="8244422" y="2816124"/>
                </a:cubicBezTo>
                <a:cubicBezTo>
                  <a:pt x="7839138" y="2131470"/>
                  <a:pt x="6993914" y="1834669"/>
                  <a:pt x="6355146" y="1705386"/>
                </a:cubicBezTo>
                <a:lnTo>
                  <a:pt x="6355752" y="1702926"/>
                </a:lnTo>
                <a:lnTo>
                  <a:pt x="6060934" y="1647428"/>
                </a:lnTo>
                <a:close/>
                <a:moveTo>
                  <a:pt x="5859187" y="1612665"/>
                </a:moveTo>
                <a:lnTo>
                  <a:pt x="5860877" y="1622367"/>
                </a:lnTo>
                <a:lnTo>
                  <a:pt x="5862354" y="1622646"/>
                </a:lnTo>
                <a:lnTo>
                  <a:pt x="5860714" y="1612928"/>
                </a:lnTo>
                <a:close/>
                <a:moveTo>
                  <a:pt x="5648002" y="1611580"/>
                </a:moveTo>
                <a:lnTo>
                  <a:pt x="5653730" y="1632177"/>
                </a:lnTo>
                <a:lnTo>
                  <a:pt x="5701857" y="1642275"/>
                </a:lnTo>
                <a:lnTo>
                  <a:pt x="5696536" y="1621035"/>
                </a:lnTo>
                <a:close/>
                <a:moveTo>
                  <a:pt x="5843325" y="1609932"/>
                </a:moveTo>
                <a:lnTo>
                  <a:pt x="5845052" y="1619390"/>
                </a:lnTo>
                <a:lnTo>
                  <a:pt x="5852715" y="1620831"/>
                </a:lnTo>
                <a:lnTo>
                  <a:pt x="5851050" y="1611263"/>
                </a:lnTo>
                <a:close/>
                <a:moveTo>
                  <a:pt x="5745569" y="1608685"/>
                </a:moveTo>
                <a:lnTo>
                  <a:pt x="5748879" y="1623210"/>
                </a:lnTo>
                <a:lnTo>
                  <a:pt x="5787066" y="1630839"/>
                </a:lnTo>
                <a:lnTo>
                  <a:pt x="5783940" y="1615898"/>
                </a:lnTo>
                <a:lnTo>
                  <a:pt x="5747103" y="1608965"/>
                </a:lnTo>
                <a:close/>
                <a:moveTo>
                  <a:pt x="5502882" y="1608511"/>
                </a:moveTo>
                <a:lnTo>
                  <a:pt x="5512172" y="1635124"/>
                </a:lnTo>
                <a:lnTo>
                  <a:pt x="5581485" y="1651040"/>
                </a:lnTo>
                <a:lnTo>
                  <a:pt x="5572851" y="1623234"/>
                </a:lnTo>
                <a:close/>
                <a:moveTo>
                  <a:pt x="5819419" y="1605813"/>
                </a:moveTo>
                <a:lnTo>
                  <a:pt x="5821185" y="1614897"/>
                </a:lnTo>
                <a:lnTo>
                  <a:pt x="5837991" y="1618061"/>
                </a:lnTo>
                <a:lnTo>
                  <a:pt x="5836282" y="1608719"/>
                </a:lnTo>
                <a:close/>
                <a:moveTo>
                  <a:pt x="5867705" y="1604533"/>
                </a:moveTo>
                <a:lnTo>
                  <a:pt x="5867999" y="1606262"/>
                </a:lnTo>
                <a:lnTo>
                  <a:pt x="6062451" y="1639740"/>
                </a:lnTo>
                <a:cubicBezTo>
                  <a:pt x="6163764" y="1657691"/>
                  <a:pt x="6265307" y="1676477"/>
                  <a:pt x="6365658" y="1696723"/>
                </a:cubicBezTo>
                <a:lnTo>
                  <a:pt x="6364972" y="1699595"/>
                </a:lnTo>
                <a:lnTo>
                  <a:pt x="6605720" y="1754525"/>
                </a:lnTo>
                <a:cubicBezTo>
                  <a:pt x="7202797" y="1907404"/>
                  <a:pt x="7896606" y="2210636"/>
                  <a:pt x="8252050" y="2812110"/>
                </a:cubicBezTo>
                <a:cubicBezTo>
                  <a:pt x="8549892" y="3317414"/>
                  <a:pt x="8654524" y="3938268"/>
                  <a:pt x="8765044" y="4595671"/>
                </a:cubicBezTo>
                <a:lnTo>
                  <a:pt x="8777882" y="4671049"/>
                </a:lnTo>
                <a:lnTo>
                  <a:pt x="8778775" y="4671202"/>
                </a:lnTo>
                <a:lnTo>
                  <a:pt x="8765044" y="4588911"/>
                </a:lnTo>
                <a:cubicBezTo>
                  <a:pt x="8657468" y="3930452"/>
                  <a:pt x="8555644" y="3307699"/>
                  <a:pt x="8258873" y="2802605"/>
                </a:cubicBezTo>
                <a:cubicBezTo>
                  <a:pt x="7855462" y="2116049"/>
                  <a:pt x="7006358" y="1821995"/>
                  <a:pt x="6365717" y="1695880"/>
                </a:cubicBezTo>
                <a:lnTo>
                  <a:pt x="6366551" y="1692397"/>
                </a:lnTo>
                <a:lnTo>
                  <a:pt x="6070058" y="1638281"/>
                </a:lnTo>
                <a:close/>
                <a:moveTo>
                  <a:pt x="5857473" y="1602826"/>
                </a:moveTo>
                <a:lnTo>
                  <a:pt x="5857764" y="1604500"/>
                </a:lnTo>
                <a:lnTo>
                  <a:pt x="5859336" y="1604770"/>
                </a:lnTo>
                <a:lnTo>
                  <a:pt x="5859052" y="1603089"/>
                </a:lnTo>
                <a:close/>
                <a:moveTo>
                  <a:pt x="5788729" y="1600524"/>
                </a:moveTo>
                <a:lnTo>
                  <a:pt x="5790527" y="1609127"/>
                </a:lnTo>
                <a:lnTo>
                  <a:pt x="5812877" y="1613333"/>
                </a:lnTo>
                <a:lnTo>
                  <a:pt x="5811133" y="1604385"/>
                </a:lnTo>
                <a:close/>
                <a:moveTo>
                  <a:pt x="4826670" y="1600440"/>
                </a:moveTo>
                <a:lnTo>
                  <a:pt x="4866351" y="1658004"/>
                </a:lnTo>
                <a:lnTo>
                  <a:pt x="5050798" y="1736468"/>
                </a:lnTo>
                <a:lnTo>
                  <a:pt x="5088987" y="1751617"/>
                </a:lnTo>
                <a:lnTo>
                  <a:pt x="5048609" y="1685145"/>
                </a:lnTo>
                <a:close/>
                <a:moveTo>
                  <a:pt x="4341631" y="1600180"/>
                </a:moveTo>
                <a:lnTo>
                  <a:pt x="4442793" y="1707697"/>
                </a:lnTo>
                <a:lnTo>
                  <a:pt x="4474614" y="1735143"/>
                </a:lnTo>
                <a:cubicBezTo>
                  <a:pt x="4582120" y="1826158"/>
                  <a:pt x="4691770" y="1917388"/>
                  <a:pt x="4803605" y="2009100"/>
                </a:cubicBezTo>
                <a:lnTo>
                  <a:pt x="5100828" y="2249630"/>
                </a:lnTo>
                <a:lnTo>
                  <a:pt x="4883360" y="1980683"/>
                </a:lnTo>
                <a:lnTo>
                  <a:pt x="4670538" y="1836760"/>
                </a:lnTo>
                <a:cubicBezTo>
                  <a:pt x="4583789" y="1776500"/>
                  <a:pt x="4497433" y="1715339"/>
                  <a:pt x="4411935" y="1653038"/>
                </a:cubicBezTo>
                <a:close/>
                <a:moveTo>
                  <a:pt x="5841540" y="1600168"/>
                </a:moveTo>
                <a:lnTo>
                  <a:pt x="5841830" y="1601757"/>
                </a:lnTo>
                <a:lnTo>
                  <a:pt x="5849629" y="1603099"/>
                </a:lnTo>
                <a:lnTo>
                  <a:pt x="5849346" y="1601471"/>
                </a:lnTo>
                <a:close/>
                <a:moveTo>
                  <a:pt x="5698809" y="1600165"/>
                </a:moveTo>
                <a:lnTo>
                  <a:pt x="5702301" y="1614114"/>
                </a:lnTo>
                <a:lnTo>
                  <a:pt x="5730813" y="1619602"/>
                </a:lnTo>
                <a:lnTo>
                  <a:pt x="5740487" y="1621534"/>
                </a:lnTo>
                <a:lnTo>
                  <a:pt x="5737204" y="1607161"/>
                </a:lnTo>
                <a:close/>
                <a:moveTo>
                  <a:pt x="5572477" y="1596868"/>
                </a:moveTo>
                <a:lnTo>
                  <a:pt x="5578535" y="1616397"/>
                </a:lnTo>
                <a:lnTo>
                  <a:pt x="5644827" y="1630308"/>
                </a:lnTo>
                <a:lnTo>
                  <a:pt x="5639131" y="1609852"/>
                </a:lnTo>
                <a:close/>
                <a:moveTo>
                  <a:pt x="5817544" y="1596166"/>
                </a:moveTo>
                <a:lnTo>
                  <a:pt x="5817827" y="1597623"/>
                </a:lnTo>
                <a:lnTo>
                  <a:pt x="5834787" y="1600543"/>
                </a:lnTo>
                <a:lnTo>
                  <a:pt x="5834504" y="1598995"/>
                </a:lnTo>
                <a:close/>
                <a:moveTo>
                  <a:pt x="5741848" y="1592361"/>
                </a:moveTo>
                <a:lnTo>
                  <a:pt x="5743662" y="1600318"/>
                </a:lnTo>
                <a:lnTo>
                  <a:pt x="5749101" y="1601330"/>
                </a:lnTo>
                <a:lnTo>
                  <a:pt x="5782195" y="1607558"/>
                </a:lnTo>
                <a:lnTo>
                  <a:pt x="5780424" y="1599093"/>
                </a:lnTo>
                <a:lnTo>
                  <a:pt x="5759551" y="1595497"/>
                </a:lnTo>
                <a:close/>
                <a:moveTo>
                  <a:pt x="5287111" y="1591499"/>
                </a:moveTo>
                <a:lnTo>
                  <a:pt x="5301096" y="1620665"/>
                </a:lnTo>
                <a:lnTo>
                  <a:pt x="5420544" y="1650733"/>
                </a:lnTo>
                <a:lnTo>
                  <a:pt x="5408184" y="1619330"/>
                </a:lnTo>
                <a:close/>
                <a:moveTo>
                  <a:pt x="5786743" y="1591029"/>
                </a:moveTo>
                <a:lnTo>
                  <a:pt x="5787013" y="1592318"/>
                </a:lnTo>
                <a:lnTo>
                  <a:pt x="5809538" y="1596197"/>
                </a:lnTo>
                <a:lnTo>
                  <a:pt x="5809263" y="1594785"/>
                </a:lnTo>
                <a:close/>
                <a:moveTo>
                  <a:pt x="5154160" y="1590441"/>
                </a:moveTo>
                <a:lnTo>
                  <a:pt x="5174151" y="1627521"/>
                </a:lnTo>
                <a:lnTo>
                  <a:pt x="5316070" y="1667336"/>
                </a:lnTo>
                <a:lnTo>
                  <a:pt x="5296959" y="1627486"/>
                </a:lnTo>
                <a:lnTo>
                  <a:pt x="5186547" y="1599671"/>
                </a:lnTo>
                <a:close/>
                <a:moveTo>
                  <a:pt x="5641945" y="1589803"/>
                </a:moveTo>
                <a:lnTo>
                  <a:pt x="5645675" y="1603213"/>
                </a:lnTo>
                <a:lnTo>
                  <a:pt x="5694423" y="1612596"/>
                </a:lnTo>
                <a:lnTo>
                  <a:pt x="5690951" y="1598733"/>
                </a:lnTo>
                <a:close/>
                <a:moveTo>
                  <a:pt x="5403326" y="1587562"/>
                </a:moveTo>
                <a:lnTo>
                  <a:pt x="5413087" y="1612372"/>
                </a:lnTo>
                <a:lnTo>
                  <a:pt x="5503023" y="1633024"/>
                </a:lnTo>
                <a:lnTo>
                  <a:pt x="5493826" y="1606605"/>
                </a:lnTo>
                <a:close/>
                <a:moveTo>
                  <a:pt x="5694767" y="1584020"/>
                </a:moveTo>
                <a:lnTo>
                  <a:pt x="5696658" y="1591577"/>
                </a:lnTo>
                <a:lnTo>
                  <a:pt x="5735285" y="1598761"/>
                </a:lnTo>
                <a:lnTo>
                  <a:pt x="5733485" y="1590879"/>
                </a:lnTo>
                <a:close/>
                <a:moveTo>
                  <a:pt x="5739753" y="1583164"/>
                </a:moveTo>
                <a:lnTo>
                  <a:pt x="5739996" y="1584236"/>
                </a:lnTo>
                <a:lnTo>
                  <a:pt x="5760627" y="1587776"/>
                </a:lnTo>
                <a:lnTo>
                  <a:pt x="5778707" y="1590889"/>
                </a:lnTo>
                <a:lnTo>
                  <a:pt x="5778447" y="1589646"/>
                </a:lnTo>
                <a:lnTo>
                  <a:pt x="5767235" y="1587776"/>
                </a:lnTo>
                <a:close/>
                <a:moveTo>
                  <a:pt x="5493444" y="1581473"/>
                </a:moveTo>
                <a:lnTo>
                  <a:pt x="5499873" y="1599890"/>
                </a:lnTo>
                <a:lnTo>
                  <a:pt x="5570183" y="1614645"/>
                </a:lnTo>
                <a:lnTo>
                  <a:pt x="5564161" y="1595247"/>
                </a:lnTo>
                <a:close/>
                <a:moveTo>
                  <a:pt x="4994042" y="1580130"/>
                </a:moveTo>
                <a:lnTo>
                  <a:pt x="5017132" y="1618108"/>
                </a:lnTo>
                <a:lnTo>
                  <a:pt x="5129624" y="1656832"/>
                </a:lnTo>
                <a:lnTo>
                  <a:pt x="5191215" y="1676092"/>
                </a:lnTo>
                <a:lnTo>
                  <a:pt x="5168629" y="1634138"/>
                </a:lnTo>
                <a:lnTo>
                  <a:pt x="5152692" y="1629672"/>
                </a:lnTo>
                <a:close/>
                <a:moveTo>
                  <a:pt x="5565992" y="1575963"/>
                </a:moveTo>
                <a:lnTo>
                  <a:pt x="5569921" y="1588630"/>
                </a:lnTo>
                <a:lnTo>
                  <a:pt x="5636807" y="1601506"/>
                </a:lnTo>
                <a:lnTo>
                  <a:pt x="5633100" y="1588191"/>
                </a:lnTo>
                <a:close/>
                <a:moveTo>
                  <a:pt x="5692571" y="1575249"/>
                </a:moveTo>
                <a:lnTo>
                  <a:pt x="5692793" y="1576137"/>
                </a:lnTo>
                <a:lnTo>
                  <a:pt x="5731641" y="1582802"/>
                </a:lnTo>
                <a:lnTo>
                  <a:pt x="5731403" y="1581764"/>
                </a:lnTo>
                <a:close/>
                <a:moveTo>
                  <a:pt x="5637514" y="1573877"/>
                </a:moveTo>
                <a:lnTo>
                  <a:pt x="5639481" y="1580945"/>
                </a:lnTo>
                <a:lnTo>
                  <a:pt x="5688792" y="1590115"/>
                </a:lnTo>
                <a:lnTo>
                  <a:pt x="5686917" y="1582628"/>
                </a:lnTo>
                <a:close/>
                <a:moveTo>
                  <a:pt x="4550061" y="1569370"/>
                </a:moveTo>
                <a:lnTo>
                  <a:pt x="4623342" y="1656906"/>
                </a:lnTo>
                <a:lnTo>
                  <a:pt x="4957840" y="1838465"/>
                </a:lnTo>
                <a:lnTo>
                  <a:pt x="4996578" y="1858310"/>
                </a:lnTo>
                <a:lnTo>
                  <a:pt x="4925982" y="1755966"/>
                </a:lnTo>
                <a:lnTo>
                  <a:pt x="4618184" y="1607178"/>
                </a:lnTo>
                <a:close/>
                <a:moveTo>
                  <a:pt x="5635220" y="1565626"/>
                </a:moveTo>
                <a:lnTo>
                  <a:pt x="5635405" y="1566291"/>
                </a:lnTo>
                <a:lnTo>
                  <a:pt x="5684954" y="1574792"/>
                </a:lnTo>
                <a:lnTo>
                  <a:pt x="5684740" y="1573934"/>
                </a:lnTo>
                <a:close/>
                <a:moveTo>
                  <a:pt x="5392524" y="1561814"/>
                </a:moveTo>
                <a:lnTo>
                  <a:pt x="5399868" y="1578905"/>
                </a:lnTo>
                <a:lnTo>
                  <a:pt x="5490826" y="1597991"/>
                </a:lnTo>
                <a:lnTo>
                  <a:pt x="5484466" y="1579724"/>
                </a:lnTo>
                <a:close/>
                <a:moveTo>
                  <a:pt x="5486463" y="1561473"/>
                </a:moveTo>
                <a:lnTo>
                  <a:pt x="5490614" y="1573364"/>
                </a:lnTo>
                <a:lnTo>
                  <a:pt x="5561608" y="1587029"/>
                </a:lnTo>
                <a:lnTo>
                  <a:pt x="5557703" y="1574454"/>
                </a:lnTo>
                <a:close/>
                <a:moveTo>
                  <a:pt x="5561147" y="1560346"/>
                </a:moveTo>
                <a:lnTo>
                  <a:pt x="5563132" y="1566747"/>
                </a:lnTo>
                <a:lnTo>
                  <a:pt x="5630624" y="1579298"/>
                </a:lnTo>
                <a:lnTo>
                  <a:pt x="5628678" y="1572310"/>
                </a:lnTo>
                <a:close/>
                <a:moveTo>
                  <a:pt x="5271971" y="1559922"/>
                </a:moveTo>
                <a:lnTo>
                  <a:pt x="5282772" y="1582449"/>
                </a:lnTo>
                <a:lnTo>
                  <a:pt x="5404687" y="1610443"/>
                </a:lnTo>
                <a:lnTo>
                  <a:pt x="5394990" y="1585808"/>
                </a:lnTo>
                <a:close/>
                <a:moveTo>
                  <a:pt x="5134391" y="1553773"/>
                </a:moveTo>
                <a:lnTo>
                  <a:pt x="5149106" y="1581065"/>
                </a:lnTo>
                <a:lnTo>
                  <a:pt x="5188781" y="1592393"/>
                </a:lnTo>
                <a:lnTo>
                  <a:pt x="5292670" y="1618544"/>
                </a:lnTo>
                <a:lnTo>
                  <a:pt x="5278783" y="1589585"/>
                </a:lnTo>
                <a:lnTo>
                  <a:pt x="5212477" y="1574344"/>
                </a:lnTo>
                <a:close/>
                <a:moveTo>
                  <a:pt x="5558807" y="1552806"/>
                </a:moveTo>
                <a:lnTo>
                  <a:pt x="5558920" y="1553168"/>
                </a:lnTo>
                <a:lnTo>
                  <a:pt x="5626580" y="1564776"/>
                </a:lnTo>
                <a:lnTo>
                  <a:pt x="5626406" y="1564147"/>
                </a:lnTo>
                <a:close/>
                <a:moveTo>
                  <a:pt x="5481122" y="1546169"/>
                </a:moveTo>
                <a:lnTo>
                  <a:pt x="5483110" y="1551866"/>
                </a:lnTo>
                <a:lnTo>
                  <a:pt x="5554831" y="1565203"/>
                </a:lnTo>
                <a:lnTo>
                  <a:pt x="5552867" y="1558879"/>
                </a:lnTo>
                <a:close/>
                <a:moveTo>
                  <a:pt x="4786729" y="1545556"/>
                </a:moveTo>
                <a:lnTo>
                  <a:pt x="4818374" y="1588546"/>
                </a:lnTo>
                <a:lnTo>
                  <a:pt x="5041730" y="1673821"/>
                </a:lnTo>
                <a:lnTo>
                  <a:pt x="5011532" y="1624109"/>
                </a:lnTo>
                <a:lnTo>
                  <a:pt x="4808161" y="1554107"/>
                </a:lnTo>
                <a:close/>
                <a:moveTo>
                  <a:pt x="5384387" y="1542874"/>
                </a:moveTo>
                <a:lnTo>
                  <a:pt x="5389091" y="1553819"/>
                </a:lnTo>
                <a:lnTo>
                  <a:pt x="5481651" y="1571638"/>
                </a:lnTo>
                <a:lnTo>
                  <a:pt x="5477546" y="1559848"/>
                </a:lnTo>
                <a:close/>
                <a:moveTo>
                  <a:pt x="3670443" y="1540591"/>
                </a:moveTo>
                <a:lnTo>
                  <a:pt x="3721285" y="1637399"/>
                </a:lnTo>
                <a:cubicBezTo>
                  <a:pt x="3784054" y="1770976"/>
                  <a:pt x="3836210" y="1911261"/>
                  <a:pt x="3880891" y="2056972"/>
                </a:cubicBezTo>
                <a:lnTo>
                  <a:pt x="3887120" y="2079395"/>
                </a:lnTo>
                <a:lnTo>
                  <a:pt x="3987425" y="2154014"/>
                </a:lnTo>
                <a:lnTo>
                  <a:pt x="3962639" y="2079568"/>
                </a:lnTo>
                <a:cubicBezTo>
                  <a:pt x="3934352" y="2001007"/>
                  <a:pt x="3904236" y="1923904"/>
                  <a:pt x="3871803" y="1848453"/>
                </a:cubicBezTo>
                <a:lnTo>
                  <a:pt x="3768551" y="1630378"/>
                </a:lnTo>
                <a:close/>
                <a:moveTo>
                  <a:pt x="5478749" y="1539374"/>
                </a:moveTo>
                <a:lnTo>
                  <a:pt x="5478764" y="1539414"/>
                </a:lnTo>
                <a:lnTo>
                  <a:pt x="5550653" y="1551749"/>
                </a:lnTo>
                <a:lnTo>
                  <a:pt x="5550551" y="1551421"/>
                </a:lnTo>
                <a:close/>
                <a:moveTo>
                  <a:pt x="5468638" y="1537677"/>
                </a:moveTo>
                <a:lnTo>
                  <a:pt x="5469902" y="1537895"/>
                </a:lnTo>
                <a:lnTo>
                  <a:pt x="5469901" y="1537890"/>
                </a:lnTo>
                <a:close/>
                <a:moveTo>
                  <a:pt x="4968067" y="1537406"/>
                </a:moveTo>
                <a:lnTo>
                  <a:pt x="4987842" y="1569932"/>
                </a:lnTo>
                <a:lnTo>
                  <a:pt x="5154378" y="1621974"/>
                </a:lnTo>
                <a:lnTo>
                  <a:pt x="5163452" y="1624519"/>
                </a:lnTo>
                <a:lnTo>
                  <a:pt x="5143465" y="1587392"/>
                </a:lnTo>
                <a:close/>
                <a:moveTo>
                  <a:pt x="5260364" y="1535713"/>
                </a:moveTo>
                <a:lnTo>
                  <a:pt x="5267784" y="1551187"/>
                </a:lnTo>
                <a:lnTo>
                  <a:pt x="5391366" y="1577121"/>
                </a:lnTo>
                <a:lnTo>
                  <a:pt x="5384091" y="1560172"/>
                </a:lnTo>
                <a:lnTo>
                  <a:pt x="5271550" y="1538249"/>
                </a:lnTo>
                <a:close/>
                <a:moveTo>
                  <a:pt x="5377951" y="1527890"/>
                </a:moveTo>
                <a:lnTo>
                  <a:pt x="5380014" y="1532694"/>
                </a:lnTo>
                <a:lnTo>
                  <a:pt x="5474189" y="1550207"/>
                </a:lnTo>
                <a:lnTo>
                  <a:pt x="5472235" y="1544594"/>
                </a:lnTo>
                <a:close/>
                <a:moveTo>
                  <a:pt x="5118082" y="1523522"/>
                </a:moveTo>
                <a:lnTo>
                  <a:pt x="5129323" y="1544373"/>
                </a:lnTo>
                <a:lnTo>
                  <a:pt x="5214568" y="1566788"/>
                </a:lnTo>
                <a:lnTo>
                  <a:pt x="5274442" y="1580536"/>
                </a:lnTo>
                <a:lnTo>
                  <a:pt x="5263724" y="1558187"/>
                </a:lnTo>
                <a:lnTo>
                  <a:pt x="5235016" y="1552146"/>
                </a:lnTo>
                <a:close/>
                <a:moveTo>
                  <a:pt x="5250943" y="1516064"/>
                </a:moveTo>
                <a:lnTo>
                  <a:pt x="5255668" y="1525919"/>
                </a:lnTo>
                <a:lnTo>
                  <a:pt x="5362302" y="1548663"/>
                </a:lnTo>
                <a:lnTo>
                  <a:pt x="5380670" y="1552199"/>
                </a:lnTo>
                <a:lnTo>
                  <a:pt x="5376014" y="1541348"/>
                </a:lnTo>
                <a:lnTo>
                  <a:pt x="5374318" y="1541039"/>
                </a:lnTo>
                <a:close/>
                <a:moveTo>
                  <a:pt x="4948195" y="1504721"/>
                </a:moveTo>
                <a:lnTo>
                  <a:pt x="4962160" y="1527692"/>
                </a:lnTo>
                <a:lnTo>
                  <a:pt x="5138415" y="1578014"/>
                </a:lnTo>
                <a:lnTo>
                  <a:pt x="5123874" y="1551001"/>
                </a:lnTo>
                <a:close/>
                <a:moveTo>
                  <a:pt x="5245350" y="1504398"/>
                </a:moveTo>
                <a:lnTo>
                  <a:pt x="5247062" y="1507969"/>
                </a:lnTo>
                <a:lnTo>
                  <a:pt x="5371630" y="1531134"/>
                </a:lnTo>
                <a:lnTo>
                  <a:pt x="5369603" y="1526412"/>
                </a:lnTo>
                <a:close/>
                <a:moveTo>
                  <a:pt x="4753950" y="1501024"/>
                </a:moveTo>
                <a:lnTo>
                  <a:pt x="4778254" y="1534044"/>
                </a:lnTo>
                <a:lnTo>
                  <a:pt x="4811860" y="1547445"/>
                </a:lnTo>
                <a:lnTo>
                  <a:pt x="5005442" y="1614084"/>
                </a:lnTo>
                <a:lnTo>
                  <a:pt x="4982657" y="1576575"/>
                </a:lnTo>
                <a:lnTo>
                  <a:pt x="4827567" y="1528144"/>
                </a:lnTo>
                <a:close/>
                <a:moveTo>
                  <a:pt x="5105767" y="1500679"/>
                </a:moveTo>
                <a:lnTo>
                  <a:pt x="5113045" y="1514180"/>
                </a:lnTo>
                <a:lnTo>
                  <a:pt x="5257115" y="1548949"/>
                </a:lnTo>
                <a:lnTo>
                  <a:pt x="5259537" y="1549457"/>
                </a:lnTo>
                <a:lnTo>
                  <a:pt x="5252042" y="1533827"/>
                </a:lnTo>
                <a:close/>
                <a:moveTo>
                  <a:pt x="4480064" y="1489136"/>
                </a:moveTo>
                <a:lnTo>
                  <a:pt x="4533778" y="1550582"/>
                </a:lnTo>
                <a:lnTo>
                  <a:pt x="4621544" y="1599256"/>
                </a:lnTo>
                <a:lnTo>
                  <a:pt x="4916246" y="1741851"/>
                </a:lnTo>
                <a:lnTo>
                  <a:pt x="4863862" y="1665907"/>
                </a:lnTo>
                <a:lnTo>
                  <a:pt x="4746050" y="1615731"/>
                </a:lnTo>
                <a:close/>
                <a:moveTo>
                  <a:pt x="5097152" y="1484700"/>
                </a:moveTo>
                <a:lnTo>
                  <a:pt x="5101665" y="1493070"/>
                </a:lnTo>
                <a:lnTo>
                  <a:pt x="5247403" y="1524155"/>
                </a:lnTo>
                <a:lnTo>
                  <a:pt x="5242724" y="1514400"/>
                </a:lnTo>
                <a:lnTo>
                  <a:pt x="5102116" y="1485936"/>
                </a:lnTo>
                <a:close/>
                <a:moveTo>
                  <a:pt x="4931901" y="1477948"/>
                </a:moveTo>
                <a:lnTo>
                  <a:pt x="4932080" y="1478218"/>
                </a:lnTo>
                <a:lnTo>
                  <a:pt x="4942421" y="1495226"/>
                </a:lnTo>
                <a:lnTo>
                  <a:pt x="5118817" y="1541610"/>
                </a:lnTo>
                <a:lnTo>
                  <a:pt x="5107714" y="1520984"/>
                </a:lnTo>
                <a:close/>
                <a:moveTo>
                  <a:pt x="5090555" y="1472463"/>
                </a:moveTo>
                <a:lnTo>
                  <a:pt x="5091951" y="1475053"/>
                </a:lnTo>
                <a:lnTo>
                  <a:pt x="5215607" y="1502119"/>
                </a:lnTo>
                <a:lnTo>
                  <a:pt x="5238914" y="1506454"/>
                </a:lnTo>
                <a:lnTo>
                  <a:pt x="5237240" y="1502962"/>
                </a:lnTo>
                <a:lnTo>
                  <a:pt x="5220198" y="1499943"/>
                </a:lnTo>
                <a:close/>
                <a:moveTo>
                  <a:pt x="4158473" y="1462473"/>
                </a:moveTo>
                <a:lnTo>
                  <a:pt x="4383314" y="1656398"/>
                </a:lnTo>
                <a:lnTo>
                  <a:pt x="4303187" y="1571276"/>
                </a:lnTo>
                <a:close/>
                <a:moveTo>
                  <a:pt x="4723920" y="1460226"/>
                </a:moveTo>
                <a:lnTo>
                  <a:pt x="4745442" y="1489466"/>
                </a:lnTo>
                <a:lnTo>
                  <a:pt x="4829758" y="1520532"/>
                </a:lnTo>
                <a:lnTo>
                  <a:pt x="4976462" y="1566376"/>
                </a:lnTo>
                <a:lnTo>
                  <a:pt x="4956938" y="1534235"/>
                </a:lnTo>
                <a:lnTo>
                  <a:pt x="4855541" y="1505339"/>
                </a:lnTo>
                <a:close/>
                <a:moveTo>
                  <a:pt x="4918031" y="1457089"/>
                </a:moveTo>
                <a:lnTo>
                  <a:pt x="4925781" y="1468742"/>
                </a:lnTo>
                <a:lnTo>
                  <a:pt x="4930270" y="1470070"/>
                </a:lnTo>
                <a:lnTo>
                  <a:pt x="5102707" y="1511685"/>
                </a:lnTo>
                <a:lnTo>
                  <a:pt x="5095533" y="1498359"/>
                </a:lnTo>
                <a:lnTo>
                  <a:pt x="4940612" y="1463251"/>
                </a:lnTo>
                <a:close/>
                <a:moveTo>
                  <a:pt x="4904479" y="1436713"/>
                </a:moveTo>
                <a:lnTo>
                  <a:pt x="4908892" y="1443348"/>
                </a:lnTo>
                <a:lnTo>
                  <a:pt x="5091471" y="1490812"/>
                </a:lnTo>
                <a:lnTo>
                  <a:pt x="5086791" y="1482118"/>
                </a:lnTo>
                <a:close/>
                <a:moveTo>
                  <a:pt x="4187498" y="1436365"/>
                </a:moveTo>
                <a:lnTo>
                  <a:pt x="4310489" y="1567082"/>
                </a:lnTo>
                <a:lnTo>
                  <a:pt x="4330191" y="1582320"/>
                </a:lnTo>
                <a:cubicBezTo>
                  <a:pt x="4424507" y="1652453"/>
                  <a:pt x="4520136" y="1721084"/>
                  <a:pt x="4616422" y="1788574"/>
                </a:cubicBezTo>
                <a:lnTo>
                  <a:pt x="4863941" y="1956670"/>
                </a:lnTo>
                <a:lnTo>
                  <a:pt x="4854831" y="1945403"/>
                </a:lnTo>
                <a:lnTo>
                  <a:pt x="4720074" y="1784487"/>
                </a:lnTo>
                <a:lnTo>
                  <a:pt x="4550619" y="1680717"/>
                </a:lnTo>
                <a:cubicBezTo>
                  <a:pt x="4432227" y="1605462"/>
                  <a:pt x="4315455" y="1527888"/>
                  <a:pt x="4201626" y="1447137"/>
                </a:cubicBezTo>
                <a:close/>
                <a:moveTo>
                  <a:pt x="4701244" y="1429421"/>
                </a:moveTo>
                <a:lnTo>
                  <a:pt x="4715688" y="1449044"/>
                </a:lnTo>
                <a:lnTo>
                  <a:pt x="4858561" y="1498115"/>
                </a:lnTo>
                <a:lnTo>
                  <a:pt x="4951034" y="1524516"/>
                </a:lnTo>
                <a:lnTo>
                  <a:pt x="4937259" y="1501840"/>
                </a:lnTo>
                <a:lnTo>
                  <a:pt x="4876110" y="1485731"/>
                </a:lnTo>
                <a:close/>
                <a:moveTo>
                  <a:pt x="4899555" y="1429307"/>
                </a:moveTo>
                <a:lnTo>
                  <a:pt x="4900458" y="1430664"/>
                </a:lnTo>
                <a:lnTo>
                  <a:pt x="4958224" y="1445783"/>
                </a:lnTo>
                <a:lnTo>
                  <a:pt x="5081790" y="1472829"/>
                </a:lnTo>
                <a:lnTo>
                  <a:pt x="5080438" y="1470319"/>
                </a:lnTo>
                <a:lnTo>
                  <a:pt x="4960441" y="1444884"/>
                </a:lnTo>
                <a:close/>
                <a:moveTo>
                  <a:pt x="4421338" y="1421956"/>
                </a:moveTo>
                <a:lnTo>
                  <a:pt x="4466674" y="1473819"/>
                </a:lnTo>
                <a:lnTo>
                  <a:pt x="4749809" y="1608429"/>
                </a:lnTo>
                <a:lnTo>
                  <a:pt x="4855113" y="1653224"/>
                </a:lnTo>
                <a:lnTo>
                  <a:pt x="4815856" y="1596312"/>
                </a:lnTo>
                <a:lnTo>
                  <a:pt x="4781153" y="1583067"/>
                </a:lnTo>
                <a:cubicBezTo>
                  <a:pt x="4679602" y="1542072"/>
                  <a:pt x="4579998" y="1499213"/>
                  <a:pt x="4482677" y="1453522"/>
                </a:cubicBezTo>
                <a:close/>
                <a:moveTo>
                  <a:pt x="3839588" y="1409424"/>
                </a:moveTo>
                <a:cubicBezTo>
                  <a:pt x="4001910" y="1605114"/>
                  <a:pt x="4155108" y="1810956"/>
                  <a:pt x="4302670" y="2020291"/>
                </a:cubicBezTo>
                <a:lnTo>
                  <a:pt x="4431982" y="2210624"/>
                </a:lnTo>
                <a:lnTo>
                  <a:pt x="4796819" y="2519267"/>
                </a:lnTo>
                <a:lnTo>
                  <a:pt x="4478775" y="2138605"/>
                </a:lnTo>
                <a:cubicBezTo>
                  <a:pt x="4263873" y="1884932"/>
                  <a:pt x="4051850" y="1642230"/>
                  <a:pt x="3839588" y="1409424"/>
                </a:cubicBezTo>
                <a:close/>
                <a:moveTo>
                  <a:pt x="4682793" y="1404356"/>
                </a:moveTo>
                <a:lnTo>
                  <a:pt x="4693520" y="1418928"/>
                </a:lnTo>
                <a:lnTo>
                  <a:pt x="4878497" y="1478417"/>
                </a:lnTo>
                <a:lnTo>
                  <a:pt x="4931496" y="1492353"/>
                </a:lnTo>
                <a:lnTo>
                  <a:pt x="4925821" y="1483010"/>
                </a:lnTo>
                <a:lnTo>
                  <a:pt x="4920625" y="1475188"/>
                </a:lnTo>
                <a:lnTo>
                  <a:pt x="4894266" y="1468735"/>
                </a:lnTo>
                <a:close/>
                <a:moveTo>
                  <a:pt x="3843389" y="1402946"/>
                </a:moveTo>
                <a:lnTo>
                  <a:pt x="3959834" y="1530516"/>
                </a:lnTo>
                <a:cubicBezTo>
                  <a:pt x="4226973" y="1828525"/>
                  <a:pt x="4494747" y="2142693"/>
                  <a:pt x="4769679" y="2474936"/>
                </a:cubicBezTo>
                <a:lnTo>
                  <a:pt x="4826503" y="2544378"/>
                </a:lnTo>
                <a:lnTo>
                  <a:pt x="4859843" y="2572583"/>
                </a:lnTo>
                <a:cubicBezTo>
                  <a:pt x="5006923" y="2695228"/>
                  <a:pt x="5157566" y="2819241"/>
                  <a:pt x="5311941" y="2945166"/>
                </a:cubicBezTo>
                <a:cubicBezTo>
                  <a:pt x="5415451" y="3029569"/>
                  <a:pt x="5517397" y="3115524"/>
                  <a:pt x="5618048" y="3203091"/>
                </a:cubicBezTo>
                <a:lnTo>
                  <a:pt x="5807369" y="3372905"/>
                </a:lnTo>
                <a:lnTo>
                  <a:pt x="5256327" y="2802597"/>
                </a:lnTo>
                <a:lnTo>
                  <a:pt x="5257904" y="2801018"/>
                </a:lnTo>
                <a:lnTo>
                  <a:pt x="5230351" y="2772480"/>
                </a:lnTo>
                <a:lnTo>
                  <a:pt x="4614929" y="2167815"/>
                </a:lnTo>
                <a:cubicBezTo>
                  <a:pt x="4366638" y="1923181"/>
                  <a:pt x="4117558" y="1676743"/>
                  <a:pt x="3868987" y="1428737"/>
                </a:cubicBezTo>
                <a:close/>
                <a:moveTo>
                  <a:pt x="4670623" y="1387822"/>
                </a:moveTo>
                <a:lnTo>
                  <a:pt x="4675804" y="1394861"/>
                </a:lnTo>
                <a:lnTo>
                  <a:pt x="4914042" y="1465273"/>
                </a:lnTo>
                <a:lnTo>
                  <a:pt x="4906520" y="1453947"/>
                </a:lnTo>
                <a:lnTo>
                  <a:pt x="4700927" y="1397840"/>
                </a:lnTo>
                <a:close/>
                <a:moveTo>
                  <a:pt x="4708852" y="1380520"/>
                </a:moveTo>
                <a:lnTo>
                  <a:pt x="4889081" y="1427687"/>
                </a:lnTo>
                <a:lnTo>
                  <a:pt x="4888232" y="1426410"/>
                </a:lnTo>
                <a:close/>
                <a:moveTo>
                  <a:pt x="4659309" y="1372450"/>
                </a:moveTo>
                <a:lnTo>
                  <a:pt x="4662316" y="1376535"/>
                </a:lnTo>
                <a:lnTo>
                  <a:pt x="4704701" y="1390266"/>
                </a:lnTo>
                <a:lnTo>
                  <a:pt x="4897518" y="1440391"/>
                </a:lnTo>
                <a:lnTo>
                  <a:pt x="4893210" y="1433906"/>
                </a:lnTo>
                <a:lnTo>
                  <a:pt x="4708949" y="1388013"/>
                </a:lnTo>
                <a:close/>
                <a:moveTo>
                  <a:pt x="4377383" y="1371674"/>
                </a:moveTo>
                <a:lnTo>
                  <a:pt x="4406965" y="1405514"/>
                </a:lnTo>
                <a:lnTo>
                  <a:pt x="4485782" y="1446039"/>
                </a:lnTo>
                <a:cubicBezTo>
                  <a:pt x="4583015" y="1491658"/>
                  <a:pt x="4682542" y="1534466"/>
                  <a:pt x="4784012" y="1575428"/>
                </a:cubicBezTo>
                <a:lnTo>
                  <a:pt x="4807023" y="1584214"/>
                </a:lnTo>
                <a:lnTo>
                  <a:pt x="4775169" y="1540943"/>
                </a:lnTo>
                <a:lnTo>
                  <a:pt x="4502521" y="1432161"/>
                </a:lnTo>
                <a:close/>
                <a:moveTo>
                  <a:pt x="4093041" y="1337108"/>
                </a:moveTo>
                <a:lnTo>
                  <a:pt x="4139549" y="1385402"/>
                </a:lnTo>
                <a:lnTo>
                  <a:pt x="4155154" y="1401988"/>
                </a:lnTo>
                <a:lnTo>
                  <a:pt x="4205325" y="1440237"/>
                </a:lnTo>
                <a:cubicBezTo>
                  <a:pt x="4319059" y="1520898"/>
                  <a:pt x="4435706" y="1598348"/>
                  <a:pt x="4553974" y="1673480"/>
                </a:cubicBezTo>
                <a:lnTo>
                  <a:pt x="4704013" y="1765307"/>
                </a:lnTo>
                <a:lnTo>
                  <a:pt x="4619054" y="1663855"/>
                </a:lnTo>
                <a:lnTo>
                  <a:pt x="4580357" y="1642851"/>
                </a:lnTo>
                <a:cubicBezTo>
                  <a:pt x="4457295" y="1572777"/>
                  <a:pt x="4336219" y="1499838"/>
                  <a:pt x="4218653" y="1422911"/>
                </a:cubicBezTo>
                <a:close/>
                <a:moveTo>
                  <a:pt x="4346308" y="1336128"/>
                </a:moveTo>
                <a:lnTo>
                  <a:pt x="4364728" y="1357197"/>
                </a:lnTo>
                <a:lnTo>
                  <a:pt x="4506491" y="1425663"/>
                </a:lnTo>
                <a:lnTo>
                  <a:pt x="4766694" y="1529433"/>
                </a:lnTo>
                <a:lnTo>
                  <a:pt x="4742741" y="1496895"/>
                </a:lnTo>
                <a:lnTo>
                  <a:pt x="4515462" y="1413167"/>
                </a:lnTo>
                <a:close/>
                <a:moveTo>
                  <a:pt x="4314635" y="1299895"/>
                </a:moveTo>
                <a:lnTo>
                  <a:pt x="4333753" y="1321764"/>
                </a:lnTo>
                <a:lnTo>
                  <a:pt x="4518169" y="1405728"/>
                </a:lnTo>
                <a:lnTo>
                  <a:pt x="4734230" y="1485335"/>
                </a:lnTo>
                <a:lnTo>
                  <a:pt x="4712987" y="1456479"/>
                </a:lnTo>
                <a:lnTo>
                  <a:pt x="4538140" y="1396552"/>
                </a:lnTo>
                <a:close/>
                <a:moveTo>
                  <a:pt x="4291711" y="1273672"/>
                </a:moveTo>
                <a:lnTo>
                  <a:pt x="4302073" y="1285526"/>
                </a:lnTo>
                <a:lnTo>
                  <a:pt x="4541810" y="1389323"/>
                </a:lnTo>
                <a:lnTo>
                  <a:pt x="4704746" y="1445285"/>
                </a:lnTo>
                <a:lnTo>
                  <a:pt x="4690526" y="1425970"/>
                </a:lnTo>
                <a:lnTo>
                  <a:pt x="4553790" y="1381937"/>
                </a:lnTo>
                <a:close/>
                <a:moveTo>
                  <a:pt x="4338027" y="1261021"/>
                </a:moveTo>
                <a:cubicBezTo>
                  <a:pt x="4397069" y="1285559"/>
                  <a:pt x="4457207" y="1308436"/>
                  <a:pt x="4518351" y="1329897"/>
                </a:cubicBezTo>
                <a:lnTo>
                  <a:pt x="4651570" y="1373054"/>
                </a:lnTo>
                <a:lnTo>
                  <a:pt x="4648673" y="1369115"/>
                </a:lnTo>
                <a:lnTo>
                  <a:pt x="4520420" y="1328907"/>
                </a:lnTo>
                <a:cubicBezTo>
                  <a:pt x="4458569" y="1307825"/>
                  <a:pt x="4397739" y="1285281"/>
                  <a:pt x="4338027" y="1261021"/>
                </a:cubicBezTo>
                <a:close/>
                <a:moveTo>
                  <a:pt x="4273545" y="1252889"/>
                </a:moveTo>
                <a:lnTo>
                  <a:pt x="4280496" y="1260841"/>
                </a:lnTo>
                <a:lnTo>
                  <a:pt x="4556590" y="1374890"/>
                </a:lnTo>
                <a:lnTo>
                  <a:pt x="4682806" y="1415481"/>
                </a:lnTo>
                <a:lnTo>
                  <a:pt x="4672252" y="1401146"/>
                </a:lnTo>
                <a:lnTo>
                  <a:pt x="4567969" y="1369399"/>
                </a:lnTo>
                <a:cubicBezTo>
                  <a:pt x="4514952" y="1351103"/>
                  <a:pt x="4462655" y="1331833"/>
                  <a:pt x="4411143" y="1311436"/>
                </a:cubicBezTo>
                <a:close/>
                <a:moveTo>
                  <a:pt x="3995125" y="1235429"/>
                </a:moveTo>
                <a:lnTo>
                  <a:pt x="4065283" y="1308284"/>
                </a:lnTo>
                <a:lnTo>
                  <a:pt x="4222932" y="1416029"/>
                </a:lnTo>
                <a:cubicBezTo>
                  <a:pt x="4340361" y="1492880"/>
                  <a:pt x="4461346" y="1565726"/>
                  <a:pt x="4584347" y="1635742"/>
                </a:cubicBezTo>
                <a:lnTo>
                  <a:pt x="4604813" y="1646850"/>
                </a:lnTo>
                <a:lnTo>
                  <a:pt x="4538860" y="1568093"/>
                </a:lnTo>
                <a:lnTo>
                  <a:pt x="4530466" y="1558496"/>
                </a:lnTo>
                <a:lnTo>
                  <a:pt x="4244162" y="1399605"/>
                </a:lnTo>
                <a:cubicBezTo>
                  <a:pt x="4183558" y="1362871"/>
                  <a:pt x="4123960" y="1324951"/>
                  <a:pt x="4065585" y="1285670"/>
                </a:cubicBezTo>
                <a:close/>
                <a:moveTo>
                  <a:pt x="4257986" y="1235092"/>
                </a:moveTo>
                <a:lnTo>
                  <a:pt x="4259763" y="1237125"/>
                </a:lnTo>
                <a:lnTo>
                  <a:pt x="4317916" y="1264133"/>
                </a:lnTo>
                <a:cubicBezTo>
                  <a:pt x="4414543" y="1305970"/>
                  <a:pt x="4514167" y="1343330"/>
                  <a:pt x="4616366" y="1377292"/>
                </a:cubicBezTo>
                <a:lnTo>
                  <a:pt x="4665350" y="1391770"/>
                </a:lnTo>
                <a:lnTo>
                  <a:pt x="4659812" y="1384246"/>
                </a:lnTo>
                <a:lnTo>
                  <a:pt x="4469766" y="1321412"/>
                </a:lnTo>
                <a:close/>
                <a:moveTo>
                  <a:pt x="3908394" y="1145366"/>
                </a:moveTo>
                <a:lnTo>
                  <a:pt x="3963980" y="1203087"/>
                </a:lnTo>
                <a:lnTo>
                  <a:pt x="4069984" y="1278612"/>
                </a:lnTo>
                <a:cubicBezTo>
                  <a:pt x="4128239" y="1317775"/>
                  <a:pt x="4187720" y="1355581"/>
                  <a:pt x="4248209" y="1392208"/>
                </a:cubicBezTo>
                <a:lnTo>
                  <a:pt x="4513907" y="1539561"/>
                </a:lnTo>
                <a:lnTo>
                  <a:pt x="4462493" y="1480774"/>
                </a:lnTo>
                <a:lnTo>
                  <a:pt x="4455629" y="1477506"/>
                </a:lnTo>
                <a:cubicBezTo>
                  <a:pt x="4266025" y="1380875"/>
                  <a:pt x="4084846" y="1274100"/>
                  <a:pt x="3914469" y="1150116"/>
                </a:cubicBezTo>
                <a:close/>
                <a:moveTo>
                  <a:pt x="4037442" y="1124108"/>
                </a:moveTo>
                <a:cubicBezTo>
                  <a:pt x="4082551" y="1150045"/>
                  <a:pt x="4128513" y="1174592"/>
                  <a:pt x="4175277" y="1197885"/>
                </a:cubicBezTo>
                <a:lnTo>
                  <a:pt x="4242324" y="1229026"/>
                </a:lnTo>
                <a:lnTo>
                  <a:pt x="4240895" y="1227391"/>
                </a:lnTo>
                <a:close/>
                <a:moveTo>
                  <a:pt x="3720550" y="1064346"/>
                </a:moveTo>
                <a:cubicBezTo>
                  <a:pt x="3828032" y="1165534"/>
                  <a:pt x="3938512" y="1266721"/>
                  <a:pt x="4051846" y="1367050"/>
                </a:cubicBezTo>
                <a:lnTo>
                  <a:pt x="4269126" y="1535091"/>
                </a:lnTo>
                <a:lnTo>
                  <a:pt x="4147429" y="1405811"/>
                </a:lnTo>
                <a:lnTo>
                  <a:pt x="3870283" y="1194480"/>
                </a:lnTo>
                <a:cubicBezTo>
                  <a:pt x="3820466" y="1153023"/>
                  <a:pt x="3770508" y="1109605"/>
                  <a:pt x="3720550" y="1064346"/>
                </a:cubicBezTo>
                <a:close/>
                <a:moveTo>
                  <a:pt x="3827030" y="1060876"/>
                </a:moveTo>
                <a:lnTo>
                  <a:pt x="3867211" y="1102601"/>
                </a:lnTo>
                <a:lnTo>
                  <a:pt x="3919288" y="1143340"/>
                </a:lnTo>
                <a:cubicBezTo>
                  <a:pt x="4004291" y="1205351"/>
                  <a:pt x="4092029" y="1263021"/>
                  <a:pt x="4182194" y="1317244"/>
                </a:cubicBezTo>
                <a:lnTo>
                  <a:pt x="4447735" y="1463899"/>
                </a:lnTo>
                <a:lnTo>
                  <a:pt x="4402639" y="1412334"/>
                </a:lnTo>
                <a:lnTo>
                  <a:pt x="4197915" y="1306981"/>
                </a:lnTo>
                <a:cubicBezTo>
                  <a:pt x="4105505" y="1254655"/>
                  <a:pt x="4015719" y="1198526"/>
                  <a:pt x="3928897" y="1137624"/>
                </a:cubicBezTo>
                <a:close/>
                <a:moveTo>
                  <a:pt x="3806513" y="1019439"/>
                </a:moveTo>
                <a:lnTo>
                  <a:pt x="3942352" y="1120204"/>
                </a:lnTo>
                <a:cubicBezTo>
                  <a:pt x="4030416" y="1180050"/>
                  <a:pt x="4121721" y="1234741"/>
                  <a:pt x="4215875" y="1285308"/>
                </a:cubicBezTo>
                <a:lnTo>
                  <a:pt x="4346882" y="1348579"/>
                </a:lnTo>
                <a:lnTo>
                  <a:pt x="4329161" y="1328318"/>
                </a:lnTo>
                <a:lnTo>
                  <a:pt x="4218927" y="1278111"/>
                </a:lnTo>
                <a:cubicBezTo>
                  <a:pt x="4122960" y="1229010"/>
                  <a:pt x="4030012" y="1175458"/>
                  <a:pt x="3940507" y="1116349"/>
                </a:cubicBezTo>
                <a:close/>
                <a:moveTo>
                  <a:pt x="3748054" y="979914"/>
                </a:moveTo>
                <a:lnTo>
                  <a:pt x="3783741" y="1015961"/>
                </a:lnTo>
                <a:lnTo>
                  <a:pt x="3808159" y="1036922"/>
                </a:lnTo>
                <a:cubicBezTo>
                  <a:pt x="3849003" y="1069816"/>
                  <a:pt x="3890540" y="1101136"/>
                  <a:pt x="3932768" y="1130879"/>
                </a:cubicBezTo>
                <a:cubicBezTo>
                  <a:pt x="4019402" y="1191597"/>
                  <a:pt x="4109040" y="1247578"/>
                  <a:pt x="4201328" y="1299783"/>
                </a:cubicBezTo>
                <a:lnTo>
                  <a:pt x="4388267" y="1395900"/>
                </a:lnTo>
                <a:lnTo>
                  <a:pt x="4359536" y="1363048"/>
                </a:lnTo>
                <a:lnTo>
                  <a:pt x="4211569" y="1291525"/>
                </a:lnTo>
                <a:cubicBezTo>
                  <a:pt x="4117282" y="1240840"/>
                  <a:pt x="4025822" y="1186005"/>
                  <a:pt x="3937568" y="1125981"/>
                </a:cubicBezTo>
                <a:cubicBezTo>
                  <a:pt x="3895125" y="1097090"/>
                  <a:pt x="3853450" y="1066538"/>
                  <a:pt x="3812550" y="1034332"/>
                </a:cubicBezTo>
                <a:close/>
                <a:moveTo>
                  <a:pt x="3355502" y="900699"/>
                </a:moveTo>
                <a:lnTo>
                  <a:pt x="3448917" y="994795"/>
                </a:lnTo>
                <a:lnTo>
                  <a:pt x="3393965" y="937118"/>
                </a:lnTo>
                <a:close/>
                <a:moveTo>
                  <a:pt x="3419943" y="786662"/>
                </a:moveTo>
                <a:cubicBezTo>
                  <a:pt x="3563967" y="938995"/>
                  <a:pt x="3708988" y="1077838"/>
                  <a:pt x="3856866" y="1206009"/>
                </a:cubicBezTo>
                <a:cubicBezTo>
                  <a:pt x="3873281" y="1220481"/>
                  <a:pt x="3889552" y="1233973"/>
                  <a:pt x="3905825" y="1247465"/>
                </a:cubicBezTo>
                <a:cubicBezTo>
                  <a:pt x="3738821" y="1095132"/>
                  <a:pt x="3576384" y="941816"/>
                  <a:pt x="3419943" y="786662"/>
                </a:cubicBezTo>
                <a:close/>
                <a:moveTo>
                  <a:pt x="2897251" y="764580"/>
                </a:moveTo>
                <a:lnTo>
                  <a:pt x="2899562" y="767118"/>
                </a:lnTo>
                <a:cubicBezTo>
                  <a:pt x="3130974" y="1012388"/>
                  <a:pt x="3373237" y="1252200"/>
                  <a:pt x="3627709" y="1490923"/>
                </a:cubicBezTo>
                <a:lnTo>
                  <a:pt x="3641783" y="1503802"/>
                </a:lnTo>
                <a:lnTo>
                  <a:pt x="3611942" y="1447123"/>
                </a:lnTo>
                <a:cubicBezTo>
                  <a:pt x="3457508" y="1184304"/>
                  <a:pt x="3237790" y="979023"/>
                  <a:pt x="2989454" y="818658"/>
                </a:cubicBezTo>
                <a:close/>
                <a:moveTo>
                  <a:pt x="3477246" y="718069"/>
                </a:moveTo>
                <a:lnTo>
                  <a:pt x="3571438" y="820737"/>
                </a:lnTo>
                <a:cubicBezTo>
                  <a:pt x="3609496" y="859897"/>
                  <a:pt x="3648254" y="897496"/>
                  <a:pt x="3687709" y="933529"/>
                </a:cubicBezTo>
                <a:lnTo>
                  <a:pt x="3706820" y="949933"/>
                </a:lnTo>
                <a:lnTo>
                  <a:pt x="3641437" y="883897"/>
                </a:lnTo>
                <a:lnTo>
                  <a:pt x="3576495" y="821352"/>
                </a:lnTo>
                <a:lnTo>
                  <a:pt x="3539557" y="781002"/>
                </a:lnTo>
                <a:close/>
                <a:moveTo>
                  <a:pt x="3131978" y="675461"/>
                </a:moveTo>
                <a:lnTo>
                  <a:pt x="3135211" y="678802"/>
                </a:lnTo>
                <a:lnTo>
                  <a:pt x="3184856" y="728809"/>
                </a:lnTo>
                <a:lnTo>
                  <a:pt x="3217213" y="756783"/>
                </a:lnTo>
                <a:close/>
                <a:moveTo>
                  <a:pt x="2781242" y="637149"/>
                </a:moveTo>
                <a:lnTo>
                  <a:pt x="2878424" y="743900"/>
                </a:lnTo>
                <a:lnTo>
                  <a:pt x="2993938" y="811718"/>
                </a:lnTo>
                <a:cubicBezTo>
                  <a:pt x="3243043" y="972709"/>
                  <a:pt x="3463556" y="1178710"/>
                  <a:pt x="3618782" y="1442223"/>
                </a:cubicBezTo>
                <a:lnTo>
                  <a:pt x="3659762" y="1520254"/>
                </a:lnTo>
                <a:lnTo>
                  <a:pt x="3756252" y="1608546"/>
                </a:lnTo>
                <a:lnTo>
                  <a:pt x="3645514" y="1417097"/>
                </a:lnTo>
                <a:cubicBezTo>
                  <a:pt x="3458593" y="1125581"/>
                  <a:pt x="3189470" y="875854"/>
                  <a:pt x="2841165" y="669650"/>
                </a:cubicBezTo>
                <a:close/>
                <a:moveTo>
                  <a:pt x="3342043" y="583705"/>
                </a:moveTo>
                <a:lnTo>
                  <a:pt x="3374873" y="625775"/>
                </a:lnTo>
                <a:cubicBezTo>
                  <a:pt x="3500478" y="777701"/>
                  <a:pt x="3633708" y="912339"/>
                  <a:pt x="3775123" y="1030560"/>
                </a:cubicBezTo>
                <a:lnTo>
                  <a:pt x="3820682" y="1066201"/>
                </a:lnTo>
                <a:lnTo>
                  <a:pt x="3775616" y="1019416"/>
                </a:lnTo>
                <a:lnTo>
                  <a:pt x="3774177" y="1017962"/>
                </a:lnTo>
                <a:lnTo>
                  <a:pt x="3682607" y="939372"/>
                </a:lnTo>
                <a:cubicBezTo>
                  <a:pt x="3603290" y="866928"/>
                  <a:pt x="3526766" y="788144"/>
                  <a:pt x="3453076" y="703092"/>
                </a:cubicBezTo>
                <a:lnTo>
                  <a:pt x="3408513" y="648717"/>
                </a:lnTo>
                <a:close/>
                <a:moveTo>
                  <a:pt x="2368530" y="518369"/>
                </a:moveTo>
                <a:lnTo>
                  <a:pt x="2447041" y="624734"/>
                </a:lnTo>
                <a:cubicBezTo>
                  <a:pt x="2790960" y="1077385"/>
                  <a:pt x="3136039" y="1451897"/>
                  <a:pt x="3491995" y="1761396"/>
                </a:cubicBezTo>
                <a:cubicBezTo>
                  <a:pt x="3595718" y="1851506"/>
                  <a:pt x="3702799" y="1938726"/>
                  <a:pt x="3812160" y="2023632"/>
                </a:cubicBezTo>
                <a:lnTo>
                  <a:pt x="3877069" y="2071917"/>
                </a:lnTo>
                <a:lnTo>
                  <a:pt x="3873878" y="2060426"/>
                </a:lnTo>
                <a:cubicBezTo>
                  <a:pt x="3829299" y="1915049"/>
                  <a:pt x="3777219" y="1775114"/>
                  <a:pt x="3714468" y="1641853"/>
                </a:cubicBezTo>
                <a:lnTo>
                  <a:pt x="3652514" y="1524182"/>
                </a:lnTo>
                <a:lnTo>
                  <a:pt x="3622448" y="1496667"/>
                </a:lnTo>
                <a:cubicBezTo>
                  <a:pt x="3367868" y="1257818"/>
                  <a:pt x="3125499" y="1017890"/>
                  <a:pt x="2894007" y="772483"/>
                </a:cubicBezTo>
                <a:lnTo>
                  <a:pt x="2874869" y="751453"/>
                </a:lnTo>
                <a:lnTo>
                  <a:pt x="2798409" y="706609"/>
                </a:lnTo>
                <a:cubicBezTo>
                  <a:pt x="2668233" y="637261"/>
                  <a:pt x="2533193" y="578353"/>
                  <a:pt x="2397876" y="528308"/>
                </a:cubicBezTo>
                <a:close/>
                <a:moveTo>
                  <a:pt x="2672393" y="517582"/>
                </a:moveTo>
                <a:lnTo>
                  <a:pt x="2763734" y="617917"/>
                </a:lnTo>
                <a:lnTo>
                  <a:pt x="2845975" y="662509"/>
                </a:lnTo>
                <a:cubicBezTo>
                  <a:pt x="3195105" y="869201"/>
                  <a:pt x="3464758" y="1119755"/>
                  <a:pt x="3652261" y="1412411"/>
                </a:cubicBezTo>
                <a:cubicBezTo>
                  <a:pt x="3695907" y="1480587"/>
                  <a:pt x="3736280" y="1550804"/>
                  <a:pt x="3773864" y="1622871"/>
                </a:cubicBezTo>
                <a:lnTo>
                  <a:pt x="3775357" y="1626028"/>
                </a:lnTo>
                <a:lnTo>
                  <a:pt x="3858116" y="1701756"/>
                </a:lnTo>
                <a:lnTo>
                  <a:pt x="3836638" y="1659320"/>
                </a:lnTo>
                <a:cubicBezTo>
                  <a:pt x="3784805" y="1566439"/>
                  <a:pt x="3729128" y="1476256"/>
                  <a:pt x="3668627" y="1389127"/>
                </a:cubicBezTo>
                <a:cubicBezTo>
                  <a:pt x="3444764" y="1066828"/>
                  <a:pt x="3127806" y="784363"/>
                  <a:pt x="2721994" y="544651"/>
                </a:cubicBezTo>
                <a:close/>
                <a:moveTo>
                  <a:pt x="3212907" y="457404"/>
                </a:moveTo>
                <a:lnTo>
                  <a:pt x="3220572" y="468013"/>
                </a:lnTo>
                <a:cubicBezTo>
                  <a:pt x="3428809" y="742318"/>
                  <a:pt x="3654224" y="970666"/>
                  <a:pt x="3899107" y="1156867"/>
                </a:cubicBezTo>
                <a:lnTo>
                  <a:pt x="3927513" y="1177106"/>
                </a:lnTo>
                <a:lnTo>
                  <a:pt x="3861974" y="1109068"/>
                </a:lnTo>
                <a:lnTo>
                  <a:pt x="3769645" y="1036871"/>
                </a:lnTo>
                <a:cubicBezTo>
                  <a:pt x="3627602" y="918103"/>
                  <a:pt x="3493837" y="782682"/>
                  <a:pt x="3367767" y="629845"/>
                </a:cubicBezTo>
                <a:lnTo>
                  <a:pt x="3299307" y="541907"/>
                </a:lnTo>
                <a:close/>
                <a:moveTo>
                  <a:pt x="2031838" y="413991"/>
                </a:moveTo>
                <a:lnTo>
                  <a:pt x="2114075" y="553672"/>
                </a:lnTo>
                <a:cubicBezTo>
                  <a:pt x="2479249" y="1149242"/>
                  <a:pt x="2867370" y="1610562"/>
                  <a:pt x="3295951" y="1958010"/>
                </a:cubicBezTo>
                <a:cubicBezTo>
                  <a:pt x="3403313" y="2045002"/>
                  <a:pt x="3515353" y="2127547"/>
                  <a:pt x="3630624" y="2206619"/>
                </a:cubicBezTo>
                <a:lnTo>
                  <a:pt x="3965232" y="2421855"/>
                </a:lnTo>
                <a:lnTo>
                  <a:pt x="3935519" y="2282418"/>
                </a:lnTo>
                <a:lnTo>
                  <a:pt x="3880708" y="2085027"/>
                </a:lnTo>
                <a:lnTo>
                  <a:pt x="3807505" y="2030535"/>
                </a:lnTo>
                <a:cubicBezTo>
                  <a:pt x="3698036" y="1945486"/>
                  <a:pt x="3590883" y="1858140"/>
                  <a:pt x="3487160" y="1767959"/>
                </a:cubicBezTo>
                <a:cubicBezTo>
                  <a:pt x="3130565" y="1457819"/>
                  <a:pt x="2785326" y="1082664"/>
                  <a:pt x="2440887" y="629733"/>
                </a:cubicBezTo>
                <a:lnTo>
                  <a:pt x="2355264" y="513876"/>
                </a:lnTo>
                <a:lnTo>
                  <a:pt x="2195263" y="459689"/>
                </a:lnTo>
                <a:close/>
                <a:moveTo>
                  <a:pt x="2284827" y="404970"/>
                </a:moveTo>
                <a:lnTo>
                  <a:pt x="2359572" y="506235"/>
                </a:lnTo>
                <a:lnTo>
                  <a:pt x="2400675" y="520173"/>
                </a:lnTo>
                <a:cubicBezTo>
                  <a:pt x="2536354" y="570425"/>
                  <a:pt x="2671765" y="629586"/>
                  <a:pt x="2802319" y="699219"/>
                </a:cubicBezTo>
                <a:lnTo>
                  <a:pt x="2856030" y="730752"/>
                </a:lnTo>
                <a:lnTo>
                  <a:pt x="2760710" y="626013"/>
                </a:lnTo>
                <a:lnTo>
                  <a:pt x="2622704" y="551162"/>
                </a:lnTo>
                <a:cubicBezTo>
                  <a:pt x="2546733" y="513417"/>
                  <a:pt x="2467618" y="477426"/>
                  <a:pt x="2385384" y="443204"/>
                </a:cubicBezTo>
                <a:close/>
                <a:moveTo>
                  <a:pt x="2535141" y="364615"/>
                </a:moveTo>
                <a:lnTo>
                  <a:pt x="2560411" y="394575"/>
                </a:lnTo>
                <a:lnTo>
                  <a:pt x="2655241" y="498742"/>
                </a:lnTo>
                <a:lnTo>
                  <a:pt x="2726045" y="537378"/>
                </a:lnTo>
                <a:cubicBezTo>
                  <a:pt x="3132534" y="777509"/>
                  <a:pt x="3450326" y="1060766"/>
                  <a:pt x="3675450" y="1384310"/>
                </a:cubicBezTo>
                <a:cubicBezTo>
                  <a:pt x="3736125" y="1471627"/>
                  <a:pt x="3791944" y="1561990"/>
                  <a:pt x="3843890" y="1655041"/>
                </a:cubicBezTo>
                <a:lnTo>
                  <a:pt x="3875669" y="1717818"/>
                </a:lnTo>
                <a:lnTo>
                  <a:pt x="3997987" y="1829743"/>
                </a:lnTo>
                <a:lnTo>
                  <a:pt x="3877096" y="1623009"/>
                </a:lnTo>
                <a:cubicBezTo>
                  <a:pt x="3820596" y="1533295"/>
                  <a:pt x="3761215" y="1446139"/>
                  <a:pt x="3698357" y="1362273"/>
                </a:cubicBezTo>
                <a:cubicBezTo>
                  <a:pt x="3448750" y="1029430"/>
                  <a:pt x="3121010" y="734018"/>
                  <a:pt x="2706933" y="468898"/>
                </a:cubicBezTo>
                <a:close/>
                <a:moveTo>
                  <a:pt x="1772051" y="352284"/>
                </a:moveTo>
                <a:lnTo>
                  <a:pt x="1809585" y="436967"/>
                </a:lnTo>
                <a:lnTo>
                  <a:pt x="1814857" y="434763"/>
                </a:lnTo>
                <a:cubicBezTo>
                  <a:pt x="2172155" y="1211814"/>
                  <a:pt x="2592013" y="1774938"/>
                  <a:pt x="3097235" y="2156487"/>
                </a:cubicBezTo>
                <a:cubicBezTo>
                  <a:pt x="3320094" y="2324812"/>
                  <a:pt x="3566171" y="2468033"/>
                  <a:pt x="3821736" y="2597832"/>
                </a:cubicBezTo>
                <a:lnTo>
                  <a:pt x="4023294" y="2694316"/>
                </a:lnTo>
                <a:lnTo>
                  <a:pt x="3967489" y="2432447"/>
                </a:lnTo>
                <a:lnTo>
                  <a:pt x="3626383" y="2212962"/>
                </a:lnTo>
                <a:cubicBezTo>
                  <a:pt x="3510989" y="2133773"/>
                  <a:pt x="3398794" y="2051071"/>
                  <a:pt x="3291223" y="1963870"/>
                </a:cubicBezTo>
                <a:cubicBezTo>
                  <a:pt x="2861668" y="1615445"/>
                  <a:pt x="2472787" y="1154003"/>
                  <a:pt x="2107437" y="557856"/>
                </a:cubicBezTo>
                <a:lnTo>
                  <a:pt x="2021026" y="410968"/>
                </a:lnTo>
                <a:lnTo>
                  <a:pt x="1967602" y="396029"/>
                </a:lnTo>
                <a:close/>
                <a:moveTo>
                  <a:pt x="3101384" y="348330"/>
                </a:moveTo>
                <a:lnTo>
                  <a:pt x="3191643" y="468714"/>
                </a:lnTo>
                <a:cubicBezTo>
                  <a:pt x="3407926" y="745066"/>
                  <a:pt x="3637301" y="978261"/>
                  <a:pt x="3882871" y="1172282"/>
                </a:cubicBezTo>
                <a:lnTo>
                  <a:pt x="4027673" y="1281085"/>
                </a:lnTo>
                <a:lnTo>
                  <a:pt x="3958622" y="1209401"/>
                </a:lnTo>
                <a:lnTo>
                  <a:pt x="3894347" y="1163571"/>
                </a:lnTo>
                <a:cubicBezTo>
                  <a:pt x="3648241" y="976781"/>
                  <a:pt x="3421984" y="747067"/>
                  <a:pt x="3213047" y="471129"/>
                </a:cubicBezTo>
                <a:lnTo>
                  <a:pt x="3179895" y="425116"/>
                </a:lnTo>
                <a:close/>
                <a:moveTo>
                  <a:pt x="1960843" y="293407"/>
                </a:moveTo>
                <a:lnTo>
                  <a:pt x="2025440" y="403125"/>
                </a:lnTo>
                <a:lnTo>
                  <a:pt x="2197528" y="451281"/>
                </a:lnTo>
                <a:lnTo>
                  <a:pt x="2346286" y="501728"/>
                </a:lnTo>
                <a:lnTo>
                  <a:pt x="2270850" y="399656"/>
                </a:lnTo>
                <a:lnTo>
                  <a:pt x="2129351" y="345857"/>
                </a:lnTo>
                <a:close/>
                <a:moveTo>
                  <a:pt x="2196777" y="279631"/>
                </a:moveTo>
                <a:lnTo>
                  <a:pt x="2275133" y="391838"/>
                </a:lnTo>
                <a:lnTo>
                  <a:pt x="2275728" y="392644"/>
                </a:lnTo>
                <a:lnTo>
                  <a:pt x="2389041" y="435643"/>
                </a:lnTo>
                <a:cubicBezTo>
                  <a:pt x="2471498" y="469907"/>
                  <a:pt x="2550818" y="505954"/>
                  <a:pt x="2626981" y="543770"/>
                </a:cubicBezTo>
                <a:lnTo>
                  <a:pt x="2743219" y="606794"/>
                </a:lnTo>
                <a:lnTo>
                  <a:pt x="2651807" y="506349"/>
                </a:lnTo>
                <a:lnTo>
                  <a:pt x="2467879" y="405976"/>
                </a:lnTo>
                <a:close/>
                <a:moveTo>
                  <a:pt x="2999236" y="249743"/>
                </a:moveTo>
                <a:lnTo>
                  <a:pt x="3033235" y="296035"/>
                </a:lnTo>
                <a:cubicBezTo>
                  <a:pt x="3301131" y="648840"/>
                  <a:pt x="3579524" y="944056"/>
                  <a:pt x="3874137" y="1187734"/>
                </a:cubicBezTo>
                <a:lnTo>
                  <a:pt x="4113661" y="1370353"/>
                </a:lnTo>
                <a:lnTo>
                  <a:pt x="4059698" y="1314331"/>
                </a:lnTo>
                <a:lnTo>
                  <a:pt x="4045134" y="1304384"/>
                </a:lnTo>
                <a:cubicBezTo>
                  <a:pt x="3988301" y="1263783"/>
                  <a:pt x="3932537" y="1222045"/>
                  <a:pt x="3878034" y="1179026"/>
                </a:cubicBezTo>
                <a:cubicBezTo>
                  <a:pt x="3631946" y="984393"/>
                  <a:pt x="3401567" y="750247"/>
                  <a:pt x="3184367" y="472310"/>
                </a:cubicBezTo>
                <a:lnTo>
                  <a:pt x="3064819" y="312566"/>
                </a:lnTo>
                <a:lnTo>
                  <a:pt x="3036375" y="284747"/>
                </a:lnTo>
                <a:close/>
                <a:moveTo>
                  <a:pt x="1714329" y="222056"/>
                </a:moveTo>
                <a:lnTo>
                  <a:pt x="1767647" y="342347"/>
                </a:lnTo>
                <a:lnTo>
                  <a:pt x="1969279" y="387409"/>
                </a:lnTo>
                <a:lnTo>
                  <a:pt x="2014634" y="400101"/>
                </a:lnTo>
                <a:lnTo>
                  <a:pt x="1952250" y="294056"/>
                </a:lnTo>
                <a:lnTo>
                  <a:pt x="1955958" y="291886"/>
                </a:lnTo>
                <a:lnTo>
                  <a:pt x="1814013" y="247704"/>
                </a:lnTo>
                <a:close/>
                <a:moveTo>
                  <a:pt x="2393345" y="196502"/>
                </a:moveTo>
                <a:lnTo>
                  <a:pt x="2519177" y="345688"/>
                </a:lnTo>
                <a:lnTo>
                  <a:pt x="2711900" y="462662"/>
                </a:lnTo>
                <a:cubicBezTo>
                  <a:pt x="3126901" y="728455"/>
                  <a:pt x="3454927" y="1024936"/>
                  <a:pt x="3705187" y="1358301"/>
                </a:cubicBezTo>
                <a:cubicBezTo>
                  <a:pt x="3768019" y="1442376"/>
                  <a:pt x="3827379" y="1529735"/>
                  <a:pt x="3883865" y="1619641"/>
                </a:cubicBezTo>
                <a:lnTo>
                  <a:pt x="4016226" y="1846433"/>
                </a:lnTo>
                <a:lnTo>
                  <a:pt x="4018745" y="1848738"/>
                </a:lnTo>
                <a:lnTo>
                  <a:pt x="4165466" y="1977257"/>
                </a:lnTo>
                <a:lnTo>
                  <a:pt x="3971661" y="1673968"/>
                </a:lnTo>
                <a:cubicBezTo>
                  <a:pt x="3892766" y="1558286"/>
                  <a:pt x="3810344" y="1445859"/>
                  <a:pt x="3723425" y="1338127"/>
                </a:cubicBezTo>
                <a:cubicBezTo>
                  <a:pt x="3425912" y="969297"/>
                  <a:pt x="3045697" y="630415"/>
                  <a:pt x="2569893" y="310315"/>
                </a:cubicBezTo>
                <a:close/>
                <a:moveTo>
                  <a:pt x="3215924" y="185020"/>
                </a:moveTo>
                <a:lnTo>
                  <a:pt x="3251809" y="258187"/>
                </a:lnTo>
                <a:cubicBezTo>
                  <a:pt x="3424439" y="584022"/>
                  <a:pt x="3662160" y="879192"/>
                  <a:pt x="3988572" y="1072980"/>
                </a:cubicBezTo>
                <a:lnTo>
                  <a:pt x="4202261" y="1184451"/>
                </a:lnTo>
                <a:lnTo>
                  <a:pt x="3907005" y="863871"/>
                </a:lnTo>
                <a:cubicBezTo>
                  <a:pt x="3694755" y="639945"/>
                  <a:pt x="3479778" y="426576"/>
                  <a:pt x="3258778" y="222995"/>
                </a:cubicBezTo>
                <a:close/>
                <a:moveTo>
                  <a:pt x="1516195" y="171078"/>
                </a:moveTo>
                <a:lnTo>
                  <a:pt x="1560922" y="302710"/>
                </a:lnTo>
                <a:lnTo>
                  <a:pt x="1719865" y="331668"/>
                </a:lnTo>
                <a:lnTo>
                  <a:pt x="1757915" y="340172"/>
                </a:lnTo>
                <a:lnTo>
                  <a:pt x="1703447" y="219256"/>
                </a:lnTo>
                <a:close/>
                <a:moveTo>
                  <a:pt x="1888523" y="157210"/>
                </a:moveTo>
                <a:lnTo>
                  <a:pt x="1958983" y="284377"/>
                </a:lnTo>
                <a:lnTo>
                  <a:pt x="1958910" y="284418"/>
                </a:lnTo>
                <a:lnTo>
                  <a:pt x="2132283" y="338211"/>
                </a:lnTo>
                <a:lnTo>
                  <a:pt x="2262248" y="387529"/>
                </a:lnTo>
                <a:lnTo>
                  <a:pt x="2182609" y="273715"/>
                </a:lnTo>
                <a:lnTo>
                  <a:pt x="1896488" y="159972"/>
                </a:lnTo>
                <a:close/>
                <a:moveTo>
                  <a:pt x="2616204" y="142486"/>
                </a:moveTo>
                <a:lnTo>
                  <a:pt x="2957365" y="495024"/>
                </a:lnTo>
                <a:lnTo>
                  <a:pt x="3136388" y="666215"/>
                </a:lnTo>
                <a:cubicBezTo>
                  <a:pt x="3224975" y="753044"/>
                  <a:pt x="3312977" y="841383"/>
                  <a:pt x="3400624" y="931296"/>
                </a:cubicBezTo>
                <a:cubicBezTo>
                  <a:pt x="3503428" y="1032453"/>
                  <a:pt x="3601376" y="1134629"/>
                  <a:pt x="3692665" y="1237822"/>
                </a:cubicBezTo>
                <a:lnTo>
                  <a:pt x="3720982" y="1268845"/>
                </a:lnTo>
                <a:lnTo>
                  <a:pt x="3876829" y="1425827"/>
                </a:lnTo>
                <a:cubicBezTo>
                  <a:pt x="4125003" y="1673349"/>
                  <a:pt x="4373712" y="1919302"/>
                  <a:pt x="4621662" y="2163450"/>
                </a:cubicBezTo>
                <a:lnTo>
                  <a:pt x="5018512" y="2553075"/>
                </a:lnTo>
                <a:lnTo>
                  <a:pt x="4555051" y="2073059"/>
                </a:lnTo>
                <a:cubicBezTo>
                  <a:pt x="4197721" y="1708208"/>
                  <a:pt x="3836300" y="1346226"/>
                  <a:pt x="3474804" y="987792"/>
                </a:cubicBezTo>
                <a:close/>
                <a:moveTo>
                  <a:pt x="3165489" y="140328"/>
                </a:moveTo>
                <a:lnTo>
                  <a:pt x="3179995" y="171713"/>
                </a:lnTo>
                <a:cubicBezTo>
                  <a:pt x="3220334" y="250646"/>
                  <a:pt x="3262826" y="325837"/>
                  <a:pt x="3307470" y="397166"/>
                </a:cubicBezTo>
                <a:cubicBezTo>
                  <a:pt x="3263287" y="325837"/>
                  <a:pt x="3221524" y="250646"/>
                  <a:pt x="3182050" y="171713"/>
                </a:cubicBezTo>
                <a:lnTo>
                  <a:pt x="3169514" y="143895"/>
                </a:lnTo>
                <a:close/>
                <a:moveTo>
                  <a:pt x="1337541" y="125112"/>
                </a:moveTo>
                <a:lnTo>
                  <a:pt x="1352900" y="187005"/>
                </a:lnTo>
                <a:lnTo>
                  <a:pt x="1373203" y="269146"/>
                </a:lnTo>
                <a:lnTo>
                  <a:pt x="1414760" y="276082"/>
                </a:lnTo>
                <a:lnTo>
                  <a:pt x="1551334" y="300964"/>
                </a:lnTo>
                <a:lnTo>
                  <a:pt x="1506546" y="168595"/>
                </a:lnTo>
                <a:close/>
                <a:moveTo>
                  <a:pt x="3131441" y="110155"/>
                </a:moveTo>
                <a:lnTo>
                  <a:pt x="3134768" y="117433"/>
                </a:lnTo>
                <a:cubicBezTo>
                  <a:pt x="3350294" y="553662"/>
                  <a:pt x="3628543" y="880664"/>
                  <a:pt x="3966424" y="1093220"/>
                </a:cubicBezTo>
                <a:cubicBezTo>
                  <a:pt x="4057897" y="1150884"/>
                  <a:pt x="4153123" y="1202379"/>
                  <a:pt x="4251635" y="1248920"/>
                </a:cubicBezTo>
                <a:lnTo>
                  <a:pt x="4264296" y="1254150"/>
                </a:lnTo>
                <a:lnTo>
                  <a:pt x="4256861" y="1245647"/>
                </a:lnTo>
                <a:lnTo>
                  <a:pt x="4111941" y="1174279"/>
                </a:lnTo>
                <a:cubicBezTo>
                  <a:pt x="4063799" y="1148751"/>
                  <a:pt x="4016560" y="1121784"/>
                  <a:pt x="3970285" y="1093226"/>
                </a:cubicBezTo>
                <a:cubicBezTo>
                  <a:pt x="3683521" y="916101"/>
                  <a:pt x="3437904" y="647825"/>
                  <a:pt x="3239400" y="299036"/>
                </a:cubicBezTo>
                <a:lnTo>
                  <a:pt x="3147448" y="124340"/>
                </a:lnTo>
                <a:close/>
                <a:moveTo>
                  <a:pt x="2829473" y="89742"/>
                </a:moveTo>
                <a:lnTo>
                  <a:pt x="2847365" y="113643"/>
                </a:lnTo>
                <a:cubicBezTo>
                  <a:pt x="2989648" y="298908"/>
                  <a:pt x="3132431" y="470650"/>
                  <a:pt x="3275776" y="630527"/>
                </a:cubicBezTo>
                <a:cubicBezTo>
                  <a:pt x="3358422" y="715279"/>
                  <a:pt x="3442924" y="799172"/>
                  <a:pt x="3529424" y="883066"/>
                </a:cubicBezTo>
                <a:cubicBezTo>
                  <a:pt x="3395891" y="748088"/>
                  <a:pt x="3265249" y="601305"/>
                  <a:pt x="3137016" y="441751"/>
                </a:cubicBezTo>
                <a:lnTo>
                  <a:pt x="2966292" y="218694"/>
                </a:lnTo>
                <a:close/>
                <a:moveTo>
                  <a:pt x="1189981" y="87508"/>
                </a:moveTo>
                <a:lnTo>
                  <a:pt x="1215845" y="242887"/>
                </a:lnTo>
                <a:lnTo>
                  <a:pt x="1365670" y="267889"/>
                </a:lnTo>
                <a:lnTo>
                  <a:pt x="1346187" y="188924"/>
                </a:lnTo>
                <a:lnTo>
                  <a:pt x="1329733" y="123103"/>
                </a:lnTo>
                <a:lnTo>
                  <a:pt x="1252041" y="103113"/>
                </a:lnTo>
                <a:close/>
                <a:moveTo>
                  <a:pt x="3103396" y="85303"/>
                </a:moveTo>
                <a:lnTo>
                  <a:pt x="3118612" y="117519"/>
                </a:lnTo>
                <a:cubicBezTo>
                  <a:pt x="3340587" y="554179"/>
                  <a:pt x="3621796" y="883300"/>
                  <a:pt x="3959668" y="1100916"/>
                </a:cubicBezTo>
                <a:cubicBezTo>
                  <a:pt x="4050072" y="1159126"/>
                  <a:pt x="4144091" y="1211508"/>
                  <a:pt x="4241263" y="1259196"/>
                </a:cubicBezTo>
                <a:lnTo>
                  <a:pt x="4285439" y="1278322"/>
                </a:lnTo>
                <a:lnTo>
                  <a:pt x="4275521" y="1266984"/>
                </a:lnTo>
                <a:lnTo>
                  <a:pt x="4248329" y="1255751"/>
                </a:lnTo>
                <a:cubicBezTo>
                  <a:pt x="4149637" y="1209156"/>
                  <a:pt x="4054220" y="1157627"/>
                  <a:pt x="3962552" y="1099962"/>
                </a:cubicBezTo>
                <a:cubicBezTo>
                  <a:pt x="3622977" y="885720"/>
                  <a:pt x="3343033" y="557033"/>
                  <a:pt x="3126511" y="118473"/>
                </a:cubicBezTo>
                <a:lnTo>
                  <a:pt x="3116779" y="97163"/>
                </a:lnTo>
                <a:close/>
                <a:moveTo>
                  <a:pt x="1648726" y="74049"/>
                </a:moveTo>
                <a:lnTo>
                  <a:pt x="1710256" y="212868"/>
                </a:lnTo>
                <a:lnTo>
                  <a:pt x="1815967" y="240066"/>
                </a:lnTo>
                <a:lnTo>
                  <a:pt x="1948336" y="281136"/>
                </a:lnTo>
                <a:lnTo>
                  <a:pt x="1877656" y="153441"/>
                </a:lnTo>
                <a:close/>
                <a:moveTo>
                  <a:pt x="3057119" y="44296"/>
                </a:moveTo>
                <a:lnTo>
                  <a:pt x="3092832" y="117361"/>
                </a:lnTo>
                <a:cubicBezTo>
                  <a:pt x="3321603" y="554061"/>
                  <a:pt x="3606446" y="886112"/>
                  <a:pt x="3944314" y="1109634"/>
                </a:cubicBezTo>
                <a:cubicBezTo>
                  <a:pt x="4033627" y="1168570"/>
                  <a:pt x="4126388" y="1221979"/>
                  <a:pt x="4222173" y="1270962"/>
                </a:cubicBezTo>
                <a:lnTo>
                  <a:pt x="4316601" y="1313955"/>
                </a:lnTo>
                <a:lnTo>
                  <a:pt x="4298021" y="1292710"/>
                </a:lnTo>
                <a:lnTo>
                  <a:pt x="4237042" y="1266339"/>
                </a:lnTo>
                <a:cubicBezTo>
                  <a:pt x="4139696" y="1218589"/>
                  <a:pt x="4045511" y="1166105"/>
                  <a:pt x="3954942" y="1107728"/>
                </a:cubicBezTo>
                <a:cubicBezTo>
                  <a:pt x="3615389" y="888385"/>
                  <a:pt x="3333178" y="557609"/>
                  <a:pt x="3110287" y="118580"/>
                </a:cubicBezTo>
                <a:lnTo>
                  <a:pt x="3088261" y="71892"/>
                </a:lnTo>
                <a:close/>
                <a:moveTo>
                  <a:pt x="3027066" y="17664"/>
                </a:moveTo>
                <a:lnTo>
                  <a:pt x="3077969" y="117216"/>
                </a:lnTo>
                <a:cubicBezTo>
                  <a:pt x="3111967" y="179627"/>
                  <a:pt x="3146999" y="239975"/>
                  <a:pt x="3183061" y="298248"/>
                </a:cubicBezTo>
                <a:lnTo>
                  <a:pt x="3276729" y="440169"/>
                </a:lnTo>
                <a:lnTo>
                  <a:pt x="3186521" y="300210"/>
                </a:lnTo>
                <a:cubicBezTo>
                  <a:pt x="3151386" y="241765"/>
                  <a:pt x="3117400" y="181166"/>
                  <a:pt x="3084574" y="118427"/>
                </a:cubicBezTo>
                <a:lnTo>
                  <a:pt x="3041743" y="30671"/>
                </a:lnTo>
                <a:close/>
                <a:moveTo>
                  <a:pt x="1461325" y="9058"/>
                </a:moveTo>
                <a:lnTo>
                  <a:pt x="1480658" y="66494"/>
                </a:lnTo>
                <a:lnTo>
                  <a:pt x="1513164" y="162157"/>
                </a:lnTo>
                <a:lnTo>
                  <a:pt x="1699299" y="210048"/>
                </a:lnTo>
                <a:lnTo>
                  <a:pt x="1696414" y="203641"/>
                </a:lnTo>
                <a:lnTo>
                  <a:pt x="1638002" y="70330"/>
                </a:lnTo>
                <a:close/>
                <a:moveTo>
                  <a:pt x="2610662" y="0"/>
                </a:moveTo>
                <a:lnTo>
                  <a:pt x="2620883" y="0"/>
                </a:lnTo>
                <a:lnTo>
                  <a:pt x="3083215" y="488142"/>
                </a:lnTo>
                <a:cubicBezTo>
                  <a:pt x="3623044" y="1042748"/>
                  <a:pt x="4174863" y="1567309"/>
                  <a:pt x="4702621" y="2054111"/>
                </a:cubicBezTo>
                <a:lnTo>
                  <a:pt x="5009589" y="2335469"/>
                </a:lnTo>
                <a:lnTo>
                  <a:pt x="4809619" y="2115948"/>
                </a:lnTo>
                <a:cubicBezTo>
                  <a:pt x="4700171" y="1996555"/>
                  <a:pt x="4588820" y="1875932"/>
                  <a:pt x="4475653" y="1754493"/>
                </a:cubicBezTo>
                <a:lnTo>
                  <a:pt x="4430254" y="1706264"/>
                </a:lnTo>
                <a:lnTo>
                  <a:pt x="4044140" y="1372815"/>
                </a:lnTo>
                <a:cubicBezTo>
                  <a:pt x="3977908" y="1319829"/>
                  <a:pt x="3913532" y="1265863"/>
                  <a:pt x="3850158" y="1210792"/>
                </a:cubicBezTo>
                <a:cubicBezTo>
                  <a:pt x="3653321" y="1040183"/>
                  <a:pt x="3460195" y="849337"/>
                  <a:pt x="3269067" y="636292"/>
                </a:cubicBezTo>
                <a:cubicBezTo>
                  <a:pt x="3156232" y="520570"/>
                  <a:pt x="3046038" y="403683"/>
                  <a:pt x="2938592" y="285110"/>
                </a:cubicBezTo>
                <a:lnTo>
                  <a:pt x="2690817" y="0"/>
                </a:lnTo>
                <a:lnTo>
                  <a:pt x="2700919" y="0"/>
                </a:lnTo>
                <a:lnTo>
                  <a:pt x="2891970" y="221377"/>
                </a:lnTo>
                <a:cubicBezTo>
                  <a:pt x="2979238" y="319115"/>
                  <a:pt x="3068307" y="415519"/>
                  <a:pt x="3159588" y="510942"/>
                </a:cubicBezTo>
                <a:cubicBezTo>
                  <a:pt x="3082294" y="420793"/>
                  <a:pt x="3004966" y="326781"/>
                  <a:pt x="2927637" y="228920"/>
                </a:cubicBezTo>
                <a:lnTo>
                  <a:pt x="2802518" y="64337"/>
                </a:lnTo>
                <a:lnTo>
                  <a:pt x="2734256" y="0"/>
                </a:lnTo>
                <a:lnTo>
                  <a:pt x="2745877" y="0"/>
                </a:lnTo>
                <a:lnTo>
                  <a:pt x="2773137" y="25689"/>
                </a:lnTo>
                <a:lnTo>
                  <a:pt x="2753608" y="0"/>
                </a:lnTo>
                <a:lnTo>
                  <a:pt x="2762289" y="0"/>
                </a:lnTo>
                <a:lnTo>
                  <a:pt x="2801605" y="52517"/>
                </a:lnTo>
                <a:lnTo>
                  <a:pt x="2938829" y="181835"/>
                </a:lnTo>
                <a:lnTo>
                  <a:pt x="2812145" y="0"/>
                </a:lnTo>
                <a:lnTo>
                  <a:pt x="2821086" y="0"/>
                </a:lnTo>
                <a:lnTo>
                  <a:pt x="2900134" y="114805"/>
                </a:lnTo>
                <a:lnTo>
                  <a:pt x="2973041" y="214076"/>
                </a:lnTo>
                <a:lnTo>
                  <a:pt x="3039236" y="276457"/>
                </a:lnTo>
                <a:lnTo>
                  <a:pt x="2929892" y="117494"/>
                </a:lnTo>
                <a:lnTo>
                  <a:pt x="2855401" y="0"/>
                </a:lnTo>
                <a:lnTo>
                  <a:pt x="2864290" y="0"/>
                </a:lnTo>
                <a:lnTo>
                  <a:pt x="2938189" y="116120"/>
                </a:lnTo>
                <a:cubicBezTo>
                  <a:pt x="2979450" y="178424"/>
                  <a:pt x="3021185" y="238937"/>
                  <a:pt x="3063419" y="297691"/>
                </a:cubicBezTo>
                <a:lnTo>
                  <a:pt x="3069409" y="305680"/>
                </a:lnTo>
                <a:lnTo>
                  <a:pt x="3152140" y="386594"/>
                </a:lnTo>
                <a:lnTo>
                  <a:pt x="3089743" y="299993"/>
                </a:lnTo>
                <a:cubicBezTo>
                  <a:pt x="3049321" y="241081"/>
                  <a:pt x="3009572" y="180294"/>
                  <a:pt x="2970475" y="117605"/>
                </a:cubicBezTo>
                <a:lnTo>
                  <a:pt x="2900473" y="0"/>
                </a:lnTo>
                <a:lnTo>
                  <a:pt x="2909254" y="0"/>
                </a:lnTo>
                <a:lnTo>
                  <a:pt x="2978784" y="116544"/>
                </a:lnTo>
                <a:cubicBezTo>
                  <a:pt x="3017757" y="178880"/>
                  <a:pt x="3057380" y="239317"/>
                  <a:pt x="3097671" y="297885"/>
                </a:cubicBezTo>
                <a:lnTo>
                  <a:pt x="3184903" y="418638"/>
                </a:lnTo>
                <a:lnTo>
                  <a:pt x="3262180" y="494219"/>
                </a:lnTo>
                <a:lnTo>
                  <a:pt x="3244240" y="471175"/>
                </a:lnTo>
                <a:cubicBezTo>
                  <a:pt x="3183738" y="388909"/>
                  <a:pt x="3125111" y="302226"/>
                  <a:pt x="3068286" y="211030"/>
                </a:cubicBezTo>
                <a:lnTo>
                  <a:pt x="2946952" y="0"/>
                </a:lnTo>
                <a:lnTo>
                  <a:pt x="2955707" y="0"/>
                </a:lnTo>
                <a:lnTo>
                  <a:pt x="3076423" y="209439"/>
                </a:lnTo>
                <a:cubicBezTo>
                  <a:pt x="3133066" y="300111"/>
                  <a:pt x="3191498" y="386279"/>
                  <a:pt x="3251789" y="468053"/>
                </a:cubicBezTo>
                <a:lnTo>
                  <a:pt x="3304537" y="535645"/>
                </a:lnTo>
                <a:lnTo>
                  <a:pt x="3361520" y="591376"/>
                </a:lnTo>
                <a:lnTo>
                  <a:pt x="3344673" y="570821"/>
                </a:lnTo>
                <a:cubicBezTo>
                  <a:pt x="3238407" y="433866"/>
                  <a:pt x="3138566" y="282884"/>
                  <a:pt x="3045294" y="118111"/>
                </a:cubicBezTo>
                <a:lnTo>
                  <a:pt x="2982240" y="0"/>
                </a:lnTo>
                <a:lnTo>
                  <a:pt x="2990919" y="0"/>
                </a:lnTo>
                <a:lnTo>
                  <a:pt x="3053522" y="117048"/>
                </a:lnTo>
                <a:cubicBezTo>
                  <a:pt x="3146425" y="280894"/>
                  <a:pt x="3245790" y="430965"/>
                  <a:pt x="3351520" y="567099"/>
                </a:cubicBezTo>
                <a:lnTo>
                  <a:pt x="3411649" y="640405"/>
                </a:lnTo>
                <a:lnTo>
                  <a:pt x="3420815" y="649371"/>
                </a:lnTo>
                <a:lnTo>
                  <a:pt x="3440393" y="669145"/>
                </a:lnTo>
                <a:lnTo>
                  <a:pt x="3359288" y="569149"/>
                </a:lnTo>
                <a:cubicBezTo>
                  <a:pt x="3255438" y="433314"/>
                  <a:pt x="3158748" y="282930"/>
                  <a:pt x="3069355" y="118241"/>
                </a:cubicBezTo>
                <a:lnTo>
                  <a:pt x="3010834" y="3280"/>
                </a:lnTo>
                <a:lnTo>
                  <a:pt x="3007133" y="0"/>
                </a:lnTo>
                <a:lnTo>
                  <a:pt x="3018501" y="0"/>
                </a:lnTo>
                <a:lnTo>
                  <a:pt x="3033087" y="12936"/>
                </a:lnTo>
                <a:lnTo>
                  <a:pt x="3026774" y="0"/>
                </a:lnTo>
                <a:lnTo>
                  <a:pt x="3035469" y="0"/>
                </a:lnTo>
                <a:lnTo>
                  <a:pt x="3048449" y="26559"/>
                </a:lnTo>
                <a:lnTo>
                  <a:pt x="3080126" y="54648"/>
                </a:lnTo>
                <a:lnTo>
                  <a:pt x="3054345" y="0"/>
                </a:lnTo>
                <a:lnTo>
                  <a:pt x="3063104" y="0"/>
                </a:lnTo>
                <a:lnTo>
                  <a:pt x="3095252" y="68062"/>
                </a:lnTo>
                <a:lnTo>
                  <a:pt x="3109096" y="80338"/>
                </a:lnTo>
                <a:lnTo>
                  <a:pt x="3072407" y="0"/>
                </a:lnTo>
                <a:lnTo>
                  <a:pt x="3081082" y="0"/>
                </a:lnTo>
                <a:lnTo>
                  <a:pt x="3123751" y="93334"/>
                </a:lnTo>
                <a:lnTo>
                  <a:pt x="3139167" y="107005"/>
                </a:lnTo>
                <a:lnTo>
                  <a:pt x="3091069" y="0"/>
                </a:lnTo>
                <a:lnTo>
                  <a:pt x="3100639" y="0"/>
                </a:lnTo>
                <a:lnTo>
                  <a:pt x="3157675" y="123418"/>
                </a:lnTo>
                <a:lnTo>
                  <a:pt x="3162027" y="127277"/>
                </a:lnTo>
                <a:lnTo>
                  <a:pt x="3104678" y="0"/>
                </a:lnTo>
                <a:lnTo>
                  <a:pt x="3112694" y="0"/>
                </a:lnTo>
                <a:lnTo>
                  <a:pt x="3167317" y="123342"/>
                </a:lnTo>
                <a:lnTo>
                  <a:pt x="3113580" y="0"/>
                </a:lnTo>
                <a:lnTo>
                  <a:pt x="3131666" y="0"/>
                </a:lnTo>
                <a:lnTo>
                  <a:pt x="3170812" y="93041"/>
                </a:lnTo>
                <a:lnTo>
                  <a:pt x="3207288" y="167415"/>
                </a:lnTo>
                <a:lnTo>
                  <a:pt x="3269571" y="222647"/>
                </a:lnTo>
                <a:cubicBezTo>
                  <a:pt x="3490135" y="425965"/>
                  <a:pt x="3704648" y="639010"/>
                  <a:pt x="3916425" y="862566"/>
                </a:cubicBezTo>
                <a:lnTo>
                  <a:pt x="4219923" y="1192267"/>
                </a:lnTo>
                <a:lnTo>
                  <a:pt x="4439197" y="1281757"/>
                </a:lnTo>
                <a:lnTo>
                  <a:pt x="4629411" y="1342953"/>
                </a:lnTo>
                <a:lnTo>
                  <a:pt x="4567957" y="1259476"/>
                </a:lnTo>
                <a:cubicBezTo>
                  <a:pt x="4483563" y="1149677"/>
                  <a:pt x="4396854" y="1042182"/>
                  <a:pt x="4307253" y="938066"/>
                </a:cubicBezTo>
                <a:cubicBezTo>
                  <a:pt x="4083354" y="678443"/>
                  <a:pt x="3825318" y="425410"/>
                  <a:pt x="3528322" y="174361"/>
                </a:cubicBezTo>
                <a:lnTo>
                  <a:pt x="3312484" y="0"/>
                </a:lnTo>
                <a:lnTo>
                  <a:pt x="3324848" y="0"/>
                </a:lnTo>
                <a:lnTo>
                  <a:pt x="3538617" y="172976"/>
                </a:lnTo>
                <a:cubicBezTo>
                  <a:pt x="3833431" y="422813"/>
                  <a:pt x="4089478" y="675048"/>
                  <a:pt x="4312150" y="933274"/>
                </a:cubicBezTo>
                <a:cubicBezTo>
                  <a:pt x="4401752" y="1037589"/>
                  <a:pt x="4488514" y="1145233"/>
                  <a:pt x="4572966" y="1255149"/>
                </a:cubicBezTo>
                <a:lnTo>
                  <a:pt x="4640136" y="1346403"/>
                </a:lnTo>
                <a:lnTo>
                  <a:pt x="4681958" y="1359859"/>
                </a:lnTo>
                <a:lnTo>
                  <a:pt x="4877464" y="1410196"/>
                </a:lnTo>
                <a:lnTo>
                  <a:pt x="4693484" y="1133168"/>
                </a:lnTo>
                <a:cubicBezTo>
                  <a:pt x="4613136" y="1019083"/>
                  <a:pt x="4529588" y="907977"/>
                  <a:pt x="4441961" y="801198"/>
                </a:cubicBezTo>
                <a:cubicBezTo>
                  <a:pt x="4252352" y="570533"/>
                  <a:pt x="4031513" y="349004"/>
                  <a:pt x="3776576" y="135151"/>
                </a:cubicBezTo>
                <a:lnTo>
                  <a:pt x="3606215" y="0"/>
                </a:lnTo>
                <a:lnTo>
                  <a:pt x="3618433" y="0"/>
                </a:lnTo>
                <a:lnTo>
                  <a:pt x="3787037" y="134178"/>
                </a:lnTo>
                <a:cubicBezTo>
                  <a:pt x="4039933" y="346757"/>
                  <a:pt x="4258884" y="566339"/>
                  <a:pt x="4447675" y="796405"/>
                </a:cubicBezTo>
                <a:cubicBezTo>
                  <a:pt x="4535303" y="903118"/>
                  <a:pt x="4618920" y="1014190"/>
                  <a:pt x="4699368" y="1128274"/>
                </a:cubicBezTo>
                <a:lnTo>
                  <a:pt x="4888784" y="1413111"/>
                </a:lnTo>
                <a:lnTo>
                  <a:pt x="4934536" y="1424891"/>
                </a:lnTo>
                <a:lnTo>
                  <a:pt x="5071160" y="1453083"/>
                </a:lnTo>
                <a:lnTo>
                  <a:pt x="5031336" y="1379108"/>
                </a:lnTo>
                <a:cubicBezTo>
                  <a:pt x="4891806" y="1132041"/>
                  <a:pt x="4740980" y="893144"/>
                  <a:pt x="4569567" y="674692"/>
                </a:cubicBezTo>
                <a:cubicBezTo>
                  <a:pt x="4411723" y="473846"/>
                  <a:pt x="4228133" y="283647"/>
                  <a:pt x="4016904" y="102285"/>
                </a:cubicBezTo>
                <a:lnTo>
                  <a:pt x="3890532" y="0"/>
                </a:lnTo>
                <a:lnTo>
                  <a:pt x="3902988" y="0"/>
                </a:lnTo>
                <a:lnTo>
                  <a:pt x="4027742" y="101027"/>
                </a:lnTo>
                <a:cubicBezTo>
                  <a:pt x="4237246" y="281170"/>
                  <a:pt x="4418978" y="470185"/>
                  <a:pt x="4575231" y="669139"/>
                </a:cubicBezTo>
                <a:cubicBezTo>
                  <a:pt x="4746760" y="887970"/>
                  <a:pt x="4897822" y="1127056"/>
                  <a:pt x="5037588" y="1374218"/>
                </a:cubicBezTo>
                <a:lnTo>
                  <a:pt x="5081226" y="1455159"/>
                </a:lnTo>
                <a:lnTo>
                  <a:pt x="5228931" y="1485638"/>
                </a:lnTo>
                <a:lnTo>
                  <a:pt x="5130760" y="1280938"/>
                </a:lnTo>
                <a:cubicBezTo>
                  <a:pt x="5000605" y="1024948"/>
                  <a:pt x="4857229" y="778366"/>
                  <a:pt x="4689565" y="555193"/>
                </a:cubicBezTo>
                <a:cubicBezTo>
                  <a:pt x="4561430" y="385299"/>
                  <a:pt x="4413203" y="224627"/>
                  <a:pt x="4242969" y="72756"/>
                </a:cubicBezTo>
                <a:lnTo>
                  <a:pt x="4156200" y="0"/>
                </a:lnTo>
                <a:lnTo>
                  <a:pt x="4167921" y="0"/>
                </a:lnTo>
                <a:lnTo>
                  <a:pt x="4252897" y="71878"/>
                </a:lnTo>
                <a:cubicBezTo>
                  <a:pt x="4420839" y="222748"/>
                  <a:pt x="4567571" y="382071"/>
                  <a:pt x="4694343" y="550474"/>
                </a:cubicBezTo>
                <a:cubicBezTo>
                  <a:pt x="4862460" y="773646"/>
                  <a:pt x="5005837" y="1020228"/>
                  <a:pt x="5135992" y="1276311"/>
                </a:cubicBezTo>
                <a:lnTo>
                  <a:pt x="5237170" y="1487339"/>
                </a:lnTo>
                <a:lnTo>
                  <a:pt x="5284229" y="1497049"/>
                </a:lnTo>
                <a:lnTo>
                  <a:pt x="5362783" y="1510518"/>
                </a:lnTo>
                <a:lnTo>
                  <a:pt x="5221829" y="1182079"/>
                </a:lnTo>
                <a:cubicBezTo>
                  <a:pt x="5101656" y="921173"/>
                  <a:pt x="4967660" y="673880"/>
                  <a:pt x="4802886" y="446288"/>
                </a:cubicBezTo>
                <a:cubicBezTo>
                  <a:pt x="4734735" y="352804"/>
                  <a:pt x="4660317" y="262439"/>
                  <a:pt x="4579167" y="175318"/>
                </a:cubicBezTo>
                <a:lnTo>
                  <a:pt x="4395065" y="0"/>
                </a:lnTo>
                <a:lnTo>
                  <a:pt x="4406159" y="0"/>
                </a:lnTo>
                <a:lnTo>
                  <a:pt x="4587438" y="173360"/>
                </a:lnTo>
                <a:cubicBezTo>
                  <a:pt x="4667792" y="259748"/>
                  <a:pt x="4741549" y="349378"/>
                  <a:pt x="4808822" y="442372"/>
                </a:cubicBezTo>
                <a:cubicBezTo>
                  <a:pt x="4973487" y="670454"/>
                  <a:pt x="5107702" y="917991"/>
                  <a:pt x="5228122" y="1179142"/>
                </a:cubicBezTo>
                <a:lnTo>
                  <a:pt x="5371100" y="1511945"/>
                </a:lnTo>
                <a:lnTo>
                  <a:pt x="5466567" y="1528315"/>
                </a:lnTo>
                <a:lnTo>
                  <a:pt x="5461380" y="1513416"/>
                </a:lnTo>
                <a:cubicBezTo>
                  <a:pt x="5309335" y="1091850"/>
                  <a:pt x="5142680" y="695842"/>
                  <a:pt x="4899937" y="347899"/>
                </a:cubicBezTo>
                <a:cubicBezTo>
                  <a:pt x="4847666" y="272711"/>
                  <a:pt x="4790274" y="199936"/>
                  <a:pt x="4727948" y="129334"/>
                </a:cubicBezTo>
                <a:lnTo>
                  <a:pt x="4601094" y="0"/>
                </a:lnTo>
                <a:lnTo>
                  <a:pt x="4612473" y="0"/>
                </a:lnTo>
                <a:lnTo>
                  <a:pt x="4736724" y="126920"/>
                </a:lnTo>
                <a:cubicBezTo>
                  <a:pt x="4798223" y="196798"/>
                  <a:pt x="4854920" y="268849"/>
                  <a:pt x="4906765" y="343072"/>
                </a:cubicBezTo>
                <a:cubicBezTo>
                  <a:pt x="5149508" y="691738"/>
                  <a:pt x="5316043" y="1087927"/>
                  <a:pt x="5468477" y="1509946"/>
                </a:cubicBezTo>
                <a:lnTo>
                  <a:pt x="5475419" y="1529833"/>
                </a:lnTo>
                <a:lnTo>
                  <a:pt x="5547695" y="1542226"/>
                </a:lnTo>
                <a:lnTo>
                  <a:pt x="5519046" y="1449965"/>
                </a:lnTo>
                <a:cubicBezTo>
                  <a:pt x="5379223" y="1017485"/>
                  <a:pt x="5222960" y="611804"/>
                  <a:pt x="4984506" y="258246"/>
                </a:cubicBezTo>
                <a:cubicBezTo>
                  <a:pt x="4944609" y="199528"/>
                  <a:pt x="4901861" y="142180"/>
                  <a:pt x="4856005" y="86380"/>
                </a:cubicBezTo>
                <a:lnTo>
                  <a:pt x="4777819" y="0"/>
                </a:lnTo>
                <a:lnTo>
                  <a:pt x="4787982" y="0"/>
                </a:lnTo>
                <a:lnTo>
                  <a:pt x="4863804" y="84266"/>
                </a:lnTo>
                <a:cubicBezTo>
                  <a:pt x="4909064" y="139202"/>
                  <a:pt x="4951345" y="195598"/>
                  <a:pt x="4990310" y="253482"/>
                </a:cubicBezTo>
                <a:cubicBezTo>
                  <a:pt x="5229386" y="607754"/>
                  <a:pt x="5385920" y="1013614"/>
                  <a:pt x="5525840" y="1446541"/>
                </a:cubicBezTo>
                <a:lnTo>
                  <a:pt x="5555965" y="1543644"/>
                </a:lnTo>
                <a:lnTo>
                  <a:pt x="5623942" y="1555300"/>
                </a:lnTo>
                <a:lnTo>
                  <a:pt x="5578456" y="1391943"/>
                </a:lnTo>
                <a:cubicBezTo>
                  <a:pt x="5449684" y="949962"/>
                  <a:pt x="5302923" y="535907"/>
                  <a:pt x="5068015" y="177307"/>
                </a:cubicBezTo>
                <a:lnTo>
                  <a:pt x="4931011" y="0"/>
                </a:lnTo>
                <a:lnTo>
                  <a:pt x="4941331" y="0"/>
                </a:lnTo>
                <a:lnTo>
                  <a:pt x="5074810" y="173551"/>
                </a:lnTo>
                <a:cubicBezTo>
                  <a:pt x="5310318" y="532856"/>
                  <a:pt x="5457342" y="946955"/>
                  <a:pt x="5586208" y="1389409"/>
                </a:cubicBezTo>
                <a:lnTo>
                  <a:pt x="5632769" y="1556814"/>
                </a:lnTo>
                <a:lnTo>
                  <a:pt x="5682591" y="1565356"/>
                </a:lnTo>
                <a:lnTo>
                  <a:pt x="5629172" y="1352082"/>
                </a:lnTo>
                <a:cubicBezTo>
                  <a:pt x="5510156" y="901525"/>
                  <a:pt x="5371092" y="480249"/>
                  <a:pt x="5139090" y="116622"/>
                </a:cubicBezTo>
                <a:lnTo>
                  <a:pt x="5054738" y="0"/>
                </a:lnTo>
                <a:lnTo>
                  <a:pt x="5064292" y="0"/>
                </a:lnTo>
                <a:lnTo>
                  <a:pt x="5144901" y="111753"/>
                </a:lnTo>
                <a:cubicBezTo>
                  <a:pt x="5377629" y="476249"/>
                  <a:pt x="5516875" y="898134"/>
                  <a:pt x="5635936" y="1349039"/>
                </a:cubicBezTo>
                <a:lnTo>
                  <a:pt x="5690430" y="1566701"/>
                </a:lnTo>
                <a:lnTo>
                  <a:pt x="5729493" y="1573399"/>
                </a:lnTo>
                <a:lnTo>
                  <a:pt x="5666612" y="1298078"/>
                </a:lnTo>
                <a:cubicBezTo>
                  <a:pt x="5556087" y="840640"/>
                  <a:pt x="5424692" y="412549"/>
                  <a:pt x="5194853" y="45344"/>
                </a:cubicBezTo>
                <a:lnTo>
                  <a:pt x="5164038" y="0"/>
                </a:lnTo>
                <a:lnTo>
                  <a:pt x="5173540" y="0"/>
                </a:lnTo>
                <a:lnTo>
                  <a:pt x="5201643" y="41445"/>
                </a:lnTo>
                <a:cubicBezTo>
                  <a:pt x="5432046" y="409511"/>
                  <a:pt x="5563690" y="837688"/>
                  <a:pt x="5674303" y="1295986"/>
                </a:cubicBezTo>
                <a:lnTo>
                  <a:pt x="5737854" y="1574833"/>
                </a:lnTo>
                <a:lnTo>
                  <a:pt x="5768311" y="1580055"/>
                </a:lnTo>
                <a:lnTo>
                  <a:pt x="5776734" y="1581459"/>
                </a:lnTo>
                <a:lnTo>
                  <a:pt x="5709676" y="1260954"/>
                </a:lnTo>
                <a:cubicBezTo>
                  <a:pt x="5632114" y="913263"/>
                  <a:pt x="5541949" y="582637"/>
                  <a:pt x="5405967" y="282547"/>
                </a:cubicBezTo>
                <a:lnTo>
                  <a:pt x="5257099" y="0"/>
                </a:lnTo>
                <a:lnTo>
                  <a:pt x="5265780" y="0"/>
                </a:lnTo>
                <a:lnTo>
                  <a:pt x="5413050" y="279214"/>
                </a:lnTo>
                <a:cubicBezTo>
                  <a:pt x="5549406" y="579849"/>
                  <a:pt x="5639744" y="911053"/>
                  <a:pt x="5717377" y="1259231"/>
                </a:cubicBezTo>
                <a:lnTo>
                  <a:pt x="5785032" y="1582840"/>
                </a:lnTo>
                <a:lnTo>
                  <a:pt x="5807670" y="1586611"/>
                </a:lnTo>
                <a:lnTo>
                  <a:pt x="5738561" y="1231922"/>
                </a:lnTo>
                <a:cubicBezTo>
                  <a:pt x="5665310" y="880571"/>
                  <a:pt x="5579121" y="546464"/>
                  <a:pt x="5445499" y="243639"/>
                </a:cubicBezTo>
                <a:lnTo>
                  <a:pt x="5319696" y="0"/>
                </a:lnTo>
                <a:lnTo>
                  <a:pt x="5328381" y="0"/>
                </a:lnTo>
                <a:lnTo>
                  <a:pt x="5452650" y="240209"/>
                </a:lnTo>
                <a:cubicBezTo>
                  <a:pt x="5586683" y="543407"/>
                  <a:pt x="5672999" y="877761"/>
                  <a:pt x="5746289" y="1229720"/>
                </a:cubicBezTo>
                <a:lnTo>
                  <a:pt x="5815953" y="1587991"/>
                </a:lnTo>
                <a:lnTo>
                  <a:pt x="5833011" y="1590832"/>
                </a:lnTo>
                <a:lnTo>
                  <a:pt x="5763262" y="1209538"/>
                </a:lnTo>
                <a:cubicBezTo>
                  <a:pt x="5693778" y="856829"/>
                  <a:pt x="5610844" y="521543"/>
                  <a:pt x="5480133" y="217639"/>
                </a:cubicBezTo>
                <a:lnTo>
                  <a:pt x="5370239" y="0"/>
                </a:lnTo>
                <a:lnTo>
                  <a:pt x="5378771" y="0"/>
                </a:lnTo>
                <a:lnTo>
                  <a:pt x="5488270" y="217633"/>
                </a:lnTo>
                <a:cubicBezTo>
                  <a:pt x="5618450" y="521519"/>
                  <a:pt x="5700870" y="856733"/>
                  <a:pt x="5770089" y="1209154"/>
                </a:cubicBezTo>
                <a:lnTo>
                  <a:pt x="5840048" y="1592004"/>
                </a:lnTo>
                <a:lnTo>
                  <a:pt x="5847928" y="1593316"/>
                </a:lnTo>
                <a:lnTo>
                  <a:pt x="5779715" y="1201276"/>
                </a:lnTo>
                <a:cubicBezTo>
                  <a:pt x="5714004" y="851684"/>
                  <a:pt x="5635048" y="519263"/>
                  <a:pt x="5509764" y="217244"/>
                </a:cubicBezTo>
                <a:lnTo>
                  <a:pt x="5403936" y="0"/>
                </a:lnTo>
                <a:lnTo>
                  <a:pt x="5412495" y="0"/>
                </a:lnTo>
                <a:lnTo>
                  <a:pt x="5518004" y="217238"/>
                </a:lnTo>
                <a:cubicBezTo>
                  <a:pt x="5642945" y="519239"/>
                  <a:pt x="5721796" y="851588"/>
                  <a:pt x="5787475" y="1200893"/>
                </a:cubicBezTo>
                <a:lnTo>
                  <a:pt x="5856053" y="1594670"/>
                </a:lnTo>
                <a:lnTo>
                  <a:pt x="5857676" y="1594940"/>
                </a:lnTo>
                <a:lnTo>
                  <a:pt x="5790344" y="1196287"/>
                </a:lnTo>
                <a:cubicBezTo>
                  <a:pt x="5726921" y="848635"/>
                  <a:pt x="5650618" y="517923"/>
                  <a:pt x="5528910" y="217500"/>
                </a:cubicBezTo>
                <a:lnTo>
                  <a:pt x="5425315" y="0"/>
                </a:lnTo>
                <a:lnTo>
                  <a:pt x="5433698" y="0"/>
                </a:lnTo>
                <a:lnTo>
                  <a:pt x="5537400" y="218358"/>
                </a:lnTo>
                <a:cubicBezTo>
                  <a:pt x="5659037" y="519477"/>
                  <a:pt x="5735093" y="850409"/>
                  <a:pt x="5798619" y="1197885"/>
                </a:cubicBezTo>
                <a:lnTo>
                  <a:pt x="5866320" y="1596380"/>
                </a:lnTo>
                <a:lnTo>
                  <a:pt x="6071595" y="1630572"/>
                </a:lnTo>
                <a:cubicBezTo>
                  <a:pt x="6173407" y="1648061"/>
                  <a:pt x="6275449" y="1666397"/>
                  <a:pt x="6376262" y="1686171"/>
                </a:cubicBezTo>
                <a:lnTo>
                  <a:pt x="6375315" y="1689790"/>
                </a:lnTo>
                <a:lnTo>
                  <a:pt x="6617071" y="1743822"/>
                </a:lnTo>
                <a:cubicBezTo>
                  <a:pt x="7216018" y="1894508"/>
                  <a:pt x="7911877" y="2196376"/>
                  <a:pt x="8266500" y="2798591"/>
                </a:cubicBezTo>
                <a:cubicBezTo>
                  <a:pt x="8564342" y="3304738"/>
                  <a:pt x="8666031" y="3928551"/>
                  <a:pt x="8773608" y="4588067"/>
                </a:cubicBezTo>
                <a:lnTo>
                  <a:pt x="8787634" y="4672721"/>
                </a:lnTo>
                <a:lnTo>
                  <a:pt x="8866887" y="4686310"/>
                </a:lnTo>
                <a:lnTo>
                  <a:pt x="9144000" y="4732635"/>
                </a:lnTo>
                <a:lnTo>
                  <a:pt x="9144000" y="4740088"/>
                </a:lnTo>
                <a:lnTo>
                  <a:pt x="8864858" y="4693130"/>
                </a:lnTo>
                <a:lnTo>
                  <a:pt x="8788899" y="4680356"/>
                </a:lnTo>
                <a:lnTo>
                  <a:pt x="8789045" y="4681233"/>
                </a:lnTo>
                <a:lnTo>
                  <a:pt x="8858220" y="4693130"/>
                </a:lnTo>
                <a:lnTo>
                  <a:pt x="9144000" y="4742140"/>
                </a:lnTo>
                <a:lnTo>
                  <a:pt x="9144000" y="4749760"/>
                </a:lnTo>
                <a:lnTo>
                  <a:pt x="8856191" y="4699722"/>
                </a:lnTo>
                <a:lnTo>
                  <a:pt x="8790173" y="4688035"/>
                </a:lnTo>
                <a:lnTo>
                  <a:pt x="8791416" y="4695542"/>
                </a:lnTo>
                <a:lnTo>
                  <a:pt x="8845680" y="4705633"/>
                </a:lnTo>
                <a:lnTo>
                  <a:pt x="9144000" y="4759068"/>
                </a:lnTo>
                <a:lnTo>
                  <a:pt x="9144000" y="4766699"/>
                </a:lnTo>
                <a:lnTo>
                  <a:pt x="8844758" y="4712451"/>
                </a:lnTo>
                <a:lnTo>
                  <a:pt x="8792643" y="4702947"/>
                </a:lnTo>
                <a:lnTo>
                  <a:pt x="8794884" y="4716469"/>
                </a:lnTo>
                <a:lnTo>
                  <a:pt x="8828346" y="4722909"/>
                </a:lnTo>
                <a:lnTo>
                  <a:pt x="9144000" y="4783533"/>
                </a:lnTo>
                <a:lnTo>
                  <a:pt x="9144000" y="4791168"/>
                </a:lnTo>
                <a:lnTo>
                  <a:pt x="8827424" y="4729728"/>
                </a:lnTo>
                <a:lnTo>
                  <a:pt x="8796068" y="4723622"/>
                </a:lnTo>
                <a:lnTo>
                  <a:pt x="8799521" y="4744457"/>
                </a:lnTo>
                <a:lnTo>
                  <a:pt x="8807324" y="4746094"/>
                </a:lnTo>
                <a:lnTo>
                  <a:pt x="9144000" y="4816228"/>
                </a:lnTo>
                <a:lnTo>
                  <a:pt x="9144000" y="4823986"/>
                </a:lnTo>
                <a:lnTo>
                  <a:pt x="8806218" y="4753823"/>
                </a:lnTo>
                <a:lnTo>
                  <a:pt x="8800887" y="4752701"/>
                </a:lnTo>
                <a:lnTo>
                  <a:pt x="8805940" y="4783194"/>
                </a:lnTo>
                <a:lnTo>
                  <a:pt x="9144000" y="4859945"/>
                </a:lnTo>
                <a:lnTo>
                  <a:pt x="9144000" y="4867669"/>
                </a:lnTo>
                <a:lnTo>
                  <a:pt x="8807169" y="4790613"/>
                </a:lnTo>
                <a:lnTo>
                  <a:pt x="8815297" y="4839665"/>
                </a:lnTo>
                <a:lnTo>
                  <a:pt x="9144000" y="4922439"/>
                </a:lnTo>
                <a:lnTo>
                  <a:pt x="9144000" y="4930069"/>
                </a:lnTo>
                <a:lnTo>
                  <a:pt x="8816590" y="4847468"/>
                </a:lnTo>
                <a:lnTo>
                  <a:pt x="8822504" y="4883155"/>
                </a:lnTo>
                <a:lnTo>
                  <a:pt x="9144000" y="4973345"/>
                </a:lnTo>
                <a:lnTo>
                  <a:pt x="9144000" y="4981055"/>
                </a:lnTo>
                <a:lnTo>
                  <a:pt x="8823801" y="4890978"/>
                </a:lnTo>
                <a:lnTo>
                  <a:pt x="8823834" y="4891181"/>
                </a:lnTo>
                <a:lnTo>
                  <a:pt x="8834379" y="4950371"/>
                </a:lnTo>
                <a:lnTo>
                  <a:pt x="9144000" y="5048264"/>
                </a:lnTo>
                <a:lnTo>
                  <a:pt x="9144000" y="5055939"/>
                </a:lnTo>
                <a:lnTo>
                  <a:pt x="8835900" y="4958910"/>
                </a:lnTo>
                <a:lnTo>
                  <a:pt x="8848246" y="5028199"/>
                </a:lnTo>
                <a:lnTo>
                  <a:pt x="9134785" y="5129789"/>
                </a:lnTo>
                <a:lnTo>
                  <a:pt x="9134164" y="5131397"/>
                </a:lnTo>
                <a:lnTo>
                  <a:pt x="9144000" y="5135141"/>
                </a:lnTo>
                <a:lnTo>
                  <a:pt x="9144000" y="5143912"/>
                </a:lnTo>
                <a:lnTo>
                  <a:pt x="9127092" y="5137513"/>
                </a:lnTo>
                <a:lnTo>
                  <a:pt x="9127642" y="5136039"/>
                </a:lnTo>
                <a:lnTo>
                  <a:pt x="8849916" y="5037575"/>
                </a:lnTo>
                <a:lnTo>
                  <a:pt x="8865267" y="5123737"/>
                </a:lnTo>
                <a:lnTo>
                  <a:pt x="9063706" y="5202975"/>
                </a:lnTo>
                <a:lnTo>
                  <a:pt x="9062202" y="5208183"/>
                </a:lnTo>
                <a:lnTo>
                  <a:pt x="9062737" y="5206927"/>
                </a:lnTo>
                <a:lnTo>
                  <a:pt x="9144000" y="5241269"/>
                </a:lnTo>
                <a:lnTo>
                  <a:pt x="9144000" y="5249696"/>
                </a:lnTo>
                <a:lnTo>
                  <a:pt x="9059858" y="5213678"/>
                </a:lnTo>
                <a:lnTo>
                  <a:pt x="9061533" y="5209750"/>
                </a:lnTo>
                <a:lnTo>
                  <a:pt x="8866733" y="5131965"/>
                </a:lnTo>
                <a:lnTo>
                  <a:pt x="8878374" y="5197306"/>
                </a:lnTo>
                <a:lnTo>
                  <a:pt x="8888078" y="5240955"/>
                </a:lnTo>
                <a:lnTo>
                  <a:pt x="8979183" y="5282169"/>
                </a:lnTo>
                <a:lnTo>
                  <a:pt x="8977991" y="5284872"/>
                </a:lnTo>
                <a:lnTo>
                  <a:pt x="9144000" y="5365096"/>
                </a:lnTo>
                <a:lnTo>
                  <a:pt x="9144000" y="5373675"/>
                </a:lnTo>
                <a:lnTo>
                  <a:pt x="8973414" y="5290802"/>
                </a:lnTo>
                <a:lnTo>
                  <a:pt x="8974558" y="5288123"/>
                </a:lnTo>
                <a:lnTo>
                  <a:pt x="8890088" y="5249994"/>
                </a:lnTo>
                <a:lnTo>
                  <a:pt x="8919291" y="5381349"/>
                </a:lnTo>
                <a:lnTo>
                  <a:pt x="9144000" y="5506742"/>
                </a:lnTo>
                <a:lnTo>
                  <a:pt x="9144000" y="5515453"/>
                </a:lnTo>
                <a:lnTo>
                  <a:pt x="8921545" y="5391488"/>
                </a:lnTo>
                <a:lnTo>
                  <a:pt x="8931915" y="5438135"/>
                </a:lnTo>
                <a:lnTo>
                  <a:pt x="8967749" y="5570689"/>
                </a:lnTo>
                <a:lnTo>
                  <a:pt x="9144000" y="5682309"/>
                </a:lnTo>
                <a:lnTo>
                  <a:pt x="9144000" y="5691894"/>
                </a:lnTo>
                <a:lnTo>
                  <a:pt x="8970810" y="5582014"/>
                </a:lnTo>
                <a:lnTo>
                  <a:pt x="8982879" y="5626656"/>
                </a:lnTo>
                <a:lnTo>
                  <a:pt x="9040562" y="5806893"/>
                </a:lnTo>
                <a:lnTo>
                  <a:pt x="9144000" y="5883965"/>
                </a:lnTo>
                <a:lnTo>
                  <a:pt x="9144000" y="5893709"/>
                </a:lnTo>
                <a:lnTo>
                  <a:pt x="9044882" y="5820116"/>
                </a:lnTo>
                <a:lnTo>
                  <a:pt x="9117319" y="6011051"/>
                </a:lnTo>
                <a:lnTo>
                  <a:pt x="9144000" y="6070200"/>
                </a:lnTo>
                <a:lnTo>
                  <a:pt x="9144000" y="6112831"/>
                </a:lnTo>
                <a:lnTo>
                  <a:pt x="9081637" y="5970615"/>
                </a:lnTo>
                <a:lnTo>
                  <a:pt x="9017493" y="5799781"/>
                </a:lnTo>
                <a:lnTo>
                  <a:pt x="9013517" y="5796828"/>
                </a:lnTo>
                <a:lnTo>
                  <a:pt x="9024941" y="5830121"/>
                </a:lnTo>
                <a:cubicBezTo>
                  <a:pt x="9045555" y="5886069"/>
                  <a:pt x="9067104" y="5940618"/>
                  <a:pt x="9089577" y="5993736"/>
                </a:cubicBezTo>
                <a:lnTo>
                  <a:pt x="9144000" y="6113954"/>
                </a:lnTo>
                <a:lnTo>
                  <a:pt x="9144000" y="6162281"/>
                </a:lnTo>
                <a:lnTo>
                  <a:pt x="9125431" y="6126770"/>
                </a:lnTo>
                <a:lnTo>
                  <a:pt x="9104214" y="6108182"/>
                </a:lnTo>
                <a:lnTo>
                  <a:pt x="9144000" y="6184246"/>
                </a:lnTo>
                <a:lnTo>
                  <a:pt x="9144000" y="6201315"/>
                </a:lnTo>
                <a:lnTo>
                  <a:pt x="9086226" y="6092423"/>
                </a:lnTo>
                <a:lnTo>
                  <a:pt x="9074160" y="6081852"/>
                </a:lnTo>
                <a:lnTo>
                  <a:pt x="9144000" y="6207574"/>
                </a:lnTo>
                <a:lnTo>
                  <a:pt x="9144000" y="6223299"/>
                </a:lnTo>
                <a:lnTo>
                  <a:pt x="9068684" y="6088034"/>
                </a:lnTo>
                <a:lnTo>
                  <a:pt x="9060290" y="6069701"/>
                </a:lnTo>
                <a:lnTo>
                  <a:pt x="9020155" y="6034541"/>
                </a:lnTo>
                <a:lnTo>
                  <a:pt x="9054551" y="6105167"/>
                </a:lnTo>
                <a:lnTo>
                  <a:pt x="9144000" y="6258281"/>
                </a:lnTo>
                <a:lnTo>
                  <a:pt x="9144000" y="6273228"/>
                </a:lnTo>
                <a:lnTo>
                  <a:pt x="9052314" y="6116939"/>
                </a:lnTo>
                <a:lnTo>
                  <a:pt x="9005959" y="6022104"/>
                </a:lnTo>
                <a:lnTo>
                  <a:pt x="8976610" y="5996393"/>
                </a:lnTo>
                <a:lnTo>
                  <a:pt x="9003565" y="6049428"/>
                </a:lnTo>
                <a:cubicBezTo>
                  <a:pt x="9036518" y="6110744"/>
                  <a:pt x="9070341" y="6170253"/>
                  <a:pt x="9105020" y="6227941"/>
                </a:cubicBezTo>
                <a:lnTo>
                  <a:pt x="9144000" y="6289227"/>
                </a:lnTo>
                <a:lnTo>
                  <a:pt x="9144000" y="6303601"/>
                </a:lnTo>
                <a:lnTo>
                  <a:pt x="9103385" y="6240211"/>
                </a:lnTo>
                <a:cubicBezTo>
                  <a:pt x="9068170" y="6182021"/>
                  <a:pt x="9033820" y="6121952"/>
                  <a:pt x="9000355" y="6060025"/>
                </a:cubicBezTo>
                <a:lnTo>
                  <a:pt x="8960767" y="5982514"/>
                </a:lnTo>
                <a:lnTo>
                  <a:pt x="8906112" y="5934633"/>
                </a:lnTo>
                <a:lnTo>
                  <a:pt x="8987592" y="6083546"/>
                </a:lnTo>
                <a:cubicBezTo>
                  <a:pt x="9022695" y="6144552"/>
                  <a:pt x="9058504" y="6203694"/>
                  <a:pt x="9095034" y="6261003"/>
                </a:cubicBezTo>
                <a:lnTo>
                  <a:pt x="9144000" y="6333921"/>
                </a:lnTo>
                <a:lnTo>
                  <a:pt x="9144000" y="6348004"/>
                </a:lnTo>
                <a:lnTo>
                  <a:pt x="9093438" y="6273190"/>
                </a:lnTo>
                <a:cubicBezTo>
                  <a:pt x="9056384" y="6215394"/>
                  <a:pt x="9020063" y="6155709"/>
                  <a:pt x="8984472" y="6094110"/>
                </a:cubicBezTo>
                <a:lnTo>
                  <a:pt x="8888618" y="5919470"/>
                </a:lnTo>
                <a:lnTo>
                  <a:pt x="8826294" y="5868676"/>
                </a:lnTo>
                <a:lnTo>
                  <a:pt x="8864748" y="5939496"/>
                </a:lnTo>
                <a:cubicBezTo>
                  <a:pt x="8919394" y="6035847"/>
                  <a:pt x="8975376" y="6128183"/>
                  <a:pt x="9032825" y="6216559"/>
                </a:cubicBezTo>
                <a:lnTo>
                  <a:pt x="9144000" y="6375769"/>
                </a:lnTo>
                <a:lnTo>
                  <a:pt x="9144000" y="6390780"/>
                </a:lnTo>
                <a:lnTo>
                  <a:pt x="9089627" y="6314952"/>
                </a:lnTo>
                <a:cubicBezTo>
                  <a:pt x="9030573" y="6228553"/>
                  <a:pt x="8972976" y="6138127"/>
                  <a:pt x="8916754" y="6043590"/>
                </a:cubicBezTo>
                <a:lnTo>
                  <a:pt x="8813835" y="5858521"/>
                </a:lnTo>
                <a:lnTo>
                  <a:pt x="8729333" y="5789652"/>
                </a:lnTo>
                <a:lnTo>
                  <a:pt x="8803337" y="5916226"/>
                </a:lnTo>
                <a:cubicBezTo>
                  <a:pt x="8881742" y="6045502"/>
                  <a:pt x="8961792" y="6167933"/>
                  <a:pt x="9043622" y="6283706"/>
                </a:cubicBezTo>
                <a:lnTo>
                  <a:pt x="9103637" y="6364195"/>
                </a:lnTo>
                <a:lnTo>
                  <a:pt x="9144000" y="6402166"/>
                </a:lnTo>
                <a:lnTo>
                  <a:pt x="9144000" y="6411872"/>
                </a:lnTo>
                <a:lnTo>
                  <a:pt x="9127106" y="6395670"/>
                </a:lnTo>
                <a:lnTo>
                  <a:pt x="9144000" y="6418327"/>
                </a:lnTo>
                <a:lnTo>
                  <a:pt x="9144000" y="6431359"/>
                </a:lnTo>
                <a:lnTo>
                  <a:pt x="9092103" y="6362100"/>
                </a:lnTo>
                <a:lnTo>
                  <a:pt x="9000597" y="6274341"/>
                </a:lnTo>
                <a:lnTo>
                  <a:pt x="9073829" y="6371862"/>
                </a:lnTo>
                <a:lnTo>
                  <a:pt x="9144000" y="6459260"/>
                </a:lnTo>
                <a:lnTo>
                  <a:pt x="9144000" y="6471246"/>
                </a:lnTo>
                <a:lnTo>
                  <a:pt x="9072296" y="6382325"/>
                </a:lnTo>
                <a:lnTo>
                  <a:pt x="8966096" y="6241253"/>
                </a:lnTo>
                <a:lnTo>
                  <a:pt x="8841577" y="6121833"/>
                </a:lnTo>
                <a:lnTo>
                  <a:pt x="8831805" y="6112805"/>
                </a:lnTo>
                <a:lnTo>
                  <a:pt x="8840679" y="6124784"/>
                </a:lnTo>
                <a:cubicBezTo>
                  <a:pt x="8902265" y="6205342"/>
                  <a:pt x="8963910" y="6283399"/>
                  <a:pt x="9025703" y="6359032"/>
                </a:cubicBezTo>
                <a:lnTo>
                  <a:pt x="9144000" y="6498831"/>
                </a:lnTo>
                <a:lnTo>
                  <a:pt x="9144000" y="6514123"/>
                </a:lnTo>
                <a:lnTo>
                  <a:pt x="8986993" y="6325298"/>
                </a:lnTo>
                <a:cubicBezTo>
                  <a:pt x="8928833" y="6253157"/>
                  <a:pt x="8870746" y="6178901"/>
                  <a:pt x="8812686" y="6102448"/>
                </a:cubicBezTo>
                <a:lnTo>
                  <a:pt x="8795777" y="6079530"/>
                </a:lnTo>
                <a:lnTo>
                  <a:pt x="8602497" y="5901013"/>
                </a:lnTo>
                <a:lnTo>
                  <a:pt x="8775512" y="6111593"/>
                </a:lnTo>
                <a:lnTo>
                  <a:pt x="9144000" y="6515989"/>
                </a:lnTo>
                <a:lnTo>
                  <a:pt x="9144000" y="6522736"/>
                </a:lnTo>
                <a:lnTo>
                  <a:pt x="8795852" y="6144654"/>
                </a:lnTo>
                <a:lnTo>
                  <a:pt x="8568947" y="5870026"/>
                </a:lnTo>
                <a:lnTo>
                  <a:pt x="8483565" y="5791165"/>
                </a:lnTo>
                <a:lnTo>
                  <a:pt x="8488356" y="5785371"/>
                </a:lnTo>
                <a:lnTo>
                  <a:pt x="8536159" y="5830342"/>
                </a:lnTo>
                <a:lnTo>
                  <a:pt x="8406662" y="5673609"/>
                </a:lnTo>
                <a:lnTo>
                  <a:pt x="8100935" y="5285572"/>
                </a:lnTo>
                <a:lnTo>
                  <a:pt x="7834021" y="5068777"/>
                </a:lnTo>
                <a:cubicBezTo>
                  <a:pt x="7713260" y="4969238"/>
                  <a:pt x="7595084" y="4870240"/>
                  <a:pt x="7479426" y="4771412"/>
                </a:cubicBezTo>
                <a:lnTo>
                  <a:pt x="7444987" y="4741351"/>
                </a:lnTo>
                <a:lnTo>
                  <a:pt x="7766073" y="5087247"/>
                </a:lnTo>
                <a:lnTo>
                  <a:pt x="7974164" y="5316164"/>
                </a:lnTo>
                <a:lnTo>
                  <a:pt x="8123837" y="5453480"/>
                </a:lnTo>
                <a:cubicBezTo>
                  <a:pt x="8246660" y="5565452"/>
                  <a:pt x="8367693" y="5675182"/>
                  <a:pt x="8486446" y="5782561"/>
                </a:cubicBezTo>
                <a:lnTo>
                  <a:pt x="8481585" y="5788263"/>
                </a:lnTo>
                <a:cubicBezTo>
                  <a:pt x="8362865" y="5680781"/>
                  <a:pt x="8241846" y="5570963"/>
                  <a:pt x="8119018" y="5458913"/>
                </a:cubicBezTo>
                <a:lnTo>
                  <a:pt x="8027917" y="5375295"/>
                </a:lnTo>
                <a:lnTo>
                  <a:pt x="8062733" y="5413596"/>
                </a:lnTo>
                <a:cubicBezTo>
                  <a:pt x="8159934" y="5521062"/>
                  <a:pt x="8255423" y="5627103"/>
                  <a:pt x="8349131" y="5731393"/>
                </a:cubicBezTo>
                <a:cubicBezTo>
                  <a:pt x="8489386" y="5887092"/>
                  <a:pt x="8631546" y="6041090"/>
                  <a:pt x="8775012" y="6193156"/>
                </a:cubicBezTo>
                <a:lnTo>
                  <a:pt x="9144000" y="6576142"/>
                </a:lnTo>
                <a:lnTo>
                  <a:pt x="9144000" y="6586874"/>
                </a:lnTo>
                <a:lnTo>
                  <a:pt x="8772089" y="6201226"/>
                </a:lnTo>
                <a:cubicBezTo>
                  <a:pt x="8627648" y="6048309"/>
                  <a:pt x="8484514" y="5893346"/>
                  <a:pt x="8343284" y="5736176"/>
                </a:cubicBezTo>
                <a:cubicBezTo>
                  <a:pt x="8263062" y="5646784"/>
                  <a:pt x="8181522" y="5556106"/>
                  <a:pt x="8098710" y="5464347"/>
                </a:cubicBezTo>
                <a:lnTo>
                  <a:pt x="7969024" y="5321239"/>
                </a:lnTo>
                <a:lnTo>
                  <a:pt x="7745607" y="5116174"/>
                </a:lnTo>
                <a:cubicBezTo>
                  <a:pt x="6989907" y="4417733"/>
                  <a:pt x="6186851" y="3642779"/>
                  <a:pt x="5442733" y="2814221"/>
                </a:cubicBezTo>
                <a:cubicBezTo>
                  <a:pt x="5341263" y="2701411"/>
                  <a:pt x="5237708" y="2586540"/>
                  <a:pt x="5132159" y="2470022"/>
                </a:cubicBezTo>
                <a:lnTo>
                  <a:pt x="5064130" y="2395343"/>
                </a:lnTo>
                <a:lnTo>
                  <a:pt x="5045313" y="2378258"/>
                </a:lnTo>
                <a:cubicBezTo>
                  <a:pt x="4443247" y="1829410"/>
                  <a:pt x="3796832" y="1226205"/>
                  <a:pt x="3164135" y="581656"/>
                </a:cubicBezTo>
                <a:close/>
                <a:moveTo>
                  <a:pt x="2215844" y="0"/>
                </a:moveTo>
                <a:lnTo>
                  <a:pt x="2225512" y="0"/>
                </a:lnTo>
                <a:lnTo>
                  <a:pt x="2231756" y="7681"/>
                </a:lnTo>
                <a:lnTo>
                  <a:pt x="2225997" y="12502"/>
                </a:lnTo>
                <a:close/>
                <a:moveTo>
                  <a:pt x="0" y="0"/>
                </a:moveTo>
                <a:lnTo>
                  <a:pt x="16632" y="0"/>
                </a:lnTo>
                <a:lnTo>
                  <a:pt x="88296" y="22591"/>
                </a:lnTo>
                <a:cubicBezTo>
                  <a:pt x="410002" y="110036"/>
                  <a:pt x="755321" y="167017"/>
                  <a:pt x="1111834" y="225530"/>
                </a:cubicBezTo>
                <a:lnTo>
                  <a:pt x="1208611" y="241680"/>
                </a:lnTo>
                <a:lnTo>
                  <a:pt x="1182307" y="85578"/>
                </a:lnTo>
                <a:lnTo>
                  <a:pt x="905603" y="15999"/>
                </a:lnTo>
                <a:lnTo>
                  <a:pt x="847216" y="0"/>
                </a:lnTo>
                <a:lnTo>
                  <a:pt x="877611" y="0"/>
                </a:lnTo>
                <a:lnTo>
                  <a:pt x="920784" y="11724"/>
                </a:lnTo>
                <a:lnTo>
                  <a:pt x="1180878" y="77099"/>
                </a:lnTo>
                <a:lnTo>
                  <a:pt x="1167886" y="0"/>
                </a:lnTo>
                <a:lnTo>
                  <a:pt x="1175414" y="0"/>
                </a:lnTo>
                <a:lnTo>
                  <a:pt x="1188569" y="79032"/>
                </a:lnTo>
                <a:lnTo>
                  <a:pt x="1253994" y="95476"/>
                </a:lnTo>
                <a:lnTo>
                  <a:pt x="1327558" y="114403"/>
                </a:lnTo>
                <a:lnTo>
                  <a:pt x="1298959" y="0"/>
                </a:lnTo>
                <a:lnTo>
                  <a:pt x="1306497" y="0"/>
                </a:lnTo>
                <a:lnTo>
                  <a:pt x="1335385" y="116417"/>
                </a:lnTo>
                <a:lnTo>
                  <a:pt x="1503529" y="159678"/>
                </a:lnTo>
                <a:lnTo>
                  <a:pt x="1472970" y="69366"/>
                </a:lnTo>
                <a:lnTo>
                  <a:pt x="1451532" y="5662"/>
                </a:lnTo>
                <a:lnTo>
                  <a:pt x="1435206" y="0"/>
                </a:lnTo>
                <a:lnTo>
                  <a:pt x="1460587" y="0"/>
                </a:lnTo>
                <a:lnTo>
                  <a:pt x="1633483" y="60016"/>
                </a:lnTo>
                <a:lnTo>
                  <a:pt x="1607187" y="0"/>
                </a:lnTo>
                <a:lnTo>
                  <a:pt x="1615907" y="0"/>
                </a:lnTo>
                <a:lnTo>
                  <a:pt x="1644148" y="63718"/>
                </a:lnTo>
                <a:lnTo>
                  <a:pt x="1871717" y="142712"/>
                </a:lnTo>
                <a:lnTo>
                  <a:pt x="1792728" y="0"/>
                </a:lnTo>
                <a:lnTo>
                  <a:pt x="1801418" y="0"/>
                </a:lnTo>
                <a:lnTo>
                  <a:pt x="1882579" y="146482"/>
                </a:lnTo>
                <a:lnTo>
                  <a:pt x="1899433" y="152332"/>
                </a:lnTo>
                <a:lnTo>
                  <a:pt x="2173977" y="261380"/>
                </a:lnTo>
                <a:lnTo>
                  <a:pt x="2096323" y="150405"/>
                </a:lnTo>
                <a:lnTo>
                  <a:pt x="2103148" y="145553"/>
                </a:lnTo>
                <a:lnTo>
                  <a:pt x="2187892" y="266908"/>
                </a:lnTo>
                <a:lnTo>
                  <a:pt x="2195940" y="270104"/>
                </a:lnTo>
                <a:cubicBezTo>
                  <a:pt x="2291301" y="311139"/>
                  <a:pt x="2383178" y="353945"/>
                  <a:pt x="2471539" y="398498"/>
                </a:cubicBezTo>
                <a:lnTo>
                  <a:pt x="2634668" y="487516"/>
                </a:lnTo>
                <a:lnTo>
                  <a:pt x="2554760" y="399711"/>
                </a:lnTo>
                <a:lnTo>
                  <a:pt x="2514736" y="352228"/>
                </a:lnTo>
                <a:lnTo>
                  <a:pt x="2492662" y="338829"/>
                </a:lnTo>
                <a:cubicBezTo>
                  <a:pt x="2418814" y="296291"/>
                  <a:pt x="2342530" y="254563"/>
                  <a:pt x="2263772" y="213609"/>
                </a:cubicBezTo>
                <a:lnTo>
                  <a:pt x="2089321" y="127923"/>
                </a:lnTo>
                <a:lnTo>
                  <a:pt x="2099208" y="142646"/>
                </a:lnTo>
                <a:lnTo>
                  <a:pt x="2092482" y="147472"/>
                </a:lnTo>
                <a:lnTo>
                  <a:pt x="2074515" y="120649"/>
                </a:lnTo>
                <a:lnTo>
                  <a:pt x="1983995" y="76187"/>
                </a:lnTo>
                <a:lnTo>
                  <a:pt x="1814455" y="0"/>
                </a:lnTo>
                <a:lnTo>
                  <a:pt x="1833058" y="0"/>
                </a:lnTo>
                <a:lnTo>
                  <a:pt x="1986840" y="69355"/>
                </a:lnTo>
                <a:lnTo>
                  <a:pt x="2066192" y="108225"/>
                </a:lnTo>
                <a:lnTo>
                  <a:pt x="1993695" y="0"/>
                </a:lnTo>
                <a:lnTo>
                  <a:pt x="2003422" y="0"/>
                </a:lnTo>
                <a:lnTo>
                  <a:pt x="2080949" y="115454"/>
                </a:lnTo>
                <a:lnTo>
                  <a:pt x="2267567" y="206868"/>
                </a:lnTo>
                <a:cubicBezTo>
                  <a:pt x="2346568" y="247871"/>
                  <a:pt x="2423067" y="289671"/>
                  <a:pt x="2497109" y="332293"/>
                </a:cubicBezTo>
                <a:lnTo>
                  <a:pt x="2498794" y="333316"/>
                </a:lnTo>
                <a:lnTo>
                  <a:pt x="2371718" y="182561"/>
                </a:lnTo>
                <a:lnTo>
                  <a:pt x="2323966" y="151777"/>
                </a:lnTo>
                <a:lnTo>
                  <a:pt x="2068385" y="0"/>
                </a:lnTo>
                <a:lnTo>
                  <a:pt x="2083482" y="0"/>
                </a:lnTo>
                <a:lnTo>
                  <a:pt x="2328160" y="145082"/>
                </a:lnTo>
                <a:lnTo>
                  <a:pt x="2354339" y="161943"/>
                </a:lnTo>
                <a:lnTo>
                  <a:pt x="2230829" y="15419"/>
                </a:lnTo>
                <a:lnTo>
                  <a:pt x="2236516" y="10567"/>
                </a:lnTo>
                <a:lnTo>
                  <a:pt x="2375920" y="175843"/>
                </a:lnTo>
                <a:lnTo>
                  <a:pt x="2574449" y="303714"/>
                </a:lnTo>
                <a:cubicBezTo>
                  <a:pt x="3050940" y="624093"/>
                  <a:pt x="3431614" y="963745"/>
                  <a:pt x="3729127" y="1333259"/>
                </a:cubicBezTo>
                <a:cubicBezTo>
                  <a:pt x="3816046" y="1441257"/>
                  <a:pt x="3898467" y="1553885"/>
                  <a:pt x="3977379" y="1669713"/>
                </a:cubicBezTo>
                <a:lnTo>
                  <a:pt x="4184479" y="1993911"/>
                </a:lnTo>
                <a:lnTo>
                  <a:pt x="4410923" y="2192264"/>
                </a:lnTo>
                <a:lnTo>
                  <a:pt x="4257701" y="1971022"/>
                </a:lnTo>
                <a:cubicBezTo>
                  <a:pt x="4096353" y="1744222"/>
                  <a:pt x="3928032" y="1522224"/>
                  <a:pt x="3748437" y="1313944"/>
                </a:cubicBezTo>
                <a:lnTo>
                  <a:pt x="3692201" y="1250618"/>
                </a:lnTo>
                <a:lnTo>
                  <a:pt x="3186006" y="740610"/>
                </a:lnTo>
                <a:lnTo>
                  <a:pt x="2975389" y="555468"/>
                </a:lnTo>
                <a:cubicBezTo>
                  <a:pt x="2826167" y="428860"/>
                  <a:pt x="2667064" y="302695"/>
                  <a:pt x="2497524" y="176474"/>
                </a:cubicBezTo>
                <a:lnTo>
                  <a:pt x="2250858" y="0"/>
                </a:lnTo>
                <a:lnTo>
                  <a:pt x="2266801" y="0"/>
                </a:lnTo>
                <a:lnTo>
                  <a:pt x="2451959" y="131799"/>
                </a:lnTo>
                <a:cubicBezTo>
                  <a:pt x="2593274" y="235697"/>
                  <a:pt x="2727489" y="339518"/>
                  <a:pt x="2854925" y="443577"/>
                </a:cubicBezTo>
                <a:lnTo>
                  <a:pt x="3112839" y="666549"/>
                </a:lnTo>
                <a:lnTo>
                  <a:pt x="2994944" y="544721"/>
                </a:lnTo>
                <a:lnTo>
                  <a:pt x="2768209" y="328397"/>
                </a:lnTo>
                <a:lnTo>
                  <a:pt x="2392021" y="0"/>
                </a:lnTo>
                <a:lnTo>
                  <a:pt x="2406100" y="0"/>
                </a:lnTo>
                <a:lnTo>
                  <a:pt x="2596055" y="162853"/>
                </a:lnTo>
                <a:lnTo>
                  <a:pt x="2836748" y="381246"/>
                </a:lnTo>
                <a:lnTo>
                  <a:pt x="2467814" y="0"/>
                </a:lnTo>
                <a:lnTo>
                  <a:pt x="2483039" y="0"/>
                </a:lnTo>
                <a:lnTo>
                  <a:pt x="3484645" y="986305"/>
                </a:lnTo>
                <a:cubicBezTo>
                  <a:pt x="3845385" y="1344102"/>
                  <a:pt x="4205922" y="1705310"/>
                  <a:pt x="4562401" y="2069267"/>
                </a:cubicBezTo>
                <a:lnTo>
                  <a:pt x="5234582" y="2765210"/>
                </a:lnTo>
                <a:lnTo>
                  <a:pt x="5361933" y="2890241"/>
                </a:lnTo>
                <a:cubicBezTo>
                  <a:pt x="6357114" y="3865846"/>
                  <a:pt x="7386565" y="4875257"/>
                  <a:pt x="8363507" y="5902954"/>
                </a:cubicBezTo>
                <a:lnTo>
                  <a:pt x="8361061" y="5905406"/>
                </a:lnTo>
                <a:lnTo>
                  <a:pt x="9144000" y="6675997"/>
                </a:lnTo>
                <a:lnTo>
                  <a:pt x="9144000" y="6686640"/>
                </a:lnTo>
                <a:lnTo>
                  <a:pt x="8546725" y="6099188"/>
                </a:lnTo>
                <a:lnTo>
                  <a:pt x="8892634" y="6456915"/>
                </a:lnTo>
                <a:lnTo>
                  <a:pt x="9144000" y="6695534"/>
                </a:lnTo>
                <a:lnTo>
                  <a:pt x="9144000" y="6704854"/>
                </a:lnTo>
                <a:lnTo>
                  <a:pt x="8963373" y="6529482"/>
                </a:lnTo>
                <a:lnTo>
                  <a:pt x="8957836" y="6524346"/>
                </a:lnTo>
                <a:lnTo>
                  <a:pt x="9121630" y="6693736"/>
                </a:lnTo>
                <a:lnTo>
                  <a:pt x="9144000" y="6713409"/>
                </a:lnTo>
                <a:lnTo>
                  <a:pt x="9144000" y="6727518"/>
                </a:lnTo>
                <a:lnTo>
                  <a:pt x="9120439" y="6703185"/>
                </a:lnTo>
                <a:lnTo>
                  <a:pt x="8967226" y="6568117"/>
                </a:lnTo>
                <a:cubicBezTo>
                  <a:pt x="8780677" y="6410108"/>
                  <a:pt x="8578556" y="6252848"/>
                  <a:pt x="8359961" y="6095327"/>
                </a:cubicBezTo>
                <a:lnTo>
                  <a:pt x="8188309" y="5974585"/>
                </a:lnTo>
                <a:lnTo>
                  <a:pt x="8238642" y="6036157"/>
                </a:lnTo>
                <a:lnTo>
                  <a:pt x="8232955" y="6040723"/>
                </a:lnTo>
                <a:lnTo>
                  <a:pt x="8166323" y="5959120"/>
                </a:lnTo>
                <a:lnTo>
                  <a:pt x="8135843" y="5937680"/>
                </a:lnTo>
                <a:lnTo>
                  <a:pt x="7792838" y="5705460"/>
                </a:lnTo>
                <a:lnTo>
                  <a:pt x="7829439" y="5759335"/>
                </a:lnTo>
                <a:lnTo>
                  <a:pt x="7959053" y="5952304"/>
                </a:lnTo>
                <a:lnTo>
                  <a:pt x="8060995" y="6009000"/>
                </a:lnTo>
                <a:lnTo>
                  <a:pt x="8357074" y="6186288"/>
                </a:lnTo>
                <a:lnTo>
                  <a:pt x="8233839" y="6040857"/>
                </a:lnTo>
                <a:lnTo>
                  <a:pt x="8239605" y="6036031"/>
                </a:lnTo>
                <a:lnTo>
                  <a:pt x="8376840" y="6198124"/>
                </a:lnTo>
                <a:lnTo>
                  <a:pt x="8383283" y="6201982"/>
                </a:lnTo>
                <a:cubicBezTo>
                  <a:pt x="8615599" y="6348355"/>
                  <a:pt x="8826962" y="6498560"/>
                  <a:pt x="9018699" y="6653579"/>
                </a:cubicBezTo>
                <a:lnTo>
                  <a:pt x="9144000" y="6759546"/>
                </a:lnTo>
                <a:lnTo>
                  <a:pt x="9144000" y="6770713"/>
                </a:lnTo>
                <a:lnTo>
                  <a:pt x="8953743" y="6611756"/>
                </a:lnTo>
                <a:cubicBezTo>
                  <a:pt x="8866379" y="6543002"/>
                  <a:pt x="8775022" y="6475153"/>
                  <a:pt x="8679579" y="6408153"/>
                </a:cubicBezTo>
                <a:lnTo>
                  <a:pt x="8393907" y="6218283"/>
                </a:lnTo>
                <a:lnTo>
                  <a:pt x="8534421" y="6384249"/>
                </a:lnTo>
                <a:lnTo>
                  <a:pt x="8655535" y="6454104"/>
                </a:lnTo>
                <a:cubicBezTo>
                  <a:pt x="8757350" y="6517442"/>
                  <a:pt x="8854123" y="6582497"/>
                  <a:pt x="8945966" y="6649369"/>
                </a:cubicBezTo>
                <a:lnTo>
                  <a:pt x="9144000" y="6805890"/>
                </a:lnTo>
                <a:lnTo>
                  <a:pt x="9144000" y="6816184"/>
                </a:lnTo>
                <a:lnTo>
                  <a:pt x="8945774" y="6658663"/>
                </a:lnTo>
                <a:cubicBezTo>
                  <a:pt x="8853804" y="6591425"/>
                  <a:pt x="8756842" y="6526055"/>
                  <a:pt x="8654779" y="6462433"/>
                </a:cubicBezTo>
                <a:lnTo>
                  <a:pt x="8548783" y="6401213"/>
                </a:lnTo>
                <a:lnTo>
                  <a:pt x="8604453" y="6466967"/>
                </a:lnTo>
                <a:lnTo>
                  <a:pt x="8638346" y="6503696"/>
                </a:lnTo>
                <a:lnTo>
                  <a:pt x="8900215" y="6661217"/>
                </a:lnTo>
                <a:lnTo>
                  <a:pt x="9144000" y="6840224"/>
                </a:lnTo>
                <a:lnTo>
                  <a:pt x="9144000" y="6849364"/>
                </a:lnTo>
                <a:lnTo>
                  <a:pt x="8889393" y="6663457"/>
                </a:lnTo>
                <a:lnTo>
                  <a:pt x="8658087" y="6525090"/>
                </a:lnTo>
                <a:lnTo>
                  <a:pt x="8761694" y="6637368"/>
                </a:lnTo>
                <a:lnTo>
                  <a:pt x="8839373" y="6678026"/>
                </a:lnTo>
                <a:lnTo>
                  <a:pt x="9109203" y="6857999"/>
                </a:lnTo>
                <a:lnTo>
                  <a:pt x="9096749" y="6857999"/>
                </a:lnTo>
                <a:lnTo>
                  <a:pt x="8828732" y="6680579"/>
                </a:lnTo>
                <a:lnTo>
                  <a:pt x="8776407" y="6653313"/>
                </a:lnTo>
                <a:lnTo>
                  <a:pt x="8869476" y="6754170"/>
                </a:lnTo>
                <a:lnTo>
                  <a:pt x="8908644" y="6775754"/>
                </a:lnTo>
                <a:lnTo>
                  <a:pt x="9038190" y="6857999"/>
                </a:lnTo>
                <a:lnTo>
                  <a:pt x="9023607" y="6857999"/>
                </a:lnTo>
                <a:lnTo>
                  <a:pt x="8895521" y="6777507"/>
                </a:lnTo>
                <a:lnTo>
                  <a:pt x="8886427" y="6772539"/>
                </a:lnTo>
                <a:lnTo>
                  <a:pt x="8965287" y="6857999"/>
                </a:lnTo>
                <a:lnTo>
                  <a:pt x="8954784" y="6857999"/>
                </a:lnTo>
                <a:lnTo>
                  <a:pt x="8865656" y="6761194"/>
                </a:lnTo>
                <a:lnTo>
                  <a:pt x="8754371" y="6700411"/>
                </a:lnTo>
                <a:cubicBezTo>
                  <a:pt x="8647054" y="6645706"/>
                  <a:pt x="8536835" y="6597886"/>
                  <a:pt x="8426223" y="6556089"/>
                </a:cubicBezTo>
                <a:lnTo>
                  <a:pt x="8362421" y="6533672"/>
                </a:lnTo>
                <a:lnTo>
                  <a:pt x="8369627" y="6543613"/>
                </a:lnTo>
                <a:cubicBezTo>
                  <a:pt x="8413630" y="6603023"/>
                  <a:pt x="8457604" y="6661108"/>
                  <a:pt x="8501561" y="6717899"/>
                </a:cubicBezTo>
                <a:lnTo>
                  <a:pt x="8612482" y="6857999"/>
                </a:lnTo>
                <a:lnTo>
                  <a:pt x="8602910" y="6857999"/>
                </a:lnTo>
                <a:lnTo>
                  <a:pt x="8492695" y="6718661"/>
                </a:lnTo>
                <a:cubicBezTo>
                  <a:pt x="8448993" y="6662142"/>
                  <a:pt x="8405291" y="6604357"/>
                  <a:pt x="8361589" y="6545306"/>
                </a:cubicBezTo>
                <a:lnTo>
                  <a:pt x="8349998" y="6529308"/>
                </a:lnTo>
                <a:lnTo>
                  <a:pt x="8260326" y="6497802"/>
                </a:lnTo>
                <a:cubicBezTo>
                  <a:pt x="8205137" y="6479806"/>
                  <a:pt x="8150164" y="6463208"/>
                  <a:pt x="8095721" y="6447902"/>
                </a:cubicBezTo>
                <a:lnTo>
                  <a:pt x="8030584" y="6431297"/>
                </a:lnTo>
                <a:lnTo>
                  <a:pt x="8137435" y="6611579"/>
                </a:lnTo>
                <a:lnTo>
                  <a:pt x="8297405" y="6857999"/>
                </a:lnTo>
                <a:lnTo>
                  <a:pt x="8287802" y="6857999"/>
                </a:lnTo>
                <a:lnTo>
                  <a:pt x="8129270" y="6613878"/>
                </a:lnTo>
                <a:lnTo>
                  <a:pt x="8019744" y="6428534"/>
                </a:lnTo>
                <a:lnTo>
                  <a:pt x="7881516" y="6393297"/>
                </a:lnTo>
                <a:lnTo>
                  <a:pt x="7776180" y="6370898"/>
                </a:lnTo>
                <a:lnTo>
                  <a:pt x="7814114" y="6456476"/>
                </a:lnTo>
                <a:lnTo>
                  <a:pt x="7807441" y="6459264"/>
                </a:lnTo>
                <a:lnTo>
                  <a:pt x="7766711" y="6368884"/>
                </a:lnTo>
                <a:lnTo>
                  <a:pt x="7724858" y="6359984"/>
                </a:lnTo>
                <a:lnTo>
                  <a:pt x="7564259" y="6330752"/>
                </a:lnTo>
                <a:lnTo>
                  <a:pt x="7571262" y="6351362"/>
                </a:lnTo>
                <a:cubicBezTo>
                  <a:pt x="7601411" y="6438760"/>
                  <a:pt x="7632150" y="6526297"/>
                  <a:pt x="7663307" y="6612648"/>
                </a:cubicBezTo>
                <a:lnTo>
                  <a:pt x="7655518" y="6615437"/>
                </a:lnTo>
                <a:cubicBezTo>
                  <a:pt x="7623943" y="6529086"/>
                  <a:pt x="7593204" y="6441620"/>
                  <a:pt x="7563160" y="6354292"/>
                </a:cubicBezTo>
                <a:lnTo>
                  <a:pt x="7554589" y="6328993"/>
                </a:lnTo>
                <a:lnTo>
                  <a:pt x="7419758" y="6304451"/>
                </a:lnTo>
                <a:lnTo>
                  <a:pt x="7376916" y="6297310"/>
                </a:lnTo>
                <a:lnTo>
                  <a:pt x="7425469" y="6493764"/>
                </a:lnTo>
                <a:cubicBezTo>
                  <a:pt x="7449393" y="6588261"/>
                  <a:pt x="7474151" y="6682966"/>
                  <a:pt x="7500023" y="6776417"/>
                </a:cubicBezTo>
                <a:lnTo>
                  <a:pt x="7492234" y="6778369"/>
                </a:lnTo>
                <a:cubicBezTo>
                  <a:pt x="7466363" y="6684918"/>
                  <a:pt x="7441674" y="6590213"/>
                  <a:pt x="7417785" y="6495716"/>
                </a:cubicBezTo>
                <a:lnTo>
                  <a:pt x="7368321" y="6295877"/>
                </a:lnTo>
                <a:lnTo>
                  <a:pt x="7208453" y="6269231"/>
                </a:lnTo>
                <a:lnTo>
                  <a:pt x="7220424" y="6339702"/>
                </a:lnTo>
                <a:cubicBezTo>
                  <a:pt x="7235413" y="6428949"/>
                  <a:pt x="7250332" y="6519782"/>
                  <a:pt x="7265702" y="6611097"/>
                </a:cubicBezTo>
                <a:lnTo>
                  <a:pt x="7308894" y="6857999"/>
                </a:lnTo>
                <a:lnTo>
                  <a:pt x="7301061" y="6857999"/>
                </a:lnTo>
                <a:lnTo>
                  <a:pt x="7257548" y="6612476"/>
                </a:lnTo>
                <a:cubicBezTo>
                  <a:pt x="7242074" y="6521506"/>
                  <a:pt x="7227225" y="6430880"/>
                  <a:pt x="7212930" y="6341633"/>
                </a:cubicBezTo>
                <a:lnTo>
                  <a:pt x="7200396" y="6267887"/>
                </a:lnTo>
                <a:lnTo>
                  <a:pt x="7116833" y="6253960"/>
                </a:lnTo>
                <a:cubicBezTo>
                  <a:pt x="6459738" y="6145974"/>
                  <a:pt x="5839446" y="6043731"/>
                  <a:pt x="5335138" y="5745825"/>
                </a:cubicBezTo>
                <a:cubicBezTo>
                  <a:pt x="4735005" y="5389813"/>
                  <a:pt x="4434230" y="4691407"/>
                  <a:pt x="4284139" y="4090288"/>
                </a:cubicBezTo>
                <a:lnTo>
                  <a:pt x="4228892" y="3841194"/>
                </a:lnTo>
                <a:lnTo>
                  <a:pt x="4222871" y="3842763"/>
                </a:lnTo>
                <a:cubicBezTo>
                  <a:pt x="4203175" y="3741524"/>
                  <a:pt x="4184933" y="3639105"/>
                  <a:pt x="4167519" y="3537048"/>
                </a:cubicBezTo>
                <a:lnTo>
                  <a:pt x="4133108" y="3329708"/>
                </a:lnTo>
                <a:lnTo>
                  <a:pt x="3721972" y="3259331"/>
                </a:lnTo>
                <a:cubicBezTo>
                  <a:pt x="3246613" y="3171149"/>
                  <a:pt x="2802945" y="3057866"/>
                  <a:pt x="2424697" y="2834406"/>
                </a:cubicBezTo>
                <a:cubicBezTo>
                  <a:pt x="1739117" y="2427488"/>
                  <a:pt x="1444067" y="1573372"/>
                  <a:pt x="1318330" y="928370"/>
                </a:cubicBezTo>
                <a:lnTo>
                  <a:pt x="1326101" y="926439"/>
                </a:lnTo>
                <a:cubicBezTo>
                  <a:pt x="1451838" y="1569510"/>
                  <a:pt x="1744668" y="2421693"/>
                  <a:pt x="2428583" y="2826683"/>
                </a:cubicBezTo>
                <a:cubicBezTo>
                  <a:pt x="2805374" y="3049315"/>
                  <a:pt x="3248676" y="3162545"/>
                  <a:pt x="3723477" y="3250752"/>
                </a:cubicBezTo>
                <a:lnTo>
                  <a:pt x="4131619" y="3320737"/>
                </a:lnTo>
                <a:lnTo>
                  <a:pt x="4117143" y="3233512"/>
                </a:lnTo>
                <a:lnTo>
                  <a:pt x="4102276" y="3145957"/>
                </a:lnTo>
                <a:lnTo>
                  <a:pt x="3890377" y="3092128"/>
                </a:lnTo>
                <a:cubicBezTo>
                  <a:pt x="3441595" y="2971972"/>
                  <a:pt x="3021446" y="2831691"/>
                  <a:pt x="2659041" y="2598205"/>
                </a:cubicBezTo>
                <a:cubicBezTo>
                  <a:pt x="2126038" y="2253972"/>
                  <a:pt x="1733239" y="1634131"/>
                  <a:pt x="1491216" y="754859"/>
                </a:cubicBezTo>
                <a:lnTo>
                  <a:pt x="1499007" y="752907"/>
                </a:lnTo>
                <a:cubicBezTo>
                  <a:pt x="1741028" y="1630225"/>
                  <a:pt x="2132715" y="2248115"/>
                  <a:pt x="2664048" y="2591509"/>
                </a:cubicBezTo>
                <a:cubicBezTo>
                  <a:pt x="3025620" y="2824996"/>
                  <a:pt x="3444463" y="2964649"/>
                  <a:pt x="3892646" y="3084610"/>
                </a:cubicBezTo>
                <a:lnTo>
                  <a:pt x="4100844" y="3137530"/>
                </a:lnTo>
                <a:lnTo>
                  <a:pt x="4067673" y="2942184"/>
                </a:lnTo>
                <a:lnTo>
                  <a:pt x="4048648" y="2935609"/>
                </a:lnTo>
                <a:cubicBezTo>
                  <a:pt x="3626558" y="2784595"/>
                  <a:pt x="3229935" y="2619026"/>
                  <a:pt x="2882133" y="2375457"/>
                </a:cubicBezTo>
                <a:cubicBezTo>
                  <a:pt x="2366099" y="2014988"/>
                  <a:pt x="1953271" y="1414298"/>
                  <a:pt x="1654499" y="591802"/>
                </a:cubicBezTo>
                <a:lnTo>
                  <a:pt x="1662289" y="589012"/>
                </a:lnTo>
                <a:cubicBezTo>
                  <a:pt x="1959948" y="1409555"/>
                  <a:pt x="2371941" y="2007175"/>
                  <a:pt x="2886862" y="2367644"/>
                </a:cubicBezTo>
                <a:cubicBezTo>
                  <a:pt x="3234038" y="2610585"/>
                  <a:pt x="3629879" y="2775999"/>
                  <a:pt x="4051616" y="2926973"/>
                </a:cubicBezTo>
                <a:lnTo>
                  <a:pt x="4065930" y="2931921"/>
                </a:lnTo>
                <a:lnTo>
                  <a:pt x="4034562" y="2747191"/>
                </a:lnTo>
                <a:lnTo>
                  <a:pt x="4025054" y="2702576"/>
                </a:lnTo>
                <a:lnTo>
                  <a:pt x="3817286" y="2603062"/>
                </a:lnTo>
                <a:cubicBezTo>
                  <a:pt x="3561305" y="2473054"/>
                  <a:pt x="3314672" y="2329691"/>
                  <a:pt x="3091395" y="2161509"/>
                </a:cubicBezTo>
                <a:cubicBezTo>
                  <a:pt x="2648597" y="1826431"/>
                  <a:pt x="2271154" y="1352765"/>
                  <a:pt x="1944911" y="719020"/>
                </a:cubicBezTo>
                <a:lnTo>
                  <a:pt x="1810829" y="442999"/>
                </a:lnTo>
                <a:lnTo>
                  <a:pt x="1805303" y="445374"/>
                </a:lnTo>
                <a:lnTo>
                  <a:pt x="1762397" y="350124"/>
                </a:lnTo>
                <a:lnTo>
                  <a:pt x="1718829" y="340377"/>
                </a:lnTo>
                <a:lnTo>
                  <a:pt x="1564111" y="312096"/>
                </a:lnTo>
                <a:lnTo>
                  <a:pt x="1569141" y="326902"/>
                </a:lnTo>
                <a:cubicBezTo>
                  <a:pt x="1599276" y="414267"/>
                  <a:pt x="1630012" y="501751"/>
                  <a:pt x="1661226" y="588030"/>
                </a:cubicBezTo>
                <a:lnTo>
                  <a:pt x="1653549" y="590933"/>
                </a:lnTo>
                <a:cubicBezTo>
                  <a:pt x="1621846" y="504654"/>
                  <a:pt x="1591105" y="417162"/>
                  <a:pt x="1561089" y="329791"/>
                </a:cubicBezTo>
                <a:lnTo>
                  <a:pt x="1554507" y="310340"/>
                </a:lnTo>
                <a:lnTo>
                  <a:pt x="1414113" y="284677"/>
                </a:lnTo>
                <a:lnTo>
                  <a:pt x="1375422" y="278127"/>
                </a:lnTo>
                <a:lnTo>
                  <a:pt x="1422418" y="468263"/>
                </a:lnTo>
                <a:cubicBezTo>
                  <a:pt x="1446310" y="562742"/>
                  <a:pt x="1471040" y="657464"/>
                  <a:pt x="1496979" y="750989"/>
                </a:cubicBezTo>
                <a:lnTo>
                  <a:pt x="1489301" y="752908"/>
                </a:lnTo>
                <a:cubicBezTo>
                  <a:pt x="1463845" y="659384"/>
                  <a:pt x="1439352" y="564661"/>
                  <a:pt x="1415580" y="470182"/>
                </a:cubicBezTo>
                <a:lnTo>
                  <a:pt x="1367880" y="276851"/>
                </a:lnTo>
                <a:lnTo>
                  <a:pt x="1217254" y="251352"/>
                </a:lnTo>
                <a:lnTo>
                  <a:pt x="1227086" y="310411"/>
                </a:lnTo>
                <a:cubicBezTo>
                  <a:pt x="1259744" y="509974"/>
                  <a:pt x="1293358" y="717252"/>
                  <a:pt x="1332739" y="919679"/>
                </a:cubicBezTo>
                <a:lnTo>
                  <a:pt x="1325056" y="921619"/>
                </a:lnTo>
                <a:cubicBezTo>
                  <a:pt x="1285682" y="718222"/>
                  <a:pt x="1252062" y="511868"/>
                  <a:pt x="1220356" y="311380"/>
                </a:cubicBezTo>
                <a:lnTo>
                  <a:pt x="1210036" y="250131"/>
                </a:lnTo>
                <a:lnTo>
                  <a:pt x="1110798" y="233331"/>
                </a:lnTo>
                <a:cubicBezTo>
                  <a:pt x="748531" y="173323"/>
                  <a:pt x="397577" y="115457"/>
                  <a:pt x="70876" y="25596"/>
                </a:cubicBezTo>
                <a:lnTo>
                  <a:pt x="0" y="291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C3195D-1724-4A88-BD6D-9DFE6FCD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12433"/>
            <a:ext cx="55841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48EDA-6713-4A81-80F6-FECA02B6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492158"/>
            <a:ext cx="4836640" cy="654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199031-3894-4988-AD6A-1D5A183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5C51C7F-11B2-45E9-BD36-07AB456F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E049E1-FD38-4199-B011-6F9B783A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7A17C94-C789-00CB-CF3F-FB19D411B3A9}"/>
              </a:ext>
            </a:extLst>
          </p:cNvPr>
          <p:cNvSpPr/>
          <p:nvPr/>
        </p:nvSpPr>
        <p:spPr>
          <a:xfrm flipH="1">
            <a:off x="0" y="1"/>
            <a:ext cx="9144000" cy="6857999"/>
          </a:xfrm>
          <a:custGeom>
            <a:avLst/>
            <a:gdLst>
              <a:gd name="connsiteX0" fmla="*/ 7539390 w 9144000"/>
              <a:gd name="connsiteY0" fmla="*/ 6832752 h 6857999"/>
              <a:gd name="connsiteX1" fmla="*/ 7531672 w 9144000"/>
              <a:gd name="connsiteY1" fmla="*/ 6834686 h 6857999"/>
              <a:gd name="connsiteX2" fmla="*/ 7538425 w 9144000"/>
              <a:gd name="connsiteY2" fmla="*/ 6857999 h 6857999"/>
              <a:gd name="connsiteX3" fmla="*/ 7546569 w 9144000"/>
              <a:gd name="connsiteY3" fmla="*/ 6857999 h 6857999"/>
              <a:gd name="connsiteX4" fmla="*/ 7703467 w 9144000"/>
              <a:gd name="connsiteY4" fmla="*/ 6668680 h 6857999"/>
              <a:gd name="connsiteX5" fmla="*/ 7695745 w 9144000"/>
              <a:gd name="connsiteY5" fmla="*/ 6671575 h 6857999"/>
              <a:gd name="connsiteX6" fmla="*/ 7768959 w 9144000"/>
              <a:gd name="connsiteY6" fmla="*/ 6857999 h 6857999"/>
              <a:gd name="connsiteX7" fmla="*/ 7777698 w 9144000"/>
              <a:gd name="connsiteY7" fmla="*/ 6857999 h 6857999"/>
              <a:gd name="connsiteX8" fmla="*/ 7856916 w 9144000"/>
              <a:gd name="connsiteY8" fmla="*/ 6514259 h 6857999"/>
              <a:gd name="connsiteX9" fmla="*/ 7850161 w 9144000"/>
              <a:gd name="connsiteY9" fmla="*/ 6517156 h 6857999"/>
              <a:gd name="connsiteX10" fmla="*/ 7954397 w 9144000"/>
              <a:gd name="connsiteY10" fmla="*/ 6732861 h 6857999"/>
              <a:gd name="connsiteX11" fmla="*/ 8020075 w 9144000"/>
              <a:gd name="connsiteY11" fmla="*/ 6857999 h 6857999"/>
              <a:gd name="connsiteX12" fmla="*/ 8028405 w 9144000"/>
              <a:gd name="connsiteY12" fmla="*/ 6857999 h 6857999"/>
              <a:gd name="connsiteX13" fmla="*/ 7961394 w 9144000"/>
              <a:gd name="connsiteY13" fmla="*/ 6731420 h 6857999"/>
              <a:gd name="connsiteX14" fmla="*/ 7856916 w 9144000"/>
              <a:gd name="connsiteY14" fmla="*/ 6514259 h 6857999"/>
              <a:gd name="connsiteX15" fmla="*/ 8323315 w 9144000"/>
              <a:gd name="connsiteY15" fmla="*/ 6476872 h 6857999"/>
              <a:gd name="connsiteX16" fmla="*/ 8566890 w 9144000"/>
              <a:gd name="connsiteY16" fmla="*/ 6576150 h 6857999"/>
              <a:gd name="connsiteX17" fmla="*/ 8800551 w 9144000"/>
              <a:gd name="connsiteY17" fmla="*/ 6697459 h 6857999"/>
              <a:gd name="connsiteX18" fmla="*/ 8892551 w 9144000"/>
              <a:gd name="connsiteY18" fmla="*/ 6797013 h 6857999"/>
              <a:gd name="connsiteX19" fmla="*/ 8809568 w 9144000"/>
              <a:gd name="connsiteY19" fmla="*/ 6751451 h 6857999"/>
              <a:gd name="connsiteX20" fmla="*/ 8476293 w 9144000"/>
              <a:gd name="connsiteY20" fmla="*/ 6604385 h 6857999"/>
              <a:gd name="connsiteX21" fmla="*/ 8395385 w 9144000"/>
              <a:gd name="connsiteY21" fmla="*/ 6575915 h 6857999"/>
              <a:gd name="connsiteX22" fmla="*/ 8231509 w 9144000"/>
              <a:gd name="connsiteY22" fmla="*/ 6347959 h 6857999"/>
              <a:gd name="connsiteX23" fmla="*/ 8302074 w 9144000"/>
              <a:gd name="connsiteY23" fmla="*/ 6376434 h 6857999"/>
              <a:gd name="connsiteX24" fmla="*/ 8633998 w 9144000"/>
              <a:gd name="connsiteY24" fmla="*/ 6539198 h 6857999"/>
              <a:gd name="connsiteX25" fmla="*/ 8679183 w 9144000"/>
              <a:gd name="connsiteY25" fmla="*/ 6566127 h 6857999"/>
              <a:gd name="connsiteX26" fmla="*/ 8785751 w 9144000"/>
              <a:gd name="connsiteY26" fmla="*/ 6681445 h 6857999"/>
              <a:gd name="connsiteX27" fmla="*/ 8575066 w 9144000"/>
              <a:gd name="connsiteY27" fmla="*/ 6571580 h 6857999"/>
              <a:gd name="connsiteX28" fmla="*/ 8314885 w 9144000"/>
              <a:gd name="connsiteY28" fmla="*/ 6465286 h 6857999"/>
              <a:gd name="connsiteX29" fmla="*/ 8278513 w 9144000"/>
              <a:gd name="connsiteY29" fmla="*/ 6415303 h 6857999"/>
              <a:gd name="connsiteX30" fmla="*/ 7756940 w 9144000"/>
              <a:gd name="connsiteY30" fmla="*/ 6294459 h 6857999"/>
              <a:gd name="connsiteX31" fmla="*/ 7850213 w 9144000"/>
              <a:gd name="connsiteY31" fmla="*/ 6318372 h 6857999"/>
              <a:gd name="connsiteX32" fmla="*/ 7987752 w 9144000"/>
              <a:gd name="connsiteY32" fmla="*/ 6361864 h 6857999"/>
              <a:gd name="connsiteX33" fmla="*/ 7993054 w 9144000"/>
              <a:gd name="connsiteY33" fmla="*/ 6371432 h 6857999"/>
              <a:gd name="connsiteX34" fmla="*/ 7999761 w 9144000"/>
              <a:gd name="connsiteY34" fmla="*/ 6367521 h 6857999"/>
              <a:gd name="connsiteX35" fmla="*/ 7998512 w 9144000"/>
              <a:gd name="connsiteY35" fmla="*/ 6365266 h 6857999"/>
              <a:gd name="connsiteX36" fmla="*/ 8225928 w 9144000"/>
              <a:gd name="connsiteY36" fmla="*/ 6437179 h 6857999"/>
              <a:gd name="connsiteX37" fmla="*/ 8310153 w 9144000"/>
              <a:gd name="connsiteY37" fmla="*/ 6471507 h 6857999"/>
              <a:gd name="connsiteX38" fmla="*/ 8382885 w 9144000"/>
              <a:gd name="connsiteY38" fmla="*/ 6571517 h 6857999"/>
              <a:gd name="connsiteX39" fmla="*/ 8307798 w 9144000"/>
              <a:gd name="connsiteY39" fmla="*/ 6545095 h 6857999"/>
              <a:gd name="connsiteX40" fmla="*/ 8140644 w 9144000"/>
              <a:gd name="connsiteY40" fmla="*/ 6494395 h 6857999"/>
              <a:gd name="connsiteX41" fmla="*/ 8064443 w 9144000"/>
              <a:gd name="connsiteY41" fmla="*/ 6474978 h 6857999"/>
              <a:gd name="connsiteX42" fmla="*/ 8001689 w 9144000"/>
              <a:gd name="connsiteY42" fmla="*/ 6369490 h 6857999"/>
              <a:gd name="connsiteX43" fmla="*/ 7994934 w 9144000"/>
              <a:gd name="connsiteY43" fmla="*/ 6373358 h 6857999"/>
              <a:gd name="connsiteX44" fmla="*/ 8053565 w 9144000"/>
              <a:gd name="connsiteY44" fmla="*/ 6472206 h 6857999"/>
              <a:gd name="connsiteX45" fmla="*/ 7923201 w 9144000"/>
              <a:gd name="connsiteY45" fmla="*/ 6438986 h 6857999"/>
              <a:gd name="connsiteX46" fmla="*/ 7810598 w 9144000"/>
              <a:gd name="connsiteY46" fmla="*/ 6415061 h 6857999"/>
              <a:gd name="connsiteX47" fmla="*/ 7553454 w 9144000"/>
              <a:gd name="connsiteY47" fmla="*/ 6242292 h 6857999"/>
              <a:gd name="connsiteX48" fmla="*/ 7746116 w 9144000"/>
              <a:gd name="connsiteY48" fmla="*/ 6291684 h 6857999"/>
              <a:gd name="connsiteX49" fmla="*/ 7801000 w 9144000"/>
              <a:gd name="connsiteY49" fmla="*/ 6413021 h 6857999"/>
              <a:gd name="connsiteX50" fmla="*/ 7764270 w 9144000"/>
              <a:gd name="connsiteY50" fmla="*/ 6405217 h 6857999"/>
              <a:gd name="connsiteX51" fmla="*/ 7598787 w 9144000"/>
              <a:gd name="connsiteY51" fmla="*/ 6375208 h 6857999"/>
              <a:gd name="connsiteX52" fmla="*/ 7919799 w 9144000"/>
              <a:gd name="connsiteY52" fmla="*/ 6223224 h 6857999"/>
              <a:gd name="connsiteX53" fmla="*/ 7937984 w 9144000"/>
              <a:gd name="connsiteY53" fmla="*/ 6229511 h 6857999"/>
              <a:gd name="connsiteX54" fmla="*/ 8218769 w 9144000"/>
              <a:gd name="connsiteY54" fmla="*/ 6342818 h 6857999"/>
              <a:gd name="connsiteX55" fmla="*/ 8271448 w 9144000"/>
              <a:gd name="connsiteY55" fmla="*/ 6418288 h 6857999"/>
              <a:gd name="connsiteX56" fmla="*/ 8301716 w 9144000"/>
              <a:gd name="connsiteY56" fmla="*/ 6459908 h 6857999"/>
              <a:gd name="connsiteX57" fmla="*/ 8230846 w 9144000"/>
              <a:gd name="connsiteY57" fmla="*/ 6430955 h 6857999"/>
              <a:gd name="connsiteX58" fmla="*/ 7993202 w 9144000"/>
              <a:gd name="connsiteY58" fmla="*/ 6355686 h 6857999"/>
              <a:gd name="connsiteX59" fmla="*/ 7375043 w 9144000"/>
              <a:gd name="connsiteY59" fmla="*/ 6196554 h 6857999"/>
              <a:gd name="connsiteX60" fmla="*/ 7543626 w 9144000"/>
              <a:gd name="connsiteY60" fmla="*/ 6239773 h 6857999"/>
              <a:gd name="connsiteX61" fmla="*/ 7589080 w 9144000"/>
              <a:gd name="connsiteY61" fmla="*/ 6373448 h 6857999"/>
              <a:gd name="connsiteX62" fmla="*/ 7457694 w 9144000"/>
              <a:gd name="connsiteY62" fmla="*/ 6349623 h 6857999"/>
              <a:gd name="connsiteX63" fmla="*/ 7411470 w 9144000"/>
              <a:gd name="connsiteY63" fmla="*/ 6341946 h 6857999"/>
              <a:gd name="connsiteX64" fmla="*/ 7392662 w 9144000"/>
              <a:gd name="connsiteY64" fmla="*/ 6266131 h 6857999"/>
              <a:gd name="connsiteX65" fmla="*/ 7215992 w 9144000"/>
              <a:gd name="connsiteY65" fmla="*/ 6155992 h 6857999"/>
              <a:gd name="connsiteX66" fmla="*/ 7285494 w 9144000"/>
              <a:gd name="connsiteY66" fmla="*/ 6173597 h 6857999"/>
              <a:gd name="connsiteX67" fmla="*/ 7366138 w 9144000"/>
              <a:gd name="connsiteY67" fmla="*/ 6194271 h 6857999"/>
              <a:gd name="connsiteX68" fmla="*/ 7384835 w 9144000"/>
              <a:gd name="connsiteY68" fmla="*/ 6268085 h 6857999"/>
              <a:gd name="connsiteX69" fmla="*/ 7402830 w 9144000"/>
              <a:gd name="connsiteY69" fmla="*/ 6340512 h 6857999"/>
              <a:gd name="connsiteX70" fmla="*/ 7242927 w 9144000"/>
              <a:gd name="connsiteY70" fmla="*/ 6313959 h 6857999"/>
              <a:gd name="connsiteX71" fmla="*/ 7689879 w 9144000"/>
              <a:gd name="connsiteY71" fmla="*/ 6143736 h 6857999"/>
              <a:gd name="connsiteX72" fmla="*/ 7908821 w 9144000"/>
              <a:gd name="connsiteY72" fmla="*/ 6219428 h 6857999"/>
              <a:gd name="connsiteX73" fmla="*/ 7982438 w 9144000"/>
              <a:gd name="connsiteY73" fmla="*/ 6352276 h 6857999"/>
              <a:gd name="connsiteX74" fmla="*/ 7851091 w 9144000"/>
              <a:gd name="connsiteY74" fmla="*/ 6310674 h 6857999"/>
              <a:gd name="connsiteX75" fmla="*/ 7752956 w 9144000"/>
              <a:gd name="connsiteY75" fmla="*/ 6285506 h 6857999"/>
              <a:gd name="connsiteX76" fmla="*/ 7496880 w 9144000"/>
              <a:gd name="connsiteY76" fmla="*/ 6077013 h 6857999"/>
              <a:gd name="connsiteX77" fmla="*/ 7679224 w 9144000"/>
              <a:gd name="connsiteY77" fmla="*/ 6140053 h 6857999"/>
              <a:gd name="connsiteX78" fmla="*/ 7736905 w 9144000"/>
              <a:gd name="connsiteY78" fmla="*/ 6271322 h 6857999"/>
              <a:gd name="connsiteX79" fmla="*/ 7742056 w 9144000"/>
              <a:gd name="connsiteY79" fmla="*/ 6282710 h 6857999"/>
              <a:gd name="connsiteX80" fmla="*/ 7550482 w 9144000"/>
              <a:gd name="connsiteY80" fmla="*/ 6233578 h 6857999"/>
              <a:gd name="connsiteX81" fmla="*/ 7520117 w 9144000"/>
              <a:gd name="connsiteY81" fmla="*/ 6144547 h 6857999"/>
              <a:gd name="connsiteX82" fmla="*/ 7836340 w 9144000"/>
              <a:gd name="connsiteY82" fmla="*/ 6072617 h 6857999"/>
              <a:gd name="connsiteX83" fmla="*/ 8020040 w 9144000"/>
              <a:gd name="connsiteY83" fmla="*/ 6154329 h 6857999"/>
              <a:gd name="connsiteX84" fmla="*/ 8123320 w 9144000"/>
              <a:gd name="connsiteY84" fmla="*/ 6205648 h 6857999"/>
              <a:gd name="connsiteX85" fmla="*/ 8138778 w 9144000"/>
              <a:gd name="connsiteY85" fmla="*/ 6228576 h 6857999"/>
              <a:gd name="connsiteX86" fmla="*/ 8145637 w 9144000"/>
              <a:gd name="connsiteY86" fmla="*/ 6223720 h 6857999"/>
              <a:gd name="connsiteX87" fmla="*/ 8138556 w 9144000"/>
              <a:gd name="connsiteY87" fmla="*/ 6213219 h 6857999"/>
              <a:gd name="connsiteX88" fmla="*/ 8374627 w 9144000"/>
              <a:gd name="connsiteY88" fmla="*/ 6330519 h 6857999"/>
              <a:gd name="connsiteX89" fmla="*/ 8572425 w 9144000"/>
              <a:gd name="connsiteY89" fmla="*/ 6444336 h 6857999"/>
              <a:gd name="connsiteX90" fmla="*/ 8639395 w 9144000"/>
              <a:gd name="connsiteY90" fmla="*/ 6523073 h 6857999"/>
              <a:gd name="connsiteX91" fmla="*/ 8659295 w 9144000"/>
              <a:gd name="connsiteY91" fmla="*/ 6544606 h 6857999"/>
              <a:gd name="connsiteX92" fmla="*/ 8642741 w 9144000"/>
              <a:gd name="connsiteY92" fmla="*/ 6534686 h 6857999"/>
              <a:gd name="connsiteX93" fmla="*/ 8308121 w 9144000"/>
              <a:gd name="connsiteY93" fmla="*/ 6370002 h 6857999"/>
              <a:gd name="connsiteX94" fmla="*/ 8222916 w 9144000"/>
              <a:gd name="connsiteY94" fmla="*/ 6335647 h 6857999"/>
              <a:gd name="connsiteX95" fmla="*/ 8145493 w 9144000"/>
              <a:gd name="connsiteY95" fmla="*/ 6224720 h 6857999"/>
              <a:gd name="connsiteX96" fmla="*/ 8139704 w 9144000"/>
              <a:gd name="connsiteY96" fmla="*/ 6229548 h 6857999"/>
              <a:gd name="connsiteX97" fmla="*/ 8210179 w 9144000"/>
              <a:gd name="connsiteY97" fmla="*/ 6330511 h 6857999"/>
              <a:gd name="connsiteX98" fmla="*/ 7940773 w 9144000"/>
              <a:gd name="connsiteY98" fmla="*/ 6221887 h 6857999"/>
              <a:gd name="connsiteX99" fmla="*/ 7913874 w 9144000"/>
              <a:gd name="connsiteY99" fmla="*/ 6212531 h 6857999"/>
              <a:gd name="connsiteX100" fmla="*/ 8008406 w 9144000"/>
              <a:gd name="connsiteY100" fmla="*/ 6020170 h 6857999"/>
              <a:gd name="connsiteX101" fmla="*/ 8097289 w 9144000"/>
              <a:gd name="connsiteY101" fmla="*/ 6069420 h 6857999"/>
              <a:gd name="connsiteX102" fmla="*/ 8414361 w 9144000"/>
              <a:gd name="connsiteY102" fmla="*/ 6258494 h 6857999"/>
              <a:gd name="connsiteX103" fmla="*/ 8557994 w 9144000"/>
              <a:gd name="connsiteY103" fmla="*/ 6427368 h 6857999"/>
              <a:gd name="connsiteX104" fmla="*/ 8376305 w 9144000"/>
              <a:gd name="connsiteY104" fmla="*/ 6322964 h 6857999"/>
              <a:gd name="connsiteX105" fmla="*/ 8130123 w 9144000"/>
              <a:gd name="connsiteY105" fmla="*/ 6200709 h 6857999"/>
              <a:gd name="connsiteX106" fmla="*/ 7330218 w 9144000"/>
              <a:gd name="connsiteY106" fmla="*/ 6019549 h 6857999"/>
              <a:gd name="connsiteX107" fmla="*/ 7415951 w 9144000"/>
              <a:gd name="connsiteY107" fmla="*/ 6049035 h 6857999"/>
              <a:gd name="connsiteX108" fmla="*/ 7486789 w 9144000"/>
              <a:gd name="connsiteY108" fmla="*/ 6073525 h 6857999"/>
              <a:gd name="connsiteX109" fmla="*/ 7512290 w 9144000"/>
              <a:gd name="connsiteY109" fmla="*/ 6147619 h 6857999"/>
              <a:gd name="connsiteX110" fmla="*/ 7540662 w 9144000"/>
              <a:gd name="connsiteY110" fmla="*/ 6231060 h 6857999"/>
              <a:gd name="connsiteX111" fmla="*/ 7372883 w 9144000"/>
              <a:gd name="connsiteY111" fmla="*/ 6188030 h 6857999"/>
              <a:gd name="connsiteX112" fmla="*/ 7614379 w 9144000"/>
              <a:gd name="connsiteY112" fmla="*/ 5973887 h 6857999"/>
              <a:gd name="connsiteX113" fmla="*/ 7824563 w 9144000"/>
              <a:gd name="connsiteY113" fmla="*/ 6067378 h 6857999"/>
              <a:gd name="connsiteX114" fmla="*/ 7902880 w 9144000"/>
              <a:gd name="connsiteY114" fmla="*/ 6208707 h 6857999"/>
              <a:gd name="connsiteX115" fmla="*/ 7685084 w 9144000"/>
              <a:gd name="connsiteY115" fmla="*/ 6132957 h 6857999"/>
              <a:gd name="connsiteX116" fmla="*/ 7638766 w 9144000"/>
              <a:gd name="connsiteY116" fmla="*/ 6028857 h 6857999"/>
              <a:gd name="connsiteX117" fmla="*/ 7184163 w 9144000"/>
              <a:gd name="connsiteY117" fmla="*/ 5969317 h 6857999"/>
              <a:gd name="connsiteX118" fmla="*/ 7321085 w 9144000"/>
              <a:gd name="connsiteY118" fmla="*/ 6016408 h 6857999"/>
              <a:gd name="connsiteX119" fmla="*/ 7363979 w 9144000"/>
              <a:gd name="connsiteY119" fmla="*/ 6185746 h 6857999"/>
              <a:gd name="connsiteX120" fmla="*/ 7286591 w 9144000"/>
              <a:gd name="connsiteY120" fmla="*/ 6165899 h 6857999"/>
              <a:gd name="connsiteX121" fmla="*/ 7214573 w 9144000"/>
              <a:gd name="connsiteY121" fmla="*/ 6147669 h 6857999"/>
              <a:gd name="connsiteX122" fmla="*/ 7433787 w 9144000"/>
              <a:gd name="connsiteY122" fmla="*/ 5893657 h 6857999"/>
              <a:gd name="connsiteX123" fmla="*/ 7538353 w 9144000"/>
              <a:gd name="connsiteY123" fmla="*/ 5940070 h 6857999"/>
              <a:gd name="connsiteX124" fmla="*/ 7603976 w 9144000"/>
              <a:gd name="connsiteY124" fmla="*/ 5969260 h 6857999"/>
              <a:gd name="connsiteX125" fmla="*/ 7631223 w 9144000"/>
              <a:gd name="connsiteY125" fmla="*/ 6030811 h 6857999"/>
              <a:gd name="connsiteX126" fmla="*/ 7674486 w 9144000"/>
              <a:gd name="connsiteY126" fmla="*/ 6129271 h 6857999"/>
              <a:gd name="connsiteX127" fmla="*/ 7493160 w 9144000"/>
              <a:gd name="connsiteY127" fmla="*/ 6066206 h 6857999"/>
              <a:gd name="connsiteX128" fmla="*/ 7718374 w 9144000"/>
              <a:gd name="connsiteY128" fmla="*/ 5859466 h 6857999"/>
              <a:gd name="connsiteX129" fmla="*/ 7992232 w 9144000"/>
              <a:gd name="connsiteY129" fmla="*/ 6011208 h 6857999"/>
              <a:gd name="connsiteX130" fmla="*/ 8114891 w 9144000"/>
              <a:gd name="connsiteY130" fmla="*/ 6193145 h 6857999"/>
              <a:gd name="connsiteX131" fmla="*/ 8022969 w 9144000"/>
              <a:gd name="connsiteY131" fmla="*/ 6147496 h 6857999"/>
              <a:gd name="connsiteX132" fmla="*/ 7830357 w 9144000"/>
              <a:gd name="connsiteY132" fmla="*/ 6061820 h 6857999"/>
              <a:gd name="connsiteX133" fmla="*/ 7752697 w 9144000"/>
              <a:gd name="connsiteY133" fmla="*/ 5921676 h 6857999"/>
              <a:gd name="connsiteX134" fmla="*/ 9042831 w 9144000"/>
              <a:gd name="connsiteY134" fmla="*/ 5838720 h 6857999"/>
              <a:gd name="connsiteX135" fmla="*/ 9046889 w 9144000"/>
              <a:gd name="connsiteY135" fmla="*/ 5841722 h 6857999"/>
              <a:gd name="connsiteX136" fmla="*/ 9137456 w 9144000"/>
              <a:gd name="connsiteY136" fmla="*/ 6072616 h 6857999"/>
              <a:gd name="connsiteX137" fmla="*/ 9028499 w 9144000"/>
              <a:gd name="connsiteY137" fmla="*/ 5828118 h 6857999"/>
              <a:gd name="connsiteX138" fmla="*/ 9030958 w 9144000"/>
              <a:gd name="connsiteY138" fmla="*/ 5829937 h 6857999"/>
              <a:gd name="connsiteX139" fmla="*/ 9035136 w 9144000"/>
              <a:gd name="connsiteY139" fmla="*/ 5842552 h 6857999"/>
              <a:gd name="connsiteX140" fmla="*/ 9122723 w 9144000"/>
              <a:gd name="connsiteY140" fmla="*/ 6057582 h 6857999"/>
              <a:gd name="connsiteX141" fmla="*/ 9039644 w 9144000"/>
              <a:gd name="connsiteY141" fmla="*/ 5860318 h 6857999"/>
              <a:gd name="connsiteX142" fmla="*/ 7281184 w 9144000"/>
              <a:gd name="connsiteY142" fmla="*/ 5825922 h 6857999"/>
              <a:gd name="connsiteX143" fmla="*/ 7423278 w 9144000"/>
              <a:gd name="connsiteY143" fmla="*/ 5888992 h 6857999"/>
              <a:gd name="connsiteX144" fmla="*/ 7483061 w 9144000"/>
              <a:gd name="connsiteY144" fmla="*/ 6062693 h 6857999"/>
              <a:gd name="connsiteX145" fmla="*/ 7418740 w 9144000"/>
              <a:gd name="connsiteY145" fmla="*/ 6040322 h 6857999"/>
              <a:gd name="connsiteX146" fmla="*/ 7327533 w 9144000"/>
              <a:gd name="connsiteY146" fmla="*/ 6008943 h 6857999"/>
              <a:gd name="connsiteX147" fmla="*/ 8960033 w 9144000"/>
              <a:gd name="connsiteY147" fmla="*/ 5778701 h 6857999"/>
              <a:gd name="connsiteX148" fmla="*/ 8978423 w 9144000"/>
              <a:gd name="connsiteY148" fmla="*/ 5791565 h 6857999"/>
              <a:gd name="connsiteX149" fmla="*/ 8993894 w 9144000"/>
              <a:gd name="connsiteY149" fmla="*/ 5834323 h 6857999"/>
              <a:gd name="connsiteX150" fmla="*/ 9116836 w 9144000"/>
              <a:gd name="connsiteY150" fmla="*/ 6118851 h 6857999"/>
              <a:gd name="connsiteX151" fmla="*/ 9120995 w 9144000"/>
              <a:gd name="connsiteY151" fmla="*/ 6126661 h 6857999"/>
              <a:gd name="connsiteX152" fmla="*/ 9110210 w 9144000"/>
              <a:gd name="connsiteY152" fmla="*/ 6117270 h 6857999"/>
              <a:gd name="connsiteX153" fmla="*/ 8986827 w 9144000"/>
              <a:gd name="connsiteY153" fmla="*/ 5847791 h 6857999"/>
              <a:gd name="connsiteX154" fmla="*/ 7143051 w 9144000"/>
              <a:gd name="connsiteY154" fmla="*/ 5764592 h 6857999"/>
              <a:gd name="connsiteX155" fmla="*/ 7143685 w 9144000"/>
              <a:gd name="connsiteY155" fmla="*/ 5764891 h 6857999"/>
              <a:gd name="connsiteX156" fmla="*/ 7271776 w 9144000"/>
              <a:gd name="connsiteY156" fmla="*/ 5821747 h 6857999"/>
              <a:gd name="connsiteX157" fmla="*/ 7318399 w 9144000"/>
              <a:gd name="connsiteY157" fmla="*/ 6005801 h 6857999"/>
              <a:gd name="connsiteX158" fmla="*/ 7182407 w 9144000"/>
              <a:gd name="connsiteY158" fmla="*/ 5959014 h 6857999"/>
              <a:gd name="connsiteX159" fmla="*/ 7173455 w 9144000"/>
              <a:gd name="connsiteY159" fmla="*/ 5906517 h 6857999"/>
              <a:gd name="connsiteX160" fmla="*/ 7513280 w 9144000"/>
              <a:gd name="connsiteY160" fmla="*/ 5746012 h 6857999"/>
              <a:gd name="connsiteX161" fmla="*/ 7651378 w 9144000"/>
              <a:gd name="connsiteY161" fmla="*/ 5822344 h 6857999"/>
              <a:gd name="connsiteX162" fmla="*/ 7705647 w 9144000"/>
              <a:gd name="connsiteY162" fmla="*/ 5852413 h 6857999"/>
              <a:gd name="connsiteX163" fmla="*/ 7745989 w 9144000"/>
              <a:gd name="connsiteY163" fmla="*/ 5925586 h 6857999"/>
              <a:gd name="connsiteX164" fmla="*/ 7818580 w 9144000"/>
              <a:gd name="connsiteY164" fmla="*/ 6056581 h 6857999"/>
              <a:gd name="connsiteX165" fmla="*/ 7609881 w 9144000"/>
              <a:gd name="connsiteY165" fmla="*/ 5963751 h 6857999"/>
              <a:gd name="connsiteX166" fmla="*/ 8645619 w 9144000"/>
              <a:gd name="connsiteY166" fmla="*/ 5739758 h 6857999"/>
              <a:gd name="connsiteX167" fmla="*/ 8755077 w 9144000"/>
              <a:gd name="connsiteY167" fmla="*/ 5828635 h 6857999"/>
              <a:gd name="connsiteX168" fmla="*/ 8842508 w 9144000"/>
              <a:gd name="connsiteY168" fmla="*/ 5977565 h 6857999"/>
              <a:gd name="connsiteX169" fmla="*/ 9086462 w 9144000"/>
              <a:gd name="connsiteY169" fmla="*/ 6348531 h 6857999"/>
              <a:gd name="connsiteX170" fmla="*/ 9114874 w 9144000"/>
              <a:gd name="connsiteY170" fmla="*/ 6386307 h 6857999"/>
              <a:gd name="connsiteX171" fmla="*/ 9027059 w 9144000"/>
              <a:gd name="connsiteY171" fmla="*/ 6304001 h 6857999"/>
              <a:gd name="connsiteX172" fmla="*/ 8987876 w 9144000"/>
              <a:gd name="connsiteY172" fmla="*/ 6252016 h 6857999"/>
              <a:gd name="connsiteX173" fmla="*/ 8730333 w 9144000"/>
              <a:gd name="connsiteY173" fmla="*/ 5876215 h 6857999"/>
              <a:gd name="connsiteX174" fmla="*/ 8904216 w 9144000"/>
              <a:gd name="connsiteY174" fmla="*/ 5739655 h 6857999"/>
              <a:gd name="connsiteX175" fmla="*/ 8949563 w 9144000"/>
              <a:gd name="connsiteY175" fmla="*/ 5771376 h 6857999"/>
              <a:gd name="connsiteX176" fmla="*/ 8982991 w 9144000"/>
              <a:gd name="connsiteY176" fmla="*/ 5857253 h 6857999"/>
              <a:gd name="connsiteX177" fmla="*/ 9097337 w 9144000"/>
              <a:gd name="connsiteY177" fmla="*/ 6106063 h 6857999"/>
              <a:gd name="connsiteX178" fmla="*/ 9056202 w 9144000"/>
              <a:gd name="connsiteY178" fmla="*/ 6070252 h 6857999"/>
              <a:gd name="connsiteX179" fmla="*/ 8962146 w 9144000"/>
              <a:gd name="connsiteY179" fmla="*/ 5877842 h 6857999"/>
              <a:gd name="connsiteX180" fmla="*/ 8857825 w 9144000"/>
              <a:gd name="connsiteY180" fmla="*/ 5707203 h 6857999"/>
              <a:gd name="connsiteX181" fmla="*/ 8892587 w 9144000"/>
              <a:gd name="connsiteY181" fmla="*/ 5731520 h 6857999"/>
              <a:gd name="connsiteX182" fmla="*/ 8957862 w 9144000"/>
              <a:gd name="connsiteY182" fmla="*/ 5886503 h 6857999"/>
              <a:gd name="connsiteX183" fmla="*/ 9041907 w 9144000"/>
              <a:gd name="connsiteY183" fmla="*/ 6057806 h 6857999"/>
              <a:gd name="connsiteX184" fmla="*/ 9011851 w 9144000"/>
              <a:gd name="connsiteY184" fmla="*/ 6031638 h 6857999"/>
              <a:gd name="connsiteX185" fmla="*/ 8951562 w 9144000"/>
              <a:gd name="connsiteY185" fmla="*/ 5913453 h 6857999"/>
              <a:gd name="connsiteX186" fmla="*/ 8860189 w 9144000"/>
              <a:gd name="connsiteY186" fmla="*/ 5713119 h 6857999"/>
              <a:gd name="connsiteX187" fmla="*/ 8789560 w 9144000"/>
              <a:gd name="connsiteY187" fmla="*/ 5659449 h 6857999"/>
              <a:gd name="connsiteX188" fmla="*/ 8845804 w 9144000"/>
              <a:gd name="connsiteY188" fmla="*/ 5698794 h 6857999"/>
              <a:gd name="connsiteX189" fmla="*/ 8854100 w 9144000"/>
              <a:gd name="connsiteY189" fmla="*/ 5719502 h 6857999"/>
              <a:gd name="connsiteX190" fmla="*/ 8946845 w 9144000"/>
              <a:gd name="connsiteY190" fmla="*/ 5922082 h 6857999"/>
              <a:gd name="connsiteX191" fmla="*/ 8995881 w 9144000"/>
              <a:gd name="connsiteY191" fmla="*/ 6017735 h 6857999"/>
              <a:gd name="connsiteX192" fmla="*/ 8939810 w 9144000"/>
              <a:gd name="connsiteY192" fmla="*/ 5968918 h 6857999"/>
              <a:gd name="connsiteX193" fmla="*/ 8928502 w 9144000"/>
              <a:gd name="connsiteY193" fmla="*/ 5948329 h 6857999"/>
              <a:gd name="connsiteX194" fmla="*/ 8828930 w 9144000"/>
              <a:gd name="connsiteY194" fmla="*/ 5748122 h 6857999"/>
              <a:gd name="connsiteX195" fmla="*/ 7349722 w 9144000"/>
              <a:gd name="connsiteY195" fmla="*/ 5655608 h 6857999"/>
              <a:gd name="connsiteX196" fmla="*/ 7502525 w 9144000"/>
              <a:gd name="connsiteY196" fmla="*/ 5740068 h 6857999"/>
              <a:gd name="connsiteX197" fmla="*/ 7599492 w 9144000"/>
              <a:gd name="connsiteY197" fmla="*/ 5959130 h 6857999"/>
              <a:gd name="connsiteX198" fmla="*/ 7541283 w 9144000"/>
              <a:gd name="connsiteY198" fmla="*/ 5933237 h 6857999"/>
              <a:gd name="connsiteX199" fmla="*/ 7430497 w 9144000"/>
              <a:gd name="connsiteY199" fmla="*/ 5884094 h 6857999"/>
              <a:gd name="connsiteX200" fmla="*/ 7371530 w 9144000"/>
              <a:gd name="connsiteY200" fmla="*/ 5712726 h 6857999"/>
              <a:gd name="connsiteX201" fmla="*/ 7907350 w 9144000"/>
              <a:gd name="connsiteY201" fmla="*/ 5635993 h 6857999"/>
              <a:gd name="connsiteX202" fmla="*/ 8248826 w 9144000"/>
              <a:gd name="connsiteY202" fmla="*/ 5915934 h 6857999"/>
              <a:gd name="connsiteX203" fmla="*/ 8759687 w 9144000"/>
              <a:gd name="connsiteY203" fmla="*/ 6354242 h 6857999"/>
              <a:gd name="connsiteX204" fmla="*/ 8898167 w 9144000"/>
              <a:gd name="connsiteY204" fmla="*/ 6482212 h 6857999"/>
              <a:gd name="connsiteX205" fmla="*/ 9096960 w 9144000"/>
              <a:gd name="connsiteY205" fmla="*/ 6686754 h 6857999"/>
              <a:gd name="connsiteX206" fmla="*/ 9012193 w 9144000"/>
              <a:gd name="connsiteY206" fmla="*/ 6612486 h 6857999"/>
              <a:gd name="connsiteX207" fmla="*/ 8404665 w 9144000"/>
              <a:gd name="connsiteY207" fmla="*/ 6141572 h 6857999"/>
              <a:gd name="connsiteX208" fmla="*/ 8210767 w 9144000"/>
              <a:gd name="connsiteY208" fmla="*/ 6005778 h 6857999"/>
              <a:gd name="connsiteX209" fmla="*/ 8999540 w 9144000"/>
              <a:gd name="connsiteY209" fmla="*/ 5625092 h 6857999"/>
              <a:gd name="connsiteX210" fmla="*/ 9000839 w 9144000"/>
              <a:gd name="connsiteY210" fmla="*/ 5625914 h 6857999"/>
              <a:gd name="connsiteX211" fmla="*/ 9046965 w 9144000"/>
              <a:gd name="connsiteY211" fmla="*/ 5784578 h 6857999"/>
              <a:gd name="connsiteX212" fmla="*/ 8981427 w 9144000"/>
              <a:gd name="connsiteY212" fmla="*/ 5613643 h 6857999"/>
              <a:gd name="connsiteX213" fmla="*/ 8991469 w 9144000"/>
              <a:gd name="connsiteY213" fmla="*/ 5619990 h 6857999"/>
              <a:gd name="connsiteX214" fmla="*/ 9057499 w 9144000"/>
              <a:gd name="connsiteY214" fmla="*/ 5839471 h 6857999"/>
              <a:gd name="connsiteX215" fmla="*/ 9053588 w 9144000"/>
              <a:gd name="connsiteY215" fmla="*/ 5836567 h 6857999"/>
              <a:gd name="connsiteX216" fmla="*/ 9010432 w 9144000"/>
              <a:gd name="connsiteY216" fmla="*/ 5711268 h 6857999"/>
              <a:gd name="connsiteX217" fmla="*/ 8964462 w 9144000"/>
              <a:gd name="connsiteY217" fmla="*/ 5602919 h 6857999"/>
              <a:gd name="connsiteX218" fmla="*/ 8971847 w 9144000"/>
              <a:gd name="connsiteY218" fmla="*/ 5607588 h 6857999"/>
              <a:gd name="connsiteX219" fmla="*/ 9041455 w 9144000"/>
              <a:gd name="connsiteY219" fmla="*/ 5827561 h 6857999"/>
              <a:gd name="connsiteX220" fmla="*/ 9037714 w 9144000"/>
              <a:gd name="connsiteY220" fmla="*/ 5824784 h 6857999"/>
              <a:gd name="connsiteX221" fmla="*/ 8470762 w 9144000"/>
              <a:gd name="connsiteY221" fmla="*/ 5600597 h 6857999"/>
              <a:gd name="connsiteX222" fmla="*/ 8626584 w 9144000"/>
              <a:gd name="connsiteY222" fmla="*/ 5723687 h 6857999"/>
              <a:gd name="connsiteX223" fmla="*/ 8725101 w 9144000"/>
              <a:gd name="connsiteY223" fmla="*/ 5882274 h 6857999"/>
              <a:gd name="connsiteX224" fmla="*/ 8984984 w 9144000"/>
              <a:gd name="connsiteY224" fmla="*/ 6261136 h 6857999"/>
              <a:gd name="connsiteX225" fmla="*/ 8993871 w 9144000"/>
              <a:gd name="connsiteY225" fmla="*/ 6272896 h 6857999"/>
              <a:gd name="connsiteX226" fmla="*/ 8865004 w 9144000"/>
              <a:gd name="connsiteY226" fmla="*/ 6152116 h 6857999"/>
              <a:gd name="connsiteX227" fmla="*/ 8699026 w 9144000"/>
              <a:gd name="connsiteY227" fmla="*/ 5928921 h 6857999"/>
              <a:gd name="connsiteX228" fmla="*/ 8513286 w 9144000"/>
              <a:gd name="connsiteY228" fmla="*/ 5663897 h 6857999"/>
              <a:gd name="connsiteX229" fmla="*/ 8702819 w 9144000"/>
              <a:gd name="connsiteY229" fmla="*/ 5596523 h 6857999"/>
              <a:gd name="connsiteX230" fmla="*/ 8739667 w 9144000"/>
              <a:gd name="connsiteY230" fmla="*/ 5621223 h 6857999"/>
              <a:gd name="connsiteX231" fmla="*/ 8738083 w 9144000"/>
              <a:gd name="connsiteY231" fmla="*/ 5623440 h 6857999"/>
              <a:gd name="connsiteX232" fmla="*/ 8777374 w 9144000"/>
              <a:gd name="connsiteY232" fmla="*/ 5650925 h 6857999"/>
              <a:gd name="connsiteX233" fmla="*/ 8823234 w 9144000"/>
              <a:gd name="connsiteY233" fmla="*/ 5754540 h 6857999"/>
              <a:gd name="connsiteX234" fmla="*/ 8923113 w 9144000"/>
              <a:gd name="connsiteY234" fmla="*/ 5955234 h 6857999"/>
              <a:gd name="connsiteX235" fmla="*/ 8860540 w 9144000"/>
              <a:gd name="connsiteY235" fmla="*/ 5904457 h 6857999"/>
              <a:gd name="connsiteX236" fmla="*/ 8800708 w 9144000"/>
              <a:gd name="connsiteY236" fmla="*/ 5794677 h 6857999"/>
              <a:gd name="connsiteX237" fmla="*/ 8946899 w 9144000"/>
              <a:gd name="connsiteY237" fmla="*/ 5591818 h 6857999"/>
              <a:gd name="connsiteX238" fmla="*/ 8953477 w 9144000"/>
              <a:gd name="connsiteY238" fmla="*/ 5595976 h 6857999"/>
              <a:gd name="connsiteX239" fmla="*/ 9026493 w 9144000"/>
              <a:gd name="connsiteY239" fmla="*/ 5816454 h 6857999"/>
              <a:gd name="connsiteX240" fmla="*/ 9023759 w 9144000"/>
              <a:gd name="connsiteY240" fmla="*/ 5814425 h 6857999"/>
              <a:gd name="connsiteX241" fmla="*/ 8947735 w 9144000"/>
              <a:gd name="connsiteY241" fmla="*/ 5594785 h 6857999"/>
              <a:gd name="connsiteX242" fmla="*/ 7562852 w 9144000"/>
              <a:gd name="connsiteY242" fmla="*/ 5577580 h 6857999"/>
              <a:gd name="connsiteX243" fmla="*/ 7764293 w 9144000"/>
              <a:gd name="connsiteY243" fmla="*/ 5713219 h 6857999"/>
              <a:gd name="connsiteX244" fmla="*/ 7814068 w 9144000"/>
              <a:gd name="connsiteY244" fmla="*/ 5746791 h 6857999"/>
              <a:gd name="connsiteX245" fmla="*/ 7861609 w 9144000"/>
              <a:gd name="connsiteY245" fmla="*/ 5817460 h 6857999"/>
              <a:gd name="connsiteX246" fmla="*/ 7982537 w 9144000"/>
              <a:gd name="connsiteY246" fmla="*/ 5996829 h 6857999"/>
              <a:gd name="connsiteX247" fmla="*/ 7711216 w 9144000"/>
              <a:gd name="connsiteY247" fmla="*/ 5846491 h 6857999"/>
              <a:gd name="connsiteX248" fmla="*/ 7208271 w 9144000"/>
              <a:gd name="connsiteY248" fmla="*/ 5575748 h 6857999"/>
              <a:gd name="connsiteX249" fmla="*/ 7282510 w 9144000"/>
              <a:gd name="connsiteY249" fmla="*/ 5618458 h 6857999"/>
              <a:gd name="connsiteX250" fmla="*/ 7338258 w 9144000"/>
              <a:gd name="connsiteY250" fmla="*/ 5649272 h 6857999"/>
              <a:gd name="connsiteX251" fmla="*/ 7363720 w 9144000"/>
              <a:gd name="connsiteY251" fmla="*/ 5715947 h 6857999"/>
              <a:gd name="connsiteX252" fmla="*/ 7419988 w 9144000"/>
              <a:gd name="connsiteY252" fmla="*/ 5879432 h 6857999"/>
              <a:gd name="connsiteX253" fmla="*/ 7278886 w 9144000"/>
              <a:gd name="connsiteY253" fmla="*/ 5816842 h 6857999"/>
              <a:gd name="connsiteX254" fmla="*/ 7276316 w 9144000"/>
              <a:gd name="connsiteY254" fmla="*/ 5806697 h 6857999"/>
              <a:gd name="connsiteX255" fmla="*/ 8909826 w 9144000"/>
              <a:gd name="connsiteY255" fmla="*/ 5568385 h 6857999"/>
              <a:gd name="connsiteX256" fmla="*/ 8937566 w 9144000"/>
              <a:gd name="connsiteY256" fmla="*/ 5585919 h 6857999"/>
              <a:gd name="connsiteX257" fmla="*/ 8941641 w 9144000"/>
              <a:gd name="connsiteY257" fmla="*/ 5600322 h 6857999"/>
              <a:gd name="connsiteX258" fmla="*/ 9010875 w 9144000"/>
              <a:gd name="connsiteY258" fmla="*/ 5804144 h 6857999"/>
              <a:gd name="connsiteX259" fmla="*/ 9011275 w 9144000"/>
              <a:gd name="connsiteY259" fmla="*/ 5805157 h 6857999"/>
              <a:gd name="connsiteX260" fmla="*/ 8993363 w 9144000"/>
              <a:gd name="connsiteY260" fmla="*/ 5791861 h 6857999"/>
              <a:gd name="connsiteX261" fmla="*/ 8985339 w 9144000"/>
              <a:gd name="connsiteY261" fmla="*/ 5786249 h 6857999"/>
              <a:gd name="connsiteX262" fmla="*/ 8926255 w 9144000"/>
              <a:gd name="connsiteY262" fmla="*/ 5622416 h 6857999"/>
              <a:gd name="connsiteX263" fmla="*/ 8875792 w 9144000"/>
              <a:gd name="connsiteY263" fmla="*/ 5546873 h 6857999"/>
              <a:gd name="connsiteX264" fmla="*/ 8899137 w 9144000"/>
              <a:gd name="connsiteY264" fmla="*/ 5561628 h 6857999"/>
              <a:gd name="connsiteX265" fmla="*/ 8920069 w 9144000"/>
              <a:gd name="connsiteY265" fmla="*/ 5630291 h 6857999"/>
              <a:gd name="connsiteX266" fmla="*/ 8973505 w 9144000"/>
              <a:gd name="connsiteY266" fmla="*/ 5777972 h 6857999"/>
              <a:gd name="connsiteX267" fmla="*/ 8954632 w 9144000"/>
              <a:gd name="connsiteY267" fmla="*/ 5764773 h 6857999"/>
              <a:gd name="connsiteX268" fmla="*/ 8908766 w 9144000"/>
              <a:gd name="connsiteY268" fmla="*/ 5646508 h 6857999"/>
              <a:gd name="connsiteX269" fmla="*/ 8597615 w 9144000"/>
              <a:gd name="connsiteY269" fmla="*/ 5526002 h 6857999"/>
              <a:gd name="connsiteX270" fmla="*/ 8690766 w 9144000"/>
              <a:gd name="connsiteY270" fmla="*/ 5588443 h 6857999"/>
              <a:gd name="connsiteX271" fmla="*/ 8795612 w 9144000"/>
              <a:gd name="connsiteY271" fmla="*/ 5800818 h 6857999"/>
              <a:gd name="connsiteX272" fmla="*/ 8847603 w 9144000"/>
              <a:gd name="connsiteY272" fmla="*/ 5893960 h 6857999"/>
              <a:gd name="connsiteX273" fmla="*/ 8761760 w 9144000"/>
              <a:gd name="connsiteY273" fmla="*/ 5824302 h 6857999"/>
              <a:gd name="connsiteX274" fmla="*/ 8730114 w 9144000"/>
              <a:gd name="connsiteY274" fmla="*/ 5770377 h 6857999"/>
              <a:gd name="connsiteX275" fmla="*/ 8615541 w 9144000"/>
              <a:gd name="connsiteY275" fmla="*/ 5560668 h 6857999"/>
              <a:gd name="connsiteX276" fmla="*/ 7087739 w 9144000"/>
              <a:gd name="connsiteY276" fmla="*/ 5506406 h 6857999"/>
              <a:gd name="connsiteX277" fmla="*/ 7198173 w 9144000"/>
              <a:gd name="connsiteY277" fmla="*/ 5569938 h 6857999"/>
              <a:gd name="connsiteX278" fmla="*/ 7268660 w 9144000"/>
              <a:gd name="connsiteY278" fmla="*/ 5809442 h 6857999"/>
              <a:gd name="connsiteX279" fmla="*/ 7269477 w 9144000"/>
              <a:gd name="connsiteY279" fmla="*/ 5812668 h 6857999"/>
              <a:gd name="connsiteX280" fmla="*/ 7146762 w 9144000"/>
              <a:gd name="connsiteY280" fmla="*/ 5758234 h 6857999"/>
              <a:gd name="connsiteX281" fmla="*/ 7141121 w 9144000"/>
              <a:gd name="connsiteY281" fmla="*/ 5755582 h 6857999"/>
              <a:gd name="connsiteX282" fmla="*/ 8766167 w 9144000"/>
              <a:gd name="connsiteY282" fmla="*/ 5477870 h 6857999"/>
              <a:gd name="connsiteX283" fmla="*/ 8805869 w 9144000"/>
              <a:gd name="connsiteY283" fmla="*/ 5501068 h 6857999"/>
              <a:gd name="connsiteX284" fmla="*/ 8872198 w 9144000"/>
              <a:gd name="connsiteY284" fmla="*/ 5683110 h 6857999"/>
              <a:gd name="connsiteX285" fmla="*/ 8886531 w 9144000"/>
              <a:gd name="connsiteY285" fmla="*/ 5717143 h 6857999"/>
              <a:gd name="connsiteX286" fmla="*/ 8852201 w 9144000"/>
              <a:gd name="connsiteY286" fmla="*/ 5693132 h 6857999"/>
              <a:gd name="connsiteX287" fmla="*/ 7376225 w 9144000"/>
              <a:gd name="connsiteY287" fmla="*/ 5450921 h 6857999"/>
              <a:gd name="connsiteX288" fmla="*/ 7420817 w 9144000"/>
              <a:gd name="connsiteY288" fmla="*/ 5481942 h 6857999"/>
              <a:gd name="connsiteX289" fmla="*/ 7548971 w 9144000"/>
              <a:gd name="connsiteY289" fmla="*/ 5568233 h 6857999"/>
              <a:gd name="connsiteX290" fmla="*/ 7698496 w 9144000"/>
              <a:gd name="connsiteY290" fmla="*/ 5839443 h 6857999"/>
              <a:gd name="connsiteX291" fmla="*/ 7655224 w 9144000"/>
              <a:gd name="connsiteY291" fmla="*/ 5815467 h 6857999"/>
              <a:gd name="connsiteX292" fmla="*/ 7508007 w 9144000"/>
              <a:gd name="connsiteY292" fmla="*/ 5734126 h 6857999"/>
              <a:gd name="connsiteX293" fmla="*/ 7463624 w 9144000"/>
              <a:gd name="connsiteY293" fmla="*/ 5634087 h 6857999"/>
              <a:gd name="connsiteX294" fmla="*/ 8462933 w 9144000"/>
              <a:gd name="connsiteY294" fmla="*/ 5435722 h 6857999"/>
              <a:gd name="connsiteX295" fmla="*/ 8584370 w 9144000"/>
              <a:gd name="connsiteY295" fmla="*/ 5517124 h 6857999"/>
              <a:gd name="connsiteX296" fmla="*/ 8608709 w 9144000"/>
              <a:gd name="connsiteY296" fmla="*/ 5564610 h 6857999"/>
              <a:gd name="connsiteX297" fmla="*/ 8724421 w 9144000"/>
              <a:gd name="connsiteY297" fmla="*/ 5776415 h 6857999"/>
              <a:gd name="connsiteX298" fmla="*/ 8744140 w 9144000"/>
              <a:gd name="connsiteY298" fmla="*/ 5810004 h 6857999"/>
              <a:gd name="connsiteX299" fmla="*/ 8637320 w 9144000"/>
              <a:gd name="connsiteY299" fmla="*/ 5723324 h 6857999"/>
              <a:gd name="connsiteX300" fmla="*/ 8637779 w 9144000"/>
              <a:gd name="connsiteY300" fmla="*/ 5722777 h 6857999"/>
              <a:gd name="connsiteX301" fmla="*/ 8632488 w 9144000"/>
              <a:gd name="connsiteY301" fmla="*/ 5718608 h 6857999"/>
              <a:gd name="connsiteX302" fmla="*/ 8561446 w 9144000"/>
              <a:gd name="connsiteY302" fmla="*/ 5604173 h 6857999"/>
              <a:gd name="connsiteX303" fmla="*/ 8948087 w 9144000"/>
              <a:gd name="connsiteY303" fmla="*/ 5434494 h 6857999"/>
              <a:gd name="connsiteX304" fmla="*/ 8950283 w 9144000"/>
              <a:gd name="connsiteY304" fmla="*/ 5435713 h 6857999"/>
              <a:gd name="connsiteX305" fmla="*/ 8968195 w 9144000"/>
              <a:gd name="connsiteY305" fmla="*/ 5513621 h 6857999"/>
              <a:gd name="connsiteX306" fmla="*/ 8997500 w 9144000"/>
              <a:gd name="connsiteY306" fmla="*/ 5614427 h 6857999"/>
              <a:gd name="connsiteX307" fmla="*/ 8996108 w 9144000"/>
              <a:gd name="connsiteY307" fmla="*/ 5613547 h 6857999"/>
              <a:gd name="connsiteX308" fmla="*/ 8967674 w 9144000"/>
              <a:gd name="connsiteY308" fmla="*/ 5517930 h 6857999"/>
              <a:gd name="connsiteX309" fmla="*/ 8690492 w 9144000"/>
              <a:gd name="connsiteY309" fmla="*/ 5433654 h 6857999"/>
              <a:gd name="connsiteX310" fmla="*/ 8754596 w 9144000"/>
              <a:gd name="connsiteY310" fmla="*/ 5471110 h 6857999"/>
              <a:gd name="connsiteX311" fmla="*/ 8840164 w 9144000"/>
              <a:gd name="connsiteY311" fmla="*/ 5684713 h 6857999"/>
              <a:gd name="connsiteX312" fmla="*/ 8783038 w 9144000"/>
              <a:gd name="connsiteY312" fmla="*/ 5644759 h 6857999"/>
              <a:gd name="connsiteX313" fmla="*/ 8702425 w 9144000"/>
              <a:gd name="connsiteY313" fmla="*/ 5463199 h 6857999"/>
              <a:gd name="connsiteX314" fmla="*/ 8936602 w 9144000"/>
              <a:gd name="connsiteY314" fmla="*/ 5422184 h 6857999"/>
              <a:gd name="connsiteX315" fmla="*/ 8952521 w 9144000"/>
              <a:gd name="connsiteY315" fmla="*/ 5490533 h 6857999"/>
              <a:gd name="connsiteX316" fmla="*/ 8987989 w 9144000"/>
              <a:gd name="connsiteY316" fmla="*/ 5608426 h 6857999"/>
              <a:gd name="connsiteX317" fmla="*/ 8978006 w 9144000"/>
              <a:gd name="connsiteY317" fmla="*/ 5602127 h 6857999"/>
              <a:gd name="connsiteX318" fmla="*/ 8956832 w 9144000"/>
              <a:gd name="connsiteY318" fmla="*/ 5530859 h 6857999"/>
              <a:gd name="connsiteX319" fmla="*/ 8931329 w 9144000"/>
              <a:gd name="connsiteY319" fmla="*/ 5427573 h 6857999"/>
              <a:gd name="connsiteX320" fmla="*/ 8933102 w 9144000"/>
              <a:gd name="connsiteY320" fmla="*/ 5428480 h 6857999"/>
              <a:gd name="connsiteX321" fmla="*/ 8913421 w 9144000"/>
              <a:gd name="connsiteY321" fmla="*/ 5418414 h 6857999"/>
              <a:gd name="connsiteX322" fmla="*/ 8922783 w 9144000"/>
              <a:gd name="connsiteY322" fmla="*/ 5423203 h 6857999"/>
              <a:gd name="connsiteX323" fmla="*/ 8957776 w 9144000"/>
              <a:gd name="connsiteY323" fmla="*/ 5563120 h 6857999"/>
              <a:gd name="connsiteX324" fmla="*/ 8968151 w 9144000"/>
              <a:gd name="connsiteY324" fmla="*/ 5595909 h 6857999"/>
              <a:gd name="connsiteX325" fmla="*/ 8960567 w 9144000"/>
              <a:gd name="connsiteY325" fmla="*/ 5591124 h 6857999"/>
              <a:gd name="connsiteX326" fmla="*/ 8953315 w 9144000"/>
              <a:gd name="connsiteY326" fmla="*/ 5569159 h 6857999"/>
              <a:gd name="connsiteX327" fmla="*/ 8895452 w 9144000"/>
              <a:gd name="connsiteY327" fmla="*/ 5409223 h 6857999"/>
              <a:gd name="connsiteX328" fmla="*/ 8903864 w 9144000"/>
              <a:gd name="connsiteY328" fmla="*/ 5413525 h 6857999"/>
              <a:gd name="connsiteX329" fmla="*/ 8946707 w 9144000"/>
              <a:gd name="connsiteY329" fmla="*/ 5575530 h 6857999"/>
              <a:gd name="connsiteX330" fmla="*/ 8949573 w 9144000"/>
              <a:gd name="connsiteY330" fmla="*/ 5584187 h 6857999"/>
              <a:gd name="connsiteX331" fmla="*/ 8943706 w 9144000"/>
              <a:gd name="connsiteY331" fmla="*/ 5580486 h 6857999"/>
              <a:gd name="connsiteX332" fmla="*/ 8855168 w 9144000"/>
              <a:gd name="connsiteY332" fmla="*/ 5388619 h 6857999"/>
              <a:gd name="connsiteX333" fmla="*/ 8886237 w 9144000"/>
              <a:gd name="connsiteY333" fmla="*/ 5404510 h 6857999"/>
              <a:gd name="connsiteX334" fmla="*/ 8934360 w 9144000"/>
              <a:gd name="connsiteY334" fmla="*/ 5574589 h 6857999"/>
              <a:gd name="connsiteX335" fmla="*/ 8906336 w 9144000"/>
              <a:gd name="connsiteY335" fmla="*/ 5556907 h 6857999"/>
              <a:gd name="connsiteX336" fmla="*/ 8602848 w 9144000"/>
              <a:gd name="connsiteY336" fmla="*/ 5382445 h 6857999"/>
              <a:gd name="connsiteX337" fmla="*/ 8680046 w 9144000"/>
              <a:gd name="connsiteY337" fmla="*/ 5427551 h 6857999"/>
              <a:gd name="connsiteX338" fmla="*/ 8695624 w 9144000"/>
              <a:gd name="connsiteY338" fmla="*/ 5466221 h 6857999"/>
              <a:gd name="connsiteX339" fmla="*/ 8770881 w 9144000"/>
              <a:gd name="connsiteY339" fmla="*/ 5636257 h 6857999"/>
              <a:gd name="connsiteX340" fmla="*/ 8743232 w 9144000"/>
              <a:gd name="connsiteY340" fmla="*/ 5616919 h 6857999"/>
              <a:gd name="connsiteX341" fmla="*/ 8744699 w 9144000"/>
              <a:gd name="connsiteY341" fmla="*/ 5614816 h 6857999"/>
              <a:gd name="connsiteX342" fmla="*/ 8695579 w 9144000"/>
              <a:gd name="connsiteY342" fmla="*/ 5581867 h 6857999"/>
              <a:gd name="connsiteX343" fmla="*/ 8661787 w 9144000"/>
              <a:gd name="connsiteY343" fmla="*/ 5513463 h 6857999"/>
              <a:gd name="connsiteX344" fmla="*/ 8816947 w 9144000"/>
              <a:gd name="connsiteY344" fmla="*/ 5369070 h 6857999"/>
              <a:gd name="connsiteX345" fmla="*/ 8844772 w 9144000"/>
              <a:gd name="connsiteY345" fmla="*/ 5383301 h 6857999"/>
              <a:gd name="connsiteX346" fmla="*/ 8895640 w 9144000"/>
              <a:gd name="connsiteY346" fmla="*/ 5550158 h 6857999"/>
              <a:gd name="connsiteX347" fmla="*/ 8871928 w 9144000"/>
              <a:gd name="connsiteY347" fmla="*/ 5535198 h 6857999"/>
              <a:gd name="connsiteX348" fmla="*/ 8165811 w 9144000"/>
              <a:gd name="connsiteY348" fmla="*/ 5358179 h 6857999"/>
              <a:gd name="connsiteX349" fmla="*/ 8244964 w 9144000"/>
              <a:gd name="connsiteY349" fmla="*/ 5422229 h 6857999"/>
              <a:gd name="connsiteX350" fmla="*/ 8447949 w 9144000"/>
              <a:gd name="connsiteY350" fmla="*/ 5582575 h 6857999"/>
              <a:gd name="connsiteX351" fmla="*/ 8506373 w 9144000"/>
              <a:gd name="connsiteY351" fmla="*/ 5669840 h 6857999"/>
              <a:gd name="connsiteX352" fmla="*/ 8681473 w 9144000"/>
              <a:gd name="connsiteY352" fmla="*/ 5919806 h 6857999"/>
              <a:gd name="connsiteX353" fmla="*/ 8827451 w 9144000"/>
              <a:gd name="connsiteY353" fmla="*/ 6116920 h 6857999"/>
              <a:gd name="connsiteX354" fmla="*/ 8615188 w 9144000"/>
              <a:gd name="connsiteY354" fmla="*/ 5917978 h 6857999"/>
              <a:gd name="connsiteX355" fmla="*/ 8454352 w 9144000"/>
              <a:gd name="connsiteY355" fmla="*/ 5722949 h 6857999"/>
              <a:gd name="connsiteX356" fmla="*/ 7233729 w 9144000"/>
              <a:gd name="connsiteY356" fmla="*/ 5351792 h 6857999"/>
              <a:gd name="connsiteX357" fmla="*/ 7364115 w 9144000"/>
              <a:gd name="connsiteY357" fmla="*/ 5442497 h 6857999"/>
              <a:gd name="connsiteX358" fmla="*/ 7456560 w 9144000"/>
              <a:gd name="connsiteY358" fmla="*/ 5636229 h 6857999"/>
              <a:gd name="connsiteX359" fmla="*/ 7497267 w 9144000"/>
              <a:gd name="connsiteY359" fmla="*/ 5728193 h 6857999"/>
              <a:gd name="connsiteX360" fmla="*/ 7345398 w 9144000"/>
              <a:gd name="connsiteY360" fmla="*/ 5644281 h 6857999"/>
              <a:gd name="connsiteX361" fmla="*/ 8757737 w 9144000"/>
              <a:gd name="connsiteY361" fmla="*/ 5338785 h 6857999"/>
              <a:gd name="connsiteX362" fmla="*/ 8807762 w 9144000"/>
              <a:gd name="connsiteY362" fmla="*/ 5364371 h 6857999"/>
              <a:gd name="connsiteX363" fmla="*/ 8862443 w 9144000"/>
              <a:gd name="connsiteY363" fmla="*/ 5529213 h 6857999"/>
              <a:gd name="connsiteX364" fmla="*/ 8848120 w 9144000"/>
              <a:gd name="connsiteY364" fmla="*/ 5520176 h 6857999"/>
              <a:gd name="connsiteX365" fmla="*/ 8844248 w 9144000"/>
              <a:gd name="connsiteY365" fmla="*/ 5526933 h 6857999"/>
              <a:gd name="connsiteX366" fmla="*/ 8866314 w 9144000"/>
              <a:gd name="connsiteY366" fmla="*/ 5540881 h 6857999"/>
              <a:gd name="connsiteX367" fmla="*/ 8903634 w 9144000"/>
              <a:gd name="connsiteY367" fmla="*/ 5653385 h 6857999"/>
              <a:gd name="connsiteX368" fmla="*/ 8944134 w 9144000"/>
              <a:gd name="connsiteY368" fmla="*/ 5757430 h 6857999"/>
              <a:gd name="connsiteX369" fmla="*/ 8898199 w 9144000"/>
              <a:gd name="connsiteY369" fmla="*/ 5725303 h 6857999"/>
              <a:gd name="connsiteX370" fmla="*/ 8877857 w 9144000"/>
              <a:gd name="connsiteY370" fmla="*/ 5676780 h 6857999"/>
              <a:gd name="connsiteX371" fmla="*/ 8816557 w 9144000"/>
              <a:gd name="connsiteY371" fmla="*/ 5507313 h 6857999"/>
              <a:gd name="connsiteX372" fmla="*/ 8840407 w 9144000"/>
              <a:gd name="connsiteY372" fmla="*/ 5521248 h 6857999"/>
              <a:gd name="connsiteX373" fmla="*/ 8844235 w 9144000"/>
              <a:gd name="connsiteY373" fmla="*/ 5514317 h 6857999"/>
              <a:gd name="connsiteX374" fmla="*/ 8812347 w 9144000"/>
              <a:gd name="connsiteY374" fmla="*/ 5495673 h 6857999"/>
              <a:gd name="connsiteX375" fmla="*/ 8774754 w 9144000"/>
              <a:gd name="connsiteY375" fmla="*/ 5391746 h 6857999"/>
              <a:gd name="connsiteX376" fmla="*/ 7537279 w 9144000"/>
              <a:gd name="connsiteY376" fmla="*/ 5326938 h 6857999"/>
              <a:gd name="connsiteX377" fmla="*/ 7850031 w 9144000"/>
              <a:gd name="connsiteY377" fmla="*/ 5589003 h 6857999"/>
              <a:gd name="connsiteX378" fmla="*/ 7875215 w 9144000"/>
              <a:gd name="connsiteY378" fmla="*/ 5609648 h 6857999"/>
              <a:gd name="connsiteX379" fmla="*/ 7940729 w 9144000"/>
              <a:gd name="connsiteY379" fmla="*/ 5687745 h 6857999"/>
              <a:gd name="connsiteX380" fmla="*/ 8188743 w 9144000"/>
              <a:gd name="connsiteY380" fmla="*/ 5990354 h 6857999"/>
              <a:gd name="connsiteX381" fmla="*/ 8180261 w 9144000"/>
              <a:gd name="connsiteY381" fmla="*/ 5984415 h 6857999"/>
              <a:gd name="connsiteX382" fmla="*/ 7818718 w 9144000"/>
              <a:gd name="connsiteY382" fmla="*/ 5739651 h 6857999"/>
              <a:gd name="connsiteX383" fmla="*/ 8489161 w 9144000"/>
              <a:gd name="connsiteY383" fmla="*/ 5316019 h 6857999"/>
              <a:gd name="connsiteX384" fmla="*/ 8592110 w 9144000"/>
              <a:gd name="connsiteY384" fmla="*/ 5376171 h 6857999"/>
              <a:gd name="connsiteX385" fmla="*/ 8655128 w 9144000"/>
              <a:gd name="connsiteY385" fmla="*/ 5516254 h 6857999"/>
              <a:gd name="connsiteX386" fmla="*/ 8683529 w 9144000"/>
              <a:gd name="connsiteY386" fmla="*/ 5573785 h 6857999"/>
              <a:gd name="connsiteX387" fmla="*/ 8589819 w 9144000"/>
              <a:gd name="connsiteY387" fmla="*/ 5510927 h 6857999"/>
              <a:gd name="connsiteX388" fmla="*/ 8496375 w 9144000"/>
              <a:gd name="connsiteY388" fmla="*/ 5330219 h 6857999"/>
              <a:gd name="connsiteX389" fmla="*/ 8704432 w 9144000"/>
              <a:gd name="connsiteY389" fmla="*/ 5311520 h 6857999"/>
              <a:gd name="connsiteX390" fmla="*/ 8747334 w 9144000"/>
              <a:gd name="connsiteY390" fmla="*/ 5333464 h 6857999"/>
              <a:gd name="connsiteX391" fmla="*/ 8767082 w 9144000"/>
              <a:gd name="connsiteY391" fmla="*/ 5394613 h 6857999"/>
              <a:gd name="connsiteX392" fmla="*/ 8801618 w 9144000"/>
              <a:gd name="connsiteY392" fmla="*/ 5489401 h 6857999"/>
              <a:gd name="connsiteX393" fmla="*/ 8761370 w 9144000"/>
              <a:gd name="connsiteY393" fmla="*/ 5465870 h 6857999"/>
              <a:gd name="connsiteX394" fmla="*/ 8746789 w 9144000"/>
              <a:gd name="connsiteY394" fmla="*/ 5429387 h 6857999"/>
              <a:gd name="connsiteX395" fmla="*/ 8275462 w 9144000"/>
              <a:gd name="connsiteY395" fmla="*/ 5309878 h 6857999"/>
              <a:gd name="connsiteX396" fmla="*/ 8326863 w 9144000"/>
              <a:gd name="connsiteY396" fmla="*/ 5344511 h 6857999"/>
              <a:gd name="connsiteX397" fmla="*/ 8448076 w 9144000"/>
              <a:gd name="connsiteY397" fmla="*/ 5425763 h 6857999"/>
              <a:gd name="connsiteX398" fmla="*/ 8554756 w 9144000"/>
              <a:gd name="connsiteY398" fmla="*/ 5608061 h 6857999"/>
              <a:gd name="connsiteX399" fmla="*/ 8614737 w 9144000"/>
              <a:gd name="connsiteY399" fmla="*/ 5704615 h 6857999"/>
              <a:gd name="connsiteX400" fmla="*/ 8457251 w 9144000"/>
              <a:gd name="connsiteY400" fmla="*/ 5580486 h 6857999"/>
              <a:gd name="connsiteX401" fmla="*/ 8915134 w 9144000"/>
              <a:gd name="connsiteY401" fmla="*/ 5294113 h 6857999"/>
              <a:gd name="connsiteX402" fmla="*/ 8918025 w 9144000"/>
              <a:gd name="connsiteY402" fmla="*/ 5295414 h 6857999"/>
              <a:gd name="connsiteX403" fmla="*/ 8947935 w 9144000"/>
              <a:gd name="connsiteY403" fmla="*/ 5425505 h 6857999"/>
              <a:gd name="connsiteX404" fmla="*/ 8945683 w 9144000"/>
              <a:gd name="connsiteY404" fmla="*/ 5424253 h 6857999"/>
              <a:gd name="connsiteX405" fmla="*/ 8896283 w 9144000"/>
              <a:gd name="connsiteY405" fmla="*/ 5285637 h 6857999"/>
              <a:gd name="connsiteX406" fmla="*/ 8905796 w 9144000"/>
              <a:gd name="connsiteY406" fmla="*/ 5289914 h 6857999"/>
              <a:gd name="connsiteX407" fmla="*/ 8936424 w 9144000"/>
              <a:gd name="connsiteY407" fmla="*/ 5421417 h 6857999"/>
              <a:gd name="connsiteX408" fmla="*/ 8928853 w 9144000"/>
              <a:gd name="connsiteY408" fmla="*/ 5417545 h 6857999"/>
              <a:gd name="connsiteX409" fmla="*/ 8876443 w 9144000"/>
              <a:gd name="connsiteY409" fmla="*/ 5276714 h 6857999"/>
              <a:gd name="connsiteX410" fmla="*/ 8887378 w 9144000"/>
              <a:gd name="connsiteY410" fmla="*/ 5281632 h 6857999"/>
              <a:gd name="connsiteX411" fmla="*/ 8920271 w 9144000"/>
              <a:gd name="connsiteY411" fmla="*/ 5413155 h 6857999"/>
              <a:gd name="connsiteX412" fmla="*/ 8910739 w 9144000"/>
              <a:gd name="connsiteY412" fmla="*/ 5408280 h 6857999"/>
              <a:gd name="connsiteX413" fmla="*/ 8879046 w 9144000"/>
              <a:gd name="connsiteY413" fmla="*/ 5288524 h 6857999"/>
              <a:gd name="connsiteX414" fmla="*/ 8624684 w 9144000"/>
              <a:gd name="connsiteY414" fmla="*/ 5270729 h 6857999"/>
              <a:gd name="connsiteX415" fmla="*/ 8693614 w 9144000"/>
              <a:gd name="connsiteY415" fmla="*/ 5305986 h 6857999"/>
              <a:gd name="connsiteX416" fmla="*/ 8739103 w 9144000"/>
              <a:gd name="connsiteY416" fmla="*/ 5432435 h 6857999"/>
              <a:gd name="connsiteX417" fmla="*/ 8749783 w 9144000"/>
              <a:gd name="connsiteY417" fmla="*/ 5459095 h 6857999"/>
              <a:gd name="connsiteX418" fmla="*/ 8685613 w 9144000"/>
              <a:gd name="connsiteY418" fmla="*/ 5421578 h 6857999"/>
              <a:gd name="connsiteX419" fmla="*/ 8857487 w 9144000"/>
              <a:gd name="connsiteY419" fmla="*/ 5268190 h 6857999"/>
              <a:gd name="connsiteX420" fmla="*/ 8867388 w 9144000"/>
              <a:gd name="connsiteY420" fmla="*/ 5272642 h 6857999"/>
              <a:gd name="connsiteX421" fmla="*/ 8871304 w 9144000"/>
              <a:gd name="connsiteY421" fmla="*/ 5290402 h 6857999"/>
              <a:gd name="connsiteX422" fmla="*/ 8901184 w 9144000"/>
              <a:gd name="connsiteY422" fmla="*/ 5403392 h 6857999"/>
              <a:gd name="connsiteX423" fmla="*/ 8892568 w 9144000"/>
              <a:gd name="connsiteY423" fmla="*/ 5398985 h 6857999"/>
              <a:gd name="connsiteX424" fmla="*/ 8867434 w 9144000"/>
              <a:gd name="connsiteY424" fmla="*/ 5309782 h 6857999"/>
              <a:gd name="connsiteX425" fmla="*/ 7111062 w 9144000"/>
              <a:gd name="connsiteY425" fmla="*/ 5266457 h 6857999"/>
              <a:gd name="connsiteX426" fmla="*/ 7221378 w 9144000"/>
              <a:gd name="connsiteY426" fmla="*/ 5343201 h 6857999"/>
              <a:gd name="connsiteX427" fmla="*/ 7333934 w 9144000"/>
              <a:gd name="connsiteY427" fmla="*/ 5637947 h 6857999"/>
              <a:gd name="connsiteX428" fmla="*/ 7286372 w 9144000"/>
              <a:gd name="connsiteY428" fmla="*/ 5611668 h 6857999"/>
              <a:gd name="connsiteX429" fmla="*/ 7205077 w 9144000"/>
              <a:gd name="connsiteY429" fmla="*/ 5564906 h 6857999"/>
              <a:gd name="connsiteX430" fmla="*/ 7146605 w 9144000"/>
              <a:gd name="connsiteY430" fmla="*/ 5366453 h 6857999"/>
              <a:gd name="connsiteX431" fmla="*/ 8816670 w 9144000"/>
              <a:gd name="connsiteY431" fmla="*/ 5249835 h 6857999"/>
              <a:gd name="connsiteX432" fmla="*/ 8848576 w 9144000"/>
              <a:gd name="connsiteY432" fmla="*/ 5264183 h 6857999"/>
              <a:gd name="connsiteX433" fmla="*/ 8859730 w 9144000"/>
              <a:gd name="connsiteY433" fmla="*/ 5310822 h 6857999"/>
              <a:gd name="connsiteX434" fmla="*/ 8883340 w 9144000"/>
              <a:gd name="connsiteY434" fmla="*/ 5394266 h 6857999"/>
              <a:gd name="connsiteX435" fmla="*/ 8852013 w 9144000"/>
              <a:gd name="connsiteY435" fmla="*/ 5378243 h 6857999"/>
              <a:gd name="connsiteX436" fmla="*/ 8839441 w 9144000"/>
              <a:gd name="connsiteY436" fmla="*/ 5336892 h 6857999"/>
              <a:gd name="connsiteX437" fmla="*/ 8777071 w 9144000"/>
              <a:gd name="connsiteY437" fmla="*/ 5232027 h 6857999"/>
              <a:gd name="connsiteX438" fmla="*/ 8806913 w 9144000"/>
              <a:gd name="connsiteY438" fmla="*/ 5245447 h 6857999"/>
              <a:gd name="connsiteX439" fmla="*/ 8831761 w 9144000"/>
              <a:gd name="connsiteY439" fmla="*/ 5340622 h 6857999"/>
              <a:gd name="connsiteX440" fmla="*/ 8841608 w 9144000"/>
              <a:gd name="connsiteY440" fmla="*/ 5372920 h 6857999"/>
              <a:gd name="connsiteX441" fmla="*/ 8813578 w 9144000"/>
              <a:gd name="connsiteY441" fmla="*/ 5358584 h 6857999"/>
              <a:gd name="connsiteX442" fmla="*/ 8343139 w 9144000"/>
              <a:gd name="connsiteY442" fmla="*/ 5230883 h 6857999"/>
              <a:gd name="connsiteX443" fmla="*/ 8404250 w 9144000"/>
              <a:gd name="connsiteY443" fmla="*/ 5266405 h 6857999"/>
              <a:gd name="connsiteX444" fmla="*/ 8477932 w 9144000"/>
              <a:gd name="connsiteY444" fmla="*/ 5309457 h 6857999"/>
              <a:gd name="connsiteX445" fmla="*/ 8576674 w 9144000"/>
              <a:gd name="connsiteY445" fmla="*/ 5502110 h 6857999"/>
              <a:gd name="connsiteX446" fmla="*/ 8453400 w 9144000"/>
              <a:gd name="connsiteY446" fmla="*/ 5419422 h 6857999"/>
              <a:gd name="connsiteX447" fmla="*/ 8531048 w 9144000"/>
              <a:gd name="connsiteY447" fmla="*/ 5222836 h 6857999"/>
              <a:gd name="connsiteX448" fmla="*/ 8614852 w 9144000"/>
              <a:gd name="connsiteY448" fmla="*/ 5265701 h 6857999"/>
              <a:gd name="connsiteX449" fmla="*/ 8675184 w 9144000"/>
              <a:gd name="connsiteY449" fmla="*/ 5415480 h 6857999"/>
              <a:gd name="connsiteX450" fmla="*/ 8597198 w 9144000"/>
              <a:gd name="connsiteY450" fmla="*/ 5369885 h 6857999"/>
              <a:gd name="connsiteX451" fmla="*/ 8714377 w 9144000"/>
              <a:gd name="connsiteY451" fmla="*/ 5203834 h 6857999"/>
              <a:gd name="connsiteX452" fmla="*/ 8768442 w 9144000"/>
              <a:gd name="connsiteY452" fmla="*/ 5228146 h 6857999"/>
              <a:gd name="connsiteX453" fmla="*/ 8804770 w 9144000"/>
              <a:gd name="connsiteY453" fmla="*/ 5354078 h 6857999"/>
              <a:gd name="connsiteX454" fmla="*/ 8754368 w 9144000"/>
              <a:gd name="connsiteY454" fmla="*/ 5328298 h 6857999"/>
              <a:gd name="connsiteX455" fmla="*/ 7000684 w 9144000"/>
              <a:gd name="connsiteY455" fmla="*/ 5186124 h 6857999"/>
              <a:gd name="connsiteX456" fmla="*/ 7077967 w 9144000"/>
              <a:gd name="connsiteY456" fmla="*/ 5243435 h 6857999"/>
              <a:gd name="connsiteX457" fmla="*/ 7099765 w 9144000"/>
              <a:gd name="connsiteY457" fmla="*/ 5258598 h 6857999"/>
              <a:gd name="connsiteX458" fmla="*/ 7139303 w 9144000"/>
              <a:gd name="connsiteY458" fmla="*/ 5369909 h 6857999"/>
              <a:gd name="connsiteX459" fmla="*/ 7194983 w 9144000"/>
              <a:gd name="connsiteY459" fmla="*/ 5559101 h 6857999"/>
              <a:gd name="connsiteX460" fmla="*/ 7085543 w 9144000"/>
              <a:gd name="connsiteY460" fmla="*/ 5496151 h 6857999"/>
              <a:gd name="connsiteX461" fmla="*/ 7073616 w 9144000"/>
              <a:gd name="connsiteY461" fmla="*/ 5440477 h 6857999"/>
              <a:gd name="connsiteX462" fmla="*/ 7011502 w 9144000"/>
              <a:gd name="connsiteY462" fmla="*/ 5217754 h 6857999"/>
              <a:gd name="connsiteX463" fmla="*/ 8656359 w 9144000"/>
              <a:gd name="connsiteY463" fmla="*/ 5177743 h 6857999"/>
              <a:gd name="connsiteX464" fmla="*/ 8703962 w 9144000"/>
              <a:gd name="connsiteY464" fmla="*/ 5199150 h 6857999"/>
              <a:gd name="connsiteX465" fmla="*/ 8743946 w 9144000"/>
              <a:gd name="connsiteY465" fmla="*/ 5322967 h 6857999"/>
              <a:gd name="connsiteX466" fmla="*/ 8700575 w 9144000"/>
              <a:gd name="connsiteY466" fmla="*/ 5300785 h 6857999"/>
              <a:gd name="connsiteX467" fmla="*/ 8891030 w 9144000"/>
              <a:gd name="connsiteY467" fmla="*/ 5176694 h 6857999"/>
              <a:gd name="connsiteX468" fmla="*/ 8894327 w 9144000"/>
              <a:gd name="connsiteY468" fmla="*/ 5178004 h 6857999"/>
              <a:gd name="connsiteX469" fmla="*/ 8908887 w 9144000"/>
              <a:gd name="connsiteY469" fmla="*/ 5255669 h 6857999"/>
              <a:gd name="connsiteX470" fmla="*/ 8915933 w 9144000"/>
              <a:gd name="connsiteY470" fmla="*/ 5286315 h 6857999"/>
              <a:gd name="connsiteX471" fmla="*/ 8912991 w 9144000"/>
              <a:gd name="connsiteY471" fmla="*/ 5284990 h 6857999"/>
              <a:gd name="connsiteX472" fmla="*/ 8907946 w 9144000"/>
              <a:gd name="connsiteY472" fmla="*/ 5263493 h 6857999"/>
              <a:gd name="connsiteX473" fmla="*/ 8871977 w 9144000"/>
              <a:gd name="connsiteY473" fmla="*/ 5169113 h 6857999"/>
              <a:gd name="connsiteX474" fmla="*/ 8882119 w 9144000"/>
              <a:gd name="connsiteY474" fmla="*/ 5173148 h 6857999"/>
              <a:gd name="connsiteX475" fmla="*/ 8900282 w 9144000"/>
              <a:gd name="connsiteY475" fmla="*/ 5266243 h 6857999"/>
              <a:gd name="connsiteX476" fmla="*/ 8903670 w 9144000"/>
              <a:gd name="connsiteY476" fmla="*/ 5280788 h 6857999"/>
              <a:gd name="connsiteX477" fmla="*/ 8894076 w 9144000"/>
              <a:gd name="connsiteY477" fmla="*/ 5276464 h 6857999"/>
              <a:gd name="connsiteX478" fmla="*/ 8410601 w 9144000"/>
              <a:gd name="connsiteY478" fmla="*/ 5161359 h 6857999"/>
              <a:gd name="connsiteX479" fmla="*/ 8472689 w 9144000"/>
              <a:gd name="connsiteY479" fmla="*/ 5192987 h 6857999"/>
              <a:gd name="connsiteX480" fmla="*/ 8520767 w 9144000"/>
              <a:gd name="connsiteY480" fmla="*/ 5217578 h 6857999"/>
              <a:gd name="connsiteX481" fmla="*/ 8586458 w 9144000"/>
              <a:gd name="connsiteY481" fmla="*/ 5363605 h 6857999"/>
              <a:gd name="connsiteX482" fmla="*/ 8482442 w 9144000"/>
              <a:gd name="connsiteY482" fmla="*/ 5302792 h 6857999"/>
              <a:gd name="connsiteX483" fmla="*/ 8850869 w 9144000"/>
              <a:gd name="connsiteY483" fmla="*/ 5160717 h 6857999"/>
              <a:gd name="connsiteX484" fmla="*/ 8863220 w 9144000"/>
              <a:gd name="connsiteY484" fmla="*/ 5165630 h 6857999"/>
              <a:gd name="connsiteX485" fmla="*/ 8885379 w 9144000"/>
              <a:gd name="connsiteY485" fmla="*/ 5272545 h 6857999"/>
              <a:gd name="connsiteX486" fmla="*/ 8874437 w 9144000"/>
              <a:gd name="connsiteY486" fmla="*/ 5267613 h 6857999"/>
              <a:gd name="connsiteX487" fmla="*/ 8829776 w 9144000"/>
              <a:gd name="connsiteY487" fmla="*/ 5152325 h 6857999"/>
              <a:gd name="connsiteX488" fmla="*/ 8841921 w 9144000"/>
              <a:gd name="connsiteY488" fmla="*/ 5157157 h 6857999"/>
              <a:gd name="connsiteX489" fmla="*/ 8865379 w 9144000"/>
              <a:gd name="connsiteY489" fmla="*/ 5263531 h 6857999"/>
              <a:gd name="connsiteX490" fmla="*/ 8855284 w 9144000"/>
              <a:gd name="connsiteY490" fmla="*/ 5258981 h 6857999"/>
              <a:gd name="connsiteX491" fmla="*/ 8572827 w 9144000"/>
              <a:gd name="connsiteY491" fmla="*/ 5140179 h 6857999"/>
              <a:gd name="connsiteX492" fmla="*/ 8645766 w 9144000"/>
              <a:gd name="connsiteY492" fmla="*/ 5172980 h 6857999"/>
              <a:gd name="connsiteX493" fmla="*/ 8689752 w 9144000"/>
              <a:gd name="connsiteY493" fmla="*/ 5295248 h 6857999"/>
              <a:gd name="connsiteX494" fmla="*/ 8620223 w 9144000"/>
              <a:gd name="connsiteY494" fmla="*/ 5259685 h 6857999"/>
              <a:gd name="connsiteX495" fmla="*/ 8601149 w 9144000"/>
              <a:gd name="connsiteY495" fmla="*/ 5212464 h 6857999"/>
              <a:gd name="connsiteX496" fmla="*/ 8786681 w 9144000"/>
              <a:gd name="connsiteY496" fmla="*/ 5135180 h 6857999"/>
              <a:gd name="connsiteX497" fmla="*/ 8820987 w 9144000"/>
              <a:gd name="connsiteY497" fmla="*/ 5148829 h 6857999"/>
              <a:gd name="connsiteX498" fmla="*/ 8846370 w 9144000"/>
              <a:gd name="connsiteY498" fmla="*/ 5254964 h 6857999"/>
              <a:gd name="connsiteX499" fmla="*/ 8814222 w 9144000"/>
              <a:gd name="connsiteY499" fmla="*/ 5240475 h 6857999"/>
              <a:gd name="connsiteX500" fmla="*/ 8744267 w 9144000"/>
              <a:gd name="connsiteY500" fmla="*/ 5118308 h 6857999"/>
              <a:gd name="connsiteX501" fmla="*/ 8777134 w 9144000"/>
              <a:gd name="connsiteY501" fmla="*/ 5131383 h 6857999"/>
              <a:gd name="connsiteX502" fmla="*/ 8804467 w 9144000"/>
              <a:gd name="connsiteY502" fmla="*/ 5236079 h 6857999"/>
              <a:gd name="connsiteX503" fmla="*/ 8774321 w 9144000"/>
              <a:gd name="connsiteY503" fmla="*/ 5222491 h 6857999"/>
              <a:gd name="connsiteX504" fmla="*/ 7291586 w 9144000"/>
              <a:gd name="connsiteY504" fmla="*/ 5116797 h 6857999"/>
              <a:gd name="connsiteX505" fmla="*/ 7467747 w 9144000"/>
              <a:gd name="connsiteY505" fmla="*/ 5268675 h 6857999"/>
              <a:gd name="connsiteX506" fmla="*/ 7515842 w 9144000"/>
              <a:gd name="connsiteY506" fmla="*/ 5308974 h 6857999"/>
              <a:gd name="connsiteX507" fmla="*/ 7630414 w 9144000"/>
              <a:gd name="connsiteY507" fmla="*/ 5473799 h 6857999"/>
              <a:gd name="connsiteX508" fmla="*/ 7801355 w 9144000"/>
              <a:gd name="connsiteY508" fmla="*/ 5727895 h 6857999"/>
              <a:gd name="connsiteX509" fmla="*/ 7768210 w 9144000"/>
              <a:gd name="connsiteY509" fmla="*/ 5705455 h 6857999"/>
              <a:gd name="connsiteX510" fmla="*/ 7553822 w 9144000"/>
              <a:gd name="connsiteY510" fmla="*/ 5561213 h 6857999"/>
              <a:gd name="connsiteX511" fmla="*/ 7549201 w 9144000"/>
              <a:gd name="connsiteY511" fmla="*/ 5552835 h 6857999"/>
              <a:gd name="connsiteX512" fmla="*/ 7336088 w 9144000"/>
              <a:gd name="connsiteY512" fmla="*/ 5186142 h 6857999"/>
              <a:gd name="connsiteX513" fmla="*/ 8145775 w 9144000"/>
              <a:gd name="connsiteY513" fmla="*/ 5116160 h 6857999"/>
              <a:gd name="connsiteX514" fmla="*/ 8329340 w 9144000"/>
              <a:gd name="connsiteY514" fmla="*/ 5222862 h 6857999"/>
              <a:gd name="connsiteX515" fmla="*/ 8438527 w 9144000"/>
              <a:gd name="connsiteY515" fmla="*/ 5409446 h 6857999"/>
              <a:gd name="connsiteX516" fmla="*/ 8331785 w 9144000"/>
              <a:gd name="connsiteY516" fmla="*/ 5337846 h 6857999"/>
              <a:gd name="connsiteX517" fmla="*/ 8262979 w 9144000"/>
              <a:gd name="connsiteY517" fmla="*/ 5291297 h 6857999"/>
              <a:gd name="connsiteX518" fmla="*/ 8235204 w 9144000"/>
              <a:gd name="connsiteY518" fmla="*/ 5249950 h 6857999"/>
              <a:gd name="connsiteX519" fmla="*/ 8473913 w 9144000"/>
              <a:gd name="connsiteY519" fmla="*/ 5095828 h 6857999"/>
              <a:gd name="connsiteX520" fmla="*/ 8540292 w 9144000"/>
              <a:gd name="connsiteY520" fmla="*/ 5125548 h 6857999"/>
              <a:gd name="connsiteX521" fmla="*/ 8563569 w 9144000"/>
              <a:gd name="connsiteY521" fmla="*/ 5136016 h 6857999"/>
              <a:gd name="connsiteX522" fmla="*/ 8594423 w 9144000"/>
              <a:gd name="connsiteY522" fmla="*/ 5214982 h 6857999"/>
              <a:gd name="connsiteX523" fmla="*/ 8610407 w 9144000"/>
              <a:gd name="connsiteY523" fmla="*/ 5254664 h 6857999"/>
              <a:gd name="connsiteX524" fmla="*/ 8525928 w 9144000"/>
              <a:gd name="connsiteY524" fmla="*/ 5211455 h 6857999"/>
              <a:gd name="connsiteX525" fmla="*/ 8678906 w 9144000"/>
              <a:gd name="connsiteY525" fmla="*/ 5092306 h 6857999"/>
              <a:gd name="connsiteX526" fmla="*/ 8735783 w 9144000"/>
              <a:gd name="connsiteY526" fmla="*/ 5114932 h 6857999"/>
              <a:gd name="connsiteX527" fmla="*/ 8765688 w 9144000"/>
              <a:gd name="connsiteY527" fmla="*/ 5218600 h 6857999"/>
              <a:gd name="connsiteX528" fmla="*/ 8711236 w 9144000"/>
              <a:gd name="connsiteY528" fmla="*/ 5194059 h 6857999"/>
              <a:gd name="connsiteX529" fmla="*/ 8688490 w 9144000"/>
              <a:gd name="connsiteY529" fmla="*/ 5123265 h 6857999"/>
              <a:gd name="connsiteX530" fmla="*/ 7949746 w 9144000"/>
              <a:gd name="connsiteY530" fmla="*/ 5090416 h 6857999"/>
              <a:gd name="connsiteX531" fmla="*/ 8257087 w 9144000"/>
              <a:gd name="connsiteY531" fmla="*/ 5297497 h 6857999"/>
              <a:gd name="connsiteX532" fmla="*/ 8434592 w 9144000"/>
              <a:gd name="connsiteY532" fmla="*/ 5562625 h 6857999"/>
              <a:gd name="connsiteX533" fmla="*/ 8280414 w 9144000"/>
              <a:gd name="connsiteY533" fmla="*/ 5441102 h 6857999"/>
              <a:gd name="connsiteX534" fmla="*/ 8145174 w 9144000"/>
              <a:gd name="connsiteY534" fmla="*/ 5332090 h 6857999"/>
              <a:gd name="connsiteX535" fmla="*/ 8088793 w 9144000"/>
              <a:gd name="connsiteY535" fmla="*/ 5260814 h 6857999"/>
              <a:gd name="connsiteX536" fmla="*/ 8256811 w 9144000"/>
              <a:gd name="connsiteY536" fmla="*/ 5083016 h 6857999"/>
              <a:gd name="connsiteX537" fmla="*/ 8398994 w 9144000"/>
              <a:gd name="connsiteY537" fmla="*/ 5155446 h 6857999"/>
              <a:gd name="connsiteX538" fmla="*/ 8471123 w 9144000"/>
              <a:gd name="connsiteY538" fmla="*/ 5296174 h 6857999"/>
              <a:gd name="connsiteX539" fmla="*/ 8406985 w 9144000"/>
              <a:gd name="connsiteY539" fmla="*/ 5258674 h 6857999"/>
              <a:gd name="connsiteX540" fmla="*/ 8334776 w 9144000"/>
              <a:gd name="connsiteY540" fmla="*/ 5216583 h 6857999"/>
              <a:gd name="connsiteX541" fmla="*/ 8305746 w 9144000"/>
              <a:gd name="connsiteY541" fmla="*/ 5166942 h 6857999"/>
              <a:gd name="connsiteX542" fmla="*/ 8872689 w 9144000"/>
              <a:gd name="connsiteY542" fmla="*/ 5082571 h 6857999"/>
              <a:gd name="connsiteX543" fmla="*/ 8876702 w 9144000"/>
              <a:gd name="connsiteY543" fmla="*/ 5083988 h 6857999"/>
              <a:gd name="connsiteX544" fmla="*/ 8892777 w 9144000"/>
              <a:gd name="connsiteY544" fmla="*/ 5169737 h 6857999"/>
              <a:gd name="connsiteX545" fmla="*/ 8889415 w 9144000"/>
              <a:gd name="connsiteY545" fmla="*/ 5168400 h 6857999"/>
              <a:gd name="connsiteX546" fmla="*/ 8852708 w 9144000"/>
              <a:gd name="connsiteY546" fmla="*/ 5075513 h 6857999"/>
              <a:gd name="connsiteX547" fmla="*/ 8863836 w 9144000"/>
              <a:gd name="connsiteY547" fmla="*/ 5079444 h 6857999"/>
              <a:gd name="connsiteX548" fmla="*/ 8880501 w 9144000"/>
              <a:gd name="connsiteY548" fmla="*/ 5164853 h 6857999"/>
              <a:gd name="connsiteX549" fmla="*/ 8870261 w 9144000"/>
              <a:gd name="connsiteY549" fmla="*/ 5160780 h 6857999"/>
              <a:gd name="connsiteX550" fmla="*/ 8618191 w 9144000"/>
              <a:gd name="connsiteY550" fmla="*/ 5068152 h 6857999"/>
              <a:gd name="connsiteX551" fmla="*/ 8668719 w 9144000"/>
              <a:gd name="connsiteY551" fmla="*/ 5088253 h 6857999"/>
              <a:gd name="connsiteX552" fmla="*/ 8680382 w 9144000"/>
              <a:gd name="connsiteY552" fmla="*/ 5126132 h 6857999"/>
              <a:gd name="connsiteX553" fmla="*/ 8700799 w 9144000"/>
              <a:gd name="connsiteY553" fmla="*/ 5189355 h 6857999"/>
              <a:gd name="connsiteX554" fmla="*/ 8652770 w 9144000"/>
              <a:gd name="connsiteY554" fmla="*/ 5167709 h 6857999"/>
              <a:gd name="connsiteX555" fmla="*/ 8830344 w 9144000"/>
              <a:gd name="connsiteY555" fmla="*/ 5067614 h 6857999"/>
              <a:gd name="connsiteX556" fmla="*/ 8843896 w 9144000"/>
              <a:gd name="connsiteY556" fmla="*/ 5072401 h 6857999"/>
              <a:gd name="connsiteX557" fmla="*/ 8861491 w 9144000"/>
              <a:gd name="connsiteY557" fmla="*/ 5157291 h 6857999"/>
              <a:gd name="connsiteX558" fmla="*/ 8849021 w 9144000"/>
              <a:gd name="connsiteY558" fmla="*/ 5152330 h 6857999"/>
              <a:gd name="connsiteX559" fmla="*/ 8807594 w 9144000"/>
              <a:gd name="connsiteY559" fmla="*/ 5059578 h 6857999"/>
              <a:gd name="connsiteX560" fmla="*/ 8821485 w 9144000"/>
              <a:gd name="connsiteY560" fmla="*/ 5064484 h 6857999"/>
              <a:gd name="connsiteX561" fmla="*/ 8840071 w 9144000"/>
              <a:gd name="connsiteY561" fmla="*/ 5148770 h 6857999"/>
              <a:gd name="connsiteX562" fmla="*/ 8827753 w 9144000"/>
              <a:gd name="connsiteY562" fmla="*/ 5143870 h 6857999"/>
              <a:gd name="connsiteX563" fmla="*/ 8762917 w 9144000"/>
              <a:gd name="connsiteY563" fmla="*/ 5043797 h 6857999"/>
              <a:gd name="connsiteX564" fmla="*/ 8798907 w 9144000"/>
              <a:gd name="connsiteY564" fmla="*/ 5056510 h 6857999"/>
              <a:gd name="connsiteX565" fmla="*/ 8818965 w 9144000"/>
              <a:gd name="connsiteY565" fmla="*/ 5140373 h 6857999"/>
              <a:gd name="connsiteX566" fmla="*/ 8784448 w 9144000"/>
              <a:gd name="connsiteY566" fmla="*/ 5126642 h 6857999"/>
              <a:gd name="connsiteX567" fmla="*/ 8765384 w 9144000"/>
              <a:gd name="connsiteY567" fmla="*/ 5053757 h 6857999"/>
              <a:gd name="connsiteX568" fmla="*/ 8348699 w 9144000"/>
              <a:gd name="connsiteY568" fmla="*/ 5039768 h 6857999"/>
              <a:gd name="connsiteX569" fmla="*/ 8464002 w 9144000"/>
              <a:gd name="connsiteY569" fmla="*/ 5091391 h 6857999"/>
              <a:gd name="connsiteX570" fmla="*/ 8515647 w 9144000"/>
              <a:gd name="connsiteY570" fmla="*/ 5206196 h 6857999"/>
              <a:gd name="connsiteX571" fmla="*/ 8476482 w 9144000"/>
              <a:gd name="connsiteY571" fmla="*/ 5186164 h 6857999"/>
              <a:gd name="connsiteX572" fmla="*/ 8404564 w 9144000"/>
              <a:gd name="connsiteY572" fmla="*/ 5149473 h 6857999"/>
              <a:gd name="connsiteX573" fmla="*/ 8380067 w 9144000"/>
              <a:gd name="connsiteY573" fmla="*/ 5101247 h 6857999"/>
              <a:gd name="connsiteX574" fmla="*/ 8531100 w 9144000"/>
              <a:gd name="connsiteY574" fmla="*/ 5033682 h 6857999"/>
              <a:gd name="connsiteX575" fmla="*/ 8604806 w 9144000"/>
              <a:gd name="connsiteY575" fmla="*/ 5062826 h 6857999"/>
              <a:gd name="connsiteX576" fmla="*/ 8608012 w 9144000"/>
              <a:gd name="connsiteY576" fmla="*/ 5064103 h 6857999"/>
              <a:gd name="connsiteX577" fmla="*/ 8642295 w 9144000"/>
              <a:gd name="connsiteY577" fmla="*/ 5162988 h 6857999"/>
              <a:gd name="connsiteX578" fmla="*/ 8568782 w 9144000"/>
              <a:gd name="connsiteY578" fmla="*/ 5129856 h 6857999"/>
              <a:gd name="connsiteX579" fmla="*/ 8719060 w 9144000"/>
              <a:gd name="connsiteY579" fmla="*/ 5028306 h 6857999"/>
              <a:gd name="connsiteX580" fmla="*/ 8753632 w 9144000"/>
              <a:gd name="connsiteY580" fmla="*/ 5040517 h 6857999"/>
              <a:gd name="connsiteX581" fmla="*/ 8757652 w 9144000"/>
              <a:gd name="connsiteY581" fmla="*/ 5056763 h 6857999"/>
              <a:gd name="connsiteX582" fmla="*/ 8774905 w 9144000"/>
              <a:gd name="connsiteY582" fmla="*/ 5122845 h 6857999"/>
              <a:gd name="connsiteX583" fmla="*/ 8741774 w 9144000"/>
              <a:gd name="connsiteY583" fmla="*/ 5109665 h 6857999"/>
              <a:gd name="connsiteX584" fmla="*/ 8734448 w 9144000"/>
              <a:gd name="connsiteY584" fmla="*/ 5084266 h 6857999"/>
              <a:gd name="connsiteX585" fmla="*/ 8651740 w 9144000"/>
              <a:gd name="connsiteY585" fmla="*/ 5004546 h 6857999"/>
              <a:gd name="connsiteX586" fmla="*/ 8657880 w 9144000"/>
              <a:gd name="connsiteY586" fmla="*/ 5006697 h 6857999"/>
              <a:gd name="connsiteX587" fmla="*/ 8710819 w 9144000"/>
              <a:gd name="connsiteY587" fmla="*/ 5025395 h 6857999"/>
              <a:gd name="connsiteX588" fmla="*/ 8727754 w 9144000"/>
              <a:gd name="connsiteY588" fmla="*/ 5087099 h 6857999"/>
              <a:gd name="connsiteX589" fmla="*/ 8733290 w 9144000"/>
              <a:gd name="connsiteY589" fmla="*/ 5106290 h 6857999"/>
              <a:gd name="connsiteX590" fmla="*/ 8676205 w 9144000"/>
              <a:gd name="connsiteY590" fmla="*/ 5083580 h 6857999"/>
              <a:gd name="connsiteX591" fmla="*/ 8857433 w 9144000"/>
              <a:gd name="connsiteY591" fmla="*/ 5004288 h 6857999"/>
              <a:gd name="connsiteX592" fmla="*/ 8862031 w 9144000"/>
              <a:gd name="connsiteY592" fmla="*/ 5005730 h 6857999"/>
              <a:gd name="connsiteX593" fmla="*/ 8874937 w 9144000"/>
              <a:gd name="connsiteY593" fmla="*/ 5074572 h 6857999"/>
              <a:gd name="connsiteX594" fmla="*/ 8870848 w 9144000"/>
              <a:gd name="connsiteY594" fmla="*/ 5073128 h 6857999"/>
              <a:gd name="connsiteX595" fmla="*/ 8836707 w 9144000"/>
              <a:gd name="connsiteY595" fmla="*/ 4997784 h 6857999"/>
              <a:gd name="connsiteX596" fmla="*/ 8848634 w 9144000"/>
              <a:gd name="connsiteY596" fmla="*/ 5001526 h 6857999"/>
              <a:gd name="connsiteX597" fmla="*/ 8861994 w 9144000"/>
              <a:gd name="connsiteY597" fmla="*/ 5070001 h 6857999"/>
              <a:gd name="connsiteX598" fmla="*/ 8850756 w 9144000"/>
              <a:gd name="connsiteY598" fmla="*/ 5066031 h 6857999"/>
              <a:gd name="connsiteX599" fmla="*/ 8427634 w 9144000"/>
              <a:gd name="connsiteY599" fmla="*/ 4992768 h 6857999"/>
              <a:gd name="connsiteX600" fmla="*/ 8522211 w 9144000"/>
              <a:gd name="connsiteY600" fmla="*/ 5030167 h 6857999"/>
              <a:gd name="connsiteX601" fmla="*/ 8559533 w 9144000"/>
              <a:gd name="connsiteY601" fmla="*/ 5125687 h 6857999"/>
              <a:gd name="connsiteX602" fmla="*/ 8542121 w 9144000"/>
              <a:gd name="connsiteY602" fmla="*/ 5117840 h 6857999"/>
              <a:gd name="connsiteX603" fmla="*/ 8469103 w 9144000"/>
              <a:gd name="connsiteY603" fmla="*/ 5085135 h 6857999"/>
              <a:gd name="connsiteX604" fmla="*/ 8445591 w 9144000"/>
              <a:gd name="connsiteY604" fmla="*/ 5032871 h 6857999"/>
              <a:gd name="connsiteX605" fmla="*/ 8813385 w 9144000"/>
              <a:gd name="connsiteY605" fmla="*/ 4990466 h 6857999"/>
              <a:gd name="connsiteX606" fmla="*/ 8827856 w 9144000"/>
              <a:gd name="connsiteY606" fmla="*/ 4995007 h 6857999"/>
              <a:gd name="connsiteX607" fmla="*/ 8841930 w 9144000"/>
              <a:gd name="connsiteY607" fmla="*/ 5062914 h 6857999"/>
              <a:gd name="connsiteX608" fmla="*/ 8828242 w 9144000"/>
              <a:gd name="connsiteY608" fmla="*/ 5058078 h 6857999"/>
              <a:gd name="connsiteX609" fmla="*/ 8814101 w 9144000"/>
              <a:gd name="connsiteY609" fmla="*/ 4993938 h 6857999"/>
              <a:gd name="connsiteX610" fmla="*/ 8789800 w 9144000"/>
              <a:gd name="connsiteY610" fmla="*/ 4983066 h 6857999"/>
              <a:gd name="connsiteX611" fmla="*/ 8804674 w 9144000"/>
              <a:gd name="connsiteY611" fmla="*/ 4987734 h 6857999"/>
              <a:gd name="connsiteX612" fmla="*/ 8806359 w 9144000"/>
              <a:gd name="connsiteY612" fmla="*/ 4995894 h 6857999"/>
              <a:gd name="connsiteX613" fmla="*/ 8819382 w 9144000"/>
              <a:gd name="connsiteY613" fmla="*/ 5054949 h 6857999"/>
              <a:gd name="connsiteX614" fmla="*/ 8805297 w 9144000"/>
              <a:gd name="connsiteY614" fmla="*/ 5049974 h 6857999"/>
              <a:gd name="connsiteX615" fmla="*/ 8798147 w 9144000"/>
              <a:gd name="connsiteY615" fmla="*/ 5020078 h 6857999"/>
              <a:gd name="connsiteX616" fmla="*/ 8588390 w 9144000"/>
              <a:gd name="connsiteY616" fmla="*/ 4982356 h 6857999"/>
              <a:gd name="connsiteX617" fmla="*/ 8641879 w 9144000"/>
              <a:gd name="connsiteY617" fmla="*/ 5001091 h 6857999"/>
              <a:gd name="connsiteX618" fmla="*/ 8666034 w 9144000"/>
              <a:gd name="connsiteY618" fmla="*/ 5079533 h 6857999"/>
              <a:gd name="connsiteX619" fmla="*/ 8615106 w 9144000"/>
              <a:gd name="connsiteY619" fmla="*/ 5059274 h 6857999"/>
              <a:gd name="connsiteX620" fmla="*/ 7132749 w 9144000"/>
              <a:gd name="connsiteY620" fmla="*/ 4979857 h 6857999"/>
              <a:gd name="connsiteX621" fmla="*/ 7271969 w 9144000"/>
              <a:gd name="connsiteY621" fmla="*/ 5099884 h 6857999"/>
              <a:gd name="connsiteX622" fmla="*/ 7329800 w 9144000"/>
              <a:gd name="connsiteY622" fmla="*/ 5190053 h 6857999"/>
              <a:gd name="connsiteX623" fmla="*/ 7539727 w 9144000"/>
              <a:gd name="connsiteY623" fmla="*/ 5551729 h 6857999"/>
              <a:gd name="connsiteX624" fmla="*/ 7424667 w 9144000"/>
              <a:gd name="connsiteY624" fmla="*/ 5474316 h 6857999"/>
              <a:gd name="connsiteX625" fmla="*/ 7368893 w 9144000"/>
              <a:gd name="connsiteY625" fmla="*/ 5435554 h 6857999"/>
              <a:gd name="connsiteX626" fmla="*/ 7276982 w 9144000"/>
              <a:gd name="connsiteY626" fmla="*/ 5242930 h 6857999"/>
              <a:gd name="connsiteX627" fmla="*/ 8053552 w 9144000"/>
              <a:gd name="connsiteY627" fmla="*/ 4978189 h 6857999"/>
              <a:gd name="connsiteX628" fmla="*/ 8094553 w 9144000"/>
              <a:gd name="connsiteY628" fmla="*/ 5000360 h 6857999"/>
              <a:gd name="connsiteX629" fmla="*/ 8243797 w 9144000"/>
              <a:gd name="connsiteY629" fmla="*/ 5076387 h 6857999"/>
              <a:gd name="connsiteX630" fmla="*/ 8298892 w 9144000"/>
              <a:gd name="connsiteY630" fmla="*/ 5170831 h 6857999"/>
              <a:gd name="connsiteX631" fmla="*/ 8320949 w 9144000"/>
              <a:gd name="connsiteY631" fmla="*/ 5208523 h 6857999"/>
              <a:gd name="connsiteX632" fmla="*/ 8135099 w 9144000"/>
              <a:gd name="connsiteY632" fmla="*/ 5100188 h 6857999"/>
              <a:gd name="connsiteX633" fmla="*/ 8190224 w 9144000"/>
              <a:gd name="connsiteY633" fmla="*/ 4968815 h 6857999"/>
              <a:gd name="connsiteX634" fmla="*/ 8337298 w 9144000"/>
              <a:gd name="connsiteY634" fmla="*/ 5034663 h 6857999"/>
              <a:gd name="connsiteX635" fmla="*/ 8373235 w 9144000"/>
              <a:gd name="connsiteY635" fmla="*/ 5105189 h 6857999"/>
              <a:gd name="connsiteX636" fmla="*/ 8392877 w 9144000"/>
              <a:gd name="connsiteY636" fmla="*/ 5143511 h 6857999"/>
              <a:gd name="connsiteX637" fmla="*/ 8249404 w 9144000"/>
              <a:gd name="connsiteY637" fmla="*/ 5070314 h 6857999"/>
              <a:gd name="connsiteX638" fmla="*/ 8744336 w 9144000"/>
              <a:gd name="connsiteY638" fmla="*/ 4968802 h 6857999"/>
              <a:gd name="connsiteX639" fmla="*/ 8781256 w 9144000"/>
              <a:gd name="connsiteY639" fmla="*/ 4980386 h 6857999"/>
              <a:gd name="connsiteX640" fmla="*/ 8790444 w 9144000"/>
              <a:gd name="connsiteY640" fmla="*/ 5021119 h 6857999"/>
              <a:gd name="connsiteX641" fmla="*/ 8796611 w 9144000"/>
              <a:gd name="connsiteY641" fmla="*/ 5046906 h 6857999"/>
              <a:gd name="connsiteX642" fmla="*/ 8760529 w 9144000"/>
              <a:gd name="connsiteY642" fmla="*/ 5034161 h 6857999"/>
              <a:gd name="connsiteX643" fmla="*/ 8698769 w 9144000"/>
              <a:gd name="connsiteY643" fmla="*/ 4954514 h 6857999"/>
              <a:gd name="connsiteX644" fmla="*/ 8702283 w 9144000"/>
              <a:gd name="connsiteY644" fmla="*/ 4955608 h 6857999"/>
              <a:gd name="connsiteX645" fmla="*/ 8735172 w 9144000"/>
              <a:gd name="connsiteY645" fmla="*/ 4965927 h 6857999"/>
              <a:gd name="connsiteX646" fmla="*/ 8751247 w 9144000"/>
              <a:gd name="connsiteY646" fmla="*/ 5030882 h 6857999"/>
              <a:gd name="connsiteX647" fmla="*/ 8716382 w 9144000"/>
              <a:gd name="connsiteY647" fmla="*/ 5018567 h 6857999"/>
              <a:gd name="connsiteX648" fmla="*/ 8498634 w 9144000"/>
              <a:gd name="connsiteY648" fmla="*/ 4950916 h 6857999"/>
              <a:gd name="connsiteX649" fmla="*/ 8578467 w 9144000"/>
              <a:gd name="connsiteY649" fmla="*/ 4978879 h 6857999"/>
              <a:gd name="connsiteX650" fmla="*/ 8604938 w 9144000"/>
              <a:gd name="connsiteY650" fmla="*/ 5055233 h 6857999"/>
              <a:gd name="connsiteX651" fmla="*/ 8527563 w 9144000"/>
              <a:gd name="connsiteY651" fmla="*/ 5024653 h 6857999"/>
              <a:gd name="connsiteX652" fmla="*/ 8503500 w 9144000"/>
              <a:gd name="connsiteY652" fmla="*/ 4963239 h 6857999"/>
              <a:gd name="connsiteX653" fmla="*/ 8298708 w 9144000"/>
              <a:gd name="connsiteY653" fmla="*/ 4941787 h 6857999"/>
              <a:gd name="connsiteX654" fmla="*/ 8418028 w 9144000"/>
              <a:gd name="connsiteY654" fmla="*/ 4988969 h 6857999"/>
              <a:gd name="connsiteX655" fmla="*/ 8438932 w 9144000"/>
              <a:gd name="connsiteY655" fmla="*/ 5035663 h 6857999"/>
              <a:gd name="connsiteX656" fmla="*/ 8459190 w 9144000"/>
              <a:gd name="connsiteY656" fmla="*/ 5080694 h 6857999"/>
              <a:gd name="connsiteX657" fmla="*/ 8343037 w 9144000"/>
              <a:gd name="connsiteY657" fmla="*/ 5028670 h 6857999"/>
              <a:gd name="connsiteX658" fmla="*/ 8858700 w 9144000"/>
              <a:gd name="connsiteY658" fmla="*/ 4940793 h 6857999"/>
              <a:gd name="connsiteX659" fmla="*/ 8858825 w 9144000"/>
              <a:gd name="connsiteY659" fmla="*/ 4940828 h 6857999"/>
              <a:gd name="connsiteX660" fmla="*/ 8864519 w 9144000"/>
              <a:gd name="connsiteY660" fmla="*/ 4974825 h 6857999"/>
              <a:gd name="connsiteX661" fmla="*/ 8844663 w 9144000"/>
              <a:gd name="connsiteY661" fmla="*/ 4936859 h 6857999"/>
              <a:gd name="connsiteX662" fmla="*/ 8849585 w 9144000"/>
              <a:gd name="connsiteY662" fmla="*/ 4938238 h 6857999"/>
              <a:gd name="connsiteX663" fmla="*/ 8851847 w 9144000"/>
              <a:gd name="connsiteY663" fmla="*/ 4951404 h 6857999"/>
              <a:gd name="connsiteX664" fmla="*/ 8860420 w 9144000"/>
              <a:gd name="connsiteY664" fmla="*/ 4997134 h 6857999"/>
              <a:gd name="connsiteX665" fmla="*/ 8855753 w 9144000"/>
              <a:gd name="connsiteY665" fmla="*/ 4995663 h 6857999"/>
              <a:gd name="connsiteX666" fmla="*/ 8848956 w 9144000"/>
              <a:gd name="connsiteY666" fmla="*/ 4960789 h 6857999"/>
              <a:gd name="connsiteX667" fmla="*/ 8629586 w 9144000"/>
              <a:gd name="connsiteY667" fmla="*/ 4932976 h 6857999"/>
              <a:gd name="connsiteX668" fmla="*/ 8690674 w 9144000"/>
              <a:gd name="connsiteY668" fmla="*/ 4951994 h 6857999"/>
              <a:gd name="connsiteX669" fmla="*/ 8708147 w 9144000"/>
              <a:gd name="connsiteY669" fmla="*/ 5015659 h 6857999"/>
              <a:gd name="connsiteX670" fmla="*/ 8660882 w 9144000"/>
              <a:gd name="connsiteY670" fmla="*/ 4998964 h 6857999"/>
              <a:gd name="connsiteX671" fmla="*/ 8648688 w 9144000"/>
              <a:gd name="connsiteY671" fmla="*/ 4994688 h 6857999"/>
              <a:gd name="connsiteX672" fmla="*/ 8823600 w 9144000"/>
              <a:gd name="connsiteY672" fmla="*/ 4930956 h 6857999"/>
              <a:gd name="connsiteX673" fmla="*/ 8836003 w 9144000"/>
              <a:gd name="connsiteY673" fmla="*/ 4934432 h 6857999"/>
              <a:gd name="connsiteX674" fmla="*/ 8841242 w 9144000"/>
              <a:gd name="connsiteY674" fmla="*/ 4963643 h 6857999"/>
              <a:gd name="connsiteX675" fmla="*/ 8846949 w 9144000"/>
              <a:gd name="connsiteY675" fmla="*/ 4992891 h 6857999"/>
              <a:gd name="connsiteX676" fmla="*/ 8834919 w 9144000"/>
              <a:gd name="connsiteY676" fmla="*/ 4989101 h 6857999"/>
              <a:gd name="connsiteX677" fmla="*/ 8832857 w 9144000"/>
              <a:gd name="connsiteY677" fmla="*/ 4979082 h 6857999"/>
              <a:gd name="connsiteX678" fmla="*/ 8799707 w 9144000"/>
              <a:gd name="connsiteY678" fmla="*/ 4924259 h 6857999"/>
              <a:gd name="connsiteX679" fmla="*/ 8814898 w 9144000"/>
              <a:gd name="connsiteY679" fmla="*/ 4928517 h 6857999"/>
              <a:gd name="connsiteX680" fmla="*/ 8824823 w 9144000"/>
              <a:gd name="connsiteY680" fmla="*/ 4980376 h 6857999"/>
              <a:gd name="connsiteX681" fmla="*/ 8826053 w 9144000"/>
              <a:gd name="connsiteY681" fmla="*/ 4986307 h 6857999"/>
              <a:gd name="connsiteX682" fmla="*/ 8811584 w 9144000"/>
              <a:gd name="connsiteY682" fmla="*/ 4981751 h 6857999"/>
              <a:gd name="connsiteX683" fmla="*/ 8774972 w 9144000"/>
              <a:gd name="connsiteY683" fmla="*/ 4917327 h 6857999"/>
              <a:gd name="connsiteX684" fmla="*/ 8791064 w 9144000"/>
              <a:gd name="connsiteY684" fmla="*/ 4921837 h 6857999"/>
              <a:gd name="connsiteX685" fmla="*/ 8802871 w 9144000"/>
              <a:gd name="connsiteY685" fmla="*/ 4979006 h 6857999"/>
              <a:gd name="connsiteX686" fmla="*/ 8787814 w 9144000"/>
              <a:gd name="connsiteY686" fmla="*/ 4974263 h 6857999"/>
              <a:gd name="connsiteX687" fmla="*/ 8392200 w 9144000"/>
              <a:gd name="connsiteY687" fmla="*/ 4913635 h 6857999"/>
              <a:gd name="connsiteX688" fmla="*/ 8489985 w 9144000"/>
              <a:gd name="connsiteY688" fmla="*/ 4947886 h 6857999"/>
              <a:gd name="connsiteX689" fmla="*/ 8496850 w 9144000"/>
              <a:gd name="connsiteY689" fmla="*/ 4965254 h 6857999"/>
              <a:gd name="connsiteX690" fmla="*/ 8518687 w 9144000"/>
              <a:gd name="connsiteY690" fmla="*/ 5021145 h 6857999"/>
              <a:gd name="connsiteX691" fmla="*/ 8423496 w 9144000"/>
              <a:gd name="connsiteY691" fmla="*/ 4983524 h 6857999"/>
              <a:gd name="connsiteX692" fmla="*/ 8564165 w 9144000"/>
              <a:gd name="connsiteY692" fmla="*/ 4912610 h 6857999"/>
              <a:gd name="connsiteX693" fmla="*/ 8619984 w 9144000"/>
              <a:gd name="connsiteY693" fmla="*/ 4929987 h 6857999"/>
              <a:gd name="connsiteX694" fmla="*/ 8638845 w 9144000"/>
              <a:gd name="connsiteY694" fmla="*/ 4991237 h 6857999"/>
              <a:gd name="connsiteX695" fmla="*/ 8584905 w 9144000"/>
              <a:gd name="connsiteY695" fmla="*/ 4972322 h 6857999"/>
              <a:gd name="connsiteX696" fmla="*/ 7802230 w 9144000"/>
              <a:gd name="connsiteY696" fmla="*/ 4909637 h 6857999"/>
              <a:gd name="connsiteX697" fmla="*/ 8041972 w 9144000"/>
              <a:gd name="connsiteY697" fmla="*/ 5055821 h 6857999"/>
              <a:gd name="connsiteX698" fmla="*/ 8129196 w 9144000"/>
              <a:gd name="connsiteY698" fmla="*/ 5106523 h 6857999"/>
              <a:gd name="connsiteX699" fmla="*/ 8228463 w 9144000"/>
              <a:gd name="connsiteY699" fmla="*/ 5254744 h 6857999"/>
              <a:gd name="connsiteX700" fmla="*/ 8244620 w 9144000"/>
              <a:gd name="connsiteY700" fmla="*/ 5278876 h 6857999"/>
              <a:gd name="connsiteX701" fmla="*/ 7929651 w 9144000"/>
              <a:gd name="connsiteY701" fmla="*/ 5065789 h 6857999"/>
              <a:gd name="connsiteX702" fmla="*/ 8728351 w 9144000"/>
              <a:gd name="connsiteY702" fmla="*/ 4904283 h 6857999"/>
              <a:gd name="connsiteX703" fmla="*/ 8749682 w 9144000"/>
              <a:gd name="connsiteY703" fmla="*/ 4910239 h 6857999"/>
              <a:gd name="connsiteX704" fmla="*/ 8766498 w 9144000"/>
              <a:gd name="connsiteY704" fmla="*/ 4914951 h 6857999"/>
              <a:gd name="connsiteX705" fmla="*/ 8779267 w 9144000"/>
              <a:gd name="connsiteY705" fmla="*/ 4971571 h 6857999"/>
              <a:gd name="connsiteX706" fmla="*/ 8742123 w 9144000"/>
              <a:gd name="connsiteY706" fmla="*/ 4959871 h 6857999"/>
              <a:gd name="connsiteX707" fmla="*/ 8851291 w 9144000"/>
              <a:gd name="connsiteY707" fmla="*/ 4897453 h 6857999"/>
              <a:gd name="connsiteX708" fmla="*/ 8851572 w 9144000"/>
              <a:gd name="connsiteY708" fmla="*/ 4897524 h 6857999"/>
              <a:gd name="connsiteX709" fmla="*/ 8857513 w 9144000"/>
              <a:gd name="connsiteY709" fmla="*/ 4933000 h 6857999"/>
              <a:gd name="connsiteX710" fmla="*/ 8857361 w 9144000"/>
              <a:gd name="connsiteY710" fmla="*/ 4932958 h 6857999"/>
              <a:gd name="connsiteX711" fmla="*/ 8836945 w 9144000"/>
              <a:gd name="connsiteY711" fmla="*/ 4893848 h 6857999"/>
              <a:gd name="connsiteX712" fmla="*/ 8842186 w 9144000"/>
              <a:gd name="connsiteY712" fmla="*/ 4895165 h 6857999"/>
              <a:gd name="connsiteX713" fmla="*/ 8848241 w 9144000"/>
              <a:gd name="connsiteY713" fmla="*/ 4930408 h 6857999"/>
              <a:gd name="connsiteX714" fmla="*/ 8843255 w 9144000"/>
              <a:gd name="connsiteY714" fmla="*/ 4929016 h 6857999"/>
              <a:gd name="connsiteX715" fmla="*/ 8681348 w 9144000"/>
              <a:gd name="connsiteY715" fmla="*/ 4891161 h 6857999"/>
              <a:gd name="connsiteX716" fmla="*/ 8719290 w 9144000"/>
              <a:gd name="connsiteY716" fmla="*/ 4901754 h 6857999"/>
              <a:gd name="connsiteX717" fmla="*/ 8732958 w 9144000"/>
              <a:gd name="connsiteY717" fmla="*/ 4956984 h 6857999"/>
              <a:gd name="connsiteX718" fmla="*/ 8704366 w 9144000"/>
              <a:gd name="connsiteY718" fmla="*/ 4947977 h 6857999"/>
              <a:gd name="connsiteX719" fmla="*/ 8696278 w 9144000"/>
              <a:gd name="connsiteY719" fmla="*/ 4945456 h 6857999"/>
              <a:gd name="connsiteX720" fmla="*/ 8815422 w 9144000"/>
              <a:gd name="connsiteY720" fmla="*/ 4888438 h 6857999"/>
              <a:gd name="connsiteX721" fmla="*/ 8828337 w 9144000"/>
              <a:gd name="connsiteY721" fmla="*/ 4891684 h 6857999"/>
              <a:gd name="connsiteX722" fmla="*/ 8834599 w 9144000"/>
              <a:gd name="connsiteY722" fmla="*/ 4926596 h 6857999"/>
              <a:gd name="connsiteX723" fmla="*/ 8822089 w 9144000"/>
              <a:gd name="connsiteY723" fmla="*/ 4923099 h 6857999"/>
              <a:gd name="connsiteX724" fmla="*/ 8472200 w 9144000"/>
              <a:gd name="connsiteY724" fmla="*/ 4883980 h 6857999"/>
              <a:gd name="connsiteX725" fmla="*/ 8554432 w 9144000"/>
              <a:gd name="connsiteY725" fmla="*/ 4909580 h 6857999"/>
              <a:gd name="connsiteX726" fmla="*/ 8555674 w 9144000"/>
              <a:gd name="connsiteY726" fmla="*/ 4913136 h 6857999"/>
              <a:gd name="connsiteX727" fmla="*/ 8574988 w 9144000"/>
              <a:gd name="connsiteY727" fmla="*/ 4968844 h 6857999"/>
              <a:gd name="connsiteX728" fmla="*/ 8494579 w 9144000"/>
              <a:gd name="connsiteY728" fmla="*/ 4940648 h 6857999"/>
              <a:gd name="connsiteX729" fmla="*/ 8791041 w 9144000"/>
              <a:gd name="connsiteY729" fmla="*/ 4882310 h 6857999"/>
              <a:gd name="connsiteX730" fmla="*/ 8806812 w 9144000"/>
              <a:gd name="connsiteY730" fmla="*/ 4886274 h 6857999"/>
              <a:gd name="connsiteX731" fmla="*/ 8813396 w 9144000"/>
              <a:gd name="connsiteY731" fmla="*/ 4920670 h 6857999"/>
              <a:gd name="connsiteX732" fmla="*/ 8798082 w 9144000"/>
              <a:gd name="connsiteY732" fmla="*/ 4916390 h 6857999"/>
              <a:gd name="connsiteX733" fmla="*/ 8765627 w 9144000"/>
              <a:gd name="connsiteY733" fmla="*/ 4875897 h 6857999"/>
              <a:gd name="connsiteX734" fmla="*/ 8782455 w 9144000"/>
              <a:gd name="connsiteY734" fmla="*/ 4880146 h 6857999"/>
              <a:gd name="connsiteX735" fmla="*/ 8789441 w 9144000"/>
              <a:gd name="connsiteY735" fmla="*/ 4913975 h 6857999"/>
              <a:gd name="connsiteX736" fmla="*/ 8773191 w 9144000"/>
              <a:gd name="connsiteY736" fmla="*/ 4909433 h 6857999"/>
              <a:gd name="connsiteX737" fmla="*/ 8135817 w 9144000"/>
              <a:gd name="connsiteY737" fmla="*/ 4875503 h 6857999"/>
              <a:gd name="connsiteX738" fmla="*/ 8187339 w 9144000"/>
              <a:gd name="connsiteY738" fmla="*/ 4897749 h 6857999"/>
              <a:gd name="connsiteX739" fmla="*/ 8287768 w 9144000"/>
              <a:gd name="connsiteY739" fmla="*/ 4937461 h 6857999"/>
              <a:gd name="connsiteX740" fmla="*/ 8331643 w 9144000"/>
              <a:gd name="connsiteY740" fmla="*/ 5023566 h 6857999"/>
              <a:gd name="connsiteX741" fmla="*/ 8183444 w 9144000"/>
              <a:gd name="connsiteY741" fmla="*/ 4957187 h 6857999"/>
              <a:gd name="connsiteX742" fmla="*/ 7013392 w 9144000"/>
              <a:gd name="connsiteY742" fmla="*/ 4874229 h 6857999"/>
              <a:gd name="connsiteX743" fmla="*/ 7101300 w 9144000"/>
              <a:gd name="connsiteY743" fmla="*/ 4952742 h 6857999"/>
              <a:gd name="connsiteX744" fmla="*/ 7116571 w 9144000"/>
              <a:gd name="connsiteY744" fmla="*/ 4965908 h 6857999"/>
              <a:gd name="connsiteX745" fmla="*/ 7270136 w 9144000"/>
              <a:gd name="connsiteY745" fmla="*/ 5245547 h 6857999"/>
              <a:gd name="connsiteX746" fmla="*/ 7356789 w 9144000"/>
              <a:gd name="connsiteY746" fmla="*/ 5427142 h 6857999"/>
              <a:gd name="connsiteX747" fmla="*/ 7228442 w 9144000"/>
              <a:gd name="connsiteY747" fmla="*/ 5337943 h 6857999"/>
              <a:gd name="connsiteX748" fmla="*/ 7213193 w 9144000"/>
              <a:gd name="connsiteY748" fmla="*/ 5298003 h 6857999"/>
              <a:gd name="connsiteX749" fmla="*/ 7030957 w 9144000"/>
              <a:gd name="connsiteY749" fmla="*/ 4905538 h 6857999"/>
              <a:gd name="connsiteX750" fmla="*/ 8610520 w 9144000"/>
              <a:gd name="connsiteY750" fmla="*/ 4871387 h 6857999"/>
              <a:gd name="connsiteX751" fmla="*/ 8673367 w 9144000"/>
              <a:gd name="connsiteY751" fmla="*/ 4888933 h 6857999"/>
              <a:gd name="connsiteX752" fmla="*/ 8688187 w 9144000"/>
              <a:gd name="connsiteY752" fmla="*/ 4942934 h 6857999"/>
              <a:gd name="connsiteX753" fmla="*/ 8626738 w 9144000"/>
              <a:gd name="connsiteY753" fmla="*/ 4923780 h 6857999"/>
              <a:gd name="connsiteX754" fmla="*/ 7979564 w 9144000"/>
              <a:gd name="connsiteY754" fmla="*/ 4868821 h 6857999"/>
              <a:gd name="connsiteX755" fmla="*/ 8146981 w 9144000"/>
              <a:gd name="connsiteY755" fmla="*/ 4949453 h 6857999"/>
              <a:gd name="connsiteX756" fmla="*/ 8177798 w 9144000"/>
              <a:gd name="connsiteY756" fmla="*/ 4963252 h 6857999"/>
              <a:gd name="connsiteX757" fmla="*/ 8236377 w 9144000"/>
              <a:gd name="connsiteY757" fmla="*/ 5063667 h 6857999"/>
              <a:gd name="connsiteX758" fmla="*/ 8098362 w 9144000"/>
              <a:gd name="connsiteY758" fmla="*/ 4993254 h 6857999"/>
              <a:gd name="connsiteX759" fmla="*/ 8043963 w 9144000"/>
              <a:gd name="connsiteY759" fmla="*/ 4963843 h 6857999"/>
              <a:gd name="connsiteX760" fmla="*/ 8005248 w 9144000"/>
              <a:gd name="connsiteY760" fmla="*/ 4905924 h 6857999"/>
              <a:gd name="connsiteX761" fmla="*/ 8260874 w 9144000"/>
              <a:gd name="connsiteY761" fmla="*/ 4867634 h 6857999"/>
              <a:gd name="connsiteX762" fmla="*/ 8382832 w 9144000"/>
              <a:gd name="connsiteY762" fmla="*/ 4910353 h 6857999"/>
              <a:gd name="connsiteX763" fmla="*/ 8413890 w 9144000"/>
              <a:gd name="connsiteY763" fmla="*/ 4979728 h 6857999"/>
              <a:gd name="connsiteX764" fmla="*/ 8293863 w 9144000"/>
              <a:gd name="connsiteY764" fmla="*/ 4932291 h 6857999"/>
              <a:gd name="connsiteX765" fmla="*/ 8718361 w 9144000"/>
              <a:gd name="connsiteY765" fmla="*/ 4863960 h 6857999"/>
              <a:gd name="connsiteX766" fmla="*/ 8757209 w 9144000"/>
              <a:gd name="connsiteY766" fmla="*/ 4873770 h 6857999"/>
              <a:gd name="connsiteX767" fmla="*/ 8764718 w 9144000"/>
              <a:gd name="connsiteY767" fmla="*/ 4907066 h 6857999"/>
              <a:gd name="connsiteX768" fmla="*/ 8751690 w 9144000"/>
              <a:gd name="connsiteY768" fmla="*/ 4903424 h 6857999"/>
              <a:gd name="connsiteX769" fmla="*/ 8726388 w 9144000"/>
              <a:gd name="connsiteY769" fmla="*/ 4896364 h 6857999"/>
              <a:gd name="connsiteX770" fmla="*/ 8543149 w 9144000"/>
              <a:gd name="connsiteY770" fmla="*/ 4852577 h 6857999"/>
              <a:gd name="connsiteX771" fmla="*/ 8601132 w 9144000"/>
              <a:gd name="connsiteY771" fmla="*/ 4868766 h 6857999"/>
              <a:gd name="connsiteX772" fmla="*/ 8617153 w 9144000"/>
              <a:gd name="connsiteY772" fmla="*/ 4920792 h 6857999"/>
              <a:gd name="connsiteX773" fmla="*/ 8560897 w 9144000"/>
              <a:gd name="connsiteY773" fmla="*/ 4903256 h 6857999"/>
              <a:gd name="connsiteX774" fmla="*/ 8670549 w 9144000"/>
              <a:gd name="connsiteY774" fmla="*/ 4851887 h 6857999"/>
              <a:gd name="connsiteX775" fmla="*/ 8709376 w 9144000"/>
              <a:gd name="connsiteY775" fmla="*/ 4861692 h 6857999"/>
              <a:gd name="connsiteX776" fmla="*/ 8717332 w 9144000"/>
              <a:gd name="connsiteY776" fmla="*/ 4893837 h 6857999"/>
              <a:gd name="connsiteX777" fmla="*/ 8679155 w 9144000"/>
              <a:gd name="connsiteY777" fmla="*/ 4883182 h 6857999"/>
              <a:gd name="connsiteX778" fmla="*/ 8363813 w 9144000"/>
              <a:gd name="connsiteY778" fmla="*/ 4850238 h 6857999"/>
              <a:gd name="connsiteX779" fmla="*/ 8463681 w 9144000"/>
              <a:gd name="connsiteY779" fmla="*/ 4881328 h 6857999"/>
              <a:gd name="connsiteX780" fmla="*/ 8485925 w 9144000"/>
              <a:gd name="connsiteY780" fmla="*/ 4937614 h 6857999"/>
              <a:gd name="connsiteX781" fmla="*/ 8387480 w 9144000"/>
              <a:gd name="connsiteY781" fmla="*/ 4903093 h 6857999"/>
              <a:gd name="connsiteX782" fmla="*/ 8841588 w 9144000"/>
              <a:gd name="connsiteY782" fmla="*/ 4840694 h 6857999"/>
              <a:gd name="connsiteX783" fmla="*/ 8842071 w 9144000"/>
              <a:gd name="connsiteY783" fmla="*/ 4840803 h 6857999"/>
              <a:gd name="connsiteX784" fmla="*/ 8850263 w 9144000"/>
              <a:gd name="connsiteY784" fmla="*/ 4889714 h 6857999"/>
              <a:gd name="connsiteX785" fmla="*/ 8849955 w 9144000"/>
              <a:gd name="connsiteY785" fmla="*/ 4889636 h 6857999"/>
              <a:gd name="connsiteX786" fmla="*/ 8826802 w 9144000"/>
              <a:gd name="connsiteY786" fmla="*/ 4837323 h 6857999"/>
              <a:gd name="connsiteX787" fmla="*/ 8832471 w 9144000"/>
              <a:gd name="connsiteY787" fmla="*/ 4838616 h 6857999"/>
              <a:gd name="connsiteX788" fmla="*/ 8840843 w 9144000"/>
              <a:gd name="connsiteY788" fmla="*/ 4887351 h 6857999"/>
              <a:gd name="connsiteX789" fmla="*/ 8835540 w 9144000"/>
              <a:gd name="connsiteY789" fmla="*/ 4886020 h 6857999"/>
              <a:gd name="connsiteX790" fmla="*/ 8598840 w 9144000"/>
              <a:gd name="connsiteY790" fmla="*/ 4833778 h 6857999"/>
              <a:gd name="connsiteX791" fmla="*/ 8662652 w 9144000"/>
              <a:gd name="connsiteY791" fmla="*/ 4849893 h 6857999"/>
              <a:gd name="connsiteX792" fmla="*/ 8671178 w 9144000"/>
              <a:gd name="connsiteY792" fmla="*/ 4880957 h 6857999"/>
              <a:gd name="connsiteX793" fmla="*/ 8608027 w 9144000"/>
              <a:gd name="connsiteY793" fmla="*/ 4863335 h 6857999"/>
              <a:gd name="connsiteX794" fmla="*/ 8605809 w 9144000"/>
              <a:gd name="connsiteY794" fmla="*/ 4856166 h 6857999"/>
              <a:gd name="connsiteX795" fmla="*/ 8804615 w 9144000"/>
              <a:gd name="connsiteY795" fmla="*/ 4832254 h 6857999"/>
              <a:gd name="connsiteX796" fmla="*/ 8816266 w 9144000"/>
              <a:gd name="connsiteY796" fmla="*/ 4834922 h 6857999"/>
              <a:gd name="connsiteX797" fmla="*/ 8818239 w 9144000"/>
              <a:gd name="connsiteY797" fmla="*/ 4835372 h 6857999"/>
              <a:gd name="connsiteX798" fmla="*/ 8826934 w 9144000"/>
              <a:gd name="connsiteY798" fmla="*/ 4883861 h 6857999"/>
              <a:gd name="connsiteX799" fmla="*/ 8813913 w 9144000"/>
              <a:gd name="connsiteY799" fmla="*/ 4880594 h 6857999"/>
              <a:gd name="connsiteX800" fmla="*/ 8779513 w 9144000"/>
              <a:gd name="connsiteY800" fmla="*/ 4826506 h 6857999"/>
              <a:gd name="connsiteX801" fmla="*/ 8796101 w 9144000"/>
              <a:gd name="connsiteY801" fmla="*/ 4830304 h 6857999"/>
              <a:gd name="connsiteX802" fmla="*/ 8805312 w 9144000"/>
              <a:gd name="connsiteY802" fmla="*/ 4878436 h 6857999"/>
              <a:gd name="connsiteX803" fmla="*/ 8789417 w 9144000"/>
              <a:gd name="connsiteY803" fmla="*/ 4874448 h 6857999"/>
              <a:gd name="connsiteX804" fmla="*/ 8449470 w 9144000"/>
              <a:gd name="connsiteY804" fmla="*/ 4826424 h 6857999"/>
              <a:gd name="connsiteX805" fmla="*/ 8533580 w 9144000"/>
              <a:gd name="connsiteY805" fmla="*/ 4849906 h 6857999"/>
              <a:gd name="connsiteX806" fmla="*/ 8551162 w 9144000"/>
              <a:gd name="connsiteY806" fmla="*/ 4900221 h 6857999"/>
              <a:gd name="connsiteX807" fmla="*/ 8468430 w 9144000"/>
              <a:gd name="connsiteY807" fmla="*/ 4874433 h 6857999"/>
              <a:gd name="connsiteX808" fmla="*/ 8753124 w 9144000"/>
              <a:gd name="connsiteY808" fmla="*/ 4820463 h 6857999"/>
              <a:gd name="connsiteX809" fmla="*/ 8770973 w 9144000"/>
              <a:gd name="connsiteY809" fmla="*/ 4824550 h 6857999"/>
              <a:gd name="connsiteX810" fmla="*/ 8780823 w 9144000"/>
              <a:gd name="connsiteY810" fmla="*/ 4872248 h 6857999"/>
              <a:gd name="connsiteX811" fmla="*/ 8763822 w 9144000"/>
              <a:gd name="connsiteY811" fmla="*/ 4867893 h 6857999"/>
              <a:gd name="connsiteX812" fmla="*/ 8530525 w 9144000"/>
              <a:gd name="connsiteY812" fmla="*/ 4816528 h 6857999"/>
              <a:gd name="connsiteX813" fmla="*/ 8589532 w 9144000"/>
              <a:gd name="connsiteY813" fmla="*/ 4831428 h 6857999"/>
              <a:gd name="connsiteX814" fmla="*/ 8598135 w 9144000"/>
              <a:gd name="connsiteY814" fmla="*/ 4859032 h 6857999"/>
              <a:gd name="connsiteX815" fmla="*/ 8598655 w 9144000"/>
              <a:gd name="connsiteY815" fmla="*/ 4860719 h 6857999"/>
              <a:gd name="connsiteX816" fmla="*/ 8540298 w 9144000"/>
              <a:gd name="connsiteY816" fmla="*/ 4844435 h 6857999"/>
              <a:gd name="connsiteX817" fmla="*/ 8704845 w 9144000"/>
              <a:gd name="connsiteY817" fmla="*/ 4809407 h 6857999"/>
              <a:gd name="connsiteX818" fmla="*/ 8744753 w 9144000"/>
              <a:gd name="connsiteY818" fmla="*/ 4818546 h 6857999"/>
              <a:gd name="connsiteX819" fmla="*/ 8755396 w 9144000"/>
              <a:gd name="connsiteY819" fmla="*/ 4865735 h 6857999"/>
              <a:gd name="connsiteX820" fmla="*/ 8716320 w 9144000"/>
              <a:gd name="connsiteY820" fmla="*/ 4855724 h 6857999"/>
              <a:gd name="connsiteX821" fmla="*/ 8230150 w 9144000"/>
              <a:gd name="connsiteY821" fmla="*/ 4807416 h 6857999"/>
              <a:gd name="connsiteX822" fmla="*/ 8260763 w 9144000"/>
              <a:gd name="connsiteY822" fmla="*/ 4818158 h 6857999"/>
              <a:gd name="connsiteX823" fmla="*/ 8354640 w 9144000"/>
              <a:gd name="connsiteY823" fmla="*/ 4847382 h 6857999"/>
              <a:gd name="connsiteX824" fmla="*/ 8378110 w 9144000"/>
              <a:gd name="connsiteY824" fmla="*/ 4899807 h 6857999"/>
              <a:gd name="connsiteX825" fmla="*/ 8255320 w 9144000"/>
              <a:gd name="connsiteY825" fmla="*/ 4856750 h 6857999"/>
              <a:gd name="connsiteX826" fmla="*/ 8094279 w 9144000"/>
              <a:gd name="connsiteY826" fmla="*/ 4804285 h 6857999"/>
              <a:gd name="connsiteX827" fmla="*/ 8227662 w 9144000"/>
              <a:gd name="connsiteY827" fmla="*/ 4856000 h 6857999"/>
              <a:gd name="connsiteX828" fmla="*/ 8250298 w 9144000"/>
              <a:gd name="connsiteY828" fmla="*/ 4863929 h 6857999"/>
              <a:gd name="connsiteX829" fmla="*/ 8282931 w 9144000"/>
              <a:gd name="connsiteY829" fmla="*/ 4927970 h 6857999"/>
              <a:gd name="connsiteX830" fmla="*/ 8189851 w 9144000"/>
              <a:gd name="connsiteY830" fmla="*/ 4891184 h 6857999"/>
              <a:gd name="connsiteX831" fmla="*/ 8129886 w 9144000"/>
              <a:gd name="connsiteY831" fmla="*/ 4865331 h 6857999"/>
              <a:gd name="connsiteX832" fmla="*/ 8094564 w 9144000"/>
              <a:gd name="connsiteY832" fmla="*/ 4804752 h 6857999"/>
              <a:gd name="connsiteX833" fmla="*/ 8835123 w 9144000"/>
              <a:gd name="connsiteY833" fmla="*/ 4802879 h 6857999"/>
              <a:gd name="connsiteX834" fmla="*/ 8835740 w 9144000"/>
              <a:gd name="connsiteY834" fmla="*/ 4803008 h 6857999"/>
              <a:gd name="connsiteX835" fmla="*/ 8840830 w 9144000"/>
              <a:gd name="connsiteY835" fmla="*/ 4833391 h 6857999"/>
              <a:gd name="connsiteX836" fmla="*/ 8840319 w 9144000"/>
              <a:gd name="connsiteY836" fmla="*/ 4833275 h 6857999"/>
              <a:gd name="connsiteX837" fmla="*/ 8820055 w 9144000"/>
              <a:gd name="connsiteY837" fmla="*/ 4799719 h 6857999"/>
              <a:gd name="connsiteX838" fmla="*/ 8826003 w 9144000"/>
              <a:gd name="connsiteY838" fmla="*/ 4800966 h 6857999"/>
              <a:gd name="connsiteX839" fmla="*/ 8831199 w 9144000"/>
              <a:gd name="connsiteY839" fmla="*/ 4831213 h 6857999"/>
              <a:gd name="connsiteX840" fmla="*/ 8825473 w 9144000"/>
              <a:gd name="connsiteY840" fmla="*/ 4829918 h 6857999"/>
              <a:gd name="connsiteX841" fmla="*/ 8655725 w 9144000"/>
              <a:gd name="connsiteY841" fmla="*/ 4798159 h 6857999"/>
              <a:gd name="connsiteX842" fmla="*/ 8695932 w 9144000"/>
              <a:gd name="connsiteY842" fmla="*/ 4807367 h 6857999"/>
              <a:gd name="connsiteX843" fmla="*/ 8707329 w 9144000"/>
              <a:gd name="connsiteY843" fmla="*/ 4853421 h 6857999"/>
              <a:gd name="connsiteX844" fmla="*/ 8668215 w 9144000"/>
              <a:gd name="connsiteY844" fmla="*/ 4843401 h 6857999"/>
              <a:gd name="connsiteX845" fmla="*/ 8659005 w 9144000"/>
              <a:gd name="connsiteY845" fmla="*/ 4809905 h 6857999"/>
              <a:gd name="connsiteX846" fmla="*/ 8339388 w 9144000"/>
              <a:gd name="connsiteY846" fmla="*/ 4795690 h 6857999"/>
              <a:gd name="connsiteX847" fmla="*/ 8441054 w 9144000"/>
              <a:gd name="connsiteY847" fmla="*/ 4824074 h 6857999"/>
              <a:gd name="connsiteX848" fmla="*/ 8459905 w 9144000"/>
              <a:gd name="connsiteY848" fmla="*/ 4871775 h 6857999"/>
              <a:gd name="connsiteX849" fmla="*/ 8359434 w 9144000"/>
              <a:gd name="connsiteY849" fmla="*/ 4840458 h 6857999"/>
              <a:gd name="connsiteX850" fmla="*/ 8797446 w 9144000"/>
              <a:gd name="connsiteY850" fmla="*/ 4794977 h 6857999"/>
              <a:gd name="connsiteX851" fmla="*/ 8811524 w 9144000"/>
              <a:gd name="connsiteY851" fmla="*/ 4797929 h 6857999"/>
              <a:gd name="connsiteX852" fmla="*/ 8816913 w 9144000"/>
              <a:gd name="connsiteY852" fmla="*/ 4827978 h 6857999"/>
              <a:gd name="connsiteX853" fmla="*/ 8803189 w 9144000"/>
              <a:gd name="connsiteY853" fmla="*/ 4824836 h 6857999"/>
              <a:gd name="connsiteX854" fmla="*/ 8436151 w 9144000"/>
              <a:gd name="connsiteY854" fmla="*/ 4792695 h 6857999"/>
              <a:gd name="connsiteX855" fmla="*/ 8521083 w 9144000"/>
              <a:gd name="connsiteY855" fmla="*/ 4814143 h 6857999"/>
              <a:gd name="connsiteX856" fmla="*/ 8530735 w 9144000"/>
              <a:gd name="connsiteY856" fmla="*/ 4841766 h 6857999"/>
              <a:gd name="connsiteX857" fmla="*/ 8446215 w 9144000"/>
              <a:gd name="connsiteY857" fmla="*/ 4818181 h 6857999"/>
              <a:gd name="connsiteX858" fmla="*/ 8771894 w 9144000"/>
              <a:gd name="connsiteY858" fmla="*/ 4789617 h 6857999"/>
              <a:gd name="connsiteX859" fmla="*/ 8789000 w 9144000"/>
              <a:gd name="connsiteY859" fmla="*/ 4793206 h 6857999"/>
              <a:gd name="connsiteX860" fmla="*/ 8794681 w 9144000"/>
              <a:gd name="connsiteY860" fmla="*/ 4822887 h 6857999"/>
              <a:gd name="connsiteX861" fmla="*/ 8777976 w 9144000"/>
              <a:gd name="connsiteY861" fmla="*/ 4819064 h 6857999"/>
              <a:gd name="connsiteX862" fmla="*/ 7699817 w 9144000"/>
              <a:gd name="connsiteY862" fmla="*/ 4785648 h 6857999"/>
              <a:gd name="connsiteX863" fmla="*/ 7719152 w 9144000"/>
              <a:gd name="connsiteY863" fmla="*/ 4797360 h 6857999"/>
              <a:gd name="connsiteX864" fmla="*/ 8037396 w 9144000"/>
              <a:gd name="connsiteY864" fmla="*/ 4969453 h 6857999"/>
              <a:gd name="connsiteX865" fmla="*/ 8118456 w 9144000"/>
              <a:gd name="connsiteY865" fmla="*/ 5090487 h 6857999"/>
              <a:gd name="connsiteX866" fmla="*/ 8044976 w 9144000"/>
              <a:gd name="connsiteY866" fmla="*/ 5047654 h 6857999"/>
              <a:gd name="connsiteX867" fmla="*/ 7785976 w 9144000"/>
              <a:gd name="connsiteY867" fmla="*/ 4889719 h 6857999"/>
              <a:gd name="connsiteX868" fmla="*/ 7730288 w 9144000"/>
              <a:gd name="connsiteY868" fmla="*/ 4821475 h 6857999"/>
              <a:gd name="connsiteX869" fmla="*/ 8744890 w 9144000"/>
              <a:gd name="connsiteY869" fmla="*/ 4783954 h 6857999"/>
              <a:gd name="connsiteX870" fmla="*/ 8763389 w 9144000"/>
              <a:gd name="connsiteY870" fmla="*/ 4787834 h 6857999"/>
              <a:gd name="connsiteX871" fmla="*/ 8769435 w 9144000"/>
              <a:gd name="connsiteY871" fmla="*/ 4817108 h 6857999"/>
              <a:gd name="connsiteX872" fmla="*/ 8751438 w 9144000"/>
              <a:gd name="connsiteY872" fmla="*/ 4812987 h 6857999"/>
              <a:gd name="connsiteX873" fmla="*/ 7919556 w 9144000"/>
              <a:gd name="connsiteY873" fmla="*/ 4782129 h 6857999"/>
              <a:gd name="connsiteX874" fmla="*/ 8123510 w 9144000"/>
              <a:gd name="connsiteY874" fmla="*/ 4870189 h 6857999"/>
              <a:gd name="connsiteX875" fmla="*/ 8171013 w 9144000"/>
              <a:gd name="connsiteY875" fmla="*/ 4951619 h 6857999"/>
              <a:gd name="connsiteX876" fmla="*/ 8149002 w 9144000"/>
              <a:gd name="connsiteY876" fmla="*/ 4941761 h 6857999"/>
              <a:gd name="connsiteX877" fmla="*/ 7970504 w 9144000"/>
              <a:gd name="connsiteY877" fmla="*/ 4855731 h 6857999"/>
              <a:gd name="connsiteX878" fmla="*/ 8582535 w 9144000"/>
              <a:gd name="connsiteY878" fmla="*/ 4781400 h 6857999"/>
              <a:gd name="connsiteX879" fmla="*/ 8647885 w 9144000"/>
              <a:gd name="connsiteY879" fmla="*/ 4796365 h 6857999"/>
              <a:gd name="connsiteX880" fmla="*/ 8652186 w 9144000"/>
              <a:gd name="connsiteY880" fmla="*/ 4811760 h 6857999"/>
              <a:gd name="connsiteX881" fmla="*/ 8660315 w 9144000"/>
              <a:gd name="connsiteY881" fmla="*/ 4841378 h 6857999"/>
              <a:gd name="connsiteX882" fmla="*/ 8596083 w 9144000"/>
              <a:gd name="connsiteY882" fmla="*/ 4824923 h 6857999"/>
              <a:gd name="connsiteX883" fmla="*/ 8830168 w 9144000"/>
              <a:gd name="connsiteY883" fmla="*/ 4773895 h 6857999"/>
              <a:gd name="connsiteX884" fmla="*/ 8830888 w 9144000"/>
              <a:gd name="connsiteY884" fmla="*/ 4774035 h 6857999"/>
              <a:gd name="connsiteX885" fmla="*/ 8834359 w 9144000"/>
              <a:gd name="connsiteY885" fmla="*/ 4794760 h 6857999"/>
              <a:gd name="connsiteX886" fmla="*/ 8833712 w 9144000"/>
              <a:gd name="connsiteY886" fmla="*/ 4794625 h 6857999"/>
              <a:gd name="connsiteX887" fmla="*/ 8695998 w 9144000"/>
              <a:gd name="connsiteY887" fmla="*/ 4773701 h 6857999"/>
              <a:gd name="connsiteX888" fmla="*/ 8736557 w 9144000"/>
              <a:gd name="connsiteY888" fmla="*/ 4782207 h 6857999"/>
              <a:gd name="connsiteX889" fmla="*/ 8743067 w 9144000"/>
              <a:gd name="connsiteY889" fmla="*/ 4811070 h 6857999"/>
              <a:gd name="connsiteX890" fmla="*/ 8702983 w 9144000"/>
              <a:gd name="connsiteY890" fmla="*/ 4801893 h 6857999"/>
              <a:gd name="connsiteX891" fmla="*/ 6899068 w 9144000"/>
              <a:gd name="connsiteY891" fmla="*/ 4772123 h 6857999"/>
              <a:gd name="connsiteX892" fmla="*/ 6993910 w 9144000"/>
              <a:gd name="connsiteY892" fmla="*/ 4856829 h 6857999"/>
              <a:gd name="connsiteX893" fmla="*/ 7023602 w 9144000"/>
              <a:gd name="connsiteY893" fmla="*/ 4909789 h 6857999"/>
              <a:gd name="connsiteX894" fmla="*/ 7205506 w 9144000"/>
              <a:gd name="connsiteY894" fmla="*/ 5301635 h 6857999"/>
              <a:gd name="connsiteX895" fmla="*/ 7216095 w 9144000"/>
              <a:gd name="connsiteY895" fmla="*/ 5329362 h 6857999"/>
              <a:gd name="connsiteX896" fmla="*/ 7106298 w 9144000"/>
              <a:gd name="connsiteY896" fmla="*/ 5253058 h 6857999"/>
              <a:gd name="connsiteX897" fmla="*/ 7071644 w 9144000"/>
              <a:gd name="connsiteY897" fmla="*/ 5155566 h 6857999"/>
              <a:gd name="connsiteX898" fmla="*/ 6987230 w 9144000"/>
              <a:gd name="connsiteY898" fmla="*/ 4951920 h 6857999"/>
              <a:gd name="connsiteX899" fmla="*/ 8814889 w 9144000"/>
              <a:gd name="connsiteY899" fmla="*/ 4770931 h 6857999"/>
              <a:gd name="connsiteX900" fmla="*/ 8821049 w 9144000"/>
              <a:gd name="connsiteY900" fmla="*/ 4772126 h 6857999"/>
              <a:gd name="connsiteX901" fmla="*/ 8824586 w 9144000"/>
              <a:gd name="connsiteY901" fmla="*/ 4792718 h 6857999"/>
              <a:gd name="connsiteX902" fmla="*/ 8818573 w 9144000"/>
              <a:gd name="connsiteY902" fmla="*/ 4791461 h 6857999"/>
              <a:gd name="connsiteX903" fmla="*/ 8791966 w 9144000"/>
              <a:gd name="connsiteY903" fmla="*/ 4766483 h 6857999"/>
              <a:gd name="connsiteX904" fmla="*/ 8806386 w 9144000"/>
              <a:gd name="connsiteY904" fmla="*/ 4769282 h 6857999"/>
              <a:gd name="connsiteX905" fmla="*/ 8810044 w 9144000"/>
              <a:gd name="connsiteY905" fmla="*/ 4789678 h 6857999"/>
              <a:gd name="connsiteX906" fmla="*/ 8795856 w 9144000"/>
              <a:gd name="connsiteY906" fmla="*/ 4786713 h 6857999"/>
              <a:gd name="connsiteX907" fmla="*/ 8512618 w 9144000"/>
              <a:gd name="connsiteY907" fmla="*/ 4765389 h 6857999"/>
              <a:gd name="connsiteX908" fmla="*/ 8573281 w 9144000"/>
              <a:gd name="connsiteY908" fmla="*/ 4779280 h 6857999"/>
              <a:gd name="connsiteX909" fmla="*/ 8586761 w 9144000"/>
              <a:gd name="connsiteY909" fmla="*/ 4822535 h 6857999"/>
              <a:gd name="connsiteX910" fmla="*/ 8527295 w 9144000"/>
              <a:gd name="connsiteY910" fmla="*/ 4807301 h 6857999"/>
              <a:gd name="connsiteX911" fmla="*/ 8325504 w 9144000"/>
              <a:gd name="connsiteY911" fmla="*/ 4764683 h 6857999"/>
              <a:gd name="connsiteX912" fmla="*/ 8327275 w 9144000"/>
              <a:gd name="connsiteY912" fmla="*/ 4765202 h 6857999"/>
              <a:gd name="connsiteX913" fmla="*/ 8427821 w 9144000"/>
              <a:gd name="connsiteY913" fmla="*/ 4790592 h 6857999"/>
              <a:gd name="connsiteX914" fmla="*/ 8437795 w 9144000"/>
              <a:gd name="connsiteY914" fmla="*/ 4815831 h 6857999"/>
              <a:gd name="connsiteX915" fmla="*/ 8335642 w 9144000"/>
              <a:gd name="connsiteY915" fmla="*/ 4787325 h 6857999"/>
              <a:gd name="connsiteX916" fmla="*/ 8645964 w 9144000"/>
              <a:gd name="connsiteY916" fmla="*/ 4763207 h 6857999"/>
              <a:gd name="connsiteX917" fmla="*/ 8687126 w 9144000"/>
              <a:gd name="connsiteY917" fmla="*/ 4771840 h 6857999"/>
              <a:gd name="connsiteX918" fmla="*/ 8687941 w 9144000"/>
              <a:gd name="connsiteY918" fmla="*/ 4775079 h 6857999"/>
              <a:gd name="connsiteX919" fmla="*/ 8694072 w 9144000"/>
              <a:gd name="connsiteY919" fmla="*/ 4799853 h 6857999"/>
              <a:gd name="connsiteX920" fmla="*/ 8653610 w 9144000"/>
              <a:gd name="connsiteY920" fmla="*/ 4790589 h 6857999"/>
              <a:gd name="connsiteX921" fmla="*/ 8766077 w 9144000"/>
              <a:gd name="connsiteY921" fmla="*/ 4761461 h 6857999"/>
              <a:gd name="connsiteX922" fmla="*/ 8783574 w 9144000"/>
              <a:gd name="connsiteY922" fmla="*/ 4764856 h 6857999"/>
              <a:gd name="connsiteX923" fmla="*/ 8787419 w 9144000"/>
              <a:gd name="connsiteY923" fmla="*/ 4784949 h 6857999"/>
              <a:gd name="connsiteX924" fmla="*/ 8770184 w 9144000"/>
              <a:gd name="connsiteY924" fmla="*/ 4781346 h 6857999"/>
              <a:gd name="connsiteX925" fmla="*/ 8738614 w 9144000"/>
              <a:gd name="connsiteY925" fmla="*/ 4756133 h 6857999"/>
              <a:gd name="connsiteX926" fmla="*/ 8757604 w 9144000"/>
              <a:gd name="connsiteY926" fmla="*/ 4759817 h 6857999"/>
              <a:gd name="connsiteX927" fmla="*/ 8761683 w 9144000"/>
              <a:gd name="connsiteY927" fmla="*/ 4779570 h 6857999"/>
              <a:gd name="connsiteX928" fmla="*/ 8743020 w 9144000"/>
              <a:gd name="connsiteY928" fmla="*/ 4775669 h 6857999"/>
              <a:gd name="connsiteX929" fmla="*/ 8202760 w 9144000"/>
              <a:gd name="connsiteY929" fmla="*/ 4753734 h 6857999"/>
              <a:gd name="connsiteX930" fmla="*/ 8298071 w 9144000"/>
              <a:gd name="connsiteY930" fmla="*/ 4784156 h 6857999"/>
              <a:gd name="connsiteX931" fmla="*/ 8330371 w 9144000"/>
              <a:gd name="connsiteY931" fmla="*/ 4793173 h 6857999"/>
              <a:gd name="connsiteX932" fmla="*/ 8350260 w 9144000"/>
              <a:gd name="connsiteY932" fmla="*/ 4837598 h 6857999"/>
              <a:gd name="connsiteX933" fmla="*/ 8263340 w 9144000"/>
              <a:gd name="connsiteY933" fmla="*/ 4810505 h 6857999"/>
              <a:gd name="connsiteX934" fmla="*/ 8224827 w 9144000"/>
              <a:gd name="connsiteY934" fmla="*/ 4796982 h 6857999"/>
              <a:gd name="connsiteX935" fmla="*/ 8826648 w 9144000"/>
              <a:gd name="connsiteY935" fmla="*/ 4753302 h 6857999"/>
              <a:gd name="connsiteX936" fmla="*/ 8827440 w 9144000"/>
              <a:gd name="connsiteY936" fmla="*/ 4753446 h 6857999"/>
              <a:gd name="connsiteX937" fmla="*/ 8829692 w 9144000"/>
              <a:gd name="connsiteY937" fmla="*/ 4766893 h 6857999"/>
              <a:gd name="connsiteX938" fmla="*/ 8828947 w 9144000"/>
              <a:gd name="connsiteY938" fmla="*/ 4766751 h 6857999"/>
              <a:gd name="connsiteX939" fmla="*/ 8811223 w 9144000"/>
              <a:gd name="connsiteY939" fmla="*/ 4750499 h 6857999"/>
              <a:gd name="connsiteX940" fmla="*/ 8817530 w 9144000"/>
              <a:gd name="connsiteY940" fmla="*/ 4751645 h 6857999"/>
              <a:gd name="connsiteX941" fmla="*/ 8819825 w 9144000"/>
              <a:gd name="connsiteY941" fmla="*/ 4765001 h 6857999"/>
              <a:gd name="connsiteX942" fmla="*/ 8813611 w 9144000"/>
              <a:gd name="connsiteY942" fmla="*/ 4763810 h 6857999"/>
              <a:gd name="connsiteX943" fmla="*/ 8572047 w 9144000"/>
              <a:gd name="connsiteY943" fmla="*/ 4747705 h 6857999"/>
              <a:gd name="connsiteX944" fmla="*/ 8638162 w 9144000"/>
              <a:gd name="connsiteY944" fmla="*/ 4761570 h 6857999"/>
              <a:gd name="connsiteX945" fmla="*/ 8645769 w 9144000"/>
              <a:gd name="connsiteY945" fmla="*/ 4788794 h 6857999"/>
              <a:gd name="connsiteX946" fmla="*/ 8580160 w 9144000"/>
              <a:gd name="connsiteY946" fmla="*/ 4773772 h 6857999"/>
              <a:gd name="connsiteX947" fmla="*/ 8059686 w 9144000"/>
              <a:gd name="connsiteY947" fmla="*/ 4747607 h 6857999"/>
              <a:gd name="connsiteX948" fmla="*/ 8219618 w 9144000"/>
              <a:gd name="connsiteY948" fmla="*/ 4803721 h 6857999"/>
              <a:gd name="connsiteX949" fmla="*/ 8244750 w 9144000"/>
              <a:gd name="connsiteY949" fmla="*/ 4853043 h 6857999"/>
              <a:gd name="connsiteX950" fmla="*/ 8231175 w 9144000"/>
              <a:gd name="connsiteY950" fmla="*/ 4848283 h 6857999"/>
              <a:gd name="connsiteX951" fmla="*/ 8087008 w 9144000"/>
              <a:gd name="connsiteY951" fmla="*/ 4792373 h 6857999"/>
              <a:gd name="connsiteX952" fmla="*/ 8689176 w 9144000"/>
              <a:gd name="connsiteY952" fmla="*/ 4746542 h 6857999"/>
              <a:gd name="connsiteX953" fmla="*/ 8730313 w 9144000"/>
              <a:gd name="connsiteY953" fmla="*/ 4754522 h 6857999"/>
              <a:gd name="connsiteX954" fmla="*/ 8734689 w 9144000"/>
              <a:gd name="connsiteY954" fmla="*/ 4773927 h 6857999"/>
              <a:gd name="connsiteX955" fmla="*/ 8693918 w 9144000"/>
              <a:gd name="connsiteY955" fmla="*/ 4765405 h 6857999"/>
              <a:gd name="connsiteX956" fmla="*/ 8788082 w 9144000"/>
              <a:gd name="connsiteY956" fmla="*/ 4746295 h 6857999"/>
              <a:gd name="connsiteX957" fmla="*/ 8802743 w 9144000"/>
              <a:gd name="connsiteY957" fmla="*/ 4748959 h 6857999"/>
              <a:gd name="connsiteX958" fmla="*/ 8805113 w 9144000"/>
              <a:gd name="connsiteY958" fmla="*/ 4762181 h 6857999"/>
              <a:gd name="connsiteX959" fmla="*/ 8790603 w 9144000"/>
              <a:gd name="connsiteY959" fmla="*/ 4759399 h 6857999"/>
              <a:gd name="connsiteX960" fmla="*/ 8416692 w 9144000"/>
              <a:gd name="connsiteY960" fmla="*/ 4743424 h 6857999"/>
              <a:gd name="connsiteX961" fmla="*/ 8503301 w 9144000"/>
              <a:gd name="connsiteY961" fmla="*/ 4763256 h 6857999"/>
              <a:gd name="connsiteX962" fmla="*/ 8517846 w 9144000"/>
              <a:gd name="connsiteY962" fmla="*/ 4804881 h 6857999"/>
              <a:gd name="connsiteX963" fmla="*/ 8432310 w 9144000"/>
              <a:gd name="connsiteY963" fmla="*/ 4782970 h 6857999"/>
              <a:gd name="connsiteX964" fmla="*/ 8761963 w 9144000"/>
              <a:gd name="connsiteY964" fmla="*/ 4741549 h 6857999"/>
              <a:gd name="connsiteX965" fmla="*/ 8779731 w 9144000"/>
              <a:gd name="connsiteY965" fmla="*/ 4744777 h 6857999"/>
              <a:gd name="connsiteX966" fmla="*/ 8782222 w 9144000"/>
              <a:gd name="connsiteY966" fmla="*/ 4757792 h 6857999"/>
              <a:gd name="connsiteX967" fmla="*/ 8764621 w 9144000"/>
              <a:gd name="connsiteY967" fmla="*/ 4754417 h 6857999"/>
              <a:gd name="connsiteX968" fmla="*/ 8824102 w 9144000"/>
              <a:gd name="connsiteY968" fmla="*/ 4738415 h 6857999"/>
              <a:gd name="connsiteX969" fmla="*/ 8824947 w 9144000"/>
              <a:gd name="connsiteY969" fmla="*/ 4738564 h 6857999"/>
              <a:gd name="connsiteX970" fmla="*/ 8826192 w 9144000"/>
              <a:gd name="connsiteY970" fmla="*/ 4745998 h 6857999"/>
              <a:gd name="connsiteX971" fmla="*/ 8825373 w 9144000"/>
              <a:gd name="connsiteY971" fmla="*/ 4745846 h 6857999"/>
              <a:gd name="connsiteX972" fmla="*/ 8638570 w 9144000"/>
              <a:gd name="connsiteY972" fmla="*/ 4736723 h 6857999"/>
              <a:gd name="connsiteX973" fmla="*/ 8680334 w 9144000"/>
              <a:gd name="connsiteY973" fmla="*/ 4744826 h 6857999"/>
              <a:gd name="connsiteX974" fmla="*/ 8685042 w 9144000"/>
              <a:gd name="connsiteY974" fmla="*/ 4763549 h 6857999"/>
              <a:gd name="connsiteX975" fmla="*/ 8643645 w 9144000"/>
              <a:gd name="connsiteY975" fmla="*/ 4754896 h 6857999"/>
              <a:gd name="connsiteX976" fmla="*/ 8734187 w 9144000"/>
              <a:gd name="connsiteY976" fmla="*/ 4736503 h 6857999"/>
              <a:gd name="connsiteX977" fmla="*/ 8753514 w 9144000"/>
              <a:gd name="connsiteY977" fmla="*/ 4740014 h 6857999"/>
              <a:gd name="connsiteX978" fmla="*/ 8756153 w 9144000"/>
              <a:gd name="connsiteY978" fmla="*/ 4752794 h 6857999"/>
              <a:gd name="connsiteX979" fmla="*/ 8737034 w 9144000"/>
              <a:gd name="connsiteY979" fmla="*/ 4749129 h 6857999"/>
              <a:gd name="connsiteX980" fmla="*/ 8808563 w 9144000"/>
              <a:gd name="connsiteY980" fmla="*/ 4735674 h 6857999"/>
              <a:gd name="connsiteX981" fmla="*/ 8814981 w 9144000"/>
              <a:gd name="connsiteY981" fmla="*/ 4736805 h 6857999"/>
              <a:gd name="connsiteX982" fmla="*/ 8816244 w 9144000"/>
              <a:gd name="connsiteY982" fmla="*/ 4744155 h 6857999"/>
              <a:gd name="connsiteX983" fmla="*/ 8809872 w 9144000"/>
              <a:gd name="connsiteY983" fmla="*/ 4742975 h 6857999"/>
              <a:gd name="connsiteX984" fmla="*/ 8501223 w 9144000"/>
              <a:gd name="connsiteY984" fmla="*/ 4732851 h 6857999"/>
              <a:gd name="connsiteX985" fmla="*/ 8562838 w 9144000"/>
              <a:gd name="connsiteY985" fmla="*/ 4745773 h 6857999"/>
              <a:gd name="connsiteX986" fmla="*/ 8570903 w 9144000"/>
              <a:gd name="connsiteY986" fmla="*/ 4771652 h 6857999"/>
              <a:gd name="connsiteX987" fmla="*/ 8509922 w 9144000"/>
              <a:gd name="connsiteY987" fmla="*/ 4757690 h 6857999"/>
              <a:gd name="connsiteX988" fmla="*/ 8785249 w 9144000"/>
              <a:gd name="connsiteY988" fmla="*/ 4731562 h 6857999"/>
              <a:gd name="connsiteX989" fmla="*/ 8800092 w 9144000"/>
              <a:gd name="connsiteY989" fmla="*/ 4734180 h 6857999"/>
              <a:gd name="connsiteX990" fmla="*/ 8801387 w 9144000"/>
              <a:gd name="connsiteY990" fmla="*/ 4741403 h 6857999"/>
              <a:gd name="connsiteX991" fmla="*/ 8786615 w 9144000"/>
              <a:gd name="connsiteY991" fmla="*/ 4738666 h 6857999"/>
              <a:gd name="connsiteX992" fmla="*/ 8822802 w 9144000"/>
              <a:gd name="connsiteY992" fmla="*/ 4730809 h 6857999"/>
              <a:gd name="connsiteX993" fmla="*/ 8823672 w 9144000"/>
              <a:gd name="connsiteY993" fmla="*/ 4730955 h 6857999"/>
              <a:gd name="connsiteX994" fmla="*/ 8823813 w 9144000"/>
              <a:gd name="connsiteY994" fmla="*/ 4731797 h 6857999"/>
              <a:gd name="connsiteX995" fmla="*/ 8822945 w 9144000"/>
              <a:gd name="connsiteY995" fmla="*/ 4731648 h 6857999"/>
              <a:gd name="connsiteX996" fmla="*/ 8807220 w 9144000"/>
              <a:gd name="connsiteY996" fmla="*/ 4728199 h 6857999"/>
              <a:gd name="connsiteX997" fmla="*/ 8813688 w 9144000"/>
              <a:gd name="connsiteY997" fmla="*/ 4729282 h 6857999"/>
              <a:gd name="connsiteX998" fmla="*/ 8813827 w 9144000"/>
              <a:gd name="connsiteY998" fmla="*/ 4730087 h 6857999"/>
              <a:gd name="connsiteX999" fmla="*/ 8807361 w 9144000"/>
              <a:gd name="connsiteY999" fmla="*/ 4728978 h 6857999"/>
              <a:gd name="connsiteX1000" fmla="*/ 8684376 w 9144000"/>
              <a:gd name="connsiteY1000" fmla="*/ 4727453 h 6857999"/>
              <a:gd name="connsiteX1001" fmla="*/ 8725910 w 9144000"/>
              <a:gd name="connsiteY1001" fmla="*/ 4734999 h 6857999"/>
              <a:gd name="connsiteX1002" fmla="*/ 8728738 w 9144000"/>
              <a:gd name="connsiteY1002" fmla="*/ 4747537 h 6857999"/>
              <a:gd name="connsiteX1003" fmla="*/ 8687435 w 9144000"/>
              <a:gd name="connsiteY1003" fmla="*/ 4739619 h 6857999"/>
              <a:gd name="connsiteX1004" fmla="*/ 8758942 w 9144000"/>
              <a:gd name="connsiteY1004" fmla="*/ 4726923 h 6857999"/>
              <a:gd name="connsiteX1005" fmla="*/ 8776921 w 9144000"/>
              <a:gd name="connsiteY1005" fmla="*/ 4730094 h 6857999"/>
              <a:gd name="connsiteX1006" fmla="*/ 8778265 w 9144000"/>
              <a:gd name="connsiteY1006" fmla="*/ 4737119 h 6857999"/>
              <a:gd name="connsiteX1007" fmla="*/ 8760363 w 9144000"/>
              <a:gd name="connsiteY1007" fmla="*/ 4733803 h 6857999"/>
              <a:gd name="connsiteX1008" fmla="*/ 8187749 w 9144000"/>
              <a:gd name="connsiteY1008" fmla="*/ 4724313 h 6857999"/>
              <a:gd name="connsiteX1009" fmla="*/ 8316425 w 9144000"/>
              <a:gd name="connsiteY1009" fmla="*/ 4762023 h 6857999"/>
              <a:gd name="connsiteX1010" fmla="*/ 8326627 w 9144000"/>
              <a:gd name="connsiteY1010" fmla="*/ 4784809 h 6857999"/>
              <a:gd name="connsiteX1011" fmla="*/ 8300221 w 9144000"/>
              <a:gd name="connsiteY1011" fmla="*/ 4777441 h 6857999"/>
              <a:gd name="connsiteX1012" fmla="*/ 8198230 w 9144000"/>
              <a:gd name="connsiteY1012" fmla="*/ 4744855 h 6857999"/>
              <a:gd name="connsiteX1013" fmla="*/ 8783848 w 9144000"/>
              <a:gd name="connsiteY1013" fmla="*/ 4724283 h 6857999"/>
              <a:gd name="connsiteX1014" fmla="*/ 8798765 w 9144000"/>
              <a:gd name="connsiteY1014" fmla="*/ 4726782 h 6857999"/>
              <a:gd name="connsiteX1015" fmla="*/ 8798899 w 9144000"/>
              <a:gd name="connsiteY1015" fmla="*/ 4727529 h 6857999"/>
              <a:gd name="connsiteX1016" fmla="*/ 8783981 w 9144000"/>
              <a:gd name="connsiteY1016" fmla="*/ 4724972 h 6857999"/>
              <a:gd name="connsiteX1017" fmla="*/ 8564133 w 9144000"/>
              <a:gd name="connsiteY1017" fmla="*/ 4722282 h 6857999"/>
              <a:gd name="connsiteX1018" fmla="*/ 8630796 w 9144000"/>
              <a:gd name="connsiteY1018" fmla="*/ 4735215 h 6857999"/>
              <a:gd name="connsiteX1019" fmla="*/ 8635841 w 9144000"/>
              <a:gd name="connsiteY1019" fmla="*/ 4753265 h 6857999"/>
              <a:gd name="connsiteX1020" fmla="*/ 8569459 w 9144000"/>
              <a:gd name="connsiteY1020" fmla="*/ 4739390 h 6857999"/>
              <a:gd name="connsiteX1021" fmla="*/ 8730875 w 9144000"/>
              <a:gd name="connsiteY1021" fmla="*/ 4721973 h 6857999"/>
              <a:gd name="connsiteX1022" fmla="*/ 8750502 w 9144000"/>
              <a:gd name="connsiteY1022" fmla="*/ 4725434 h 6857999"/>
              <a:gd name="connsiteX1023" fmla="*/ 8751907 w 9144000"/>
              <a:gd name="connsiteY1023" fmla="*/ 4732237 h 6857999"/>
              <a:gd name="connsiteX1024" fmla="*/ 8732397 w 9144000"/>
              <a:gd name="connsiteY1024" fmla="*/ 4728622 h 6857999"/>
              <a:gd name="connsiteX1025" fmla="*/ 8757483 w 9144000"/>
              <a:gd name="connsiteY1025" fmla="*/ 4719866 h 6857999"/>
              <a:gd name="connsiteX1026" fmla="*/ 8775543 w 9144000"/>
              <a:gd name="connsiteY1026" fmla="*/ 4722891 h 6857999"/>
              <a:gd name="connsiteX1027" fmla="*/ 8775668 w 9144000"/>
              <a:gd name="connsiteY1027" fmla="*/ 4723548 h 6857999"/>
              <a:gd name="connsiteX1028" fmla="*/ 8757605 w 9144000"/>
              <a:gd name="connsiteY1028" fmla="*/ 4720453 h 6857999"/>
              <a:gd name="connsiteX1029" fmla="*/ 7876421 w 9144000"/>
              <a:gd name="connsiteY1029" fmla="*/ 4719817 h 6857999"/>
              <a:gd name="connsiteX1030" fmla="*/ 8082038 w 9144000"/>
              <a:gd name="connsiteY1030" fmla="*/ 4799539 h 6857999"/>
              <a:gd name="connsiteX1031" fmla="*/ 8087932 w 9144000"/>
              <a:gd name="connsiteY1031" fmla="*/ 4809203 h 6857999"/>
              <a:gd name="connsiteX1032" fmla="*/ 8117580 w 9144000"/>
              <a:gd name="connsiteY1032" fmla="*/ 4860026 h 6857999"/>
              <a:gd name="connsiteX1033" fmla="*/ 7912176 w 9144000"/>
              <a:gd name="connsiteY1033" fmla="*/ 4771470 h 6857999"/>
              <a:gd name="connsiteX1034" fmla="*/ 8633394 w 9144000"/>
              <a:gd name="connsiteY1034" fmla="*/ 4718190 h 6857999"/>
              <a:gd name="connsiteX1035" fmla="*/ 8675562 w 9144000"/>
              <a:gd name="connsiteY1035" fmla="*/ 4725851 h 6857999"/>
              <a:gd name="connsiteX1036" fmla="*/ 8678598 w 9144000"/>
              <a:gd name="connsiteY1036" fmla="*/ 4737925 h 6857999"/>
              <a:gd name="connsiteX1037" fmla="*/ 8636660 w 9144000"/>
              <a:gd name="connsiteY1037" fmla="*/ 4729884 h 6857999"/>
              <a:gd name="connsiteX1038" fmla="*/ 8303902 w 9144000"/>
              <a:gd name="connsiteY1038" fmla="*/ 4716440 h 6857999"/>
              <a:gd name="connsiteX1039" fmla="*/ 8348526 w 9144000"/>
              <a:gd name="connsiteY1039" fmla="*/ 4727814 h 6857999"/>
              <a:gd name="connsiteX1040" fmla="*/ 8408431 w 9144000"/>
              <a:gd name="connsiteY1040" fmla="*/ 4741532 h 6857999"/>
              <a:gd name="connsiteX1041" fmla="*/ 8423963 w 9144000"/>
              <a:gd name="connsiteY1041" fmla="*/ 4780831 h 6857999"/>
              <a:gd name="connsiteX1042" fmla="*/ 8329936 w 9144000"/>
              <a:gd name="connsiteY1042" fmla="*/ 4756744 h 6857999"/>
              <a:gd name="connsiteX1043" fmla="*/ 8320733 w 9144000"/>
              <a:gd name="connsiteY1043" fmla="*/ 4754029 h 6857999"/>
              <a:gd name="connsiteX1044" fmla="*/ 8729314 w 9144000"/>
              <a:gd name="connsiteY1044" fmla="*/ 4715146 h 6857999"/>
              <a:gd name="connsiteX1045" fmla="*/ 8749061 w 9144000"/>
              <a:gd name="connsiteY1045" fmla="*/ 4718455 h 6857999"/>
              <a:gd name="connsiteX1046" fmla="*/ 8749175 w 9144000"/>
              <a:gd name="connsiteY1046" fmla="*/ 4719008 h 6857999"/>
              <a:gd name="connsiteX1047" fmla="*/ 8729423 w 9144000"/>
              <a:gd name="connsiteY1047" fmla="*/ 4715624 h 6857999"/>
              <a:gd name="connsiteX1048" fmla="*/ 8680777 w 9144000"/>
              <a:gd name="connsiteY1048" fmla="*/ 4713138 h 6857999"/>
              <a:gd name="connsiteX1049" fmla="*/ 8722593 w 9144000"/>
              <a:gd name="connsiteY1049" fmla="*/ 4720512 h 6857999"/>
              <a:gd name="connsiteX1050" fmla="*/ 8724100 w 9144000"/>
              <a:gd name="connsiteY1050" fmla="*/ 4727085 h 6857999"/>
              <a:gd name="connsiteX1051" fmla="*/ 8682339 w 9144000"/>
              <a:gd name="connsiteY1051" fmla="*/ 4719349 h 6857999"/>
              <a:gd name="connsiteX1052" fmla="*/ 8404506 w 9144000"/>
              <a:gd name="connsiteY1052" fmla="*/ 4712567 h 6857999"/>
              <a:gd name="connsiteX1053" fmla="*/ 8492001 w 9144000"/>
              <a:gd name="connsiteY1053" fmla="*/ 4730917 h 6857999"/>
              <a:gd name="connsiteX1054" fmla="*/ 8500612 w 9144000"/>
              <a:gd name="connsiteY1054" fmla="*/ 4755559 h 6857999"/>
              <a:gd name="connsiteX1055" fmla="*/ 8413619 w 9144000"/>
              <a:gd name="connsiteY1055" fmla="*/ 4735640 h 6857999"/>
              <a:gd name="connsiteX1056" fmla="*/ 8492667 w 9144000"/>
              <a:gd name="connsiteY1056" fmla="*/ 4708417 h 6857999"/>
              <a:gd name="connsiteX1057" fmla="*/ 8554962 w 9144000"/>
              <a:gd name="connsiteY1057" fmla="*/ 4720503 h 6857999"/>
              <a:gd name="connsiteX1058" fmla="*/ 8560248 w 9144000"/>
              <a:gd name="connsiteY1058" fmla="*/ 4737464 h 6857999"/>
              <a:gd name="connsiteX1059" fmla="*/ 8498305 w 9144000"/>
              <a:gd name="connsiteY1059" fmla="*/ 4724517 h 6857999"/>
              <a:gd name="connsiteX1060" fmla="*/ 8679170 w 9144000"/>
              <a:gd name="connsiteY1060" fmla="*/ 4706745 h 6857999"/>
              <a:gd name="connsiteX1061" fmla="*/ 8721045 w 9144000"/>
              <a:gd name="connsiteY1061" fmla="*/ 4713760 h 6857999"/>
              <a:gd name="connsiteX1062" fmla="*/ 8721147 w 9144000"/>
              <a:gd name="connsiteY1062" fmla="*/ 4714206 h 6857999"/>
              <a:gd name="connsiteX1063" fmla="*/ 8679241 w 9144000"/>
              <a:gd name="connsiteY1063" fmla="*/ 4707025 h 6857999"/>
              <a:gd name="connsiteX1064" fmla="*/ 8558630 w 9144000"/>
              <a:gd name="connsiteY1064" fmla="*/ 4704605 h 6857999"/>
              <a:gd name="connsiteX1065" fmla="*/ 8625645 w 9144000"/>
              <a:gd name="connsiteY1065" fmla="*/ 4716782 h 6857999"/>
              <a:gd name="connsiteX1066" fmla="*/ 8628890 w 9144000"/>
              <a:gd name="connsiteY1066" fmla="*/ 4728394 h 6857999"/>
              <a:gd name="connsiteX1067" fmla="*/ 8562046 w 9144000"/>
              <a:gd name="connsiteY1067" fmla="*/ 4715578 h 6857999"/>
              <a:gd name="connsiteX1068" fmla="*/ 8629456 w 9144000"/>
              <a:gd name="connsiteY1068" fmla="*/ 4704086 h 6857999"/>
              <a:gd name="connsiteX1069" fmla="*/ 8671974 w 9144000"/>
              <a:gd name="connsiteY1069" fmla="*/ 4711585 h 6857999"/>
              <a:gd name="connsiteX1070" fmla="*/ 8673516 w 9144000"/>
              <a:gd name="connsiteY1070" fmla="*/ 4717714 h 6857999"/>
              <a:gd name="connsiteX1071" fmla="*/ 8631065 w 9144000"/>
              <a:gd name="connsiteY1071" fmla="*/ 4709849 h 6857999"/>
              <a:gd name="connsiteX1072" fmla="*/ 8029713 w 9144000"/>
              <a:gd name="connsiteY1072" fmla="*/ 4698501 h 6857999"/>
              <a:gd name="connsiteX1073" fmla="*/ 8192473 w 9144000"/>
              <a:gd name="connsiteY1073" fmla="*/ 4750451 h 6857999"/>
              <a:gd name="connsiteX1074" fmla="*/ 8214301 w 9144000"/>
              <a:gd name="connsiteY1074" fmla="*/ 4793287 h 6857999"/>
              <a:gd name="connsiteX1075" fmla="*/ 8053003 w 9144000"/>
              <a:gd name="connsiteY1075" fmla="*/ 4736658 h 6857999"/>
              <a:gd name="connsiteX1076" fmla="*/ 8627795 w 9144000"/>
              <a:gd name="connsiteY1076" fmla="*/ 4698138 h 6857999"/>
              <a:gd name="connsiteX1077" fmla="*/ 8670387 w 9144000"/>
              <a:gd name="connsiteY1077" fmla="*/ 4705273 h 6857999"/>
              <a:gd name="connsiteX1078" fmla="*/ 8670449 w 9144000"/>
              <a:gd name="connsiteY1078" fmla="*/ 4705519 h 6857999"/>
              <a:gd name="connsiteX1079" fmla="*/ 8627816 w 9144000"/>
              <a:gd name="connsiteY1079" fmla="*/ 4698213 h 6857999"/>
              <a:gd name="connsiteX1080" fmla="*/ 8608710 w 9144000"/>
              <a:gd name="connsiteY1080" fmla="*/ 4694940 h 6857999"/>
              <a:gd name="connsiteX1081" fmla="*/ 8620073 w 9144000"/>
              <a:gd name="connsiteY1081" fmla="*/ 4696844 h 6857999"/>
              <a:gd name="connsiteX1082" fmla="*/ 8620086 w 9144000"/>
              <a:gd name="connsiteY1082" fmla="*/ 4696890 h 6857999"/>
              <a:gd name="connsiteX1083" fmla="*/ 8554346 w 9144000"/>
              <a:gd name="connsiteY1083" fmla="*/ 4690840 h 6857999"/>
              <a:gd name="connsiteX1084" fmla="*/ 8621716 w 9144000"/>
              <a:gd name="connsiteY1084" fmla="*/ 4702722 h 6857999"/>
              <a:gd name="connsiteX1085" fmla="*/ 8623306 w 9144000"/>
              <a:gd name="connsiteY1085" fmla="*/ 4708412 h 6857999"/>
              <a:gd name="connsiteX1086" fmla="*/ 8555930 w 9144000"/>
              <a:gd name="connsiteY1086" fmla="*/ 4695931 h 6857999"/>
              <a:gd name="connsiteX1087" fmla="*/ 8486501 w 9144000"/>
              <a:gd name="connsiteY1087" fmla="*/ 4690809 h 6857999"/>
              <a:gd name="connsiteX1088" fmla="*/ 8514041 w 9144000"/>
              <a:gd name="connsiteY1088" fmla="*/ 4696504 h 6857999"/>
              <a:gd name="connsiteX1089" fmla="*/ 8549489 w 9144000"/>
              <a:gd name="connsiteY1089" fmla="*/ 4702945 h 6857999"/>
              <a:gd name="connsiteX1090" fmla="*/ 8552879 w 9144000"/>
              <a:gd name="connsiteY1090" fmla="*/ 4713821 h 6857999"/>
              <a:gd name="connsiteX1091" fmla="*/ 8501951 w 9144000"/>
              <a:gd name="connsiteY1091" fmla="*/ 4704057 h 6857999"/>
              <a:gd name="connsiteX1092" fmla="*/ 8490248 w 9144000"/>
              <a:gd name="connsiteY1092" fmla="*/ 4701510 h 6857999"/>
              <a:gd name="connsiteX1093" fmla="*/ 8395134 w 9144000"/>
              <a:gd name="connsiteY1093" fmla="*/ 4688835 h 6857999"/>
              <a:gd name="connsiteX1094" fmla="*/ 8411726 w 9144000"/>
              <a:gd name="connsiteY1094" fmla="*/ 4692714 h 6857999"/>
              <a:gd name="connsiteX1095" fmla="*/ 8483518 w 9144000"/>
              <a:gd name="connsiteY1095" fmla="*/ 4706643 h 6857999"/>
              <a:gd name="connsiteX1096" fmla="*/ 8489091 w 9144000"/>
              <a:gd name="connsiteY1096" fmla="*/ 4722592 h 6857999"/>
              <a:gd name="connsiteX1097" fmla="*/ 8401211 w 9144000"/>
              <a:gd name="connsiteY1097" fmla="*/ 4704222 h 6857999"/>
              <a:gd name="connsiteX1098" fmla="*/ 7384409 w 9144000"/>
              <a:gd name="connsiteY1098" fmla="*/ 4688607 h 6857999"/>
              <a:gd name="connsiteX1099" fmla="*/ 7543162 w 9144000"/>
              <a:gd name="connsiteY1099" fmla="*/ 4807589 h 6857999"/>
              <a:gd name="connsiteX1100" fmla="*/ 7802994 w 9144000"/>
              <a:gd name="connsiteY1100" fmla="*/ 4991536 h 6857999"/>
              <a:gd name="connsiteX1101" fmla="*/ 7929976 w 9144000"/>
              <a:gd name="connsiteY1101" fmla="*/ 5077094 h 6857999"/>
              <a:gd name="connsiteX1102" fmla="*/ 8083258 w 9144000"/>
              <a:gd name="connsiteY1102" fmla="*/ 5264967 h 6857999"/>
              <a:gd name="connsiteX1103" fmla="*/ 8120812 w 9144000"/>
              <a:gd name="connsiteY1103" fmla="*/ 5312453 h 6857999"/>
              <a:gd name="connsiteX1104" fmla="*/ 7936610 w 9144000"/>
              <a:gd name="connsiteY1104" fmla="*/ 5163975 h 6857999"/>
              <a:gd name="connsiteX1105" fmla="*/ 7606086 w 9144000"/>
              <a:gd name="connsiteY1105" fmla="*/ 4889747 h 6857999"/>
              <a:gd name="connsiteX1106" fmla="*/ 7433879 w 9144000"/>
              <a:gd name="connsiteY1106" fmla="*/ 4741700 h 6857999"/>
              <a:gd name="connsiteX1107" fmla="*/ 8290445 w 9144000"/>
              <a:gd name="connsiteY1107" fmla="*/ 4686385 h 6857999"/>
              <a:gd name="connsiteX1108" fmla="*/ 8375897 w 9144000"/>
              <a:gd name="connsiteY1108" fmla="*/ 4706567 h 6857999"/>
              <a:gd name="connsiteX1109" fmla="*/ 8396305 w 9144000"/>
              <a:gd name="connsiteY1109" fmla="*/ 4710847 h 6857999"/>
              <a:gd name="connsiteX1110" fmla="*/ 8405355 w 9144000"/>
              <a:gd name="connsiteY1110" fmla="*/ 4733749 h 6857999"/>
              <a:gd name="connsiteX1111" fmla="*/ 8350984 w 9144000"/>
              <a:gd name="connsiteY1111" fmla="*/ 4721300 h 6857999"/>
              <a:gd name="connsiteX1112" fmla="*/ 8300303 w 9144000"/>
              <a:gd name="connsiteY1112" fmla="*/ 4708403 h 6857999"/>
              <a:gd name="connsiteX1113" fmla="*/ 8164280 w 9144000"/>
              <a:gd name="connsiteY1113" fmla="*/ 4680849 h 6857999"/>
              <a:gd name="connsiteX1114" fmla="*/ 8295003 w 9144000"/>
              <a:gd name="connsiteY1114" fmla="*/ 4714170 h 6857999"/>
              <a:gd name="connsiteX1115" fmla="*/ 8311646 w 9144000"/>
              <a:gd name="connsiteY1115" fmla="*/ 4751347 h 6857999"/>
              <a:gd name="connsiteX1116" fmla="*/ 8181676 w 9144000"/>
              <a:gd name="connsiteY1116" fmla="*/ 4712995 h 6857999"/>
              <a:gd name="connsiteX1117" fmla="*/ 7610491 w 9144000"/>
              <a:gd name="connsiteY1117" fmla="*/ 4680622 h 6857999"/>
              <a:gd name="connsiteX1118" fmla="*/ 7757160 w 9144000"/>
              <a:gd name="connsiteY1118" fmla="*/ 4761704 h 6857999"/>
              <a:gd name="connsiteX1119" fmla="*/ 7963799 w 9144000"/>
              <a:gd name="connsiteY1119" fmla="*/ 4861227 h 6857999"/>
              <a:gd name="connsiteX1120" fmla="*/ 7998069 w 9144000"/>
              <a:gd name="connsiteY1120" fmla="*/ 4910732 h 6857999"/>
              <a:gd name="connsiteX1121" fmla="*/ 8027780 w 9144000"/>
              <a:gd name="connsiteY1121" fmla="*/ 4955094 h 6857999"/>
              <a:gd name="connsiteX1122" fmla="*/ 7723064 w 9144000"/>
              <a:gd name="connsiteY1122" fmla="*/ 4790348 h 6857999"/>
              <a:gd name="connsiteX1123" fmla="*/ 7683363 w 9144000"/>
              <a:gd name="connsiteY1123" fmla="*/ 4766301 h 6857999"/>
              <a:gd name="connsiteX1124" fmla="*/ 8482047 w 9144000"/>
              <a:gd name="connsiteY1124" fmla="*/ 4678089 h 6857999"/>
              <a:gd name="connsiteX1125" fmla="*/ 8545215 w 9144000"/>
              <a:gd name="connsiteY1125" fmla="*/ 4689229 h 6857999"/>
              <a:gd name="connsiteX1126" fmla="*/ 8546775 w 9144000"/>
              <a:gd name="connsiteY1126" fmla="*/ 4694235 h 6857999"/>
              <a:gd name="connsiteX1127" fmla="*/ 8483602 w 9144000"/>
              <a:gd name="connsiteY1127" fmla="*/ 4682532 h 6857999"/>
              <a:gd name="connsiteX1128" fmla="*/ 8014476 w 9144000"/>
              <a:gd name="connsiteY1128" fmla="*/ 4673536 h 6857999"/>
              <a:gd name="connsiteX1129" fmla="*/ 8177456 w 9144000"/>
              <a:gd name="connsiteY1129" fmla="*/ 4721297 h 6857999"/>
              <a:gd name="connsiteX1130" fmla="*/ 8180290 w 9144000"/>
              <a:gd name="connsiteY1130" fmla="*/ 4726542 h 6857999"/>
              <a:gd name="connsiteX1131" fmla="*/ 8187947 w 9144000"/>
              <a:gd name="connsiteY1131" fmla="*/ 4741570 h 6857999"/>
              <a:gd name="connsiteX1132" fmla="*/ 8024038 w 9144000"/>
              <a:gd name="connsiteY1132" fmla="*/ 4689202 h 6857999"/>
              <a:gd name="connsiteX1133" fmla="*/ 7843042 w 9144000"/>
              <a:gd name="connsiteY1133" fmla="*/ 4671596 h 6857999"/>
              <a:gd name="connsiteX1134" fmla="*/ 8047825 w 9144000"/>
              <a:gd name="connsiteY1134" fmla="*/ 4743446 h 6857999"/>
              <a:gd name="connsiteX1135" fmla="*/ 8074773 w 9144000"/>
              <a:gd name="connsiteY1135" fmla="*/ 4787628 h 6857999"/>
              <a:gd name="connsiteX1136" fmla="*/ 7867799 w 9144000"/>
              <a:gd name="connsiteY1136" fmla="*/ 4707360 h 6857999"/>
              <a:gd name="connsiteX1137" fmla="*/ 8387858 w 9144000"/>
              <a:gd name="connsiteY1137" fmla="*/ 4670410 h 6857999"/>
              <a:gd name="connsiteX1138" fmla="*/ 8477323 w 9144000"/>
              <a:gd name="connsiteY1138" fmla="*/ 4688912 h 6857999"/>
              <a:gd name="connsiteX1139" fmla="*/ 8481024 w 9144000"/>
              <a:gd name="connsiteY1139" fmla="*/ 4699503 h 6857999"/>
              <a:gd name="connsiteX1140" fmla="*/ 8391668 w 9144000"/>
              <a:gd name="connsiteY1140" fmla="*/ 4680057 h 6857999"/>
              <a:gd name="connsiteX1141" fmla="*/ 6782894 w 9144000"/>
              <a:gd name="connsiteY1141" fmla="*/ 4668366 h 6857999"/>
              <a:gd name="connsiteX1142" fmla="*/ 6882208 w 9144000"/>
              <a:gd name="connsiteY1142" fmla="*/ 4757065 h 6857999"/>
              <a:gd name="connsiteX1143" fmla="*/ 6884380 w 9144000"/>
              <a:gd name="connsiteY1143" fmla="*/ 4760764 h 6857999"/>
              <a:gd name="connsiteX1144" fmla="*/ 7064514 w 9144000"/>
              <a:gd name="connsiteY1144" fmla="*/ 5159355 h 6857999"/>
              <a:gd name="connsiteX1145" fmla="*/ 7095010 w 9144000"/>
              <a:gd name="connsiteY1145" fmla="*/ 5245212 h 6857999"/>
              <a:gd name="connsiteX1146" fmla="*/ 7081932 w 9144000"/>
              <a:gd name="connsiteY1146" fmla="*/ 5236124 h 6857999"/>
              <a:gd name="connsiteX1147" fmla="*/ 6995999 w 9144000"/>
              <a:gd name="connsiteY1147" fmla="*/ 5172422 h 6857999"/>
              <a:gd name="connsiteX1148" fmla="*/ 6938113 w 9144000"/>
              <a:gd name="connsiteY1148" fmla="*/ 5003177 h 6857999"/>
              <a:gd name="connsiteX1149" fmla="*/ 6851087 w 9144000"/>
              <a:gd name="connsiteY1149" fmla="*/ 4797708 h 6857999"/>
              <a:gd name="connsiteX1150" fmla="*/ 8279426 w 9144000"/>
              <a:gd name="connsiteY1150" fmla="*/ 4661778 h 6857999"/>
              <a:gd name="connsiteX1151" fmla="*/ 8386839 w 9144000"/>
              <a:gd name="connsiteY1151" fmla="*/ 4686894 h 6857999"/>
              <a:gd name="connsiteX1152" fmla="*/ 8392935 w 9144000"/>
              <a:gd name="connsiteY1152" fmla="*/ 4702321 h 6857999"/>
              <a:gd name="connsiteX1153" fmla="*/ 8285648 w 9144000"/>
              <a:gd name="connsiteY1153" fmla="*/ 4675673 h 6857999"/>
              <a:gd name="connsiteX1154" fmla="*/ 8384066 w 9144000"/>
              <a:gd name="connsiteY1154" fmla="*/ 4660809 h 6857999"/>
              <a:gd name="connsiteX1155" fmla="*/ 8472983 w 9144000"/>
              <a:gd name="connsiteY1155" fmla="*/ 4676490 h 6857999"/>
              <a:gd name="connsiteX1156" fmla="*/ 8474505 w 9144000"/>
              <a:gd name="connsiteY1156" fmla="*/ 4680846 h 6857999"/>
              <a:gd name="connsiteX1157" fmla="*/ 8385465 w 9144000"/>
              <a:gd name="connsiteY1157" fmla="*/ 4664351 h 6857999"/>
              <a:gd name="connsiteX1158" fmla="*/ 8149227 w 9144000"/>
              <a:gd name="connsiteY1158" fmla="*/ 4653034 h 6857999"/>
              <a:gd name="connsiteX1159" fmla="*/ 8281631 w 9144000"/>
              <a:gd name="connsiteY1159" fmla="*/ 4684304 h 6857999"/>
              <a:gd name="connsiteX1160" fmla="*/ 8291406 w 9144000"/>
              <a:gd name="connsiteY1160" fmla="*/ 4706139 h 6857999"/>
              <a:gd name="connsiteX1161" fmla="*/ 8159847 w 9144000"/>
              <a:gd name="connsiteY1161" fmla="*/ 4672658 h 6857999"/>
              <a:gd name="connsiteX1162" fmla="*/ 8272620 w 9144000"/>
              <a:gd name="connsiteY1162" fmla="*/ 4646581 h 6857999"/>
              <a:gd name="connsiteX1163" fmla="*/ 8379653 w 9144000"/>
              <a:gd name="connsiteY1163" fmla="*/ 4668714 h 6857999"/>
              <a:gd name="connsiteX1164" fmla="*/ 8383428 w 9144000"/>
              <a:gd name="connsiteY1164" fmla="*/ 4678265 h 6857999"/>
              <a:gd name="connsiteX1165" fmla="*/ 8276377 w 9144000"/>
              <a:gd name="connsiteY1165" fmla="*/ 4654968 h 6857999"/>
              <a:gd name="connsiteX1166" fmla="*/ 8268422 w 9144000"/>
              <a:gd name="connsiteY1166" fmla="*/ 4637301 h 6857999"/>
              <a:gd name="connsiteX1167" fmla="*/ 8358237 w 9144000"/>
              <a:gd name="connsiteY1167" fmla="*/ 4656254 h 6857999"/>
              <a:gd name="connsiteX1168" fmla="*/ 8375964 w 9144000"/>
              <a:gd name="connsiteY1168" fmla="*/ 4659381 h 6857999"/>
              <a:gd name="connsiteX1169" fmla="*/ 8377333 w 9144000"/>
              <a:gd name="connsiteY1169" fmla="*/ 4662844 h 6857999"/>
              <a:gd name="connsiteX1170" fmla="*/ 8353581 w 9144000"/>
              <a:gd name="connsiteY1170" fmla="*/ 4658444 h 6857999"/>
              <a:gd name="connsiteX1171" fmla="*/ 8269750 w 9144000"/>
              <a:gd name="connsiteY1171" fmla="*/ 4640169 h 6857999"/>
              <a:gd name="connsiteX1172" fmla="*/ 8269197 w 9144000"/>
              <a:gd name="connsiteY1172" fmla="*/ 4638935 h 6857999"/>
              <a:gd name="connsiteX1173" fmla="*/ 7989043 w 9144000"/>
              <a:gd name="connsiteY1173" fmla="*/ 4631868 h 6857999"/>
              <a:gd name="connsiteX1174" fmla="*/ 8121763 w 9144000"/>
              <a:gd name="connsiteY1174" fmla="*/ 4670011 h 6857999"/>
              <a:gd name="connsiteX1175" fmla="*/ 8154217 w 9144000"/>
              <a:gd name="connsiteY1175" fmla="*/ 4678284 h 6857999"/>
              <a:gd name="connsiteX1176" fmla="*/ 8171319 w 9144000"/>
              <a:gd name="connsiteY1176" fmla="*/ 4709939 h 6857999"/>
              <a:gd name="connsiteX1177" fmla="*/ 8007122 w 9144000"/>
              <a:gd name="connsiteY1177" fmla="*/ 4661487 h 6857999"/>
              <a:gd name="connsiteX1178" fmla="*/ 8135781 w 9144000"/>
              <a:gd name="connsiteY1178" fmla="*/ 4628190 h 6857999"/>
              <a:gd name="connsiteX1179" fmla="*/ 8270625 w 9144000"/>
              <a:gd name="connsiteY1179" fmla="*/ 4659721 h 6857999"/>
              <a:gd name="connsiteX1180" fmla="*/ 8276781 w 9144000"/>
              <a:gd name="connsiteY1180" fmla="*/ 4673471 h 6857999"/>
              <a:gd name="connsiteX1181" fmla="*/ 8142196 w 9144000"/>
              <a:gd name="connsiteY1181" fmla="*/ 4640044 h 6857999"/>
              <a:gd name="connsiteX1182" fmla="*/ 7811158 w 9144000"/>
              <a:gd name="connsiteY1182" fmla="*/ 4625534 h 6857999"/>
              <a:gd name="connsiteX1183" fmla="*/ 7865235 w 9144000"/>
              <a:gd name="connsiteY1183" fmla="*/ 4646002 h 6857999"/>
              <a:gd name="connsiteX1184" fmla="*/ 8018164 w 9144000"/>
              <a:gd name="connsiteY1184" fmla="*/ 4694814 h 6857999"/>
              <a:gd name="connsiteX1185" fmla="*/ 8041147 w 9144000"/>
              <a:gd name="connsiteY1185" fmla="*/ 4732495 h 6857999"/>
              <a:gd name="connsiteX1186" fmla="*/ 7840257 w 9144000"/>
              <a:gd name="connsiteY1186" fmla="*/ 4661965 h 6857999"/>
              <a:gd name="connsiteX1187" fmla="*/ 7834844 w 9144000"/>
              <a:gd name="connsiteY1187" fmla="*/ 4659753 h 6857999"/>
              <a:gd name="connsiteX1188" fmla="*/ 7031749 w 9144000"/>
              <a:gd name="connsiteY1188" fmla="*/ 4624515 h 6857999"/>
              <a:gd name="connsiteX1189" fmla="*/ 7541752 w 9144000"/>
              <a:gd name="connsiteY1189" fmla="*/ 5127779 h 6857999"/>
              <a:gd name="connsiteX1190" fmla="*/ 8296125 w 9144000"/>
              <a:gd name="connsiteY1190" fmla="*/ 5865632 h 6857999"/>
              <a:gd name="connsiteX1191" fmla="*/ 8401415 w 9144000"/>
              <a:gd name="connsiteY1191" fmla="*/ 5968806 h 6857999"/>
              <a:gd name="connsiteX1192" fmla="*/ 8400287 w 9144000"/>
              <a:gd name="connsiteY1192" fmla="*/ 5969934 h 6857999"/>
              <a:gd name="connsiteX1193" fmla="*/ 8804429 w 9144000"/>
              <a:gd name="connsiteY1193" fmla="*/ 6385762 h 6857999"/>
              <a:gd name="connsiteX1194" fmla="*/ 8762483 w 9144000"/>
              <a:gd name="connsiteY1194" fmla="*/ 6346092 h 6857999"/>
              <a:gd name="connsiteX1195" fmla="*/ 8253565 w 9144000"/>
              <a:gd name="connsiteY1195" fmla="*/ 5910055 h 6857999"/>
              <a:gd name="connsiteX1196" fmla="*/ 7880460 w 9144000"/>
              <a:gd name="connsiteY1196" fmla="*/ 5604013 h 6857999"/>
              <a:gd name="connsiteX1197" fmla="*/ 7540830 w 9144000"/>
              <a:gd name="connsiteY1197" fmla="*/ 5200678 h 6857999"/>
              <a:gd name="connsiteX1198" fmla="*/ 7180864 w 9144000"/>
              <a:gd name="connsiteY1198" fmla="*/ 4787986 h 6857999"/>
              <a:gd name="connsiteX1199" fmla="*/ 7288560 w 9144000"/>
              <a:gd name="connsiteY1199" fmla="*/ 4616769 h 6857999"/>
              <a:gd name="connsiteX1200" fmla="*/ 7359829 w 9144000"/>
              <a:gd name="connsiteY1200" fmla="*/ 4670183 h 6857999"/>
              <a:gd name="connsiteX1201" fmla="*/ 7395285 w 9144000"/>
              <a:gd name="connsiteY1201" fmla="*/ 4708521 h 6857999"/>
              <a:gd name="connsiteX1202" fmla="*/ 8129028 w 9144000"/>
              <a:gd name="connsiteY1202" fmla="*/ 4615710 h 6857999"/>
              <a:gd name="connsiteX1203" fmla="*/ 8151029 w 9144000"/>
              <a:gd name="connsiteY1203" fmla="*/ 4621436 h 6857999"/>
              <a:gd name="connsiteX1204" fmla="*/ 8263938 w 9144000"/>
              <a:gd name="connsiteY1204" fmla="*/ 4644785 h 6857999"/>
              <a:gd name="connsiteX1205" fmla="*/ 8267648 w 9144000"/>
              <a:gd name="connsiteY1205" fmla="*/ 4653069 h 6857999"/>
              <a:gd name="connsiteX1206" fmla="*/ 8143201 w 9144000"/>
              <a:gd name="connsiteY1206" fmla="*/ 4625988 h 6857999"/>
              <a:gd name="connsiteX1207" fmla="*/ 8133109 w 9144000"/>
              <a:gd name="connsiteY1207" fmla="*/ 4623252 h 6857999"/>
              <a:gd name="connsiteX1208" fmla="*/ 8124246 w 9144000"/>
              <a:gd name="connsiteY1208" fmla="*/ 4606876 h 6857999"/>
              <a:gd name="connsiteX1209" fmla="*/ 8259562 w 9144000"/>
              <a:gd name="connsiteY1209" fmla="*/ 4635431 h 6857999"/>
              <a:gd name="connsiteX1210" fmla="*/ 8260894 w 9144000"/>
              <a:gd name="connsiteY1210" fmla="*/ 4638238 h 6857999"/>
              <a:gd name="connsiteX1211" fmla="*/ 8125211 w 9144000"/>
              <a:gd name="connsiteY1211" fmla="*/ 4608658 h 6857999"/>
              <a:gd name="connsiteX1212" fmla="*/ 7547565 w 9144000"/>
              <a:gd name="connsiteY1212" fmla="*/ 4606639 h 6857999"/>
              <a:gd name="connsiteX1213" fmla="*/ 7592835 w 9144000"/>
              <a:gd name="connsiteY1213" fmla="*/ 4630867 h 6857999"/>
              <a:gd name="connsiteX1214" fmla="*/ 7786066 w 9144000"/>
              <a:gd name="connsiteY1214" fmla="*/ 4724493 h 6857999"/>
              <a:gd name="connsiteX1215" fmla="*/ 7904558 w 9144000"/>
              <a:gd name="connsiteY1215" fmla="*/ 4775655 h 6857999"/>
              <a:gd name="connsiteX1216" fmla="*/ 7954731 w 9144000"/>
              <a:gd name="connsiteY1216" fmla="*/ 4848129 h 6857999"/>
              <a:gd name="connsiteX1217" fmla="*/ 7759674 w 9144000"/>
              <a:gd name="connsiteY1217" fmla="*/ 4754120 h 6857999"/>
              <a:gd name="connsiteX1218" fmla="*/ 7596033 w 9144000"/>
              <a:gd name="connsiteY1218" fmla="*/ 4663625 h 6857999"/>
              <a:gd name="connsiteX1219" fmla="*/ 7973076 w 9144000"/>
              <a:gd name="connsiteY1219" fmla="*/ 4605707 h 6857999"/>
              <a:gd name="connsiteX1220" fmla="*/ 8139167 w 9144000"/>
              <a:gd name="connsiteY1220" fmla="*/ 4650427 h 6857999"/>
              <a:gd name="connsiteX1221" fmla="*/ 8149796 w 9144000"/>
              <a:gd name="connsiteY1221" fmla="*/ 4670100 h 6857999"/>
              <a:gd name="connsiteX1222" fmla="*/ 8124424 w 9144000"/>
              <a:gd name="connsiteY1222" fmla="*/ 4663644 h 6857999"/>
              <a:gd name="connsiteX1223" fmla="*/ 7983820 w 9144000"/>
              <a:gd name="connsiteY1223" fmla="*/ 4623308 h 6857999"/>
              <a:gd name="connsiteX1224" fmla="*/ 7796340 w 9144000"/>
              <a:gd name="connsiteY1224" fmla="*/ 4604129 h 6857999"/>
              <a:gd name="connsiteX1225" fmla="*/ 7886715 w 9144000"/>
              <a:gd name="connsiteY1225" fmla="*/ 4636095 h 6857999"/>
              <a:gd name="connsiteX1226" fmla="*/ 8003163 w 9144000"/>
              <a:gd name="connsiteY1226" fmla="*/ 4670221 h 6857999"/>
              <a:gd name="connsiteX1227" fmla="*/ 8012491 w 9144000"/>
              <a:gd name="connsiteY1227" fmla="*/ 4685513 h 6857999"/>
              <a:gd name="connsiteX1228" fmla="*/ 7867769 w 9144000"/>
              <a:gd name="connsiteY1228" fmla="*/ 4639275 h 6857999"/>
              <a:gd name="connsiteX1229" fmla="*/ 7803911 w 9144000"/>
              <a:gd name="connsiteY1229" fmla="*/ 4615066 h 6857999"/>
              <a:gd name="connsiteX1230" fmla="*/ 7961603 w 9144000"/>
              <a:gd name="connsiteY1230" fmla="*/ 4586907 h 6857999"/>
              <a:gd name="connsiteX1231" fmla="*/ 7971130 w 9144000"/>
              <a:gd name="connsiteY1231" fmla="*/ 4589691 h 6857999"/>
              <a:gd name="connsiteX1232" fmla="*/ 8125905 w 9144000"/>
              <a:gd name="connsiteY1232" fmla="*/ 4625882 h 6857999"/>
              <a:gd name="connsiteX1233" fmla="*/ 8132218 w 9144000"/>
              <a:gd name="connsiteY1233" fmla="*/ 4637565 h 6857999"/>
              <a:gd name="connsiteX1234" fmla="*/ 7967560 w 9144000"/>
              <a:gd name="connsiteY1234" fmla="*/ 4596668 h 6857999"/>
              <a:gd name="connsiteX1235" fmla="*/ 7950888 w 9144000"/>
              <a:gd name="connsiteY1235" fmla="*/ 4569352 h 6857999"/>
              <a:gd name="connsiteX1236" fmla="*/ 8119000 w 9144000"/>
              <a:gd name="connsiteY1236" fmla="*/ 4613101 h 6857999"/>
              <a:gd name="connsiteX1237" fmla="*/ 8123005 w 9144000"/>
              <a:gd name="connsiteY1237" fmla="*/ 4620514 h 6857999"/>
              <a:gd name="connsiteX1238" fmla="*/ 7954188 w 9144000"/>
              <a:gd name="connsiteY1238" fmla="*/ 4574759 h 6857999"/>
              <a:gd name="connsiteX1239" fmla="*/ 6971813 w 9144000"/>
              <a:gd name="connsiteY1239" fmla="*/ 4568683 h 6857999"/>
              <a:gd name="connsiteX1240" fmla="*/ 7614193 w 9144000"/>
              <a:gd name="connsiteY1240" fmla="*/ 5298493 h 6857999"/>
              <a:gd name="connsiteX1241" fmla="*/ 7848486 w 9144000"/>
              <a:gd name="connsiteY1241" fmla="*/ 5577786 h 6857999"/>
              <a:gd name="connsiteX1242" fmla="*/ 7799205 w 9144000"/>
              <a:gd name="connsiteY1242" fmla="*/ 5537362 h 6857999"/>
              <a:gd name="connsiteX1243" fmla="*/ 7520970 w 9144000"/>
              <a:gd name="connsiteY1243" fmla="*/ 5303022 h 6857999"/>
              <a:gd name="connsiteX1244" fmla="*/ 7437178 w 9144000"/>
              <a:gd name="connsiteY1244" fmla="*/ 5180144 h 6857999"/>
              <a:gd name="connsiteX1245" fmla="*/ 6971813 w 9144000"/>
              <a:gd name="connsiteY1245" fmla="*/ 4568683 h 6857999"/>
              <a:gd name="connsiteX1246" fmla="*/ 7946953 w 9144000"/>
              <a:gd name="connsiteY1246" fmla="*/ 4562908 h 6857999"/>
              <a:gd name="connsiteX1247" fmla="*/ 8097201 w 9144000"/>
              <a:gd name="connsiteY1247" fmla="*/ 4601169 h 6857999"/>
              <a:gd name="connsiteX1248" fmla="*/ 8114528 w 9144000"/>
              <a:gd name="connsiteY1248" fmla="*/ 4604826 h 6857999"/>
              <a:gd name="connsiteX1249" fmla="*/ 8115450 w 9144000"/>
              <a:gd name="connsiteY1249" fmla="*/ 4606530 h 6857999"/>
              <a:gd name="connsiteX1250" fmla="*/ 8094952 w 9144000"/>
              <a:gd name="connsiteY1250" fmla="*/ 4602061 h 6857999"/>
              <a:gd name="connsiteX1251" fmla="*/ 7947390 w 9144000"/>
              <a:gd name="connsiteY1251" fmla="*/ 4563621 h 6857999"/>
              <a:gd name="connsiteX1252" fmla="*/ 7767146 w 9144000"/>
              <a:gd name="connsiteY1252" fmla="*/ 4562009 h 6857999"/>
              <a:gd name="connsiteX1253" fmla="*/ 7900859 w 9144000"/>
              <a:gd name="connsiteY1253" fmla="*/ 4606523 h 6857999"/>
              <a:gd name="connsiteX1254" fmla="*/ 7977800 w 9144000"/>
              <a:gd name="connsiteY1254" fmla="*/ 4628636 h 6857999"/>
              <a:gd name="connsiteX1255" fmla="*/ 7995799 w 9144000"/>
              <a:gd name="connsiteY1255" fmla="*/ 4658146 h 6857999"/>
              <a:gd name="connsiteX1256" fmla="*/ 7889999 w 9144000"/>
              <a:gd name="connsiteY1256" fmla="*/ 4626926 h 6857999"/>
              <a:gd name="connsiteX1257" fmla="*/ 7786792 w 9144000"/>
              <a:gd name="connsiteY1257" fmla="*/ 4590334 h 6857999"/>
              <a:gd name="connsiteX1258" fmla="*/ 7767741 w 9144000"/>
              <a:gd name="connsiteY1258" fmla="*/ 4562813 h 6857999"/>
              <a:gd name="connsiteX1259" fmla="*/ 7499361 w 9144000"/>
              <a:gd name="connsiteY1259" fmla="*/ 4549962 h 6857999"/>
              <a:gd name="connsiteX1260" fmla="*/ 7616078 w 9144000"/>
              <a:gd name="connsiteY1260" fmla="*/ 4607904 h 6857999"/>
              <a:gd name="connsiteX1261" fmla="*/ 7814626 w 9144000"/>
              <a:gd name="connsiteY1261" fmla="*/ 4695857 h 6857999"/>
              <a:gd name="connsiteX1262" fmla="*/ 7862042 w 9144000"/>
              <a:gd name="connsiteY1262" fmla="*/ 4714241 h 6857999"/>
              <a:gd name="connsiteX1263" fmla="*/ 7897187 w 9144000"/>
              <a:gd name="connsiteY1263" fmla="*/ 4765008 h 6857999"/>
              <a:gd name="connsiteX1264" fmla="*/ 7788937 w 9144000"/>
              <a:gd name="connsiteY1264" fmla="*/ 4718338 h 6857999"/>
              <a:gd name="connsiteX1265" fmla="*/ 7595876 w 9144000"/>
              <a:gd name="connsiteY1265" fmla="*/ 4624909 h 6857999"/>
              <a:gd name="connsiteX1266" fmla="*/ 7535755 w 9144000"/>
              <a:gd name="connsiteY1266" fmla="*/ 4592753 h 6857999"/>
              <a:gd name="connsiteX1267" fmla="*/ 7748891 w 9144000"/>
              <a:gd name="connsiteY1267" fmla="*/ 4537304 h 6857999"/>
              <a:gd name="connsiteX1268" fmla="*/ 7922467 w 9144000"/>
              <a:gd name="connsiteY1268" fmla="*/ 4592080 h 6857999"/>
              <a:gd name="connsiteX1269" fmla="*/ 7961995 w 9144000"/>
              <a:gd name="connsiteY1269" fmla="*/ 4602723 h 6857999"/>
              <a:gd name="connsiteX1270" fmla="*/ 7972585 w 9144000"/>
              <a:gd name="connsiteY1270" fmla="*/ 4620085 h 6857999"/>
              <a:gd name="connsiteX1271" fmla="*/ 7903701 w 9144000"/>
              <a:gd name="connsiteY1271" fmla="*/ 4600324 h 6857999"/>
              <a:gd name="connsiteX1272" fmla="*/ 7760215 w 9144000"/>
              <a:gd name="connsiteY1272" fmla="*/ 4552630 h 6857999"/>
              <a:gd name="connsiteX1273" fmla="*/ 7844365 w 9144000"/>
              <a:gd name="connsiteY1273" fmla="*/ 4536782 h 6857999"/>
              <a:gd name="connsiteX1274" fmla="*/ 7936011 w 9144000"/>
              <a:gd name="connsiteY1274" fmla="*/ 4560121 h 6857999"/>
              <a:gd name="connsiteX1275" fmla="*/ 7936399 w 9144000"/>
              <a:gd name="connsiteY1275" fmla="*/ 4560758 h 6857999"/>
              <a:gd name="connsiteX1276" fmla="*/ 7236252 w 9144000"/>
              <a:gd name="connsiteY1276" fmla="*/ 4529596 h 6857999"/>
              <a:gd name="connsiteX1277" fmla="*/ 7331256 w 9144000"/>
              <a:gd name="connsiteY1277" fmla="*/ 4602065 h 6857999"/>
              <a:gd name="connsiteX1278" fmla="*/ 7681615 w 9144000"/>
              <a:gd name="connsiteY1278" fmla="*/ 4836091 h 6857999"/>
              <a:gd name="connsiteX1279" fmla="*/ 7784557 w 9144000"/>
              <a:gd name="connsiteY1279" fmla="*/ 4898861 h 6857999"/>
              <a:gd name="connsiteX1280" fmla="*/ 7909787 w 9144000"/>
              <a:gd name="connsiteY1280" fmla="*/ 5052352 h 6857999"/>
              <a:gd name="connsiteX1281" fmla="*/ 7748577 w 9144000"/>
              <a:gd name="connsiteY1281" fmla="*/ 4943287 h 6857999"/>
              <a:gd name="connsiteX1282" fmla="*/ 7460947 w 9144000"/>
              <a:gd name="connsiteY1282" fmla="*/ 4736823 h 6857999"/>
              <a:gd name="connsiteX1283" fmla="*/ 7348791 w 9144000"/>
              <a:gd name="connsiteY1283" fmla="*/ 4650379 h 6857999"/>
              <a:gd name="connsiteX1284" fmla="*/ 7735792 w 9144000"/>
              <a:gd name="connsiteY1284" fmla="*/ 4519579 h 6857999"/>
              <a:gd name="connsiteX1285" fmla="*/ 7759888 w 9144000"/>
              <a:gd name="connsiteY1285" fmla="*/ 4527979 h 6857999"/>
              <a:gd name="connsiteX1286" fmla="*/ 7950342 w 9144000"/>
              <a:gd name="connsiteY1286" fmla="*/ 4583619 h 6857999"/>
              <a:gd name="connsiteX1287" fmla="*/ 7956413 w 9144000"/>
              <a:gd name="connsiteY1287" fmla="*/ 4593571 h 6857999"/>
              <a:gd name="connsiteX1288" fmla="*/ 7753432 w 9144000"/>
              <a:gd name="connsiteY1288" fmla="*/ 4531523 h 6857999"/>
              <a:gd name="connsiteX1289" fmla="*/ 7741412 w 9144000"/>
              <a:gd name="connsiteY1289" fmla="*/ 4527183 h 6857999"/>
              <a:gd name="connsiteX1290" fmla="*/ 7462718 w 9144000"/>
              <a:gd name="connsiteY1290" fmla="*/ 4506881 h 6857999"/>
              <a:gd name="connsiteX1291" fmla="*/ 7634120 w 9144000"/>
              <a:gd name="connsiteY1291" fmla="*/ 4586531 h 6857999"/>
              <a:gd name="connsiteX1292" fmla="*/ 7828685 w 9144000"/>
              <a:gd name="connsiteY1292" fmla="*/ 4666058 h 6857999"/>
              <a:gd name="connsiteX1293" fmla="*/ 7853418 w 9144000"/>
              <a:gd name="connsiteY1293" fmla="*/ 4701782 h 6857999"/>
              <a:gd name="connsiteX1294" fmla="*/ 7818512 w 9144000"/>
              <a:gd name="connsiteY1294" fmla="*/ 4688246 h 6857999"/>
              <a:gd name="connsiteX1295" fmla="*/ 7620153 w 9144000"/>
              <a:gd name="connsiteY1295" fmla="*/ 4600407 h 6857999"/>
              <a:gd name="connsiteX1296" fmla="*/ 7485410 w 9144000"/>
              <a:gd name="connsiteY1296" fmla="*/ 4533560 h 6857999"/>
              <a:gd name="connsiteX1297" fmla="*/ 7725823 w 9144000"/>
              <a:gd name="connsiteY1297" fmla="*/ 4506086 h 6857999"/>
              <a:gd name="connsiteX1298" fmla="*/ 7802887 w 9144000"/>
              <a:gd name="connsiteY1298" fmla="*/ 4530837 h 6857999"/>
              <a:gd name="connsiteX1299" fmla="*/ 7939897 w 9144000"/>
              <a:gd name="connsiteY1299" fmla="*/ 4566492 h 6857999"/>
              <a:gd name="connsiteX1300" fmla="*/ 7943108 w 9144000"/>
              <a:gd name="connsiteY1300" fmla="*/ 4571756 h 6857999"/>
              <a:gd name="connsiteX1301" fmla="*/ 7799111 w 9144000"/>
              <a:gd name="connsiteY1301" fmla="*/ 4532729 h 6857999"/>
              <a:gd name="connsiteX1302" fmla="*/ 7728130 w 9144000"/>
              <a:gd name="connsiteY1302" fmla="*/ 4509208 h 6857999"/>
              <a:gd name="connsiteX1303" fmla="*/ 7426553 w 9144000"/>
              <a:gd name="connsiteY1303" fmla="*/ 4464360 h 6857999"/>
              <a:gd name="connsiteX1304" fmla="*/ 7457213 w 9144000"/>
              <a:gd name="connsiteY1304" fmla="*/ 4480002 h 6857999"/>
              <a:gd name="connsiteX1305" fmla="*/ 7657743 w 9144000"/>
              <a:gd name="connsiteY1305" fmla="*/ 4567468 h 6857999"/>
              <a:gd name="connsiteX1306" fmla="*/ 7796893 w 9144000"/>
              <a:gd name="connsiteY1306" fmla="*/ 4620135 h 6857999"/>
              <a:gd name="connsiteX1307" fmla="*/ 7820167 w 9144000"/>
              <a:gd name="connsiteY1307" fmla="*/ 4653754 h 6857999"/>
              <a:gd name="connsiteX1308" fmla="*/ 7637196 w 9144000"/>
              <a:gd name="connsiteY1308" fmla="*/ 4578970 h 6857999"/>
              <a:gd name="connsiteX1309" fmla="*/ 7450140 w 9144000"/>
              <a:gd name="connsiteY1309" fmla="*/ 4492091 h 6857999"/>
              <a:gd name="connsiteX1310" fmla="*/ 7413068 w 9144000"/>
              <a:gd name="connsiteY1310" fmla="*/ 4448505 h 6857999"/>
              <a:gd name="connsiteX1311" fmla="*/ 7472028 w 9144000"/>
              <a:gd name="connsiteY1311" fmla="*/ 4477349 h 6857999"/>
              <a:gd name="connsiteX1312" fmla="*/ 7675734 w 9144000"/>
              <a:gd name="connsiteY1312" fmla="*/ 4561470 h 6857999"/>
              <a:gd name="connsiteX1313" fmla="*/ 7782399 w 9144000"/>
              <a:gd name="connsiteY1313" fmla="*/ 4599198 h 6857999"/>
              <a:gd name="connsiteX1314" fmla="*/ 7789638 w 9144000"/>
              <a:gd name="connsiteY1314" fmla="*/ 4609655 h 6857999"/>
              <a:gd name="connsiteX1315" fmla="*/ 7660546 w 9144000"/>
              <a:gd name="connsiteY1315" fmla="*/ 4560715 h 6857999"/>
              <a:gd name="connsiteX1316" fmla="*/ 7460322 w 9144000"/>
              <a:gd name="connsiteY1316" fmla="*/ 4473220 h 6857999"/>
              <a:gd name="connsiteX1317" fmla="*/ 7413910 w 9144000"/>
              <a:gd name="connsiteY1317" fmla="*/ 4449493 h 6857999"/>
              <a:gd name="connsiteX1318" fmla="*/ 7387674 w 9144000"/>
              <a:gd name="connsiteY1318" fmla="*/ 4436082 h 6857999"/>
              <a:gd name="connsiteX1319" fmla="*/ 7397631 w 9144000"/>
              <a:gd name="connsiteY1319" fmla="*/ 4440953 h 6857999"/>
              <a:gd name="connsiteX1320" fmla="*/ 7397962 w 9144000"/>
              <a:gd name="connsiteY1320" fmla="*/ 4441341 h 6857999"/>
              <a:gd name="connsiteX1321" fmla="*/ 7139026 w 9144000"/>
              <a:gd name="connsiteY1321" fmla="*/ 4426958 h 6857999"/>
              <a:gd name="connsiteX1322" fmla="*/ 7181352 w 9144000"/>
              <a:gd name="connsiteY1322" fmla="*/ 4458583 h 6857999"/>
              <a:gd name="connsiteX1323" fmla="*/ 7355707 w 9144000"/>
              <a:gd name="connsiteY1323" fmla="*/ 4577207 h 6857999"/>
              <a:gd name="connsiteX1324" fmla="*/ 7681208 w 9144000"/>
              <a:gd name="connsiteY1324" fmla="*/ 4774375 h 6857999"/>
              <a:gd name="connsiteX1325" fmla="*/ 7725011 w 9144000"/>
              <a:gd name="connsiteY1325" fmla="*/ 4825879 h 6857999"/>
              <a:gd name="connsiteX1326" fmla="*/ 7768307 w 9144000"/>
              <a:gd name="connsiteY1326" fmla="*/ 4878945 h 6857999"/>
              <a:gd name="connsiteX1327" fmla="*/ 7684863 w 9144000"/>
              <a:gd name="connsiteY1327" fmla="*/ 4828061 h 6857999"/>
              <a:gd name="connsiteX1328" fmla="*/ 7334491 w 9144000"/>
              <a:gd name="connsiteY1328" fmla="*/ 4594523 h 6857999"/>
              <a:gd name="connsiteX1329" fmla="*/ 7205250 w 9144000"/>
              <a:gd name="connsiteY1329" fmla="*/ 4496323 h 6857999"/>
              <a:gd name="connsiteX1330" fmla="*/ 7179354 w 9144000"/>
              <a:gd name="connsiteY1330" fmla="*/ 4468529 h 6857999"/>
              <a:gd name="connsiteX1331" fmla="*/ 7472846 w 9144000"/>
              <a:gd name="connsiteY1331" fmla="*/ 4416172 h 6857999"/>
              <a:gd name="connsiteX1332" fmla="*/ 7635401 w 9144000"/>
              <a:gd name="connsiteY1332" fmla="*/ 4477046 h 6857999"/>
              <a:gd name="connsiteX1333" fmla="*/ 7711723 w 9144000"/>
              <a:gd name="connsiteY1333" fmla="*/ 4501558 h 6857999"/>
              <a:gd name="connsiteX1334" fmla="*/ 7713889 w 9144000"/>
              <a:gd name="connsiteY1334" fmla="*/ 4504489 h 6857999"/>
              <a:gd name="connsiteX1335" fmla="*/ 7633553 w 9144000"/>
              <a:gd name="connsiteY1335" fmla="*/ 4477869 h 6857999"/>
              <a:gd name="connsiteX1336" fmla="*/ 7472846 w 9144000"/>
              <a:gd name="connsiteY1336" fmla="*/ 4416172 h 6857999"/>
              <a:gd name="connsiteX1337" fmla="*/ 7376073 w 9144000"/>
              <a:gd name="connsiteY1337" fmla="*/ 4405008 h 6857999"/>
              <a:gd name="connsiteX1338" fmla="*/ 7479983 w 9144000"/>
              <a:gd name="connsiteY1338" fmla="*/ 4453938 h 6857999"/>
              <a:gd name="connsiteX1339" fmla="*/ 7686653 w 9144000"/>
              <a:gd name="connsiteY1339" fmla="*/ 4535212 h 6857999"/>
              <a:gd name="connsiteX1340" fmla="*/ 7752878 w 9144000"/>
              <a:gd name="connsiteY1340" fmla="*/ 4557259 h 6857999"/>
              <a:gd name="connsiteX1341" fmla="*/ 7760611 w 9144000"/>
              <a:gd name="connsiteY1341" fmla="*/ 4567726 h 6857999"/>
              <a:gd name="connsiteX1342" fmla="*/ 7772838 w 9144000"/>
              <a:gd name="connsiteY1342" fmla="*/ 4585387 h 6857999"/>
              <a:gd name="connsiteX1343" fmla="*/ 7679267 w 9144000"/>
              <a:gd name="connsiteY1343" fmla="*/ 4552212 h 6857999"/>
              <a:gd name="connsiteX1344" fmla="*/ 7475753 w 9144000"/>
              <a:gd name="connsiteY1344" fmla="*/ 4468165 h 6857999"/>
              <a:gd name="connsiteX1345" fmla="*/ 7397134 w 9144000"/>
              <a:gd name="connsiteY1345" fmla="*/ 4429771 h 6857999"/>
              <a:gd name="connsiteX1346" fmla="*/ 7353475 w 9144000"/>
              <a:gd name="connsiteY1346" fmla="*/ 4379562 h 6857999"/>
              <a:gd name="connsiteX1347" fmla="*/ 7496552 w 9144000"/>
              <a:gd name="connsiteY1347" fmla="*/ 4444824 h 6857999"/>
              <a:gd name="connsiteX1348" fmla="*/ 7705641 w 9144000"/>
              <a:gd name="connsiteY1348" fmla="*/ 4523656 h 6857999"/>
              <a:gd name="connsiteX1349" fmla="*/ 7734863 w 9144000"/>
              <a:gd name="connsiteY1349" fmla="*/ 4532877 h 6857999"/>
              <a:gd name="connsiteX1350" fmla="*/ 7745956 w 9144000"/>
              <a:gd name="connsiteY1350" fmla="*/ 4547889 h 6857999"/>
              <a:gd name="connsiteX1351" fmla="*/ 7689677 w 9144000"/>
              <a:gd name="connsiteY1351" fmla="*/ 4529182 h 6857999"/>
              <a:gd name="connsiteX1352" fmla="*/ 7483210 w 9144000"/>
              <a:gd name="connsiteY1352" fmla="*/ 4448056 h 6857999"/>
              <a:gd name="connsiteX1353" fmla="*/ 7364795 w 9144000"/>
              <a:gd name="connsiteY1353" fmla="*/ 4392287 h 6857999"/>
              <a:gd name="connsiteX1354" fmla="*/ 7339672 w 9144000"/>
              <a:gd name="connsiteY1354" fmla="*/ 4364043 h 6857999"/>
              <a:gd name="connsiteX1355" fmla="*/ 7359413 w 9144000"/>
              <a:gd name="connsiteY1355" fmla="*/ 4374154 h 6857999"/>
              <a:gd name="connsiteX1356" fmla="*/ 7555722 w 9144000"/>
              <a:gd name="connsiteY1356" fmla="*/ 4456800 h 6857999"/>
              <a:gd name="connsiteX1357" fmla="*/ 7721307 w 9144000"/>
              <a:gd name="connsiteY1357" fmla="*/ 4514528 h 6857999"/>
              <a:gd name="connsiteX1358" fmla="*/ 7726743 w 9144000"/>
              <a:gd name="connsiteY1358" fmla="*/ 4521886 h 6857999"/>
              <a:gd name="connsiteX1359" fmla="*/ 7551628 w 9144000"/>
              <a:gd name="connsiteY1359" fmla="*/ 4458656 h 6857999"/>
              <a:gd name="connsiteX1360" fmla="*/ 7357482 w 9144000"/>
              <a:gd name="connsiteY1360" fmla="*/ 4374802 h 6857999"/>
              <a:gd name="connsiteX1361" fmla="*/ 7342127 w 9144000"/>
              <a:gd name="connsiteY1361" fmla="*/ 4366803 h 6857999"/>
              <a:gd name="connsiteX1362" fmla="*/ 7040205 w 9144000"/>
              <a:gd name="connsiteY1362" fmla="*/ 4325095 h 6857999"/>
              <a:gd name="connsiteX1363" fmla="*/ 7201810 w 9144000"/>
              <a:gd name="connsiteY1363" fmla="*/ 4439866 h 6857999"/>
              <a:gd name="connsiteX1364" fmla="*/ 7381270 w 9144000"/>
              <a:gd name="connsiteY1364" fmla="*/ 4553906 h 6857999"/>
              <a:gd name="connsiteX1365" fmla="*/ 7593467 w 9144000"/>
              <a:gd name="connsiteY1365" fmla="*/ 4671212 h 6857999"/>
              <a:gd name="connsiteX1366" fmla="*/ 7664756 w 9144000"/>
              <a:gd name="connsiteY1366" fmla="*/ 4755032 h 6857999"/>
              <a:gd name="connsiteX1367" fmla="*/ 7359901 w 9144000"/>
              <a:gd name="connsiteY1367" fmla="*/ 4570385 h 6857999"/>
              <a:gd name="connsiteX1368" fmla="*/ 7185782 w 9144000"/>
              <a:gd name="connsiteY1368" fmla="*/ 4451803 h 6857999"/>
              <a:gd name="connsiteX1369" fmla="*/ 7102972 w 9144000"/>
              <a:gd name="connsiteY1369" fmla="*/ 4389796 h 6857999"/>
              <a:gd name="connsiteX1370" fmla="*/ 7171740 w 9144000"/>
              <a:gd name="connsiteY1370" fmla="*/ 4278040 h 6857999"/>
              <a:gd name="connsiteX1371" fmla="*/ 7322780 w 9144000"/>
              <a:gd name="connsiteY1371" fmla="*/ 4355393 h 6857999"/>
              <a:gd name="connsiteX1372" fmla="*/ 7324988 w 9144000"/>
              <a:gd name="connsiteY1372" fmla="*/ 4357874 h 6857999"/>
              <a:gd name="connsiteX1373" fmla="*/ 6848301 w 9144000"/>
              <a:gd name="connsiteY1373" fmla="*/ 4218243 h 6857999"/>
              <a:gd name="connsiteX1374" fmla="*/ 6998973 w 9144000"/>
              <a:gd name="connsiteY1374" fmla="*/ 4348598 h 6857999"/>
              <a:gd name="connsiteX1375" fmla="*/ 7201292 w 9144000"/>
              <a:gd name="connsiteY1375" fmla="*/ 4502927 h 6857999"/>
              <a:gd name="connsiteX1376" fmla="*/ 7320295 w 9144000"/>
              <a:gd name="connsiteY1376" fmla="*/ 4628416 h 6857999"/>
              <a:gd name="connsiteX1377" fmla="*/ 7181366 w 9144000"/>
              <a:gd name="connsiteY1377" fmla="*/ 4521337 h 6857999"/>
              <a:gd name="connsiteX1378" fmla="*/ 6848301 w 9144000"/>
              <a:gd name="connsiteY1378" fmla="*/ 4218243 h 6857999"/>
              <a:gd name="connsiteX1379" fmla="*/ 6917618 w 9144000"/>
              <a:gd name="connsiteY1379" fmla="*/ 4198732 h 6857999"/>
              <a:gd name="connsiteX1380" fmla="*/ 7049172 w 9144000"/>
              <a:gd name="connsiteY1380" fmla="*/ 4303109 h 6857999"/>
              <a:gd name="connsiteX1381" fmla="*/ 7405254 w 9144000"/>
              <a:gd name="connsiteY1381" fmla="*/ 4530477 h 6857999"/>
              <a:gd name="connsiteX1382" fmla="*/ 7531015 w 9144000"/>
              <a:gd name="connsiteY1382" fmla="*/ 4597781 h 6857999"/>
              <a:gd name="connsiteX1383" fmla="*/ 7579006 w 9144000"/>
              <a:gd name="connsiteY1383" fmla="*/ 4654208 h 6857999"/>
              <a:gd name="connsiteX1384" fmla="*/ 7384448 w 9144000"/>
              <a:gd name="connsiteY1384" fmla="*/ 4546617 h 6857999"/>
              <a:gd name="connsiteX1385" fmla="*/ 7033633 w 9144000"/>
              <a:gd name="connsiteY1385" fmla="*/ 4310954 h 6857999"/>
              <a:gd name="connsiteX1386" fmla="*/ 6999053 w 9144000"/>
              <a:gd name="connsiteY1386" fmla="*/ 4282675 h 6857999"/>
              <a:gd name="connsiteX1387" fmla="*/ 6808772 w 9144000"/>
              <a:gd name="connsiteY1387" fmla="*/ 4086535 h 6857999"/>
              <a:gd name="connsiteX1388" fmla="*/ 6870427 w 9144000"/>
              <a:gd name="connsiteY1388" fmla="*/ 4144566 h 6857999"/>
              <a:gd name="connsiteX1389" fmla="*/ 7059643 w 9144000"/>
              <a:gd name="connsiteY1389" fmla="*/ 4291684 h 6857999"/>
              <a:gd name="connsiteX1390" fmla="*/ 7423658 w 9144000"/>
              <a:gd name="connsiteY1390" fmla="*/ 4512381 h 6857999"/>
              <a:gd name="connsiteX1391" fmla="*/ 7483757 w 9144000"/>
              <a:gd name="connsiteY1391" fmla="*/ 4542216 h 6857999"/>
              <a:gd name="connsiteX1392" fmla="*/ 7519214 w 9144000"/>
              <a:gd name="connsiteY1392" fmla="*/ 4583907 h 6857999"/>
              <a:gd name="connsiteX1393" fmla="*/ 7408485 w 9144000"/>
              <a:gd name="connsiteY1393" fmla="*/ 4524684 h 6857999"/>
              <a:gd name="connsiteX1394" fmla="*/ 7052927 w 9144000"/>
              <a:gd name="connsiteY1394" fmla="*/ 4297474 h 6857999"/>
              <a:gd name="connsiteX1395" fmla="*/ 6880417 w 9144000"/>
              <a:gd name="connsiteY1395" fmla="*/ 4160387 h 6857999"/>
              <a:gd name="connsiteX1396" fmla="*/ 6381719 w 9144000"/>
              <a:gd name="connsiteY1396" fmla="*/ 3963027 h 6857999"/>
              <a:gd name="connsiteX1397" fmla="*/ 6524058 w 9144000"/>
              <a:gd name="connsiteY1397" fmla="*/ 4095570 h 6857999"/>
              <a:gd name="connsiteX1398" fmla="*/ 6732964 w 9144000"/>
              <a:gd name="connsiteY1398" fmla="*/ 4314207 h 6857999"/>
              <a:gd name="connsiteX1399" fmla="*/ 6547230 w 9144000"/>
              <a:gd name="connsiteY1399" fmla="*/ 3940209 h 6857999"/>
              <a:gd name="connsiteX1400" fmla="*/ 7035616 w 9144000"/>
              <a:gd name="connsiteY1400" fmla="*/ 4401646 h 6857999"/>
              <a:gd name="connsiteX1401" fmla="*/ 6986394 w 9144000"/>
              <a:gd name="connsiteY1401" fmla="*/ 4360061 h 6857999"/>
              <a:gd name="connsiteX1402" fmla="*/ 6547230 w 9144000"/>
              <a:gd name="connsiteY1402" fmla="*/ 3940209 h 6857999"/>
              <a:gd name="connsiteX1403" fmla="*/ 6025160 w 9144000"/>
              <a:gd name="connsiteY1403" fmla="*/ 3926969 h 6857999"/>
              <a:gd name="connsiteX1404" fmla="*/ 6130890 w 9144000"/>
              <a:gd name="connsiteY1404" fmla="*/ 3987958 h 6857999"/>
              <a:gd name="connsiteX1405" fmla="*/ 6741092 w 9144000"/>
              <a:gd name="connsiteY1405" fmla="*/ 4607279 h 6857999"/>
              <a:gd name="connsiteX1406" fmla="*/ 6754197 w 9144000"/>
              <a:gd name="connsiteY1406" fmla="*/ 4632066 h 6857999"/>
              <a:gd name="connsiteX1407" fmla="*/ 6657525 w 9144000"/>
              <a:gd name="connsiteY1407" fmla="*/ 4544482 h 6857999"/>
              <a:gd name="connsiteX1408" fmla="*/ 6371576 w 9144000"/>
              <a:gd name="connsiteY1408" fmla="*/ 4275386 h 6857999"/>
              <a:gd name="connsiteX1409" fmla="*/ 6553148 w 9144000"/>
              <a:gd name="connsiteY1409" fmla="*/ 3832904 h 6857999"/>
              <a:gd name="connsiteX1410" fmla="*/ 6609495 w 9144000"/>
              <a:gd name="connsiteY1410" fmla="*/ 3889057 h 6857999"/>
              <a:gd name="connsiteX1411" fmla="*/ 6660728 w 9144000"/>
              <a:gd name="connsiteY1411" fmla="*/ 3941709 h 6857999"/>
              <a:gd name="connsiteX1412" fmla="*/ 6690839 w 9144000"/>
              <a:gd name="connsiteY1412" fmla="*/ 3975533 h 6857999"/>
              <a:gd name="connsiteX1413" fmla="*/ 6724152 w 9144000"/>
              <a:gd name="connsiteY1413" fmla="*/ 4006887 h 6857999"/>
              <a:gd name="connsiteX1414" fmla="*/ 6825305 w 9144000"/>
              <a:gd name="connsiteY1414" fmla="*/ 4110840 h 6857999"/>
              <a:gd name="connsiteX1415" fmla="*/ 6685226 w 9144000"/>
              <a:gd name="connsiteY1415" fmla="*/ 3978928 h 6857999"/>
              <a:gd name="connsiteX1416" fmla="*/ 5876597 w 9144000"/>
              <a:gd name="connsiteY1416" fmla="*/ 3777547 h 6857999"/>
              <a:gd name="connsiteX1417" fmla="*/ 6054903 w 9144000"/>
              <a:gd name="connsiteY1417" fmla="*/ 3880117 h 6857999"/>
              <a:gd name="connsiteX1418" fmla="*/ 6774901 w 9144000"/>
              <a:gd name="connsiteY1418" fmla="*/ 4574362 h 6857999"/>
              <a:gd name="connsiteX1419" fmla="*/ 6870883 w 9144000"/>
              <a:gd name="connsiteY1419" fmla="*/ 4737783 h 6857999"/>
              <a:gd name="connsiteX1420" fmla="*/ 6772496 w 9144000"/>
              <a:gd name="connsiteY1420" fmla="*/ 4648645 h 6857999"/>
              <a:gd name="connsiteX1421" fmla="*/ 6748065 w 9144000"/>
              <a:gd name="connsiteY1421" fmla="*/ 4602307 h 6857999"/>
              <a:gd name="connsiteX1422" fmla="*/ 6135455 w 9144000"/>
              <a:gd name="connsiteY1422" fmla="*/ 3981035 h 6857999"/>
              <a:gd name="connsiteX1423" fmla="*/ 6002682 w 9144000"/>
              <a:gd name="connsiteY1423" fmla="*/ 3904361 h 6857999"/>
              <a:gd name="connsiteX1424" fmla="*/ 6400645 w 9144000"/>
              <a:gd name="connsiteY1424" fmla="*/ 3680926 h 6857999"/>
              <a:gd name="connsiteX1425" fmla="*/ 6489648 w 9144000"/>
              <a:gd name="connsiteY1425" fmla="*/ 3769623 h 6857999"/>
              <a:gd name="connsiteX1426" fmla="*/ 6509797 w 9144000"/>
              <a:gd name="connsiteY1426" fmla="*/ 3795572 h 6857999"/>
              <a:gd name="connsiteX1427" fmla="*/ 6859998 w 9144000"/>
              <a:gd name="connsiteY1427" fmla="*/ 4153016 h 6857999"/>
              <a:gd name="connsiteX1428" fmla="*/ 6887842 w 9144000"/>
              <a:gd name="connsiteY1428" fmla="*/ 4175109 h 6857999"/>
              <a:gd name="connsiteX1429" fmla="*/ 6967036 w 9144000"/>
              <a:gd name="connsiteY1429" fmla="*/ 4256494 h 6857999"/>
              <a:gd name="connsiteX1430" fmla="*/ 6847550 w 9144000"/>
              <a:gd name="connsiteY1430" fmla="*/ 4158781 h 6857999"/>
              <a:gd name="connsiteX1431" fmla="*/ 6497856 w 9144000"/>
              <a:gd name="connsiteY1431" fmla="*/ 3802358 h 6857999"/>
              <a:gd name="connsiteX1432" fmla="*/ 5429525 w 9144000"/>
              <a:gd name="connsiteY1432" fmla="*/ 3657227 h 6857999"/>
              <a:gd name="connsiteX1433" fmla="*/ 5616839 w 9144000"/>
              <a:gd name="connsiteY1433" fmla="*/ 3724172 h 6857999"/>
              <a:gd name="connsiteX1434" fmla="*/ 5879455 w 9144000"/>
              <a:gd name="connsiteY1434" fmla="*/ 3842918 h 6857999"/>
              <a:gd name="connsiteX1435" fmla="*/ 5992325 w 9144000"/>
              <a:gd name="connsiteY1435" fmla="*/ 3908027 h 6857999"/>
              <a:gd name="connsiteX1436" fmla="*/ 6090216 w 9144000"/>
              <a:gd name="connsiteY1436" fmla="*/ 4009254 h 6857999"/>
              <a:gd name="connsiteX1437" fmla="*/ 6750013 w 9144000"/>
              <a:gd name="connsiteY1437" fmla="*/ 4638999 h 6857999"/>
              <a:gd name="connsiteX1438" fmla="*/ 6764884 w 9144000"/>
              <a:gd name="connsiteY1438" fmla="*/ 4652280 h 6857999"/>
              <a:gd name="connsiteX1439" fmla="*/ 6844159 w 9144000"/>
              <a:gd name="connsiteY1439" fmla="*/ 4802232 h 6857999"/>
              <a:gd name="connsiteX1440" fmla="*/ 6931131 w 9144000"/>
              <a:gd name="connsiteY1440" fmla="*/ 5007208 h 6857999"/>
              <a:gd name="connsiteX1441" fmla="*/ 6984852 w 9144000"/>
              <a:gd name="connsiteY1441" fmla="*/ 5164160 h 6857999"/>
              <a:gd name="connsiteX1442" fmla="*/ 6746471 w 9144000"/>
              <a:gd name="connsiteY1442" fmla="*/ 4987452 h 6857999"/>
              <a:gd name="connsiteX1443" fmla="*/ 6424742 w 9144000"/>
              <a:gd name="connsiteY1443" fmla="*/ 4724871 h 6857999"/>
              <a:gd name="connsiteX1444" fmla="*/ 5485497 w 9144000"/>
              <a:gd name="connsiteY1444" fmla="*/ 3729508 h 6857999"/>
              <a:gd name="connsiteX1445" fmla="*/ 5751952 w 9144000"/>
              <a:gd name="connsiteY1445" fmla="*/ 3645253 h 6857999"/>
              <a:gd name="connsiteX1446" fmla="*/ 5852725 w 9144000"/>
              <a:gd name="connsiteY1446" fmla="*/ 3700047 h 6857999"/>
              <a:gd name="connsiteX1447" fmla="*/ 6803961 w 9144000"/>
              <a:gd name="connsiteY1447" fmla="*/ 4545516 h 6857999"/>
              <a:gd name="connsiteX1448" fmla="*/ 6919376 w 9144000"/>
              <a:gd name="connsiteY1448" fmla="*/ 4723887 h 6857999"/>
              <a:gd name="connsiteX1449" fmla="*/ 6984114 w 9144000"/>
              <a:gd name="connsiteY1449" fmla="*/ 4839356 h 6857999"/>
              <a:gd name="connsiteX1450" fmla="*/ 6953982 w 9144000"/>
              <a:gd name="connsiteY1450" fmla="*/ 4813070 h 6857999"/>
              <a:gd name="connsiteX1451" fmla="*/ 6891289 w 9144000"/>
              <a:gd name="connsiteY1451" fmla="*/ 4756270 h 6857999"/>
              <a:gd name="connsiteX1452" fmla="*/ 6781889 w 9144000"/>
              <a:gd name="connsiteY1452" fmla="*/ 4569614 h 6857999"/>
              <a:gd name="connsiteX1453" fmla="*/ 6060004 w 9144000"/>
              <a:gd name="connsiteY1453" fmla="*/ 3873100 h 6857999"/>
              <a:gd name="connsiteX1454" fmla="*/ 5853504 w 9144000"/>
              <a:gd name="connsiteY1454" fmla="*/ 3754320 h 6857999"/>
              <a:gd name="connsiteX1455" fmla="*/ 5829463 w 9144000"/>
              <a:gd name="connsiteY1455" fmla="*/ 3730140 h 6857999"/>
              <a:gd name="connsiteX1456" fmla="*/ 6030518 w 9144000"/>
              <a:gd name="connsiteY1456" fmla="*/ 3611822 h 6857999"/>
              <a:gd name="connsiteX1457" fmla="*/ 6098456 w 9144000"/>
              <a:gd name="connsiteY1457" fmla="*/ 3674678 h 6857999"/>
              <a:gd name="connsiteX1458" fmla="*/ 6344612 w 9144000"/>
              <a:gd name="connsiteY1458" fmla="*/ 3913297 h 6857999"/>
              <a:gd name="connsiteX1459" fmla="*/ 6239980 w 9144000"/>
              <a:gd name="connsiteY1459" fmla="*/ 3821313 h 6857999"/>
              <a:gd name="connsiteX1460" fmla="*/ 6032594 w 9144000"/>
              <a:gd name="connsiteY1460" fmla="*/ 3613963 h 6857999"/>
              <a:gd name="connsiteX1461" fmla="*/ 6272587 w 9144000"/>
              <a:gd name="connsiteY1461" fmla="*/ 3553308 h 6857999"/>
              <a:gd name="connsiteX1462" fmla="*/ 6353643 w 9144000"/>
              <a:gd name="connsiteY1462" fmla="*/ 3634085 h 6857999"/>
              <a:gd name="connsiteX1463" fmla="*/ 6492486 w 9144000"/>
              <a:gd name="connsiteY1463" fmla="*/ 3807704 h 6857999"/>
              <a:gd name="connsiteX1464" fmla="*/ 6842995 w 9144000"/>
              <a:gd name="connsiteY1464" fmla="*/ 4165082 h 6857999"/>
              <a:gd name="connsiteX1465" fmla="*/ 7011357 w 9144000"/>
              <a:gd name="connsiteY1465" fmla="*/ 4302643 h 6857999"/>
              <a:gd name="connsiteX1466" fmla="*/ 7072044 w 9144000"/>
              <a:gd name="connsiteY1466" fmla="*/ 4366637 h 6857999"/>
              <a:gd name="connsiteX1467" fmla="*/ 7018188 w 9144000"/>
              <a:gd name="connsiteY1467" fmla="*/ 4326309 h 6857999"/>
              <a:gd name="connsiteX1468" fmla="*/ 6317227 w 9144000"/>
              <a:gd name="connsiteY1468" fmla="*/ 3613447 h 6857999"/>
              <a:gd name="connsiteX1469" fmla="*/ 5061052 w 9144000"/>
              <a:gd name="connsiteY1469" fmla="*/ 3548773 h 6857999"/>
              <a:gd name="connsiteX1470" fmla="*/ 5088894 w 9144000"/>
              <a:gd name="connsiteY1470" fmla="*/ 3554980 h 6857999"/>
              <a:gd name="connsiteX1471" fmla="*/ 5350752 w 9144000"/>
              <a:gd name="connsiteY1471" fmla="*/ 3629074 h 6857999"/>
              <a:gd name="connsiteX1472" fmla="*/ 5415711 w 9144000"/>
              <a:gd name="connsiteY1472" fmla="*/ 3652290 h 6857999"/>
              <a:gd name="connsiteX1473" fmla="*/ 5479492 w 9144000"/>
              <a:gd name="connsiteY1473" fmla="*/ 3734595 h 6857999"/>
              <a:gd name="connsiteX1474" fmla="*/ 6419846 w 9144000"/>
              <a:gd name="connsiteY1474" fmla="*/ 4731599 h 6857999"/>
              <a:gd name="connsiteX1475" fmla="*/ 6742168 w 9144000"/>
              <a:gd name="connsiteY1475" fmla="*/ 4994415 h 6857999"/>
              <a:gd name="connsiteX1476" fmla="*/ 6989541 w 9144000"/>
              <a:gd name="connsiteY1476" fmla="*/ 5177861 h 6857999"/>
              <a:gd name="connsiteX1477" fmla="*/ 7004402 w 9144000"/>
              <a:gd name="connsiteY1477" fmla="*/ 5221279 h 6857999"/>
              <a:gd name="connsiteX1478" fmla="*/ 7066364 w 9144000"/>
              <a:gd name="connsiteY1478" fmla="*/ 5443515 h 6857999"/>
              <a:gd name="connsiteX1479" fmla="*/ 7076518 w 9144000"/>
              <a:gd name="connsiteY1479" fmla="*/ 5490960 h 6857999"/>
              <a:gd name="connsiteX1480" fmla="*/ 7010716 w 9144000"/>
              <a:gd name="connsiteY1480" fmla="*/ 5453111 h 6857999"/>
              <a:gd name="connsiteX1481" fmla="*/ 6227831 w 9144000"/>
              <a:gd name="connsiteY1481" fmla="*/ 4921768 h 6857999"/>
              <a:gd name="connsiteX1482" fmla="*/ 5178803 w 9144000"/>
              <a:gd name="connsiteY1482" fmla="*/ 3733265 h 6857999"/>
              <a:gd name="connsiteX1483" fmla="*/ 5335010 w 9144000"/>
              <a:gd name="connsiteY1483" fmla="*/ 3534029 h 6857999"/>
              <a:gd name="connsiteX1484" fmla="*/ 5543903 w 9144000"/>
              <a:gd name="connsiteY1484" fmla="*/ 3614181 h 6857999"/>
              <a:gd name="connsiteX1485" fmla="*/ 5811813 w 9144000"/>
              <a:gd name="connsiteY1485" fmla="*/ 3740279 h 6857999"/>
              <a:gd name="connsiteX1486" fmla="*/ 5853033 w 9144000"/>
              <a:gd name="connsiteY1486" fmla="*/ 3763991 h 6857999"/>
              <a:gd name="connsiteX1487" fmla="*/ 5971192 w 9144000"/>
              <a:gd name="connsiteY1487" fmla="*/ 3886175 h 6857999"/>
              <a:gd name="connsiteX1488" fmla="*/ 5883255 w 9144000"/>
              <a:gd name="connsiteY1488" fmla="*/ 3835393 h 6857999"/>
              <a:gd name="connsiteX1489" fmla="*/ 5619888 w 9144000"/>
              <a:gd name="connsiteY1489" fmla="*/ 3716121 h 6857999"/>
              <a:gd name="connsiteX1490" fmla="*/ 5419617 w 9144000"/>
              <a:gd name="connsiteY1490" fmla="*/ 3644433 h 6857999"/>
              <a:gd name="connsiteX1491" fmla="*/ 5353151 w 9144000"/>
              <a:gd name="connsiteY1491" fmla="*/ 3558600 h 6857999"/>
              <a:gd name="connsiteX1492" fmla="*/ 5609268 w 9144000"/>
              <a:gd name="connsiteY1492" fmla="*/ 3488987 h 6857999"/>
              <a:gd name="connsiteX1493" fmla="*/ 5648115 w 9144000"/>
              <a:gd name="connsiteY1493" fmla="*/ 3510307 h 6857999"/>
              <a:gd name="connsiteX1494" fmla="*/ 6827958 w 9144000"/>
              <a:gd name="connsiteY1494" fmla="*/ 4517453 h 6857999"/>
              <a:gd name="connsiteX1495" fmla="*/ 7063439 w 9144000"/>
              <a:gd name="connsiteY1495" fmla="*/ 4869158 h 6857999"/>
              <a:gd name="connsiteX1496" fmla="*/ 7104969 w 9144000"/>
              <a:gd name="connsiteY1496" fmla="*/ 4944782 h 6857999"/>
              <a:gd name="connsiteX1497" fmla="*/ 7003138 w 9144000"/>
              <a:gd name="connsiteY1497" fmla="*/ 4855952 h 6857999"/>
              <a:gd name="connsiteX1498" fmla="*/ 6926454 w 9144000"/>
              <a:gd name="connsiteY1498" fmla="*/ 4719265 h 6857999"/>
              <a:gd name="connsiteX1499" fmla="*/ 6810670 w 9144000"/>
              <a:gd name="connsiteY1499" fmla="*/ 4540489 h 6857999"/>
              <a:gd name="connsiteX1500" fmla="*/ 5856734 w 9144000"/>
              <a:gd name="connsiteY1500" fmla="*/ 3692669 h 6857999"/>
              <a:gd name="connsiteX1501" fmla="*/ 5734600 w 9144000"/>
              <a:gd name="connsiteY1501" fmla="*/ 3626249 h 6857999"/>
              <a:gd name="connsiteX1502" fmla="*/ 4779506 w 9144000"/>
              <a:gd name="connsiteY1502" fmla="*/ 3488453 h 6857999"/>
              <a:gd name="connsiteX1503" fmla="*/ 4838971 w 9144000"/>
              <a:gd name="connsiteY1503" fmla="*/ 3499248 h 6857999"/>
              <a:gd name="connsiteX1504" fmla="*/ 5050190 w 9144000"/>
              <a:gd name="connsiteY1504" fmla="*/ 3546350 h 6857999"/>
              <a:gd name="connsiteX1505" fmla="*/ 5172252 w 9144000"/>
              <a:gd name="connsiteY1505" fmla="*/ 3737671 h 6857999"/>
              <a:gd name="connsiteX1506" fmla="*/ 6222973 w 9144000"/>
              <a:gd name="connsiteY1506" fmla="*/ 4927639 h 6857999"/>
              <a:gd name="connsiteX1507" fmla="*/ 7006787 w 9144000"/>
              <a:gd name="connsiteY1507" fmla="*/ 5459834 h 6857999"/>
              <a:gd name="connsiteX1508" fmla="*/ 7078712 w 9144000"/>
              <a:gd name="connsiteY1508" fmla="*/ 5501213 h 6857999"/>
              <a:gd name="connsiteX1509" fmla="*/ 7132259 w 9144000"/>
              <a:gd name="connsiteY1509" fmla="*/ 5751416 h 6857999"/>
              <a:gd name="connsiteX1510" fmla="*/ 6852825 w 9144000"/>
              <a:gd name="connsiteY1510" fmla="*/ 5620046 h 6857999"/>
              <a:gd name="connsiteX1511" fmla="*/ 6028017 w 9144000"/>
              <a:gd name="connsiteY1511" fmla="*/ 5130214 h 6857999"/>
              <a:gd name="connsiteX1512" fmla="*/ 4877129 w 9144000"/>
              <a:gd name="connsiteY1512" fmla="*/ 3688297 h 6857999"/>
              <a:gd name="connsiteX1513" fmla="*/ 6355262 w 9144000"/>
              <a:gd name="connsiteY1513" fmla="*/ 3487488 h 6857999"/>
              <a:gd name="connsiteX1514" fmla="*/ 6404529 w 9144000"/>
              <a:gd name="connsiteY1514" fmla="*/ 3566019 h 6857999"/>
              <a:gd name="connsiteX1515" fmla="*/ 6388846 w 9144000"/>
              <a:gd name="connsiteY1515" fmla="*/ 3544142 h 6857999"/>
              <a:gd name="connsiteX1516" fmla="*/ 4545072 w 9144000"/>
              <a:gd name="connsiteY1516" fmla="*/ 3445896 h 6857999"/>
              <a:gd name="connsiteX1517" fmla="*/ 4770625 w 9144000"/>
              <a:gd name="connsiteY1517" fmla="*/ 3486841 h 6857999"/>
              <a:gd name="connsiteX1518" fmla="*/ 4870711 w 9144000"/>
              <a:gd name="connsiteY1518" fmla="*/ 3691545 h 6857999"/>
              <a:gd name="connsiteX1519" fmla="*/ 6023204 w 9144000"/>
              <a:gd name="connsiteY1519" fmla="*/ 5136070 h 6857999"/>
              <a:gd name="connsiteX1520" fmla="*/ 6849467 w 9144000"/>
              <a:gd name="connsiteY1520" fmla="*/ 5626429 h 6857999"/>
              <a:gd name="connsiteX1521" fmla="*/ 7134185 w 9144000"/>
              <a:gd name="connsiteY1521" fmla="*/ 5760420 h 6857999"/>
              <a:gd name="connsiteX1522" fmla="*/ 7165933 w 9144000"/>
              <a:gd name="connsiteY1522" fmla="*/ 5908769 h 6857999"/>
              <a:gd name="connsiteX1523" fmla="*/ 7174013 w 9144000"/>
              <a:gd name="connsiteY1523" fmla="*/ 5956126 h 6857999"/>
              <a:gd name="connsiteX1524" fmla="*/ 6987068 w 9144000"/>
              <a:gd name="connsiteY1524" fmla="*/ 5891811 h 6857999"/>
              <a:gd name="connsiteX1525" fmla="*/ 5816605 w 9144000"/>
              <a:gd name="connsiteY1525" fmla="*/ 5331954 h 6857999"/>
              <a:gd name="connsiteX1526" fmla="*/ 4586104 w 9144000"/>
              <a:gd name="connsiteY1526" fmla="*/ 3551312 h 6857999"/>
              <a:gd name="connsiteX1527" fmla="*/ 4582826 w 9144000"/>
              <a:gd name="connsiteY1527" fmla="*/ 3552567 h 6857999"/>
              <a:gd name="connsiteX1528" fmla="*/ 4982604 w 9144000"/>
              <a:gd name="connsiteY1528" fmla="*/ 3418617 h 6857999"/>
              <a:gd name="connsiteX1529" fmla="*/ 5251390 w 9144000"/>
              <a:gd name="connsiteY1529" fmla="*/ 3501945 h 6857999"/>
              <a:gd name="connsiteX1530" fmla="*/ 5321204 w 9144000"/>
              <a:gd name="connsiteY1530" fmla="*/ 3528732 h 6857999"/>
              <a:gd name="connsiteX1531" fmla="*/ 5346954 w 9144000"/>
              <a:gd name="connsiteY1531" fmla="*/ 3563562 h 6857999"/>
              <a:gd name="connsiteX1532" fmla="*/ 5405786 w 9144000"/>
              <a:gd name="connsiteY1532" fmla="*/ 3639481 h 6857999"/>
              <a:gd name="connsiteX1533" fmla="*/ 5353058 w 9144000"/>
              <a:gd name="connsiteY1533" fmla="*/ 3620607 h 6857999"/>
              <a:gd name="connsiteX1534" fmla="*/ 5090463 w 9144000"/>
              <a:gd name="connsiteY1534" fmla="*/ 3546241 h 6857999"/>
              <a:gd name="connsiteX1535" fmla="*/ 5054295 w 9144000"/>
              <a:gd name="connsiteY1535" fmla="*/ 3538185 h 6857999"/>
              <a:gd name="connsiteX1536" fmla="*/ 5040099 w 9144000"/>
              <a:gd name="connsiteY1536" fmla="*/ 3515943 h 6857999"/>
              <a:gd name="connsiteX1537" fmla="*/ 6130140 w 9144000"/>
              <a:gd name="connsiteY1537" fmla="*/ 3414486 h 6857999"/>
              <a:gd name="connsiteX1538" fmla="*/ 6219163 w 9144000"/>
              <a:gd name="connsiteY1538" fmla="*/ 3500067 h 6857999"/>
              <a:gd name="connsiteX1539" fmla="*/ 6232019 w 9144000"/>
              <a:gd name="connsiteY1539" fmla="*/ 3512879 h 6857999"/>
              <a:gd name="connsiteX1540" fmla="*/ 6310973 w 9144000"/>
              <a:gd name="connsiteY1540" fmla="*/ 3619259 h 6857999"/>
              <a:gd name="connsiteX1541" fmla="*/ 7013446 w 9144000"/>
              <a:gd name="connsiteY1541" fmla="*/ 4333131 h 6857999"/>
              <a:gd name="connsiteX1542" fmla="*/ 7105481 w 9144000"/>
              <a:gd name="connsiteY1542" fmla="*/ 4401896 h 6857999"/>
              <a:gd name="connsiteX1543" fmla="*/ 7168671 w 9144000"/>
              <a:gd name="connsiteY1543" fmla="*/ 4468529 h 6857999"/>
              <a:gd name="connsiteX1544" fmla="*/ 7001708 w 9144000"/>
              <a:gd name="connsiteY1544" fmla="*/ 4341666 h 6857999"/>
              <a:gd name="connsiteX1545" fmla="*/ 6131741 w 9144000"/>
              <a:gd name="connsiteY1545" fmla="*/ 3416703 h 6857999"/>
              <a:gd name="connsiteX1546" fmla="*/ 4345364 w 9144000"/>
              <a:gd name="connsiteY1546" fmla="*/ 3412441 h 6857999"/>
              <a:gd name="connsiteX1547" fmla="*/ 4532420 w 9144000"/>
              <a:gd name="connsiteY1547" fmla="*/ 3443599 h 6857999"/>
              <a:gd name="connsiteX1548" fmla="*/ 4535549 w 9144000"/>
              <a:gd name="connsiteY1548" fmla="*/ 3444167 h 6857999"/>
              <a:gd name="connsiteX1549" fmla="*/ 4577348 w 9144000"/>
              <a:gd name="connsiteY1549" fmla="*/ 3561926 h 6857999"/>
              <a:gd name="connsiteX1550" fmla="*/ 4580899 w 9144000"/>
              <a:gd name="connsiteY1550" fmla="*/ 3560637 h 6857999"/>
              <a:gd name="connsiteX1551" fmla="*/ 4696303 w 9144000"/>
              <a:gd name="connsiteY1551" fmla="*/ 3852489 h 6857999"/>
              <a:gd name="connsiteX1552" fmla="*/ 5811887 w 9144000"/>
              <a:gd name="connsiteY1552" fmla="*/ 5339734 h 6857999"/>
              <a:gd name="connsiteX1553" fmla="*/ 6984097 w 9144000"/>
              <a:gd name="connsiteY1553" fmla="*/ 5900510 h 6857999"/>
              <a:gd name="connsiteX1554" fmla="*/ 7175771 w 9144000"/>
              <a:gd name="connsiteY1554" fmla="*/ 5966430 h 6857999"/>
              <a:gd name="connsiteX1555" fmla="*/ 7206334 w 9144000"/>
              <a:gd name="connsiteY1555" fmla="*/ 6145583 h 6857999"/>
              <a:gd name="connsiteX1556" fmla="*/ 6827382 w 9144000"/>
              <a:gd name="connsiteY1556" fmla="*/ 6049660 h 6857999"/>
              <a:gd name="connsiteX1557" fmla="*/ 5592669 w 9144000"/>
              <a:gd name="connsiteY1557" fmla="*/ 5555862 h 6857999"/>
              <a:gd name="connsiteX1558" fmla="*/ 4520218 w 9144000"/>
              <a:gd name="connsiteY1558" fmla="*/ 4032535 h 6857999"/>
              <a:gd name="connsiteX1559" fmla="*/ 4424285 w 9144000"/>
              <a:gd name="connsiteY1559" fmla="*/ 3722797 h 6857999"/>
              <a:gd name="connsiteX1560" fmla="*/ 4426862 w 9144000"/>
              <a:gd name="connsiteY1560" fmla="*/ 3722155 h 6857999"/>
              <a:gd name="connsiteX1561" fmla="*/ 4351972 w 9144000"/>
              <a:gd name="connsiteY1561" fmla="*/ 3439090 h 6857999"/>
              <a:gd name="connsiteX1562" fmla="*/ 5235194 w 9144000"/>
              <a:gd name="connsiteY1562" fmla="*/ 3398836 h 6857999"/>
              <a:gd name="connsiteX1563" fmla="*/ 5320891 w 9144000"/>
              <a:gd name="connsiteY1563" fmla="*/ 3432796 h 6857999"/>
              <a:gd name="connsiteX1564" fmla="*/ 5597415 w 9144000"/>
              <a:gd name="connsiteY1564" fmla="*/ 3561223 h 6857999"/>
              <a:gd name="connsiteX1565" fmla="*/ 5729735 w 9144000"/>
              <a:gd name="connsiteY1565" fmla="*/ 3633172 h 6857999"/>
              <a:gd name="connsiteX1566" fmla="*/ 5780355 w 9144000"/>
              <a:gd name="connsiteY1566" fmla="*/ 3688839 h 6857999"/>
              <a:gd name="connsiteX1567" fmla="*/ 5831364 w 9144000"/>
              <a:gd name="connsiteY1567" fmla="*/ 3741585 h 6857999"/>
              <a:gd name="connsiteX1568" fmla="*/ 5816294 w 9144000"/>
              <a:gd name="connsiteY1568" fmla="*/ 3732917 h 6857999"/>
              <a:gd name="connsiteX1569" fmla="*/ 5547670 w 9144000"/>
              <a:gd name="connsiteY1569" fmla="*/ 3606566 h 6857999"/>
              <a:gd name="connsiteX1570" fmla="*/ 5325808 w 9144000"/>
              <a:gd name="connsiteY1570" fmla="*/ 3521566 h 6857999"/>
              <a:gd name="connsiteX1571" fmla="*/ 4162540 w 9144000"/>
              <a:gd name="connsiteY1571" fmla="*/ 3381727 h 6857999"/>
              <a:gd name="connsiteX1572" fmla="*/ 4228171 w 9144000"/>
              <a:gd name="connsiteY1572" fmla="*/ 3392920 h 6857999"/>
              <a:gd name="connsiteX1573" fmla="*/ 4337451 w 9144000"/>
              <a:gd name="connsiteY1573" fmla="*/ 3411124 h 6857999"/>
              <a:gd name="connsiteX1574" fmla="*/ 4344947 w 9144000"/>
              <a:gd name="connsiteY1574" fmla="*/ 3441001 h 6857999"/>
              <a:gd name="connsiteX1575" fmla="*/ 4417226 w 9144000"/>
              <a:gd name="connsiteY1575" fmla="*/ 3716578 h 6857999"/>
              <a:gd name="connsiteX1576" fmla="*/ 4414307 w 9144000"/>
              <a:gd name="connsiteY1576" fmla="*/ 3717309 h 6857999"/>
              <a:gd name="connsiteX1577" fmla="*/ 5588938 w 9144000"/>
              <a:gd name="connsiteY1577" fmla="*/ 5562671 h 6857999"/>
              <a:gd name="connsiteX1578" fmla="*/ 6826058 w 9144000"/>
              <a:gd name="connsiteY1578" fmla="*/ 6057219 h 6857999"/>
              <a:gd name="connsiteX1579" fmla="*/ 7207754 w 9144000"/>
              <a:gd name="connsiteY1579" fmla="*/ 6153904 h 6857999"/>
              <a:gd name="connsiteX1580" fmla="*/ 7234830 w 9144000"/>
              <a:gd name="connsiteY1580" fmla="*/ 6312614 h 6857999"/>
              <a:gd name="connsiteX1581" fmla="*/ 7153306 w 9144000"/>
              <a:gd name="connsiteY1581" fmla="*/ 6299076 h 6857999"/>
              <a:gd name="connsiteX1582" fmla="*/ 5365915 w 9144000"/>
              <a:gd name="connsiteY1582" fmla="*/ 5791367 h 6857999"/>
              <a:gd name="connsiteX1583" fmla="*/ 4257856 w 9144000"/>
              <a:gd name="connsiteY1583" fmla="*/ 3889109 h 6857999"/>
              <a:gd name="connsiteX1584" fmla="*/ 4251932 w 9144000"/>
              <a:gd name="connsiteY1584" fmla="*/ 3890635 h 6857999"/>
              <a:gd name="connsiteX1585" fmla="*/ 4196550 w 9144000"/>
              <a:gd name="connsiteY1585" fmla="*/ 3585887 h 6857999"/>
              <a:gd name="connsiteX1586" fmla="*/ 6339310 w 9144000"/>
              <a:gd name="connsiteY1586" fmla="*/ 3326979 h 6857999"/>
              <a:gd name="connsiteX1587" fmla="*/ 6566175 w 9144000"/>
              <a:gd name="connsiteY1587" fmla="*/ 3545931 h 6857999"/>
              <a:gd name="connsiteX1588" fmla="*/ 7104230 w 9144000"/>
              <a:gd name="connsiteY1588" fmla="*/ 4109706 h 6857999"/>
              <a:gd name="connsiteX1589" fmla="*/ 7290797 w 9144000"/>
              <a:gd name="connsiteY1589" fmla="*/ 4319439 h 6857999"/>
              <a:gd name="connsiteX1590" fmla="*/ 7122451 w 9144000"/>
              <a:gd name="connsiteY1590" fmla="*/ 4230706 h 6857999"/>
              <a:gd name="connsiteX1591" fmla="*/ 6358178 w 9144000"/>
              <a:gd name="connsiteY1591" fmla="*/ 3368692 h 6857999"/>
              <a:gd name="connsiteX1592" fmla="*/ 5453526 w 9144000"/>
              <a:gd name="connsiteY1592" fmla="*/ 3315357 h 6857999"/>
              <a:gd name="connsiteX1593" fmla="*/ 5693121 w 9144000"/>
              <a:gd name="connsiteY1593" fmla="*/ 3469215 h 6857999"/>
              <a:gd name="connsiteX1594" fmla="*/ 6852194 w 9144000"/>
              <a:gd name="connsiteY1594" fmla="*/ 4498098 h 6857999"/>
              <a:gd name="connsiteX1595" fmla="*/ 7101622 w 9144000"/>
              <a:gd name="connsiteY1595" fmla="*/ 4834281 h 6857999"/>
              <a:gd name="connsiteX1596" fmla="*/ 7258249 w 9144000"/>
              <a:gd name="connsiteY1596" fmla="*/ 5078494 h 6857999"/>
              <a:gd name="connsiteX1597" fmla="*/ 7121358 w 9144000"/>
              <a:gd name="connsiteY1597" fmla="*/ 4959079 h 6857999"/>
              <a:gd name="connsiteX1598" fmla="*/ 7070276 w 9144000"/>
              <a:gd name="connsiteY1598" fmla="*/ 4865908 h 6857999"/>
              <a:gd name="connsiteX1599" fmla="*/ 6834943 w 9144000"/>
              <a:gd name="connsiteY1599" fmla="*/ 4513544 h 6857999"/>
              <a:gd name="connsiteX1600" fmla="*/ 5652783 w 9144000"/>
              <a:gd name="connsiteY1600" fmla="*/ 3504710 h 6857999"/>
              <a:gd name="connsiteX1601" fmla="*/ 5594398 w 9144000"/>
              <a:gd name="connsiteY1601" fmla="*/ 3472704 h 6857999"/>
              <a:gd name="connsiteX1602" fmla="*/ 5488724 w 9144000"/>
              <a:gd name="connsiteY1602" fmla="*/ 3356973 h 6857999"/>
              <a:gd name="connsiteX1603" fmla="*/ 4489844 w 9144000"/>
              <a:gd name="connsiteY1603" fmla="*/ 3289565 h 6857999"/>
              <a:gd name="connsiteX1604" fmla="*/ 4708183 w 9144000"/>
              <a:gd name="connsiteY1604" fmla="*/ 3345611 h 6857999"/>
              <a:gd name="connsiteX1605" fmla="*/ 4735732 w 9144000"/>
              <a:gd name="connsiteY1605" fmla="*/ 3406547 h 6857999"/>
              <a:gd name="connsiteX1606" fmla="*/ 4742452 w 9144000"/>
              <a:gd name="connsiteY1606" fmla="*/ 3403683 h 6857999"/>
              <a:gd name="connsiteX1607" fmla="*/ 4717698 w 9144000"/>
              <a:gd name="connsiteY1607" fmla="*/ 3348052 h 6857999"/>
              <a:gd name="connsiteX1608" fmla="*/ 4934480 w 9144000"/>
              <a:gd name="connsiteY1608" fmla="*/ 3403697 h 6857999"/>
              <a:gd name="connsiteX1609" fmla="*/ 4971525 w 9144000"/>
              <a:gd name="connsiteY1609" fmla="*/ 3415181 h 6857999"/>
              <a:gd name="connsiteX1610" fmla="*/ 5033461 w 9144000"/>
              <a:gd name="connsiteY1610" fmla="*/ 3520129 h 6857999"/>
              <a:gd name="connsiteX1611" fmla="*/ 5043438 w 9144000"/>
              <a:gd name="connsiteY1611" fmla="*/ 3535767 h 6857999"/>
              <a:gd name="connsiteX1612" fmla="*/ 4839807 w 9144000"/>
              <a:gd name="connsiteY1612" fmla="*/ 3490410 h 6857999"/>
              <a:gd name="connsiteX1613" fmla="*/ 4774701 w 9144000"/>
              <a:gd name="connsiteY1613" fmla="*/ 3478616 h 6857999"/>
              <a:gd name="connsiteX1614" fmla="*/ 4739495 w 9144000"/>
              <a:gd name="connsiteY1614" fmla="*/ 3406547 h 6857999"/>
              <a:gd name="connsiteX1615" fmla="*/ 4732798 w 9144000"/>
              <a:gd name="connsiteY1615" fmla="*/ 3409475 h 6857999"/>
              <a:gd name="connsiteX1616" fmla="*/ 4765817 w 9144000"/>
              <a:gd name="connsiteY1616" fmla="*/ 3477007 h 6857999"/>
              <a:gd name="connsiteX1617" fmla="*/ 4541716 w 9144000"/>
              <a:gd name="connsiteY1617" fmla="*/ 3436414 h 6857999"/>
              <a:gd name="connsiteX1618" fmla="*/ 4492570 w 9144000"/>
              <a:gd name="connsiteY1618" fmla="*/ 3297556 h 6857999"/>
              <a:gd name="connsiteX1619" fmla="*/ 6288402 w 9144000"/>
              <a:gd name="connsiteY1619" fmla="*/ 3278027 h 6857999"/>
              <a:gd name="connsiteX1620" fmla="*/ 6291114 w 9144000"/>
              <a:gd name="connsiteY1620" fmla="*/ 3280462 h 6857999"/>
              <a:gd name="connsiteX1621" fmla="*/ 6292342 w 9144000"/>
              <a:gd name="connsiteY1621" fmla="*/ 3281649 h 6857999"/>
              <a:gd name="connsiteX1622" fmla="*/ 6297162 w 9144000"/>
              <a:gd name="connsiteY1622" fmla="*/ 3292729 h 6857999"/>
              <a:gd name="connsiteX1623" fmla="*/ 6439083 w 9144000"/>
              <a:gd name="connsiteY1623" fmla="*/ 3550286 h 6857999"/>
              <a:gd name="connsiteX1624" fmla="*/ 6296115 w 9144000"/>
              <a:gd name="connsiteY1624" fmla="*/ 3295309 h 6857999"/>
              <a:gd name="connsiteX1625" fmla="*/ 4895157 w 9144000"/>
              <a:gd name="connsiteY1625" fmla="*/ 3270593 h 6857999"/>
              <a:gd name="connsiteX1626" fmla="*/ 5023357 w 9144000"/>
              <a:gd name="connsiteY1626" fmla="*/ 3314894 h 6857999"/>
              <a:gd name="connsiteX1627" fmla="*/ 5221021 w 9144000"/>
              <a:gd name="connsiteY1627" fmla="*/ 3393220 h 6857999"/>
              <a:gd name="connsiteX1628" fmla="*/ 5311994 w 9144000"/>
              <a:gd name="connsiteY1628" fmla="*/ 3516274 h 6857999"/>
              <a:gd name="connsiteX1629" fmla="*/ 5254319 w 9144000"/>
              <a:gd name="connsiteY1629" fmla="*/ 3494177 h 6857999"/>
              <a:gd name="connsiteX1630" fmla="*/ 4976487 w 9144000"/>
              <a:gd name="connsiteY1630" fmla="*/ 3408262 h 6857999"/>
              <a:gd name="connsiteX1631" fmla="*/ 5958599 w 9144000"/>
              <a:gd name="connsiteY1631" fmla="*/ 3249573 h 6857999"/>
              <a:gd name="connsiteX1632" fmla="*/ 6096704 w 9144000"/>
              <a:gd name="connsiteY1632" fmla="*/ 3382341 h 6857999"/>
              <a:gd name="connsiteX1633" fmla="*/ 6133599 w 9144000"/>
              <a:gd name="connsiteY1633" fmla="*/ 3432691 h 6857999"/>
              <a:gd name="connsiteX1634" fmla="*/ 6655243 w 9144000"/>
              <a:gd name="connsiteY1634" fmla="*/ 4036707 h 6857999"/>
              <a:gd name="connsiteX1635" fmla="*/ 6400660 w 9144000"/>
              <a:gd name="connsiteY1635" fmla="*/ 3783998 h 6857999"/>
              <a:gd name="connsiteX1636" fmla="*/ 5994445 w 9144000"/>
              <a:gd name="connsiteY1636" fmla="*/ 3297305 h 6857999"/>
              <a:gd name="connsiteX1637" fmla="*/ 6248527 w 9144000"/>
              <a:gd name="connsiteY1637" fmla="*/ 3242249 h 6857999"/>
              <a:gd name="connsiteX1638" fmla="*/ 6272175 w 9144000"/>
              <a:gd name="connsiteY1638" fmla="*/ 3263469 h 6857999"/>
              <a:gd name="connsiteX1639" fmla="*/ 6275525 w 9144000"/>
              <a:gd name="connsiteY1639" fmla="*/ 3271133 h 6857999"/>
              <a:gd name="connsiteX1640" fmla="*/ 7105033 w 9144000"/>
              <a:gd name="connsiteY1640" fmla="*/ 4247091 h 6857999"/>
              <a:gd name="connsiteX1641" fmla="*/ 7296062 w 9144000"/>
              <a:gd name="connsiteY1641" fmla="*/ 4353374 h 6857999"/>
              <a:gd name="connsiteX1642" fmla="*/ 7338001 w 9144000"/>
              <a:gd name="connsiteY1642" fmla="*/ 4372504 h 6857999"/>
              <a:gd name="connsiteX1643" fmla="*/ 7348970 w 9144000"/>
              <a:gd name="connsiteY1643" fmla="*/ 4384834 h 6857999"/>
              <a:gd name="connsiteX1644" fmla="*/ 7285164 w 9144000"/>
              <a:gd name="connsiteY1644" fmla="*/ 4354785 h 6857999"/>
              <a:gd name="connsiteX1645" fmla="*/ 7096401 w 9144000"/>
              <a:gd name="connsiteY1645" fmla="*/ 4247210 h 6857999"/>
              <a:gd name="connsiteX1646" fmla="*/ 6265943 w 9144000"/>
              <a:gd name="connsiteY1646" fmla="*/ 3280939 h 6857999"/>
              <a:gd name="connsiteX1647" fmla="*/ 4303065 w 9144000"/>
              <a:gd name="connsiteY1647" fmla="*/ 3241863 h 6857999"/>
              <a:gd name="connsiteX1648" fmla="*/ 4369830 w 9144000"/>
              <a:gd name="connsiteY1648" fmla="*/ 3258760 h 6857999"/>
              <a:gd name="connsiteX1649" fmla="*/ 4479980 w 9144000"/>
              <a:gd name="connsiteY1649" fmla="*/ 3287035 h 6857999"/>
              <a:gd name="connsiteX1650" fmla="*/ 4484565 w 9144000"/>
              <a:gd name="connsiteY1650" fmla="*/ 3300526 h 6857999"/>
              <a:gd name="connsiteX1651" fmla="*/ 4532191 w 9144000"/>
              <a:gd name="connsiteY1651" fmla="*/ 3434704 h 6857999"/>
              <a:gd name="connsiteX1652" fmla="*/ 4343098 w 9144000"/>
              <a:gd name="connsiteY1652" fmla="*/ 3403304 h 6857999"/>
              <a:gd name="connsiteX1653" fmla="*/ 5119573 w 9144000"/>
              <a:gd name="connsiteY1653" fmla="*/ 3236297 h 6857999"/>
              <a:gd name="connsiteX1654" fmla="*/ 5386083 w 9144000"/>
              <a:gd name="connsiteY1654" fmla="*/ 3366508 h 6857999"/>
              <a:gd name="connsiteX1655" fmla="*/ 5588016 w 9144000"/>
              <a:gd name="connsiteY1655" fmla="*/ 3477325 h 6857999"/>
              <a:gd name="connsiteX1656" fmla="*/ 5712521 w 9144000"/>
              <a:gd name="connsiteY1656" fmla="*/ 3614242 h 6857999"/>
              <a:gd name="connsiteX1657" fmla="*/ 5601018 w 9144000"/>
              <a:gd name="connsiteY1657" fmla="*/ 3553604 h 6857999"/>
              <a:gd name="connsiteX1658" fmla="*/ 5324095 w 9144000"/>
              <a:gd name="connsiteY1658" fmla="*/ 3425026 h 6857999"/>
              <a:gd name="connsiteX1659" fmla="*/ 5225798 w 9144000"/>
              <a:gd name="connsiteY1659" fmla="*/ 3386111 h 6857999"/>
              <a:gd name="connsiteX1660" fmla="*/ 5202005 w 9144000"/>
              <a:gd name="connsiteY1660" fmla="*/ 3353885 h 6857999"/>
              <a:gd name="connsiteX1661" fmla="*/ 6220700 w 9144000"/>
              <a:gd name="connsiteY1661" fmla="*/ 3217277 h 6857999"/>
              <a:gd name="connsiteX1662" fmla="*/ 6235005 w 9144000"/>
              <a:gd name="connsiteY1662" fmla="*/ 3230115 h 6857999"/>
              <a:gd name="connsiteX1663" fmla="*/ 6259300 w 9144000"/>
              <a:gd name="connsiteY1663" fmla="*/ 3284049 h 6857999"/>
              <a:gd name="connsiteX1664" fmla="*/ 7092611 w 9144000"/>
              <a:gd name="connsiteY1664" fmla="*/ 4252949 h 6857999"/>
              <a:gd name="connsiteX1665" fmla="*/ 7281689 w 9144000"/>
              <a:gd name="connsiteY1665" fmla="*/ 4360564 h 6857999"/>
              <a:gd name="connsiteX1666" fmla="*/ 7360316 w 9144000"/>
              <a:gd name="connsiteY1666" fmla="*/ 4397588 h 6857999"/>
              <a:gd name="connsiteX1667" fmla="*/ 7370202 w 9144000"/>
              <a:gd name="connsiteY1667" fmla="*/ 4408702 h 6857999"/>
              <a:gd name="connsiteX1668" fmla="*/ 7381718 w 9144000"/>
              <a:gd name="connsiteY1668" fmla="*/ 4422242 h 6857999"/>
              <a:gd name="connsiteX1669" fmla="*/ 7280249 w 9144000"/>
              <a:gd name="connsiteY1669" fmla="*/ 4372688 h 6857999"/>
              <a:gd name="connsiteX1670" fmla="*/ 7093551 w 9144000"/>
              <a:gd name="connsiteY1670" fmla="*/ 4263684 h 6857999"/>
              <a:gd name="connsiteX1671" fmla="*/ 6259599 w 9144000"/>
              <a:gd name="connsiteY1671" fmla="*/ 3300093 h 6857999"/>
              <a:gd name="connsiteX1672" fmla="*/ 4131672 w 9144000"/>
              <a:gd name="connsiteY1672" fmla="*/ 3198487 h 6857999"/>
              <a:gd name="connsiteX1673" fmla="*/ 4294433 w 9144000"/>
              <a:gd name="connsiteY1673" fmla="*/ 3239678 h 6857999"/>
              <a:gd name="connsiteX1674" fmla="*/ 4335158 w 9144000"/>
              <a:gd name="connsiteY1674" fmla="*/ 3401985 h 6857999"/>
              <a:gd name="connsiteX1675" fmla="*/ 4229007 w 9144000"/>
              <a:gd name="connsiteY1675" fmla="*/ 3384358 h 6857999"/>
              <a:gd name="connsiteX1676" fmla="*/ 4161045 w 9144000"/>
              <a:gd name="connsiteY1676" fmla="*/ 3372747 h 6857999"/>
              <a:gd name="connsiteX1677" fmla="*/ 4145932 w 9144000"/>
              <a:gd name="connsiteY1677" fmla="*/ 3282021 h 6857999"/>
              <a:gd name="connsiteX1678" fmla="*/ 6190599 w 9144000"/>
              <a:gd name="connsiteY1678" fmla="*/ 3190269 h 6857999"/>
              <a:gd name="connsiteX1679" fmla="*/ 6204607 w 9144000"/>
              <a:gd name="connsiteY1679" fmla="*/ 3202837 h 6857999"/>
              <a:gd name="connsiteX1680" fmla="*/ 6253284 w 9144000"/>
              <a:gd name="connsiteY1680" fmla="*/ 3306549 h 6857999"/>
              <a:gd name="connsiteX1681" fmla="*/ 6326865 w 9144000"/>
              <a:gd name="connsiteY1681" fmla="*/ 3439586 h 6857999"/>
              <a:gd name="connsiteX1682" fmla="*/ 6246311 w 9144000"/>
              <a:gd name="connsiteY1682" fmla="*/ 3303699 h 6857999"/>
              <a:gd name="connsiteX1683" fmla="*/ 4644721 w 9144000"/>
              <a:gd name="connsiteY1683" fmla="*/ 3184056 h 6857999"/>
              <a:gd name="connsiteX1684" fmla="*/ 4883894 w 9144000"/>
              <a:gd name="connsiteY1684" fmla="*/ 3266701 h 6857999"/>
              <a:gd name="connsiteX1685" fmla="*/ 4965422 w 9144000"/>
              <a:gd name="connsiteY1685" fmla="*/ 3404841 h 6857999"/>
              <a:gd name="connsiteX1686" fmla="*/ 4936437 w 9144000"/>
              <a:gd name="connsiteY1686" fmla="*/ 3395877 h 6857999"/>
              <a:gd name="connsiteX1687" fmla="*/ 4713572 w 9144000"/>
              <a:gd name="connsiteY1687" fmla="*/ 3338783 h 6857999"/>
              <a:gd name="connsiteX1688" fmla="*/ 6137700 w 9144000"/>
              <a:gd name="connsiteY1688" fmla="*/ 3142800 h 6857999"/>
              <a:gd name="connsiteX1689" fmla="*/ 6174604 w 9144000"/>
              <a:gd name="connsiteY1689" fmla="*/ 3175919 h 6857999"/>
              <a:gd name="connsiteX1690" fmla="*/ 6239799 w 9144000"/>
              <a:gd name="connsiteY1690" fmla="*/ 3308521 h 6857999"/>
              <a:gd name="connsiteX1691" fmla="*/ 6887119 w 9144000"/>
              <a:gd name="connsiteY1691" fmla="*/ 4126948 h 6857999"/>
              <a:gd name="connsiteX1692" fmla="*/ 6961436 w 9144000"/>
              <a:gd name="connsiteY1692" fmla="*/ 4182199 h 6857999"/>
              <a:gd name="connsiteX1693" fmla="*/ 6966704 w 9144000"/>
              <a:gd name="connsiteY1693" fmla="*/ 4186488 h 6857999"/>
              <a:gd name="connsiteX1694" fmla="*/ 6974833 w 9144000"/>
              <a:gd name="connsiteY1694" fmla="*/ 4192159 h 6857999"/>
              <a:gd name="connsiteX1695" fmla="*/ 7080053 w 9144000"/>
              <a:gd name="connsiteY1695" fmla="*/ 4270383 h 6857999"/>
              <a:gd name="connsiteX1696" fmla="*/ 7264396 w 9144000"/>
              <a:gd name="connsiteY1696" fmla="*/ 4381630 h 6857999"/>
              <a:gd name="connsiteX1697" fmla="*/ 7410630 w 9144000"/>
              <a:gd name="connsiteY1697" fmla="*/ 4456236 h 6857999"/>
              <a:gd name="connsiteX1698" fmla="*/ 7434629 w 9144000"/>
              <a:gd name="connsiteY1698" fmla="*/ 4484453 h 6857999"/>
              <a:gd name="connsiteX1699" fmla="*/ 7251533 w 9144000"/>
              <a:gd name="connsiteY1699" fmla="*/ 4386374 h 6857999"/>
              <a:gd name="connsiteX1700" fmla="*/ 7070334 w 9144000"/>
              <a:gd name="connsiteY1700" fmla="*/ 4273114 h 6857999"/>
              <a:gd name="connsiteX1701" fmla="*/ 6228104 w 9144000"/>
              <a:gd name="connsiteY1701" fmla="*/ 3317388 h 6857999"/>
              <a:gd name="connsiteX1702" fmla="*/ 4428364 w 9144000"/>
              <a:gd name="connsiteY1702" fmla="*/ 3109384 h 6857999"/>
              <a:gd name="connsiteX1703" fmla="*/ 4501196 w 9144000"/>
              <a:gd name="connsiteY1703" fmla="*/ 3134462 h 6857999"/>
              <a:gd name="connsiteX1704" fmla="*/ 4633372 w 9144000"/>
              <a:gd name="connsiteY1704" fmla="*/ 3180134 h 6857999"/>
              <a:gd name="connsiteX1705" fmla="*/ 4703986 w 9144000"/>
              <a:gd name="connsiteY1705" fmla="*/ 3336326 h 6857999"/>
              <a:gd name="connsiteX1706" fmla="*/ 4486815 w 9144000"/>
              <a:gd name="connsiteY1706" fmla="*/ 3280690 h 6857999"/>
              <a:gd name="connsiteX1707" fmla="*/ 6089360 w 9144000"/>
              <a:gd name="connsiteY1707" fmla="*/ 3099425 h 6857999"/>
              <a:gd name="connsiteX1708" fmla="*/ 6122035 w 9144000"/>
              <a:gd name="connsiteY1708" fmla="*/ 3128744 h 6857999"/>
              <a:gd name="connsiteX1709" fmla="*/ 6222403 w 9144000"/>
              <a:gd name="connsiteY1709" fmla="*/ 3322472 h 6857999"/>
              <a:gd name="connsiteX1710" fmla="*/ 7066585 w 9144000"/>
              <a:gd name="connsiteY1710" fmla="*/ 4280029 h 6857999"/>
              <a:gd name="connsiteX1711" fmla="*/ 7437466 w 9144000"/>
              <a:gd name="connsiteY1711" fmla="*/ 4495146 h 6857999"/>
              <a:gd name="connsiteX1712" fmla="*/ 7447813 w 9144000"/>
              <a:gd name="connsiteY1712" fmla="*/ 4499954 h 6857999"/>
              <a:gd name="connsiteX1713" fmla="*/ 7469814 w 9144000"/>
              <a:gd name="connsiteY1713" fmla="*/ 4525823 h 6857999"/>
              <a:gd name="connsiteX1714" fmla="*/ 7427956 w 9144000"/>
              <a:gd name="connsiteY1714" fmla="*/ 4505056 h 6857999"/>
              <a:gd name="connsiteX1715" fmla="*/ 7064575 w 9144000"/>
              <a:gd name="connsiteY1715" fmla="*/ 4284919 h 6857999"/>
              <a:gd name="connsiteX1716" fmla="*/ 6218055 w 9144000"/>
              <a:gd name="connsiteY1716" fmla="*/ 3333957 h 6857999"/>
              <a:gd name="connsiteX1717" fmla="*/ 4800136 w 9144000"/>
              <a:gd name="connsiteY1717" fmla="*/ 3093601 h 6857999"/>
              <a:gd name="connsiteX1718" fmla="*/ 5104263 w 9144000"/>
              <a:gd name="connsiteY1718" fmla="*/ 3228823 h 6857999"/>
              <a:gd name="connsiteX1719" fmla="*/ 5195540 w 9144000"/>
              <a:gd name="connsiteY1719" fmla="*/ 3358754 h 6857999"/>
              <a:gd name="connsiteX1720" fmla="*/ 5211613 w 9144000"/>
              <a:gd name="connsiteY1720" fmla="*/ 3380495 h 6857999"/>
              <a:gd name="connsiteX1721" fmla="*/ 5026152 w 9144000"/>
              <a:gd name="connsiteY1721" fmla="*/ 3307073 h 6857999"/>
              <a:gd name="connsiteX1722" fmla="*/ 4888471 w 9144000"/>
              <a:gd name="connsiteY1722" fmla="*/ 3259277 h 6857999"/>
              <a:gd name="connsiteX1723" fmla="*/ 4887447 w 9144000"/>
              <a:gd name="connsiteY1723" fmla="*/ 3257542 h 6857999"/>
              <a:gd name="connsiteX1724" fmla="*/ 4890115 w 9144000"/>
              <a:gd name="connsiteY1724" fmla="*/ 3256049 h 6857999"/>
              <a:gd name="connsiteX1725" fmla="*/ 5238004 w 9144000"/>
              <a:gd name="connsiteY1725" fmla="*/ 3060537 h 6857999"/>
              <a:gd name="connsiteX1726" fmla="*/ 5261655 w 9144000"/>
              <a:gd name="connsiteY1726" fmla="*/ 3076493 h 6857999"/>
              <a:gd name="connsiteX1727" fmla="*/ 5947182 w 9144000"/>
              <a:gd name="connsiteY1727" fmla="*/ 3584318 h 6857999"/>
              <a:gd name="connsiteX1728" fmla="*/ 6227643 w 9144000"/>
              <a:gd name="connsiteY1728" fmla="*/ 3821357 h 6857999"/>
              <a:gd name="connsiteX1729" fmla="*/ 6782631 w 9144000"/>
              <a:gd name="connsiteY1729" fmla="*/ 4378690 h 6857999"/>
              <a:gd name="connsiteX1730" fmla="*/ 6888013 w 9144000"/>
              <a:gd name="connsiteY1730" fmla="*/ 4482679 h 6857999"/>
              <a:gd name="connsiteX1731" fmla="*/ 7142949 w 9144000"/>
              <a:gd name="connsiteY1731" fmla="*/ 4794941 h 6857999"/>
              <a:gd name="connsiteX1732" fmla="*/ 7391959 w 9144000"/>
              <a:gd name="connsiteY1732" fmla="*/ 5130754 h 6857999"/>
              <a:gd name="connsiteX1733" fmla="*/ 7498618 w 9144000"/>
              <a:gd name="connsiteY1733" fmla="*/ 5284194 h 6857999"/>
              <a:gd name="connsiteX1734" fmla="*/ 7366352 w 9144000"/>
              <a:gd name="connsiteY1734" fmla="*/ 5172795 h 6857999"/>
              <a:gd name="connsiteX1735" fmla="*/ 7278140 w 9144000"/>
              <a:gd name="connsiteY1735" fmla="*/ 5095844 h 6857999"/>
              <a:gd name="connsiteX1736" fmla="*/ 7107622 w 9144000"/>
              <a:gd name="connsiteY1736" fmla="*/ 4830135 h 6857999"/>
              <a:gd name="connsiteX1737" fmla="*/ 6858064 w 9144000"/>
              <a:gd name="connsiteY1737" fmla="*/ 4493349 h 6857999"/>
              <a:gd name="connsiteX1738" fmla="*/ 5450333 w 9144000"/>
              <a:gd name="connsiteY1738" fmla="*/ 3303868 h 6857999"/>
              <a:gd name="connsiteX1739" fmla="*/ 5437294 w 9144000"/>
              <a:gd name="connsiteY1739" fmla="*/ 3296165 h 6857999"/>
              <a:gd name="connsiteX1740" fmla="*/ 4254812 w 9144000"/>
              <a:gd name="connsiteY1740" fmla="*/ 3049626 h 6857999"/>
              <a:gd name="connsiteX1741" fmla="*/ 4418451 w 9144000"/>
              <a:gd name="connsiteY1741" fmla="*/ 3105970 h 6857999"/>
              <a:gd name="connsiteX1742" fmla="*/ 4476967 w 9144000"/>
              <a:gd name="connsiteY1742" fmla="*/ 3278165 h 6857999"/>
              <a:gd name="connsiteX1743" fmla="*/ 4371786 w 9144000"/>
              <a:gd name="connsiteY1743" fmla="*/ 3251220 h 6857999"/>
              <a:gd name="connsiteX1744" fmla="*/ 4300936 w 9144000"/>
              <a:gd name="connsiteY1744" fmla="*/ 3233278 h 6857999"/>
              <a:gd name="connsiteX1745" fmla="*/ 4282167 w 9144000"/>
              <a:gd name="connsiteY1745" fmla="*/ 3157588 h 6857999"/>
              <a:gd name="connsiteX1746" fmla="*/ 4988442 w 9144000"/>
              <a:gd name="connsiteY1746" fmla="*/ 3047045 h 6857999"/>
              <a:gd name="connsiteX1747" fmla="*/ 5182549 w 9144000"/>
              <a:gd name="connsiteY1747" fmla="*/ 3154697 h 6857999"/>
              <a:gd name="connsiteX1748" fmla="*/ 5433150 w 9144000"/>
              <a:gd name="connsiteY1748" fmla="*/ 3302924 h 6857999"/>
              <a:gd name="connsiteX1749" fmla="*/ 5482949 w 9144000"/>
              <a:gd name="connsiteY1749" fmla="*/ 3361786 h 6857999"/>
              <a:gd name="connsiteX1750" fmla="*/ 5573292 w 9144000"/>
              <a:gd name="connsiteY1750" fmla="*/ 3461134 h 6857999"/>
              <a:gd name="connsiteX1751" fmla="*/ 5390390 w 9144000"/>
              <a:gd name="connsiteY1751" fmla="*/ 3360871 h 6857999"/>
              <a:gd name="connsiteX1752" fmla="*/ 5111579 w 9144000"/>
              <a:gd name="connsiteY1752" fmla="*/ 3224895 h 6857999"/>
              <a:gd name="connsiteX1753" fmla="*/ 5029183 w 9144000"/>
              <a:gd name="connsiteY1753" fmla="*/ 3107360 h 6857999"/>
              <a:gd name="connsiteX1754" fmla="*/ 5029107 w 9144000"/>
              <a:gd name="connsiteY1754" fmla="*/ 3107412 h 6857999"/>
              <a:gd name="connsiteX1755" fmla="*/ 6022628 w 9144000"/>
              <a:gd name="connsiteY1755" fmla="*/ 3039546 h 6857999"/>
              <a:gd name="connsiteX1756" fmla="*/ 6070814 w 9144000"/>
              <a:gd name="connsiteY1756" fmla="*/ 3082784 h 6857999"/>
              <a:gd name="connsiteX1757" fmla="*/ 6071250 w 9144000"/>
              <a:gd name="connsiteY1757" fmla="*/ 3083711 h 6857999"/>
              <a:gd name="connsiteX1758" fmla="*/ 6521005 w 9144000"/>
              <a:gd name="connsiteY1758" fmla="*/ 3784758 h 6857999"/>
              <a:gd name="connsiteX1759" fmla="*/ 6576661 w 9144000"/>
              <a:gd name="connsiteY1759" fmla="*/ 3847276 h 6857999"/>
              <a:gd name="connsiteX1760" fmla="*/ 6517758 w 9144000"/>
              <a:gd name="connsiteY1760" fmla="*/ 3786560 h 6857999"/>
              <a:gd name="connsiteX1761" fmla="*/ 6493173 w 9144000"/>
              <a:gd name="connsiteY1761" fmla="*/ 3762588 h 6857999"/>
              <a:gd name="connsiteX1762" fmla="*/ 6353812 w 9144000"/>
              <a:gd name="connsiteY1762" fmla="*/ 3583049 h 6857999"/>
              <a:gd name="connsiteX1763" fmla="*/ 6056607 w 9144000"/>
              <a:gd name="connsiteY1763" fmla="*/ 3106648 h 6857999"/>
              <a:gd name="connsiteX1764" fmla="*/ 5716259 w 9144000"/>
              <a:gd name="connsiteY1764" fmla="*/ 3020600 h 6857999"/>
              <a:gd name="connsiteX1765" fmla="*/ 5818576 w 9144000"/>
              <a:gd name="connsiteY1765" fmla="*/ 3114958 h 6857999"/>
              <a:gd name="connsiteX1766" fmla="*/ 5922614 w 9144000"/>
              <a:gd name="connsiteY1766" fmla="*/ 3214977 h 6857999"/>
              <a:gd name="connsiteX1767" fmla="*/ 5934968 w 9144000"/>
              <a:gd name="connsiteY1767" fmla="*/ 3231662 h 6857999"/>
              <a:gd name="connsiteX1768" fmla="*/ 6285810 w 9144000"/>
              <a:gd name="connsiteY1768" fmla="*/ 3665106 h 6857999"/>
              <a:gd name="connsiteX1769" fmla="*/ 5898019 w 9144000"/>
              <a:gd name="connsiteY1769" fmla="*/ 3240892 h 6857999"/>
              <a:gd name="connsiteX1770" fmla="*/ 4096987 w 9144000"/>
              <a:gd name="connsiteY1770" fmla="*/ 2995285 h 6857999"/>
              <a:gd name="connsiteX1771" fmla="*/ 4245693 w 9144000"/>
              <a:gd name="connsiteY1771" fmla="*/ 3046486 h 6857999"/>
              <a:gd name="connsiteX1772" fmla="*/ 4274316 w 9144000"/>
              <a:gd name="connsiteY1772" fmla="*/ 3159501 h 6857999"/>
              <a:gd name="connsiteX1773" fmla="*/ 4292277 w 9144000"/>
              <a:gd name="connsiteY1773" fmla="*/ 3231086 h 6857999"/>
              <a:gd name="connsiteX1774" fmla="*/ 4130233 w 9144000"/>
              <a:gd name="connsiteY1774" fmla="*/ 3190050 h 6857999"/>
              <a:gd name="connsiteX1775" fmla="*/ 4556236 w 9144000"/>
              <a:gd name="connsiteY1775" fmla="*/ 2985206 h 6857999"/>
              <a:gd name="connsiteX1776" fmla="*/ 4622690 w 9144000"/>
              <a:gd name="connsiteY1776" fmla="*/ 3014706 h 6857999"/>
              <a:gd name="connsiteX1777" fmla="*/ 4788245 w 9144000"/>
              <a:gd name="connsiteY1777" fmla="*/ 3088313 h 6857999"/>
              <a:gd name="connsiteX1778" fmla="*/ 4880280 w 9144000"/>
              <a:gd name="connsiteY1778" fmla="*/ 3254420 h 6857999"/>
              <a:gd name="connsiteX1779" fmla="*/ 4878103 w 9144000"/>
              <a:gd name="connsiteY1779" fmla="*/ 3255677 h 6857999"/>
              <a:gd name="connsiteX1780" fmla="*/ 4639775 w 9144000"/>
              <a:gd name="connsiteY1780" fmla="*/ 3172941 h 6857999"/>
              <a:gd name="connsiteX1781" fmla="*/ 5421155 w 9144000"/>
              <a:gd name="connsiteY1781" fmla="*/ 2983299 h 6857999"/>
              <a:gd name="connsiteX1782" fmla="*/ 6138682 w 9144000"/>
              <a:gd name="connsiteY1782" fmla="*/ 3684802 h 6857999"/>
              <a:gd name="connsiteX1783" fmla="*/ 7654741 w 9144000"/>
              <a:gd name="connsiteY1783" fmla="*/ 5194264 h 6857999"/>
              <a:gd name="connsiteX1784" fmla="*/ 8268643 w 9144000"/>
              <a:gd name="connsiteY1784" fmla="*/ 5827457 h 6857999"/>
              <a:gd name="connsiteX1785" fmla="*/ 7167572 w 9144000"/>
              <a:gd name="connsiteY1785" fmla="*/ 4748736 h 6857999"/>
              <a:gd name="connsiteX1786" fmla="*/ 6911711 w 9144000"/>
              <a:gd name="connsiteY1786" fmla="*/ 4492921 h 6857999"/>
              <a:gd name="connsiteX1787" fmla="*/ 6822370 w 9144000"/>
              <a:gd name="connsiteY1787" fmla="*/ 4394980 h 6857999"/>
              <a:gd name="connsiteX1788" fmla="*/ 6528914 w 9144000"/>
              <a:gd name="connsiteY1788" fmla="*/ 4087856 h 6857999"/>
              <a:gd name="connsiteX1789" fmla="*/ 5946182 w 9144000"/>
              <a:gd name="connsiteY1789" fmla="*/ 3521465 h 6857999"/>
              <a:gd name="connsiteX1790" fmla="*/ 5921729 w 9144000"/>
              <a:gd name="connsiteY1790" fmla="*/ 3499612 h 6857999"/>
              <a:gd name="connsiteX1791" fmla="*/ 5927319 w 9144000"/>
              <a:gd name="connsiteY1791" fmla="*/ 2954023 h 6857999"/>
              <a:gd name="connsiteX1792" fmla="*/ 6007830 w 9144000"/>
              <a:gd name="connsiteY1792" fmla="*/ 3026267 h 6857999"/>
              <a:gd name="connsiteX1793" fmla="*/ 6050429 w 9144000"/>
              <a:gd name="connsiteY1793" fmla="*/ 3110318 h 6857999"/>
              <a:gd name="connsiteX1794" fmla="*/ 6348178 w 9144000"/>
              <a:gd name="connsiteY1794" fmla="*/ 3587427 h 6857999"/>
              <a:gd name="connsiteX1795" fmla="*/ 6456181 w 9144000"/>
              <a:gd name="connsiteY1795" fmla="*/ 3726523 h 6857999"/>
              <a:gd name="connsiteX1796" fmla="*/ 6369457 w 9144000"/>
              <a:gd name="connsiteY1796" fmla="*/ 3641967 h 6857999"/>
              <a:gd name="connsiteX1797" fmla="*/ 6333712 w 9144000"/>
              <a:gd name="connsiteY1797" fmla="*/ 3597315 h 6857999"/>
              <a:gd name="connsiteX1798" fmla="*/ 6025507 w 9144000"/>
              <a:gd name="connsiteY1798" fmla="*/ 3131585 h 6857999"/>
              <a:gd name="connsiteX1799" fmla="*/ 6167359 w 9144000"/>
              <a:gd name="connsiteY1799" fmla="*/ 2904561 h 6857999"/>
              <a:gd name="connsiteX1800" fmla="*/ 6438449 w 9144000"/>
              <a:gd name="connsiteY1800" fmla="*/ 3120190 h 6857999"/>
              <a:gd name="connsiteX1801" fmla="*/ 7250761 w 9144000"/>
              <a:gd name="connsiteY1801" fmla="*/ 3910331 h 6857999"/>
              <a:gd name="connsiteX1802" fmla="*/ 7512654 w 9144000"/>
              <a:gd name="connsiteY1802" fmla="*/ 4232126 h 6857999"/>
              <a:gd name="connsiteX1803" fmla="*/ 7695356 w 9144000"/>
              <a:gd name="connsiteY1803" fmla="*/ 4479407 h 6857999"/>
              <a:gd name="connsiteX1804" fmla="*/ 7522519 w 9144000"/>
              <a:gd name="connsiteY1804" fmla="*/ 4420311 h 6857999"/>
              <a:gd name="connsiteX1805" fmla="*/ 7317442 w 9144000"/>
              <a:gd name="connsiteY1805" fmla="*/ 4333483 h 6857999"/>
              <a:gd name="connsiteX1806" fmla="*/ 7308118 w 9144000"/>
              <a:gd name="connsiteY1806" fmla="*/ 4328568 h 6857999"/>
              <a:gd name="connsiteX1807" fmla="*/ 7109225 w 9144000"/>
              <a:gd name="connsiteY1807" fmla="*/ 4104958 h 6857999"/>
              <a:gd name="connsiteX1808" fmla="*/ 6571057 w 9144000"/>
              <a:gd name="connsiteY1808" fmla="*/ 3540906 h 6857999"/>
              <a:gd name="connsiteX1809" fmla="*/ 6331402 w 9144000"/>
              <a:gd name="connsiteY1809" fmla="*/ 3309495 h 6857999"/>
              <a:gd name="connsiteX1810" fmla="*/ 6239435 w 9144000"/>
              <a:gd name="connsiteY1810" fmla="*/ 3106171 h 6857999"/>
              <a:gd name="connsiteX1811" fmla="*/ 4355159 w 9144000"/>
              <a:gd name="connsiteY1811" fmla="*/ 2895943 h 6857999"/>
              <a:gd name="connsiteX1812" fmla="*/ 4545356 w 9144000"/>
              <a:gd name="connsiteY1812" fmla="*/ 2980377 h 6857999"/>
              <a:gd name="connsiteX1813" fmla="*/ 4626316 w 9144000"/>
              <a:gd name="connsiteY1813" fmla="*/ 3164526 h 6857999"/>
              <a:gd name="connsiteX1814" fmla="*/ 4628322 w 9144000"/>
              <a:gd name="connsiteY1814" fmla="*/ 3168964 h 6857999"/>
              <a:gd name="connsiteX1815" fmla="*/ 4503992 w 9144000"/>
              <a:gd name="connsiteY1815" fmla="*/ 3125803 h 6857999"/>
              <a:gd name="connsiteX1816" fmla="*/ 4424641 w 9144000"/>
              <a:gd name="connsiteY1816" fmla="*/ 3098471 h 6857999"/>
              <a:gd name="connsiteX1817" fmla="*/ 4403624 w 9144000"/>
              <a:gd name="connsiteY1817" fmla="*/ 3036878 h 6857999"/>
              <a:gd name="connsiteX1818" fmla="*/ 6135538 w 9144000"/>
              <a:gd name="connsiteY1818" fmla="*/ 2879249 h 6857999"/>
              <a:gd name="connsiteX1819" fmla="*/ 6142092 w 9144000"/>
              <a:gd name="connsiteY1819" fmla="*/ 2884465 h 6857999"/>
              <a:gd name="connsiteX1820" fmla="*/ 6196065 w 9144000"/>
              <a:gd name="connsiteY1820" fmla="*/ 3038892 h 6857999"/>
              <a:gd name="connsiteX1821" fmla="*/ 6298257 w 9144000"/>
              <a:gd name="connsiteY1821" fmla="*/ 3277209 h 6857999"/>
              <a:gd name="connsiteX1822" fmla="*/ 6205460 w 9144000"/>
              <a:gd name="connsiteY1822" fmla="*/ 3068292 h 6857999"/>
              <a:gd name="connsiteX1823" fmla="*/ 4679516 w 9144000"/>
              <a:gd name="connsiteY1823" fmla="*/ 2875835 h 6857999"/>
              <a:gd name="connsiteX1824" fmla="*/ 4736771 w 9144000"/>
              <a:gd name="connsiteY1824" fmla="*/ 2907470 h 6857999"/>
              <a:gd name="connsiteX1825" fmla="*/ 4972366 w 9144000"/>
              <a:gd name="connsiteY1825" fmla="*/ 3038129 h 6857999"/>
              <a:gd name="connsiteX1826" fmla="*/ 5026156 w 9144000"/>
              <a:gd name="connsiteY1826" fmla="*/ 3117982 h 6857999"/>
              <a:gd name="connsiteX1827" fmla="*/ 5026317 w 9144000"/>
              <a:gd name="connsiteY1827" fmla="*/ 3117868 h 6857999"/>
              <a:gd name="connsiteX1828" fmla="*/ 5096775 w 9144000"/>
              <a:gd name="connsiteY1828" fmla="*/ 3218164 h 6857999"/>
              <a:gd name="connsiteX1829" fmla="*/ 4794620 w 9144000"/>
              <a:gd name="connsiteY1829" fmla="*/ 3083643 h 6857999"/>
              <a:gd name="connsiteX1830" fmla="*/ 5822267 w 9144000"/>
              <a:gd name="connsiteY1830" fmla="*/ 2866998 h 6857999"/>
              <a:gd name="connsiteX1831" fmla="*/ 5911798 w 9144000"/>
              <a:gd name="connsiteY1831" fmla="*/ 2940327 h 6857999"/>
              <a:gd name="connsiteX1832" fmla="*/ 6019790 w 9144000"/>
              <a:gd name="connsiteY1832" fmla="*/ 3135747 h 6857999"/>
              <a:gd name="connsiteX1833" fmla="*/ 6170672 w 9144000"/>
              <a:gd name="connsiteY1833" fmla="*/ 3378330 h 6857999"/>
              <a:gd name="connsiteX1834" fmla="*/ 6326994 w 9144000"/>
              <a:gd name="connsiteY1834" fmla="*/ 3600566 h 6857999"/>
              <a:gd name="connsiteX1835" fmla="*/ 6257036 w 9144000"/>
              <a:gd name="connsiteY1835" fmla="*/ 3532358 h 6857999"/>
              <a:gd name="connsiteX1836" fmla="*/ 6155052 w 9144000"/>
              <a:gd name="connsiteY1836" fmla="*/ 3394963 h 6857999"/>
              <a:gd name="connsiteX1837" fmla="*/ 5844257 w 9144000"/>
              <a:gd name="connsiteY1837" fmla="*/ 2906848 h 6857999"/>
              <a:gd name="connsiteX1838" fmla="*/ 6118253 w 9144000"/>
              <a:gd name="connsiteY1838" fmla="*/ 2865501 h 6857999"/>
              <a:gd name="connsiteX1839" fmla="*/ 6127472 w 9144000"/>
              <a:gd name="connsiteY1839" fmla="*/ 2872833 h 6857999"/>
              <a:gd name="connsiteX1840" fmla="*/ 6172858 w 9144000"/>
              <a:gd name="connsiteY1840" fmla="*/ 3006947 h 6857999"/>
              <a:gd name="connsiteX1841" fmla="*/ 6285473 w 9144000"/>
              <a:gd name="connsiteY1841" fmla="*/ 3265857 h 6857999"/>
              <a:gd name="connsiteX1842" fmla="*/ 6281290 w 9144000"/>
              <a:gd name="connsiteY1842" fmla="*/ 3262098 h 6857999"/>
              <a:gd name="connsiteX1843" fmla="*/ 6170034 w 9144000"/>
              <a:gd name="connsiteY1843" fmla="*/ 3012892 h 6857999"/>
              <a:gd name="connsiteX1844" fmla="*/ 6081954 w 9144000"/>
              <a:gd name="connsiteY1844" fmla="*/ 2838357 h 6857999"/>
              <a:gd name="connsiteX1845" fmla="*/ 6106926 w 9144000"/>
              <a:gd name="connsiteY1845" fmla="*/ 2856813 h 6857999"/>
              <a:gd name="connsiteX1846" fmla="*/ 6154991 w 9144000"/>
              <a:gd name="connsiteY1846" fmla="*/ 2995423 h 6857999"/>
              <a:gd name="connsiteX1847" fmla="*/ 6265297 w 9144000"/>
              <a:gd name="connsiteY1847" fmla="*/ 3247739 h 6857999"/>
              <a:gd name="connsiteX1848" fmla="*/ 6241298 w 9144000"/>
              <a:gd name="connsiteY1848" fmla="*/ 3226187 h 6857999"/>
              <a:gd name="connsiteX1849" fmla="*/ 6143687 w 9144000"/>
              <a:gd name="connsiteY1849" fmla="*/ 3009345 h 6857999"/>
              <a:gd name="connsiteX1850" fmla="*/ 4197935 w 9144000"/>
              <a:gd name="connsiteY1850" fmla="*/ 2825146 h 6857999"/>
              <a:gd name="connsiteX1851" fmla="*/ 4228038 w 9144000"/>
              <a:gd name="connsiteY1851" fmla="*/ 2839510 h 6857999"/>
              <a:gd name="connsiteX1852" fmla="*/ 4344884 w 9144000"/>
              <a:gd name="connsiteY1852" fmla="*/ 2891383 h 6857999"/>
              <a:gd name="connsiteX1853" fmla="*/ 4395989 w 9144000"/>
              <a:gd name="connsiteY1853" fmla="*/ 3039870 h 6857999"/>
              <a:gd name="connsiteX1854" fmla="*/ 4414745 w 9144000"/>
              <a:gd name="connsiteY1854" fmla="*/ 3095062 h 6857999"/>
              <a:gd name="connsiteX1855" fmla="*/ 4252133 w 9144000"/>
              <a:gd name="connsiteY1855" fmla="*/ 3039053 h 6857999"/>
              <a:gd name="connsiteX1856" fmla="*/ 6050788 w 9144000"/>
              <a:gd name="connsiteY1856" fmla="*/ 2815325 h 6857999"/>
              <a:gd name="connsiteX1857" fmla="*/ 6071073 w 9144000"/>
              <a:gd name="connsiteY1857" fmla="*/ 2830316 h 6857999"/>
              <a:gd name="connsiteX1858" fmla="*/ 6136647 w 9144000"/>
              <a:gd name="connsiteY1858" fmla="*/ 3011759 h 6857999"/>
              <a:gd name="connsiteX1859" fmla="*/ 6227760 w 9144000"/>
              <a:gd name="connsiteY1859" fmla="*/ 3214033 h 6857999"/>
              <a:gd name="connsiteX1860" fmla="*/ 6212912 w 9144000"/>
              <a:gd name="connsiteY1860" fmla="*/ 3200698 h 6857999"/>
              <a:gd name="connsiteX1861" fmla="*/ 6133670 w 9144000"/>
              <a:gd name="connsiteY1861" fmla="*/ 3031999 h 6857999"/>
              <a:gd name="connsiteX1862" fmla="*/ 6014630 w 9144000"/>
              <a:gd name="connsiteY1862" fmla="*/ 2788603 h 6857999"/>
              <a:gd name="connsiteX1863" fmla="*/ 6038764 w 9144000"/>
              <a:gd name="connsiteY1863" fmla="*/ 2806438 h 6857999"/>
              <a:gd name="connsiteX1864" fmla="*/ 6127122 w 9144000"/>
              <a:gd name="connsiteY1864" fmla="*/ 3037750 h 6857999"/>
              <a:gd name="connsiteX1865" fmla="*/ 6196821 w 9144000"/>
              <a:gd name="connsiteY1865" fmla="*/ 3186251 h 6857999"/>
              <a:gd name="connsiteX1866" fmla="*/ 6182157 w 9144000"/>
              <a:gd name="connsiteY1866" fmla="*/ 3173083 h 6857999"/>
              <a:gd name="connsiteX1867" fmla="*/ 6116518 w 9144000"/>
              <a:gd name="connsiteY1867" fmla="*/ 3039443 h 6857999"/>
              <a:gd name="connsiteX1868" fmla="*/ 4797307 w 9144000"/>
              <a:gd name="connsiteY1868" fmla="*/ 2763313 h 6857999"/>
              <a:gd name="connsiteX1869" fmla="*/ 4849617 w 9144000"/>
              <a:gd name="connsiteY1869" fmla="*/ 2798512 h 6857999"/>
              <a:gd name="connsiteX1870" fmla="*/ 5214881 w 9144000"/>
              <a:gd name="connsiteY1870" fmla="*/ 3044938 h 6857999"/>
              <a:gd name="connsiteX1871" fmla="*/ 5417577 w 9144000"/>
              <a:gd name="connsiteY1871" fmla="*/ 3284517 h 6857999"/>
              <a:gd name="connsiteX1872" fmla="*/ 5186462 w 9144000"/>
              <a:gd name="connsiteY1872" fmla="*/ 3147992 h 6857999"/>
              <a:gd name="connsiteX1873" fmla="*/ 4978976 w 9144000"/>
              <a:gd name="connsiteY1873" fmla="*/ 3032993 h 6857999"/>
              <a:gd name="connsiteX1874" fmla="*/ 4054609 w 9144000"/>
              <a:gd name="connsiteY1874" fmla="*/ 2756752 h 6857999"/>
              <a:gd name="connsiteX1875" fmla="*/ 4188492 w 9144000"/>
              <a:gd name="connsiteY1875" fmla="*/ 2820642 h 6857999"/>
              <a:gd name="connsiteX1876" fmla="*/ 4243015 w 9144000"/>
              <a:gd name="connsiteY1876" fmla="*/ 3035912 h 6857999"/>
              <a:gd name="connsiteX1877" fmla="*/ 4095234 w 9144000"/>
              <a:gd name="connsiteY1877" fmla="*/ 2985011 h 6857999"/>
              <a:gd name="connsiteX1878" fmla="*/ 4062791 w 9144000"/>
              <a:gd name="connsiteY1878" fmla="*/ 2794943 h 6857999"/>
              <a:gd name="connsiteX1879" fmla="*/ 5686943 w 9144000"/>
              <a:gd name="connsiteY1879" fmla="*/ 2756161 h 6857999"/>
              <a:gd name="connsiteX1880" fmla="*/ 5804881 w 9144000"/>
              <a:gd name="connsiteY1880" fmla="*/ 2852758 h 6857999"/>
              <a:gd name="connsiteX1881" fmla="*/ 5837425 w 9144000"/>
              <a:gd name="connsiteY1881" fmla="*/ 2911737 h 6857999"/>
              <a:gd name="connsiteX1882" fmla="*/ 6148539 w 9144000"/>
              <a:gd name="connsiteY1882" fmla="*/ 3400404 h 6857999"/>
              <a:gd name="connsiteX1883" fmla="*/ 6218824 w 9144000"/>
              <a:gd name="connsiteY1883" fmla="*/ 3495101 h 6857999"/>
              <a:gd name="connsiteX1884" fmla="*/ 6115819 w 9144000"/>
              <a:gd name="connsiteY1884" fmla="*/ 3394675 h 6857999"/>
              <a:gd name="connsiteX1885" fmla="*/ 5966865 w 9144000"/>
              <a:gd name="connsiteY1885" fmla="*/ 3188617 h 6857999"/>
              <a:gd name="connsiteX1886" fmla="*/ 5804303 w 9144000"/>
              <a:gd name="connsiteY1886" fmla="*/ 2945339 h 6857999"/>
              <a:gd name="connsiteX1887" fmla="*/ 4451801 w 9144000"/>
              <a:gd name="connsiteY1887" fmla="*/ 2750018 h 6857999"/>
              <a:gd name="connsiteX1888" fmla="*/ 4666544 w 9144000"/>
              <a:gd name="connsiteY1888" fmla="*/ 2868668 h 6857999"/>
              <a:gd name="connsiteX1889" fmla="*/ 4782722 w 9144000"/>
              <a:gd name="connsiteY1889" fmla="*/ 3078347 h 6857999"/>
              <a:gd name="connsiteX1890" fmla="*/ 4626601 w 9144000"/>
              <a:gd name="connsiteY1890" fmla="*/ 3008844 h 6857999"/>
              <a:gd name="connsiteX1891" fmla="*/ 4552048 w 9144000"/>
              <a:gd name="connsiteY1891" fmla="*/ 2975797 h 6857999"/>
              <a:gd name="connsiteX1892" fmla="*/ 4528122 w 9144000"/>
              <a:gd name="connsiteY1892" fmla="*/ 2922027 h 6857999"/>
              <a:gd name="connsiteX1893" fmla="*/ 5961174 w 9144000"/>
              <a:gd name="connsiteY1893" fmla="*/ 2749096 h 6857999"/>
              <a:gd name="connsiteX1894" fmla="*/ 6002111 w 9144000"/>
              <a:gd name="connsiteY1894" fmla="*/ 2779351 h 6857999"/>
              <a:gd name="connsiteX1895" fmla="*/ 6109624 w 9144000"/>
              <a:gd name="connsiteY1895" fmla="*/ 3043746 h 6857999"/>
              <a:gd name="connsiteX1896" fmla="*/ 6166140 w 9144000"/>
              <a:gd name="connsiteY1896" fmla="*/ 3158701 h 6857999"/>
              <a:gd name="connsiteX1897" fmla="*/ 6128371 w 9144000"/>
              <a:gd name="connsiteY1897" fmla="*/ 3124784 h 6857999"/>
              <a:gd name="connsiteX1898" fmla="*/ 6093733 w 9144000"/>
              <a:gd name="connsiteY1898" fmla="*/ 3057893 h 6857999"/>
              <a:gd name="connsiteX1899" fmla="*/ 5971028 w 9144000"/>
              <a:gd name="connsiteY1899" fmla="*/ 2776099 h 6857999"/>
              <a:gd name="connsiteX1900" fmla="*/ 5912577 w 9144000"/>
              <a:gd name="connsiteY1900" fmla="*/ 2713181 h 6857999"/>
              <a:gd name="connsiteX1901" fmla="*/ 5950374 w 9144000"/>
              <a:gd name="connsiteY1901" fmla="*/ 2741116 h 6857999"/>
              <a:gd name="connsiteX1902" fmla="*/ 5964546 w 9144000"/>
              <a:gd name="connsiteY1902" fmla="*/ 2779900 h 6857999"/>
              <a:gd name="connsiteX1903" fmla="*/ 6087641 w 9144000"/>
              <a:gd name="connsiteY1903" fmla="*/ 3062360 h 6857999"/>
              <a:gd name="connsiteX1904" fmla="*/ 6112685 w 9144000"/>
              <a:gd name="connsiteY1904" fmla="*/ 3110700 h 6857999"/>
              <a:gd name="connsiteX1905" fmla="*/ 6078899 w 9144000"/>
              <a:gd name="connsiteY1905" fmla="*/ 3080360 h 6857999"/>
              <a:gd name="connsiteX1906" fmla="*/ 6078442 w 9144000"/>
              <a:gd name="connsiteY1906" fmla="*/ 3079526 h 6857999"/>
              <a:gd name="connsiteX1907" fmla="*/ 5949088 w 9144000"/>
              <a:gd name="connsiteY1907" fmla="*/ 2804114 h 6857999"/>
              <a:gd name="connsiteX1908" fmla="*/ 5843239 w 9144000"/>
              <a:gd name="connsiteY1908" fmla="*/ 2663350 h 6857999"/>
              <a:gd name="connsiteX1909" fmla="*/ 5879129 w 9144000"/>
              <a:gd name="connsiteY1909" fmla="*/ 2688464 h 6857999"/>
              <a:gd name="connsiteX1910" fmla="*/ 5899959 w 9144000"/>
              <a:gd name="connsiteY1910" fmla="*/ 2703855 h 6857999"/>
              <a:gd name="connsiteX1911" fmla="*/ 5941657 w 9144000"/>
              <a:gd name="connsiteY1911" fmla="*/ 2807695 h 6857999"/>
              <a:gd name="connsiteX1912" fmla="*/ 6062954 w 9144000"/>
              <a:gd name="connsiteY1912" fmla="*/ 3066044 h 6857999"/>
              <a:gd name="connsiteX1913" fmla="*/ 6013608 w 9144000"/>
              <a:gd name="connsiteY1913" fmla="*/ 3021732 h 6857999"/>
              <a:gd name="connsiteX1914" fmla="*/ 5920188 w 9144000"/>
              <a:gd name="connsiteY1914" fmla="*/ 2837249 h 6857999"/>
              <a:gd name="connsiteX1915" fmla="*/ 4269347 w 9144000"/>
              <a:gd name="connsiteY1915" fmla="*/ 2646407 h 6857999"/>
              <a:gd name="connsiteX1916" fmla="*/ 4367920 w 9144000"/>
              <a:gd name="connsiteY1916" fmla="*/ 2703673 h 6857999"/>
              <a:gd name="connsiteX1917" fmla="*/ 4440893 w 9144000"/>
              <a:gd name="connsiteY1917" fmla="*/ 2743992 h 6857999"/>
              <a:gd name="connsiteX1918" fmla="*/ 4520544 w 9144000"/>
              <a:gd name="connsiteY1918" fmla="*/ 2923938 h 6857999"/>
              <a:gd name="connsiteX1919" fmla="*/ 4541236 w 9144000"/>
              <a:gd name="connsiteY1919" fmla="*/ 2971003 h 6857999"/>
              <a:gd name="connsiteX1920" fmla="*/ 4352147 w 9144000"/>
              <a:gd name="connsiteY1920" fmla="*/ 2887185 h 6857999"/>
              <a:gd name="connsiteX1921" fmla="*/ 6086835 w 9144000"/>
              <a:gd name="connsiteY1921" fmla="*/ 2636947 h 6857999"/>
              <a:gd name="connsiteX1922" fmla="*/ 6199404 w 9144000"/>
              <a:gd name="connsiteY1922" fmla="*/ 2711687 h 6857999"/>
              <a:gd name="connsiteX1923" fmla="*/ 7381987 w 9144000"/>
              <a:gd name="connsiteY1923" fmla="*/ 3766602 h 6857999"/>
              <a:gd name="connsiteX1924" fmla="*/ 7868344 w 9144000"/>
              <a:gd name="connsiteY1924" fmla="*/ 4449178 h 6857999"/>
              <a:gd name="connsiteX1925" fmla="*/ 7927928 w 9144000"/>
              <a:gd name="connsiteY1925" fmla="*/ 4546868 h 6857999"/>
              <a:gd name="connsiteX1926" fmla="*/ 7736722 w 9144000"/>
              <a:gd name="connsiteY1926" fmla="*/ 4493550 h 6857999"/>
              <a:gd name="connsiteX1927" fmla="*/ 7709743 w 9144000"/>
              <a:gd name="connsiteY1927" fmla="*/ 4484326 h 6857999"/>
              <a:gd name="connsiteX1928" fmla="*/ 7519540 w 9144000"/>
              <a:gd name="connsiteY1928" fmla="*/ 4226928 h 6857999"/>
              <a:gd name="connsiteX1929" fmla="*/ 7257502 w 9144000"/>
              <a:gd name="connsiteY1929" fmla="*/ 3904579 h 6857999"/>
              <a:gd name="connsiteX1930" fmla="*/ 6444157 w 9144000"/>
              <a:gd name="connsiteY1930" fmla="*/ 3113870 h 6857999"/>
              <a:gd name="connsiteX1931" fmla="*/ 6161924 w 9144000"/>
              <a:gd name="connsiteY1931" fmla="*/ 2889361 h 6857999"/>
              <a:gd name="connsiteX1932" fmla="*/ 6144343 w 9144000"/>
              <a:gd name="connsiteY1932" fmla="*/ 2840184 h 6857999"/>
              <a:gd name="connsiteX1933" fmla="*/ 4879312 w 9144000"/>
              <a:gd name="connsiteY1933" fmla="*/ 2628577 h 6857999"/>
              <a:gd name="connsiteX1934" fmla="*/ 4879626 w 9144000"/>
              <a:gd name="connsiteY1934" fmla="*/ 2628841 h 6857999"/>
              <a:gd name="connsiteX1935" fmla="*/ 5333947 w 9144000"/>
              <a:gd name="connsiteY1935" fmla="*/ 3002213 h 6857999"/>
              <a:gd name="connsiteX1936" fmla="*/ 5848709 w 9144000"/>
              <a:gd name="connsiteY1936" fmla="*/ 3443612 h 6857999"/>
              <a:gd name="connsiteX1937" fmla="*/ 5920302 w 9144000"/>
              <a:gd name="connsiteY1937" fmla="*/ 3509852 h 6857999"/>
              <a:gd name="connsiteX1938" fmla="*/ 6026953 w 9144000"/>
              <a:gd name="connsiteY1938" fmla="*/ 3619820 h 6857999"/>
              <a:gd name="connsiteX1939" fmla="*/ 6140586 w 9144000"/>
              <a:gd name="connsiteY1939" fmla="*/ 3733933 h 6857999"/>
              <a:gd name="connsiteX1940" fmla="*/ 6103295 w 9144000"/>
              <a:gd name="connsiteY1940" fmla="*/ 3701150 h 6857999"/>
              <a:gd name="connsiteX1941" fmla="*/ 5265655 w 9144000"/>
              <a:gd name="connsiteY1941" fmla="*/ 3068779 h 6857999"/>
              <a:gd name="connsiteX1942" fmla="*/ 5217538 w 9144000"/>
              <a:gd name="connsiteY1942" fmla="*/ 3036339 h 6857999"/>
              <a:gd name="connsiteX1943" fmla="*/ 5163323 w 9144000"/>
              <a:gd name="connsiteY1943" fmla="*/ 2972240 h 6857999"/>
              <a:gd name="connsiteX1944" fmla="*/ 5162272 w 9144000"/>
              <a:gd name="connsiteY1944" fmla="*/ 2973100 h 6857999"/>
              <a:gd name="connsiteX1945" fmla="*/ 6068875 w 9144000"/>
              <a:gd name="connsiteY1945" fmla="*/ 2625022 h 6857999"/>
              <a:gd name="connsiteX1946" fmla="*/ 6070728 w 9144000"/>
              <a:gd name="connsiteY1946" fmla="*/ 2626252 h 6857999"/>
              <a:gd name="connsiteX1947" fmla="*/ 6139090 w 9144000"/>
              <a:gd name="connsiteY1947" fmla="*/ 2861221 h 6857999"/>
              <a:gd name="connsiteX1948" fmla="*/ 6052495 w 9144000"/>
              <a:gd name="connsiteY1948" fmla="*/ 2614147 h 6857999"/>
              <a:gd name="connsiteX1949" fmla="*/ 6061128 w 9144000"/>
              <a:gd name="connsiteY1949" fmla="*/ 2619880 h 6857999"/>
              <a:gd name="connsiteX1950" fmla="*/ 6112476 w 9144000"/>
              <a:gd name="connsiteY1950" fmla="*/ 2799720 h 6857999"/>
              <a:gd name="connsiteX1951" fmla="*/ 6136829 w 9144000"/>
              <a:gd name="connsiteY1951" fmla="*/ 2869399 h 6857999"/>
              <a:gd name="connsiteX1952" fmla="*/ 6129837 w 9144000"/>
              <a:gd name="connsiteY1952" fmla="*/ 2863837 h 6857999"/>
              <a:gd name="connsiteX1953" fmla="*/ 6122598 w 9144000"/>
              <a:gd name="connsiteY1953" fmla="*/ 2844266 h 6857999"/>
              <a:gd name="connsiteX1954" fmla="*/ 6033900 w 9144000"/>
              <a:gd name="connsiteY1954" fmla="*/ 2601801 h 6857999"/>
              <a:gd name="connsiteX1955" fmla="*/ 6045239 w 9144000"/>
              <a:gd name="connsiteY1955" fmla="*/ 2609329 h 6857999"/>
              <a:gd name="connsiteX1956" fmla="*/ 6066829 w 9144000"/>
              <a:gd name="connsiteY1956" fmla="*/ 2693643 h 6857999"/>
              <a:gd name="connsiteX1957" fmla="*/ 6122434 w 9144000"/>
              <a:gd name="connsiteY1957" fmla="*/ 2857948 h 6857999"/>
              <a:gd name="connsiteX1958" fmla="*/ 6118053 w 9144000"/>
              <a:gd name="connsiteY1958" fmla="*/ 2854462 h 6857999"/>
              <a:gd name="connsiteX1959" fmla="*/ 6113085 w 9144000"/>
              <a:gd name="connsiteY1959" fmla="*/ 2850793 h 6857999"/>
              <a:gd name="connsiteX1960" fmla="*/ 6061462 w 9144000"/>
              <a:gd name="connsiteY1960" fmla="*/ 2703851 h 6857999"/>
              <a:gd name="connsiteX1961" fmla="*/ 5745103 w 9144000"/>
              <a:gd name="connsiteY1961" fmla="*/ 2594680 h 6857999"/>
              <a:gd name="connsiteX1962" fmla="*/ 5831545 w 9144000"/>
              <a:gd name="connsiteY1962" fmla="*/ 2655165 h 6857999"/>
              <a:gd name="connsiteX1963" fmla="*/ 5913709 w 9144000"/>
              <a:gd name="connsiteY1963" fmla="*/ 2840555 h 6857999"/>
              <a:gd name="connsiteX1964" fmla="*/ 5998787 w 9144000"/>
              <a:gd name="connsiteY1964" fmla="*/ 3008424 h 6857999"/>
              <a:gd name="connsiteX1965" fmla="*/ 5919603 w 9144000"/>
              <a:gd name="connsiteY1965" fmla="*/ 2937318 h 6857999"/>
              <a:gd name="connsiteX1966" fmla="*/ 5916824 w 9144000"/>
              <a:gd name="connsiteY1966" fmla="*/ 2935040 h 6857999"/>
              <a:gd name="connsiteX1967" fmla="*/ 5880918 w 9144000"/>
              <a:gd name="connsiteY1967" fmla="*/ 2870108 h 6857999"/>
              <a:gd name="connsiteX1968" fmla="*/ 5998027 w 9144000"/>
              <a:gd name="connsiteY1968" fmla="*/ 2577983 h 6857999"/>
              <a:gd name="connsiteX1969" fmla="*/ 6023911 w 9144000"/>
              <a:gd name="connsiteY1969" fmla="*/ 2595170 h 6857999"/>
              <a:gd name="connsiteX1970" fmla="*/ 6050730 w 9144000"/>
              <a:gd name="connsiteY1970" fmla="*/ 2694747 h 6857999"/>
              <a:gd name="connsiteX1971" fmla="*/ 6102000 w 9144000"/>
              <a:gd name="connsiteY1971" fmla="*/ 2842605 h 6857999"/>
              <a:gd name="connsiteX1972" fmla="*/ 6076754 w 9144000"/>
              <a:gd name="connsiteY1972" fmla="*/ 2823956 h 6857999"/>
              <a:gd name="connsiteX1973" fmla="*/ 6036354 w 9144000"/>
              <a:gd name="connsiteY1973" fmla="*/ 2712058 h 6857999"/>
              <a:gd name="connsiteX1974" fmla="*/ 4510568 w 9144000"/>
              <a:gd name="connsiteY1974" fmla="*/ 2570363 h 6857999"/>
              <a:gd name="connsiteX1975" fmla="*/ 4778888 w 9144000"/>
              <a:gd name="connsiteY1975" fmla="*/ 2750919 h 6857999"/>
              <a:gd name="connsiteX1976" fmla="*/ 4962906 w 9144000"/>
              <a:gd name="connsiteY1976" fmla="*/ 3024087 h 6857999"/>
              <a:gd name="connsiteX1977" fmla="*/ 4740404 w 9144000"/>
              <a:gd name="connsiteY1977" fmla="*/ 2900765 h 6857999"/>
              <a:gd name="connsiteX1978" fmla="*/ 4672551 w 9144000"/>
              <a:gd name="connsiteY1978" fmla="*/ 2863260 h 6857999"/>
              <a:gd name="connsiteX1979" fmla="*/ 4643069 w 9144000"/>
              <a:gd name="connsiteY1979" fmla="*/ 2810034 h 6857999"/>
              <a:gd name="connsiteX1980" fmla="*/ 4127315 w 9144000"/>
              <a:gd name="connsiteY1980" fmla="*/ 2563894 h 6857999"/>
              <a:gd name="connsiteX1981" fmla="*/ 4258376 w 9144000"/>
              <a:gd name="connsiteY1981" fmla="*/ 2640033 h 6857999"/>
              <a:gd name="connsiteX1982" fmla="*/ 4341872 w 9144000"/>
              <a:gd name="connsiteY1982" fmla="*/ 2882630 h 6857999"/>
              <a:gd name="connsiteX1983" fmla="*/ 4232020 w 9144000"/>
              <a:gd name="connsiteY1983" fmla="*/ 2833936 h 6857999"/>
              <a:gd name="connsiteX1984" fmla="*/ 4195783 w 9144000"/>
              <a:gd name="connsiteY1984" fmla="*/ 2816653 h 6857999"/>
              <a:gd name="connsiteX1985" fmla="*/ 4165737 w 9144000"/>
              <a:gd name="connsiteY1985" fmla="*/ 2698071 h 6857999"/>
              <a:gd name="connsiteX1986" fmla="*/ 5965550 w 9144000"/>
              <a:gd name="connsiteY1986" fmla="*/ 2557331 h 6857999"/>
              <a:gd name="connsiteX1987" fmla="*/ 5985704 w 9144000"/>
              <a:gd name="connsiteY1987" fmla="*/ 2569801 h 6857999"/>
              <a:gd name="connsiteX1988" fmla="*/ 5988210 w 9144000"/>
              <a:gd name="connsiteY1988" fmla="*/ 2571465 h 6857999"/>
              <a:gd name="connsiteX1989" fmla="*/ 6028942 w 9144000"/>
              <a:gd name="connsiteY1989" fmla="*/ 2713739 h 6857999"/>
              <a:gd name="connsiteX1990" fmla="*/ 6065869 w 9144000"/>
              <a:gd name="connsiteY1990" fmla="*/ 2815914 h 6857999"/>
              <a:gd name="connsiteX1991" fmla="*/ 6045163 w 9144000"/>
              <a:gd name="connsiteY1991" fmla="*/ 2800619 h 6857999"/>
              <a:gd name="connsiteX1992" fmla="*/ 6021687 w 9144000"/>
              <a:gd name="connsiteY1992" fmla="*/ 2739247 h 6857999"/>
              <a:gd name="connsiteX1993" fmla="*/ 5926705 w 9144000"/>
              <a:gd name="connsiteY1993" fmla="*/ 2533291 h 6857999"/>
              <a:gd name="connsiteX1994" fmla="*/ 5955527 w 9144000"/>
              <a:gd name="connsiteY1994" fmla="*/ 2551127 h 6857999"/>
              <a:gd name="connsiteX1995" fmla="*/ 6014977 w 9144000"/>
              <a:gd name="connsiteY1995" fmla="*/ 2744163 h 6857999"/>
              <a:gd name="connsiteX1996" fmla="*/ 6033153 w 9144000"/>
              <a:gd name="connsiteY1996" fmla="*/ 2791747 h 6857999"/>
              <a:gd name="connsiteX1997" fmla="*/ 6008516 w 9144000"/>
              <a:gd name="connsiteY1997" fmla="*/ 2773548 h 6857999"/>
              <a:gd name="connsiteX1998" fmla="*/ 5999596 w 9144000"/>
              <a:gd name="connsiteY1998" fmla="*/ 2751588 h 6857999"/>
              <a:gd name="connsiteX1999" fmla="*/ 5632776 w 9144000"/>
              <a:gd name="connsiteY1999" fmla="*/ 2516081 h 6857999"/>
              <a:gd name="connsiteX2000" fmla="*/ 5733794 w 9144000"/>
              <a:gd name="connsiteY2000" fmla="*/ 2586766 h 6857999"/>
              <a:gd name="connsiteX2001" fmla="*/ 5736598 w 9144000"/>
              <a:gd name="connsiteY2001" fmla="*/ 2592998 h 6857999"/>
              <a:gd name="connsiteX2002" fmla="*/ 5875197 w 9144000"/>
              <a:gd name="connsiteY2002" fmla="*/ 2874090 h 6857999"/>
              <a:gd name="connsiteX2003" fmla="*/ 5902296 w 9144000"/>
              <a:gd name="connsiteY2003" fmla="*/ 2923129 h 6857999"/>
              <a:gd name="connsiteX2004" fmla="*/ 5812718 w 9144000"/>
              <a:gd name="connsiteY2004" fmla="*/ 2849689 h 6857999"/>
              <a:gd name="connsiteX2005" fmla="*/ 5695033 w 9144000"/>
              <a:gd name="connsiteY2005" fmla="*/ 2636416 h 6857999"/>
              <a:gd name="connsiteX2006" fmla="*/ 5151035 w 9144000"/>
              <a:gd name="connsiteY2006" fmla="*/ 2500334 h 6857999"/>
              <a:gd name="connsiteX2007" fmla="*/ 5410073 w 9144000"/>
              <a:gd name="connsiteY2007" fmla="*/ 2734655 h 6857999"/>
              <a:gd name="connsiteX2008" fmla="*/ 5408380 w 9144000"/>
              <a:gd name="connsiteY2008" fmla="*/ 2736665 h 6857999"/>
              <a:gd name="connsiteX2009" fmla="*/ 5661003 w 9144000"/>
              <a:gd name="connsiteY2009" fmla="*/ 2969643 h 6857999"/>
              <a:gd name="connsiteX2010" fmla="*/ 5732798 w 9144000"/>
              <a:gd name="connsiteY2010" fmla="*/ 3058757 h 6857999"/>
              <a:gd name="connsiteX2011" fmla="*/ 6396559 w 9144000"/>
              <a:gd name="connsiteY2011" fmla="*/ 3789595 h 6857999"/>
              <a:gd name="connsiteX2012" fmla="*/ 6980652 w 9144000"/>
              <a:gd name="connsiteY2012" fmla="*/ 4364858 h 6857999"/>
              <a:gd name="connsiteX2013" fmla="*/ 7175624 w 9144000"/>
              <a:gd name="connsiteY2013" fmla="*/ 4526934 h 6857999"/>
              <a:gd name="connsiteX2014" fmla="*/ 7439905 w 9144000"/>
              <a:gd name="connsiteY2014" fmla="*/ 4756766 h 6857999"/>
              <a:gd name="connsiteX2015" fmla="*/ 7885606 w 9144000"/>
              <a:gd name="connsiteY2015" fmla="*/ 5238677 h 6857999"/>
              <a:gd name="connsiteX2016" fmla="*/ 7955797 w 9144000"/>
              <a:gd name="connsiteY2016" fmla="*/ 5315845 h 6857999"/>
              <a:gd name="connsiteX2017" fmla="*/ 7789129 w 9144000"/>
              <a:gd name="connsiteY2017" fmla="*/ 5163503 h 6857999"/>
              <a:gd name="connsiteX2018" fmla="*/ 5475928 w 9144000"/>
              <a:gd name="connsiteY2018" fmla="*/ 2859373 h 6857999"/>
              <a:gd name="connsiteX2019" fmla="*/ 5164654 w 9144000"/>
              <a:gd name="connsiteY2019" fmla="*/ 2515244 h 6857999"/>
              <a:gd name="connsiteX2020" fmla="*/ 5869490 w 9144000"/>
              <a:gd name="connsiteY2020" fmla="*/ 2497881 h 6857999"/>
              <a:gd name="connsiteX2021" fmla="*/ 5915849 w 9144000"/>
              <a:gd name="connsiteY2021" fmla="*/ 2526571 h 6857999"/>
              <a:gd name="connsiteX2022" fmla="*/ 5992333 w 9144000"/>
              <a:gd name="connsiteY2022" fmla="*/ 2755305 h 6857999"/>
              <a:gd name="connsiteX2023" fmla="*/ 5995989 w 9144000"/>
              <a:gd name="connsiteY2023" fmla="*/ 2764294 h 6857999"/>
              <a:gd name="connsiteX2024" fmla="*/ 5955916 w 9144000"/>
              <a:gd name="connsiteY2024" fmla="*/ 2734693 h 6857999"/>
              <a:gd name="connsiteX2025" fmla="*/ 3997010 w 9144000"/>
              <a:gd name="connsiteY2025" fmla="*/ 2487944 h 6857999"/>
              <a:gd name="connsiteX2026" fmla="*/ 4001165 w 9144000"/>
              <a:gd name="connsiteY2026" fmla="*/ 2490606 h 6857999"/>
              <a:gd name="connsiteX2027" fmla="*/ 4117321 w 9144000"/>
              <a:gd name="connsiteY2027" fmla="*/ 2558088 h 6857999"/>
              <a:gd name="connsiteX2028" fmla="*/ 4158129 w 9144000"/>
              <a:gd name="connsiteY2028" fmla="*/ 2700759 h 6857999"/>
              <a:gd name="connsiteX2029" fmla="*/ 4186342 w 9144000"/>
              <a:gd name="connsiteY2029" fmla="*/ 2812151 h 6857999"/>
              <a:gd name="connsiteX2030" fmla="*/ 4052835 w 9144000"/>
              <a:gd name="connsiteY2030" fmla="*/ 2748481 h 6857999"/>
              <a:gd name="connsiteX2031" fmla="*/ 5814622 w 9144000"/>
              <a:gd name="connsiteY2031" fmla="*/ 2463926 h 6857999"/>
              <a:gd name="connsiteX2032" fmla="*/ 5859161 w 9144000"/>
              <a:gd name="connsiteY2032" fmla="*/ 2491489 h 6857999"/>
              <a:gd name="connsiteX2033" fmla="*/ 5945111 w 9144000"/>
              <a:gd name="connsiteY2033" fmla="*/ 2726710 h 6857999"/>
              <a:gd name="connsiteX2034" fmla="*/ 5906581 w 9144000"/>
              <a:gd name="connsiteY2034" fmla="*/ 2698249 h 6857999"/>
              <a:gd name="connsiteX2035" fmla="*/ 5830151 w 9144000"/>
              <a:gd name="connsiteY2035" fmla="*/ 2507903 h 6857999"/>
              <a:gd name="connsiteX2036" fmla="*/ 6039892 w 9144000"/>
              <a:gd name="connsiteY2036" fmla="*/ 2442101 h 6857999"/>
              <a:gd name="connsiteX2037" fmla="*/ 6093836 w 9144000"/>
              <a:gd name="connsiteY2037" fmla="*/ 2471862 h 6857999"/>
              <a:gd name="connsiteX2038" fmla="*/ 7513325 w 9144000"/>
              <a:gd name="connsiteY2038" fmla="*/ 3645923 h 6857999"/>
              <a:gd name="connsiteX2039" fmla="*/ 7977363 w 9144000"/>
              <a:gd name="connsiteY2039" fmla="*/ 4350944 h 6857999"/>
              <a:gd name="connsiteX2040" fmla="*/ 8106321 w 9144000"/>
              <a:gd name="connsiteY2040" fmla="*/ 4589633 h 6857999"/>
              <a:gd name="connsiteX2041" fmla="*/ 7959085 w 9144000"/>
              <a:gd name="connsiteY2041" fmla="*/ 4555556 h 6857999"/>
              <a:gd name="connsiteX2042" fmla="*/ 7939058 w 9144000"/>
              <a:gd name="connsiteY2042" fmla="*/ 4549971 h 6857999"/>
              <a:gd name="connsiteX2043" fmla="*/ 7874646 w 9144000"/>
              <a:gd name="connsiteY2043" fmla="*/ 4444439 h 6857999"/>
              <a:gd name="connsiteX2044" fmla="*/ 7387861 w 9144000"/>
              <a:gd name="connsiteY2044" fmla="*/ 3761741 h 6857999"/>
              <a:gd name="connsiteX2045" fmla="*/ 6203996 w 9144000"/>
              <a:gd name="connsiteY2045" fmla="*/ 2705429 h 6857999"/>
              <a:gd name="connsiteX2046" fmla="*/ 6083590 w 9144000"/>
              <a:gd name="connsiteY2046" fmla="*/ 2625477 h 6857999"/>
              <a:gd name="connsiteX2047" fmla="*/ 6070269 w 9144000"/>
              <a:gd name="connsiteY2047" fmla="*/ 2578401 h 6857999"/>
              <a:gd name="connsiteX2048" fmla="*/ 6021692 w 9144000"/>
              <a:gd name="connsiteY2048" fmla="*/ 2432060 h 6857999"/>
              <a:gd name="connsiteX2049" fmla="*/ 6024260 w 9144000"/>
              <a:gd name="connsiteY2049" fmla="*/ 2433476 h 6857999"/>
              <a:gd name="connsiteX2050" fmla="*/ 6060269 w 9144000"/>
              <a:gd name="connsiteY2050" fmla="*/ 2590304 h 6857999"/>
              <a:gd name="connsiteX2051" fmla="*/ 6067368 w 9144000"/>
              <a:gd name="connsiteY2051" fmla="*/ 2614706 h 6857999"/>
              <a:gd name="connsiteX2052" fmla="*/ 6065424 w 9144000"/>
              <a:gd name="connsiteY2052" fmla="*/ 2613414 h 6857999"/>
              <a:gd name="connsiteX2053" fmla="*/ 6059806 w 9144000"/>
              <a:gd name="connsiteY2053" fmla="*/ 2594515 h 6857999"/>
              <a:gd name="connsiteX2054" fmla="*/ 4306559 w 9144000"/>
              <a:gd name="connsiteY2054" fmla="*/ 2428634 h 6857999"/>
              <a:gd name="connsiteX2055" fmla="*/ 4496774 w 9144000"/>
              <a:gd name="connsiteY2055" fmla="*/ 2560874 h 6857999"/>
              <a:gd name="connsiteX2056" fmla="*/ 4636248 w 9144000"/>
              <a:gd name="connsiteY2056" fmla="*/ 2813992 h 6857999"/>
              <a:gd name="connsiteX2057" fmla="*/ 4659572 w 9144000"/>
              <a:gd name="connsiteY2057" fmla="*/ 2856086 h 6857999"/>
              <a:gd name="connsiteX2058" fmla="*/ 4446641 w 9144000"/>
              <a:gd name="connsiteY2058" fmla="*/ 2738390 h 6857999"/>
              <a:gd name="connsiteX2059" fmla="*/ 4352998 w 9144000"/>
              <a:gd name="connsiteY2059" fmla="*/ 2527342 h 6857999"/>
              <a:gd name="connsiteX2060" fmla="*/ 6004808 w 9144000"/>
              <a:gd name="connsiteY2060" fmla="*/ 2422744 h 6857999"/>
              <a:gd name="connsiteX2061" fmla="*/ 6013421 w 9144000"/>
              <a:gd name="connsiteY2061" fmla="*/ 2427497 h 6857999"/>
              <a:gd name="connsiteX2062" fmla="*/ 6045529 w 9144000"/>
              <a:gd name="connsiteY2062" fmla="*/ 2565244 h 6857999"/>
              <a:gd name="connsiteX2063" fmla="*/ 6057846 w 9144000"/>
              <a:gd name="connsiteY2063" fmla="*/ 2608382 h 6857999"/>
              <a:gd name="connsiteX2064" fmla="*/ 6049151 w 9144000"/>
              <a:gd name="connsiteY2064" fmla="*/ 2602608 h 6857999"/>
              <a:gd name="connsiteX2065" fmla="*/ 5487444 w 9144000"/>
              <a:gd name="connsiteY2065" fmla="*/ 2419272 h 6857999"/>
              <a:gd name="connsiteX2066" fmla="*/ 5619954 w 9144000"/>
              <a:gd name="connsiteY2066" fmla="*/ 2508132 h 6857999"/>
              <a:gd name="connsiteX2067" fmla="*/ 5688158 w 9144000"/>
              <a:gd name="connsiteY2067" fmla="*/ 2641217 h 6857999"/>
              <a:gd name="connsiteX2068" fmla="*/ 5795317 w 9144000"/>
              <a:gd name="connsiteY2068" fmla="*/ 2835425 h 6857999"/>
              <a:gd name="connsiteX2069" fmla="*/ 5674839 w 9144000"/>
              <a:gd name="connsiteY2069" fmla="*/ 2736651 h 6857999"/>
              <a:gd name="connsiteX2070" fmla="*/ 5643742 w 9144000"/>
              <a:gd name="connsiteY2070" fmla="*/ 2686522 h 6857999"/>
              <a:gd name="connsiteX2071" fmla="*/ 5739374 w 9144000"/>
              <a:gd name="connsiteY2071" fmla="*/ 2417358 h 6857999"/>
              <a:gd name="connsiteX2072" fmla="*/ 5802975 w 9144000"/>
              <a:gd name="connsiteY2072" fmla="*/ 2456719 h 6857999"/>
              <a:gd name="connsiteX2073" fmla="*/ 5822433 w 9144000"/>
              <a:gd name="connsiteY2073" fmla="*/ 2510801 h 6857999"/>
              <a:gd name="connsiteX2074" fmla="*/ 5893964 w 9144000"/>
              <a:gd name="connsiteY2074" fmla="*/ 2688928 h 6857999"/>
              <a:gd name="connsiteX2075" fmla="*/ 5884304 w 9144000"/>
              <a:gd name="connsiteY2075" fmla="*/ 2681792 h 6857999"/>
              <a:gd name="connsiteX2076" fmla="*/ 5836668 w 9144000"/>
              <a:gd name="connsiteY2076" fmla="*/ 2648497 h 6857999"/>
              <a:gd name="connsiteX2077" fmla="*/ 5791546 w 9144000"/>
              <a:gd name="connsiteY2077" fmla="*/ 2546523 h 6857999"/>
              <a:gd name="connsiteX2078" fmla="*/ 5982168 w 9144000"/>
              <a:gd name="connsiteY2078" fmla="*/ 2410254 h 6857999"/>
              <a:gd name="connsiteX2079" fmla="*/ 5996251 w 9144000"/>
              <a:gd name="connsiteY2079" fmla="*/ 2418025 h 6857999"/>
              <a:gd name="connsiteX2080" fmla="*/ 6042364 w 9144000"/>
              <a:gd name="connsiteY2080" fmla="*/ 2598102 h 6857999"/>
              <a:gd name="connsiteX2081" fmla="*/ 6030833 w 9144000"/>
              <a:gd name="connsiteY2081" fmla="*/ 2590445 h 6857999"/>
              <a:gd name="connsiteX2082" fmla="*/ 5944072 w 9144000"/>
              <a:gd name="connsiteY2082" fmla="*/ 2389237 h 6857999"/>
              <a:gd name="connsiteX2083" fmla="*/ 5972703 w 9144000"/>
              <a:gd name="connsiteY2083" fmla="*/ 2405033 h 6857999"/>
              <a:gd name="connsiteX2084" fmla="*/ 6020856 w 9144000"/>
              <a:gd name="connsiteY2084" fmla="*/ 2583819 h 6857999"/>
              <a:gd name="connsiteX2085" fmla="*/ 5994738 w 9144000"/>
              <a:gd name="connsiteY2085" fmla="*/ 2566477 h 6857999"/>
              <a:gd name="connsiteX2086" fmla="*/ 5944077 w 9144000"/>
              <a:gd name="connsiteY2086" fmla="*/ 2389259 h 6857999"/>
              <a:gd name="connsiteX2087" fmla="*/ 5910333 w 9144000"/>
              <a:gd name="connsiteY2087" fmla="*/ 2370622 h 6857999"/>
              <a:gd name="connsiteX2088" fmla="*/ 5934867 w 9144000"/>
              <a:gd name="connsiteY2088" fmla="*/ 2384158 h 6857999"/>
              <a:gd name="connsiteX2089" fmla="*/ 5936308 w 9144000"/>
              <a:gd name="connsiteY2089" fmla="*/ 2390177 h 6857999"/>
              <a:gd name="connsiteX2090" fmla="*/ 5984993 w 9144000"/>
              <a:gd name="connsiteY2090" fmla="*/ 2560229 h 6857999"/>
              <a:gd name="connsiteX2091" fmla="*/ 5962062 w 9144000"/>
              <a:gd name="connsiteY2091" fmla="*/ 2546029 h 6857999"/>
              <a:gd name="connsiteX2092" fmla="*/ 5923797 w 9144000"/>
              <a:gd name="connsiteY2092" fmla="*/ 2422030 h 6857999"/>
              <a:gd name="connsiteX2093" fmla="*/ 5639772 w 9144000"/>
              <a:gd name="connsiteY2093" fmla="*/ 2361108 h 6857999"/>
              <a:gd name="connsiteX2094" fmla="*/ 5730076 w 9144000"/>
              <a:gd name="connsiteY2094" fmla="*/ 2413858 h 6857999"/>
              <a:gd name="connsiteX2095" fmla="*/ 5784698 w 9144000"/>
              <a:gd name="connsiteY2095" fmla="*/ 2549462 h 6857999"/>
              <a:gd name="connsiteX2096" fmla="*/ 5824963 w 9144000"/>
              <a:gd name="connsiteY2096" fmla="*/ 2640316 h 6857999"/>
              <a:gd name="connsiteX2097" fmla="*/ 5738064 w 9144000"/>
              <a:gd name="connsiteY2097" fmla="*/ 2579577 h 6857999"/>
              <a:gd name="connsiteX2098" fmla="*/ 5180026 w 9144000"/>
              <a:gd name="connsiteY2098" fmla="*/ 2352585 h 6857999"/>
              <a:gd name="connsiteX2099" fmla="*/ 5481223 w 9144000"/>
              <a:gd name="connsiteY2099" fmla="*/ 2590475 h 6857999"/>
              <a:gd name="connsiteX2100" fmla="*/ 5584949 w 9144000"/>
              <a:gd name="connsiteY2100" fmla="*/ 2745436 h 6857999"/>
              <a:gd name="connsiteX2101" fmla="*/ 5759985 w 9144000"/>
              <a:gd name="connsiteY2101" fmla="*/ 2995370 h 6857999"/>
              <a:gd name="connsiteX2102" fmla="*/ 5899502 w 9144000"/>
              <a:gd name="connsiteY2102" fmla="*/ 3183769 h 6857999"/>
              <a:gd name="connsiteX2103" fmla="*/ 5823385 w 9144000"/>
              <a:gd name="connsiteY2103" fmla="*/ 3109556 h 6857999"/>
              <a:gd name="connsiteX2104" fmla="*/ 5681944 w 9144000"/>
              <a:gd name="connsiteY2104" fmla="*/ 2979011 h 6857999"/>
              <a:gd name="connsiteX2105" fmla="*/ 5532993 w 9144000"/>
              <a:gd name="connsiteY2105" fmla="*/ 2798482 h 6857999"/>
              <a:gd name="connsiteX2106" fmla="*/ 5206973 w 9144000"/>
              <a:gd name="connsiteY2106" fmla="*/ 2385792 h 6857999"/>
              <a:gd name="connsiteX2107" fmla="*/ 5868993 w 9144000"/>
              <a:gd name="connsiteY2107" fmla="*/ 2347815 h 6857999"/>
              <a:gd name="connsiteX2108" fmla="*/ 5901223 w 9144000"/>
              <a:gd name="connsiteY2108" fmla="*/ 2365596 h 6857999"/>
              <a:gd name="connsiteX2109" fmla="*/ 5916987 w 9144000"/>
              <a:gd name="connsiteY2109" fmla="*/ 2425976 h 6857999"/>
              <a:gd name="connsiteX2110" fmla="*/ 5952048 w 9144000"/>
              <a:gd name="connsiteY2110" fmla="*/ 2539827 h 6857999"/>
              <a:gd name="connsiteX2111" fmla="*/ 5922852 w 9144000"/>
              <a:gd name="connsiteY2111" fmla="*/ 2521749 h 6857999"/>
              <a:gd name="connsiteX2112" fmla="*/ 5895670 w 9144000"/>
              <a:gd name="connsiteY2112" fmla="*/ 2440345 h 6857999"/>
              <a:gd name="connsiteX2113" fmla="*/ 4147511 w 9144000"/>
              <a:gd name="connsiteY2113" fmla="*/ 2317345 h 6857999"/>
              <a:gd name="connsiteX2114" fmla="*/ 4162945 w 9144000"/>
              <a:gd name="connsiteY2114" fmla="*/ 2328792 h 6857999"/>
              <a:gd name="connsiteX2115" fmla="*/ 4294607 w 9144000"/>
              <a:gd name="connsiteY2115" fmla="*/ 2420325 h 6857999"/>
              <a:gd name="connsiteX2116" fmla="*/ 4345913 w 9144000"/>
              <a:gd name="connsiteY2116" fmla="*/ 2529418 h 6857999"/>
              <a:gd name="connsiteX2117" fmla="*/ 4435748 w 9144000"/>
              <a:gd name="connsiteY2117" fmla="*/ 2732370 h 6857999"/>
              <a:gd name="connsiteX2118" fmla="*/ 4371728 w 9144000"/>
              <a:gd name="connsiteY2118" fmla="*/ 2696982 h 6857999"/>
              <a:gd name="connsiteX2119" fmla="*/ 4265520 w 9144000"/>
              <a:gd name="connsiteY2119" fmla="*/ 2635278 h 6857999"/>
              <a:gd name="connsiteX2120" fmla="*/ 4255122 w 9144000"/>
              <a:gd name="connsiteY2120" fmla="*/ 2605041 h 6857999"/>
              <a:gd name="connsiteX2121" fmla="*/ 5753105 w 9144000"/>
              <a:gd name="connsiteY2121" fmla="*/ 2289733 h 6857999"/>
              <a:gd name="connsiteX2122" fmla="*/ 5801415 w 9144000"/>
              <a:gd name="connsiteY2122" fmla="*/ 2314448 h 6857999"/>
              <a:gd name="connsiteX2123" fmla="*/ 5853248 w 9144000"/>
              <a:gd name="connsiteY2123" fmla="*/ 2475310 h 6857999"/>
              <a:gd name="connsiteX2124" fmla="*/ 5854824 w 9144000"/>
              <a:gd name="connsiteY2124" fmla="*/ 2479625 h 6857999"/>
              <a:gd name="connsiteX2125" fmla="*/ 5810463 w 9144000"/>
              <a:gd name="connsiteY2125" fmla="*/ 2452154 h 6857999"/>
              <a:gd name="connsiteX2126" fmla="*/ 5516482 w 9144000"/>
              <a:gd name="connsiteY2126" fmla="*/ 2289089 h 6857999"/>
              <a:gd name="connsiteX2127" fmla="*/ 5629592 w 9144000"/>
              <a:gd name="connsiteY2127" fmla="*/ 2355162 h 6857999"/>
              <a:gd name="connsiteX2128" fmla="*/ 5727116 w 9144000"/>
              <a:gd name="connsiteY2128" fmla="*/ 2571926 h 6857999"/>
              <a:gd name="connsiteX2129" fmla="*/ 5637053 w 9144000"/>
              <a:gd name="connsiteY2129" fmla="*/ 2508976 h 6857999"/>
              <a:gd name="connsiteX2130" fmla="*/ 5632424 w 9144000"/>
              <a:gd name="connsiteY2130" fmla="*/ 2515400 h 6857999"/>
              <a:gd name="connsiteX2131" fmla="*/ 5632098 w 9144000"/>
              <a:gd name="connsiteY2131" fmla="*/ 2514769 h 6857999"/>
              <a:gd name="connsiteX2132" fmla="*/ 5636112 w 9144000"/>
              <a:gd name="connsiteY2132" fmla="*/ 2509041 h 6857999"/>
              <a:gd name="connsiteX2133" fmla="*/ 5625427 w 9144000"/>
              <a:gd name="connsiteY2133" fmla="*/ 2501874 h 6857999"/>
              <a:gd name="connsiteX2134" fmla="*/ 5575811 w 9144000"/>
              <a:gd name="connsiteY2134" fmla="*/ 2405976 h 6857999"/>
              <a:gd name="connsiteX2135" fmla="*/ 4471268 w 9144000"/>
              <a:gd name="connsiteY2135" fmla="*/ 2284464 h 6857999"/>
              <a:gd name="connsiteX2136" fmla="*/ 4849737 w 9144000"/>
              <a:gd name="connsiteY2136" fmla="*/ 2603636 h 6857999"/>
              <a:gd name="connsiteX2137" fmla="*/ 5161243 w 9144000"/>
              <a:gd name="connsiteY2137" fmla="*/ 2983787 h 6857999"/>
              <a:gd name="connsiteX2138" fmla="*/ 5162365 w 9144000"/>
              <a:gd name="connsiteY2138" fmla="*/ 2982866 h 6857999"/>
              <a:gd name="connsiteX2139" fmla="*/ 5194421 w 9144000"/>
              <a:gd name="connsiteY2139" fmla="*/ 3020755 h 6857999"/>
              <a:gd name="connsiteX2140" fmla="*/ 4853331 w 9144000"/>
              <a:gd name="connsiteY2140" fmla="*/ 2790798 h 6857999"/>
              <a:gd name="connsiteX2141" fmla="*/ 4784697 w 9144000"/>
              <a:gd name="connsiteY2141" fmla="*/ 2744592 h 6857999"/>
              <a:gd name="connsiteX2142" fmla="*/ 4755995 w 9144000"/>
              <a:gd name="connsiteY2142" fmla="*/ 2701985 h 6857999"/>
              <a:gd name="connsiteX2143" fmla="*/ 6006342 w 9144000"/>
              <a:gd name="connsiteY2143" fmla="*/ 2283301 h 6857999"/>
              <a:gd name="connsiteX2144" fmla="*/ 6191015 w 9144000"/>
              <a:gd name="connsiteY2144" fmla="*/ 2374451 h 6857999"/>
              <a:gd name="connsiteX2145" fmla="*/ 7632068 w 9144000"/>
              <a:gd name="connsiteY2145" fmla="*/ 3526285 h 6857999"/>
              <a:gd name="connsiteX2146" fmla="*/ 8123721 w 9144000"/>
              <a:gd name="connsiteY2146" fmla="*/ 4349279 h 6857999"/>
              <a:gd name="connsiteX2147" fmla="*/ 8252895 w 9144000"/>
              <a:gd name="connsiteY2147" fmla="*/ 4621387 h 6857999"/>
              <a:gd name="connsiteX2148" fmla="*/ 8188651 w 9144000"/>
              <a:gd name="connsiteY2148" fmla="*/ 4608687 h 6857999"/>
              <a:gd name="connsiteX2149" fmla="*/ 8116145 w 9144000"/>
              <a:gd name="connsiteY2149" fmla="*/ 4591906 h 6857999"/>
              <a:gd name="connsiteX2150" fmla="*/ 7983580 w 9144000"/>
              <a:gd name="connsiteY2150" fmla="*/ 4346953 h 6857999"/>
              <a:gd name="connsiteX2151" fmla="*/ 7519046 w 9144000"/>
              <a:gd name="connsiteY2151" fmla="*/ 3640995 h 6857999"/>
              <a:gd name="connsiteX2152" fmla="*/ 6098011 w 9144000"/>
              <a:gd name="connsiteY2152" fmla="*/ 2465205 h 6857999"/>
              <a:gd name="connsiteX2153" fmla="*/ 6037622 w 9144000"/>
              <a:gd name="connsiteY2153" fmla="*/ 2431922 h 6857999"/>
              <a:gd name="connsiteX2154" fmla="*/ 6014570 w 9144000"/>
              <a:gd name="connsiteY2154" fmla="*/ 2328490 h 6857999"/>
              <a:gd name="connsiteX2155" fmla="*/ 5281283 w 9144000"/>
              <a:gd name="connsiteY2155" fmla="*/ 2281021 h 6857999"/>
              <a:gd name="connsiteX2156" fmla="*/ 5471105 w 9144000"/>
              <a:gd name="connsiteY2156" fmla="*/ 2408315 h 6857999"/>
              <a:gd name="connsiteX2157" fmla="*/ 5507768 w 9144000"/>
              <a:gd name="connsiteY2157" fmla="*/ 2471532 h 6857999"/>
              <a:gd name="connsiteX2158" fmla="*/ 5637179 w 9144000"/>
              <a:gd name="connsiteY2158" fmla="*/ 2690522 h 6857999"/>
              <a:gd name="connsiteX2159" fmla="*/ 5656017 w 9144000"/>
              <a:gd name="connsiteY2159" fmla="*/ 2721219 h 6857999"/>
              <a:gd name="connsiteX2160" fmla="*/ 5529035 w 9144000"/>
              <a:gd name="connsiteY2160" fmla="*/ 2617112 h 6857999"/>
              <a:gd name="connsiteX2161" fmla="*/ 5524195 w 9144000"/>
              <a:gd name="connsiteY2161" fmla="*/ 2622865 h 6857999"/>
              <a:gd name="connsiteX2162" fmla="*/ 5667877 w 9144000"/>
              <a:gd name="connsiteY2162" fmla="*/ 2740545 h 6857999"/>
              <a:gd name="connsiteX2163" fmla="*/ 5759356 w 9144000"/>
              <a:gd name="connsiteY2163" fmla="*/ 2889615 h 6857999"/>
              <a:gd name="connsiteX2164" fmla="*/ 6007441 w 9144000"/>
              <a:gd name="connsiteY2164" fmla="*/ 3260529 h 6857999"/>
              <a:gd name="connsiteX2165" fmla="*/ 6080526 w 9144000"/>
              <a:gd name="connsiteY2165" fmla="*/ 3360265 h 6857999"/>
              <a:gd name="connsiteX2166" fmla="*/ 5935647 w 9144000"/>
              <a:gd name="connsiteY2166" fmla="*/ 3219010 h 6857999"/>
              <a:gd name="connsiteX2167" fmla="*/ 5792235 w 9144000"/>
              <a:gd name="connsiteY2167" fmla="*/ 3028042 h 6857999"/>
              <a:gd name="connsiteX2168" fmla="*/ 5589871 w 9144000"/>
              <a:gd name="connsiteY2168" fmla="*/ 2740636 h 6857999"/>
              <a:gd name="connsiteX2169" fmla="*/ 5497787 w 9144000"/>
              <a:gd name="connsiteY2169" fmla="*/ 2603557 h 6857999"/>
              <a:gd name="connsiteX2170" fmla="*/ 5522230 w 9144000"/>
              <a:gd name="connsiteY2170" fmla="*/ 2622863 h 6857999"/>
              <a:gd name="connsiteX2171" fmla="*/ 5528972 w 9144000"/>
              <a:gd name="connsiteY2171" fmla="*/ 2617093 h 6857999"/>
              <a:gd name="connsiteX2172" fmla="*/ 5481996 w 9144000"/>
              <a:gd name="connsiteY2172" fmla="*/ 2580050 h 6857999"/>
              <a:gd name="connsiteX2173" fmla="*/ 5311771 w 9144000"/>
              <a:gd name="connsiteY2173" fmla="*/ 2326650 h 6857999"/>
              <a:gd name="connsiteX2174" fmla="*/ 5987199 w 9144000"/>
              <a:gd name="connsiteY2174" fmla="*/ 2273851 h 6857999"/>
              <a:gd name="connsiteX2175" fmla="*/ 5990347 w 9144000"/>
              <a:gd name="connsiteY2175" fmla="*/ 2275405 h 6857999"/>
              <a:gd name="connsiteX2176" fmla="*/ 6001043 w 9144000"/>
              <a:gd name="connsiteY2176" fmla="*/ 2332358 h 6857999"/>
              <a:gd name="connsiteX2177" fmla="*/ 6021916 w 9144000"/>
              <a:gd name="connsiteY2177" fmla="*/ 2423266 h 6857999"/>
              <a:gd name="connsiteX2178" fmla="*/ 6019289 w 9144000"/>
              <a:gd name="connsiteY2178" fmla="*/ 2421818 h 6857999"/>
              <a:gd name="connsiteX2179" fmla="*/ 6000117 w 9144000"/>
              <a:gd name="connsiteY2179" fmla="*/ 2340096 h 6857999"/>
              <a:gd name="connsiteX2180" fmla="*/ 5969472 w 9144000"/>
              <a:gd name="connsiteY2180" fmla="*/ 2265100 h 6857999"/>
              <a:gd name="connsiteX2181" fmla="*/ 5979423 w 9144000"/>
              <a:gd name="connsiteY2181" fmla="*/ 2270013 h 6857999"/>
              <a:gd name="connsiteX2182" fmla="*/ 5993260 w 9144000"/>
              <a:gd name="connsiteY2182" fmla="*/ 2341007 h 6857999"/>
              <a:gd name="connsiteX2183" fmla="*/ 6011037 w 9144000"/>
              <a:gd name="connsiteY2183" fmla="*/ 2417272 h 6857999"/>
              <a:gd name="connsiteX2184" fmla="*/ 6002266 w 9144000"/>
              <a:gd name="connsiteY2184" fmla="*/ 2412436 h 6857999"/>
              <a:gd name="connsiteX2185" fmla="*/ 5987516 w 9144000"/>
              <a:gd name="connsiteY2185" fmla="*/ 2352611 h 6857999"/>
              <a:gd name="connsiteX2186" fmla="*/ 5945544 w 9144000"/>
              <a:gd name="connsiteY2186" fmla="*/ 2253291 h 6857999"/>
              <a:gd name="connsiteX2187" fmla="*/ 5960476 w 9144000"/>
              <a:gd name="connsiteY2187" fmla="*/ 2260662 h 6857999"/>
              <a:gd name="connsiteX2188" fmla="*/ 5979734 w 9144000"/>
              <a:gd name="connsiteY2188" fmla="*/ 2353523 h 6857999"/>
              <a:gd name="connsiteX2189" fmla="*/ 5993596 w 9144000"/>
              <a:gd name="connsiteY2189" fmla="*/ 2407659 h 6857999"/>
              <a:gd name="connsiteX2190" fmla="*/ 5979345 w 9144000"/>
              <a:gd name="connsiteY2190" fmla="*/ 2399804 h 6857999"/>
              <a:gd name="connsiteX2191" fmla="*/ 5971025 w 9144000"/>
              <a:gd name="connsiteY2191" fmla="*/ 2368998 h 6857999"/>
              <a:gd name="connsiteX2192" fmla="*/ 5671559 w 9144000"/>
              <a:gd name="connsiteY2192" fmla="*/ 2248014 h 6857999"/>
              <a:gd name="connsiteX2193" fmla="*/ 5740596 w 9144000"/>
              <a:gd name="connsiteY2193" fmla="*/ 2283332 h 6857999"/>
              <a:gd name="connsiteX2194" fmla="*/ 5798717 w 9144000"/>
              <a:gd name="connsiteY2194" fmla="*/ 2444880 h 6857999"/>
              <a:gd name="connsiteX2195" fmla="*/ 5734405 w 9144000"/>
              <a:gd name="connsiteY2195" fmla="*/ 2405056 h 6857999"/>
              <a:gd name="connsiteX2196" fmla="*/ 5690315 w 9144000"/>
              <a:gd name="connsiteY2196" fmla="*/ 2295897 h 6857999"/>
              <a:gd name="connsiteX2197" fmla="*/ 4023672 w 9144000"/>
              <a:gd name="connsiteY2197" fmla="*/ 2225504 h 6857999"/>
              <a:gd name="connsiteX2198" fmla="*/ 4135115 w 9144000"/>
              <a:gd name="connsiteY2198" fmla="*/ 2308152 h 6857999"/>
              <a:gd name="connsiteX2199" fmla="*/ 4247412 w 9144000"/>
              <a:gd name="connsiteY2199" fmla="*/ 2608177 h 6857999"/>
              <a:gd name="connsiteX2200" fmla="*/ 4254545 w 9144000"/>
              <a:gd name="connsiteY2200" fmla="*/ 2628901 h 6857999"/>
              <a:gd name="connsiteX2201" fmla="*/ 4124255 w 9144000"/>
              <a:gd name="connsiteY2201" fmla="*/ 2553205 h 6857999"/>
              <a:gd name="connsiteX2202" fmla="*/ 4070559 w 9144000"/>
              <a:gd name="connsiteY2202" fmla="*/ 2365691 h 6857999"/>
              <a:gd name="connsiteX2203" fmla="*/ 5870985 w 9144000"/>
              <a:gd name="connsiteY2203" fmla="*/ 2220385 h 6857999"/>
              <a:gd name="connsiteX2204" fmla="*/ 5898667 w 9144000"/>
              <a:gd name="connsiteY2204" fmla="*/ 2232839 h 6857999"/>
              <a:gd name="connsiteX2205" fmla="*/ 5932425 w 9144000"/>
              <a:gd name="connsiteY2205" fmla="*/ 2373944 h 6857999"/>
              <a:gd name="connsiteX2206" fmla="*/ 5907625 w 9144000"/>
              <a:gd name="connsiteY2206" fmla="*/ 2360276 h 6857999"/>
              <a:gd name="connsiteX2207" fmla="*/ 5826484 w 9144000"/>
              <a:gd name="connsiteY2207" fmla="*/ 2200363 h 6857999"/>
              <a:gd name="connsiteX2208" fmla="*/ 5862298 w 9144000"/>
              <a:gd name="connsiteY2208" fmla="*/ 2216475 h 6857999"/>
              <a:gd name="connsiteX2209" fmla="*/ 5898526 w 9144000"/>
              <a:gd name="connsiteY2209" fmla="*/ 2355262 h 6857999"/>
              <a:gd name="connsiteX2210" fmla="*/ 5865967 w 9144000"/>
              <a:gd name="connsiteY2210" fmla="*/ 2337316 h 6857999"/>
              <a:gd name="connsiteX2211" fmla="*/ 5356907 w 9144000"/>
              <a:gd name="connsiteY2211" fmla="*/ 2195875 h 6857999"/>
              <a:gd name="connsiteX2212" fmla="*/ 5503941 w 9144000"/>
              <a:gd name="connsiteY2212" fmla="*/ 2281763 h 6857999"/>
              <a:gd name="connsiteX2213" fmla="*/ 5612202 w 9144000"/>
              <a:gd name="connsiteY2213" fmla="*/ 2493005 h 6857999"/>
              <a:gd name="connsiteX2214" fmla="*/ 5477892 w 9144000"/>
              <a:gd name="connsiteY2214" fmla="*/ 2402939 h 6857999"/>
              <a:gd name="connsiteX2215" fmla="*/ 5388064 w 9144000"/>
              <a:gd name="connsiteY2215" fmla="*/ 2249345 h 6857999"/>
              <a:gd name="connsiteX2216" fmla="*/ 5564170 w 9144000"/>
              <a:gd name="connsiteY2216" fmla="*/ 2193070 h 6857999"/>
              <a:gd name="connsiteX2217" fmla="*/ 5661929 w 9144000"/>
              <a:gd name="connsiteY2217" fmla="*/ 2243085 h 6857999"/>
              <a:gd name="connsiteX2218" fmla="*/ 5683549 w 9144000"/>
              <a:gd name="connsiteY2218" fmla="*/ 2298347 h 6857999"/>
              <a:gd name="connsiteX2219" fmla="*/ 5725323 w 9144000"/>
              <a:gd name="connsiteY2219" fmla="*/ 2402057 h 6857999"/>
              <a:gd name="connsiteX2220" fmla="*/ 5634213 w 9144000"/>
              <a:gd name="connsiteY2220" fmla="*/ 2348754 h 6857999"/>
              <a:gd name="connsiteX2221" fmla="*/ 5764058 w 9144000"/>
              <a:gd name="connsiteY2221" fmla="*/ 2172278 h 6857999"/>
              <a:gd name="connsiteX2222" fmla="*/ 5816669 w 9144000"/>
              <a:gd name="connsiteY2222" fmla="*/ 2195948 h 6857999"/>
              <a:gd name="connsiteX2223" fmla="*/ 5855830 w 9144000"/>
              <a:gd name="connsiteY2223" fmla="*/ 2331730 h 6857999"/>
              <a:gd name="connsiteX2224" fmla="*/ 5827200 w 9144000"/>
              <a:gd name="connsiteY2224" fmla="*/ 2315949 h 6857999"/>
              <a:gd name="connsiteX2225" fmla="*/ 5823386 w 9144000"/>
              <a:gd name="connsiteY2225" fmla="*/ 2322652 h 6857999"/>
              <a:gd name="connsiteX2226" fmla="*/ 5858856 w 9144000"/>
              <a:gd name="connsiteY2226" fmla="*/ 2342222 h 6857999"/>
              <a:gd name="connsiteX2227" fmla="*/ 5888038 w 9144000"/>
              <a:gd name="connsiteY2227" fmla="*/ 2443401 h 6857999"/>
              <a:gd name="connsiteX2228" fmla="*/ 5911988 w 9144000"/>
              <a:gd name="connsiteY2228" fmla="*/ 2515022 h 6857999"/>
              <a:gd name="connsiteX2229" fmla="*/ 5865164 w 9144000"/>
              <a:gd name="connsiteY2229" fmla="*/ 2486027 h 6857999"/>
              <a:gd name="connsiteX2230" fmla="*/ 5860121 w 9144000"/>
              <a:gd name="connsiteY2230" fmla="*/ 2472209 h 6857999"/>
              <a:gd name="connsiteX2231" fmla="*/ 5810954 w 9144000"/>
              <a:gd name="connsiteY2231" fmla="*/ 2319328 h 6857999"/>
              <a:gd name="connsiteX2232" fmla="*/ 5817564 w 9144000"/>
              <a:gd name="connsiteY2232" fmla="*/ 2322709 h 6857999"/>
              <a:gd name="connsiteX2233" fmla="*/ 5821452 w 9144000"/>
              <a:gd name="connsiteY2233" fmla="*/ 2315962 h 6857999"/>
              <a:gd name="connsiteX2234" fmla="*/ 5807591 w 9144000"/>
              <a:gd name="connsiteY2234" fmla="*/ 2308870 h 6857999"/>
              <a:gd name="connsiteX2235" fmla="*/ 5773796 w 9144000"/>
              <a:gd name="connsiteY2235" fmla="*/ 2203785 h 6857999"/>
              <a:gd name="connsiteX2236" fmla="*/ 5994383 w 9144000"/>
              <a:gd name="connsiteY2236" fmla="*/ 2152149 h 6857999"/>
              <a:gd name="connsiteX2237" fmla="*/ 6277864 w 9144000"/>
              <a:gd name="connsiteY2237" fmla="*/ 2277720 h 6857999"/>
              <a:gd name="connsiteX2238" fmla="*/ 7738181 w 9144000"/>
              <a:gd name="connsiteY2238" fmla="*/ 3410362 h 6857999"/>
              <a:gd name="connsiteX2239" fmla="*/ 8332011 w 9144000"/>
              <a:gd name="connsiteY2239" fmla="*/ 4548164 h 6857999"/>
              <a:gd name="connsiteX2240" fmla="*/ 8370107 w 9144000"/>
              <a:gd name="connsiteY2240" fmla="*/ 4644557 h 6857999"/>
              <a:gd name="connsiteX2241" fmla="*/ 8261697 w 9144000"/>
              <a:gd name="connsiteY2241" fmla="*/ 4623128 h 6857999"/>
              <a:gd name="connsiteX2242" fmla="*/ 8129980 w 9144000"/>
              <a:gd name="connsiteY2242" fmla="*/ 4345503 h 6857999"/>
              <a:gd name="connsiteX2243" fmla="*/ 7637797 w 9144000"/>
              <a:gd name="connsiteY2243" fmla="*/ 3522297 h 6857999"/>
              <a:gd name="connsiteX2244" fmla="*/ 6194573 w 9144000"/>
              <a:gd name="connsiteY2244" fmla="*/ 2367717 h 6857999"/>
              <a:gd name="connsiteX2245" fmla="*/ 6004679 w 9144000"/>
              <a:gd name="connsiteY2245" fmla="*/ 2274164 h 6857999"/>
              <a:gd name="connsiteX2246" fmla="*/ 5982779 w 9144000"/>
              <a:gd name="connsiteY2246" fmla="*/ 2153875 h 6857999"/>
              <a:gd name="connsiteX2247" fmla="*/ 5992335 w 9144000"/>
              <a:gd name="connsiteY2247" fmla="*/ 2157679 h 6857999"/>
              <a:gd name="connsiteX2248" fmla="*/ 5962209 w 9144000"/>
              <a:gd name="connsiteY2248" fmla="*/ 2145689 h 6857999"/>
              <a:gd name="connsiteX2249" fmla="*/ 5966292 w 9144000"/>
              <a:gd name="connsiteY2249" fmla="*/ 2147314 h 6857999"/>
              <a:gd name="connsiteX2250" fmla="*/ 5988629 w 9144000"/>
              <a:gd name="connsiteY2250" fmla="*/ 2266256 h 6857999"/>
              <a:gd name="connsiteX2251" fmla="*/ 5985409 w 9144000"/>
              <a:gd name="connsiteY2251" fmla="*/ 2264671 h 6857999"/>
              <a:gd name="connsiteX2252" fmla="*/ 5701722 w 9144000"/>
              <a:gd name="connsiteY2252" fmla="*/ 2144234 h 6857999"/>
              <a:gd name="connsiteX2253" fmla="*/ 5754807 w 9144000"/>
              <a:gd name="connsiteY2253" fmla="*/ 2168117 h 6857999"/>
              <a:gd name="connsiteX2254" fmla="*/ 5766689 w 9144000"/>
              <a:gd name="connsiteY2254" fmla="*/ 2206676 h 6857999"/>
              <a:gd name="connsiteX2255" fmla="*/ 5798044 w 9144000"/>
              <a:gd name="connsiteY2255" fmla="*/ 2303987 h 6857999"/>
              <a:gd name="connsiteX2256" fmla="*/ 5749338 w 9144000"/>
              <a:gd name="connsiteY2256" fmla="*/ 2279067 h 6857999"/>
              <a:gd name="connsiteX2257" fmla="*/ 3910747 w 9144000"/>
              <a:gd name="connsiteY2257" fmla="*/ 2141758 h 6857999"/>
              <a:gd name="connsiteX2258" fmla="*/ 4012523 w 9144000"/>
              <a:gd name="connsiteY2258" fmla="*/ 2217237 h 6857999"/>
              <a:gd name="connsiteX2259" fmla="*/ 4063219 w 9144000"/>
              <a:gd name="connsiteY2259" fmla="*/ 2368943 h 6857999"/>
              <a:gd name="connsiteX2260" fmla="*/ 4114264 w 9144000"/>
              <a:gd name="connsiteY2260" fmla="*/ 2547401 h 6857999"/>
              <a:gd name="connsiteX2261" fmla="*/ 4005148 w 9144000"/>
              <a:gd name="connsiteY2261" fmla="*/ 2484007 h 6857999"/>
              <a:gd name="connsiteX2262" fmla="*/ 3994737 w 9144000"/>
              <a:gd name="connsiteY2262" fmla="*/ 2477335 h 6857999"/>
              <a:gd name="connsiteX2263" fmla="*/ 3962933 w 9144000"/>
              <a:gd name="connsiteY2263" fmla="*/ 2328908 h 6857999"/>
              <a:gd name="connsiteX2264" fmla="*/ 5943298 w 9144000"/>
              <a:gd name="connsiteY2264" fmla="*/ 2138163 h 6857999"/>
              <a:gd name="connsiteX2265" fmla="*/ 5954600 w 9144000"/>
              <a:gd name="connsiteY2265" fmla="*/ 2142662 h 6857999"/>
              <a:gd name="connsiteX2266" fmla="*/ 5977634 w 9144000"/>
              <a:gd name="connsiteY2266" fmla="*/ 2260840 h 6857999"/>
              <a:gd name="connsiteX2267" fmla="*/ 5967570 w 9144000"/>
              <a:gd name="connsiteY2267" fmla="*/ 2255881 h 6857999"/>
              <a:gd name="connsiteX2268" fmla="*/ 5917969 w 9144000"/>
              <a:gd name="connsiteY2268" fmla="*/ 2128084 h 6857999"/>
              <a:gd name="connsiteX2269" fmla="*/ 5934333 w 9144000"/>
              <a:gd name="connsiteY2269" fmla="*/ 2134596 h 6857999"/>
              <a:gd name="connsiteX2270" fmla="*/ 5958565 w 9144000"/>
              <a:gd name="connsiteY2270" fmla="*/ 2251444 h 6857999"/>
              <a:gd name="connsiteX2271" fmla="*/ 5943502 w 9144000"/>
              <a:gd name="connsiteY2271" fmla="*/ 2244024 h 6857999"/>
              <a:gd name="connsiteX2272" fmla="*/ 5433741 w 9144000"/>
              <a:gd name="connsiteY2272" fmla="*/ 2126341 h 6857999"/>
              <a:gd name="connsiteX2273" fmla="*/ 5554422 w 9144000"/>
              <a:gd name="connsiteY2273" fmla="*/ 2188083 h 6857999"/>
              <a:gd name="connsiteX2274" fmla="*/ 5624028 w 9144000"/>
              <a:gd name="connsiteY2274" fmla="*/ 2342793 h 6857999"/>
              <a:gd name="connsiteX2275" fmla="*/ 5509828 w 9144000"/>
              <a:gd name="connsiteY2275" fmla="*/ 2275982 h 6857999"/>
              <a:gd name="connsiteX2276" fmla="*/ 5459612 w 9144000"/>
              <a:gd name="connsiteY2276" fmla="*/ 2177050 h 6857999"/>
              <a:gd name="connsiteX2277" fmla="*/ 5877768 w 9144000"/>
              <a:gd name="connsiteY2277" fmla="*/ 2112086 h 6857999"/>
              <a:gd name="connsiteX2278" fmla="*/ 5909260 w 9144000"/>
              <a:gd name="connsiteY2278" fmla="*/ 2124618 h 6857999"/>
              <a:gd name="connsiteX2279" fmla="*/ 5934571 w 9144000"/>
              <a:gd name="connsiteY2279" fmla="*/ 2239622 h 6857999"/>
              <a:gd name="connsiteX2280" fmla="*/ 5913191 w 9144000"/>
              <a:gd name="connsiteY2280" fmla="*/ 2229089 h 6857999"/>
              <a:gd name="connsiteX2281" fmla="*/ 5910249 w 9144000"/>
              <a:gd name="connsiteY2281" fmla="*/ 2235870 h 6857999"/>
              <a:gd name="connsiteX2282" fmla="*/ 5936607 w 9144000"/>
              <a:gd name="connsiteY2282" fmla="*/ 2248879 h 6857999"/>
              <a:gd name="connsiteX2283" fmla="*/ 5963243 w 9144000"/>
              <a:gd name="connsiteY2283" fmla="*/ 2369906 h 6857999"/>
              <a:gd name="connsiteX2284" fmla="*/ 5969892 w 9144000"/>
              <a:gd name="connsiteY2284" fmla="*/ 2394593 h 6857999"/>
              <a:gd name="connsiteX2285" fmla="*/ 5941626 w 9144000"/>
              <a:gd name="connsiteY2285" fmla="*/ 2379015 h 6857999"/>
              <a:gd name="connsiteX2286" fmla="*/ 5906667 w 9144000"/>
              <a:gd name="connsiteY2286" fmla="*/ 2232881 h 6857999"/>
              <a:gd name="connsiteX2287" fmla="*/ 5908315 w 9144000"/>
              <a:gd name="connsiteY2287" fmla="*/ 2229138 h 6857999"/>
              <a:gd name="connsiteX2288" fmla="*/ 5905464 w 9144000"/>
              <a:gd name="connsiteY2288" fmla="*/ 2227852 h 6857999"/>
              <a:gd name="connsiteX2289" fmla="*/ 5615766 w 9144000"/>
              <a:gd name="connsiteY2289" fmla="*/ 2105562 h 6857999"/>
              <a:gd name="connsiteX2290" fmla="*/ 5690166 w 9144000"/>
              <a:gd name="connsiteY2290" fmla="*/ 2139034 h 6857999"/>
              <a:gd name="connsiteX2291" fmla="*/ 5728935 w 9144000"/>
              <a:gd name="connsiteY2291" fmla="*/ 2250918 h 6857999"/>
              <a:gd name="connsiteX2292" fmla="*/ 5736744 w 9144000"/>
              <a:gd name="connsiteY2292" fmla="*/ 2272624 h 6857999"/>
              <a:gd name="connsiteX2293" fmla="*/ 5667280 w 9144000"/>
              <a:gd name="connsiteY2293" fmla="*/ 2237085 h 6857999"/>
              <a:gd name="connsiteX2294" fmla="*/ 5839207 w 9144000"/>
              <a:gd name="connsiteY2294" fmla="*/ 2096741 h 6857999"/>
              <a:gd name="connsiteX2295" fmla="*/ 5868939 w 9144000"/>
              <a:gd name="connsiteY2295" fmla="*/ 2108573 h 6857999"/>
              <a:gd name="connsiteX2296" fmla="*/ 5896508 w 9144000"/>
              <a:gd name="connsiteY2296" fmla="*/ 2223814 h 6857999"/>
              <a:gd name="connsiteX2297" fmla="*/ 5868585 w 9144000"/>
              <a:gd name="connsiteY2297" fmla="*/ 2211222 h 6857999"/>
              <a:gd name="connsiteX2298" fmla="*/ 5849692 w 9144000"/>
              <a:gd name="connsiteY2298" fmla="*/ 2139074 h 6857999"/>
              <a:gd name="connsiteX2299" fmla="*/ 5792362 w 9144000"/>
              <a:gd name="connsiteY2299" fmla="*/ 2078099 h 6857999"/>
              <a:gd name="connsiteX2300" fmla="*/ 5830832 w 9144000"/>
              <a:gd name="connsiteY2300" fmla="*/ 2093408 h 6857999"/>
              <a:gd name="connsiteX2301" fmla="*/ 5842878 w 9144000"/>
              <a:gd name="connsiteY2301" fmla="*/ 2142092 h 6857999"/>
              <a:gd name="connsiteX2302" fmla="*/ 5859904 w 9144000"/>
              <a:gd name="connsiteY2302" fmla="*/ 2207305 h 6857999"/>
              <a:gd name="connsiteX2303" fmla="*/ 5823791 w 9144000"/>
              <a:gd name="connsiteY2303" fmla="*/ 2191022 h 6857999"/>
              <a:gd name="connsiteX2304" fmla="*/ 5815935 w 9144000"/>
              <a:gd name="connsiteY2304" fmla="*/ 2163772 h 6857999"/>
              <a:gd name="connsiteX2305" fmla="*/ 5139776 w 9144000"/>
              <a:gd name="connsiteY2305" fmla="*/ 2069235 h 6857999"/>
              <a:gd name="connsiteX2306" fmla="*/ 5296475 w 9144000"/>
              <a:gd name="connsiteY2306" fmla="*/ 2160576 h 6857999"/>
              <a:gd name="connsiteX2307" fmla="*/ 5342978 w 9144000"/>
              <a:gd name="connsiteY2307" fmla="*/ 2187739 h 6857999"/>
              <a:gd name="connsiteX2308" fmla="*/ 5381228 w 9144000"/>
              <a:gd name="connsiteY2308" fmla="*/ 2253343 h 6857999"/>
              <a:gd name="connsiteX2309" fmla="*/ 5461683 w 9144000"/>
              <a:gd name="connsiteY2309" fmla="*/ 2392070 h 6857999"/>
              <a:gd name="connsiteX2310" fmla="*/ 5269266 w 9144000"/>
              <a:gd name="connsiteY2310" fmla="*/ 2263035 h 6857999"/>
              <a:gd name="connsiteX2311" fmla="*/ 4221132 w 9144000"/>
              <a:gd name="connsiteY2311" fmla="*/ 2066833 h 6857999"/>
              <a:gd name="connsiteX2312" fmla="*/ 4446722 w 9144000"/>
              <a:gd name="connsiteY2312" fmla="*/ 2263765 h 6857999"/>
              <a:gd name="connsiteX2313" fmla="*/ 4451789 w 9144000"/>
              <a:gd name="connsiteY2313" fmla="*/ 2268037 h 6857999"/>
              <a:gd name="connsiteX2314" fmla="*/ 4517949 w 9144000"/>
              <a:gd name="connsiteY2314" fmla="*/ 2363210 h 6857999"/>
              <a:gd name="connsiteX2315" fmla="*/ 4749165 w 9144000"/>
              <a:gd name="connsiteY2315" fmla="*/ 2706793 h 6857999"/>
              <a:gd name="connsiteX2316" fmla="*/ 4766272 w 9144000"/>
              <a:gd name="connsiteY2316" fmla="*/ 2732188 h 6857999"/>
              <a:gd name="connsiteX2317" fmla="*/ 4509920 w 9144000"/>
              <a:gd name="connsiteY2317" fmla="*/ 2559611 h 6857999"/>
              <a:gd name="connsiteX2318" fmla="*/ 4501319 w 9144000"/>
              <a:gd name="connsiteY2318" fmla="*/ 2553634 h 6857999"/>
              <a:gd name="connsiteX2319" fmla="*/ 4439195 w 9144000"/>
              <a:gd name="connsiteY2319" fmla="*/ 2441261 h 6857999"/>
              <a:gd name="connsiteX2320" fmla="*/ 4226086 w 9144000"/>
              <a:gd name="connsiteY2320" fmla="*/ 2074559 h 6857999"/>
              <a:gd name="connsiteX2321" fmla="*/ 5501843 w 9144000"/>
              <a:gd name="connsiteY2321" fmla="*/ 2054306 h 6857999"/>
              <a:gd name="connsiteX2322" fmla="*/ 5606494 w 9144000"/>
              <a:gd name="connsiteY2322" fmla="*/ 2101391 h 6857999"/>
              <a:gd name="connsiteX2323" fmla="*/ 5657655 w 9144000"/>
              <a:gd name="connsiteY2323" fmla="*/ 2232161 h 6857999"/>
              <a:gd name="connsiteX2324" fmla="*/ 5559064 w 9144000"/>
              <a:gd name="connsiteY2324" fmla="*/ 2181719 h 6857999"/>
              <a:gd name="connsiteX2325" fmla="*/ 5526064 w 9144000"/>
              <a:gd name="connsiteY2325" fmla="*/ 2108373 h 6857999"/>
              <a:gd name="connsiteX2326" fmla="*/ 5726898 w 9144000"/>
              <a:gd name="connsiteY2326" fmla="*/ 2052048 h 6857999"/>
              <a:gd name="connsiteX2327" fmla="*/ 5782867 w 9144000"/>
              <a:gd name="connsiteY2327" fmla="*/ 2074321 h 6857999"/>
              <a:gd name="connsiteX2328" fmla="*/ 5808203 w 9144000"/>
              <a:gd name="connsiteY2328" fmla="*/ 2166592 h 6857999"/>
              <a:gd name="connsiteX2329" fmla="*/ 5813971 w 9144000"/>
              <a:gd name="connsiteY2329" fmla="*/ 2186594 h 6857999"/>
              <a:gd name="connsiteX2330" fmla="*/ 5761116 w 9144000"/>
              <a:gd name="connsiteY2330" fmla="*/ 2162760 h 6857999"/>
              <a:gd name="connsiteX2331" fmla="*/ 5963482 w 9144000"/>
              <a:gd name="connsiteY2331" fmla="*/ 2047893 h 6857999"/>
              <a:gd name="connsiteX2332" fmla="*/ 6066658 w 9144000"/>
              <a:gd name="connsiteY2332" fmla="*/ 2084325 h 6857999"/>
              <a:gd name="connsiteX2333" fmla="*/ 6066908 w 9144000"/>
              <a:gd name="connsiteY2333" fmla="*/ 2083290 h 6857999"/>
              <a:gd name="connsiteX2334" fmla="*/ 6360888 w 9144000"/>
              <a:gd name="connsiteY2334" fmla="*/ 2201322 h 6857999"/>
              <a:gd name="connsiteX2335" fmla="*/ 7841466 w 9144000"/>
              <a:gd name="connsiteY2335" fmla="*/ 3316844 h 6857999"/>
              <a:gd name="connsiteX2336" fmla="*/ 8405522 w 9144000"/>
              <a:gd name="connsiteY2336" fmla="*/ 4483434 h 6857999"/>
              <a:gd name="connsiteX2337" fmla="*/ 8468189 w 9144000"/>
              <a:gd name="connsiteY2337" fmla="*/ 4662772 h 6857999"/>
              <a:gd name="connsiteX2338" fmla="*/ 8424453 w 9144000"/>
              <a:gd name="connsiteY2338" fmla="*/ 4655300 h 6857999"/>
              <a:gd name="connsiteX2339" fmla="*/ 8378287 w 9144000"/>
              <a:gd name="connsiteY2339" fmla="*/ 4646175 h 6857999"/>
              <a:gd name="connsiteX2340" fmla="*/ 8338584 w 9144000"/>
              <a:gd name="connsiteY2340" fmla="*/ 4545639 h 6857999"/>
              <a:gd name="connsiteX2341" fmla="*/ 7743924 w 9144000"/>
              <a:gd name="connsiteY2341" fmla="*/ 3406534 h 6857999"/>
              <a:gd name="connsiteX2342" fmla="*/ 5990331 w 9144000"/>
              <a:gd name="connsiteY2342" fmla="*/ 2142227 h 6857999"/>
              <a:gd name="connsiteX2343" fmla="*/ 5988239 w 9144000"/>
              <a:gd name="connsiteY2343" fmla="*/ 2147216 h 6857999"/>
              <a:gd name="connsiteX2344" fmla="*/ 5981044 w 9144000"/>
              <a:gd name="connsiteY2344" fmla="*/ 2144352 h 6857999"/>
              <a:gd name="connsiteX2345" fmla="*/ 5954478 w 9144000"/>
              <a:gd name="connsiteY2345" fmla="*/ 2044713 h 6857999"/>
              <a:gd name="connsiteX2346" fmla="*/ 5954504 w 9144000"/>
              <a:gd name="connsiteY2346" fmla="*/ 2044722 h 6857999"/>
              <a:gd name="connsiteX2347" fmla="*/ 5955646 w 9144000"/>
              <a:gd name="connsiteY2347" fmla="*/ 2051544 h 6857999"/>
              <a:gd name="connsiteX2348" fmla="*/ 4930153 w 9144000"/>
              <a:gd name="connsiteY2348" fmla="*/ 2044643 h 6857999"/>
              <a:gd name="connsiteX2349" fmla="*/ 5218307 w 9144000"/>
              <a:gd name="connsiteY2349" fmla="*/ 2238791 h 6857999"/>
              <a:gd name="connsiteX2350" fmla="*/ 5268154 w 9144000"/>
              <a:gd name="connsiteY2350" fmla="*/ 2272217 h 6857999"/>
              <a:gd name="connsiteX2351" fmla="*/ 5307122 w 9144000"/>
              <a:gd name="connsiteY2351" fmla="*/ 2330381 h 6857999"/>
              <a:gd name="connsiteX2352" fmla="*/ 5465581 w 9144000"/>
              <a:gd name="connsiteY2352" fmla="*/ 2567106 h 6857999"/>
              <a:gd name="connsiteX2353" fmla="*/ 5171765 w 9144000"/>
              <a:gd name="connsiteY2353" fmla="*/ 2335422 h 6857999"/>
              <a:gd name="connsiteX2354" fmla="*/ 5155380 w 9144000"/>
              <a:gd name="connsiteY2354" fmla="*/ 2322213 h 6857999"/>
              <a:gd name="connsiteX2355" fmla="*/ 5266716 w 9144000"/>
              <a:gd name="connsiteY2355" fmla="*/ 2041100 h 6857999"/>
              <a:gd name="connsiteX2356" fmla="*/ 5357206 w 9144000"/>
              <a:gd name="connsiteY2356" fmla="*/ 2087186 h 6857999"/>
              <a:gd name="connsiteX2357" fmla="*/ 5421178 w 9144000"/>
              <a:gd name="connsiteY2357" fmla="*/ 2119914 h 6857999"/>
              <a:gd name="connsiteX2358" fmla="*/ 5452736 w 9144000"/>
              <a:gd name="connsiteY2358" fmla="*/ 2181851 h 6857999"/>
              <a:gd name="connsiteX2359" fmla="*/ 5497188 w 9144000"/>
              <a:gd name="connsiteY2359" fmla="*/ 2268587 h 6857999"/>
              <a:gd name="connsiteX2360" fmla="*/ 5348632 w 9144000"/>
              <a:gd name="connsiteY2360" fmla="*/ 2181676 h 6857999"/>
              <a:gd name="connsiteX2361" fmla="*/ 5941635 w 9144000"/>
              <a:gd name="connsiteY2361" fmla="*/ 2040179 h 6857999"/>
              <a:gd name="connsiteX2362" fmla="*/ 5946492 w 9144000"/>
              <a:gd name="connsiteY2362" fmla="*/ 2041893 h 6857999"/>
              <a:gd name="connsiteX2363" fmla="*/ 5964497 w 9144000"/>
              <a:gd name="connsiteY2363" fmla="*/ 2137762 h 6857999"/>
              <a:gd name="connsiteX2364" fmla="*/ 5960341 w 9144000"/>
              <a:gd name="connsiteY2364" fmla="*/ 2136106 h 6857999"/>
              <a:gd name="connsiteX2365" fmla="*/ 5921939 w 9144000"/>
              <a:gd name="connsiteY2365" fmla="*/ 2033223 h 6857999"/>
              <a:gd name="connsiteX2366" fmla="*/ 5934121 w 9144000"/>
              <a:gd name="connsiteY2366" fmla="*/ 2037525 h 6857999"/>
              <a:gd name="connsiteX2367" fmla="*/ 5934268 w 9144000"/>
              <a:gd name="connsiteY2367" fmla="*/ 2038345 h 6857999"/>
              <a:gd name="connsiteX2368" fmla="*/ 5952732 w 9144000"/>
              <a:gd name="connsiteY2368" fmla="*/ 2133077 h 6857999"/>
              <a:gd name="connsiteX2369" fmla="*/ 5941311 w 9144000"/>
              <a:gd name="connsiteY2369" fmla="*/ 2128528 h 6857999"/>
              <a:gd name="connsiteX2370" fmla="*/ 5925907 w 9144000"/>
              <a:gd name="connsiteY2370" fmla="*/ 2053820 h 6857999"/>
              <a:gd name="connsiteX2371" fmla="*/ 5659727 w 9144000"/>
              <a:gd name="connsiteY2371" fmla="*/ 2025317 h 6857999"/>
              <a:gd name="connsiteX2372" fmla="*/ 5717939 w 9144000"/>
              <a:gd name="connsiteY2372" fmla="*/ 2048482 h 6857999"/>
              <a:gd name="connsiteX2373" fmla="*/ 5751870 w 9144000"/>
              <a:gd name="connsiteY2373" fmla="*/ 2158590 h 6857999"/>
              <a:gd name="connsiteX2374" fmla="*/ 5698255 w 9144000"/>
              <a:gd name="connsiteY2374" fmla="*/ 2134413 h 6857999"/>
              <a:gd name="connsiteX2375" fmla="*/ 5895729 w 9144000"/>
              <a:gd name="connsiteY2375" fmla="*/ 2023969 h 6857999"/>
              <a:gd name="connsiteX2376" fmla="*/ 5913054 w 9144000"/>
              <a:gd name="connsiteY2376" fmla="*/ 2030086 h 6857999"/>
              <a:gd name="connsiteX2377" fmla="*/ 5917847 w 9144000"/>
              <a:gd name="connsiteY2377" fmla="*/ 2055100 h 6857999"/>
              <a:gd name="connsiteX2378" fmla="*/ 5932333 w 9144000"/>
              <a:gd name="connsiteY2378" fmla="*/ 2124951 h 6857999"/>
              <a:gd name="connsiteX2379" fmla="*/ 5915832 w 9144000"/>
              <a:gd name="connsiteY2379" fmla="*/ 2118381 h 6857999"/>
              <a:gd name="connsiteX2380" fmla="*/ 5906149 w 9144000"/>
              <a:gd name="connsiteY2380" fmla="*/ 2074414 h 6857999"/>
              <a:gd name="connsiteX2381" fmla="*/ 5854426 w 9144000"/>
              <a:gd name="connsiteY2381" fmla="*/ 2009384 h 6857999"/>
              <a:gd name="connsiteX2382" fmla="*/ 5887162 w 9144000"/>
              <a:gd name="connsiteY2382" fmla="*/ 2020943 h 6857999"/>
              <a:gd name="connsiteX2383" fmla="*/ 5898436 w 9144000"/>
              <a:gd name="connsiteY2383" fmla="*/ 2075438 h 6857999"/>
              <a:gd name="connsiteX2384" fmla="*/ 5907124 w 9144000"/>
              <a:gd name="connsiteY2384" fmla="*/ 2114912 h 6857999"/>
              <a:gd name="connsiteX2385" fmla="*/ 5875423 w 9144000"/>
              <a:gd name="connsiteY2385" fmla="*/ 2102287 h 6857999"/>
              <a:gd name="connsiteX2386" fmla="*/ 5874793 w 9144000"/>
              <a:gd name="connsiteY2386" fmla="*/ 2099651 h 6857999"/>
              <a:gd name="connsiteX2387" fmla="*/ 5814042 w 9144000"/>
              <a:gd name="connsiteY2387" fmla="*/ 1995124 h 6857999"/>
              <a:gd name="connsiteX2388" fmla="*/ 5845759 w 9144000"/>
              <a:gd name="connsiteY2388" fmla="*/ 2006323 h 6857999"/>
              <a:gd name="connsiteX2389" fmla="*/ 5866621 w 9144000"/>
              <a:gd name="connsiteY2389" fmla="*/ 2098781 h 6857999"/>
              <a:gd name="connsiteX2390" fmla="*/ 5836768 w 9144000"/>
              <a:gd name="connsiteY2390" fmla="*/ 2086892 h 6857999"/>
              <a:gd name="connsiteX2391" fmla="*/ 5365848 w 9144000"/>
              <a:gd name="connsiteY2391" fmla="*/ 1993262 h 6857999"/>
              <a:gd name="connsiteX2392" fmla="*/ 5424729 w 9144000"/>
              <a:gd name="connsiteY2392" fmla="*/ 2019613 h 6857999"/>
              <a:gd name="connsiteX2393" fmla="*/ 5492493 w 9144000"/>
              <a:gd name="connsiteY2393" fmla="*/ 2050101 h 6857999"/>
              <a:gd name="connsiteX2394" fmla="*/ 5520350 w 9144000"/>
              <a:gd name="connsiteY2394" fmla="*/ 2112352 h 6857999"/>
              <a:gd name="connsiteX2395" fmla="*/ 5549314 w 9144000"/>
              <a:gd name="connsiteY2395" fmla="*/ 2176733 h 6857999"/>
              <a:gd name="connsiteX2396" fmla="*/ 5427707 w 9144000"/>
              <a:gd name="connsiteY2396" fmla="*/ 2114515 h 6857999"/>
              <a:gd name="connsiteX2397" fmla="*/ 5570198 w 9144000"/>
              <a:gd name="connsiteY2397" fmla="*/ 1989688 h 6857999"/>
              <a:gd name="connsiteX2398" fmla="*/ 5649329 w 9144000"/>
              <a:gd name="connsiteY2398" fmla="*/ 2021179 h 6857999"/>
              <a:gd name="connsiteX2399" fmla="*/ 5686770 w 9144000"/>
              <a:gd name="connsiteY2399" fmla="*/ 2129235 h 6857999"/>
              <a:gd name="connsiteX2400" fmla="*/ 5611797 w 9144000"/>
              <a:gd name="connsiteY2400" fmla="*/ 2095427 h 6857999"/>
              <a:gd name="connsiteX2401" fmla="*/ 5592728 w 9144000"/>
              <a:gd name="connsiteY2401" fmla="*/ 2046742 h 6857999"/>
              <a:gd name="connsiteX2402" fmla="*/ 5764741 w 9144000"/>
              <a:gd name="connsiteY2402" fmla="*/ 1977715 h 6857999"/>
              <a:gd name="connsiteX2403" fmla="*/ 5805790 w 9144000"/>
              <a:gd name="connsiteY2403" fmla="*/ 1992211 h 6857999"/>
              <a:gd name="connsiteX2404" fmla="*/ 5828394 w 9144000"/>
              <a:gd name="connsiteY2404" fmla="*/ 2083557 h 6857999"/>
              <a:gd name="connsiteX2405" fmla="*/ 5789614 w 9144000"/>
              <a:gd name="connsiteY2405" fmla="*/ 2068112 h 6857999"/>
              <a:gd name="connsiteX2406" fmla="*/ 5948780 w 9144000"/>
              <a:gd name="connsiteY2406" fmla="*/ 1961780 h 6857999"/>
              <a:gd name="connsiteX2407" fmla="*/ 6129312 w 9144000"/>
              <a:gd name="connsiteY2407" fmla="*/ 2018698 h 6857999"/>
              <a:gd name="connsiteX2408" fmla="*/ 6129817 w 9144000"/>
              <a:gd name="connsiteY2408" fmla="*/ 2017532 h 6857999"/>
              <a:gd name="connsiteX2409" fmla="*/ 6426761 w 9144000"/>
              <a:gd name="connsiteY2409" fmla="*/ 2125790 h 6857999"/>
              <a:gd name="connsiteX2410" fmla="*/ 7923508 w 9144000"/>
              <a:gd name="connsiteY2410" fmla="*/ 3225064 h 6857999"/>
              <a:gd name="connsiteX2411" fmla="*/ 8460702 w 9144000"/>
              <a:gd name="connsiteY2411" fmla="*/ 4418054 h 6857999"/>
              <a:gd name="connsiteX2412" fmla="*/ 8540837 w 9144000"/>
              <a:gd name="connsiteY2412" fmla="*/ 4675183 h 6857999"/>
              <a:gd name="connsiteX2413" fmla="*/ 8477224 w 9144000"/>
              <a:gd name="connsiteY2413" fmla="*/ 4664316 h 6857999"/>
              <a:gd name="connsiteX2414" fmla="*/ 8412674 w 9144000"/>
              <a:gd name="connsiteY2414" fmla="*/ 4479986 h 6857999"/>
              <a:gd name="connsiteX2415" fmla="*/ 7848265 w 9144000"/>
              <a:gd name="connsiteY2415" fmla="*/ 3311967 h 6857999"/>
              <a:gd name="connsiteX2416" fmla="*/ 6067624 w 9144000"/>
              <a:gd name="connsiteY2416" fmla="*/ 2074670 h 6857999"/>
              <a:gd name="connsiteX2417" fmla="*/ 6067083 w 9144000"/>
              <a:gd name="connsiteY2417" fmla="*/ 2076083 h 6857999"/>
              <a:gd name="connsiteX2418" fmla="*/ 5961848 w 9144000"/>
              <a:gd name="connsiteY2418" fmla="*/ 2038913 h 6857999"/>
              <a:gd name="connsiteX2419" fmla="*/ 5958913 w 9144000"/>
              <a:gd name="connsiteY2419" fmla="*/ 2022785 h 6857999"/>
              <a:gd name="connsiteX2420" fmla="*/ 5939813 w 9144000"/>
              <a:gd name="connsiteY2420" fmla="*/ 1958953 h 6857999"/>
              <a:gd name="connsiteX2421" fmla="*/ 5940155 w 9144000"/>
              <a:gd name="connsiteY2421" fmla="*/ 1959061 h 6857999"/>
              <a:gd name="connsiteX2422" fmla="*/ 5953006 w 9144000"/>
              <a:gd name="connsiteY2422" fmla="*/ 2035792 h 6857999"/>
              <a:gd name="connsiteX2423" fmla="*/ 5952949 w 9144000"/>
              <a:gd name="connsiteY2423" fmla="*/ 2035771 h 6857999"/>
              <a:gd name="connsiteX2424" fmla="*/ 5926229 w 9144000"/>
              <a:gd name="connsiteY2424" fmla="*/ 1954670 h 6857999"/>
              <a:gd name="connsiteX2425" fmla="*/ 5931586 w 9144000"/>
              <a:gd name="connsiteY2425" fmla="*/ 1956360 h 6857999"/>
              <a:gd name="connsiteX2426" fmla="*/ 5943903 w 9144000"/>
              <a:gd name="connsiteY2426" fmla="*/ 2028104 h 6857999"/>
              <a:gd name="connsiteX2427" fmla="*/ 5944803 w 9144000"/>
              <a:gd name="connsiteY2427" fmla="*/ 2032893 h 6857999"/>
              <a:gd name="connsiteX2428" fmla="*/ 5939979 w 9144000"/>
              <a:gd name="connsiteY2428" fmla="*/ 2031188 h 6857999"/>
              <a:gd name="connsiteX2429" fmla="*/ 5696473 w 9144000"/>
              <a:gd name="connsiteY2429" fmla="*/ 1953609 h 6857999"/>
              <a:gd name="connsiteX2430" fmla="*/ 5755439 w 9144000"/>
              <a:gd name="connsiteY2430" fmla="*/ 1974430 h 6857999"/>
              <a:gd name="connsiteX2431" fmla="*/ 5780124 w 9144000"/>
              <a:gd name="connsiteY2431" fmla="*/ 2064333 h 6857999"/>
              <a:gd name="connsiteX2432" fmla="*/ 5723756 w 9144000"/>
              <a:gd name="connsiteY2432" fmla="*/ 2041883 h 6857999"/>
              <a:gd name="connsiteX2433" fmla="*/ 5905551 w 9144000"/>
              <a:gd name="connsiteY2433" fmla="*/ 1948151 h 6857999"/>
              <a:gd name="connsiteX2434" fmla="*/ 5918863 w 9144000"/>
              <a:gd name="connsiteY2434" fmla="*/ 1952348 h 6857999"/>
              <a:gd name="connsiteX2435" fmla="*/ 5932514 w 9144000"/>
              <a:gd name="connsiteY2435" fmla="*/ 2028553 h 6857999"/>
              <a:gd name="connsiteX2436" fmla="*/ 5920202 w 9144000"/>
              <a:gd name="connsiteY2436" fmla="*/ 2024203 h 6857999"/>
              <a:gd name="connsiteX2437" fmla="*/ 5451839 w 9144000"/>
              <a:gd name="connsiteY2437" fmla="*/ 1942692 h 6857999"/>
              <a:gd name="connsiteX2438" fmla="*/ 5490354 w 9144000"/>
              <a:gd name="connsiteY2438" fmla="*/ 1957915 h 6857999"/>
              <a:gd name="connsiteX2439" fmla="*/ 5561144 w 9144000"/>
              <a:gd name="connsiteY2439" fmla="*/ 1986086 h 6857999"/>
              <a:gd name="connsiteX2440" fmla="*/ 5585881 w 9144000"/>
              <a:gd name="connsiteY2440" fmla="*/ 2048702 h 6857999"/>
              <a:gd name="connsiteX2441" fmla="*/ 5602525 w 9144000"/>
              <a:gd name="connsiteY2441" fmla="*/ 2091245 h 6857999"/>
              <a:gd name="connsiteX2442" fmla="*/ 5497091 w 9144000"/>
              <a:gd name="connsiteY2442" fmla="*/ 2043701 h 6857999"/>
              <a:gd name="connsiteX2443" fmla="*/ 5878292 w 9144000"/>
              <a:gd name="connsiteY2443" fmla="*/ 1939557 h 6857999"/>
              <a:gd name="connsiteX2444" fmla="*/ 5896827 w 9144000"/>
              <a:gd name="connsiteY2444" fmla="*/ 1945401 h 6857999"/>
              <a:gd name="connsiteX2445" fmla="*/ 5911327 w 9144000"/>
              <a:gd name="connsiteY2445" fmla="*/ 2021069 h 6857999"/>
              <a:gd name="connsiteX2446" fmla="*/ 5893855 w 9144000"/>
              <a:gd name="connsiteY2446" fmla="*/ 2014898 h 6857999"/>
              <a:gd name="connsiteX2447" fmla="*/ 5625752 w 9144000"/>
              <a:gd name="connsiteY2447" fmla="*/ 1928636 h 6857999"/>
              <a:gd name="connsiteX2448" fmla="*/ 5687754 w 9144000"/>
              <a:gd name="connsiteY2448" fmla="*/ 1950530 h 6857999"/>
              <a:gd name="connsiteX2449" fmla="*/ 5714808 w 9144000"/>
              <a:gd name="connsiteY2449" fmla="*/ 2038319 h 6857999"/>
              <a:gd name="connsiteX2450" fmla="*/ 5656056 w 9144000"/>
              <a:gd name="connsiteY2450" fmla="*/ 2014921 h 6857999"/>
              <a:gd name="connsiteX2451" fmla="*/ 5646853 w 9144000"/>
              <a:gd name="connsiteY2451" fmla="*/ 1988860 h 6857999"/>
              <a:gd name="connsiteX2452" fmla="*/ 5043823 w 9144000"/>
              <a:gd name="connsiteY2452" fmla="*/ 1927580 h 6857999"/>
              <a:gd name="connsiteX2453" fmla="*/ 5253579 w 9144000"/>
              <a:gd name="connsiteY2453" fmla="*/ 2034408 h 6857999"/>
              <a:gd name="connsiteX2454" fmla="*/ 5334684 w 9144000"/>
              <a:gd name="connsiteY2454" fmla="*/ 2173515 h 6857999"/>
              <a:gd name="connsiteX2455" fmla="*/ 5299344 w 9144000"/>
              <a:gd name="connsiteY2455" fmla="*/ 2152838 h 6857999"/>
              <a:gd name="connsiteX2456" fmla="*/ 5129511 w 9144000"/>
              <a:gd name="connsiteY2456" fmla="*/ 2053873 h 6857999"/>
              <a:gd name="connsiteX2457" fmla="*/ 5081844 w 9144000"/>
              <a:gd name="connsiteY2457" fmla="*/ 1982531 h 6857999"/>
              <a:gd name="connsiteX2458" fmla="*/ 5835637 w 9144000"/>
              <a:gd name="connsiteY2458" fmla="*/ 1926108 h 6857999"/>
              <a:gd name="connsiteX2459" fmla="*/ 5869769 w 9144000"/>
              <a:gd name="connsiteY2459" fmla="*/ 1936869 h 6857999"/>
              <a:gd name="connsiteX2460" fmla="*/ 5885286 w 9144000"/>
              <a:gd name="connsiteY2460" fmla="*/ 2011871 h 6857999"/>
              <a:gd name="connsiteX2461" fmla="*/ 5852363 w 9144000"/>
              <a:gd name="connsiteY2461" fmla="*/ 2000242 h 6857999"/>
              <a:gd name="connsiteX2462" fmla="*/ 4049432 w 9144000"/>
              <a:gd name="connsiteY2462" fmla="*/ 1916946 h 6857999"/>
              <a:gd name="connsiteX2463" fmla="*/ 4202031 w 9144000"/>
              <a:gd name="connsiteY2463" fmla="*/ 2050159 h 6857999"/>
              <a:gd name="connsiteX2464" fmla="*/ 4220221 w 9144000"/>
              <a:gd name="connsiteY2464" fmla="*/ 2078517 h 6857999"/>
              <a:gd name="connsiteX2465" fmla="*/ 4433004 w 9144000"/>
              <a:gd name="connsiteY2465" fmla="*/ 2445148 h 6857999"/>
              <a:gd name="connsiteX2466" fmla="*/ 4487487 w 9144000"/>
              <a:gd name="connsiteY2466" fmla="*/ 2544020 h 6857999"/>
              <a:gd name="connsiteX2467" fmla="*/ 4299314 w 9144000"/>
              <a:gd name="connsiteY2467" fmla="*/ 2413235 h 6857999"/>
              <a:gd name="connsiteX2468" fmla="*/ 4214567 w 9144000"/>
              <a:gd name="connsiteY2468" fmla="*/ 2233103 h 6857999"/>
              <a:gd name="connsiteX2469" fmla="*/ 4066045 w 9144000"/>
              <a:gd name="connsiteY2469" fmla="*/ 1945306 h 6857999"/>
              <a:gd name="connsiteX2470" fmla="*/ 5194036 w 9144000"/>
              <a:gd name="connsiteY2470" fmla="*/ 1916372 h 6857999"/>
              <a:gd name="connsiteX2471" fmla="*/ 5353928 w 9144000"/>
              <a:gd name="connsiteY2471" fmla="*/ 1987927 h 6857999"/>
              <a:gd name="connsiteX2472" fmla="*/ 5415154 w 9144000"/>
              <a:gd name="connsiteY2472" fmla="*/ 2108093 h 6857999"/>
              <a:gd name="connsiteX2473" fmla="*/ 5361095 w 9144000"/>
              <a:gd name="connsiteY2473" fmla="*/ 2080434 h 6857999"/>
              <a:gd name="connsiteX2474" fmla="*/ 5259388 w 9144000"/>
              <a:gd name="connsiteY2474" fmla="*/ 2028522 h 6857999"/>
              <a:gd name="connsiteX2475" fmla="*/ 5793675 w 9144000"/>
              <a:gd name="connsiteY2475" fmla="*/ 1912878 h 6857999"/>
              <a:gd name="connsiteX2476" fmla="*/ 5827049 w 9144000"/>
              <a:gd name="connsiteY2476" fmla="*/ 1923400 h 6857999"/>
              <a:gd name="connsiteX2477" fmla="*/ 5843696 w 9144000"/>
              <a:gd name="connsiteY2477" fmla="*/ 1997182 h 6857999"/>
              <a:gd name="connsiteX2478" fmla="*/ 5811758 w 9144000"/>
              <a:gd name="connsiteY2478" fmla="*/ 1985900 h 6857999"/>
              <a:gd name="connsiteX2479" fmla="*/ 5742458 w 9144000"/>
              <a:gd name="connsiteY2479" fmla="*/ 1896731 h 6857999"/>
              <a:gd name="connsiteX2480" fmla="*/ 5785526 w 9144000"/>
              <a:gd name="connsiteY2480" fmla="*/ 1910309 h 6857999"/>
              <a:gd name="connsiteX2481" fmla="*/ 5803508 w 9144000"/>
              <a:gd name="connsiteY2481" fmla="*/ 1982987 h 6857999"/>
              <a:gd name="connsiteX2482" fmla="*/ 5762174 w 9144000"/>
              <a:gd name="connsiteY2482" fmla="*/ 1968387 h 6857999"/>
              <a:gd name="connsiteX2483" fmla="*/ 5533196 w 9144000"/>
              <a:gd name="connsiteY2483" fmla="*/ 1895994 h 6857999"/>
              <a:gd name="connsiteX2484" fmla="*/ 5547340 w 9144000"/>
              <a:gd name="connsiteY2484" fmla="*/ 1900947 h 6857999"/>
              <a:gd name="connsiteX2485" fmla="*/ 5615853 w 9144000"/>
              <a:gd name="connsiteY2485" fmla="*/ 1925141 h 6857999"/>
              <a:gd name="connsiteX2486" fmla="*/ 5639135 w 9144000"/>
              <a:gd name="connsiteY2486" fmla="*/ 1991760 h 6857999"/>
              <a:gd name="connsiteX2487" fmla="*/ 5645736 w 9144000"/>
              <a:gd name="connsiteY2487" fmla="*/ 2010810 h 6857999"/>
              <a:gd name="connsiteX2488" fmla="*/ 5565998 w 9144000"/>
              <a:gd name="connsiteY2488" fmla="*/ 1979054 h 6857999"/>
              <a:gd name="connsiteX2489" fmla="*/ 5927732 w 9144000"/>
              <a:gd name="connsiteY2489" fmla="*/ 1888301 h 6857999"/>
              <a:gd name="connsiteX2490" fmla="*/ 5928330 w 9144000"/>
              <a:gd name="connsiteY2490" fmla="*/ 1888470 h 6857999"/>
              <a:gd name="connsiteX2491" fmla="*/ 5938796 w 9144000"/>
              <a:gd name="connsiteY2491" fmla="*/ 1950949 h 6857999"/>
              <a:gd name="connsiteX2492" fmla="*/ 5938423 w 9144000"/>
              <a:gd name="connsiteY2492" fmla="*/ 1950831 h 6857999"/>
              <a:gd name="connsiteX2493" fmla="*/ 5311813 w 9144000"/>
              <a:gd name="connsiteY2493" fmla="*/ 1887348 h 6857999"/>
              <a:gd name="connsiteX2494" fmla="*/ 5442839 w 9144000"/>
              <a:gd name="connsiteY2494" fmla="*/ 1939136 h 6857999"/>
              <a:gd name="connsiteX2495" fmla="*/ 5487743 w 9144000"/>
              <a:gd name="connsiteY2495" fmla="*/ 2039486 h 6857999"/>
              <a:gd name="connsiteX2496" fmla="*/ 5426698 w 9144000"/>
              <a:gd name="connsiteY2496" fmla="*/ 2011958 h 6857999"/>
              <a:gd name="connsiteX2497" fmla="*/ 5360121 w 9144000"/>
              <a:gd name="connsiteY2497" fmla="*/ 1982035 h 6857999"/>
              <a:gd name="connsiteX2498" fmla="*/ 5913590 w 9144000"/>
              <a:gd name="connsiteY2498" fmla="*/ 1884315 h 6857999"/>
              <a:gd name="connsiteX2499" fmla="*/ 5919505 w 9144000"/>
              <a:gd name="connsiteY2499" fmla="*/ 1885982 h 6857999"/>
              <a:gd name="connsiteX2500" fmla="*/ 5930191 w 9144000"/>
              <a:gd name="connsiteY2500" fmla="*/ 1948234 h 6857999"/>
              <a:gd name="connsiteX2501" fmla="*/ 5924766 w 9144000"/>
              <a:gd name="connsiteY2501" fmla="*/ 1946521 h 6857999"/>
              <a:gd name="connsiteX2502" fmla="*/ 5892086 w 9144000"/>
              <a:gd name="connsiteY2502" fmla="*/ 1878255 h 6857999"/>
              <a:gd name="connsiteX2503" fmla="*/ 5906308 w 9144000"/>
              <a:gd name="connsiteY2503" fmla="*/ 1882263 h 6857999"/>
              <a:gd name="connsiteX2504" fmla="*/ 5917403 w 9144000"/>
              <a:gd name="connsiteY2504" fmla="*/ 1944199 h 6857999"/>
              <a:gd name="connsiteX2505" fmla="*/ 5903974 w 9144000"/>
              <a:gd name="connsiteY2505" fmla="*/ 1939963 h 6857999"/>
              <a:gd name="connsiteX2506" fmla="*/ 5671871 w 9144000"/>
              <a:gd name="connsiteY2506" fmla="*/ 1874475 h 6857999"/>
              <a:gd name="connsiteX2507" fmla="*/ 5733313 w 9144000"/>
              <a:gd name="connsiteY2507" fmla="*/ 1893847 h 6857999"/>
              <a:gd name="connsiteX2508" fmla="*/ 5752878 w 9144000"/>
              <a:gd name="connsiteY2508" fmla="*/ 1965104 h 6857999"/>
              <a:gd name="connsiteX2509" fmla="*/ 5693549 w 9144000"/>
              <a:gd name="connsiteY2509" fmla="*/ 1944148 h 6857999"/>
              <a:gd name="connsiteX2510" fmla="*/ 5691220 w 9144000"/>
              <a:gd name="connsiteY2510" fmla="*/ 1936612 h 6857999"/>
              <a:gd name="connsiteX2511" fmla="*/ 5863996 w 9144000"/>
              <a:gd name="connsiteY2511" fmla="*/ 1870336 h 6857999"/>
              <a:gd name="connsiteX2512" fmla="*/ 5883498 w 9144000"/>
              <a:gd name="connsiteY2512" fmla="*/ 1875833 h 6857999"/>
              <a:gd name="connsiteX2513" fmla="*/ 5895258 w 9144000"/>
              <a:gd name="connsiteY2513" fmla="*/ 1937214 h 6857999"/>
              <a:gd name="connsiteX2514" fmla="*/ 5876592 w 9144000"/>
              <a:gd name="connsiteY2514" fmla="*/ 1931326 h 6857999"/>
              <a:gd name="connsiteX2515" fmla="*/ 5820271 w 9144000"/>
              <a:gd name="connsiteY2515" fmla="*/ 1858013 h 6857999"/>
              <a:gd name="connsiteX2516" fmla="*/ 5855510 w 9144000"/>
              <a:gd name="connsiteY2516" fmla="*/ 1867946 h 6857999"/>
              <a:gd name="connsiteX2517" fmla="*/ 5868065 w 9144000"/>
              <a:gd name="connsiteY2517" fmla="*/ 1928635 h 6857999"/>
              <a:gd name="connsiteX2518" fmla="*/ 5833766 w 9144000"/>
              <a:gd name="connsiteY2518" fmla="*/ 1917815 h 6857999"/>
              <a:gd name="connsiteX2519" fmla="*/ 5411884 w 9144000"/>
              <a:gd name="connsiteY2519" fmla="*/ 1853509 h 6857999"/>
              <a:gd name="connsiteX2520" fmla="*/ 5524324 w 9144000"/>
              <a:gd name="connsiteY2520" fmla="*/ 1892888 h 6857999"/>
              <a:gd name="connsiteX2521" fmla="*/ 5556941 w 9144000"/>
              <a:gd name="connsiteY2521" fmla="*/ 1975447 h 6857999"/>
              <a:gd name="connsiteX2522" fmla="*/ 5493346 w 9144000"/>
              <a:gd name="connsiteY2522" fmla="*/ 1950120 h 6857999"/>
              <a:gd name="connsiteX2523" fmla="*/ 5446952 w 9144000"/>
              <a:gd name="connsiteY2523" fmla="*/ 1931783 h 6857999"/>
              <a:gd name="connsiteX2524" fmla="*/ 5598694 w 9144000"/>
              <a:gd name="connsiteY2524" fmla="*/ 1851404 h 6857999"/>
              <a:gd name="connsiteX2525" fmla="*/ 5663240 w 9144000"/>
              <a:gd name="connsiteY2525" fmla="*/ 1871754 h 6857999"/>
              <a:gd name="connsiteX2526" fmla="*/ 5684347 w 9144000"/>
              <a:gd name="connsiteY2526" fmla="*/ 1939475 h 6857999"/>
              <a:gd name="connsiteX2527" fmla="*/ 5684839 w 9144000"/>
              <a:gd name="connsiteY2527" fmla="*/ 1941072 h 6857999"/>
              <a:gd name="connsiteX2528" fmla="*/ 5622380 w 9144000"/>
              <a:gd name="connsiteY2528" fmla="*/ 1919011 h 6857999"/>
              <a:gd name="connsiteX2529" fmla="*/ 4764841 w 9144000"/>
              <a:gd name="connsiteY2529" fmla="*/ 1846075 h 6857999"/>
              <a:gd name="connsiteX2530" fmla="*/ 4934248 w 9144000"/>
              <a:gd name="connsiteY2530" fmla="*/ 1949429 h 6857999"/>
              <a:gd name="connsiteX2531" fmla="*/ 5127291 w 9144000"/>
              <a:gd name="connsiteY2531" fmla="*/ 2061958 h 6857999"/>
              <a:gd name="connsiteX2532" fmla="*/ 5256079 w 9144000"/>
              <a:gd name="connsiteY2532" fmla="*/ 2254193 h 6857999"/>
              <a:gd name="connsiteX2533" fmla="*/ 5223040 w 9144000"/>
              <a:gd name="connsiteY2533" fmla="*/ 2232037 h 6857999"/>
              <a:gd name="connsiteX2534" fmla="*/ 4910765 w 9144000"/>
              <a:gd name="connsiteY2534" fmla="*/ 2020748 h 6857999"/>
              <a:gd name="connsiteX2535" fmla="*/ 4886818 w 9144000"/>
              <a:gd name="connsiteY2535" fmla="*/ 1991237 h 6857999"/>
              <a:gd name="connsiteX2536" fmla="*/ 5777025 w 9144000"/>
              <a:gd name="connsiteY2536" fmla="*/ 1845824 h 6857999"/>
              <a:gd name="connsiteX2537" fmla="*/ 5811753 w 9144000"/>
              <a:gd name="connsiteY2537" fmla="*/ 1855612 h 6857999"/>
              <a:gd name="connsiteX2538" fmla="*/ 5825178 w 9144000"/>
              <a:gd name="connsiteY2538" fmla="*/ 1915106 h 6857999"/>
              <a:gd name="connsiteX2539" fmla="*/ 5791603 w 9144000"/>
              <a:gd name="connsiteY2539" fmla="*/ 1904514 h 6857999"/>
              <a:gd name="connsiteX2540" fmla="*/ 5779963 w 9144000"/>
              <a:gd name="connsiteY2540" fmla="*/ 1857511 h 6857999"/>
              <a:gd name="connsiteX2541" fmla="*/ 5724112 w 9144000"/>
              <a:gd name="connsiteY2541" fmla="*/ 1830909 h 6857999"/>
              <a:gd name="connsiteX2542" fmla="*/ 5768938 w 9144000"/>
              <a:gd name="connsiteY2542" fmla="*/ 1843544 h 6857999"/>
              <a:gd name="connsiteX2543" fmla="*/ 5773151 w 9144000"/>
              <a:gd name="connsiteY2543" fmla="*/ 1860297 h 6857999"/>
              <a:gd name="connsiteX2544" fmla="*/ 5783456 w 9144000"/>
              <a:gd name="connsiteY2544" fmla="*/ 1901944 h 6857999"/>
              <a:gd name="connsiteX2545" fmla="*/ 5740127 w 9144000"/>
              <a:gd name="connsiteY2545" fmla="*/ 1888276 h 6857999"/>
              <a:gd name="connsiteX2546" fmla="*/ 5926705 w 9144000"/>
              <a:gd name="connsiteY2546" fmla="*/ 1828856 h 6857999"/>
              <a:gd name="connsiteX2547" fmla="*/ 6238395 w 9144000"/>
              <a:gd name="connsiteY2547" fmla="*/ 1908667 h 6857999"/>
              <a:gd name="connsiteX2548" fmla="*/ 6238407 w 9144000"/>
              <a:gd name="connsiteY2548" fmla="*/ 1908618 h 6857999"/>
              <a:gd name="connsiteX2549" fmla="*/ 6555586 w 9144000"/>
              <a:gd name="connsiteY2549" fmla="*/ 2006267 h 6857999"/>
              <a:gd name="connsiteX2550" fmla="*/ 8079848 w 9144000"/>
              <a:gd name="connsiteY2550" fmla="*/ 3078452 h 6857999"/>
              <a:gd name="connsiteX2551" fmla="*/ 8572310 w 9144000"/>
              <a:gd name="connsiteY2551" fmla="*/ 4315251 h 6857999"/>
              <a:gd name="connsiteX2552" fmla="*/ 8668296 w 9144000"/>
              <a:gd name="connsiteY2552" fmla="*/ 4696956 h 6857999"/>
              <a:gd name="connsiteX2553" fmla="*/ 8625419 w 9144000"/>
              <a:gd name="connsiteY2553" fmla="*/ 4689632 h 6857999"/>
              <a:gd name="connsiteX2554" fmla="*/ 8532932 w 9144000"/>
              <a:gd name="connsiteY2554" fmla="*/ 4358419 h 6857999"/>
              <a:gd name="connsiteX2555" fmla="*/ 8019096 w 9144000"/>
              <a:gd name="connsiteY2555" fmla="*/ 3141129 h 6857999"/>
              <a:gd name="connsiteX2556" fmla="*/ 6192124 w 9144000"/>
              <a:gd name="connsiteY2556" fmla="*/ 1949204 h 6857999"/>
              <a:gd name="connsiteX2557" fmla="*/ 6190136 w 9144000"/>
              <a:gd name="connsiteY2557" fmla="*/ 1956828 h 6857999"/>
              <a:gd name="connsiteX2558" fmla="*/ 8013272 w 9144000"/>
              <a:gd name="connsiteY2558" fmla="*/ 3145045 h 6857999"/>
              <a:gd name="connsiteX2559" fmla="*/ 8526189 w 9144000"/>
              <a:gd name="connsiteY2559" fmla="*/ 4360885 h 6857999"/>
              <a:gd name="connsiteX2560" fmla="*/ 8617688 w 9144000"/>
              <a:gd name="connsiteY2560" fmla="*/ 4688311 h 6857999"/>
              <a:gd name="connsiteX2561" fmla="*/ 8549957 w 9144000"/>
              <a:gd name="connsiteY2561" fmla="*/ 4676740 h 6857999"/>
              <a:gd name="connsiteX2562" fmla="*/ 8468361 w 9144000"/>
              <a:gd name="connsiteY2562" fmla="*/ 4414612 h 6857999"/>
              <a:gd name="connsiteX2563" fmla="*/ 7930312 w 9144000"/>
              <a:gd name="connsiteY2563" fmla="*/ 3220357 h 6857999"/>
              <a:gd name="connsiteX2564" fmla="*/ 6125471 w 9144000"/>
              <a:gd name="connsiteY2564" fmla="*/ 2007113 h 6857999"/>
              <a:gd name="connsiteX2565" fmla="*/ 6124564 w 9144000"/>
              <a:gd name="connsiteY2565" fmla="*/ 2009550 h 6857999"/>
              <a:gd name="connsiteX2566" fmla="*/ 5947433 w 9144000"/>
              <a:gd name="connsiteY2566" fmla="*/ 1953673 h 6857999"/>
              <a:gd name="connsiteX2567" fmla="*/ 5937012 w 9144000"/>
              <a:gd name="connsiteY2567" fmla="*/ 1890917 h 6857999"/>
              <a:gd name="connsiteX2568" fmla="*/ 6181471 w 9144000"/>
              <a:gd name="connsiteY2568" fmla="*/ 1959820 h 6857999"/>
              <a:gd name="connsiteX2569" fmla="*/ 6183385 w 9144000"/>
              <a:gd name="connsiteY2569" fmla="*/ 1952085 h 6857999"/>
              <a:gd name="connsiteX2570" fmla="*/ 5935589 w 9144000"/>
              <a:gd name="connsiteY2570" fmla="*/ 1882354 h 6857999"/>
              <a:gd name="connsiteX2571" fmla="*/ 5917147 w 9144000"/>
              <a:gd name="connsiteY2571" fmla="*/ 1826408 h 6857999"/>
              <a:gd name="connsiteX2572" fmla="*/ 5917969 w 9144000"/>
              <a:gd name="connsiteY2572" fmla="*/ 1826619 h 6857999"/>
              <a:gd name="connsiteX2573" fmla="*/ 5926895 w 9144000"/>
              <a:gd name="connsiteY2573" fmla="*/ 1879907 h 6857999"/>
              <a:gd name="connsiteX2574" fmla="*/ 5926266 w 9144000"/>
              <a:gd name="connsiteY2574" fmla="*/ 1879729 h 6857999"/>
              <a:gd name="connsiteX2575" fmla="*/ 5902511 w 9144000"/>
              <a:gd name="connsiteY2575" fmla="*/ 1822661 h 6857999"/>
              <a:gd name="connsiteX2576" fmla="*/ 5908915 w 9144000"/>
              <a:gd name="connsiteY2576" fmla="*/ 1824301 h 6857999"/>
              <a:gd name="connsiteX2577" fmla="*/ 5918033 w 9144000"/>
              <a:gd name="connsiteY2577" fmla="*/ 1877413 h 6857999"/>
              <a:gd name="connsiteX2578" fmla="*/ 5912046 w 9144000"/>
              <a:gd name="connsiteY2578" fmla="*/ 1875728 h 6857999"/>
              <a:gd name="connsiteX2579" fmla="*/ 5503928 w 9144000"/>
              <a:gd name="connsiteY2579" fmla="*/ 1821882 h 6857999"/>
              <a:gd name="connsiteX2580" fmla="*/ 5589027 w 9144000"/>
              <a:gd name="connsiteY2580" fmla="*/ 1848374 h 6857999"/>
              <a:gd name="connsiteX2581" fmla="*/ 5612491 w 9144000"/>
              <a:gd name="connsiteY2581" fmla="*/ 1915518 h 6857999"/>
              <a:gd name="connsiteX2582" fmla="*/ 5549356 w 9144000"/>
              <a:gd name="connsiteY2582" fmla="*/ 1893218 h 6857999"/>
              <a:gd name="connsiteX2583" fmla="*/ 5529325 w 9144000"/>
              <a:gd name="connsiteY2583" fmla="*/ 1886194 h 6857999"/>
              <a:gd name="connsiteX2584" fmla="*/ 5134317 w 9144000"/>
              <a:gd name="connsiteY2584" fmla="*/ 1817193 h 6857999"/>
              <a:gd name="connsiteX2585" fmla="*/ 5300378 w 9144000"/>
              <a:gd name="connsiteY2585" fmla="*/ 1882829 h 6857999"/>
              <a:gd name="connsiteX2586" fmla="*/ 5348195 w 9144000"/>
              <a:gd name="connsiteY2586" fmla="*/ 1976676 h 6857999"/>
              <a:gd name="connsiteX2587" fmla="*/ 5186947 w 9144000"/>
              <a:gd name="connsiteY2587" fmla="*/ 1904207 h 6857999"/>
              <a:gd name="connsiteX2588" fmla="*/ 5176993 w 9144000"/>
              <a:gd name="connsiteY2588" fmla="*/ 1887123 h 6857999"/>
              <a:gd name="connsiteX2589" fmla="*/ 5880280 w 9144000"/>
              <a:gd name="connsiteY2589" fmla="*/ 1816969 h 6857999"/>
              <a:gd name="connsiteX2590" fmla="*/ 5895299 w 9144000"/>
              <a:gd name="connsiteY2590" fmla="*/ 1820814 h 6857999"/>
              <a:gd name="connsiteX2591" fmla="*/ 5904770 w 9144000"/>
              <a:gd name="connsiteY2591" fmla="*/ 1873681 h 6857999"/>
              <a:gd name="connsiteX2592" fmla="*/ 5890428 w 9144000"/>
              <a:gd name="connsiteY2592" fmla="*/ 1869645 h 6857999"/>
              <a:gd name="connsiteX2593" fmla="*/ 4962881 w 9144000"/>
              <a:gd name="connsiteY2593" fmla="*/ 1810586 h 6857999"/>
              <a:gd name="connsiteX2594" fmla="*/ 5031443 w 9144000"/>
              <a:gd name="connsiteY2594" fmla="*/ 1843608 h 6857999"/>
              <a:gd name="connsiteX2595" fmla="*/ 5181482 w 9144000"/>
              <a:gd name="connsiteY2595" fmla="*/ 1910754 h 6857999"/>
              <a:gd name="connsiteX2596" fmla="*/ 5246232 w 9144000"/>
              <a:gd name="connsiteY2596" fmla="*/ 2021807 h 6857999"/>
              <a:gd name="connsiteX2597" fmla="*/ 5034105 w 9144000"/>
              <a:gd name="connsiteY2597" fmla="*/ 1913535 h 6857999"/>
              <a:gd name="connsiteX2598" fmla="*/ 5651974 w 9144000"/>
              <a:gd name="connsiteY2598" fmla="*/ 1810577 h 6857999"/>
              <a:gd name="connsiteX2599" fmla="*/ 5715020 w 9144000"/>
              <a:gd name="connsiteY2599" fmla="*/ 1828346 h 6857999"/>
              <a:gd name="connsiteX2600" fmla="*/ 5730960 w 9144000"/>
              <a:gd name="connsiteY2600" fmla="*/ 1885384 h 6857999"/>
              <a:gd name="connsiteX2601" fmla="*/ 5669201 w 9144000"/>
              <a:gd name="connsiteY2601" fmla="*/ 1865902 h 6857999"/>
              <a:gd name="connsiteX2602" fmla="*/ 5851446 w 9144000"/>
              <a:gd name="connsiteY2602" fmla="*/ 1809585 h 6857999"/>
              <a:gd name="connsiteX2603" fmla="*/ 5871803 w 9144000"/>
              <a:gd name="connsiteY2603" fmla="*/ 1814798 h 6857999"/>
              <a:gd name="connsiteX2604" fmla="*/ 5881849 w 9144000"/>
              <a:gd name="connsiteY2604" fmla="*/ 1867231 h 6857999"/>
              <a:gd name="connsiteX2605" fmla="*/ 5862211 w 9144000"/>
              <a:gd name="connsiteY2605" fmla="*/ 1861705 h 6857999"/>
              <a:gd name="connsiteX2606" fmla="*/ 4512272 w 9144000"/>
              <a:gd name="connsiteY2606" fmla="*/ 1806220 h 6857999"/>
              <a:gd name="connsiteX2607" fmla="*/ 4582299 w 9144000"/>
              <a:gd name="connsiteY2607" fmla="*/ 1866470 h 6857999"/>
              <a:gd name="connsiteX2608" fmla="*/ 5134352 w 9144000"/>
              <a:gd name="connsiteY2608" fmla="*/ 2316511 h 6857999"/>
              <a:gd name="connsiteX2609" fmla="*/ 5152399 w 9144000"/>
              <a:gd name="connsiteY2609" fmla="*/ 2330766 h 6857999"/>
              <a:gd name="connsiteX2610" fmla="*/ 5200318 w 9144000"/>
              <a:gd name="connsiteY2610" fmla="*/ 2389805 h 6857999"/>
              <a:gd name="connsiteX2611" fmla="*/ 5526978 w 9144000"/>
              <a:gd name="connsiteY2611" fmla="*/ 2803282 h 6857999"/>
              <a:gd name="connsiteX2612" fmla="*/ 5629715 w 9144000"/>
              <a:gd name="connsiteY2612" fmla="*/ 2930806 h 6857999"/>
              <a:gd name="connsiteX2613" fmla="*/ 5414398 w 9144000"/>
              <a:gd name="connsiteY2613" fmla="*/ 2732075 h 6857999"/>
              <a:gd name="connsiteX2614" fmla="*/ 5416098 w 9144000"/>
              <a:gd name="connsiteY2614" fmla="*/ 2730024 h 6857999"/>
              <a:gd name="connsiteX2615" fmla="*/ 5098360 w 9144000"/>
              <a:gd name="connsiteY2615" fmla="*/ 2442668 h 6857999"/>
              <a:gd name="connsiteX2616" fmla="*/ 4841335 w 9144000"/>
              <a:gd name="connsiteY2616" fmla="*/ 2161294 h 6857999"/>
              <a:gd name="connsiteX2617" fmla="*/ 5269026 w 9144000"/>
              <a:gd name="connsiteY2617" fmla="*/ 1803477 h 6857999"/>
              <a:gd name="connsiteX2618" fmla="*/ 5403155 w 9144000"/>
              <a:gd name="connsiteY2618" fmla="*/ 1850452 h 6857999"/>
              <a:gd name="connsiteX2619" fmla="*/ 5437958 w 9144000"/>
              <a:gd name="connsiteY2619" fmla="*/ 1928229 h 6857999"/>
              <a:gd name="connsiteX2620" fmla="*/ 5306080 w 9144000"/>
              <a:gd name="connsiteY2620" fmla="*/ 1876110 h 6857999"/>
              <a:gd name="connsiteX2621" fmla="*/ 5806717 w 9144000"/>
              <a:gd name="connsiteY2621" fmla="*/ 1798132 h 6857999"/>
              <a:gd name="connsiteX2622" fmla="*/ 5842988 w 9144000"/>
              <a:gd name="connsiteY2622" fmla="*/ 1807419 h 6857999"/>
              <a:gd name="connsiteX2623" fmla="*/ 5853724 w 9144000"/>
              <a:gd name="connsiteY2623" fmla="*/ 1859316 h 6857999"/>
              <a:gd name="connsiteX2624" fmla="*/ 5818318 w 9144000"/>
              <a:gd name="connsiteY2624" fmla="*/ 1849352 h 6857999"/>
              <a:gd name="connsiteX2625" fmla="*/ 5809914 w 9144000"/>
              <a:gd name="connsiteY2625" fmla="*/ 1812108 h 6857999"/>
              <a:gd name="connsiteX2626" fmla="*/ 5577040 w 9144000"/>
              <a:gd name="connsiteY2626" fmla="*/ 1789600 h 6857999"/>
              <a:gd name="connsiteX2627" fmla="*/ 5630293 w 9144000"/>
              <a:gd name="connsiteY2627" fmla="*/ 1804466 h 6857999"/>
              <a:gd name="connsiteX2628" fmla="*/ 5643420 w 9144000"/>
              <a:gd name="connsiteY2628" fmla="*/ 1808166 h 6857999"/>
              <a:gd name="connsiteX2629" fmla="*/ 5660568 w 9144000"/>
              <a:gd name="connsiteY2629" fmla="*/ 1863178 h 6857999"/>
              <a:gd name="connsiteX2630" fmla="*/ 5596622 w 9144000"/>
              <a:gd name="connsiteY2630" fmla="*/ 1843006 h 6857999"/>
              <a:gd name="connsiteX2631" fmla="*/ 5595644 w 9144000"/>
              <a:gd name="connsiteY2631" fmla="*/ 1842702 h 6857999"/>
              <a:gd name="connsiteX2632" fmla="*/ 5762175 w 9144000"/>
              <a:gd name="connsiteY2632" fmla="*/ 1786726 h 6857999"/>
              <a:gd name="connsiteX2633" fmla="*/ 5798232 w 9144000"/>
              <a:gd name="connsiteY2633" fmla="*/ 1795959 h 6857999"/>
              <a:gd name="connsiteX2634" fmla="*/ 5802144 w 9144000"/>
              <a:gd name="connsiteY2634" fmla="*/ 1813026 h 6857999"/>
              <a:gd name="connsiteX2635" fmla="*/ 5809800 w 9144000"/>
              <a:gd name="connsiteY2635" fmla="*/ 1846955 h 6857999"/>
              <a:gd name="connsiteX2636" fmla="*/ 5774838 w 9144000"/>
              <a:gd name="connsiteY2636" fmla="*/ 1837117 h 6857999"/>
              <a:gd name="connsiteX2637" fmla="*/ 3905615 w 9144000"/>
              <a:gd name="connsiteY2637" fmla="*/ 1786406 h 6857999"/>
              <a:gd name="connsiteX2638" fmla="*/ 4031899 w 9144000"/>
              <a:gd name="connsiteY2638" fmla="*/ 1901550 h 6857999"/>
              <a:gd name="connsiteX2639" fmla="*/ 4059245 w 9144000"/>
              <a:gd name="connsiteY2639" fmla="*/ 1948139 h 6857999"/>
              <a:gd name="connsiteX2640" fmla="*/ 4207682 w 9144000"/>
              <a:gd name="connsiteY2640" fmla="*/ 2235494 h 6857999"/>
              <a:gd name="connsiteX2641" fmla="*/ 4287368 w 9144000"/>
              <a:gd name="connsiteY2641" fmla="*/ 2404933 h 6857999"/>
              <a:gd name="connsiteX2642" fmla="*/ 4167232 w 9144000"/>
              <a:gd name="connsiteY2642" fmla="*/ 2321435 h 6857999"/>
              <a:gd name="connsiteX2643" fmla="*/ 4142064 w 9144000"/>
              <a:gd name="connsiteY2643" fmla="*/ 2302782 h 6857999"/>
              <a:gd name="connsiteX2644" fmla="*/ 4138073 w 9144000"/>
              <a:gd name="connsiteY2644" fmla="*/ 2292113 h 6857999"/>
              <a:gd name="connsiteX2645" fmla="*/ 4009563 w 9144000"/>
              <a:gd name="connsiteY2645" fmla="*/ 1990982 h 6857999"/>
              <a:gd name="connsiteX2646" fmla="*/ 5380501 w 9144000"/>
              <a:gd name="connsiteY2646" fmla="*/ 1783456 h 6857999"/>
              <a:gd name="connsiteX2647" fmla="*/ 5495200 w 9144000"/>
              <a:gd name="connsiteY2647" fmla="*/ 1819164 h 6857999"/>
              <a:gd name="connsiteX2648" fmla="*/ 5520451 w 9144000"/>
              <a:gd name="connsiteY2648" fmla="*/ 1883083 h 6857999"/>
              <a:gd name="connsiteX2649" fmla="*/ 5407369 w 9144000"/>
              <a:gd name="connsiteY2649" fmla="*/ 1843430 h 6857999"/>
              <a:gd name="connsiteX2650" fmla="*/ 5908720 w 9144000"/>
              <a:gd name="connsiteY2650" fmla="*/ 1777126 h 6857999"/>
              <a:gd name="connsiteX2651" fmla="*/ 5909717 w 9144000"/>
              <a:gd name="connsiteY2651" fmla="*/ 1777357 h 6857999"/>
              <a:gd name="connsiteX2652" fmla="*/ 5916264 w 9144000"/>
              <a:gd name="connsiteY2652" fmla="*/ 1816435 h 6857999"/>
              <a:gd name="connsiteX2653" fmla="*/ 5915405 w 9144000"/>
              <a:gd name="connsiteY2653" fmla="*/ 1816222 h 6857999"/>
              <a:gd name="connsiteX2654" fmla="*/ 5893701 w 9144000"/>
              <a:gd name="connsiteY2654" fmla="*/ 1773636 h 6857999"/>
              <a:gd name="connsiteX2655" fmla="*/ 5900488 w 9144000"/>
              <a:gd name="connsiteY2655" fmla="*/ 1775213 h 6857999"/>
              <a:gd name="connsiteX2656" fmla="*/ 5907177 w 9144000"/>
              <a:gd name="connsiteY2656" fmla="*/ 1814176 h 6857999"/>
              <a:gd name="connsiteX2657" fmla="*/ 5900696 w 9144000"/>
              <a:gd name="connsiteY2657" fmla="*/ 1812565 h 6857999"/>
              <a:gd name="connsiteX2658" fmla="*/ 5707897 w 9144000"/>
              <a:gd name="connsiteY2658" fmla="*/ 1772828 h 6857999"/>
              <a:gd name="connsiteX2659" fmla="*/ 5754136 w 9144000"/>
              <a:gd name="connsiteY2659" fmla="*/ 1784668 h 6857999"/>
              <a:gd name="connsiteX2660" fmla="*/ 5766750 w 9144000"/>
              <a:gd name="connsiteY2660" fmla="*/ 1834841 h 6857999"/>
              <a:gd name="connsiteX2661" fmla="*/ 5721667 w 9144000"/>
              <a:gd name="connsiteY2661" fmla="*/ 1822154 h 6857999"/>
              <a:gd name="connsiteX2662" fmla="*/ 5870912 w 9144000"/>
              <a:gd name="connsiteY2662" fmla="*/ 1768339 h 6857999"/>
              <a:gd name="connsiteX2663" fmla="*/ 5886551 w 9144000"/>
              <a:gd name="connsiteY2663" fmla="*/ 1771974 h 6857999"/>
              <a:gd name="connsiteX2664" fmla="*/ 5893501 w 9144000"/>
              <a:gd name="connsiteY2664" fmla="*/ 1810776 h 6857999"/>
              <a:gd name="connsiteX2665" fmla="*/ 5878363 w 9144000"/>
              <a:gd name="connsiteY2665" fmla="*/ 1807012 h 6857999"/>
              <a:gd name="connsiteX2666" fmla="*/ 5480540 w 9144000"/>
              <a:gd name="connsiteY2666" fmla="*/ 1762662 h 6857999"/>
              <a:gd name="connsiteX2667" fmla="*/ 5567562 w 9144000"/>
              <a:gd name="connsiteY2667" fmla="*/ 1786954 h 6857999"/>
              <a:gd name="connsiteX2668" fmla="*/ 5585994 w 9144000"/>
              <a:gd name="connsiteY2668" fmla="*/ 1839695 h 6857999"/>
              <a:gd name="connsiteX2669" fmla="*/ 5500437 w 9144000"/>
              <a:gd name="connsiteY2669" fmla="*/ 1813040 h 6857999"/>
              <a:gd name="connsiteX2670" fmla="*/ 5841446 w 9144000"/>
              <a:gd name="connsiteY2670" fmla="*/ 1761491 h 6857999"/>
              <a:gd name="connsiteX2671" fmla="*/ 5862529 w 9144000"/>
              <a:gd name="connsiteY2671" fmla="*/ 1766391 h 6857999"/>
              <a:gd name="connsiteX2672" fmla="*/ 5869908 w 9144000"/>
              <a:gd name="connsiteY2672" fmla="*/ 1804910 h 6857999"/>
              <a:gd name="connsiteX2673" fmla="*/ 5849427 w 9144000"/>
              <a:gd name="connsiteY2673" fmla="*/ 1799818 h 6857999"/>
              <a:gd name="connsiteX2674" fmla="*/ 5845581 w 9144000"/>
              <a:gd name="connsiteY2674" fmla="*/ 1781197 h 6857999"/>
              <a:gd name="connsiteX2675" fmla="*/ 5634421 w 9144000"/>
              <a:gd name="connsiteY2675" fmla="*/ 1754209 h 6857999"/>
              <a:gd name="connsiteX2676" fmla="*/ 5672864 w 9144000"/>
              <a:gd name="connsiteY2676" fmla="*/ 1763857 h 6857999"/>
              <a:gd name="connsiteX2677" fmla="*/ 5698855 w 9144000"/>
              <a:gd name="connsiteY2677" fmla="*/ 1770513 h 6857999"/>
              <a:gd name="connsiteX2678" fmla="*/ 5712573 w 9144000"/>
              <a:gd name="connsiteY2678" fmla="*/ 1819595 h 6857999"/>
              <a:gd name="connsiteX2679" fmla="*/ 5649231 w 9144000"/>
              <a:gd name="connsiteY2679" fmla="*/ 1801770 h 6857999"/>
              <a:gd name="connsiteX2680" fmla="*/ 5795914 w 9144000"/>
              <a:gd name="connsiteY2680" fmla="*/ 1750909 h 6857999"/>
              <a:gd name="connsiteX2681" fmla="*/ 5833008 w 9144000"/>
              <a:gd name="connsiteY2681" fmla="*/ 1759530 h 6857999"/>
              <a:gd name="connsiteX2682" fmla="*/ 5837799 w 9144000"/>
              <a:gd name="connsiteY2682" fmla="*/ 1782334 h 6857999"/>
              <a:gd name="connsiteX2683" fmla="*/ 5840981 w 9144000"/>
              <a:gd name="connsiteY2683" fmla="*/ 1797718 h 6857999"/>
              <a:gd name="connsiteX2684" fmla="*/ 5804550 w 9144000"/>
              <a:gd name="connsiteY2684" fmla="*/ 1788660 h 6857999"/>
              <a:gd name="connsiteX2685" fmla="*/ 5750523 w 9144000"/>
              <a:gd name="connsiteY2685" fmla="*/ 1740362 h 6857999"/>
              <a:gd name="connsiteX2686" fmla="*/ 5787455 w 9144000"/>
              <a:gd name="connsiteY2686" fmla="*/ 1748944 h 6857999"/>
              <a:gd name="connsiteX2687" fmla="*/ 5796077 w 9144000"/>
              <a:gd name="connsiteY2687" fmla="*/ 1786553 h 6857999"/>
              <a:gd name="connsiteX2688" fmla="*/ 5759869 w 9144000"/>
              <a:gd name="connsiteY2688" fmla="*/ 1777552 h 6857999"/>
              <a:gd name="connsiteX2689" fmla="*/ 5086339 w 9144000"/>
              <a:gd name="connsiteY2689" fmla="*/ 1738574 h 6857999"/>
              <a:gd name="connsiteX2690" fmla="*/ 5117096 w 9144000"/>
              <a:gd name="connsiteY2690" fmla="*/ 1750269 h 6857999"/>
              <a:gd name="connsiteX2691" fmla="*/ 5257838 w 9144000"/>
              <a:gd name="connsiteY2691" fmla="*/ 1799559 h 6857999"/>
              <a:gd name="connsiteX2692" fmla="*/ 5259800 w 9144000"/>
              <a:gd name="connsiteY2692" fmla="*/ 1803190 h 6857999"/>
              <a:gd name="connsiteX2693" fmla="*/ 5294653 w 9144000"/>
              <a:gd name="connsiteY2693" fmla="*/ 1871593 h 6857999"/>
              <a:gd name="connsiteX2694" fmla="*/ 5127105 w 9144000"/>
              <a:gd name="connsiteY2694" fmla="*/ 1805376 h 6857999"/>
              <a:gd name="connsiteX2695" fmla="*/ 5911577 w 9144000"/>
              <a:gd name="connsiteY2695" fmla="*/ 1737769 h 6857999"/>
              <a:gd name="connsiteX2696" fmla="*/ 6323328 w 9144000"/>
              <a:gd name="connsiteY2696" fmla="*/ 1825671 h 6857999"/>
              <a:gd name="connsiteX2697" fmla="*/ 6323731 w 9144000"/>
              <a:gd name="connsiteY2697" fmla="*/ 1823988 h 6857999"/>
              <a:gd name="connsiteX2698" fmla="*/ 6639402 w 9144000"/>
              <a:gd name="connsiteY2698" fmla="*/ 1908891 h 6857999"/>
              <a:gd name="connsiteX2699" fmla="*/ 8187928 w 9144000"/>
              <a:gd name="connsiteY2699" fmla="*/ 2960621 h 6857999"/>
              <a:gd name="connsiteX2700" fmla="*/ 8745794 w 9144000"/>
              <a:gd name="connsiteY2700" fmla="*/ 4702637 h 6857999"/>
              <a:gd name="connsiteX2701" fmla="*/ 8747412 w 9144000"/>
              <a:gd name="connsiteY2701" fmla="*/ 4710472 h 6857999"/>
              <a:gd name="connsiteX2702" fmla="*/ 8727464 w 9144000"/>
              <a:gd name="connsiteY2702" fmla="*/ 4707064 h 6857999"/>
              <a:gd name="connsiteX2703" fmla="*/ 8626290 w 9144000"/>
              <a:gd name="connsiteY2703" fmla="*/ 4264830 h 6857999"/>
              <a:gd name="connsiteX2704" fmla="*/ 8151215 w 9144000"/>
              <a:gd name="connsiteY2704" fmla="*/ 3009010 h 6857999"/>
              <a:gd name="connsiteX2705" fmla="*/ 6288573 w 9144000"/>
              <a:gd name="connsiteY2705" fmla="*/ 1852692 h 6857999"/>
              <a:gd name="connsiteX2706" fmla="*/ 6286647 w 9144000"/>
              <a:gd name="connsiteY2706" fmla="*/ 1860391 h 6857999"/>
              <a:gd name="connsiteX2707" fmla="*/ 8144474 w 9144000"/>
              <a:gd name="connsiteY2707" fmla="*/ 3012755 h 6857999"/>
              <a:gd name="connsiteX2708" fmla="*/ 8618600 w 9144000"/>
              <a:gd name="connsiteY2708" fmla="*/ 4266966 h 6857999"/>
              <a:gd name="connsiteX2709" fmla="*/ 8719185 w 9144000"/>
              <a:gd name="connsiteY2709" fmla="*/ 4705650 h 6857999"/>
              <a:gd name="connsiteX2710" fmla="*/ 8677087 w 9144000"/>
              <a:gd name="connsiteY2710" fmla="*/ 4698458 h 6857999"/>
              <a:gd name="connsiteX2711" fmla="*/ 8579974 w 9144000"/>
              <a:gd name="connsiteY2711" fmla="*/ 4312201 h 6857999"/>
              <a:gd name="connsiteX2712" fmla="*/ 8086551 w 9144000"/>
              <a:gd name="connsiteY2712" fmla="*/ 3073477 h 6857999"/>
              <a:gd name="connsiteX2713" fmla="*/ 6240349 w 9144000"/>
              <a:gd name="connsiteY2713" fmla="*/ 1900946 h 6857999"/>
              <a:gd name="connsiteX2714" fmla="*/ 6239201 w 9144000"/>
              <a:gd name="connsiteY2714" fmla="*/ 1905453 h 6857999"/>
              <a:gd name="connsiteX2715" fmla="*/ 6240327 w 9144000"/>
              <a:gd name="connsiteY2715" fmla="*/ 1900951 h 6857999"/>
              <a:gd name="connsiteX2716" fmla="*/ 5956316 w 9144000"/>
              <a:gd name="connsiteY2716" fmla="*/ 1826393 h 6857999"/>
              <a:gd name="connsiteX2717" fmla="*/ 5925003 w 9144000"/>
              <a:gd name="connsiteY2717" fmla="*/ 1818607 h 6857999"/>
              <a:gd name="connsiteX2718" fmla="*/ 5918491 w 9144000"/>
              <a:gd name="connsiteY2718" fmla="*/ 1779396 h 6857999"/>
              <a:gd name="connsiteX2719" fmla="*/ 6283731 w 9144000"/>
              <a:gd name="connsiteY2719" fmla="*/ 1864275 h 6857999"/>
              <a:gd name="connsiteX2720" fmla="*/ 6285675 w 9144000"/>
              <a:gd name="connsiteY2720" fmla="*/ 1856562 h 6857999"/>
              <a:gd name="connsiteX2721" fmla="*/ 5917079 w 9144000"/>
              <a:gd name="connsiteY2721" fmla="*/ 1770902 h 6857999"/>
              <a:gd name="connsiteX2722" fmla="*/ 5233600 w 9144000"/>
              <a:gd name="connsiteY2722" fmla="*/ 1737721 h 6857999"/>
              <a:gd name="connsiteX2723" fmla="*/ 5371991 w 9144000"/>
              <a:gd name="connsiteY2723" fmla="*/ 1780806 h 6857999"/>
              <a:gd name="connsiteX2724" fmla="*/ 5398644 w 9144000"/>
              <a:gd name="connsiteY2724" fmla="*/ 1840370 h 6857999"/>
              <a:gd name="connsiteX2725" fmla="*/ 5263504 w 9144000"/>
              <a:gd name="connsiteY2725" fmla="*/ 1792983 h 6857999"/>
              <a:gd name="connsiteX2726" fmla="*/ 5901627 w 9144000"/>
              <a:gd name="connsiteY2726" fmla="*/ 1735645 h 6857999"/>
              <a:gd name="connsiteX2727" fmla="*/ 5902770 w 9144000"/>
              <a:gd name="connsiteY2727" fmla="*/ 1735889 h 6857999"/>
              <a:gd name="connsiteX2728" fmla="*/ 5908294 w 9144000"/>
              <a:gd name="connsiteY2728" fmla="*/ 1768859 h 6857999"/>
              <a:gd name="connsiteX2729" fmla="*/ 5907265 w 9144000"/>
              <a:gd name="connsiteY2729" fmla="*/ 1768620 h 6857999"/>
              <a:gd name="connsiteX2730" fmla="*/ 5557912 w 9144000"/>
              <a:gd name="connsiteY2730" fmla="*/ 1735006 h 6857999"/>
              <a:gd name="connsiteX2731" fmla="*/ 5625939 w 9144000"/>
              <a:gd name="connsiteY2731" fmla="*/ 1752079 h 6857999"/>
              <a:gd name="connsiteX2732" fmla="*/ 5640676 w 9144000"/>
              <a:gd name="connsiteY2732" fmla="*/ 1799363 h 6857999"/>
              <a:gd name="connsiteX2733" fmla="*/ 5631323 w 9144000"/>
              <a:gd name="connsiteY2733" fmla="*/ 1796730 h 6857999"/>
              <a:gd name="connsiteX2734" fmla="*/ 5573916 w 9144000"/>
              <a:gd name="connsiteY2734" fmla="*/ 1780684 h 6857999"/>
              <a:gd name="connsiteX2735" fmla="*/ 5886270 w 9144000"/>
              <a:gd name="connsiteY2735" fmla="*/ 1732366 h 6857999"/>
              <a:gd name="connsiteX2736" fmla="*/ 5893394 w 9144000"/>
              <a:gd name="connsiteY2736" fmla="*/ 1733888 h 6857999"/>
              <a:gd name="connsiteX2737" fmla="*/ 5899029 w 9144000"/>
              <a:gd name="connsiteY2737" fmla="*/ 1766706 h 6857999"/>
              <a:gd name="connsiteX2738" fmla="*/ 5892171 w 9144000"/>
              <a:gd name="connsiteY2738" fmla="*/ 1765113 h 6857999"/>
              <a:gd name="connsiteX2739" fmla="*/ 5887087 w 9144000"/>
              <a:gd name="connsiteY2739" fmla="*/ 1736821 h 6857999"/>
              <a:gd name="connsiteX2740" fmla="*/ 5355553 w 9144000"/>
              <a:gd name="connsiteY2740" fmla="*/ 1727771 h 6857999"/>
              <a:gd name="connsiteX2741" fmla="*/ 5471928 w 9144000"/>
              <a:gd name="connsiteY2741" fmla="*/ 1760257 h 6857999"/>
              <a:gd name="connsiteX2742" fmla="*/ 5491706 w 9144000"/>
              <a:gd name="connsiteY2742" fmla="*/ 1810321 h 6857999"/>
              <a:gd name="connsiteX2743" fmla="*/ 5376450 w 9144000"/>
              <a:gd name="connsiteY2743" fmla="*/ 1774415 h 6857999"/>
              <a:gd name="connsiteX2744" fmla="*/ 5695259 w 9144000"/>
              <a:gd name="connsiteY2744" fmla="*/ 1727557 h 6857999"/>
              <a:gd name="connsiteX2745" fmla="*/ 5706570 w 9144000"/>
              <a:gd name="connsiteY2745" fmla="*/ 1730148 h 6857999"/>
              <a:gd name="connsiteX2746" fmla="*/ 5742530 w 9144000"/>
              <a:gd name="connsiteY2746" fmla="*/ 1738504 h 6857999"/>
              <a:gd name="connsiteX2747" fmla="*/ 5751846 w 9144000"/>
              <a:gd name="connsiteY2747" fmla="*/ 1775557 h 6857999"/>
              <a:gd name="connsiteX2748" fmla="*/ 5705438 w 9144000"/>
              <a:gd name="connsiteY2748" fmla="*/ 1764018 h 6857999"/>
              <a:gd name="connsiteX2749" fmla="*/ 5862948 w 9144000"/>
              <a:gd name="connsiteY2749" fmla="*/ 1727388 h 6857999"/>
              <a:gd name="connsiteX2750" fmla="*/ 5879151 w 9144000"/>
              <a:gd name="connsiteY2750" fmla="*/ 1730847 h 6857999"/>
              <a:gd name="connsiteX2751" fmla="*/ 5880417 w 9144000"/>
              <a:gd name="connsiteY2751" fmla="*/ 1737731 h 6857999"/>
              <a:gd name="connsiteX2752" fmla="*/ 5885024 w 9144000"/>
              <a:gd name="connsiteY2752" fmla="*/ 1763452 h 6857999"/>
              <a:gd name="connsiteX2753" fmla="*/ 5869266 w 9144000"/>
              <a:gd name="connsiteY2753" fmla="*/ 1759790 h 6857999"/>
              <a:gd name="connsiteX2754" fmla="*/ 5868744 w 9144000"/>
              <a:gd name="connsiteY2754" fmla="*/ 1757075 h 6857999"/>
              <a:gd name="connsiteX2755" fmla="*/ 4661176 w 9144000"/>
              <a:gd name="connsiteY2755" fmla="*/ 1722704 h 6857999"/>
              <a:gd name="connsiteX2756" fmla="*/ 4979088 w 9144000"/>
              <a:gd name="connsiteY2756" fmla="*/ 1894607 h 6857999"/>
              <a:gd name="connsiteX2757" fmla="*/ 5031655 w 9144000"/>
              <a:gd name="connsiteY2757" fmla="*/ 1921382 h 6857999"/>
              <a:gd name="connsiteX2758" fmla="*/ 5076691 w 9144000"/>
              <a:gd name="connsiteY2758" fmla="*/ 1986430 h 6857999"/>
              <a:gd name="connsiteX2759" fmla="*/ 5116984 w 9144000"/>
              <a:gd name="connsiteY2759" fmla="*/ 2046572 h 6857999"/>
              <a:gd name="connsiteX2760" fmla="*/ 4937274 w 9144000"/>
              <a:gd name="connsiteY2760" fmla="*/ 1941847 h 6857999"/>
              <a:gd name="connsiteX2761" fmla="*/ 4748701 w 9144000"/>
              <a:gd name="connsiteY2761" fmla="*/ 1826866 h 6857999"/>
              <a:gd name="connsiteX2762" fmla="*/ 5832946 w 9144000"/>
              <a:gd name="connsiteY2762" fmla="*/ 1720983 h 6857999"/>
              <a:gd name="connsiteX2763" fmla="*/ 5854582 w 9144000"/>
              <a:gd name="connsiteY2763" fmla="*/ 1725602 h 6857999"/>
              <a:gd name="connsiteX2764" fmla="*/ 5860888 w 9144000"/>
              <a:gd name="connsiteY2764" fmla="*/ 1757843 h 6857999"/>
              <a:gd name="connsiteX2765" fmla="*/ 5839644 w 9144000"/>
              <a:gd name="connsiteY2765" fmla="*/ 1752906 h 6857999"/>
              <a:gd name="connsiteX2766" fmla="*/ 4899850 w 9144000"/>
              <a:gd name="connsiteY2766" fmla="*/ 1719488 h 6857999"/>
              <a:gd name="connsiteX2767" fmla="*/ 5072891 w 9144000"/>
              <a:gd name="connsiteY2767" fmla="*/ 1792915 h 6857999"/>
              <a:gd name="connsiteX2768" fmla="*/ 5121972 w 9144000"/>
              <a:gd name="connsiteY2768" fmla="*/ 1812314 h 6857999"/>
              <a:gd name="connsiteX2769" fmla="*/ 5170328 w 9144000"/>
              <a:gd name="connsiteY2769" fmla="*/ 1891622 h 6857999"/>
              <a:gd name="connsiteX2770" fmla="*/ 5174369 w 9144000"/>
              <a:gd name="connsiteY2770" fmla="*/ 1898553 h 6857999"/>
              <a:gd name="connsiteX2771" fmla="*/ 5034128 w 9144000"/>
              <a:gd name="connsiteY2771" fmla="*/ 1835525 h 6857999"/>
              <a:gd name="connsiteX2772" fmla="*/ 4953112 w 9144000"/>
              <a:gd name="connsiteY2772" fmla="*/ 1796467 h 6857999"/>
              <a:gd name="connsiteX2773" fmla="*/ 5786817 w 9144000"/>
              <a:gd name="connsiteY2773" fmla="*/ 1711135 h 6857999"/>
              <a:gd name="connsiteX2774" fmla="*/ 5824537 w 9144000"/>
              <a:gd name="connsiteY2774" fmla="*/ 1719187 h 6857999"/>
              <a:gd name="connsiteX2775" fmla="*/ 5831206 w 9144000"/>
              <a:gd name="connsiteY2775" fmla="*/ 1750945 h 6857999"/>
              <a:gd name="connsiteX2776" fmla="*/ 5793942 w 9144000"/>
              <a:gd name="connsiteY2776" fmla="*/ 1742285 h 6857999"/>
              <a:gd name="connsiteX2777" fmla="*/ 5620813 w 9144000"/>
              <a:gd name="connsiteY2777" fmla="*/ 1710508 h 6857999"/>
              <a:gd name="connsiteX2778" fmla="*/ 5686275 w 9144000"/>
              <a:gd name="connsiteY2778" fmla="*/ 1725499 h 6857999"/>
              <a:gd name="connsiteX2779" fmla="*/ 5696414 w 9144000"/>
              <a:gd name="connsiteY2779" fmla="*/ 1761775 h 6857999"/>
              <a:gd name="connsiteX2780" fmla="*/ 5673754 w 9144000"/>
              <a:gd name="connsiteY2780" fmla="*/ 1756141 h 6857999"/>
              <a:gd name="connsiteX2781" fmla="*/ 5631741 w 9144000"/>
              <a:gd name="connsiteY2781" fmla="*/ 1745605 h 6857999"/>
              <a:gd name="connsiteX2782" fmla="*/ 5459905 w 9144000"/>
              <a:gd name="connsiteY2782" fmla="*/ 1710407 h 6857999"/>
              <a:gd name="connsiteX2783" fmla="*/ 5548591 w 9144000"/>
              <a:gd name="connsiteY2783" fmla="*/ 1732667 h 6857999"/>
              <a:gd name="connsiteX2784" fmla="*/ 5564446 w 9144000"/>
              <a:gd name="connsiteY2784" fmla="*/ 1778039 h 6857999"/>
              <a:gd name="connsiteX2785" fmla="*/ 5476956 w 9144000"/>
              <a:gd name="connsiteY2785" fmla="*/ 1753585 h 6857999"/>
              <a:gd name="connsiteX2786" fmla="*/ 5906179 w 9144000"/>
              <a:gd name="connsiteY2786" fmla="*/ 1705614 h 6857999"/>
              <a:gd name="connsiteX2787" fmla="*/ 6345450 w 9144000"/>
              <a:gd name="connsiteY2787" fmla="*/ 1793012 h 6857999"/>
              <a:gd name="connsiteX2788" fmla="*/ 6344556 w 9144000"/>
              <a:gd name="connsiteY2788" fmla="*/ 1796724 h 6857999"/>
              <a:gd name="connsiteX2789" fmla="*/ 8228445 w 9144000"/>
              <a:gd name="connsiteY2789" fmla="*/ 2923904 h 6857999"/>
              <a:gd name="connsiteX2790" fmla="*/ 8767986 w 9144000"/>
              <a:gd name="connsiteY2790" fmla="*/ 4683407 h 6857999"/>
              <a:gd name="connsiteX2791" fmla="*/ 8774035 w 9144000"/>
              <a:gd name="connsiteY2791" fmla="*/ 4715020 h 6857999"/>
              <a:gd name="connsiteX2792" fmla="*/ 8755841 w 9144000"/>
              <a:gd name="connsiteY2792" fmla="*/ 4711912 h 6857999"/>
              <a:gd name="connsiteX2793" fmla="*/ 8753537 w 9144000"/>
              <a:gd name="connsiteY2793" fmla="*/ 4700759 h 6857999"/>
              <a:gd name="connsiteX2794" fmla="*/ 8194720 w 9144000"/>
              <a:gd name="connsiteY2794" fmla="*/ 2955824 h 6857999"/>
              <a:gd name="connsiteX2795" fmla="*/ 6317507 w 9144000"/>
              <a:gd name="connsiteY2795" fmla="*/ 1814084 h 6857999"/>
              <a:gd name="connsiteX2796" fmla="*/ 6316986 w 9144000"/>
              <a:gd name="connsiteY2796" fmla="*/ 1816191 h 6857999"/>
              <a:gd name="connsiteX2797" fmla="*/ 5910179 w 9144000"/>
              <a:gd name="connsiteY2797" fmla="*/ 1729346 h 6857999"/>
              <a:gd name="connsiteX2798" fmla="*/ 5908396 w 9144000"/>
              <a:gd name="connsiteY2798" fmla="*/ 1718616 h 6857999"/>
              <a:gd name="connsiteX2799" fmla="*/ 5896069 w 9144000"/>
              <a:gd name="connsiteY2799" fmla="*/ 1703603 h 6857999"/>
              <a:gd name="connsiteX2800" fmla="*/ 5897379 w 9144000"/>
              <a:gd name="connsiteY2800" fmla="*/ 1703863 h 6857999"/>
              <a:gd name="connsiteX2801" fmla="*/ 5899686 w 9144000"/>
              <a:gd name="connsiteY2801" fmla="*/ 1717478 h 6857999"/>
              <a:gd name="connsiteX2802" fmla="*/ 5901361 w 9144000"/>
              <a:gd name="connsiteY2802" fmla="*/ 1727463 h 6857999"/>
              <a:gd name="connsiteX2803" fmla="*/ 5900183 w 9144000"/>
              <a:gd name="connsiteY2803" fmla="*/ 1727212 h 6857999"/>
              <a:gd name="connsiteX2804" fmla="*/ 5899686 w 9144000"/>
              <a:gd name="connsiteY2804" fmla="*/ 1724304 h 6857999"/>
              <a:gd name="connsiteX2805" fmla="*/ 5740705 w 9144000"/>
              <a:gd name="connsiteY2805" fmla="*/ 1701291 h 6857999"/>
              <a:gd name="connsiteX2806" fmla="*/ 5778374 w 9144000"/>
              <a:gd name="connsiteY2806" fmla="*/ 1709332 h 6857999"/>
              <a:gd name="connsiteX2807" fmla="*/ 5785477 w 9144000"/>
              <a:gd name="connsiteY2807" fmla="*/ 1740318 h 6857999"/>
              <a:gd name="connsiteX2808" fmla="*/ 5748343 w 9144000"/>
              <a:gd name="connsiteY2808" fmla="*/ 1731688 h 6857999"/>
              <a:gd name="connsiteX2809" fmla="*/ 5880423 w 9144000"/>
              <a:gd name="connsiteY2809" fmla="*/ 1700490 h 6857999"/>
              <a:gd name="connsiteX2810" fmla="*/ 5887845 w 9144000"/>
              <a:gd name="connsiteY2810" fmla="*/ 1701966 h 6857999"/>
              <a:gd name="connsiteX2811" fmla="*/ 5891905 w 9144000"/>
              <a:gd name="connsiteY2811" fmla="*/ 1725215 h 6857999"/>
              <a:gd name="connsiteX2812" fmla="*/ 5891945 w 9144000"/>
              <a:gd name="connsiteY2812" fmla="*/ 1725453 h 6857999"/>
              <a:gd name="connsiteX2813" fmla="*/ 5884719 w 9144000"/>
              <a:gd name="connsiteY2813" fmla="*/ 1723911 h 6857999"/>
              <a:gd name="connsiteX2814" fmla="*/ 5856780 w 9144000"/>
              <a:gd name="connsiteY2814" fmla="*/ 1695786 h 6857999"/>
              <a:gd name="connsiteX2815" fmla="*/ 5873318 w 9144000"/>
              <a:gd name="connsiteY2815" fmla="*/ 1699076 h 6857999"/>
              <a:gd name="connsiteX2816" fmla="*/ 5877599 w 9144000"/>
              <a:gd name="connsiteY2816" fmla="*/ 1722391 h 6857999"/>
              <a:gd name="connsiteX2817" fmla="*/ 5861295 w 9144000"/>
              <a:gd name="connsiteY2817" fmla="*/ 1718911 h 6857999"/>
              <a:gd name="connsiteX2818" fmla="*/ 3803653 w 9144000"/>
              <a:gd name="connsiteY2818" fmla="*/ 1693440 h 6857999"/>
              <a:gd name="connsiteX2819" fmla="*/ 3887972 w 9144000"/>
              <a:gd name="connsiteY2819" fmla="*/ 1770320 h 6857999"/>
              <a:gd name="connsiteX2820" fmla="*/ 4002009 w 9144000"/>
              <a:gd name="connsiteY2820" fmla="*/ 1994787 h 6857999"/>
              <a:gd name="connsiteX2821" fmla="*/ 4129516 w 9144000"/>
              <a:gd name="connsiteY2821" fmla="*/ 2293482 h 6857999"/>
              <a:gd name="connsiteX2822" fmla="*/ 4019016 w 9144000"/>
              <a:gd name="connsiteY2822" fmla="*/ 2211585 h 6857999"/>
              <a:gd name="connsiteX2823" fmla="*/ 3990108 w 9144000"/>
              <a:gd name="connsiteY2823" fmla="*/ 2125157 h 6857999"/>
              <a:gd name="connsiteX2824" fmla="*/ 3898652 w 9144000"/>
              <a:gd name="connsiteY2824" fmla="*/ 1893412 h 6857999"/>
              <a:gd name="connsiteX2825" fmla="*/ 5543093 w 9144000"/>
              <a:gd name="connsiteY2825" fmla="*/ 1692709 h 6857999"/>
              <a:gd name="connsiteX2826" fmla="*/ 5612380 w 9144000"/>
              <a:gd name="connsiteY2826" fmla="*/ 1708576 h 6857999"/>
              <a:gd name="connsiteX2827" fmla="*/ 5623257 w 9144000"/>
              <a:gd name="connsiteY2827" fmla="*/ 1743477 h 6857999"/>
              <a:gd name="connsiteX2828" fmla="*/ 5554870 w 9144000"/>
              <a:gd name="connsiteY2828" fmla="*/ 1726327 h 6857999"/>
              <a:gd name="connsiteX2829" fmla="*/ 5826389 w 9144000"/>
              <a:gd name="connsiteY2829" fmla="*/ 1689739 h 6857999"/>
              <a:gd name="connsiteX2830" fmla="*/ 5848427 w 9144000"/>
              <a:gd name="connsiteY2830" fmla="*/ 1694124 h 6857999"/>
              <a:gd name="connsiteX2831" fmla="*/ 5852925 w 9144000"/>
              <a:gd name="connsiteY2831" fmla="*/ 1717123 h 6857999"/>
              <a:gd name="connsiteX2832" fmla="*/ 5831161 w 9144000"/>
              <a:gd name="connsiteY2832" fmla="*/ 1712477 h 6857999"/>
              <a:gd name="connsiteX2833" fmla="*/ 5684640 w 9144000"/>
              <a:gd name="connsiteY2833" fmla="*/ 1689518 h 6857999"/>
              <a:gd name="connsiteX2834" fmla="*/ 5732751 w 9144000"/>
              <a:gd name="connsiteY2834" fmla="*/ 1699605 h 6857999"/>
              <a:gd name="connsiteX2835" fmla="*/ 5740351 w 9144000"/>
              <a:gd name="connsiteY2835" fmla="*/ 1729831 h 6857999"/>
              <a:gd name="connsiteX2836" fmla="*/ 5708516 w 9144000"/>
              <a:gd name="connsiteY2836" fmla="*/ 1722432 h 6857999"/>
              <a:gd name="connsiteX2837" fmla="*/ 5692825 w 9144000"/>
              <a:gd name="connsiteY2837" fmla="*/ 1718843 h 6857999"/>
              <a:gd name="connsiteX2838" fmla="*/ 5205556 w 9144000"/>
              <a:gd name="connsiteY2838" fmla="*/ 1685898 h 6857999"/>
              <a:gd name="connsiteX2839" fmla="*/ 5347218 w 9144000"/>
              <a:gd name="connsiteY2839" fmla="*/ 1725443 h 6857999"/>
              <a:gd name="connsiteX2840" fmla="*/ 5367945 w 9144000"/>
              <a:gd name="connsiteY2840" fmla="*/ 1771765 h 6857999"/>
              <a:gd name="connsiteX2841" fmla="*/ 5228517 w 9144000"/>
              <a:gd name="connsiteY2841" fmla="*/ 1728328 h 6857999"/>
              <a:gd name="connsiteX2842" fmla="*/ 5902036 w 9144000"/>
              <a:gd name="connsiteY2842" fmla="*/ 1681315 h 6857999"/>
              <a:gd name="connsiteX2843" fmla="*/ 6371200 w 9144000"/>
              <a:gd name="connsiteY2843" fmla="*/ 1769291 h 6857999"/>
              <a:gd name="connsiteX2844" fmla="*/ 6370639 w 9144000"/>
              <a:gd name="connsiteY2844" fmla="*/ 1771560 h 6857999"/>
              <a:gd name="connsiteX2845" fmla="*/ 8263268 w 9144000"/>
              <a:gd name="connsiteY2845" fmla="*/ 2890281 h 6857999"/>
              <a:gd name="connsiteX2846" fmla="*/ 8787345 w 9144000"/>
              <a:gd name="connsiteY2846" fmla="*/ 4663105 h 6857999"/>
              <a:gd name="connsiteX2847" fmla="*/ 8797371 w 9144000"/>
              <a:gd name="connsiteY2847" fmla="*/ 4719006 h 6857999"/>
              <a:gd name="connsiteX2848" fmla="*/ 8782340 w 9144000"/>
              <a:gd name="connsiteY2848" fmla="*/ 4716439 h 6857999"/>
              <a:gd name="connsiteX2849" fmla="*/ 8775783 w 9144000"/>
              <a:gd name="connsiteY2849" fmla="*/ 4682350 h 6857999"/>
              <a:gd name="connsiteX2850" fmla="*/ 8235303 w 9144000"/>
              <a:gd name="connsiteY2850" fmla="*/ 2920097 h 6857999"/>
              <a:gd name="connsiteX2851" fmla="*/ 6674890 w 9144000"/>
              <a:gd name="connsiteY2851" fmla="*/ 1872715 h 6857999"/>
              <a:gd name="connsiteX2852" fmla="*/ 6355087 w 9144000"/>
              <a:gd name="connsiteY2852" fmla="*/ 1791108 h 6857999"/>
              <a:gd name="connsiteX2853" fmla="*/ 6356066 w 9144000"/>
              <a:gd name="connsiteY2853" fmla="*/ 1787026 h 6857999"/>
              <a:gd name="connsiteX2854" fmla="*/ 5904745 w 9144000"/>
              <a:gd name="connsiteY2854" fmla="*/ 1697209 h 6857999"/>
              <a:gd name="connsiteX2855" fmla="*/ 5779802 w 9144000"/>
              <a:gd name="connsiteY2855" fmla="*/ 1680470 h 6857999"/>
              <a:gd name="connsiteX2856" fmla="*/ 5818003 w 9144000"/>
              <a:gd name="connsiteY2856" fmla="*/ 1688071 h 6857999"/>
              <a:gd name="connsiteX2857" fmla="*/ 5822751 w 9144000"/>
              <a:gd name="connsiteY2857" fmla="*/ 1710682 h 6857999"/>
              <a:gd name="connsiteX2858" fmla="*/ 5784863 w 9144000"/>
              <a:gd name="connsiteY2858" fmla="*/ 1702593 h 6857999"/>
              <a:gd name="connsiteX2859" fmla="*/ 5891838 w 9144000"/>
              <a:gd name="connsiteY2859" fmla="*/ 1679402 h 6857999"/>
              <a:gd name="connsiteX2860" fmla="*/ 5893277 w 9144000"/>
              <a:gd name="connsiteY2860" fmla="*/ 1679672 h 6857999"/>
              <a:gd name="connsiteX2861" fmla="*/ 5895955 w 9144000"/>
              <a:gd name="connsiteY2861" fmla="*/ 1695458 h 6857999"/>
              <a:gd name="connsiteX2862" fmla="*/ 5894597 w 9144000"/>
              <a:gd name="connsiteY2862" fmla="*/ 1695188 h 6857999"/>
              <a:gd name="connsiteX2863" fmla="*/ 5332211 w 9144000"/>
              <a:gd name="connsiteY2863" fmla="*/ 1678359 h 6857999"/>
              <a:gd name="connsiteX2864" fmla="*/ 5451390 w 9144000"/>
              <a:gd name="connsiteY2864" fmla="*/ 1708271 h 6857999"/>
              <a:gd name="connsiteX2865" fmla="*/ 5468340 w 9144000"/>
              <a:gd name="connsiteY2865" fmla="*/ 1751176 h 6857999"/>
              <a:gd name="connsiteX2866" fmla="*/ 5351395 w 9144000"/>
              <a:gd name="connsiteY2866" fmla="*/ 1718490 h 6857999"/>
              <a:gd name="connsiteX2867" fmla="*/ 5349658 w 9144000"/>
              <a:gd name="connsiteY2867" fmla="*/ 1714612 h 6857999"/>
              <a:gd name="connsiteX2868" fmla="*/ 5048692 w 9144000"/>
              <a:gd name="connsiteY2868" fmla="*/ 1676884 h 6857999"/>
              <a:gd name="connsiteX2869" fmla="*/ 5152166 w 9144000"/>
              <a:gd name="connsiteY2869" fmla="*/ 1712368 h 6857999"/>
              <a:gd name="connsiteX2870" fmla="*/ 5222567 w 9144000"/>
              <a:gd name="connsiteY2870" fmla="*/ 1734287 h 6857999"/>
              <a:gd name="connsiteX2871" fmla="*/ 5252130 w 9144000"/>
              <a:gd name="connsiteY2871" fmla="*/ 1788994 h 6857999"/>
              <a:gd name="connsiteX2872" fmla="*/ 5119689 w 9144000"/>
              <a:gd name="connsiteY2872" fmla="*/ 1742554 h 6857999"/>
              <a:gd name="connsiteX2873" fmla="*/ 5079421 w 9144000"/>
              <a:gd name="connsiteY2873" fmla="*/ 1727238 h 6857999"/>
              <a:gd name="connsiteX2874" fmla="*/ 5876013 w 9144000"/>
              <a:gd name="connsiteY2874" fmla="*/ 1676434 h 6857999"/>
              <a:gd name="connsiteX2875" fmla="*/ 5883636 w 9144000"/>
              <a:gd name="connsiteY2875" fmla="*/ 1677864 h 6857999"/>
              <a:gd name="connsiteX2876" fmla="*/ 5886374 w 9144000"/>
              <a:gd name="connsiteY2876" fmla="*/ 1693552 h 6857999"/>
              <a:gd name="connsiteX2877" fmla="*/ 5878879 w 9144000"/>
              <a:gd name="connsiteY2877" fmla="*/ 1692060 h 6857999"/>
              <a:gd name="connsiteX2878" fmla="*/ 5609362 w 9144000"/>
              <a:gd name="connsiteY2878" fmla="*/ 1673736 h 6857999"/>
              <a:gd name="connsiteX2879" fmla="*/ 5675695 w 9144000"/>
              <a:gd name="connsiteY2879" fmla="*/ 1687643 h 6857999"/>
              <a:gd name="connsiteX2880" fmla="*/ 5683840 w 9144000"/>
              <a:gd name="connsiteY2880" fmla="*/ 1716787 h 6857999"/>
              <a:gd name="connsiteX2881" fmla="*/ 5618085 w 9144000"/>
              <a:gd name="connsiteY2881" fmla="*/ 1701744 h 6857999"/>
              <a:gd name="connsiteX2882" fmla="*/ 5852130 w 9144000"/>
              <a:gd name="connsiteY2882" fmla="*/ 1671956 h 6857999"/>
              <a:gd name="connsiteX2883" fmla="*/ 5868918 w 9144000"/>
              <a:gd name="connsiteY2883" fmla="*/ 1675104 h 6857999"/>
              <a:gd name="connsiteX2884" fmla="*/ 5871771 w 9144000"/>
              <a:gd name="connsiteY2884" fmla="*/ 1690646 h 6857999"/>
              <a:gd name="connsiteX2885" fmla="*/ 5855131 w 9144000"/>
              <a:gd name="connsiteY2885" fmla="*/ 1687334 h 6857999"/>
              <a:gd name="connsiteX2886" fmla="*/ 5733171 w 9144000"/>
              <a:gd name="connsiteY2886" fmla="*/ 1671312 h 6857999"/>
              <a:gd name="connsiteX2887" fmla="*/ 5757683 w 9144000"/>
              <a:gd name="connsiteY2887" fmla="*/ 1676070 h 6857999"/>
              <a:gd name="connsiteX2888" fmla="*/ 5771372 w 9144000"/>
              <a:gd name="connsiteY2888" fmla="*/ 1678793 h 6857999"/>
              <a:gd name="connsiteX2889" fmla="*/ 5776416 w 9144000"/>
              <a:gd name="connsiteY2889" fmla="*/ 1700791 h 6857999"/>
              <a:gd name="connsiteX2890" fmla="*/ 5738547 w 9144000"/>
              <a:gd name="connsiteY2890" fmla="*/ 1692707 h 6857999"/>
              <a:gd name="connsiteX2891" fmla="*/ 5443949 w 9144000"/>
              <a:gd name="connsiteY2891" fmla="*/ 1670003 h 6857999"/>
              <a:gd name="connsiteX2892" fmla="*/ 5533890 w 9144000"/>
              <a:gd name="connsiteY2892" fmla="*/ 1690601 h 6857999"/>
              <a:gd name="connsiteX2893" fmla="*/ 5545558 w 9144000"/>
              <a:gd name="connsiteY2893" fmla="*/ 1723992 h 6857999"/>
              <a:gd name="connsiteX2894" fmla="*/ 5456444 w 9144000"/>
              <a:gd name="connsiteY2894" fmla="*/ 1701642 h 6857999"/>
              <a:gd name="connsiteX2895" fmla="*/ 5821451 w 9144000"/>
              <a:gd name="connsiteY2895" fmla="*/ 1666203 h 6857999"/>
              <a:gd name="connsiteX2896" fmla="*/ 5843785 w 9144000"/>
              <a:gd name="connsiteY2896" fmla="*/ 1670391 h 6857999"/>
              <a:gd name="connsiteX2897" fmla="*/ 5846773 w 9144000"/>
              <a:gd name="connsiteY2897" fmla="*/ 1685671 h 6857999"/>
              <a:gd name="connsiteX2898" fmla="*/ 5824609 w 9144000"/>
              <a:gd name="connsiteY2898" fmla="*/ 1681260 h 6857999"/>
              <a:gd name="connsiteX2899" fmla="*/ 5898938 w 9144000"/>
              <a:gd name="connsiteY2899" fmla="*/ 1663156 h 6857999"/>
              <a:gd name="connsiteX2900" fmla="*/ 6091407 w 9144000"/>
              <a:gd name="connsiteY2900" fmla="*/ 1696198 h 6857999"/>
              <a:gd name="connsiteX2901" fmla="*/ 6387650 w 9144000"/>
              <a:gd name="connsiteY2901" fmla="*/ 1751756 h 6857999"/>
              <a:gd name="connsiteX2902" fmla="*/ 6387041 w 9144000"/>
              <a:gd name="connsiteY2902" fmla="*/ 1754218 h 6857999"/>
              <a:gd name="connsiteX2903" fmla="*/ 8285452 w 9144000"/>
              <a:gd name="connsiteY2903" fmla="*/ 2866172 h 6857999"/>
              <a:gd name="connsiteX2904" fmla="*/ 8799850 w 9144000"/>
              <a:gd name="connsiteY2904" fmla="*/ 4648724 h 6857999"/>
              <a:gd name="connsiteX2905" fmla="*/ 8812363 w 9144000"/>
              <a:gd name="connsiteY2905" fmla="*/ 4721567 h 6857999"/>
              <a:gd name="connsiteX2906" fmla="*/ 8805831 w 9144000"/>
              <a:gd name="connsiteY2906" fmla="*/ 4720452 h 6857999"/>
              <a:gd name="connsiteX2907" fmla="*/ 8795010 w 9144000"/>
              <a:gd name="connsiteY2907" fmla="*/ 4660145 h 6857999"/>
              <a:gd name="connsiteX2908" fmla="*/ 8269990 w 9144000"/>
              <a:gd name="connsiteY2908" fmla="*/ 2885417 h 6857999"/>
              <a:gd name="connsiteX2909" fmla="*/ 6703703 w 9144000"/>
              <a:gd name="connsiteY2909" fmla="*/ 1844713 h 6857999"/>
              <a:gd name="connsiteX2910" fmla="*/ 6379602 w 9144000"/>
              <a:gd name="connsiteY2910" fmla="*/ 1765673 h 6857999"/>
              <a:gd name="connsiteX2911" fmla="*/ 6380310 w 9144000"/>
              <a:gd name="connsiteY2911" fmla="*/ 1762979 h 6857999"/>
              <a:gd name="connsiteX2912" fmla="*/ 5900622 w 9144000"/>
              <a:gd name="connsiteY2912" fmla="*/ 1673029 h 6857999"/>
              <a:gd name="connsiteX2913" fmla="*/ 5888690 w 9144000"/>
              <a:gd name="connsiteY2913" fmla="*/ 1661397 h 6857999"/>
              <a:gd name="connsiteX2914" fmla="*/ 5890224 w 9144000"/>
              <a:gd name="connsiteY2914" fmla="*/ 1661660 h 6857999"/>
              <a:gd name="connsiteX2915" fmla="*/ 5891873 w 9144000"/>
              <a:gd name="connsiteY2915" fmla="*/ 1671389 h 6857999"/>
              <a:gd name="connsiteX2916" fmla="*/ 5890388 w 9144000"/>
              <a:gd name="connsiteY2916" fmla="*/ 1671111 h 6857999"/>
              <a:gd name="connsiteX2917" fmla="*/ 5676484 w 9144000"/>
              <a:gd name="connsiteY2917" fmla="*/ 1660311 h 6857999"/>
              <a:gd name="connsiteX2918" fmla="*/ 5725252 w 9144000"/>
              <a:gd name="connsiteY2918" fmla="*/ 1669776 h 6857999"/>
              <a:gd name="connsiteX2919" fmla="*/ 5730597 w 9144000"/>
              <a:gd name="connsiteY2919" fmla="*/ 1691040 h 6857999"/>
              <a:gd name="connsiteX2920" fmla="*/ 5682242 w 9144000"/>
              <a:gd name="connsiteY2920" fmla="*/ 1680930 h 6857999"/>
              <a:gd name="connsiteX2921" fmla="*/ 5872750 w 9144000"/>
              <a:gd name="connsiteY2921" fmla="*/ 1658660 h 6857999"/>
              <a:gd name="connsiteX2922" fmla="*/ 5880514 w 9144000"/>
              <a:gd name="connsiteY2922" fmla="*/ 1659993 h 6857999"/>
              <a:gd name="connsiteX2923" fmla="*/ 5882187 w 9144000"/>
              <a:gd name="connsiteY2923" fmla="*/ 1669572 h 6857999"/>
              <a:gd name="connsiteX2924" fmla="*/ 5874489 w 9144000"/>
              <a:gd name="connsiteY2924" fmla="*/ 1668129 h 6857999"/>
              <a:gd name="connsiteX2925" fmla="*/ 5774527 w 9144000"/>
              <a:gd name="connsiteY2925" fmla="*/ 1657413 h 6857999"/>
              <a:gd name="connsiteX2926" fmla="*/ 5776061 w 9144000"/>
              <a:gd name="connsiteY2926" fmla="*/ 1657692 h 6857999"/>
              <a:gd name="connsiteX2927" fmla="*/ 5813080 w 9144000"/>
              <a:gd name="connsiteY2927" fmla="*/ 1664634 h 6857999"/>
              <a:gd name="connsiteX2928" fmla="*/ 5816222 w 9144000"/>
              <a:gd name="connsiteY2928" fmla="*/ 1679591 h 6857999"/>
              <a:gd name="connsiteX2929" fmla="*/ 5777853 w 9144000"/>
              <a:gd name="connsiteY2929" fmla="*/ 1671955 h 6857999"/>
              <a:gd name="connsiteX2930" fmla="*/ 5530665 w 9144000"/>
              <a:gd name="connsiteY2930" fmla="*/ 1657239 h 6857999"/>
              <a:gd name="connsiteX2931" fmla="*/ 5600971 w 9144000"/>
              <a:gd name="connsiteY2931" fmla="*/ 1671978 h 6857999"/>
              <a:gd name="connsiteX2932" fmla="*/ 5609649 w 9144000"/>
              <a:gd name="connsiteY2932" fmla="*/ 1699814 h 6857999"/>
              <a:gd name="connsiteX2933" fmla="*/ 5539999 w 9144000"/>
              <a:gd name="connsiteY2933" fmla="*/ 1683881 h 6857999"/>
              <a:gd name="connsiteX2934" fmla="*/ 5848730 w 9144000"/>
              <a:gd name="connsiteY2934" fmla="*/ 1654538 h 6857999"/>
              <a:gd name="connsiteX2935" fmla="*/ 5865674 w 9144000"/>
              <a:gd name="connsiteY2935" fmla="*/ 1657446 h 6857999"/>
              <a:gd name="connsiteX2936" fmla="*/ 5867392 w 9144000"/>
              <a:gd name="connsiteY2936" fmla="*/ 1666798 h 6857999"/>
              <a:gd name="connsiteX2937" fmla="*/ 5850506 w 9144000"/>
              <a:gd name="connsiteY2937" fmla="*/ 1663631 h 6857999"/>
              <a:gd name="connsiteX2938" fmla="*/ 5897250 w 9144000"/>
              <a:gd name="connsiteY2938" fmla="*/ 1653255 h 6857999"/>
              <a:gd name="connsiteX2939" fmla="*/ 6100576 w 9144000"/>
              <a:gd name="connsiteY2939" fmla="*/ 1687040 h 6857999"/>
              <a:gd name="connsiteX2940" fmla="*/ 6398502 w 9144000"/>
              <a:gd name="connsiteY2940" fmla="*/ 1741217 h 6857999"/>
              <a:gd name="connsiteX2941" fmla="*/ 6397663 w 9144000"/>
              <a:gd name="connsiteY2941" fmla="*/ 1744702 h 6857999"/>
              <a:gd name="connsiteX2942" fmla="*/ 8299972 w 9144000"/>
              <a:gd name="connsiteY2942" fmla="*/ 2852638 h 6857999"/>
              <a:gd name="connsiteX2943" fmla="*/ 8808589 w 9144000"/>
              <a:gd name="connsiteY2943" fmla="*/ 4640899 h 6857999"/>
              <a:gd name="connsiteX2944" fmla="*/ 8822387 w 9144000"/>
              <a:gd name="connsiteY2944" fmla="*/ 4723280 h 6857999"/>
              <a:gd name="connsiteX2945" fmla="*/ 8821489 w 9144000"/>
              <a:gd name="connsiteY2945" fmla="*/ 4723126 h 6857999"/>
              <a:gd name="connsiteX2946" fmla="*/ 8808589 w 9144000"/>
              <a:gd name="connsiteY2946" fmla="*/ 4647667 h 6857999"/>
              <a:gd name="connsiteX2947" fmla="*/ 8293115 w 9144000"/>
              <a:gd name="connsiteY2947" fmla="*/ 2862154 h 6857999"/>
              <a:gd name="connsiteX2948" fmla="*/ 6638825 w 9144000"/>
              <a:gd name="connsiteY2948" fmla="*/ 1803412 h 6857999"/>
              <a:gd name="connsiteX2949" fmla="*/ 6396915 w 9144000"/>
              <a:gd name="connsiteY2949" fmla="*/ 1748421 h 6857999"/>
              <a:gd name="connsiteX2950" fmla="*/ 6397605 w 9144000"/>
              <a:gd name="connsiteY2950" fmla="*/ 1745546 h 6857999"/>
              <a:gd name="connsiteX2951" fmla="*/ 6092931 w 9144000"/>
              <a:gd name="connsiteY2951" fmla="*/ 1688501 h 6857999"/>
              <a:gd name="connsiteX2952" fmla="*/ 5897545 w 9144000"/>
              <a:gd name="connsiteY2952" fmla="*/ 1654986 h 6857999"/>
              <a:gd name="connsiteX2953" fmla="*/ 5886967 w 9144000"/>
              <a:gd name="connsiteY2953" fmla="*/ 1651547 h 6857999"/>
              <a:gd name="connsiteX2954" fmla="*/ 5888554 w 9144000"/>
              <a:gd name="connsiteY2954" fmla="*/ 1651811 h 6857999"/>
              <a:gd name="connsiteX2955" fmla="*/ 5888840 w 9144000"/>
              <a:gd name="connsiteY2955" fmla="*/ 1653493 h 6857999"/>
              <a:gd name="connsiteX2956" fmla="*/ 5887261 w 9144000"/>
              <a:gd name="connsiteY2956" fmla="*/ 1653223 h 6857999"/>
              <a:gd name="connsiteX2957" fmla="*/ 5817892 w 9144000"/>
              <a:gd name="connsiteY2957" fmla="*/ 1649243 h 6857999"/>
              <a:gd name="connsiteX2958" fmla="*/ 5840405 w 9144000"/>
              <a:gd name="connsiteY2958" fmla="*/ 1653107 h 6857999"/>
              <a:gd name="connsiteX2959" fmla="*/ 5842157 w 9144000"/>
              <a:gd name="connsiteY2959" fmla="*/ 1662066 h 6857999"/>
              <a:gd name="connsiteX2960" fmla="*/ 5819699 w 9144000"/>
              <a:gd name="connsiteY2960" fmla="*/ 1657855 h 6857999"/>
              <a:gd name="connsiteX2961" fmla="*/ 4851189 w 9144000"/>
              <a:gd name="connsiteY2961" fmla="*/ 1649158 h 6857999"/>
              <a:gd name="connsiteX2962" fmla="*/ 5074195 w 9144000"/>
              <a:gd name="connsiteY2962" fmla="*/ 1733957 h 6857999"/>
              <a:gd name="connsiteX2963" fmla="*/ 5114769 w 9144000"/>
              <a:gd name="connsiteY2963" fmla="*/ 1800501 h 6857999"/>
              <a:gd name="connsiteX2964" fmla="*/ 5076392 w 9144000"/>
              <a:gd name="connsiteY2964" fmla="*/ 1785334 h 6857999"/>
              <a:gd name="connsiteX2965" fmla="*/ 4891062 w 9144000"/>
              <a:gd name="connsiteY2965" fmla="*/ 1706786 h 6857999"/>
              <a:gd name="connsiteX2966" fmla="*/ 4363820 w 9144000"/>
              <a:gd name="connsiteY2966" fmla="*/ 1648913 h 6857999"/>
              <a:gd name="connsiteX2967" fmla="*/ 4434445 w 9144000"/>
              <a:gd name="connsiteY2967" fmla="*/ 1701813 h 6857999"/>
              <a:gd name="connsiteX2968" fmla="*/ 4694301 w 9144000"/>
              <a:gd name="connsiteY2968" fmla="*/ 1885737 h 6857999"/>
              <a:gd name="connsiteX2969" fmla="*/ 4908154 w 9144000"/>
              <a:gd name="connsiteY2969" fmla="*/ 2029821 h 6857999"/>
              <a:gd name="connsiteX2970" fmla="*/ 5126672 w 9144000"/>
              <a:gd name="connsiteY2970" fmla="*/ 2299066 h 6857999"/>
              <a:gd name="connsiteX2971" fmla="*/ 4828010 w 9144000"/>
              <a:gd name="connsiteY2971" fmla="*/ 2058265 h 6857999"/>
              <a:gd name="connsiteX2972" fmla="*/ 4497427 w 9144000"/>
              <a:gd name="connsiteY2972" fmla="*/ 1784008 h 6857999"/>
              <a:gd name="connsiteX2973" fmla="*/ 4465477 w 9144000"/>
              <a:gd name="connsiteY2973" fmla="*/ 1756554 h 6857999"/>
              <a:gd name="connsiteX2974" fmla="*/ 5870958 w 9144000"/>
              <a:gd name="connsiteY2974" fmla="*/ 1648887 h 6857999"/>
              <a:gd name="connsiteX2975" fmla="*/ 5878802 w 9144000"/>
              <a:gd name="connsiteY2975" fmla="*/ 1650190 h 6857999"/>
              <a:gd name="connsiteX2976" fmla="*/ 5879086 w 9144000"/>
              <a:gd name="connsiteY2976" fmla="*/ 1651821 h 6857999"/>
              <a:gd name="connsiteX2977" fmla="*/ 5871249 w 9144000"/>
              <a:gd name="connsiteY2977" fmla="*/ 1650476 h 6857999"/>
              <a:gd name="connsiteX2978" fmla="*/ 5727534 w 9144000"/>
              <a:gd name="connsiteY2978" fmla="*/ 1648883 h 6857999"/>
              <a:gd name="connsiteX2979" fmla="*/ 5766121 w 9144000"/>
              <a:gd name="connsiteY2979" fmla="*/ 1655887 h 6857999"/>
              <a:gd name="connsiteX2980" fmla="*/ 5769421 w 9144000"/>
              <a:gd name="connsiteY2980" fmla="*/ 1670277 h 6857999"/>
              <a:gd name="connsiteX2981" fmla="*/ 5759691 w 9144000"/>
              <a:gd name="connsiteY2981" fmla="*/ 1668341 h 6857999"/>
              <a:gd name="connsiteX2982" fmla="*/ 5731044 w 9144000"/>
              <a:gd name="connsiteY2982" fmla="*/ 1662847 h 6857999"/>
              <a:gd name="connsiteX2983" fmla="*/ 5600596 w 9144000"/>
              <a:gd name="connsiteY2983" fmla="*/ 1645583 h 6857999"/>
              <a:gd name="connsiteX2984" fmla="*/ 5667572 w 9144000"/>
              <a:gd name="connsiteY2984" fmla="*/ 1658581 h 6857999"/>
              <a:gd name="connsiteX2985" fmla="*/ 5673296 w 9144000"/>
              <a:gd name="connsiteY2985" fmla="*/ 1679059 h 6857999"/>
              <a:gd name="connsiteX2986" fmla="*/ 5606685 w 9144000"/>
              <a:gd name="connsiteY2986" fmla="*/ 1665133 h 6857999"/>
              <a:gd name="connsiteX2987" fmla="*/ 5846845 w 9144000"/>
              <a:gd name="connsiteY2987" fmla="*/ 1644881 h 6857999"/>
              <a:gd name="connsiteX2988" fmla="*/ 5863889 w 9144000"/>
              <a:gd name="connsiteY2988" fmla="*/ 1647712 h 6857999"/>
              <a:gd name="connsiteX2989" fmla="*/ 5864172 w 9144000"/>
              <a:gd name="connsiteY2989" fmla="*/ 1649262 h 6857999"/>
              <a:gd name="connsiteX2990" fmla="*/ 5847130 w 9144000"/>
              <a:gd name="connsiteY2990" fmla="*/ 1646339 h 6857999"/>
              <a:gd name="connsiteX2991" fmla="*/ 5770790 w 9144000"/>
              <a:gd name="connsiteY2991" fmla="*/ 1641071 h 6857999"/>
              <a:gd name="connsiteX2992" fmla="*/ 5788569 w 9144000"/>
              <a:gd name="connsiteY2992" fmla="*/ 1644209 h 6857999"/>
              <a:gd name="connsiteX2993" fmla="*/ 5809546 w 9144000"/>
              <a:gd name="connsiteY2993" fmla="*/ 1647811 h 6857999"/>
              <a:gd name="connsiteX2994" fmla="*/ 5811327 w 9144000"/>
              <a:gd name="connsiteY2994" fmla="*/ 1656286 h 6857999"/>
              <a:gd name="connsiteX2995" fmla="*/ 5778068 w 9144000"/>
              <a:gd name="connsiteY2995" fmla="*/ 1650049 h 6857999"/>
              <a:gd name="connsiteX2996" fmla="*/ 5772612 w 9144000"/>
              <a:gd name="connsiteY2996" fmla="*/ 1649037 h 6857999"/>
              <a:gd name="connsiteX2997" fmla="*/ 5313853 w 9144000"/>
              <a:gd name="connsiteY2997" fmla="*/ 1640209 h 6857999"/>
              <a:gd name="connsiteX2998" fmla="*/ 5435508 w 9144000"/>
              <a:gd name="connsiteY2998" fmla="*/ 1668069 h 6857999"/>
              <a:gd name="connsiteX2999" fmla="*/ 5447927 w 9144000"/>
              <a:gd name="connsiteY2999" fmla="*/ 1699506 h 6857999"/>
              <a:gd name="connsiteX3000" fmla="*/ 5327903 w 9144000"/>
              <a:gd name="connsiteY3000" fmla="*/ 1669406 h 6857999"/>
              <a:gd name="connsiteX3001" fmla="*/ 5815897 w 9144000"/>
              <a:gd name="connsiteY3001" fmla="*/ 1639738 h 6857999"/>
              <a:gd name="connsiteX3002" fmla="*/ 5838525 w 9144000"/>
              <a:gd name="connsiteY3002" fmla="*/ 1643498 h 6857999"/>
              <a:gd name="connsiteX3003" fmla="*/ 5838801 w 9144000"/>
              <a:gd name="connsiteY3003" fmla="*/ 1644911 h 6857999"/>
              <a:gd name="connsiteX3004" fmla="*/ 5816167 w 9144000"/>
              <a:gd name="connsiteY3004" fmla="*/ 1641028 h 6857999"/>
              <a:gd name="connsiteX3005" fmla="*/ 5180258 w 9144000"/>
              <a:gd name="connsiteY3005" fmla="*/ 1639149 h 6857999"/>
              <a:gd name="connsiteX3006" fmla="*/ 5212798 w 9144000"/>
              <a:gd name="connsiteY3006" fmla="*/ 1648388 h 6857999"/>
              <a:gd name="connsiteX3007" fmla="*/ 5323747 w 9144000"/>
              <a:gd name="connsiteY3007" fmla="*/ 1676235 h 6857999"/>
              <a:gd name="connsiteX3008" fmla="*/ 5342952 w 9144000"/>
              <a:gd name="connsiteY3008" fmla="*/ 1716129 h 6857999"/>
              <a:gd name="connsiteX3009" fmla="*/ 5200346 w 9144000"/>
              <a:gd name="connsiteY3009" fmla="*/ 1676270 h 6857999"/>
              <a:gd name="connsiteX3010" fmla="*/ 5670400 w 9144000"/>
              <a:gd name="connsiteY3010" fmla="*/ 1638511 h 6857999"/>
              <a:gd name="connsiteX3011" fmla="*/ 5719639 w 9144000"/>
              <a:gd name="connsiteY3011" fmla="*/ 1647449 h 6857999"/>
              <a:gd name="connsiteX3012" fmla="*/ 5723128 w 9144000"/>
              <a:gd name="connsiteY3012" fmla="*/ 1661328 h 6857999"/>
              <a:gd name="connsiteX3013" fmla="*/ 5674146 w 9144000"/>
              <a:gd name="connsiteY3013" fmla="*/ 1651934 h 6857999"/>
              <a:gd name="connsiteX3014" fmla="*/ 5430625 w 9144000"/>
              <a:gd name="connsiteY3014" fmla="*/ 1636266 h 6857999"/>
              <a:gd name="connsiteX3015" fmla="*/ 5521565 w 9144000"/>
              <a:gd name="connsiteY3015" fmla="*/ 1655331 h 6857999"/>
              <a:gd name="connsiteX3016" fmla="*/ 5530807 w 9144000"/>
              <a:gd name="connsiteY3016" fmla="*/ 1681778 h 6857999"/>
              <a:gd name="connsiteX3017" fmla="*/ 5440435 w 9144000"/>
              <a:gd name="connsiteY3017" fmla="*/ 1661104 h 6857999"/>
              <a:gd name="connsiteX3018" fmla="*/ 5723473 w 9144000"/>
              <a:gd name="connsiteY3018" fmla="*/ 1632719 h 6857999"/>
              <a:gd name="connsiteX3019" fmla="*/ 5762385 w 9144000"/>
              <a:gd name="connsiteY3019" fmla="*/ 1639588 h 6857999"/>
              <a:gd name="connsiteX3020" fmla="*/ 5764194 w 9144000"/>
              <a:gd name="connsiteY3020" fmla="*/ 1647479 h 6857999"/>
              <a:gd name="connsiteX3021" fmla="*/ 5725374 w 9144000"/>
              <a:gd name="connsiteY3021" fmla="*/ 1640286 h 6857999"/>
              <a:gd name="connsiteX3022" fmla="*/ 5768682 w 9144000"/>
              <a:gd name="connsiteY3022" fmla="*/ 1631865 h 6857999"/>
              <a:gd name="connsiteX3023" fmla="*/ 5796289 w 9144000"/>
              <a:gd name="connsiteY3023" fmla="*/ 1636479 h 6857999"/>
              <a:gd name="connsiteX3024" fmla="*/ 5807561 w 9144000"/>
              <a:gd name="connsiteY3024" fmla="*/ 1638353 h 6857999"/>
              <a:gd name="connsiteX3025" fmla="*/ 5807822 w 9144000"/>
              <a:gd name="connsiteY3025" fmla="*/ 1639597 h 6857999"/>
              <a:gd name="connsiteX3026" fmla="*/ 5789650 w 9144000"/>
              <a:gd name="connsiteY3026" fmla="*/ 1636479 h 6857999"/>
              <a:gd name="connsiteX3027" fmla="*/ 5768928 w 9144000"/>
              <a:gd name="connsiteY3027" fmla="*/ 1632938 h 6857999"/>
              <a:gd name="connsiteX3028" fmla="*/ 5521181 w 9144000"/>
              <a:gd name="connsiteY3028" fmla="*/ 1630171 h 6857999"/>
              <a:gd name="connsiteX3029" fmla="*/ 5592239 w 9144000"/>
              <a:gd name="connsiteY3029" fmla="*/ 1643961 h 6857999"/>
              <a:gd name="connsiteX3030" fmla="*/ 5598291 w 9144000"/>
              <a:gd name="connsiteY3030" fmla="*/ 1663379 h 6857999"/>
              <a:gd name="connsiteX3031" fmla="*/ 5527642 w 9144000"/>
              <a:gd name="connsiteY3031" fmla="*/ 1648608 h 6857999"/>
              <a:gd name="connsiteX3032" fmla="*/ 5019365 w 9144000"/>
              <a:gd name="connsiteY3032" fmla="*/ 1628827 h 6857999"/>
              <a:gd name="connsiteX3033" fmla="*/ 5178776 w 9144000"/>
              <a:gd name="connsiteY3033" fmla="*/ 1678422 h 6857999"/>
              <a:gd name="connsiteX3034" fmla="*/ 5194798 w 9144000"/>
              <a:gd name="connsiteY3034" fmla="*/ 1682895 h 6857999"/>
              <a:gd name="connsiteX3035" fmla="*/ 5217492 w 9144000"/>
              <a:gd name="connsiteY3035" fmla="*/ 1724894 h 6857999"/>
              <a:gd name="connsiteX3036" fmla="*/ 5155600 w 9144000"/>
              <a:gd name="connsiteY3036" fmla="*/ 1705612 h 6857999"/>
              <a:gd name="connsiteX3037" fmla="*/ 5042566 w 9144000"/>
              <a:gd name="connsiteY3037" fmla="*/ 1666846 h 6857999"/>
              <a:gd name="connsiteX3038" fmla="*/ 5594080 w 9144000"/>
              <a:gd name="connsiteY3038" fmla="*/ 1624656 h 6857999"/>
              <a:gd name="connsiteX3039" fmla="*/ 5661512 w 9144000"/>
              <a:gd name="connsiteY3039" fmla="*/ 1636897 h 6857999"/>
              <a:gd name="connsiteX3040" fmla="*/ 5665237 w 9144000"/>
              <a:gd name="connsiteY3040" fmla="*/ 1650226 h 6857999"/>
              <a:gd name="connsiteX3041" fmla="*/ 5598028 w 9144000"/>
              <a:gd name="connsiteY3041" fmla="*/ 1637336 h 6857999"/>
              <a:gd name="connsiteX3042" fmla="*/ 5721266 w 9144000"/>
              <a:gd name="connsiteY3042" fmla="*/ 1623940 h 6857999"/>
              <a:gd name="connsiteX3043" fmla="*/ 5760293 w 9144000"/>
              <a:gd name="connsiteY3043" fmla="*/ 1630463 h 6857999"/>
              <a:gd name="connsiteX3044" fmla="*/ 5760532 w 9144000"/>
              <a:gd name="connsiteY3044" fmla="*/ 1631503 h 6857999"/>
              <a:gd name="connsiteX3045" fmla="*/ 5721490 w 9144000"/>
              <a:gd name="connsiteY3045" fmla="*/ 1624828 h 6857999"/>
              <a:gd name="connsiteX3046" fmla="*/ 5665948 w 9144000"/>
              <a:gd name="connsiteY3046" fmla="*/ 1622566 h 6857999"/>
              <a:gd name="connsiteX3047" fmla="*/ 5715586 w 9144000"/>
              <a:gd name="connsiteY3047" fmla="*/ 1631328 h 6857999"/>
              <a:gd name="connsiteX3048" fmla="*/ 5717469 w 9144000"/>
              <a:gd name="connsiteY3048" fmla="*/ 1638822 h 6857999"/>
              <a:gd name="connsiteX3049" fmla="*/ 5667924 w 9144000"/>
              <a:gd name="connsiteY3049" fmla="*/ 1629642 h 6857999"/>
              <a:gd name="connsiteX3050" fmla="*/ 4573243 w 9144000"/>
              <a:gd name="connsiteY3050" fmla="*/ 1618055 h 6857999"/>
              <a:gd name="connsiteX3051" fmla="*/ 4641695 w 9144000"/>
              <a:gd name="connsiteY3051" fmla="*/ 1655903 h 6857999"/>
              <a:gd name="connsiteX3052" fmla="*/ 4950982 w 9144000"/>
              <a:gd name="connsiteY3052" fmla="*/ 1804855 h 6857999"/>
              <a:gd name="connsiteX3053" fmla="*/ 5021913 w 9144000"/>
              <a:gd name="connsiteY3053" fmla="*/ 1907312 h 6857999"/>
              <a:gd name="connsiteX3054" fmla="*/ 4982991 w 9144000"/>
              <a:gd name="connsiteY3054" fmla="*/ 1887443 h 6857999"/>
              <a:gd name="connsiteX3055" fmla="*/ 4646877 w 9144000"/>
              <a:gd name="connsiteY3055" fmla="*/ 1705687 h 6857999"/>
              <a:gd name="connsiteX3056" fmla="*/ 5663643 w 9144000"/>
              <a:gd name="connsiteY3056" fmla="*/ 1614307 h 6857999"/>
              <a:gd name="connsiteX3057" fmla="*/ 5713397 w 9144000"/>
              <a:gd name="connsiteY3057" fmla="*/ 1622624 h 6857999"/>
              <a:gd name="connsiteX3058" fmla="*/ 5713613 w 9144000"/>
              <a:gd name="connsiteY3058" fmla="*/ 1623482 h 6857999"/>
              <a:gd name="connsiteX3059" fmla="*/ 5663828 w 9144000"/>
              <a:gd name="connsiteY3059" fmla="*/ 1614972 h 6857999"/>
              <a:gd name="connsiteX3060" fmla="*/ 5419772 w 9144000"/>
              <a:gd name="connsiteY3060" fmla="*/ 1610490 h 6857999"/>
              <a:gd name="connsiteX3061" fmla="*/ 5512161 w 9144000"/>
              <a:gd name="connsiteY3061" fmla="*/ 1628421 h 6857999"/>
              <a:gd name="connsiteX3062" fmla="*/ 5518550 w 9144000"/>
              <a:gd name="connsiteY3062" fmla="*/ 1646708 h 6857999"/>
              <a:gd name="connsiteX3063" fmla="*/ 5427150 w 9144000"/>
              <a:gd name="connsiteY3063" fmla="*/ 1627600 h 6857999"/>
              <a:gd name="connsiteX3064" fmla="*/ 5514167 w 9144000"/>
              <a:gd name="connsiteY3064" fmla="*/ 1610149 h 6857999"/>
              <a:gd name="connsiteX3065" fmla="*/ 5585751 w 9144000"/>
              <a:gd name="connsiteY3065" fmla="*/ 1623144 h 6857999"/>
              <a:gd name="connsiteX3066" fmla="*/ 5589675 w 9144000"/>
              <a:gd name="connsiteY3066" fmla="*/ 1635734 h 6857999"/>
              <a:gd name="connsiteX3067" fmla="*/ 5518337 w 9144000"/>
              <a:gd name="connsiteY3067" fmla="*/ 1622053 h 6857999"/>
              <a:gd name="connsiteX3068" fmla="*/ 5589211 w 9144000"/>
              <a:gd name="connsiteY3068" fmla="*/ 1609021 h 6857999"/>
              <a:gd name="connsiteX3069" fmla="*/ 5657069 w 9144000"/>
              <a:gd name="connsiteY3069" fmla="*/ 1620998 h 6857999"/>
              <a:gd name="connsiteX3070" fmla="*/ 5659024 w 9144000"/>
              <a:gd name="connsiteY3070" fmla="*/ 1627993 h 6857999"/>
              <a:gd name="connsiteX3071" fmla="*/ 5591206 w 9144000"/>
              <a:gd name="connsiteY3071" fmla="*/ 1615428 h 6857999"/>
              <a:gd name="connsiteX3072" fmla="*/ 5298639 w 9144000"/>
              <a:gd name="connsiteY3072" fmla="*/ 1608596 h 6857999"/>
              <a:gd name="connsiteX3073" fmla="*/ 5422250 w 9144000"/>
              <a:gd name="connsiteY3073" fmla="*/ 1634511 h 6857999"/>
              <a:gd name="connsiteX3074" fmla="*/ 5431993 w 9144000"/>
              <a:gd name="connsiteY3074" fmla="*/ 1659172 h 6857999"/>
              <a:gd name="connsiteX3075" fmla="*/ 5309492 w 9144000"/>
              <a:gd name="connsiteY3075" fmla="*/ 1631148 h 6857999"/>
              <a:gd name="connsiteX3076" fmla="*/ 5160394 w 9144000"/>
              <a:gd name="connsiteY3076" fmla="*/ 1602440 h 6857999"/>
              <a:gd name="connsiteX3077" fmla="*/ 5238851 w 9144000"/>
              <a:gd name="connsiteY3077" fmla="*/ 1623033 h 6857999"/>
              <a:gd name="connsiteX3078" fmla="*/ 5305483 w 9144000"/>
              <a:gd name="connsiteY3078" fmla="*/ 1638292 h 6857999"/>
              <a:gd name="connsiteX3079" fmla="*/ 5319438 w 9144000"/>
              <a:gd name="connsiteY3079" fmla="*/ 1667283 h 6857999"/>
              <a:gd name="connsiteX3080" fmla="*/ 5215043 w 9144000"/>
              <a:gd name="connsiteY3080" fmla="*/ 1641102 h 6857999"/>
              <a:gd name="connsiteX3081" fmla="*/ 5175179 w 9144000"/>
              <a:gd name="connsiteY3081" fmla="*/ 1629763 h 6857999"/>
              <a:gd name="connsiteX3082" fmla="*/ 5586860 w 9144000"/>
              <a:gd name="connsiteY3082" fmla="*/ 1601473 h 6857999"/>
              <a:gd name="connsiteX3083" fmla="*/ 5654785 w 9144000"/>
              <a:gd name="connsiteY3083" fmla="*/ 1612826 h 6857999"/>
              <a:gd name="connsiteX3084" fmla="*/ 5654961 w 9144000"/>
              <a:gd name="connsiteY3084" fmla="*/ 1613457 h 6857999"/>
              <a:gd name="connsiteX3085" fmla="*/ 5586974 w 9144000"/>
              <a:gd name="connsiteY3085" fmla="*/ 1601835 h 6857999"/>
              <a:gd name="connsiteX3086" fmla="*/ 5508799 w 9144000"/>
              <a:gd name="connsiteY3086" fmla="*/ 1594829 h 6857999"/>
              <a:gd name="connsiteX3087" fmla="*/ 5580893 w 9144000"/>
              <a:gd name="connsiteY3087" fmla="*/ 1607553 h 6857999"/>
              <a:gd name="connsiteX3088" fmla="*/ 5582865 w 9144000"/>
              <a:gd name="connsiteY3088" fmla="*/ 1613883 h 6857999"/>
              <a:gd name="connsiteX3089" fmla="*/ 5510796 w 9144000"/>
              <a:gd name="connsiteY3089" fmla="*/ 1600531 h 6857999"/>
              <a:gd name="connsiteX3090" fmla="*/ 4811054 w 9144000"/>
              <a:gd name="connsiteY3090" fmla="*/ 1594214 h 6857999"/>
              <a:gd name="connsiteX3091" fmla="*/ 4832589 w 9144000"/>
              <a:gd name="connsiteY3091" fmla="*/ 1602774 h 6857999"/>
              <a:gd name="connsiteX3092" fmla="*/ 5036940 w 9144000"/>
              <a:gd name="connsiteY3092" fmla="*/ 1672854 h 6857999"/>
              <a:gd name="connsiteX3093" fmla="*/ 5067283 w 9144000"/>
              <a:gd name="connsiteY3093" fmla="*/ 1722621 h 6857999"/>
              <a:gd name="connsiteX3094" fmla="*/ 4842852 w 9144000"/>
              <a:gd name="connsiteY3094" fmla="*/ 1637252 h 6857999"/>
              <a:gd name="connsiteX3095" fmla="*/ 5411596 w 9144000"/>
              <a:gd name="connsiteY3095" fmla="*/ 1591529 h 6857999"/>
              <a:gd name="connsiteX3096" fmla="*/ 5505207 w 9144000"/>
              <a:gd name="connsiteY3096" fmla="*/ 1608522 h 6857999"/>
              <a:gd name="connsiteX3097" fmla="*/ 5509331 w 9144000"/>
              <a:gd name="connsiteY3097" fmla="*/ 1620325 h 6857999"/>
              <a:gd name="connsiteX3098" fmla="*/ 5416321 w 9144000"/>
              <a:gd name="connsiteY3098" fmla="*/ 1602488 h 6857999"/>
              <a:gd name="connsiteX3099" fmla="*/ 3689355 w 9144000"/>
              <a:gd name="connsiteY3099" fmla="*/ 1589225 h 6857999"/>
              <a:gd name="connsiteX3100" fmla="*/ 3787939 w 9144000"/>
              <a:gd name="connsiteY3100" fmla="*/ 1679112 h 6857999"/>
              <a:gd name="connsiteX3101" fmla="*/ 3891698 w 9144000"/>
              <a:gd name="connsiteY3101" fmla="*/ 1897442 h 6857999"/>
              <a:gd name="connsiteX3102" fmla="*/ 3982973 w 9144000"/>
              <a:gd name="connsiteY3102" fmla="*/ 2128810 h 6857999"/>
              <a:gd name="connsiteX3103" fmla="*/ 4007875 w 9144000"/>
              <a:gd name="connsiteY3103" fmla="*/ 2203327 h 6857999"/>
              <a:gd name="connsiteX3104" fmla="*/ 3907086 w 9144000"/>
              <a:gd name="connsiteY3104" fmla="*/ 2128628 h 6857999"/>
              <a:gd name="connsiteX3105" fmla="*/ 3900828 w 9144000"/>
              <a:gd name="connsiteY3105" fmla="*/ 2106189 h 6857999"/>
              <a:gd name="connsiteX3106" fmla="*/ 3740452 w 9144000"/>
              <a:gd name="connsiteY3106" fmla="*/ 1686157 h 6857999"/>
              <a:gd name="connsiteX3107" fmla="*/ 5506416 w 9144000"/>
              <a:gd name="connsiteY3107" fmla="*/ 1588026 h 6857999"/>
              <a:gd name="connsiteX3108" fmla="*/ 5578564 w 9144000"/>
              <a:gd name="connsiteY3108" fmla="*/ 1600086 h 6857999"/>
              <a:gd name="connsiteX3109" fmla="*/ 5578666 w 9144000"/>
              <a:gd name="connsiteY3109" fmla="*/ 1600415 h 6857999"/>
              <a:gd name="connsiteX3110" fmla="*/ 5506430 w 9144000"/>
              <a:gd name="connsiteY3110" fmla="*/ 1588066 h 6857999"/>
              <a:gd name="connsiteX3111" fmla="*/ 5496248 w 9144000"/>
              <a:gd name="connsiteY3111" fmla="*/ 1586326 h 6857999"/>
              <a:gd name="connsiteX3112" fmla="*/ 5497525 w 9144000"/>
              <a:gd name="connsiteY3112" fmla="*/ 1586539 h 6857999"/>
              <a:gd name="connsiteX3113" fmla="*/ 5497527 w 9144000"/>
              <a:gd name="connsiteY3113" fmla="*/ 1586545 h 6857999"/>
              <a:gd name="connsiteX3114" fmla="*/ 4993268 w 9144000"/>
              <a:gd name="connsiteY3114" fmla="*/ 1586056 h 6857999"/>
              <a:gd name="connsiteX3115" fmla="*/ 5169510 w 9144000"/>
              <a:gd name="connsiteY3115" fmla="*/ 1636097 h 6857999"/>
              <a:gd name="connsiteX3116" fmla="*/ 5189595 w 9144000"/>
              <a:gd name="connsiteY3116" fmla="*/ 1673266 h 6857999"/>
              <a:gd name="connsiteX3117" fmla="*/ 5180470 w 9144000"/>
              <a:gd name="connsiteY3117" fmla="*/ 1670715 h 6857999"/>
              <a:gd name="connsiteX3118" fmla="*/ 5013135 w 9144000"/>
              <a:gd name="connsiteY3118" fmla="*/ 1618618 h 6857999"/>
              <a:gd name="connsiteX3119" fmla="*/ 5286976 w 9144000"/>
              <a:gd name="connsiteY3119" fmla="*/ 1584361 h 6857999"/>
              <a:gd name="connsiteX3120" fmla="*/ 5298210 w 9144000"/>
              <a:gd name="connsiteY3120" fmla="*/ 1586898 h 6857999"/>
              <a:gd name="connsiteX3121" fmla="*/ 5411299 w 9144000"/>
              <a:gd name="connsiteY3121" fmla="*/ 1608846 h 6857999"/>
              <a:gd name="connsiteX3122" fmla="*/ 5418608 w 9144000"/>
              <a:gd name="connsiteY3122" fmla="*/ 1625813 h 6857999"/>
              <a:gd name="connsiteX3123" fmla="*/ 5294431 w 9144000"/>
              <a:gd name="connsiteY3123" fmla="*/ 1599853 h 6857999"/>
              <a:gd name="connsiteX3124" fmla="*/ 5405128 w 9144000"/>
              <a:gd name="connsiteY3124" fmla="*/ 1576530 h 6857999"/>
              <a:gd name="connsiteX3125" fmla="*/ 5499870 w 9144000"/>
              <a:gd name="connsiteY3125" fmla="*/ 1593252 h 6857999"/>
              <a:gd name="connsiteX3126" fmla="*/ 5501833 w 9144000"/>
              <a:gd name="connsiteY3126" fmla="*/ 1598870 h 6857999"/>
              <a:gd name="connsiteX3127" fmla="*/ 5407201 w 9144000"/>
              <a:gd name="connsiteY3127" fmla="*/ 1581337 h 6857999"/>
              <a:gd name="connsiteX3128" fmla="*/ 5144005 w 9144000"/>
              <a:gd name="connsiteY3128" fmla="*/ 1572156 h 6857999"/>
              <a:gd name="connsiteX3129" fmla="*/ 5261499 w 9144000"/>
              <a:gd name="connsiteY3129" fmla="*/ 1600811 h 6857999"/>
              <a:gd name="connsiteX3130" fmla="*/ 5290351 w 9144000"/>
              <a:gd name="connsiteY3130" fmla="*/ 1606858 h 6857999"/>
              <a:gd name="connsiteX3131" fmla="*/ 5301122 w 9144000"/>
              <a:gd name="connsiteY3131" fmla="*/ 1629233 h 6857999"/>
              <a:gd name="connsiteX3132" fmla="*/ 5240953 w 9144000"/>
              <a:gd name="connsiteY3132" fmla="*/ 1615469 h 6857999"/>
              <a:gd name="connsiteX3133" fmla="*/ 5155301 w 9144000"/>
              <a:gd name="connsiteY3133" fmla="*/ 1593030 h 6857999"/>
              <a:gd name="connsiteX3134" fmla="*/ 5277509 w 9144000"/>
              <a:gd name="connsiteY3134" fmla="*/ 1564690 h 6857999"/>
              <a:gd name="connsiteX3135" fmla="*/ 5401474 w 9144000"/>
              <a:gd name="connsiteY3135" fmla="*/ 1589692 h 6857999"/>
              <a:gd name="connsiteX3136" fmla="*/ 5403181 w 9144000"/>
              <a:gd name="connsiteY3136" fmla="*/ 1590002 h 6857999"/>
              <a:gd name="connsiteX3137" fmla="*/ 5407861 w 9144000"/>
              <a:gd name="connsiteY3137" fmla="*/ 1600864 h 6857999"/>
              <a:gd name="connsiteX3138" fmla="*/ 5389400 w 9144000"/>
              <a:gd name="connsiteY3138" fmla="*/ 1597324 h 6857999"/>
              <a:gd name="connsiteX3139" fmla="*/ 5282257 w 9144000"/>
              <a:gd name="connsiteY3139" fmla="*/ 1574556 h 6857999"/>
              <a:gd name="connsiteX3140" fmla="*/ 4973300 w 9144000"/>
              <a:gd name="connsiteY3140" fmla="*/ 1553335 h 6857999"/>
              <a:gd name="connsiteX3141" fmla="*/ 5149825 w 9144000"/>
              <a:gd name="connsiteY3141" fmla="*/ 1599667 h 6857999"/>
              <a:gd name="connsiteX3142" fmla="*/ 5164437 w 9144000"/>
              <a:gd name="connsiteY3142" fmla="*/ 1626707 h 6857999"/>
              <a:gd name="connsiteX3143" fmla="*/ 4987334 w 9144000"/>
              <a:gd name="connsiteY3143" fmla="*/ 1576331 h 6857999"/>
              <a:gd name="connsiteX3144" fmla="*/ 5271889 w 9144000"/>
              <a:gd name="connsiteY3144" fmla="*/ 1553012 h 6857999"/>
              <a:gd name="connsiteX3145" fmla="*/ 5396740 w 9144000"/>
              <a:gd name="connsiteY3145" fmla="*/ 1575049 h 6857999"/>
              <a:gd name="connsiteX3146" fmla="*/ 5398777 w 9144000"/>
              <a:gd name="connsiteY3146" fmla="*/ 1579777 h 6857999"/>
              <a:gd name="connsiteX3147" fmla="*/ 5273609 w 9144000"/>
              <a:gd name="connsiteY3147" fmla="*/ 1556587 h 6857999"/>
              <a:gd name="connsiteX3148" fmla="*/ 4778118 w 9144000"/>
              <a:gd name="connsiteY3148" fmla="*/ 1549635 h 6857999"/>
              <a:gd name="connsiteX3149" fmla="*/ 4852085 w 9144000"/>
              <a:gd name="connsiteY3149" fmla="*/ 1576783 h 6857999"/>
              <a:gd name="connsiteX3150" fmla="*/ 5007930 w 9144000"/>
              <a:gd name="connsiteY3150" fmla="*/ 1625268 h 6857999"/>
              <a:gd name="connsiteX3151" fmla="*/ 5030820 w 9144000"/>
              <a:gd name="connsiteY3151" fmla="*/ 1662817 h 6857999"/>
              <a:gd name="connsiteX3152" fmla="*/ 4836306 w 9144000"/>
              <a:gd name="connsiteY3152" fmla="*/ 1596105 h 6857999"/>
              <a:gd name="connsiteX3153" fmla="*/ 4802539 w 9144000"/>
              <a:gd name="connsiteY3153" fmla="*/ 1582689 h 6857999"/>
              <a:gd name="connsiteX3154" fmla="*/ 5131631 w 9144000"/>
              <a:gd name="connsiteY3154" fmla="*/ 1549288 h 6857999"/>
              <a:gd name="connsiteX3155" fmla="*/ 5278613 w 9144000"/>
              <a:gd name="connsiteY3155" fmla="*/ 1582473 h 6857999"/>
              <a:gd name="connsiteX3156" fmla="*/ 5286145 w 9144000"/>
              <a:gd name="connsiteY3156" fmla="*/ 1598120 h 6857999"/>
              <a:gd name="connsiteX3157" fmla="*/ 5283704 w 9144000"/>
              <a:gd name="connsiteY3157" fmla="*/ 1597610 h 6857999"/>
              <a:gd name="connsiteX3158" fmla="*/ 5138945 w 9144000"/>
              <a:gd name="connsiteY3158" fmla="*/ 1562805 h 6857999"/>
              <a:gd name="connsiteX3159" fmla="*/ 4502908 w 9144000"/>
              <a:gd name="connsiteY3159" fmla="*/ 1537733 h 6857999"/>
              <a:gd name="connsiteX3160" fmla="*/ 4770178 w 9144000"/>
              <a:gd name="connsiteY3160" fmla="*/ 1664465 h 6857999"/>
              <a:gd name="connsiteX3161" fmla="*/ 4888560 w 9144000"/>
              <a:gd name="connsiteY3161" fmla="*/ 1714697 h 6857999"/>
              <a:gd name="connsiteX3162" fmla="*/ 4941198 w 9144000"/>
              <a:gd name="connsiteY3162" fmla="*/ 1790724 h 6857999"/>
              <a:gd name="connsiteX3163" fmla="*/ 4645069 w 9144000"/>
              <a:gd name="connsiteY3163" fmla="*/ 1647973 h 6857999"/>
              <a:gd name="connsiteX3164" fmla="*/ 4556881 w 9144000"/>
              <a:gd name="connsiteY3164" fmla="*/ 1599246 h 6857999"/>
              <a:gd name="connsiteX3165" fmla="*/ 5122975 w 9144000"/>
              <a:gd name="connsiteY3165" fmla="*/ 1533291 h 6857999"/>
              <a:gd name="connsiteX3166" fmla="*/ 5127959 w 9144000"/>
              <a:gd name="connsiteY3166" fmla="*/ 1534529 h 6857999"/>
              <a:gd name="connsiteX3167" fmla="*/ 5269250 w 9144000"/>
              <a:gd name="connsiteY3167" fmla="*/ 1563024 h 6857999"/>
              <a:gd name="connsiteX3168" fmla="*/ 5273952 w 9144000"/>
              <a:gd name="connsiteY3168" fmla="*/ 1572791 h 6857999"/>
              <a:gd name="connsiteX3169" fmla="*/ 5127509 w 9144000"/>
              <a:gd name="connsiteY3169" fmla="*/ 1541672 h 6857999"/>
              <a:gd name="connsiteX3170" fmla="*/ 4956928 w 9144000"/>
              <a:gd name="connsiteY3170" fmla="*/ 1526531 h 6857999"/>
              <a:gd name="connsiteX3171" fmla="*/ 5133587 w 9144000"/>
              <a:gd name="connsiteY3171" fmla="*/ 1569616 h 6857999"/>
              <a:gd name="connsiteX3172" fmla="*/ 5144745 w 9144000"/>
              <a:gd name="connsiteY3172" fmla="*/ 1590265 h 6857999"/>
              <a:gd name="connsiteX3173" fmla="*/ 4967499 w 9144000"/>
              <a:gd name="connsiteY3173" fmla="*/ 1543829 h 6857999"/>
              <a:gd name="connsiteX3174" fmla="*/ 4957108 w 9144000"/>
              <a:gd name="connsiteY3174" fmla="*/ 1526802 h 6857999"/>
              <a:gd name="connsiteX3175" fmla="*/ 5116346 w 9144000"/>
              <a:gd name="connsiteY3175" fmla="*/ 1521041 h 6857999"/>
              <a:gd name="connsiteX3176" fmla="*/ 5246609 w 9144000"/>
              <a:gd name="connsiteY3176" fmla="*/ 1548550 h 6857999"/>
              <a:gd name="connsiteX3177" fmla="*/ 5263738 w 9144000"/>
              <a:gd name="connsiteY3177" fmla="*/ 1551574 h 6857999"/>
              <a:gd name="connsiteX3178" fmla="*/ 5265421 w 9144000"/>
              <a:gd name="connsiteY3178" fmla="*/ 1555070 h 6857999"/>
              <a:gd name="connsiteX3179" fmla="*/ 5241996 w 9144000"/>
              <a:gd name="connsiteY3179" fmla="*/ 1550729 h 6857999"/>
              <a:gd name="connsiteX3180" fmla="*/ 5117749 w 9144000"/>
              <a:gd name="connsiteY3180" fmla="*/ 1523635 h 6857999"/>
              <a:gd name="connsiteX3181" fmla="*/ 4179751 w 9144000"/>
              <a:gd name="connsiteY3181" fmla="*/ 1511040 h 6857999"/>
              <a:gd name="connsiteX3182" fmla="*/ 4325192 w 9144000"/>
              <a:gd name="connsiteY3182" fmla="*/ 1619979 h 6857999"/>
              <a:gd name="connsiteX3183" fmla="*/ 4405717 w 9144000"/>
              <a:gd name="connsiteY3183" fmla="*/ 1705205 h 6857999"/>
              <a:gd name="connsiteX3184" fmla="*/ 4747941 w 9144000"/>
              <a:gd name="connsiteY3184" fmla="*/ 1508790 h 6857999"/>
              <a:gd name="connsiteX3185" fmla="*/ 4880197 w 9144000"/>
              <a:gd name="connsiteY3185" fmla="*/ 1553952 h 6857999"/>
              <a:gd name="connsiteX3186" fmla="*/ 4982086 w 9144000"/>
              <a:gd name="connsiteY3186" fmla="*/ 1582881 h 6857999"/>
              <a:gd name="connsiteX3187" fmla="*/ 5001705 w 9144000"/>
              <a:gd name="connsiteY3187" fmla="*/ 1615059 h 6857999"/>
              <a:gd name="connsiteX3188" fmla="*/ 4854286 w 9144000"/>
              <a:gd name="connsiteY3188" fmla="*/ 1569162 h 6857999"/>
              <a:gd name="connsiteX3189" fmla="*/ 4769569 w 9144000"/>
              <a:gd name="connsiteY3189" fmla="*/ 1538064 h 6857999"/>
              <a:gd name="connsiteX3190" fmla="*/ 4942989 w 9144000"/>
              <a:gd name="connsiteY3190" fmla="*/ 1505649 h 6857999"/>
              <a:gd name="connsiteX3191" fmla="*/ 4965678 w 9144000"/>
              <a:gd name="connsiteY3191" fmla="*/ 1511819 h 6857999"/>
              <a:gd name="connsiteX3192" fmla="*/ 5121348 w 9144000"/>
              <a:gd name="connsiteY3192" fmla="*/ 1546966 h 6857999"/>
              <a:gd name="connsiteX3193" fmla="*/ 5128557 w 9144000"/>
              <a:gd name="connsiteY3193" fmla="*/ 1560307 h 6857999"/>
              <a:gd name="connsiteX3194" fmla="*/ 4955287 w 9144000"/>
              <a:gd name="connsiteY3194" fmla="*/ 1518645 h 6857999"/>
              <a:gd name="connsiteX3195" fmla="*/ 4950777 w 9144000"/>
              <a:gd name="connsiteY3195" fmla="*/ 1517317 h 6857999"/>
              <a:gd name="connsiteX3196" fmla="*/ 4929374 w 9144000"/>
              <a:gd name="connsiteY3196" fmla="*/ 1485251 h 6857999"/>
              <a:gd name="connsiteX3197" fmla="*/ 5112563 w 9144000"/>
              <a:gd name="connsiteY3197" fmla="*/ 1530708 h 6857999"/>
              <a:gd name="connsiteX3198" fmla="*/ 5117266 w 9144000"/>
              <a:gd name="connsiteY3198" fmla="*/ 1539411 h 6857999"/>
              <a:gd name="connsiteX3199" fmla="*/ 4933808 w 9144000"/>
              <a:gd name="connsiteY3199" fmla="*/ 1491894 h 6857999"/>
              <a:gd name="connsiteX3200" fmla="*/ 4208943 w 9144000"/>
              <a:gd name="connsiteY3200" fmla="*/ 1484918 h 6857999"/>
              <a:gd name="connsiteX3201" fmla="*/ 4223118 w 9144000"/>
              <a:gd name="connsiteY3201" fmla="*/ 1495687 h 6857999"/>
              <a:gd name="connsiteX3202" fmla="*/ 4573802 w 9144000"/>
              <a:gd name="connsiteY3202" fmla="*/ 1729522 h 6857999"/>
              <a:gd name="connsiteX3203" fmla="*/ 4744079 w 9144000"/>
              <a:gd name="connsiteY3203" fmla="*/ 1833407 h 6857999"/>
              <a:gd name="connsiteX3204" fmla="*/ 4879486 w 9144000"/>
              <a:gd name="connsiteY3204" fmla="*/ 1994498 h 6857999"/>
              <a:gd name="connsiteX3205" fmla="*/ 4888643 w 9144000"/>
              <a:gd name="connsiteY3205" fmla="*/ 2005781 h 6857999"/>
              <a:gd name="connsiteX3206" fmla="*/ 4639923 w 9144000"/>
              <a:gd name="connsiteY3206" fmla="*/ 1837498 h 6857999"/>
              <a:gd name="connsiteX3207" fmla="*/ 4352307 w 9144000"/>
              <a:gd name="connsiteY3207" fmla="*/ 1631018 h 6857999"/>
              <a:gd name="connsiteX3208" fmla="*/ 4332525 w 9144000"/>
              <a:gd name="connsiteY3208" fmla="*/ 1615776 h 6857999"/>
              <a:gd name="connsiteX3209" fmla="*/ 4725156 w 9144000"/>
              <a:gd name="connsiteY3209" fmla="*/ 1477951 h 6857999"/>
              <a:gd name="connsiteX3210" fmla="*/ 4900865 w 9144000"/>
              <a:gd name="connsiteY3210" fmla="*/ 1534323 h 6857999"/>
              <a:gd name="connsiteX3211" fmla="*/ 4962313 w 9144000"/>
              <a:gd name="connsiteY3211" fmla="*/ 1550451 h 6857999"/>
              <a:gd name="connsiteX3212" fmla="*/ 4976153 w 9144000"/>
              <a:gd name="connsiteY3212" fmla="*/ 1573151 h 6857999"/>
              <a:gd name="connsiteX3213" fmla="*/ 4883233 w 9144000"/>
              <a:gd name="connsiteY3213" fmla="*/ 1546720 h 6857999"/>
              <a:gd name="connsiteX3214" fmla="*/ 4739670 w 9144000"/>
              <a:gd name="connsiteY3214" fmla="*/ 1497596 h 6857999"/>
              <a:gd name="connsiteX3215" fmla="*/ 4924425 w 9144000"/>
              <a:gd name="connsiteY3215" fmla="*/ 1477837 h 6857999"/>
              <a:gd name="connsiteX3216" fmla="*/ 4985604 w 9144000"/>
              <a:gd name="connsiteY3216" fmla="*/ 1493432 h 6857999"/>
              <a:gd name="connsiteX3217" fmla="*/ 5106180 w 9144000"/>
              <a:gd name="connsiteY3217" fmla="*/ 1518895 h 6857999"/>
              <a:gd name="connsiteX3218" fmla="*/ 5107538 w 9144000"/>
              <a:gd name="connsiteY3218" fmla="*/ 1521408 h 6857999"/>
              <a:gd name="connsiteX3219" fmla="*/ 4983377 w 9144000"/>
              <a:gd name="connsiteY3219" fmla="*/ 1494331 h 6857999"/>
              <a:gd name="connsiteX3220" fmla="*/ 4925333 w 9144000"/>
              <a:gd name="connsiteY3220" fmla="*/ 1479196 h 6857999"/>
              <a:gd name="connsiteX3221" fmla="*/ 4443897 w 9144000"/>
              <a:gd name="connsiteY3221" fmla="*/ 1470480 h 6857999"/>
              <a:gd name="connsiteX3222" fmla="*/ 4505532 w 9144000"/>
              <a:gd name="connsiteY3222" fmla="*/ 1502078 h 6857999"/>
              <a:gd name="connsiteX3223" fmla="*/ 4805451 w 9144000"/>
              <a:gd name="connsiteY3223" fmla="*/ 1631766 h 6857999"/>
              <a:gd name="connsiteX3224" fmla="*/ 4840322 w 9144000"/>
              <a:gd name="connsiteY3224" fmla="*/ 1645025 h 6857999"/>
              <a:gd name="connsiteX3225" fmla="*/ 4879769 w 9144000"/>
              <a:gd name="connsiteY3225" fmla="*/ 1702000 h 6857999"/>
              <a:gd name="connsiteX3226" fmla="*/ 4773955 w 9144000"/>
              <a:gd name="connsiteY3226" fmla="*/ 1657155 h 6857999"/>
              <a:gd name="connsiteX3227" fmla="*/ 4489453 w 9144000"/>
              <a:gd name="connsiteY3227" fmla="*/ 1522399 h 6857999"/>
              <a:gd name="connsiteX3228" fmla="*/ 3859325 w 9144000"/>
              <a:gd name="connsiteY3228" fmla="*/ 1457933 h 6857999"/>
              <a:gd name="connsiteX3229" fmla="*/ 4501610 w 9144000"/>
              <a:gd name="connsiteY3229" fmla="*/ 2187912 h 6857999"/>
              <a:gd name="connsiteX3230" fmla="*/ 4821181 w 9144000"/>
              <a:gd name="connsiteY3230" fmla="*/ 2568980 h 6857999"/>
              <a:gd name="connsiteX3231" fmla="*/ 4454586 w 9144000"/>
              <a:gd name="connsiteY3231" fmla="*/ 2260003 h 6857999"/>
              <a:gd name="connsiteX3232" fmla="*/ 4324651 w 9144000"/>
              <a:gd name="connsiteY3232" fmla="*/ 2069468 h 6857999"/>
              <a:gd name="connsiteX3233" fmla="*/ 3859325 w 9144000"/>
              <a:gd name="connsiteY3233" fmla="*/ 1457933 h 6857999"/>
              <a:gd name="connsiteX3234" fmla="*/ 4706616 w 9144000"/>
              <a:gd name="connsiteY3234" fmla="*/ 1452859 h 6857999"/>
              <a:gd name="connsiteX3235" fmla="*/ 4919109 w 9144000"/>
              <a:gd name="connsiteY3235" fmla="*/ 1517309 h 6857999"/>
              <a:gd name="connsiteX3236" fmla="*/ 4945598 w 9144000"/>
              <a:gd name="connsiteY3236" fmla="*/ 1523768 h 6857999"/>
              <a:gd name="connsiteX3237" fmla="*/ 4950819 w 9144000"/>
              <a:gd name="connsiteY3237" fmla="*/ 1531599 h 6857999"/>
              <a:gd name="connsiteX3238" fmla="*/ 4956522 w 9144000"/>
              <a:gd name="connsiteY3238" fmla="*/ 1540954 h 6857999"/>
              <a:gd name="connsiteX3239" fmla="*/ 4903263 w 9144000"/>
              <a:gd name="connsiteY3239" fmla="*/ 1527001 h 6857999"/>
              <a:gd name="connsiteX3240" fmla="*/ 4717395 w 9144000"/>
              <a:gd name="connsiteY3240" fmla="*/ 1467447 h 6857999"/>
              <a:gd name="connsiteX3241" fmla="*/ 3863051 w 9144000"/>
              <a:gd name="connsiteY3241" fmla="*/ 1451343 h 6857999"/>
              <a:gd name="connsiteX3242" fmla="*/ 3888878 w 9144000"/>
              <a:gd name="connsiteY3242" fmla="*/ 1477267 h 6857999"/>
              <a:gd name="connsiteX3243" fmla="*/ 4638423 w 9144000"/>
              <a:gd name="connsiteY3243" fmla="*/ 2217154 h 6857999"/>
              <a:gd name="connsiteX3244" fmla="*/ 5256655 w 9144000"/>
              <a:gd name="connsiteY3244" fmla="*/ 2822319 h 6857999"/>
              <a:gd name="connsiteX3245" fmla="*/ 5284497 w 9144000"/>
              <a:gd name="connsiteY3245" fmla="*/ 2851049 h 6857999"/>
              <a:gd name="connsiteX3246" fmla="*/ 5282914 w 9144000"/>
              <a:gd name="connsiteY3246" fmla="*/ 2852631 h 6857999"/>
              <a:gd name="connsiteX3247" fmla="*/ 5836560 w 9144000"/>
              <a:gd name="connsiteY3247" fmla="*/ 3423503 h 6857999"/>
              <a:gd name="connsiteX3248" fmla="*/ 5646391 w 9144000"/>
              <a:gd name="connsiteY3248" fmla="*/ 3253562 h 6857999"/>
              <a:gd name="connsiteX3249" fmla="*/ 5338805 w 9144000"/>
              <a:gd name="connsiteY3249" fmla="*/ 2995355 h 6857999"/>
              <a:gd name="connsiteX3250" fmla="*/ 4884520 w 9144000"/>
              <a:gd name="connsiteY3250" fmla="*/ 2622365 h 6857999"/>
              <a:gd name="connsiteX3251" fmla="*/ 4851019 w 9144000"/>
              <a:gd name="connsiteY3251" fmla="*/ 2594128 h 6857999"/>
              <a:gd name="connsiteX3252" fmla="*/ 4793923 w 9144000"/>
              <a:gd name="connsiteY3252" fmla="*/ 2524610 h 6857999"/>
              <a:gd name="connsiteX3253" fmla="*/ 3980156 w 9144000"/>
              <a:gd name="connsiteY3253" fmla="*/ 1579157 h 6857999"/>
              <a:gd name="connsiteX3254" fmla="*/ 4694387 w 9144000"/>
              <a:gd name="connsiteY3254" fmla="*/ 1436308 h 6857999"/>
              <a:gd name="connsiteX3255" fmla="*/ 4724834 w 9144000"/>
              <a:gd name="connsiteY3255" fmla="*/ 1446336 h 6857999"/>
              <a:gd name="connsiteX3256" fmla="*/ 4931424 w 9144000"/>
              <a:gd name="connsiteY3256" fmla="*/ 1502505 h 6857999"/>
              <a:gd name="connsiteX3257" fmla="*/ 4938982 w 9144000"/>
              <a:gd name="connsiteY3257" fmla="*/ 1513844 h 6857999"/>
              <a:gd name="connsiteX3258" fmla="*/ 4699594 w 9144000"/>
              <a:gd name="connsiteY3258" fmla="*/ 1443353 h 6857999"/>
              <a:gd name="connsiteX3259" fmla="*/ 4732802 w 9144000"/>
              <a:gd name="connsiteY3259" fmla="*/ 1428997 h 6857999"/>
              <a:gd name="connsiteX3260" fmla="*/ 4913047 w 9144000"/>
              <a:gd name="connsiteY3260" fmla="*/ 1474938 h 6857999"/>
              <a:gd name="connsiteX3261" fmla="*/ 4913900 w 9144000"/>
              <a:gd name="connsiteY3261" fmla="*/ 1476216 h 6857999"/>
              <a:gd name="connsiteX3262" fmla="*/ 4683018 w 9144000"/>
              <a:gd name="connsiteY3262" fmla="*/ 1420919 h 6857999"/>
              <a:gd name="connsiteX3263" fmla="*/ 4732898 w 9144000"/>
              <a:gd name="connsiteY3263" fmla="*/ 1436498 h 6857999"/>
              <a:gd name="connsiteX3264" fmla="*/ 4918050 w 9144000"/>
              <a:gd name="connsiteY3264" fmla="*/ 1482441 h 6857999"/>
              <a:gd name="connsiteX3265" fmla="*/ 4922378 w 9144000"/>
              <a:gd name="connsiteY3265" fmla="*/ 1488933 h 6857999"/>
              <a:gd name="connsiteX3266" fmla="*/ 4728630 w 9144000"/>
              <a:gd name="connsiteY3266" fmla="*/ 1438754 h 6857999"/>
              <a:gd name="connsiteX3267" fmla="*/ 4686039 w 9144000"/>
              <a:gd name="connsiteY3267" fmla="*/ 1425008 h 6857999"/>
              <a:gd name="connsiteX3268" fmla="*/ 4399730 w 9144000"/>
              <a:gd name="connsiteY3268" fmla="*/ 1420142 h 6857999"/>
              <a:gd name="connsiteX3269" fmla="*/ 4525471 w 9144000"/>
              <a:gd name="connsiteY3269" fmla="*/ 1480694 h 6857999"/>
              <a:gd name="connsiteX3270" fmla="*/ 4799438 w 9144000"/>
              <a:gd name="connsiteY3270" fmla="*/ 1589597 h 6857999"/>
              <a:gd name="connsiteX3271" fmla="*/ 4831447 w 9144000"/>
              <a:gd name="connsiteY3271" fmla="*/ 1632914 h 6857999"/>
              <a:gd name="connsiteX3272" fmla="*/ 4808322 w 9144000"/>
              <a:gd name="connsiteY3272" fmla="*/ 1624118 h 6857999"/>
              <a:gd name="connsiteX3273" fmla="*/ 4508651 w 9144000"/>
              <a:gd name="connsiteY3273" fmla="*/ 1494587 h 6857999"/>
              <a:gd name="connsiteX3274" fmla="*/ 4429455 w 9144000"/>
              <a:gd name="connsiteY3274" fmla="*/ 1454020 h 6857999"/>
              <a:gd name="connsiteX3275" fmla="*/ 4114030 w 9144000"/>
              <a:gd name="connsiteY3275" fmla="*/ 1385552 h 6857999"/>
              <a:gd name="connsiteX3276" fmla="*/ 4240230 w 9144000"/>
              <a:gd name="connsiteY3276" fmla="*/ 1471434 h 6857999"/>
              <a:gd name="connsiteX3277" fmla="*/ 4603684 w 9144000"/>
              <a:gd name="connsiteY3277" fmla="*/ 1691615 h 6857999"/>
              <a:gd name="connsiteX3278" fmla="*/ 4642568 w 9144000"/>
              <a:gd name="connsiteY3278" fmla="*/ 1712642 h 6857999"/>
              <a:gd name="connsiteX3279" fmla="*/ 4727940 w 9144000"/>
              <a:gd name="connsiteY3279" fmla="*/ 1814206 h 6857999"/>
              <a:gd name="connsiteX3280" fmla="*/ 4577173 w 9144000"/>
              <a:gd name="connsiteY3280" fmla="*/ 1722278 h 6857999"/>
              <a:gd name="connsiteX3281" fmla="*/ 4226833 w 9144000"/>
              <a:gd name="connsiteY3281" fmla="*/ 1488780 h 6857999"/>
              <a:gd name="connsiteX3282" fmla="*/ 4176445 w 9144000"/>
              <a:gd name="connsiteY3282" fmla="*/ 1450505 h 6857999"/>
              <a:gd name="connsiteX3283" fmla="*/ 4160748 w 9144000"/>
              <a:gd name="connsiteY3283" fmla="*/ 1433884 h 6857999"/>
              <a:gd name="connsiteX3284" fmla="*/ 4368508 w 9144000"/>
              <a:gd name="connsiteY3284" fmla="*/ 1384559 h 6857999"/>
              <a:gd name="connsiteX3285" fmla="*/ 4538472 w 9144000"/>
              <a:gd name="connsiteY3285" fmla="*/ 1461680 h 6857999"/>
              <a:gd name="connsiteX3286" fmla="*/ 4766855 w 9144000"/>
              <a:gd name="connsiteY3286" fmla="*/ 1545502 h 6857999"/>
              <a:gd name="connsiteX3287" fmla="*/ 4790923 w 9144000"/>
              <a:gd name="connsiteY3287" fmla="*/ 1578073 h 6857999"/>
              <a:gd name="connsiteX3288" fmla="*/ 4529461 w 9144000"/>
              <a:gd name="connsiteY3288" fmla="*/ 1474189 h 6857999"/>
              <a:gd name="connsiteX3289" fmla="*/ 4387014 w 9144000"/>
              <a:gd name="connsiteY3289" fmla="*/ 1405651 h 6857999"/>
              <a:gd name="connsiteX3290" fmla="*/ 4336678 w 9144000"/>
              <a:gd name="connsiteY3290" fmla="*/ 1348284 h 6857999"/>
              <a:gd name="connsiteX3291" fmla="*/ 4561264 w 9144000"/>
              <a:gd name="connsiteY3291" fmla="*/ 1445047 h 6857999"/>
              <a:gd name="connsiteX3292" fmla="*/ 4736956 w 9144000"/>
              <a:gd name="connsiteY3292" fmla="*/ 1505040 h 6857999"/>
              <a:gd name="connsiteX3293" fmla="*/ 4758303 w 9144000"/>
              <a:gd name="connsiteY3293" fmla="*/ 1533928 h 6857999"/>
              <a:gd name="connsiteX3294" fmla="*/ 4541193 w 9144000"/>
              <a:gd name="connsiteY3294" fmla="*/ 1454232 h 6857999"/>
              <a:gd name="connsiteX3295" fmla="*/ 4355891 w 9144000"/>
              <a:gd name="connsiteY3295" fmla="*/ 1370181 h 6857999"/>
              <a:gd name="connsiteX3296" fmla="*/ 4313645 w 9144000"/>
              <a:gd name="connsiteY3296" fmla="*/ 1322034 h 6857999"/>
              <a:gd name="connsiteX3297" fmla="*/ 4576987 w 9144000"/>
              <a:gd name="connsiteY3297" fmla="*/ 1430416 h 6857999"/>
              <a:gd name="connsiteX3298" fmla="*/ 4714387 w 9144000"/>
              <a:gd name="connsiteY3298" fmla="*/ 1474497 h 6857999"/>
              <a:gd name="connsiteX3299" fmla="*/ 4728676 w 9144000"/>
              <a:gd name="connsiteY3299" fmla="*/ 1493834 h 6857999"/>
              <a:gd name="connsiteX3300" fmla="*/ 4564949 w 9144000"/>
              <a:gd name="connsiteY3300" fmla="*/ 1437810 h 6857999"/>
              <a:gd name="connsiteX3301" fmla="*/ 4324056 w 9144000"/>
              <a:gd name="connsiteY3301" fmla="*/ 1333899 h 6857999"/>
              <a:gd name="connsiteX3302" fmla="*/ 4360185 w 9144000"/>
              <a:gd name="connsiteY3302" fmla="*/ 1309367 h 6857999"/>
              <a:gd name="connsiteX3303" fmla="*/ 4543459 w 9144000"/>
              <a:gd name="connsiteY3303" fmla="*/ 1377327 h 6857999"/>
              <a:gd name="connsiteX3304" fmla="*/ 4672329 w 9144000"/>
              <a:gd name="connsiteY3304" fmla="*/ 1417579 h 6857999"/>
              <a:gd name="connsiteX3305" fmla="*/ 4675242 w 9144000"/>
              <a:gd name="connsiteY3305" fmla="*/ 1421523 h 6857999"/>
              <a:gd name="connsiteX3306" fmla="*/ 4541379 w 9144000"/>
              <a:gd name="connsiteY3306" fmla="*/ 1378318 h 6857999"/>
              <a:gd name="connsiteX3307" fmla="*/ 4360185 w 9144000"/>
              <a:gd name="connsiteY3307" fmla="*/ 1309367 h 6857999"/>
              <a:gd name="connsiteX3308" fmla="*/ 4295390 w 9144000"/>
              <a:gd name="connsiteY3308" fmla="*/ 1301227 h 6857999"/>
              <a:gd name="connsiteX3309" fmla="*/ 4433651 w 9144000"/>
              <a:gd name="connsiteY3309" fmla="*/ 1359837 h 6857999"/>
              <a:gd name="connsiteX3310" fmla="*/ 4591236 w 9144000"/>
              <a:gd name="connsiteY3310" fmla="*/ 1417864 h 6857999"/>
              <a:gd name="connsiteX3311" fmla="*/ 4696024 w 9144000"/>
              <a:gd name="connsiteY3311" fmla="*/ 1449646 h 6857999"/>
              <a:gd name="connsiteX3312" fmla="*/ 4706628 w 9144000"/>
              <a:gd name="connsiteY3312" fmla="*/ 1463998 h 6857999"/>
              <a:gd name="connsiteX3313" fmla="*/ 4579802 w 9144000"/>
              <a:gd name="connsiteY3313" fmla="*/ 1423361 h 6857999"/>
              <a:gd name="connsiteX3314" fmla="*/ 4302375 w 9144000"/>
              <a:gd name="connsiteY3314" fmla="*/ 1309188 h 6857999"/>
              <a:gd name="connsiteX3315" fmla="*/ 4015648 w 9144000"/>
              <a:gd name="connsiteY3315" fmla="*/ 1283771 h 6857999"/>
              <a:gd name="connsiteX3316" fmla="*/ 4086417 w 9144000"/>
              <a:gd name="connsiteY3316" fmla="*/ 1334043 h 6857999"/>
              <a:gd name="connsiteX3317" fmla="*/ 4265864 w 9144000"/>
              <a:gd name="connsiteY3317" fmla="*/ 1448102 h 6857999"/>
              <a:gd name="connsiteX3318" fmla="*/ 4553554 w 9144000"/>
              <a:gd name="connsiteY3318" fmla="*/ 1607169 h 6857999"/>
              <a:gd name="connsiteX3319" fmla="*/ 4561987 w 9144000"/>
              <a:gd name="connsiteY3319" fmla="*/ 1616776 h 6857999"/>
              <a:gd name="connsiteX3320" fmla="*/ 4628259 w 9144000"/>
              <a:gd name="connsiteY3320" fmla="*/ 1695619 h 6857999"/>
              <a:gd name="connsiteX3321" fmla="*/ 4607693 w 9144000"/>
              <a:gd name="connsiteY3321" fmla="*/ 1684498 h 6857999"/>
              <a:gd name="connsiteX3322" fmla="*/ 4244528 w 9144000"/>
              <a:gd name="connsiteY3322" fmla="*/ 1464545 h 6857999"/>
              <a:gd name="connsiteX3323" fmla="*/ 4086140 w 9144000"/>
              <a:gd name="connsiteY3323" fmla="*/ 1356698 h 6857999"/>
              <a:gd name="connsiteX3324" fmla="*/ 4279757 w 9144000"/>
              <a:gd name="connsiteY3324" fmla="*/ 1283411 h 6857999"/>
              <a:gd name="connsiteX3325" fmla="*/ 4492558 w 9144000"/>
              <a:gd name="connsiteY3325" fmla="*/ 1369824 h 6857999"/>
              <a:gd name="connsiteX3326" fmla="*/ 4683523 w 9144000"/>
              <a:gd name="connsiteY3326" fmla="*/ 1432729 h 6857999"/>
              <a:gd name="connsiteX3327" fmla="*/ 4689088 w 9144000"/>
              <a:gd name="connsiteY3327" fmla="*/ 1440260 h 6857999"/>
              <a:gd name="connsiteX3328" fmla="*/ 4639866 w 9144000"/>
              <a:gd name="connsiteY3328" fmla="*/ 1425766 h 6857999"/>
              <a:gd name="connsiteX3329" fmla="*/ 4339973 w 9144000"/>
              <a:gd name="connsiteY3329" fmla="*/ 1312483 h 6857999"/>
              <a:gd name="connsiteX3330" fmla="*/ 4281543 w 9144000"/>
              <a:gd name="connsiteY3330" fmla="*/ 1285447 h 6857999"/>
              <a:gd name="connsiteX3331" fmla="*/ 3928512 w 9144000"/>
              <a:gd name="connsiteY3331" fmla="*/ 1193624 h 6857999"/>
              <a:gd name="connsiteX3332" fmla="*/ 3934568 w 9144000"/>
              <a:gd name="connsiteY3332" fmla="*/ 1198341 h 6857999"/>
              <a:gd name="connsiteX3333" fmla="*/ 4478352 w 9144000"/>
              <a:gd name="connsiteY3333" fmla="*/ 1526089 h 6857999"/>
              <a:gd name="connsiteX3334" fmla="*/ 4485252 w 9144000"/>
              <a:gd name="connsiteY3334" fmla="*/ 1529362 h 6857999"/>
              <a:gd name="connsiteX3335" fmla="*/ 4536914 w 9144000"/>
              <a:gd name="connsiteY3335" fmla="*/ 1588213 h 6857999"/>
              <a:gd name="connsiteX3336" fmla="*/ 4269930 w 9144000"/>
              <a:gd name="connsiteY3336" fmla="*/ 1440697 h 6857999"/>
              <a:gd name="connsiteX3337" fmla="*/ 4090836 w 9144000"/>
              <a:gd name="connsiteY3337" fmla="*/ 1326977 h 6857999"/>
              <a:gd name="connsiteX3338" fmla="*/ 3984354 w 9144000"/>
              <a:gd name="connsiteY3338" fmla="*/ 1251395 h 6857999"/>
              <a:gd name="connsiteX3339" fmla="*/ 4058137 w 9144000"/>
              <a:gd name="connsiteY3339" fmla="*/ 1172304 h 6857999"/>
              <a:gd name="connsiteX3340" fmla="*/ 4262584 w 9144000"/>
              <a:gd name="connsiteY3340" fmla="*/ 1275703 h 6857999"/>
              <a:gd name="connsiteX3341" fmla="*/ 4264020 w 9144000"/>
              <a:gd name="connsiteY3341" fmla="*/ 1277339 h 6857999"/>
              <a:gd name="connsiteX3342" fmla="*/ 4196640 w 9144000"/>
              <a:gd name="connsiteY3342" fmla="*/ 1246162 h 6857999"/>
              <a:gd name="connsiteX3343" fmla="*/ 4058137 w 9144000"/>
              <a:gd name="connsiteY3343" fmla="*/ 1172304 h 6857999"/>
              <a:gd name="connsiteX3344" fmla="*/ 3739712 w 9144000"/>
              <a:gd name="connsiteY3344" fmla="*/ 1112477 h 6857999"/>
              <a:gd name="connsiteX3345" fmla="*/ 3890169 w 9144000"/>
              <a:gd name="connsiteY3345" fmla="*/ 1242753 h 6857999"/>
              <a:gd name="connsiteX3346" fmla="*/ 4168682 w 9144000"/>
              <a:gd name="connsiteY3346" fmla="*/ 1454332 h 6857999"/>
              <a:gd name="connsiteX3347" fmla="*/ 4290964 w 9144000"/>
              <a:gd name="connsiteY3347" fmla="*/ 1583753 h 6857999"/>
              <a:gd name="connsiteX3348" fmla="*/ 4072610 w 9144000"/>
              <a:gd name="connsiteY3348" fmla="*/ 1415513 h 6857999"/>
              <a:gd name="connsiteX3349" fmla="*/ 3739712 w 9144000"/>
              <a:gd name="connsiteY3349" fmla="*/ 1112477 h 6857999"/>
              <a:gd name="connsiteX3350" fmla="*/ 3846748 w 9144000"/>
              <a:gd name="connsiteY3350" fmla="*/ 1109034 h 6857999"/>
              <a:gd name="connsiteX3351" fmla="*/ 3949067 w 9144000"/>
              <a:gd name="connsiteY3351" fmla="*/ 1185835 h 6857999"/>
              <a:gd name="connsiteX3352" fmla="*/ 4219388 w 9144000"/>
              <a:gd name="connsiteY3352" fmla="*/ 1355378 h 6857999"/>
              <a:gd name="connsiteX3353" fmla="*/ 4425109 w 9144000"/>
              <a:gd name="connsiteY3353" fmla="*/ 1460847 h 6857999"/>
              <a:gd name="connsiteX3354" fmla="*/ 4470423 w 9144000"/>
              <a:gd name="connsiteY3354" fmla="*/ 1512468 h 6857999"/>
              <a:gd name="connsiteX3355" fmla="*/ 4203591 w 9144000"/>
              <a:gd name="connsiteY3355" fmla="*/ 1365652 h 6857999"/>
              <a:gd name="connsiteX3356" fmla="*/ 3939411 w 9144000"/>
              <a:gd name="connsiteY3356" fmla="*/ 1191558 h 6857999"/>
              <a:gd name="connsiteX3357" fmla="*/ 3887129 w 9144000"/>
              <a:gd name="connsiteY3357" fmla="*/ 1150809 h 6857999"/>
              <a:gd name="connsiteX3358" fmla="*/ 3826135 w 9144000"/>
              <a:gd name="connsiteY3358" fmla="*/ 1067555 h 6857999"/>
              <a:gd name="connsiteX3359" fmla="*/ 3960732 w 9144000"/>
              <a:gd name="connsiteY3359" fmla="*/ 1164537 h 6857999"/>
              <a:gd name="connsiteX3360" fmla="*/ 4240501 w 9144000"/>
              <a:gd name="connsiteY3360" fmla="*/ 1326476 h 6857999"/>
              <a:gd name="connsiteX3361" fmla="*/ 4351279 w 9144000"/>
              <a:gd name="connsiteY3361" fmla="*/ 1376741 h 6857999"/>
              <a:gd name="connsiteX3362" fmla="*/ 4369082 w 9144000"/>
              <a:gd name="connsiteY3362" fmla="*/ 1397022 h 6857999"/>
              <a:gd name="connsiteX3363" fmla="*/ 4237434 w 9144000"/>
              <a:gd name="connsiteY3363" fmla="*/ 1333681 h 6857999"/>
              <a:gd name="connsiteX3364" fmla="*/ 3962586 w 9144000"/>
              <a:gd name="connsiteY3364" fmla="*/ 1168396 h 6857999"/>
              <a:gd name="connsiteX3365" fmla="*/ 3767421 w 9144000"/>
              <a:gd name="connsiteY3365" fmla="*/ 1028013 h 6857999"/>
              <a:gd name="connsiteX3366" fmla="*/ 3832157 w 9144000"/>
              <a:gd name="connsiteY3366" fmla="*/ 1082431 h 6857999"/>
              <a:gd name="connsiteX3367" fmla="*/ 3957779 w 9144000"/>
              <a:gd name="connsiteY3367" fmla="*/ 1174180 h 6857999"/>
              <a:gd name="connsiteX3368" fmla="*/ 4233106 w 9144000"/>
              <a:gd name="connsiteY3368" fmla="*/ 1339905 h 6857999"/>
              <a:gd name="connsiteX3369" fmla="*/ 4381797 w 9144000"/>
              <a:gd name="connsiteY3369" fmla="*/ 1411507 h 6857999"/>
              <a:gd name="connsiteX3370" fmla="*/ 4410668 w 9144000"/>
              <a:gd name="connsiteY3370" fmla="*/ 1444396 h 6857999"/>
              <a:gd name="connsiteX3371" fmla="*/ 4222817 w 9144000"/>
              <a:gd name="connsiteY3371" fmla="*/ 1348172 h 6857999"/>
              <a:gd name="connsiteX3372" fmla="*/ 3952955 w 9144000"/>
              <a:gd name="connsiteY3372" fmla="*/ 1179083 h 6857999"/>
              <a:gd name="connsiteX3373" fmla="*/ 3827745 w 9144000"/>
              <a:gd name="connsiteY3373" fmla="*/ 1085023 h 6857999"/>
              <a:gd name="connsiteX3374" fmla="*/ 3803289 w 9144000"/>
              <a:gd name="connsiteY3374" fmla="*/ 1064107 h 6857999"/>
              <a:gd name="connsiteX3375" fmla="*/ 3373069 w 9144000"/>
              <a:gd name="connsiteY3375" fmla="*/ 948810 h 6857999"/>
              <a:gd name="connsiteX3376" fmla="*/ 3411548 w 9144000"/>
              <a:gd name="connsiteY3376" fmla="*/ 985109 h 6857999"/>
              <a:gd name="connsiteX3377" fmla="*/ 3466523 w 9144000"/>
              <a:gd name="connsiteY3377" fmla="*/ 1042597 h 6857999"/>
              <a:gd name="connsiteX3378" fmla="*/ 3437652 w 9144000"/>
              <a:gd name="connsiteY3378" fmla="*/ 834489 h 6857999"/>
              <a:gd name="connsiteX3379" fmla="*/ 3925883 w 9144000"/>
              <a:gd name="connsiteY3379" fmla="*/ 1295796 h 6857999"/>
              <a:gd name="connsiteX3380" fmla="*/ 3876687 w 9144000"/>
              <a:gd name="connsiteY3380" fmla="*/ 1254295 h 6857999"/>
              <a:gd name="connsiteX3381" fmla="*/ 3437652 w 9144000"/>
              <a:gd name="connsiteY3381" fmla="*/ 834489 h 6857999"/>
              <a:gd name="connsiteX3382" fmla="*/ 2912456 w 9144000"/>
              <a:gd name="connsiteY3382" fmla="*/ 812396 h 6857999"/>
              <a:gd name="connsiteX3383" fmla="*/ 3005084 w 9144000"/>
              <a:gd name="connsiteY3383" fmla="*/ 866521 h 6857999"/>
              <a:gd name="connsiteX3384" fmla="*/ 3630579 w 9144000"/>
              <a:gd name="connsiteY3384" fmla="*/ 1495672 h 6857999"/>
              <a:gd name="connsiteX3385" fmla="*/ 3660556 w 9144000"/>
              <a:gd name="connsiteY3385" fmla="*/ 1552395 h 6857999"/>
              <a:gd name="connsiteX3386" fmla="*/ 3646434 w 9144000"/>
              <a:gd name="connsiteY3386" fmla="*/ 1539521 h 6857999"/>
              <a:gd name="connsiteX3387" fmla="*/ 2914767 w 9144000"/>
              <a:gd name="connsiteY3387" fmla="*/ 814924 h 6857999"/>
              <a:gd name="connsiteX3388" fmla="*/ 3495084 w 9144000"/>
              <a:gd name="connsiteY3388" fmla="*/ 765660 h 6857999"/>
              <a:gd name="connsiteX3389" fmla="*/ 3557701 w 9144000"/>
              <a:gd name="connsiteY3389" fmla="*/ 828666 h 6857999"/>
              <a:gd name="connsiteX3390" fmla="*/ 3594961 w 9144000"/>
              <a:gd name="connsiteY3390" fmla="*/ 869217 h 6857999"/>
              <a:gd name="connsiteX3391" fmla="*/ 3660471 w 9144000"/>
              <a:gd name="connsiteY3391" fmla="*/ 932076 h 6857999"/>
              <a:gd name="connsiteX3392" fmla="*/ 3725993 w 9144000"/>
              <a:gd name="connsiteY3392" fmla="*/ 998006 h 6857999"/>
              <a:gd name="connsiteX3393" fmla="*/ 3706712 w 9144000"/>
              <a:gd name="connsiteY3393" fmla="*/ 981517 h 6857999"/>
              <a:gd name="connsiteX3394" fmla="*/ 3589880 w 9144000"/>
              <a:gd name="connsiteY3394" fmla="*/ 868602 h 6857999"/>
              <a:gd name="connsiteX3395" fmla="*/ 3148426 w 9144000"/>
              <a:gd name="connsiteY3395" fmla="*/ 723290 h 6857999"/>
              <a:gd name="connsiteX3396" fmla="*/ 3233944 w 9144000"/>
              <a:gd name="connsiteY3396" fmla="*/ 804578 h 6857999"/>
              <a:gd name="connsiteX3397" fmla="*/ 3201499 w 9144000"/>
              <a:gd name="connsiteY3397" fmla="*/ 776633 h 6857999"/>
              <a:gd name="connsiteX3398" fmla="*/ 3151554 w 9144000"/>
              <a:gd name="connsiteY3398" fmla="*/ 726511 h 6857999"/>
              <a:gd name="connsiteX3399" fmla="*/ 2795885 w 9144000"/>
              <a:gd name="connsiteY3399" fmla="*/ 684823 h 6857999"/>
              <a:gd name="connsiteX3400" fmla="*/ 2856078 w 9144000"/>
              <a:gd name="connsiteY3400" fmla="*/ 717349 h 6857999"/>
              <a:gd name="connsiteX3401" fmla="*/ 3664315 w 9144000"/>
              <a:gd name="connsiteY3401" fmla="*/ 1465614 h 6857999"/>
              <a:gd name="connsiteX3402" fmla="*/ 3775577 w 9144000"/>
              <a:gd name="connsiteY3402" fmla="*/ 1657253 h 6857999"/>
              <a:gd name="connsiteX3403" fmla="*/ 3678623 w 9144000"/>
              <a:gd name="connsiteY3403" fmla="*/ 1568867 h 6857999"/>
              <a:gd name="connsiteX3404" fmla="*/ 3637454 w 9144000"/>
              <a:gd name="connsiteY3404" fmla="*/ 1490767 h 6857999"/>
              <a:gd name="connsiteX3405" fmla="*/ 3009589 w 9144000"/>
              <a:gd name="connsiteY3405" fmla="*/ 859573 h 6857999"/>
              <a:gd name="connsiteX3406" fmla="*/ 2893540 w 9144000"/>
              <a:gd name="connsiteY3406" fmla="*/ 791694 h 6857999"/>
              <a:gd name="connsiteX3407" fmla="*/ 3359339 w 9144000"/>
              <a:gd name="connsiteY3407" fmla="*/ 631263 h 6857999"/>
              <a:gd name="connsiteX3408" fmla="*/ 3426121 w 9144000"/>
              <a:gd name="connsiteY3408" fmla="*/ 696336 h 6857999"/>
              <a:gd name="connsiteX3409" fmla="*/ 3470946 w 9144000"/>
              <a:gd name="connsiteY3409" fmla="*/ 750828 h 6857999"/>
              <a:gd name="connsiteX3410" fmla="*/ 3701587 w 9144000"/>
              <a:gd name="connsiteY3410" fmla="*/ 987367 h 6857999"/>
              <a:gd name="connsiteX3411" fmla="*/ 3793673 w 9144000"/>
              <a:gd name="connsiteY3411" fmla="*/ 1066106 h 6857999"/>
              <a:gd name="connsiteX3412" fmla="*/ 3795056 w 9144000"/>
              <a:gd name="connsiteY3412" fmla="*/ 1067498 h 6857999"/>
              <a:gd name="connsiteX3413" fmla="*/ 3840375 w 9144000"/>
              <a:gd name="connsiteY3413" fmla="*/ 1114370 h 6857999"/>
              <a:gd name="connsiteX3414" fmla="*/ 3794550 w 9144000"/>
              <a:gd name="connsiteY3414" fmla="*/ 1078654 h 6857999"/>
              <a:gd name="connsiteX3415" fmla="*/ 3392365 w 9144000"/>
              <a:gd name="connsiteY3415" fmla="*/ 673426 h 6857999"/>
              <a:gd name="connsiteX3416" fmla="*/ 2381172 w 9144000"/>
              <a:gd name="connsiteY3416" fmla="*/ 565908 h 6857999"/>
              <a:gd name="connsiteX3417" fmla="*/ 2410646 w 9144000"/>
              <a:gd name="connsiteY3417" fmla="*/ 575853 h 6857999"/>
              <a:gd name="connsiteX3418" fmla="*/ 2813116 w 9144000"/>
              <a:gd name="connsiteY3418" fmla="*/ 754349 h 6857999"/>
              <a:gd name="connsiteX3419" fmla="*/ 2889967 w 9144000"/>
              <a:gd name="connsiteY3419" fmla="*/ 799255 h 6857999"/>
              <a:gd name="connsiteX3420" fmla="*/ 2909186 w 9144000"/>
              <a:gd name="connsiteY3420" fmla="*/ 820295 h 6857999"/>
              <a:gd name="connsiteX3421" fmla="*/ 3641147 w 9144000"/>
              <a:gd name="connsiteY3421" fmla="*/ 1545271 h 6857999"/>
              <a:gd name="connsiteX3422" fmla="*/ 3671338 w 9144000"/>
              <a:gd name="connsiteY3422" fmla="*/ 1572798 h 6857999"/>
              <a:gd name="connsiteX3423" fmla="*/ 3733602 w 9144000"/>
              <a:gd name="connsiteY3423" fmla="*/ 1690616 h 6857999"/>
              <a:gd name="connsiteX3424" fmla="*/ 3893783 w 9144000"/>
              <a:gd name="connsiteY3424" fmla="*/ 2109647 h 6857999"/>
              <a:gd name="connsiteX3425" fmla="*/ 3896986 w 9144000"/>
              <a:gd name="connsiteY3425" fmla="*/ 2121143 h 6857999"/>
              <a:gd name="connsiteX3426" fmla="*/ 3831776 w 9144000"/>
              <a:gd name="connsiteY3426" fmla="*/ 2072813 h 6857999"/>
              <a:gd name="connsiteX3427" fmla="*/ 3510064 w 9144000"/>
              <a:gd name="connsiteY3427" fmla="*/ 1810289 h 6857999"/>
              <a:gd name="connsiteX3428" fmla="*/ 2460060 w 9144000"/>
              <a:gd name="connsiteY3428" fmla="*/ 672384 h 6857999"/>
              <a:gd name="connsiteX3429" fmla="*/ 2686509 w 9144000"/>
              <a:gd name="connsiteY3429" fmla="*/ 565125 h 6857999"/>
              <a:gd name="connsiteX3430" fmla="*/ 2736333 w 9144000"/>
              <a:gd name="connsiteY3430" fmla="*/ 592213 h 6857999"/>
              <a:gd name="connsiteX3431" fmla="*/ 3687540 w 9144000"/>
              <a:gd name="connsiteY3431" fmla="*/ 1437613 h 6857999"/>
              <a:gd name="connsiteX3432" fmla="*/ 3856363 w 9144000"/>
              <a:gd name="connsiteY3432" fmla="*/ 1708102 h 6857999"/>
              <a:gd name="connsiteX3433" fmla="*/ 3877938 w 9144000"/>
              <a:gd name="connsiteY3433" fmla="*/ 1750570 h 6857999"/>
              <a:gd name="connsiteX3434" fmla="*/ 3794778 w 9144000"/>
              <a:gd name="connsiteY3434" fmla="*/ 1674758 h 6857999"/>
              <a:gd name="connsiteX3435" fmla="*/ 3793284 w 9144000"/>
              <a:gd name="connsiteY3435" fmla="*/ 1671613 h 6857999"/>
              <a:gd name="connsiteX3436" fmla="*/ 3671094 w 9144000"/>
              <a:gd name="connsiteY3436" fmla="*/ 1460923 h 6857999"/>
              <a:gd name="connsiteX3437" fmla="*/ 2860913 w 9144000"/>
              <a:gd name="connsiteY3437" fmla="*/ 710200 h 6857999"/>
              <a:gd name="connsiteX3438" fmla="*/ 2778292 w 9144000"/>
              <a:gd name="connsiteY3438" fmla="*/ 665569 h 6857999"/>
              <a:gd name="connsiteX3439" fmla="*/ 3229589 w 9144000"/>
              <a:gd name="connsiteY3439" fmla="*/ 504833 h 6857999"/>
              <a:gd name="connsiteX3440" fmla="*/ 3316395 w 9144000"/>
              <a:gd name="connsiteY3440" fmla="*/ 589419 h 6857999"/>
              <a:gd name="connsiteX3441" fmla="*/ 3385225 w 9144000"/>
              <a:gd name="connsiteY3441" fmla="*/ 677501 h 6857999"/>
              <a:gd name="connsiteX3442" fmla="*/ 3789044 w 9144000"/>
              <a:gd name="connsiteY3442" fmla="*/ 1084972 h 6857999"/>
              <a:gd name="connsiteX3443" fmla="*/ 3881867 w 9144000"/>
              <a:gd name="connsiteY3443" fmla="*/ 1157285 h 6857999"/>
              <a:gd name="connsiteX3444" fmla="*/ 3947712 w 9144000"/>
              <a:gd name="connsiteY3444" fmla="*/ 1225387 h 6857999"/>
              <a:gd name="connsiteX3445" fmla="*/ 3919132 w 9144000"/>
              <a:gd name="connsiteY3445" fmla="*/ 1205100 h 6857999"/>
              <a:gd name="connsiteX3446" fmla="*/ 3237317 w 9144000"/>
              <a:gd name="connsiteY3446" fmla="*/ 515492 h 6857999"/>
              <a:gd name="connsiteX3447" fmla="*/ 2042852 w 9144000"/>
              <a:gd name="connsiteY3447" fmla="*/ 461415 h 6857999"/>
              <a:gd name="connsiteX3448" fmla="*/ 2207054 w 9144000"/>
              <a:gd name="connsiteY3448" fmla="*/ 507159 h 6857999"/>
              <a:gd name="connsiteX3449" fmla="*/ 2367842 w 9144000"/>
              <a:gd name="connsiteY3449" fmla="*/ 561410 h 6857999"/>
              <a:gd name="connsiteX3450" fmla="*/ 2453875 w 9144000"/>
              <a:gd name="connsiteY3450" fmla="*/ 677388 h 6857999"/>
              <a:gd name="connsiteX3451" fmla="*/ 3505206 w 9144000"/>
              <a:gd name="connsiteY3451" fmla="*/ 1816860 h 6857999"/>
              <a:gd name="connsiteX3452" fmla="*/ 3827097 w 9144000"/>
              <a:gd name="connsiteY3452" fmla="*/ 2079723 h 6857999"/>
              <a:gd name="connsiteX3453" fmla="*/ 3900643 w 9144000"/>
              <a:gd name="connsiteY3453" fmla="*/ 2134266 h 6857999"/>
              <a:gd name="connsiteX3454" fmla="*/ 3955721 w 9144000"/>
              <a:gd name="connsiteY3454" fmla="*/ 2331882 h 6857999"/>
              <a:gd name="connsiteX3455" fmla="*/ 3985578 w 9144000"/>
              <a:gd name="connsiteY3455" fmla="*/ 2471465 h 6857999"/>
              <a:gd name="connsiteX3456" fmla="*/ 3649363 w 9144000"/>
              <a:gd name="connsiteY3456" fmla="*/ 2256000 h 6857999"/>
              <a:gd name="connsiteX3457" fmla="*/ 3313072 w 9144000"/>
              <a:gd name="connsiteY3457" fmla="*/ 2007119 h 6857999"/>
              <a:gd name="connsiteX3458" fmla="*/ 2125484 w 9144000"/>
              <a:gd name="connsiteY3458" fmla="*/ 601244 h 6857999"/>
              <a:gd name="connsiteX3459" fmla="*/ 2297066 w 9144000"/>
              <a:gd name="connsiteY3459" fmla="*/ 452386 h 6857999"/>
              <a:gd name="connsiteX3460" fmla="*/ 2398095 w 9144000"/>
              <a:gd name="connsiteY3460" fmla="*/ 490655 h 6857999"/>
              <a:gd name="connsiteX3461" fmla="*/ 2636561 w 9144000"/>
              <a:gd name="connsiteY3461" fmla="*/ 598732 h 6857999"/>
              <a:gd name="connsiteX3462" fmla="*/ 2775255 w 9144000"/>
              <a:gd name="connsiteY3462" fmla="*/ 673675 h 6857999"/>
              <a:gd name="connsiteX3463" fmla="*/ 2871037 w 9144000"/>
              <a:gd name="connsiteY3463" fmla="*/ 778532 h 6857999"/>
              <a:gd name="connsiteX3464" fmla="*/ 2817045 w 9144000"/>
              <a:gd name="connsiteY3464" fmla="*/ 746951 h 6857999"/>
              <a:gd name="connsiteX3465" fmla="*/ 2413458 w 9144000"/>
              <a:gd name="connsiteY3465" fmla="*/ 567709 h 6857999"/>
              <a:gd name="connsiteX3466" fmla="*/ 2372172 w 9144000"/>
              <a:gd name="connsiteY3466" fmla="*/ 553760 h 6857999"/>
              <a:gd name="connsiteX3467" fmla="*/ 2548596 w 9144000"/>
              <a:gd name="connsiteY3467" fmla="*/ 411993 h 6857999"/>
              <a:gd name="connsiteX3468" fmla="*/ 2721198 w 9144000"/>
              <a:gd name="connsiteY3468" fmla="*/ 516378 h 6857999"/>
              <a:gd name="connsiteX3469" fmla="*/ 3717413 w 9144000"/>
              <a:gd name="connsiteY3469" fmla="*/ 1410730 h 6857999"/>
              <a:gd name="connsiteX3470" fmla="*/ 3897018 w 9144000"/>
              <a:gd name="connsiteY3470" fmla="*/ 1671752 h 6857999"/>
              <a:gd name="connsiteX3471" fmla="*/ 4018487 w 9144000"/>
              <a:gd name="connsiteY3471" fmla="*/ 1878700 h 6857999"/>
              <a:gd name="connsiteX3472" fmla="*/ 3895575 w 9144000"/>
              <a:gd name="connsiteY3472" fmla="*/ 1766649 h 6857999"/>
              <a:gd name="connsiteX3473" fmla="*/ 3863650 w 9144000"/>
              <a:gd name="connsiteY3473" fmla="*/ 1703818 h 6857999"/>
              <a:gd name="connsiteX3474" fmla="*/ 3694395 w 9144000"/>
              <a:gd name="connsiteY3474" fmla="*/ 1432791 h 6857999"/>
              <a:gd name="connsiteX3475" fmla="*/ 2740403 w 9144000"/>
              <a:gd name="connsiteY3475" fmla="*/ 584933 h 6857999"/>
              <a:gd name="connsiteX3476" fmla="*/ 2669275 w 9144000"/>
              <a:gd name="connsiteY3476" fmla="*/ 546264 h 6857999"/>
              <a:gd name="connsiteX3477" fmla="*/ 2573978 w 9144000"/>
              <a:gd name="connsiteY3477" fmla="*/ 441973 h 6857999"/>
              <a:gd name="connsiteX3478" fmla="*/ 1781803 w 9144000"/>
              <a:gd name="connsiteY3478" fmla="*/ 399637 h 6857999"/>
              <a:gd name="connsiteX3479" fmla="*/ 1978292 w 9144000"/>
              <a:gd name="connsiteY3479" fmla="*/ 443428 h 6857999"/>
              <a:gd name="connsiteX3480" fmla="*/ 2031989 w 9144000"/>
              <a:gd name="connsiteY3480" fmla="*/ 458388 h 6857999"/>
              <a:gd name="connsiteX3481" fmla="*/ 2118815 w 9144000"/>
              <a:gd name="connsiteY3481" fmla="*/ 605433 h 6857999"/>
              <a:gd name="connsiteX3482" fmla="*/ 3308320 w 9144000"/>
              <a:gd name="connsiteY3482" fmla="*/ 2012986 h 6857999"/>
              <a:gd name="connsiteX3483" fmla="*/ 3645101 w 9144000"/>
              <a:gd name="connsiteY3483" fmla="*/ 2262350 h 6857999"/>
              <a:gd name="connsiteX3484" fmla="*/ 3987845 w 9144000"/>
              <a:gd name="connsiteY3484" fmla="*/ 2482068 h 6857999"/>
              <a:gd name="connsiteX3485" fmla="*/ 4043921 w 9144000"/>
              <a:gd name="connsiteY3485" fmla="*/ 2744230 h 6857999"/>
              <a:gd name="connsiteX3486" fmla="*/ 3841393 w 9144000"/>
              <a:gd name="connsiteY3486" fmla="*/ 2647642 h 6857999"/>
              <a:gd name="connsiteX3487" fmla="*/ 3113390 w 9144000"/>
              <a:gd name="connsiteY3487" fmla="*/ 2205813 h 6857999"/>
              <a:gd name="connsiteX3488" fmla="*/ 1824815 w 9144000"/>
              <a:gd name="connsiteY3488" fmla="*/ 482206 h 6857999"/>
              <a:gd name="connsiteX3489" fmla="*/ 1819518 w 9144000"/>
              <a:gd name="connsiteY3489" fmla="*/ 484411 h 6857999"/>
              <a:gd name="connsiteX3490" fmla="*/ 3117524 w 9144000"/>
              <a:gd name="connsiteY3490" fmla="*/ 395636 h 6857999"/>
              <a:gd name="connsiteX3491" fmla="*/ 3196415 w 9144000"/>
              <a:gd name="connsiteY3491" fmla="*/ 472507 h 6857999"/>
              <a:gd name="connsiteX3492" fmla="*/ 3229757 w 9144000"/>
              <a:gd name="connsiteY3492" fmla="*/ 518611 h 6857999"/>
              <a:gd name="connsiteX3493" fmla="*/ 3914349 w 9144000"/>
              <a:gd name="connsiteY3493" fmla="*/ 1211810 h 6857999"/>
              <a:gd name="connsiteX3494" fmla="*/ 3978970 w 9144000"/>
              <a:gd name="connsiteY3494" fmla="*/ 1257716 h 6857999"/>
              <a:gd name="connsiteX3495" fmla="*/ 4048353 w 9144000"/>
              <a:gd name="connsiteY3495" fmla="*/ 1329476 h 6857999"/>
              <a:gd name="connsiteX3496" fmla="*/ 3902817 w 9144000"/>
              <a:gd name="connsiteY3496" fmla="*/ 1220531 h 6857999"/>
              <a:gd name="connsiteX3497" fmla="*/ 3208249 w 9144000"/>
              <a:gd name="connsiteY3497" fmla="*/ 516193 h 6857999"/>
              <a:gd name="connsiteX3498" fmla="*/ 1971515 w 9144000"/>
              <a:gd name="connsiteY3498" fmla="*/ 340698 h 6857999"/>
              <a:gd name="connsiteX3499" fmla="*/ 2140823 w 9144000"/>
              <a:gd name="connsiteY3499" fmla="*/ 393201 h 6857999"/>
              <a:gd name="connsiteX3500" fmla="*/ 2283021 w 9144000"/>
              <a:gd name="connsiteY3500" fmla="*/ 447066 h 6857999"/>
              <a:gd name="connsiteX3501" fmla="*/ 2358821 w 9144000"/>
              <a:gd name="connsiteY3501" fmla="*/ 549249 h 6857999"/>
              <a:gd name="connsiteX3502" fmla="*/ 2209330 w 9144000"/>
              <a:gd name="connsiteY3502" fmla="*/ 498741 h 6857999"/>
              <a:gd name="connsiteX3503" fmla="*/ 2036424 w 9144000"/>
              <a:gd name="connsiteY3503" fmla="*/ 450537 h 6857999"/>
              <a:gd name="connsiteX3504" fmla="*/ 2208591 w 9144000"/>
              <a:gd name="connsiteY3504" fmla="*/ 326910 h 6857999"/>
              <a:gd name="connsiteX3505" fmla="*/ 2480988 w 9144000"/>
              <a:gd name="connsiteY3505" fmla="*/ 453387 h 6857999"/>
              <a:gd name="connsiteX3506" fmla="*/ 2665825 w 9144000"/>
              <a:gd name="connsiteY3506" fmla="*/ 553879 h 6857999"/>
              <a:gd name="connsiteX3507" fmla="*/ 2757679 w 9144000"/>
              <a:gd name="connsiteY3507" fmla="*/ 654434 h 6857999"/>
              <a:gd name="connsiteX3508" fmla="*/ 2640860 w 9144000"/>
              <a:gd name="connsiteY3508" fmla="*/ 591332 h 6857999"/>
              <a:gd name="connsiteX3509" fmla="*/ 2401769 w 9144000"/>
              <a:gd name="connsiteY3509" fmla="*/ 483086 h 6857999"/>
              <a:gd name="connsiteX3510" fmla="*/ 2287923 w 9144000"/>
              <a:gd name="connsiteY3510" fmla="*/ 440046 h 6857999"/>
              <a:gd name="connsiteX3511" fmla="*/ 2287321 w 9144000"/>
              <a:gd name="connsiteY3511" fmla="*/ 439233 h 6857999"/>
              <a:gd name="connsiteX3512" fmla="*/ 3014887 w 9144000"/>
              <a:gd name="connsiteY3512" fmla="*/ 296948 h 6857999"/>
              <a:gd name="connsiteX3513" fmla="*/ 3052243 w 9144000"/>
              <a:gd name="connsiteY3513" fmla="*/ 332025 h 6857999"/>
              <a:gd name="connsiteX3514" fmla="*/ 3080779 w 9144000"/>
              <a:gd name="connsiteY3514" fmla="*/ 359830 h 6857999"/>
              <a:gd name="connsiteX3515" fmla="*/ 3200938 w 9144000"/>
              <a:gd name="connsiteY3515" fmla="*/ 519794 h 6857999"/>
              <a:gd name="connsiteX3516" fmla="*/ 3897957 w 9144000"/>
              <a:gd name="connsiteY3516" fmla="*/ 1227282 h 6857999"/>
              <a:gd name="connsiteX3517" fmla="*/ 4065869 w 9144000"/>
              <a:gd name="connsiteY3517" fmla="*/ 1352777 h 6857999"/>
              <a:gd name="connsiteX3518" fmla="*/ 4080526 w 9144000"/>
              <a:gd name="connsiteY3518" fmla="*/ 1362752 h 6857999"/>
              <a:gd name="connsiteX3519" fmla="*/ 4134754 w 9144000"/>
              <a:gd name="connsiteY3519" fmla="*/ 1418839 h 6857999"/>
              <a:gd name="connsiteX3520" fmla="*/ 3894042 w 9144000"/>
              <a:gd name="connsiteY3520" fmla="*/ 1236000 h 6857999"/>
              <a:gd name="connsiteX3521" fmla="*/ 3049075 w 9144000"/>
              <a:gd name="connsiteY3521" fmla="*/ 343326 h 6857999"/>
              <a:gd name="connsiteX3522" fmla="*/ 1723802 w 9144000"/>
              <a:gd name="connsiteY3522" fmla="*/ 269266 h 6857999"/>
              <a:gd name="connsiteX3523" fmla="*/ 1823961 w 9144000"/>
              <a:gd name="connsiteY3523" fmla="*/ 294941 h 6857999"/>
              <a:gd name="connsiteX3524" fmla="*/ 1966599 w 9144000"/>
              <a:gd name="connsiteY3524" fmla="*/ 339174 h 6857999"/>
              <a:gd name="connsiteX3525" fmla="*/ 1962878 w 9144000"/>
              <a:gd name="connsiteY3525" fmla="*/ 341344 h 6857999"/>
              <a:gd name="connsiteX3526" fmla="*/ 2025565 w 9144000"/>
              <a:gd name="connsiteY3526" fmla="*/ 447509 h 6857999"/>
              <a:gd name="connsiteX3527" fmla="*/ 1979977 w 9144000"/>
              <a:gd name="connsiteY3527" fmla="*/ 434800 h 6857999"/>
              <a:gd name="connsiteX3528" fmla="*/ 1777376 w 9144000"/>
              <a:gd name="connsiteY3528" fmla="*/ 389689 h 6857999"/>
              <a:gd name="connsiteX3529" fmla="*/ 2406117 w 9144000"/>
              <a:gd name="connsiteY3529" fmla="*/ 243699 h 6857999"/>
              <a:gd name="connsiteX3530" fmla="*/ 2583495 w 9144000"/>
              <a:gd name="connsiteY3530" fmla="*/ 357621 h 6857999"/>
              <a:gd name="connsiteX3531" fmla="*/ 3742602 w 9144000"/>
              <a:gd name="connsiteY3531" fmla="*/ 1386557 h 6857999"/>
              <a:gd name="connsiteX3532" fmla="*/ 3992039 w 9144000"/>
              <a:gd name="connsiteY3532" fmla="*/ 1722766 h 6857999"/>
              <a:gd name="connsiteX3533" fmla="*/ 4186777 w 9144000"/>
              <a:gd name="connsiteY3533" fmla="*/ 2026377 h 6857999"/>
              <a:gd name="connsiteX3534" fmla="*/ 4039359 w 9144000"/>
              <a:gd name="connsiteY3534" fmla="*/ 1897728 h 6857999"/>
              <a:gd name="connsiteX3535" fmla="*/ 4036816 w 9144000"/>
              <a:gd name="connsiteY3535" fmla="*/ 1895409 h 6857999"/>
              <a:gd name="connsiteX3536" fmla="*/ 3903819 w 9144000"/>
              <a:gd name="connsiteY3536" fmla="*/ 1668380 h 6857999"/>
              <a:gd name="connsiteX3537" fmla="*/ 3724277 w 9144000"/>
              <a:gd name="connsiteY3537" fmla="*/ 1406753 h 6857999"/>
              <a:gd name="connsiteX3538" fmla="*/ 2726188 w 9144000"/>
              <a:gd name="connsiteY3538" fmla="*/ 510134 h 6857999"/>
              <a:gd name="connsiteX3539" fmla="*/ 2532555 w 9144000"/>
              <a:gd name="connsiteY3539" fmla="*/ 393047 h 6857999"/>
              <a:gd name="connsiteX3540" fmla="*/ 3232645 w 9144000"/>
              <a:gd name="connsiteY3540" fmla="*/ 232182 h 6857999"/>
              <a:gd name="connsiteX3541" fmla="*/ 3275714 w 9144000"/>
              <a:gd name="connsiteY3541" fmla="*/ 270206 h 6857999"/>
              <a:gd name="connsiteX3542" fmla="*/ 3927073 w 9144000"/>
              <a:gd name="connsiteY3542" fmla="*/ 911783 h 6857999"/>
              <a:gd name="connsiteX3543" fmla="*/ 4223760 w 9144000"/>
              <a:gd name="connsiteY3543" fmla="*/ 1232716 h 6857999"/>
              <a:gd name="connsiteX3544" fmla="*/ 4009032 w 9144000"/>
              <a:gd name="connsiteY3544" fmla="*/ 1121121 h 6857999"/>
              <a:gd name="connsiteX3545" fmla="*/ 3268709 w 9144000"/>
              <a:gd name="connsiteY3545" fmla="*/ 305436 h 6857999"/>
              <a:gd name="connsiteX3546" fmla="*/ 1524714 w 9144000"/>
              <a:gd name="connsiteY3546" fmla="*/ 218233 h 6857999"/>
              <a:gd name="connsiteX3547" fmla="*/ 1712867 w 9144000"/>
              <a:gd name="connsiteY3547" fmla="*/ 266464 h 6857999"/>
              <a:gd name="connsiteX3548" fmla="*/ 1767598 w 9144000"/>
              <a:gd name="connsiteY3548" fmla="*/ 387512 h 6857999"/>
              <a:gd name="connsiteX3549" fmla="*/ 1729359 w 9144000"/>
              <a:gd name="connsiteY3549" fmla="*/ 378998 h 6857999"/>
              <a:gd name="connsiteX3550" fmla="*/ 1569658 w 9144000"/>
              <a:gd name="connsiteY3550" fmla="*/ 350010 h 6857999"/>
              <a:gd name="connsiteX3551" fmla="*/ 1898838 w 9144000"/>
              <a:gd name="connsiteY3551" fmla="*/ 204351 h 6857999"/>
              <a:gd name="connsiteX3552" fmla="*/ 1906834 w 9144000"/>
              <a:gd name="connsiteY3552" fmla="*/ 207113 h 6857999"/>
              <a:gd name="connsiteX3553" fmla="*/ 2194353 w 9144000"/>
              <a:gd name="connsiteY3553" fmla="*/ 320987 h 6857999"/>
              <a:gd name="connsiteX3554" fmla="*/ 2274378 w 9144000"/>
              <a:gd name="connsiteY3554" fmla="*/ 434925 h 6857999"/>
              <a:gd name="connsiteX3555" fmla="*/ 2143770 w 9144000"/>
              <a:gd name="connsiteY3555" fmla="*/ 385547 h 6857999"/>
              <a:gd name="connsiteX3556" fmla="*/ 1969562 w 9144000"/>
              <a:gd name="connsiteY3556" fmla="*/ 331697 h 6857999"/>
              <a:gd name="connsiteX3557" fmla="*/ 1969637 w 9144000"/>
              <a:gd name="connsiteY3557" fmla="*/ 331654 h 6857999"/>
              <a:gd name="connsiteX3558" fmla="*/ 2630251 w 9144000"/>
              <a:gd name="connsiteY3558" fmla="*/ 189827 h 6857999"/>
              <a:gd name="connsiteX3559" fmla="*/ 3492780 w 9144000"/>
              <a:gd name="connsiteY3559" fmla="*/ 1035839 h 6857999"/>
              <a:gd name="connsiteX3560" fmla="*/ 4578257 w 9144000"/>
              <a:gd name="connsiteY3560" fmla="*/ 2122294 h 6857999"/>
              <a:gd name="connsiteX3561" fmla="*/ 5043845 w 9144000"/>
              <a:gd name="connsiteY3561" fmla="*/ 2602726 h 6857999"/>
              <a:gd name="connsiteX3562" fmla="*/ 4645189 w 9144000"/>
              <a:gd name="connsiteY3562" fmla="*/ 2212784 h 6857999"/>
              <a:gd name="connsiteX3563" fmla="*/ 3896758 w 9144000"/>
              <a:gd name="connsiteY3563" fmla="*/ 1474354 h 6857999"/>
              <a:gd name="connsiteX3564" fmla="*/ 3740043 w 9144000"/>
              <a:gd name="connsiteY3564" fmla="*/ 1317085 h 6857999"/>
              <a:gd name="connsiteX3565" fmla="*/ 3711693 w 9144000"/>
              <a:gd name="connsiteY3565" fmla="*/ 1286143 h 6857999"/>
              <a:gd name="connsiteX3566" fmla="*/ 3418240 w 9144000"/>
              <a:gd name="connsiteY3566" fmla="*/ 979281 h 6857999"/>
              <a:gd name="connsiteX3567" fmla="*/ 3152727 w 9144000"/>
              <a:gd name="connsiteY3567" fmla="*/ 713911 h 6857999"/>
              <a:gd name="connsiteX3568" fmla="*/ 2972973 w 9144000"/>
              <a:gd name="connsiteY3568" fmla="*/ 542661 h 6857999"/>
              <a:gd name="connsiteX3569" fmla="*/ 3181968 w 9144000"/>
              <a:gd name="connsiteY3569" fmla="*/ 187441 h 6857999"/>
              <a:gd name="connsiteX3570" fmla="*/ 3186013 w 9144000"/>
              <a:gd name="connsiteY3570" fmla="*/ 191012 h 6857999"/>
              <a:gd name="connsiteX3571" fmla="*/ 3198611 w 9144000"/>
              <a:gd name="connsiteY3571" fmla="*/ 218867 h 6857999"/>
              <a:gd name="connsiteX3572" fmla="*/ 3324637 w 9144000"/>
              <a:gd name="connsiteY3572" fmla="*/ 444567 h 6857999"/>
              <a:gd name="connsiteX3573" fmla="*/ 3196545 w 9144000"/>
              <a:gd name="connsiteY3573" fmla="*/ 218867 h 6857999"/>
              <a:gd name="connsiteX3574" fmla="*/ 1345197 w 9144000"/>
              <a:gd name="connsiteY3574" fmla="*/ 172216 h 6857999"/>
              <a:gd name="connsiteX3575" fmla="*/ 1515019 w 9144000"/>
              <a:gd name="connsiteY3575" fmla="*/ 215748 h 6857999"/>
              <a:gd name="connsiteX3576" fmla="*/ 1560024 w 9144000"/>
              <a:gd name="connsiteY3576" fmla="*/ 348261 h 6857999"/>
              <a:gd name="connsiteX3577" fmla="*/ 1422783 w 9144000"/>
              <a:gd name="connsiteY3577" fmla="*/ 323351 h 6857999"/>
              <a:gd name="connsiteX3578" fmla="*/ 1381031 w 9144000"/>
              <a:gd name="connsiteY3578" fmla="*/ 316408 h 6857999"/>
              <a:gd name="connsiteX3579" fmla="*/ 1360629 w 9144000"/>
              <a:gd name="connsiteY3579" fmla="*/ 234176 h 6857999"/>
              <a:gd name="connsiteX3580" fmla="*/ 3147754 w 9144000"/>
              <a:gd name="connsiteY3580" fmla="*/ 157235 h 6857999"/>
              <a:gd name="connsiteX3581" fmla="*/ 3163839 w 9144000"/>
              <a:gd name="connsiteY3581" fmla="*/ 171436 h 6857999"/>
              <a:gd name="connsiteX3582" fmla="*/ 3256239 w 9144000"/>
              <a:gd name="connsiteY3582" fmla="*/ 346330 h 6857999"/>
              <a:gd name="connsiteX3583" fmla="*/ 3990656 w 9144000"/>
              <a:gd name="connsiteY3583" fmla="*/ 1141389 h 6857999"/>
              <a:gd name="connsiteX3584" fmla="*/ 4132998 w 9144000"/>
              <a:gd name="connsiteY3584" fmla="*/ 1222530 h 6857999"/>
              <a:gd name="connsiteX3585" fmla="*/ 4278626 w 9144000"/>
              <a:gd name="connsiteY3585" fmla="*/ 1293977 h 6857999"/>
              <a:gd name="connsiteX3586" fmla="*/ 4286098 w 9144000"/>
              <a:gd name="connsiteY3586" fmla="*/ 1302490 h 6857999"/>
              <a:gd name="connsiteX3587" fmla="*/ 4273373 w 9144000"/>
              <a:gd name="connsiteY3587" fmla="*/ 1297253 h 6857999"/>
              <a:gd name="connsiteX3588" fmla="*/ 3986776 w 9144000"/>
              <a:gd name="connsiteY3588" fmla="*/ 1141383 h 6857999"/>
              <a:gd name="connsiteX3589" fmla="*/ 3151100 w 9144000"/>
              <a:gd name="connsiteY3589" fmla="*/ 164528 h 6857999"/>
              <a:gd name="connsiteX3590" fmla="*/ 2844303 w 9144000"/>
              <a:gd name="connsiteY3590" fmla="*/ 136771 h 6857999"/>
              <a:gd name="connsiteX3591" fmla="*/ 2981781 w 9144000"/>
              <a:gd name="connsiteY3591" fmla="*/ 265861 h 6857999"/>
              <a:gd name="connsiteX3592" fmla="*/ 3153359 w 9144000"/>
              <a:gd name="connsiteY3592" fmla="*/ 489201 h 6857999"/>
              <a:gd name="connsiteX3593" fmla="*/ 3547662 w 9144000"/>
              <a:gd name="connsiteY3593" fmla="*/ 930999 h 6857999"/>
              <a:gd name="connsiteX3594" fmla="*/ 3292789 w 9144000"/>
              <a:gd name="connsiteY3594" fmla="*/ 678183 h 6857999"/>
              <a:gd name="connsiteX3595" fmla="*/ 2862308 w 9144000"/>
              <a:gd name="connsiteY3595" fmla="*/ 160733 h 6857999"/>
              <a:gd name="connsiteX3596" fmla="*/ 1196923 w 9144000"/>
              <a:gd name="connsiteY3596" fmla="*/ 134571 h 6857999"/>
              <a:gd name="connsiteX3597" fmla="*/ 1259277 w 9144000"/>
              <a:gd name="connsiteY3597" fmla="*/ 150193 h 6857999"/>
              <a:gd name="connsiteX3598" fmla="*/ 1337351 w 9144000"/>
              <a:gd name="connsiteY3598" fmla="*/ 170205 h 6857999"/>
              <a:gd name="connsiteX3599" fmla="*/ 1353883 w 9144000"/>
              <a:gd name="connsiteY3599" fmla="*/ 236097 h 6857999"/>
              <a:gd name="connsiteX3600" fmla="*/ 1373461 w 9144000"/>
              <a:gd name="connsiteY3600" fmla="*/ 315150 h 6857999"/>
              <a:gd name="connsiteX3601" fmla="*/ 1222913 w 9144000"/>
              <a:gd name="connsiteY3601" fmla="*/ 290120 h 6857999"/>
              <a:gd name="connsiteX3602" fmla="*/ 3119579 w 9144000"/>
              <a:gd name="connsiteY3602" fmla="*/ 132361 h 6857999"/>
              <a:gd name="connsiteX3603" fmla="*/ 3133023 w 9144000"/>
              <a:gd name="connsiteY3603" fmla="*/ 144231 h 6857999"/>
              <a:gd name="connsiteX3604" fmla="*/ 3142805 w 9144000"/>
              <a:gd name="connsiteY3604" fmla="*/ 165569 h 6857999"/>
              <a:gd name="connsiteX3605" fmla="*/ 3982885 w 9144000"/>
              <a:gd name="connsiteY3605" fmla="*/ 1148132 h 6857999"/>
              <a:gd name="connsiteX3606" fmla="*/ 4270050 w 9144000"/>
              <a:gd name="connsiteY3606" fmla="*/ 1304092 h 6857999"/>
              <a:gd name="connsiteX3607" fmla="*/ 4297377 w 9144000"/>
              <a:gd name="connsiteY3607" fmla="*/ 1315338 h 6857999"/>
              <a:gd name="connsiteX3608" fmla="*/ 4307340 w 9144000"/>
              <a:gd name="connsiteY3608" fmla="*/ 1326689 h 6857999"/>
              <a:gd name="connsiteX3609" fmla="*/ 4262951 w 9144000"/>
              <a:gd name="connsiteY3609" fmla="*/ 1307540 h 6857999"/>
              <a:gd name="connsiteX3610" fmla="*/ 3979989 w 9144000"/>
              <a:gd name="connsiteY3610" fmla="*/ 1149087 h 6857999"/>
              <a:gd name="connsiteX3611" fmla="*/ 3134870 w 9144000"/>
              <a:gd name="connsiteY3611" fmla="*/ 164614 h 6857999"/>
              <a:gd name="connsiteX3612" fmla="*/ 1657884 w 9144000"/>
              <a:gd name="connsiteY3612" fmla="*/ 121098 h 6857999"/>
              <a:gd name="connsiteX3613" fmla="*/ 1887918 w 9144000"/>
              <a:gd name="connsiteY3613" fmla="*/ 200577 h 6857999"/>
              <a:gd name="connsiteX3614" fmla="*/ 1958938 w 9144000"/>
              <a:gd name="connsiteY3614" fmla="*/ 328412 h 6857999"/>
              <a:gd name="connsiteX3615" fmla="*/ 1825924 w 9144000"/>
              <a:gd name="connsiteY3615" fmla="*/ 287295 h 6857999"/>
              <a:gd name="connsiteX3616" fmla="*/ 1719710 w 9144000"/>
              <a:gd name="connsiteY3616" fmla="*/ 260069 h 6857999"/>
              <a:gd name="connsiteX3617" fmla="*/ 3073070 w 9144000"/>
              <a:gd name="connsiteY3617" fmla="*/ 91300 h 6857999"/>
              <a:gd name="connsiteX3618" fmla="*/ 3104370 w 9144000"/>
              <a:gd name="connsiteY3618" fmla="*/ 118934 h 6857999"/>
              <a:gd name="connsiteX3619" fmla="*/ 3126503 w 9144000"/>
              <a:gd name="connsiteY3619" fmla="*/ 165676 h 6857999"/>
              <a:gd name="connsiteX3620" fmla="*/ 3975240 w 9144000"/>
              <a:gd name="connsiteY3620" fmla="*/ 1155906 h 6857999"/>
              <a:gd name="connsiteX3621" fmla="*/ 4258710 w 9144000"/>
              <a:gd name="connsiteY3621" fmla="*/ 1314691 h 6857999"/>
              <a:gd name="connsiteX3622" fmla="*/ 4319983 w 9144000"/>
              <a:gd name="connsiteY3622" fmla="*/ 1341092 h 6857999"/>
              <a:gd name="connsiteX3623" fmla="*/ 4338656 w 9144000"/>
              <a:gd name="connsiteY3623" fmla="*/ 1362363 h 6857999"/>
              <a:gd name="connsiteX3624" fmla="*/ 4243761 w 9144000"/>
              <a:gd name="connsiteY3624" fmla="*/ 1319319 h 6857999"/>
              <a:gd name="connsiteX3625" fmla="*/ 3964557 w 9144000"/>
              <a:gd name="connsiteY3625" fmla="*/ 1157815 h 6857999"/>
              <a:gd name="connsiteX3626" fmla="*/ 3108960 w 9144000"/>
              <a:gd name="connsiteY3626" fmla="*/ 164456 h 6857999"/>
              <a:gd name="connsiteX3627" fmla="*/ 3042872 w 9144000"/>
              <a:gd name="connsiteY3627" fmla="*/ 64641 h 6857999"/>
              <a:gd name="connsiteX3628" fmla="*/ 3057620 w 9144000"/>
              <a:gd name="connsiteY3628" fmla="*/ 77660 h 6857999"/>
              <a:gd name="connsiteX3629" fmla="*/ 3100662 w 9144000"/>
              <a:gd name="connsiteY3629" fmla="*/ 165523 h 6857999"/>
              <a:gd name="connsiteX3630" fmla="*/ 3203100 w 9144000"/>
              <a:gd name="connsiteY3630" fmla="*/ 347505 h 6857999"/>
              <a:gd name="connsiteX3631" fmla="*/ 3293711 w 9144000"/>
              <a:gd name="connsiteY3631" fmla="*/ 487562 h 6857999"/>
              <a:gd name="connsiteX3632" fmla="*/ 3199624 w 9144000"/>
              <a:gd name="connsiteY3632" fmla="*/ 345540 h 6857999"/>
              <a:gd name="connsiteX3633" fmla="*/ 3094026 w 9144000"/>
              <a:gd name="connsiteY3633" fmla="*/ 164310 h 6857999"/>
              <a:gd name="connsiteX3634" fmla="*/ 1469580 w 9144000"/>
              <a:gd name="connsiteY3634" fmla="*/ 56037 h 6857999"/>
              <a:gd name="connsiteX3635" fmla="*/ 1647106 w 9144000"/>
              <a:gd name="connsiteY3635" fmla="*/ 117374 h 6857999"/>
              <a:gd name="connsiteX3636" fmla="*/ 1705799 w 9144000"/>
              <a:gd name="connsiteY3636" fmla="*/ 250831 h 6857999"/>
              <a:gd name="connsiteX3637" fmla="*/ 1708700 w 9144000"/>
              <a:gd name="connsiteY3637" fmla="*/ 257247 h 6857999"/>
              <a:gd name="connsiteX3638" fmla="*/ 1521670 w 9144000"/>
              <a:gd name="connsiteY3638" fmla="*/ 209303 h 6857999"/>
              <a:gd name="connsiteX3639" fmla="*/ 1489006 w 9144000"/>
              <a:gd name="connsiteY3639" fmla="*/ 113533 h 6857999"/>
              <a:gd name="connsiteX3640" fmla="*/ 1806969 w 9144000"/>
              <a:gd name="connsiteY3640" fmla="*/ 39159 h 6857999"/>
              <a:gd name="connsiteX3641" fmla="*/ 1994763 w 9144000"/>
              <a:gd name="connsiteY3641" fmla="*/ 123236 h 6857999"/>
              <a:gd name="connsiteX3642" fmla="*/ 2085732 w 9144000"/>
              <a:gd name="connsiteY3642" fmla="*/ 167753 h 6857999"/>
              <a:gd name="connsiteX3643" fmla="*/ 2103783 w 9144000"/>
              <a:gd name="connsiteY3643" fmla="*/ 194599 h 6857999"/>
              <a:gd name="connsiteX3644" fmla="*/ 2110542 w 9144000"/>
              <a:gd name="connsiteY3644" fmla="*/ 189768 h 6857999"/>
              <a:gd name="connsiteX3645" fmla="*/ 2100610 w 9144000"/>
              <a:gd name="connsiteY3645" fmla="*/ 175033 h 6857999"/>
              <a:gd name="connsiteX3646" fmla="*/ 2275894 w 9144000"/>
              <a:gd name="connsiteY3646" fmla="*/ 260810 h 6857999"/>
              <a:gd name="connsiteX3647" fmla="*/ 2505890 w 9144000"/>
              <a:gd name="connsiteY3647" fmla="*/ 386166 h 6857999"/>
              <a:gd name="connsiteX3648" fmla="*/ 2528093 w 9144000"/>
              <a:gd name="connsiteY3648" fmla="*/ 399593 h 6857999"/>
              <a:gd name="connsiteX3649" fmla="*/ 2568299 w 9144000"/>
              <a:gd name="connsiteY3649" fmla="*/ 447115 h 6857999"/>
              <a:gd name="connsiteX3650" fmla="*/ 2648603 w 9144000"/>
              <a:gd name="connsiteY3650" fmla="*/ 535026 h 6857999"/>
              <a:gd name="connsiteX3651" fmla="*/ 2484667 w 9144000"/>
              <a:gd name="connsiteY3651" fmla="*/ 445900 h 6857999"/>
              <a:gd name="connsiteX3652" fmla="*/ 2207734 w 9144000"/>
              <a:gd name="connsiteY3652" fmla="*/ 317366 h 6857999"/>
              <a:gd name="connsiteX3653" fmla="*/ 2199663 w 9144000"/>
              <a:gd name="connsiteY3653" fmla="*/ 314172 h 6857999"/>
              <a:gd name="connsiteX3654" fmla="*/ 2114505 w 9144000"/>
              <a:gd name="connsiteY3654" fmla="*/ 192678 h 6857999"/>
              <a:gd name="connsiteX3655" fmla="*/ 2107647 w 9144000"/>
              <a:gd name="connsiteY3655" fmla="*/ 197536 h 6857999"/>
              <a:gd name="connsiteX3656" fmla="*/ 2185681 w 9144000"/>
              <a:gd name="connsiteY3656" fmla="*/ 308639 h 6857999"/>
              <a:gd name="connsiteX3657" fmla="*/ 1909794 w 9144000"/>
              <a:gd name="connsiteY3657" fmla="*/ 199465 h 6857999"/>
              <a:gd name="connsiteX3658" fmla="*/ 1892865 w 9144000"/>
              <a:gd name="connsiteY3658" fmla="*/ 193611 h 6857999"/>
              <a:gd name="connsiteX3659" fmla="*/ 2991869 w 9144000"/>
              <a:gd name="connsiteY3659" fmla="*/ 19612 h 6857999"/>
              <a:gd name="connsiteX3660" fmla="*/ 3026562 w 9144000"/>
              <a:gd name="connsiteY3660" fmla="*/ 50242 h 6857999"/>
              <a:gd name="connsiteX3661" fmla="*/ 3085371 w 9144000"/>
              <a:gd name="connsiteY3661" fmla="*/ 165337 h 6857999"/>
              <a:gd name="connsiteX3662" fmla="*/ 3376704 w 9144000"/>
              <a:gd name="connsiteY3662" fmla="*/ 616738 h 6857999"/>
              <a:gd name="connsiteX3663" fmla="*/ 3458147 w 9144000"/>
              <a:gd name="connsiteY3663" fmla="*/ 716778 h 6857999"/>
              <a:gd name="connsiteX3664" fmla="*/ 3438541 w 9144000"/>
              <a:gd name="connsiteY3664" fmla="*/ 697048 h 6857999"/>
              <a:gd name="connsiteX3665" fmla="*/ 3429269 w 9144000"/>
              <a:gd name="connsiteY3665" fmla="*/ 688013 h 6857999"/>
              <a:gd name="connsiteX3666" fmla="*/ 3368899 w 9144000"/>
              <a:gd name="connsiteY3666" fmla="*/ 614686 h 6857999"/>
              <a:gd name="connsiteX3667" fmla="*/ 3069461 w 9144000"/>
              <a:gd name="connsiteY3667" fmla="*/ 164142 h 6857999"/>
              <a:gd name="connsiteX3668" fmla="*/ 2448348 w 9144000"/>
              <a:gd name="connsiteY3668" fmla="*/ 0 h 6857999"/>
              <a:gd name="connsiteX3669" fmla="*/ 2435312 w 9144000"/>
              <a:gd name="connsiteY3669" fmla="*/ 0 h 6857999"/>
              <a:gd name="connsiteX3670" fmla="*/ 2851723 w 9144000"/>
              <a:gd name="connsiteY3670" fmla="*/ 428705 h 6857999"/>
              <a:gd name="connsiteX3671" fmla="*/ 2609782 w 9144000"/>
              <a:gd name="connsiteY3671" fmla="*/ 209998 h 6857999"/>
              <a:gd name="connsiteX3672" fmla="*/ 2363921 w 9144000"/>
              <a:gd name="connsiteY3672" fmla="*/ 0 h 6857999"/>
              <a:gd name="connsiteX3673" fmla="*/ 2350759 w 9144000"/>
              <a:gd name="connsiteY3673" fmla="*/ 0 h 6857999"/>
              <a:gd name="connsiteX3674" fmla="*/ 2782768 w 9144000"/>
              <a:gd name="connsiteY3674" fmla="*/ 375722 h 6857999"/>
              <a:gd name="connsiteX3675" fmla="*/ 3010733 w 9144000"/>
              <a:gd name="connsiteY3675" fmla="*/ 592410 h 6857999"/>
              <a:gd name="connsiteX3676" fmla="*/ 3129126 w 9144000"/>
              <a:gd name="connsiteY3676" fmla="*/ 714297 h 6857999"/>
              <a:gd name="connsiteX3677" fmla="*/ 2869904 w 9144000"/>
              <a:gd name="connsiteY3677" fmla="*/ 491029 h 6857999"/>
              <a:gd name="connsiteX3678" fmla="*/ 2464988 w 9144000"/>
              <a:gd name="connsiteY3678" fmla="*/ 178910 h 6857999"/>
              <a:gd name="connsiteX3679" fmla="*/ 2212706 w 9144000"/>
              <a:gd name="connsiteY3679" fmla="*/ 0 h 6857999"/>
              <a:gd name="connsiteX3680" fmla="*/ 2189451 w 9144000"/>
              <a:gd name="connsiteY3680" fmla="*/ 0 h 6857999"/>
              <a:gd name="connsiteX3681" fmla="*/ 2237940 w 9144000"/>
              <a:gd name="connsiteY3681" fmla="*/ 59482 h 6857999"/>
              <a:gd name="connsiteX3682" fmla="*/ 2243728 w 9144000"/>
              <a:gd name="connsiteY3682" fmla="*/ 54656 h 6857999"/>
              <a:gd name="connsiteX3683" fmla="*/ 2202052 w 9144000"/>
              <a:gd name="connsiteY3683" fmla="*/ 3583 h 6857999"/>
              <a:gd name="connsiteX3684" fmla="*/ 2510776 w 9144000"/>
              <a:gd name="connsiteY3684" fmla="*/ 223634 h 6857999"/>
              <a:gd name="connsiteX3685" fmla="*/ 2990951 w 9144000"/>
              <a:gd name="connsiteY3685" fmla="*/ 603042 h 6857999"/>
              <a:gd name="connsiteX3686" fmla="*/ 3202666 w 9144000"/>
              <a:gd name="connsiteY3686" fmla="*/ 788458 h 6857999"/>
              <a:gd name="connsiteX3687" fmla="*/ 3711135 w 9144000"/>
              <a:gd name="connsiteY3687" fmla="*/ 1298852 h 6857999"/>
              <a:gd name="connsiteX3688" fmla="*/ 3767735 w 9144000"/>
              <a:gd name="connsiteY3688" fmla="*/ 1362348 h 6857999"/>
              <a:gd name="connsiteX3689" fmla="*/ 4279465 w 9144000"/>
              <a:gd name="connsiteY3689" fmla="*/ 2020146 h 6857999"/>
              <a:gd name="connsiteX3690" fmla="*/ 4433428 w 9144000"/>
              <a:gd name="connsiteY3690" fmla="*/ 2241624 h 6857999"/>
              <a:gd name="connsiteX3691" fmla="*/ 4205882 w 9144000"/>
              <a:gd name="connsiteY3691" fmla="*/ 2043049 h 6857999"/>
              <a:gd name="connsiteX3692" fmla="*/ 3997785 w 9144000"/>
              <a:gd name="connsiteY3692" fmla="*/ 1718507 h 6857999"/>
              <a:gd name="connsiteX3693" fmla="*/ 3748331 w 9144000"/>
              <a:gd name="connsiteY3693" fmla="*/ 1381684 h 6857999"/>
              <a:gd name="connsiteX3694" fmla="*/ 2588073 w 9144000"/>
              <a:gd name="connsiteY3694" fmla="*/ 351013 h 6857999"/>
              <a:gd name="connsiteX3695" fmla="*/ 2388607 w 9144000"/>
              <a:gd name="connsiteY3695" fmla="*/ 223016 h 6857999"/>
              <a:gd name="connsiteX3696" fmla="*/ 2248517 w 9144000"/>
              <a:gd name="connsiteY3696" fmla="*/ 57545 h 6857999"/>
              <a:gd name="connsiteX3697" fmla="*/ 2242803 w 9144000"/>
              <a:gd name="connsiteY3697" fmla="*/ 62402 h 6857999"/>
              <a:gd name="connsiteX3698" fmla="*/ 2366922 w 9144000"/>
              <a:gd name="connsiteY3698" fmla="*/ 209101 h 6857999"/>
              <a:gd name="connsiteX3699" fmla="*/ 2340594 w 9144000"/>
              <a:gd name="connsiteY3699" fmla="*/ 192207 h 6857999"/>
              <a:gd name="connsiteX3700" fmla="*/ 2076716 w 9144000"/>
              <a:gd name="connsiteY3700" fmla="*/ 36322 h 6857999"/>
              <a:gd name="connsiteX3701" fmla="*/ 2012093 w 9144000"/>
              <a:gd name="connsiteY3701" fmla="*/ 0 h 6857999"/>
              <a:gd name="connsiteX3702" fmla="*/ 1995975 w 9144000"/>
              <a:gd name="connsiteY3702" fmla="*/ 0 h 6857999"/>
              <a:gd name="connsiteX3703" fmla="*/ 2072896 w 9144000"/>
              <a:gd name="connsiteY3703" fmla="*/ 43022 h 6857999"/>
              <a:gd name="connsiteX3704" fmla="*/ 2336380 w 9144000"/>
              <a:gd name="connsiteY3704" fmla="*/ 198909 h 6857999"/>
              <a:gd name="connsiteX3705" fmla="*/ 2384385 w 9144000"/>
              <a:gd name="connsiteY3705" fmla="*/ 229741 h 6857999"/>
              <a:gd name="connsiteX3706" fmla="*/ 2512075 w 9144000"/>
              <a:gd name="connsiteY3706" fmla="*/ 380662 h 6857999"/>
              <a:gd name="connsiteX3707" fmla="*/ 2510359 w 9144000"/>
              <a:gd name="connsiteY3707" fmla="*/ 379623 h 6857999"/>
              <a:gd name="connsiteX3708" fmla="*/ 2279706 w 9144000"/>
              <a:gd name="connsiteY3708" fmla="*/ 254060 h 6857999"/>
              <a:gd name="connsiteX3709" fmla="*/ 2092197 w 9144000"/>
              <a:gd name="connsiteY3709" fmla="*/ 162551 h 6857999"/>
              <a:gd name="connsiteX3710" fmla="*/ 1982634 w 9144000"/>
              <a:gd name="connsiteY3710" fmla="*/ 0 h 6857999"/>
              <a:gd name="connsiteX3711" fmla="*/ 1972938 w 9144000"/>
              <a:gd name="connsiteY3711" fmla="*/ 0 h 6857999"/>
              <a:gd name="connsiteX3712" fmla="*/ 2077368 w 9144000"/>
              <a:gd name="connsiteY3712" fmla="*/ 155314 h 6857999"/>
              <a:gd name="connsiteX3713" fmla="*/ 1997624 w 9144000"/>
              <a:gd name="connsiteY3713" fmla="*/ 116397 h 6857999"/>
              <a:gd name="connsiteX3714" fmla="*/ 1800721 w 9144000"/>
              <a:gd name="connsiteY3714" fmla="*/ 27925 h 6857999"/>
              <a:gd name="connsiteX3715" fmla="*/ 1785191 w 9144000"/>
              <a:gd name="connsiteY3715" fmla="*/ 0 h 6857999"/>
              <a:gd name="connsiteX3716" fmla="*/ 1776486 w 9144000"/>
              <a:gd name="connsiteY3716" fmla="*/ 0 h 6857999"/>
              <a:gd name="connsiteX3717" fmla="*/ 1789099 w 9144000"/>
              <a:gd name="connsiteY3717" fmla="*/ 22704 h 6857999"/>
              <a:gd name="connsiteX3718" fmla="*/ 1738569 w 9144000"/>
              <a:gd name="connsiteY3718" fmla="*/ 0 h 6857999"/>
              <a:gd name="connsiteX3719" fmla="*/ 1719502 w 9144000"/>
              <a:gd name="connsiteY3719" fmla="*/ 0 h 6857999"/>
              <a:gd name="connsiteX3720" fmla="*/ 1795352 w 9144000"/>
              <a:gd name="connsiteY3720" fmla="*/ 33959 h 6857999"/>
              <a:gd name="connsiteX3721" fmla="*/ 1881951 w 9144000"/>
              <a:gd name="connsiteY3721" fmla="*/ 189836 h 6857999"/>
              <a:gd name="connsiteX3722" fmla="*/ 1653282 w 9144000"/>
              <a:gd name="connsiteY3722" fmla="*/ 110755 h 6857999"/>
              <a:gd name="connsiteX3723" fmla="*/ 1607716 w 9144000"/>
              <a:gd name="connsiteY3723" fmla="*/ 8335 h 6857999"/>
              <a:gd name="connsiteX3724" fmla="*/ 1603980 w 9144000"/>
              <a:gd name="connsiteY3724" fmla="*/ 0 h 6857999"/>
              <a:gd name="connsiteX3725" fmla="*/ 1595363 w 9144000"/>
              <a:gd name="connsiteY3725" fmla="*/ 0 h 6857999"/>
              <a:gd name="connsiteX3726" fmla="*/ 1599997 w 9144000"/>
              <a:gd name="connsiteY3726" fmla="*/ 10257 h 6857999"/>
              <a:gd name="connsiteX3727" fmla="*/ 1642565 w 9144000"/>
              <a:gd name="connsiteY3727" fmla="*/ 107050 h 6857999"/>
              <a:gd name="connsiteX3728" fmla="*/ 1466210 w 9144000"/>
              <a:gd name="connsiteY3728" fmla="*/ 46060 h 6857999"/>
              <a:gd name="connsiteX3729" fmla="*/ 1450648 w 9144000"/>
              <a:gd name="connsiteY3729" fmla="*/ 0 h 6857999"/>
              <a:gd name="connsiteX3730" fmla="*/ 1441960 w 9144000"/>
              <a:gd name="connsiteY3730" fmla="*/ 0 h 6857999"/>
              <a:gd name="connsiteX3731" fmla="*/ 1456369 w 9144000"/>
              <a:gd name="connsiteY3731" fmla="*/ 42657 h 6857999"/>
              <a:gd name="connsiteX3732" fmla="*/ 1387689 w 9144000"/>
              <a:gd name="connsiteY3732" fmla="*/ 18905 h 6857999"/>
              <a:gd name="connsiteX3733" fmla="*/ 1331302 w 9144000"/>
              <a:gd name="connsiteY3733" fmla="*/ 0 h 6857999"/>
              <a:gd name="connsiteX3734" fmla="*/ 1306043 w 9144000"/>
              <a:gd name="connsiteY3734" fmla="*/ 0 h 6857999"/>
              <a:gd name="connsiteX3735" fmla="*/ 1384728 w 9144000"/>
              <a:gd name="connsiteY3735" fmla="*/ 26720 h 6857999"/>
              <a:gd name="connsiteX3736" fmla="*/ 1459739 w 9144000"/>
              <a:gd name="connsiteY3736" fmla="*/ 52637 h 6857999"/>
              <a:gd name="connsiteX3737" fmla="*/ 1481280 w 9144000"/>
              <a:gd name="connsiteY3737" fmla="*/ 116408 h 6857999"/>
              <a:gd name="connsiteX3738" fmla="*/ 1511987 w 9144000"/>
              <a:gd name="connsiteY3738" fmla="*/ 206821 h 6857999"/>
              <a:gd name="connsiteX3739" fmla="*/ 1343029 w 9144000"/>
              <a:gd name="connsiteY3739" fmla="*/ 163512 h 6857999"/>
              <a:gd name="connsiteX3740" fmla="*/ 1302304 w 9144000"/>
              <a:gd name="connsiteY3740" fmla="*/ 0 h 6857999"/>
              <a:gd name="connsiteX3741" fmla="*/ 1294643 w 9144000"/>
              <a:gd name="connsiteY3741" fmla="*/ 0 h 6857999"/>
              <a:gd name="connsiteX3742" fmla="*/ 1335165 w 9144000"/>
              <a:gd name="connsiteY3742" fmla="*/ 161496 h 6857999"/>
              <a:gd name="connsiteX3743" fmla="*/ 1261239 w 9144000"/>
              <a:gd name="connsiteY3743" fmla="*/ 142547 h 6857999"/>
              <a:gd name="connsiteX3744" fmla="*/ 1195505 w 9144000"/>
              <a:gd name="connsiteY3744" fmla="*/ 126086 h 6857999"/>
              <a:gd name="connsiteX3745" fmla="*/ 1174439 w 9144000"/>
              <a:gd name="connsiteY3745" fmla="*/ 0 h 6857999"/>
              <a:gd name="connsiteX3746" fmla="*/ 1166778 w 9144000"/>
              <a:gd name="connsiteY3746" fmla="*/ 0 h 6857999"/>
              <a:gd name="connsiteX3747" fmla="*/ 1187776 w 9144000"/>
              <a:gd name="connsiteY3747" fmla="*/ 124150 h 6857999"/>
              <a:gd name="connsiteX3748" fmla="*/ 926421 w 9144000"/>
              <a:gd name="connsiteY3748" fmla="*/ 58703 h 6857999"/>
              <a:gd name="connsiteX3749" fmla="*/ 709440 w 9144000"/>
              <a:gd name="connsiteY3749" fmla="*/ 0 h 6857999"/>
              <a:gd name="connsiteX3750" fmla="*/ 680456 w 9144000"/>
              <a:gd name="connsiteY3750" fmla="*/ 0 h 6857999"/>
              <a:gd name="connsiteX3751" fmla="*/ 911166 w 9144000"/>
              <a:gd name="connsiteY3751" fmla="*/ 62983 h 6857999"/>
              <a:gd name="connsiteX3752" fmla="*/ 1189212 w 9144000"/>
              <a:gd name="connsiteY3752" fmla="*/ 132639 h 6857999"/>
              <a:gd name="connsiteX3753" fmla="*/ 1215643 w 9144000"/>
              <a:gd name="connsiteY3753" fmla="*/ 288911 h 6857999"/>
              <a:gd name="connsiteX3754" fmla="*/ 1118394 w 9144000"/>
              <a:gd name="connsiteY3754" fmla="*/ 272743 h 6857999"/>
              <a:gd name="connsiteX3755" fmla="*/ 89910 w 9144000"/>
              <a:gd name="connsiteY3755" fmla="*/ 69582 h 6857999"/>
              <a:gd name="connsiteX3756" fmla="*/ 0 w 9144000"/>
              <a:gd name="connsiteY3756" fmla="*/ 41345 h 6857999"/>
              <a:gd name="connsiteX3757" fmla="*/ 0 w 9144000"/>
              <a:gd name="connsiteY3757" fmla="*/ 49510 h 6857999"/>
              <a:gd name="connsiteX3758" fmla="*/ 72405 w 9144000"/>
              <a:gd name="connsiteY3758" fmla="*/ 72591 h 6857999"/>
              <a:gd name="connsiteX3759" fmla="*/ 1117352 w 9144000"/>
              <a:gd name="connsiteY3759" fmla="*/ 280553 h 6857999"/>
              <a:gd name="connsiteX3760" fmla="*/ 1217074 w 9144000"/>
              <a:gd name="connsiteY3760" fmla="*/ 297371 h 6857999"/>
              <a:gd name="connsiteX3761" fmla="*/ 1227445 w 9144000"/>
              <a:gd name="connsiteY3761" fmla="*/ 358687 h 6857999"/>
              <a:gd name="connsiteX3762" fmla="*/ 1332650 w 9144000"/>
              <a:gd name="connsiteY3762" fmla="*/ 969594 h 6857999"/>
              <a:gd name="connsiteX3763" fmla="*/ 1340371 w 9144000"/>
              <a:gd name="connsiteY3763" fmla="*/ 967652 h 6857999"/>
              <a:gd name="connsiteX3764" fmla="*/ 1234207 w 9144000"/>
              <a:gd name="connsiteY3764" fmla="*/ 357717 h 6857999"/>
              <a:gd name="connsiteX3765" fmla="*/ 1224329 w 9144000"/>
              <a:gd name="connsiteY3765" fmla="*/ 298595 h 6857999"/>
              <a:gd name="connsiteX3766" fmla="*/ 1375682 w 9144000"/>
              <a:gd name="connsiteY3766" fmla="*/ 324122 h 6857999"/>
              <a:gd name="connsiteX3767" fmla="*/ 1423613 w 9144000"/>
              <a:gd name="connsiteY3767" fmla="*/ 517663 h 6857999"/>
              <a:gd name="connsiteX3768" fmla="*/ 1497689 w 9144000"/>
              <a:gd name="connsiteY3768" fmla="*/ 800698 h 6857999"/>
              <a:gd name="connsiteX3769" fmla="*/ 1505404 w 9144000"/>
              <a:gd name="connsiteY3769" fmla="*/ 798777 h 6857999"/>
              <a:gd name="connsiteX3770" fmla="*/ 1430483 w 9144000"/>
              <a:gd name="connsiteY3770" fmla="*/ 515742 h 6857999"/>
              <a:gd name="connsiteX3771" fmla="*/ 1383261 w 9144000"/>
              <a:gd name="connsiteY3771" fmla="*/ 325399 h 6857999"/>
              <a:gd name="connsiteX3772" fmla="*/ 1422132 w 9144000"/>
              <a:gd name="connsiteY3772" fmla="*/ 331955 h 6857999"/>
              <a:gd name="connsiteX3773" fmla="*/ 1563212 w 9144000"/>
              <a:gd name="connsiteY3773" fmla="*/ 357648 h 6857999"/>
              <a:gd name="connsiteX3774" fmla="*/ 1569825 w 9144000"/>
              <a:gd name="connsiteY3774" fmla="*/ 377118 h 6857999"/>
              <a:gd name="connsiteX3775" fmla="*/ 1662732 w 9144000"/>
              <a:gd name="connsiteY3775" fmla="*/ 638546 h 6857999"/>
              <a:gd name="connsiteX3776" fmla="*/ 1670447 w 9144000"/>
              <a:gd name="connsiteY3776" fmla="*/ 635639 h 6857999"/>
              <a:gd name="connsiteX3777" fmla="*/ 1577917 w 9144000"/>
              <a:gd name="connsiteY3777" fmla="*/ 374226 h 6857999"/>
              <a:gd name="connsiteX3778" fmla="*/ 1572862 w 9144000"/>
              <a:gd name="connsiteY3778" fmla="*/ 359405 h 6857999"/>
              <a:gd name="connsiteX3779" fmla="*/ 1728317 w 9144000"/>
              <a:gd name="connsiteY3779" fmla="*/ 387715 h 6857999"/>
              <a:gd name="connsiteX3780" fmla="*/ 1772102 w 9144000"/>
              <a:gd name="connsiteY3780" fmla="*/ 397475 h 6857999"/>
              <a:gd name="connsiteX3781" fmla="*/ 1815214 w 9144000"/>
              <a:gd name="connsiteY3781" fmla="*/ 492827 h 6857999"/>
              <a:gd name="connsiteX3782" fmla="*/ 1820767 w 9144000"/>
              <a:gd name="connsiteY3782" fmla="*/ 490450 h 6857999"/>
              <a:gd name="connsiteX3783" fmla="*/ 1955495 w 9144000"/>
              <a:gd name="connsiteY3783" fmla="*/ 766773 h 6857999"/>
              <a:gd name="connsiteX3784" fmla="*/ 3107523 w 9144000"/>
              <a:gd name="connsiteY3784" fmla="*/ 2210841 h 6857999"/>
              <a:gd name="connsiteX3785" fmla="*/ 3836922 w 9144000"/>
              <a:gd name="connsiteY3785" fmla="*/ 2652877 h 6857999"/>
              <a:gd name="connsiteX3786" fmla="*/ 4045689 w 9144000"/>
              <a:gd name="connsiteY3786" fmla="*/ 2752498 h 6857999"/>
              <a:gd name="connsiteX3787" fmla="*/ 4055243 w 9144000"/>
              <a:gd name="connsiteY3787" fmla="*/ 2797164 h 6857999"/>
              <a:gd name="connsiteX3788" fmla="*/ 4086763 w 9144000"/>
              <a:gd name="connsiteY3788" fmla="*/ 2982093 h 6857999"/>
              <a:gd name="connsiteX3789" fmla="*/ 4072388 w 9144000"/>
              <a:gd name="connsiteY3789" fmla="*/ 2977143 h 6857999"/>
              <a:gd name="connsiteX3790" fmla="*/ 2902006 w 9144000"/>
              <a:gd name="connsiteY3790" fmla="*/ 2417202 h 6857999"/>
              <a:gd name="connsiteX3791" fmla="*/ 1671514 w 9144000"/>
              <a:gd name="connsiteY3791" fmla="*/ 636623 h 6857999"/>
              <a:gd name="connsiteX3792" fmla="*/ 1663688 w 9144000"/>
              <a:gd name="connsiteY3792" fmla="*/ 639416 h 6857999"/>
              <a:gd name="connsiteX3793" fmla="*/ 2897254 w 9144000"/>
              <a:gd name="connsiteY3793" fmla="*/ 2425023 h 6857999"/>
              <a:gd name="connsiteX3794" fmla="*/ 4069406 w 9144000"/>
              <a:gd name="connsiteY3794" fmla="*/ 2985788 h 6857999"/>
              <a:gd name="connsiteX3795" fmla="*/ 4088514 w 9144000"/>
              <a:gd name="connsiteY3795" fmla="*/ 2992366 h 6857999"/>
              <a:gd name="connsiteX3796" fmla="*/ 4121846 w 9144000"/>
              <a:gd name="connsiteY3796" fmla="*/ 3187928 h 6857999"/>
              <a:gd name="connsiteX3797" fmla="*/ 3912650 w 9144000"/>
              <a:gd name="connsiteY3797" fmla="*/ 3134952 h 6857999"/>
              <a:gd name="connsiteX3798" fmla="*/ 2678115 w 9144000"/>
              <a:gd name="connsiteY3798" fmla="*/ 2641312 h 6857999"/>
              <a:gd name="connsiteX3799" fmla="*/ 1507443 w 9144000"/>
              <a:gd name="connsiteY3799" fmla="*/ 800697 h 6857999"/>
              <a:gd name="connsiteX3800" fmla="*/ 1499617 w 9144000"/>
              <a:gd name="connsiteY3800" fmla="*/ 802652 h 6857999"/>
              <a:gd name="connsiteX3801" fmla="*/ 2673083 w 9144000"/>
              <a:gd name="connsiteY3801" fmla="*/ 2648015 h 6857999"/>
              <a:gd name="connsiteX3802" fmla="*/ 3910370 w 9144000"/>
              <a:gd name="connsiteY3802" fmla="*/ 3142478 h 6857999"/>
              <a:gd name="connsiteX3803" fmla="*/ 4123284 w 9144000"/>
              <a:gd name="connsiteY3803" fmla="*/ 3196363 h 6857999"/>
              <a:gd name="connsiteX3804" fmla="*/ 4138224 w 9144000"/>
              <a:gd name="connsiteY3804" fmla="*/ 3284017 h 6857999"/>
              <a:gd name="connsiteX3805" fmla="*/ 4152770 w 9144000"/>
              <a:gd name="connsiteY3805" fmla="*/ 3371334 h 6857999"/>
              <a:gd name="connsiteX3806" fmla="*/ 3742664 w 9144000"/>
              <a:gd name="connsiteY3806" fmla="*/ 3301276 h 6857999"/>
              <a:gd name="connsiteX3807" fmla="*/ 2441510 w 9144000"/>
              <a:gd name="connsiteY3807" fmla="*/ 2876742 h 6857999"/>
              <a:gd name="connsiteX3808" fmla="*/ 1333703 w 9144000"/>
              <a:gd name="connsiteY3808" fmla="*/ 974419 h 6857999"/>
              <a:gd name="connsiteX3809" fmla="*/ 1325894 w 9144000"/>
              <a:gd name="connsiteY3809" fmla="*/ 976352 h 6857999"/>
              <a:gd name="connsiteX3810" fmla="*/ 2437606 w 9144000"/>
              <a:gd name="connsiteY3810" fmla="*/ 2884474 h 6857999"/>
              <a:gd name="connsiteX3811" fmla="*/ 3741152 w 9144000"/>
              <a:gd name="connsiteY3811" fmla="*/ 3309864 h 6857999"/>
              <a:gd name="connsiteX3812" fmla="*/ 4154266 w 9144000"/>
              <a:gd name="connsiteY3812" fmla="*/ 3380318 h 6857999"/>
              <a:gd name="connsiteX3813" fmla="*/ 4188843 w 9144000"/>
              <a:gd name="connsiteY3813" fmla="*/ 3587885 h 6857999"/>
              <a:gd name="connsiteX3814" fmla="*/ 4244461 w 9144000"/>
              <a:gd name="connsiteY3814" fmla="*/ 3893935 h 6857999"/>
              <a:gd name="connsiteX3815" fmla="*/ 4250523 w 9144000"/>
              <a:gd name="connsiteY3815" fmla="*/ 3892363 h 6857999"/>
              <a:gd name="connsiteX3816" fmla="*/ 4306037 w 9144000"/>
              <a:gd name="connsiteY3816" fmla="*/ 4141730 h 6857999"/>
              <a:gd name="connsiteX3817" fmla="*/ 5362106 w 9144000"/>
              <a:gd name="connsiteY3817" fmla="*/ 5799079 h 6857999"/>
              <a:gd name="connsiteX3818" fmla="*/ 7152409 w 9144000"/>
              <a:gd name="connsiteY3818" fmla="*/ 6307770 h 6857999"/>
              <a:gd name="connsiteX3819" fmla="*/ 7236383 w 9144000"/>
              <a:gd name="connsiteY3819" fmla="*/ 6321714 h 6857999"/>
              <a:gd name="connsiteX3820" fmla="*/ 7248977 w 9144000"/>
              <a:gd name="connsiteY3820" fmla="*/ 6395539 h 6857999"/>
              <a:gd name="connsiteX3821" fmla="*/ 7293810 w 9144000"/>
              <a:gd name="connsiteY3821" fmla="*/ 6666678 h 6857999"/>
              <a:gd name="connsiteX3822" fmla="*/ 7327842 w 9144000"/>
              <a:gd name="connsiteY3822" fmla="*/ 6857999 h 6857999"/>
              <a:gd name="connsiteX3823" fmla="*/ 7335840 w 9144000"/>
              <a:gd name="connsiteY3823" fmla="*/ 6857999 h 6857999"/>
              <a:gd name="connsiteX3824" fmla="*/ 7302004 w 9144000"/>
              <a:gd name="connsiteY3824" fmla="*/ 6665297 h 6857999"/>
              <a:gd name="connsiteX3825" fmla="*/ 7256508 w 9144000"/>
              <a:gd name="connsiteY3825" fmla="*/ 6393606 h 6857999"/>
              <a:gd name="connsiteX3826" fmla="*/ 7244479 w 9144000"/>
              <a:gd name="connsiteY3826" fmla="*/ 6323058 h 6857999"/>
              <a:gd name="connsiteX3827" fmla="*/ 7405120 w 9144000"/>
              <a:gd name="connsiteY3827" fmla="*/ 6349734 h 6857999"/>
              <a:gd name="connsiteX3828" fmla="*/ 7454822 w 9144000"/>
              <a:gd name="connsiteY3828" fmla="*/ 6549791 h 6857999"/>
              <a:gd name="connsiteX3829" fmla="*/ 7529633 w 9144000"/>
              <a:gd name="connsiteY3829" fmla="*/ 6832753 h 6857999"/>
              <a:gd name="connsiteX3830" fmla="*/ 7537459 w 9144000"/>
              <a:gd name="connsiteY3830" fmla="*/ 6830798 h 6857999"/>
              <a:gd name="connsiteX3831" fmla="*/ 7462544 w 9144000"/>
              <a:gd name="connsiteY3831" fmla="*/ 6547836 h 6857999"/>
              <a:gd name="connsiteX3832" fmla="*/ 7413757 w 9144000"/>
              <a:gd name="connsiteY3832" fmla="*/ 6351168 h 6857999"/>
              <a:gd name="connsiteX3833" fmla="*/ 7456798 w 9144000"/>
              <a:gd name="connsiteY3833" fmla="*/ 6358316 h 6857999"/>
              <a:gd name="connsiteX3834" fmla="*/ 7592289 w 9144000"/>
              <a:gd name="connsiteY3834" fmla="*/ 6382886 h 6857999"/>
              <a:gd name="connsiteX3835" fmla="*/ 7600901 w 9144000"/>
              <a:gd name="connsiteY3835" fmla="*/ 6408212 h 6857999"/>
              <a:gd name="connsiteX3836" fmla="*/ 7693705 w 9144000"/>
              <a:gd name="connsiteY3836" fmla="*/ 6669643 h 6857999"/>
              <a:gd name="connsiteX3837" fmla="*/ 7701531 w 9144000"/>
              <a:gd name="connsiteY3837" fmla="*/ 6666850 h 6857999"/>
              <a:gd name="connsiteX3838" fmla="*/ 7609042 w 9144000"/>
              <a:gd name="connsiteY3838" fmla="*/ 6405279 h 6857999"/>
              <a:gd name="connsiteX3839" fmla="*/ 7602007 w 9144000"/>
              <a:gd name="connsiteY3839" fmla="*/ 6384648 h 6857999"/>
              <a:gd name="connsiteX3840" fmla="*/ 7763374 w 9144000"/>
              <a:gd name="connsiteY3840" fmla="*/ 6413910 h 6857999"/>
              <a:gd name="connsiteX3841" fmla="*/ 7805432 w 9144000"/>
              <a:gd name="connsiteY3841" fmla="*/ 6422821 h 6857999"/>
              <a:gd name="connsiteX3842" fmla="*/ 7846359 w 9144000"/>
              <a:gd name="connsiteY3842" fmla="*/ 6513299 h 6857999"/>
              <a:gd name="connsiteX3843" fmla="*/ 7853064 w 9144000"/>
              <a:gd name="connsiteY3843" fmla="*/ 6510507 h 6857999"/>
              <a:gd name="connsiteX3844" fmla="*/ 7814947 w 9144000"/>
              <a:gd name="connsiteY3844" fmla="*/ 6424836 h 6857999"/>
              <a:gd name="connsiteX3845" fmla="*/ 7920789 w 9144000"/>
              <a:gd name="connsiteY3845" fmla="*/ 6447260 h 6857999"/>
              <a:gd name="connsiteX3846" fmla="*/ 8059693 w 9144000"/>
              <a:gd name="connsiteY3846" fmla="*/ 6482537 h 6857999"/>
              <a:gd name="connsiteX3847" fmla="*/ 8169747 w 9144000"/>
              <a:gd name="connsiteY3847" fmla="*/ 6668082 h 6857999"/>
              <a:gd name="connsiteX3848" fmla="*/ 8293540 w 9144000"/>
              <a:gd name="connsiteY3848" fmla="*/ 6857999 h 6857999"/>
              <a:gd name="connsiteX3849" fmla="*/ 8303202 w 9144000"/>
              <a:gd name="connsiteY3849" fmla="*/ 6857999 h 6857999"/>
              <a:gd name="connsiteX3850" fmla="*/ 8177952 w 9144000"/>
              <a:gd name="connsiteY3850" fmla="*/ 6665780 h 6857999"/>
              <a:gd name="connsiteX3851" fmla="*/ 8070586 w 9144000"/>
              <a:gd name="connsiteY3851" fmla="*/ 6485303 h 6857999"/>
              <a:gd name="connsiteX3852" fmla="*/ 8136031 w 9144000"/>
              <a:gd name="connsiteY3852" fmla="*/ 6501924 h 6857999"/>
              <a:gd name="connsiteX3853" fmla="*/ 8301431 w 9144000"/>
              <a:gd name="connsiteY3853" fmla="*/ 6551879 h 6857999"/>
              <a:gd name="connsiteX3854" fmla="*/ 8391543 w 9144000"/>
              <a:gd name="connsiteY3854" fmla="*/ 6583421 h 6857999"/>
              <a:gd name="connsiteX3855" fmla="*/ 8403189 w 9144000"/>
              <a:gd name="connsiteY3855" fmla="*/ 6599434 h 6857999"/>
              <a:gd name="connsiteX3856" fmla="*/ 8534929 w 9144000"/>
              <a:gd name="connsiteY3856" fmla="*/ 6772980 h 6857999"/>
              <a:gd name="connsiteX3857" fmla="*/ 8602429 w 9144000"/>
              <a:gd name="connsiteY3857" fmla="*/ 6857999 h 6857999"/>
              <a:gd name="connsiteX3858" fmla="*/ 8612008 w 9144000"/>
              <a:gd name="connsiteY3858" fmla="*/ 6857999 h 6857999"/>
              <a:gd name="connsiteX3859" fmla="*/ 8543837 w 9144000"/>
              <a:gd name="connsiteY3859" fmla="*/ 6772216 h 6857999"/>
              <a:gd name="connsiteX3860" fmla="*/ 8411266 w 9144000"/>
              <a:gd name="connsiteY3860" fmla="*/ 6597740 h 6857999"/>
              <a:gd name="connsiteX3861" fmla="*/ 8404026 w 9144000"/>
              <a:gd name="connsiteY3861" fmla="*/ 6587790 h 6857999"/>
              <a:gd name="connsiteX3862" fmla="*/ 8468130 w 9144000"/>
              <a:gd name="connsiteY3862" fmla="*/ 6610229 h 6857999"/>
              <a:gd name="connsiteX3863" fmla="*/ 8797865 w 9144000"/>
              <a:gd name="connsiteY3863" fmla="*/ 6754709 h 6857999"/>
              <a:gd name="connsiteX3864" fmla="*/ 8909697 w 9144000"/>
              <a:gd name="connsiteY3864" fmla="*/ 6815565 h 6857999"/>
              <a:gd name="connsiteX3865" fmla="*/ 8948912 w 9144000"/>
              <a:gd name="connsiteY3865" fmla="*/ 6857999 h 6857999"/>
              <a:gd name="connsiteX3866" fmla="*/ 8959351 w 9144000"/>
              <a:gd name="connsiteY3866" fmla="*/ 6857999 h 6857999"/>
              <a:gd name="connsiteX3867" fmla="*/ 8930567 w 9144000"/>
              <a:gd name="connsiteY3867" fmla="*/ 6826922 h 6857999"/>
              <a:gd name="connsiteX3868" fmla="*/ 8939696 w 9144000"/>
              <a:gd name="connsiteY3868" fmla="*/ 6831889 h 6857999"/>
              <a:gd name="connsiteX3869" fmla="*/ 8981400 w 9144000"/>
              <a:gd name="connsiteY3869" fmla="*/ 6857999 h 6857999"/>
              <a:gd name="connsiteX3870" fmla="*/ 8996935 w 9144000"/>
              <a:gd name="connsiteY3870" fmla="*/ 6857999 h 6857999"/>
              <a:gd name="connsiteX3871" fmla="*/ 8952881 w 9144000"/>
              <a:gd name="connsiteY3871" fmla="*/ 6830135 h 6857999"/>
              <a:gd name="connsiteX3872" fmla="*/ 8913535 w 9144000"/>
              <a:gd name="connsiteY3872" fmla="*/ 6808533 h 6857999"/>
              <a:gd name="connsiteX3873" fmla="*/ 8820016 w 9144000"/>
              <a:gd name="connsiteY3873" fmla="*/ 6707565 h 6857999"/>
              <a:gd name="connsiteX3874" fmla="*/ 8872583 w 9144000"/>
              <a:gd name="connsiteY3874" fmla="*/ 6734856 h 6857999"/>
              <a:gd name="connsiteX3875" fmla="*/ 9059302 w 9144000"/>
              <a:gd name="connsiteY3875" fmla="*/ 6857999 h 6857999"/>
              <a:gd name="connsiteX3876" fmla="*/ 9072437 w 9144000"/>
              <a:gd name="connsiteY3876" fmla="*/ 6857999 h 6857999"/>
              <a:gd name="connsiteX3877" fmla="*/ 8883277 w 9144000"/>
              <a:gd name="connsiteY3877" fmla="*/ 6732300 h 6857999"/>
              <a:gd name="connsiteX3878" fmla="*/ 8805232 w 9144000"/>
              <a:gd name="connsiteY3878" fmla="*/ 6691603 h 6857999"/>
              <a:gd name="connsiteX3879" fmla="*/ 8701128 w 9144000"/>
              <a:gd name="connsiteY3879" fmla="*/ 6579205 h 6857999"/>
              <a:gd name="connsiteX3880" fmla="*/ 8933536 w 9144000"/>
              <a:gd name="connsiteY3880" fmla="*/ 6717715 h 6857999"/>
              <a:gd name="connsiteX3881" fmla="*/ 9126379 w 9144000"/>
              <a:gd name="connsiteY3881" fmla="*/ 6857999 h 6857999"/>
              <a:gd name="connsiteX3882" fmla="*/ 9139239 w 9144000"/>
              <a:gd name="connsiteY3882" fmla="*/ 6857999 h 6857999"/>
              <a:gd name="connsiteX3883" fmla="*/ 8944412 w 9144000"/>
              <a:gd name="connsiteY3883" fmla="*/ 6715473 h 6857999"/>
              <a:gd name="connsiteX3884" fmla="*/ 8681290 w 9144000"/>
              <a:gd name="connsiteY3884" fmla="*/ 6557788 h 6857999"/>
              <a:gd name="connsiteX3885" fmla="*/ 8647227 w 9144000"/>
              <a:gd name="connsiteY3885" fmla="*/ 6521010 h 6857999"/>
              <a:gd name="connsiteX3886" fmla="*/ 8591294 w 9144000"/>
              <a:gd name="connsiteY3886" fmla="*/ 6455193 h 6857999"/>
              <a:gd name="connsiteX3887" fmla="*/ 8697788 w 9144000"/>
              <a:gd name="connsiteY3887" fmla="*/ 6516471 h 6857999"/>
              <a:gd name="connsiteX3888" fmla="*/ 8990189 w 9144000"/>
              <a:gd name="connsiteY3888" fmla="*/ 6712915 h 6857999"/>
              <a:gd name="connsiteX3889" fmla="*/ 9144000 w 9144000"/>
              <a:gd name="connsiteY3889" fmla="*/ 6834687 h 6857999"/>
              <a:gd name="connsiteX3890" fmla="*/ 9144000 w 9144000"/>
              <a:gd name="connsiteY3890" fmla="*/ 6824575 h 6857999"/>
              <a:gd name="connsiteX3891" fmla="*/ 8990382 w 9144000"/>
              <a:gd name="connsiteY3891" fmla="*/ 6703611 h 6857999"/>
              <a:gd name="connsiteX3892" fmla="*/ 8698547 w 9144000"/>
              <a:gd name="connsiteY3892" fmla="*/ 6508133 h 6857999"/>
              <a:gd name="connsiteX3893" fmla="*/ 8576863 w 9144000"/>
              <a:gd name="connsiteY3893" fmla="*/ 6438210 h 6857999"/>
              <a:gd name="connsiteX3894" fmla="*/ 8435671 w 9144000"/>
              <a:gd name="connsiteY3894" fmla="*/ 6272063 h 6857999"/>
              <a:gd name="connsiteX3895" fmla="*/ 8722709 w 9144000"/>
              <a:gd name="connsiteY3895" fmla="*/ 6462132 h 6857999"/>
              <a:gd name="connsiteX3896" fmla="*/ 8998197 w 9144000"/>
              <a:gd name="connsiteY3896" fmla="*/ 6665957 h 6857999"/>
              <a:gd name="connsiteX3897" fmla="*/ 9144000 w 9144000"/>
              <a:gd name="connsiteY3897" fmla="*/ 6787319 h 6857999"/>
              <a:gd name="connsiteX3898" fmla="*/ 9144000 w 9144000"/>
              <a:gd name="connsiteY3898" fmla="*/ 6775678 h 6857999"/>
              <a:gd name="connsiteX3899" fmla="*/ 9063467 w 9144000"/>
              <a:gd name="connsiteY3899" fmla="*/ 6707825 h 6857999"/>
              <a:gd name="connsiteX3900" fmla="*/ 8424980 w 9144000"/>
              <a:gd name="connsiteY3900" fmla="*/ 6255735 h 6857999"/>
              <a:gd name="connsiteX3901" fmla="*/ 8418520 w 9144000"/>
              <a:gd name="connsiteY3901" fmla="*/ 6251881 h 6857999"/>
              <a:gd name="connsiteX3902" fmla="*/ 8280616 w 9144000"/>
              <a:gd name="connsiteY3902" fmla="*/ 6089602 h 6857999"/>
              <a:gd name="connsiteX3903" fmla="*/ 8274821 w 9144000"/>
              <a:gd name="connsiteY3903" fmla="*/ 6094433 h 6857999"/>
              <a:gd name="connsiteX3904" fmla="*/ 8398657 w 9144000"/>
              <a:gd name="connsiteY3904" fmla="*/ 6240032 h 6857999"/>
              <a:gd name="connsiteX3905" fmla="*/ 8101134 w 9144000"/>
              <a:gd name="connsiteY3905" fmla="*/ 6062542 h 6857999"/>
              <a:gd name="connsiteX3906" fmla="*/ 7998712 w 9144000"/>
              <a:gd name="connsiteY3906" fmla="*/ 6005791 h 6857999"/>
              <a:gd name="connsiteX3907" fmla="*/ 7868468 w 9144000"/>
              <a:gd name="connsiteY3907" fmla="*/ 5812604 h 6857999"/>
              <a:gd name="connsiteX3908" fmla="*/ 7831698 w 9144000"/>
              <a:gd name="connsiteY3908" fmla="*/ 5758682 h 6857999"/>
              <a:gd name="connsiteX3909" fmla="*/ 8176345 w 9144000"/>
              <a:gd name="connsiteY3909" fmla="*/ 5991143 h 6857999"/>
              <a:gd name="connsiteX3910" fmla="*/ 8206990 w 9144000"/>
              <a:gd name="connsiteY3910" fmla="*/ 6012620 h 6857999"/>
              <a:gd name="connsiteX3911" fmla="*/ 8273934 w 9144000"/>
              <a:gd name="connsiteY3911" fmla="*/ 6094300 h 6857999"/>
              <a:gd name="connsiteX3912" fmla="*/ 8279649 w 9144000"/>
              <a:gd name="connsiteY3912" fmla="*/ 6089729 h 6857999"/>
              <a:gd name="connsiteX3913" fmla="*/ 8229083 w 9144000"/>
              <a:gd name="connsiteY3913" fmla="*/ 6028102 h 6857999"/>
              <a:gd name="connsiteX3914" fmla="*/ 8401547 w 9144000"/>
              <a:gd name="connsiteY3914" fmla="*/ 6148963 h 6857999"/>
              <a:gd name="connsiteX3915" fmla="*/ 9011746 w 9144000"/>
              <a:gd name="connsiteY3915" fmla="*/ 6622271 h 6857999"/>
              <a:gd name="connsiteX3916" fmla="*/ 9144000 w 9144000"/>
              <a:gd name="connsiteY3916" fmla="*/ 6738429 h 6857999"/>
              <a:gd name="connsiteX3917" fmla="*/ 9144000 w 9144000"/>
              <a:gd name="connsiteY3917" fmla="*/ 6724430 h 6857999"/>
              <a:gd name="connsiteX3918" fmla="*/ 9002366 w 9144000"/>
              <a:gd name="connsiteY3918" fmla="*/ 6578502 h 6857999"/>
              <a:gd name="connsiteX3919" fmla="*/ 9007875 w 9144000"/>
              <a:gd name="connsiteY3919" fmla="*/ 6583593 h 6857999"/>
              <a:gd name="connsiteX3920" fmla="*/ 9144000 w 9144000"/>
              <a:gd name="connsiteY3920" fmla="*/ 6715266 h 6857999"/>
              <a:gd name="connsiteX3921" fmla="*/ 9144000 w 9144000"/>
              <a:gd name="connsiteY3921" fmla="*/ 6706915 h 6857999"/>
              <a:gd name="connsiteX3922" fmla="*/ 8936864 w 9144000"/>
              <a:gd name="connsiteY3922" fmla="*/ 6511015 h 6857999"/>
              <a:gd name="connsiteX3923" fmla="*/ 8589310 w 9144000"/>
              <a:gd name="connsiteY3923" fmla="*/ 6152923 h 6857999"/>
              <a:gd name="connsiteX3924" fmla="*/ 9144000 w 9144000"/>
              <a:gd name="connsiteY3924" fmla="*/ 6696459 h 6857999"/>
              <a:gd name="connsiteX3925" fmla="*/ 9144000 w 9144000"/>
              <a:gd name="connsiteY3925" fmla="*/ 6685774 h 6857999"/>
              <a:gd name="connsiteX3926" fmla="*/ 8402656 w 9144000"/>
              <a:gd name="connsiteY3926" fmla="*/ 5958837 h 6857999"/>
              <a:gd name="connsiteX3927" fmla="*/ 8405116 w 9144000"/>
              <a:gd name="connsiteY3927" fmla="*/ 5956379 h 6857999"/>
              <a:gd name="connsiteX3928" fmla="*/ 5389037 w 9144000"/>
              <a:gd name="connsiteY3928" fmla="*/ 2940370 h 6857999"/>
              <a:gd name="connsiteX3929" fmla="*/ 5260880 w 9144000"/>
              <a:gd name="connsiteY3929" fmla="*/ 2815016 h 6857999"/>
              <a:gd name="connsiteX3930" fmla="*/ 4585637 w 9144000"/>
              <a:gd name="connsiteY3930" fmla="*/ 2118498 h 6857999"/>
              <a:gd name="connsiteX3931" fmla="*/ 3502670 w 9144000"/>
              <a:gd name="connsiteY3931" fmla="*/ 1034351 h 6857999"/>
              <a:gd name="connsiteX3932" fmla="*/ 5438756 w 9144000"/>
              <a:gd name="connsiteY3932" fmla="*/ 0 h 6857999"/>
              <a:gd name="connsiteX3933" fmla="*/ 5430269 w 9144000"/>
              <a:gd name="connsiteY3933" fmla="*/ 0 h 6857999"/>
              <a:gd name="connsiteX3934" fmla="*/ 5556818 w 9144000"/>
              <a:gd name="connsiteY3934" fmla="*/ 264704 h 6857999"/>
              <a:gd name="connsiteX3935" fmla="*/ 5819514 w 9144000"/>
              <a:gd name="connsiteY3935" fmla="*/ 1244562 h 6857999"/>
              <a:gd name="connsiteX3936" fmla="*/ 5887172 w 9144000"/>
              <a:gd name="connsiteY3936" fmla="*/ 1643653 h 6857999"/>
              <a:gd name="connsiteX3937" fmla="*/ 5885541 w 9144000"/>
              <a:gd name="connsiteY3937" fmla="*/ 1643382 h 6857999"/>
              <a:gd name="connsiteX3938" fmla="*/ 5816632 w 9144000"/>
              <a:gd name="connsiteY3938" fmla="*/ 1249174 h 6857999"/>
              <a:gd name="connsiteX3939" fmla="*/ 5545859 w 9144000"/>
              <a:gd name="connsiteY3939" fmla="*/ 264442 h 6857999"/>
              <a:gd name="connsiteX3940" fmla="*/ 5416943 w 9144000"/>
              <a:gd name="connsiteY3940" fmla="*/ 0 h 6857999"/>
              <a:gd name="connsiteX3941" fmla="*/ 5408274 w 9144000"/>
              <a:gd name="connsiteY3941" fmla="*/ 0 h 6857999"/>
              <a:gd name="connsiteX3942" fmla="*/ 5537578 w 9144000"/>
              <a:gd name="connsiteY3942" fmla="*/ 264448 h 6857999"/>
              <a:gd name="connsiteX3943" fmla="*/ 5808834 w 9144000"/>
              <a:gd name="connsiteY3943" fmla="*/ 1249557 h 6857999"/>
              <a:gd name="connsiteX3944" fmla="*/ 5877377 w 9144000"/>
              <a:gd name="connsiteY3944" fmla="*/ 1642027 h 6857999"/>
              <a:gd name="connsiteX3945" fmla="*/ 5869460 w 9144000"/>
              <a:gd name="connsiteY3945" fmla="*/ 1640713 h 6857999"/>
              <a:gd name="connsiteX3946" fmla="*/ 5799162 w 9144000"/>
              <a:gd name="connsiteY3946" fmla="*/ 1257444 h 6857999"/>
              <a:gd name="connsiteX3947" fmla="*/ 5515980 w 9144000"/>
              <a:gd name="connsiteY3947" fmla="*/ 264837 h 6857999"/>
              <a:gd name="connsiteX3948" fmla="*/ 5382232 w 9144000"/>
              <a:gd name="connsiteY3948" fmla="*/ 0 h 6857999"/>
              <a:gd name="connsiteX3949" fmla="*/ 5373576 w 9144000"/>
              <a:gd name="connsiteY3949" fmla="*/ 0 h 6857999"/>
              <a:gd name="connsiteX3950" fmla="*/ 5507805 w 9144000"/>
              <a:gd name="connsiteY3950" fmla="*/ 264843 h 6857999"/>
              <a:gd name="connsiteX3951" fmla="*/ 5792302 w 9144000"/>
              <a:gd name="connsiteY3951" fmla="*/ 1257828 h 6857999"/>
              <a:gd name="connsiteX3952" fmla="*/ 5862389 w 9144000"/>
              <a:gd name="connsiteY3952" fmla="*/ 1639539 h 6857999"/>
              <a:gd name="connsiteX3953" fmla="*/ 5845249 w 9144000"/>
              <a:gd name="connsiteY3953" fmla="*/ 1636696 h 6857999"/>
              <a:gd name="connsiteX3954" fmla="*/ 5775246 w 9144000"/>
              <a:gd name="connsiteY3954" fmla="*/ 1278032 h 6857999"/>
              <a:gd name="connsiteX3955" fmla="*/ 5480189 w 9144000"/>
              <a:gd name="connsiteY3955" fmla="*/ 287438 h 6857999"/>
              <a:gd name="connsiteX3956" fmla="*/ 5330932 w 9144000"/>
              <a:gd name="connsiteY3956" fmla="*/ 0 h 6857999"/>
              <a:gd name="connsiteX3957" fmla="*/ 5322251 w 9144000"/>
              <a:gd name="connsiteY3957" fmla="*/ 0 h 6857999"/>
              <a:gd name="connsiteX3958" fmla="*/ 5473003 w 9144000"/>
              <a:gd name="connsiteY3958" fmla="*/ 290873 h 6857999"/>
              <a:gd name="connsiteX3959" fmla="*/ 5767482 w 9144000"/>
              <a:gd name="connsiteY3959" fmla="*/ 1280236 h 6857999"/>
              <a:gd name="connsiteX3960" fmla="*/ 5836925 w 9144000"/>
              <a:gd name="connsiteY3960" fmla="*/ 1635314 h 6857999"/>
              <a:gd name="connsiteX3961" fmla="*/ 5814177 w 9144000"/>
              <a:gd name="connsiteY3961" fmla="*/ 1631539 h 6857999"/>
              <a:gd name="connsiteX3962" fmla="*/ 5746195 w 9144000"/>
              <a:gd name="connsiteY3962" fmla="*/ 1307576 h 6857999"/>
              <a:gd name="connsiteX3963" fmla="*/ 5286730 w 9144000"/>
              <a:gd name="connsiteY3963" fmla="*/ 36225 h 6857999"/>
              <a:gd name="connsiteX3964" fmla="*/ 5263276 w 9144000"/>
              <a:gd name="connsiteY3964" fmla="*/ 0 h 6857999"/>
              <a:gd name="connsiteX3965" fmla="*/ 5253835 w 9144000"/>
              <a:gd name="connsiteY3965" fmla="*/ 0 h 6857999"/>
              <a:gd name="connsiteX3966" fmla="*/ 5280058 w 9144000"/>
              <a:gd name="connsiteY3966" fmla="*/ 40094 h 6857999"/>
              <a:gd name="connsiteX3967" fmla="*/ 5738457 w 9144000"/>
              <a:gd name="connsiteY3967" fmla="*/ 1309301 h 6857999"/>
              <a:gd name="connsiteX3968" fmla="*/ 5805839 w 9144000"/>
              <a:gd name="connsiteY3968" fmla="*/ 1630156 h 6857999"/>
              <a:gd name="connsiteX3969" fmla="*/ 5797370 w 9144000"/>
              <a:gd name="connsiteY3969" fmla="*/ 1628751 h 6857999"/>
              <a:gd name="connsiteX3970" fmla="*/ 5766774 w 9144000"/>
              <a:gd name="connsiteY3970" fmla="*/ 1623524 h 6857999"/>
              <a:gd name="connsiteX3971" fmla="*/ 5702918 w 9144000"/>
              <a:gd name="connsiteY3971" fmla="*/ 1344370 h 6857999"/>
              <a:gd name="connsiteX3972" fmla="*/ 5227973 w 9144000"/>
              <a:gd name="connsiteY3972" fmla="*/ 88457 h 6857999"/>
              <a:gd name="connsiteX3973" fmla="*/ 5167768 w 9144000"/>
              <a:gd name="connsiteY3973" fmla="*/ 0 h 6857999"/>
              <a:gd name="connsiteX3974" fmla="*/ 5158149 w 9144000"/>
              <a:gd name="connsiteY3974" fmla="*/ 0 h 6857999"/>
              <a:gd name="connsiteX3975" fmla="*/ 5221151 w 9144000"/>
              <a:gd name="connsiteY3975" fmla="*/ 92360 h 6857999"/>
              <a:gd name="connsiteX3976" fmla="*/ 5695189 w 9144000"/>
              <a:gd name="connsiteY3976" fmla="*/ 1346464 h 6857999"/>
              <a:gd name="connsiteX3977" fmla="*/ 5758375 w 9144000"/>
              <a:gd name="connsiteY3977" fmla="*/ 1622088 h 6857999"/>
              <a:gd name="connsiteX3978" fmla="*/ 5719117 w 9144000"/>
              <a:gd name="connsiteY3978" fmla="*/ 1615382 h 6857999"/>
              <a:gd name="connsiteX3979" fmla="*/ 5664359 w 9144000"/>
              <a:gd name="connsiteY3979" fmla="*/ 1397482 h 6857999"/>
              <a:gd name="connsiteX3980" fmla="*/ 5170950 w 9144000"/>
              <a:gd name="connsiteY3980" fmla="*/ 158842 h 6857999"/>
              <a:gd name="connsiteX3981" fmla="*/ 5055948 w 9144000"/>
              <a:gd name="connsiteY3981" fmla="*/ 0 h 6857999"/>
              <a:gd name="connsiteX3982" fmla="*/ 5046255 w 9144000"/>
              <a:gd name="connsiteY3982" fmla="*/ 0 h 6857999"/>
              <a:gd name="connsiteX3983" fmla="*/ 5165111 w 9144000"/>
              <a:gd name="connsiteY3983" fmla="*/ 163716 h 6857999"/>
              <a:gd name="connsiteX3984" fmla="*/ 5657562 w 9144000"/>
              <a:gd name="connsiteY3984" fmla="*/ 1400527 h 6857999"/>
              <a:gd name="connsiteX3985" fmla="*/ 5711238 w 9144000"/>
              <a:gd name="connsiteY3985" fmla="*/ 1614037 h 6857999"/>
              <a:gd name="connsiteX3986" fmla="*/ 5661179 w 9144000"/>
              <a:gd name="connsiteY3986" fmla="*/ 1605484 h 6857999"/>
              <a:gd name="connsiteX3987" fmla="*/ 5614393 w 9144000"/>
              <a:gd name="connsiteY3987" fmla="*/ 1437896 h 6857999"/>
              <a:gd name="connsiteX3988" fmla="*/ 5100525 w 9144000"/>
              <a:gd name="connsiteY3988" fmla="*/ 220707 h 6857999"/>
              <a:gd name="connsiteX3989" fmla="*/ 4930146 w 9144000"/>
              <a:gd name="connsiteY3989" fmla="*/ 0 h 6857999"/>
              <a:gd name="connsiteX3990" fmla="*/ 4919607 w 9144000"/>
              <a:gd name="connsiteY3990" fmla="*/ 0 h 6857999"/>
              <a:gd name="connsiteX3991" fmla="*/ 5093697 w 9144000"/>
              <a:gd name="connsiteY3991" fmla="*/ 224468 h 6857999"/>
              <a:gd name="connsiteX3992" fmla="*/ 5606604 w 9144000"/>
              <a:gd name="connsiteY3992" fmla="*/ 1440432 h 6857999"/>
              <a:gd name="connsiteX3993" fmla="*/ 5652310 w 9144000"/>
              <a:gd name="connsiteY3993" fmla="*/ 1603970 h 6857999"/>
              <a:gd name="connsiteX3994" fmla="*/ 5584004 w 9144000"/>
              <a:gd name="connsiteY3994" fmla="*/ 1592300 h 6857999"/>
              <a:gd name="connsiteX3995" fmla="*/ 5553734 w 9144000"/>
              <a:gd name="connsiteY3995" fmla="*/ 1495090 h 6857999"/>
              <a:gd name="connsiteX3996" fmla="*/ 5015616 w 9144000"/>
              <a:gd name="connsiteY3996" fmla="*/ 300726 h 6857999"/>
              <a:gd name="connsiteX3997" fmla="*/ 4888501 w 9144000"/>
              <a:gd name="connsiteY3997" fmla="*/ 131324 h 6857999"/>
              <a:gd name="connsiteX3998" fmla="*/ 4769896 w 9144000"/>
              <a:gd name="connsiteY3998" fmla="*/ 0 h 6857999"/>
              <a:gd name="connsiteX3999" fmla="*/ 4759432 w 9144000"/>
              <a:gd name="connsiteY3999" fmla="*/ 0 h 6857999"/>
              <a:gd name="connsiteX4000" fmla="*/ 4880666 w 9144000"/>
              <a:gd name="connsiteY4000" fmla="*/ 133441 h 6857999"/>
              <a:gd name="connsiteX4001" fmla="*/ 5009789 w 9144000"/>
              <a:gd name="connsiteY4001" fmla="*/ 305495 h 6857999"/>
              <a:gd name="connsiteX4002" fmla="*/ 5546907 w 9144000"/>
              <a:gd name="connsiteY4002" fmla="*/ 1498518 h 6857999"/>
              <a:gd name="connsiteX4003" fmla="*/ 5575695 w 9144000"/>
              <a:gd name="connsiteY4003" fmla="*/ 1590881 h 6857999"/>
              <a:gd name="connsiteX4004" fmla="*/ 5503069 w 9144000"/>
              <a:gd name="connsiteY4004" fmla="*/ 1578474 h 6857999"/>
              <a:gd name="connsiteX4005" fmla="*/ 5496094 w 9144000"/>
              <a:gd name="connsiteY4005" fmla="*/ 1558565 h 6857999"/>
              <a:gd name="connsiteX4006" fmla="*/ 4931671 w 9144000"/>
              <a:gd name="connsiteY4006" fmla="*/ 390414 h 6857999"/>
              <a:gd name="connsiteX4007" fmla="*/ 4760807 w 9144000"/>
              <a:gd name="connsiteY4007" fmla="*/ 174025 h 6857999"/>
              <a:gd name="connsiteX4008" fmla="*/ 4589807 w 9144000"/>
              <a:gd name="connsiteY4008" fmla="*/ 0 h 6857999"/>
              <a:gd name="connsiteX4009" fmla="*/ 4578285 w 9144000"/>
              <a:gd name="connsiteY4009" fmla="*/ 0 h 6857999"/>
              <a:gd name="connsiteX4010" fmla="*/ 4751991 w 9144000"/>
              <a:gd name="connsiteY4010" fmla="*/ 176442 h 6857999"/>
              <a:gd name="connsiteX4011" fmla="*/ 4924811 w 9144000"/>
              <a:gd name="connsiteY4011" fmla="*/ 395246 h 6857999"/>
              <a:gd name="connsiteX4012" fmla="*/ 5488962 w 9144000"/>
              <a:gd name="connsiteY4012" fmla="*/ 1562038 h 6857999"/>
              <a:gd name="connsiteX4013" fmla="*/ 5494174 w 9144000"/>
              <a:gd name="connsiteY4013" fmla="*/ 1576955 h 6857999"/>
              <a:gd name="connsiteX4014" fmla="*/ 5398244 w 9144000"/>
              <a:gd name="connsiteY4014" fmla="*/ 1560567 h 6857999"/>
              <a:gd name="connsiteX4015" fmla="*/ 5254575 w 9144000"/>
              <a:gd name="connsiteY4015" fmla="*/ 1227399 h 6857999"/>
              <a:gd name="connsiteX4016" fmla="*/ 4833254 w 9144000"/>
              <a:gd name="connsiteY4016" fmla="*/ 489822 h 6857999"/>
              <a:gd name="connsiteX4017" fmla="*/ 4610800 w 9144000"/>
              <a:gd name="connsiteY4017" fmla="*/ 220516 h 6857999"/>
              <a:gd name="connsiteX4018" fmla="*/ 4379350 w 9144000"/>
              <a:gd name="connsiteY4018" fmla="*/ 0 h 6857999"/>
              <a:gd name="connsiteX4019" fmla="*/ 4367993 w 9144000"/>
              <a:gd name="connsiteY4019" fmla="*/ 0 h 6857999"/>
              <a:gd name="connsiteX4020" fmla="*/ 4602488 w 9144000"/>
              <a:gd name="connsiteY4020" fmla="*/ 222476 h 6857999"/>
              <a:gd name="connsiteX4021" fmla="*/ 4827289 w 9144000"/>
              <a:gd name="connsiteY4021" fmla="*/ 493742 h 6857999"/>
              <a:gd name="connsiteX4022" fmla="*/ 5248252 w 9144000"/>
              <a:gd name="connsiteY4022" fmla="*/ 1230339 h 6857999"/>
              <a:gd name="connsiteX4023" fmla="*/ 5389887 w 9144000"/>
              <a:gd name="connsiteY4023" fmla="*/ 1559139 h 6857999"/>
              <a:gd name="connsiteX4024" fmla="*/ 5310950 w 9144000"/>
              <a:gd name="connsiteY4024" fmla="*/ 1545653 h 6857999"/>
              <a:gd name="connsiteX4025" fmla="*/ 5263669 w 9144000"/>
              <a:gd name="connsiteY4025" fmla="*/ 1535934 h 6857999"/>
              <a:gd name="connsiteX4026" fmla="*/ 5162002 w 9144000"/>
              <a:gd name="connsiteY4026" fmla="*/ 1324674 h 6857999"/>
              <a:gd name="connsiteX4027" fmla="*/ 4718223 w 9144000"/>
              <a:gd name="connsiteY4027" fmla="*/ 598042 h 6857999"/>
              <a:gd name="connsiteX4028" fmla="*/ 4274642 w 9144000"/>
              <a:gd name="connsiteY4028" fmla="*/ 118923 h 6857999"/>
              <a:gd name="connsiteX4029" fmla="*/ 4133522 w 9144000"/>
              <a:gd name="connsiteY4029" fmla="*/ 0 h 6857999"/>
              <a:gd name="connsiteX4030" fmla="*/ 4121254 w 9144000"/>
              <a:gd name="connsiteY4030" fmla="*/ 0 h 6857999"/>
              <a:gd name="connsiteX4031" fmla="*/ 4264666 w 9144000"/>
              <a:gd name="connsiteY4031" fmla="*/ 119802 h 6857999"/>
              <a:gd name="connsiteX4032" fmla="*/ 4713422 w 9144000"/>
              <a:gd name="connsiteY4032" fmla="*/ 602767 h 6857999"/>
              <a:gd name="connsiteX4033" fmla="*/ 5156745 w 9144000"/>
              <a:gd name="connsiteY4033" fmla="*/ 1329306 h 6857999"/>
              <a:gd name="connsiteX4034" fmla="*/ 5255391 w 9144000"/>
              <a:gd name="connsiteY4034" fmla="*/ 1534231 h 6857999"/>
              <a:gd name="connsiteX4035" fmla="*/ 5106971 w 9144000"/>
              <a:gd name="connsiteY4035" fmla="*/ 1503719 h 6857999"/>
              <a:gd name="connsiteX4036" fmla="*/ 5063122 w 9144000"/>
              <a:gd name="connsiteY4036" fmla="*/ 1422688 h 6857999"/>
              <a:gd name="connsiteX4037" fmla="*/ 4598535 w 9144000"/>
              <a:gd name="connsiteY4037" fmla="*/ 716838 h 6857999"/>
              <a:gd name="connsiteX4038" fmla="*/ 4048397 w 9144000"/>
              <a:gd name="connsiteY4038" fmla="*/ 148104 h 6857999"/>
              <a:gd name="connsiteX4039" fmla="*/ 3864827 w 9144000"/>
              <a:gd name="connsiteY4039" fmla="*/ 0 h 6857999"/>
              <a:gd name="connsiteX4040" fmla="*/ 3852280 w 9144000"/>
              <a:gd name="connsiteY4040" fmla="*/ 0 h 6857999"/>
              <a:gd name="connsiteX4041" fmla="*/ 4037507 w 9144000"/>
              <a:gd name="connsiteY4041" fmla="*/ 149364 h 6857999"/>
              <a:gd name="connsiteX4042" fmla="*/ 4592844 w 9144000"/>
              <a:gd name="connsiteY4042" fmla="*/ 722397 h 6857999"/>
              <a:gd name="connsiteX4043" fmla="*/ 5056839 w 9144000"/>
              <a:gd name="connsiteY4043" fmla="*/ 1427584 h 6857999"/>
              <a:gd name="connsiteX4044" fmla="*/ 5096857 w 9144000"/>
              <a:gd name="connsiteY4044" fmla="*/ 1501639 h 6857999"/>
              <a:gd name="connsiteX4045" fmla="*/ 4959573 w 9144000"/>
              <a:gd name="connsiteY4045" fmla="*/ 1473417 h 6857999"/>
              <a:gd name="connsiteX4046" fmla="*/ 4913603 w 9144000"/>
              <a:gd name="connsiteY4046" fmla="*/ 1461624 h 6857999"/>
              <a:gd name="connsiteX4047" fmla="*/ 4723272 w 9144000"/>
              <a:gd name="connsiteY4047" fmla="*/ 1176475 h 6857999"/>
              <a:gd name="connsiteX4048" fmla="*/ 4470362 w 9144000"/>
              <a:gd name="connsiteY4048" fmla="*/ 844243 h 6857999"/>
              <a:gd name="connsiteX4049" fmla="*/ 3806526 w 9144000"/>
              <a:gd name="connsiteY4049" fmla="*/ 181291 h 6857999"/>
              <a:gd name="connsiteX4050" fmla="*/ 3577869 w 9144000"/>
              <a:gd name="connsiteY4050" fmla="*/ 0 h 6857999"/>
              <a:gd name="connsiteX4051" fmla="*/ 3565405 w 9144000"/>
              <a:gd name="connsiteY4051" fmla="*/ 0 h 6857999"/>
              <a:gd name="connsiteX4052" fmla="*/ 3796014 w 9144000"/>
              <a:gd name="connsiteY4052" fmla="*/ 182265 h 6857999"/>
              <a:gd name="connsiteX4053" fmla="*/ 4464620 w 9144000"/>
              <a:gd name="connsiteY4053" fmla="*/ 849041 h 6857999"/>
              <a:gd name="connsiteX4054" fmla="*/ 4717358 w 9144000"/>
              <a:gd name="connsiteY4054" fmla="*/ 1181374 h 6857999"/>
              <a:gd name="connsiteX4055" fmla="*/ 4902227 w 9144000"/>
              <a:gd name="connsiteY4055" fmla="*/ 1458706 h 6857999"/>
              <a:gd name="connsiteX4056" fmla="*/ 4705775 w 9144000"/>
              <a:gd name="connsiteY4056" fmla="*/ 1408313 h 6857999"/>
              <a:gd name="connsiteX4057" fmla="*/ 4663753 w 9144000"/>
              <a:gd name="connsiteY4057" fmla="*/ 1394843 h 6857999"/>
              <a:gd name="connsiteX4058" fmla="*/ 4596257 w 9144000"/>
              <a:gd name="connsiteY4058" fmla="*/ 1303489 h 6857999"/>
              <a:gd name="connsiteX4059" fmla="*/ 4334182 w 9144000"/>
              <a:gd name="connsiteY4059" fmla="*/ 981261 h 6857999"/>
              <a:gd name="connsiteX4060" fmla="*/ 3556906 w 9144000"/>
              <a:gd name="connsiteY4060" fmla="*/ 220131 h 6857999"/>
              <a:gd name="connsiteX4061" fmla="*/ 3283844 w 9144000"/>
              <a:gd name="connsiteY4061" fmla="*/ 0 h 6857999"/>
              <a:gd name="connsiteX4062" fmla="*/ 3271324 w 9144000"/>
              <a:gd name="connsiteY4062" fmla="*/ 0 h 6857999"/>
              <a:gd name="connsiteX4063" fmla="*/ 3546561 w 9144000"/>
              <a:gd name="connsiteY4063" fmla="*/ 221518 h 6857999"/>
              <a:gd name="connsiteX4064" fmla="*/ 4329260 w 9144000"/>
              <a:gd name="connsiteY4064" fmla="*/ 986059 h 6857999"/>
              <a:gd name="connsiteX4065" fmla="*/ 4591224 w 9144000"/>
              <a:gd name="connsiteY4065" fmla="*/ 1307821 h 6857999"/>
              <a:gd name="connsiteX4066" fmla="*/ 4652975 w 9144000"/>
              <a:gd name="connsiteY4066" fmla="*/ 1391389 h 6857999"/>
              <a:gd name="connsiteX4067" fmla="*/ 4461842 w 9144000"/>
              <a:gd name="connsiteY4067" fmla="*/ 1330126 h 6857999"/>
              <a:gd name="connsiteX4068" fmla="*/ 4241505 w 9144000"/>
              <a:gd name="connsiteY4068" fmla="*/ 1240540 h 6857999"/>
              <a:gd name="connsiteX4069" fmla="*/ 3936540 w 9144000"/>
              <a:gd name="connsiteY4069" fmla="*/ 910476 h 6857999"/>
              <a:gd name="connsiteX4070" fmla="*/ 3286561 w 9144000"/>
              <a:gd name="connsiteY4070" fmla="*/ 269857 h 6857999"/>
              <a:gd name="connsiteX4071" fmla="*/ 3223969 w 9144000"/>
              <a:gd name="connsiteY4071" fmla="*/ 214558 h 6857999"/>
              <a:gd name="connsiteX4072" fmla="*/ 3187317 w 9144000"/>
              <a:gd name="connsiteY4072" fmla="*/ 140109 h 6857999"/>
              <a:gd name="connsiteX4073" fmla="*/ 3128150 w 9144000"/>
              <a:gd name="connsiteY4073" fmla="*/ 0 h 6857999"/>
              <a:gd name="connsiteX4074" fmla="*/ 3109272 w 9144000"/>
              <a:gd name="connsiteY4074" fmla="*/ 0 h 6857999"/>
              <a:gd name="connsiteX4075" fmla="*/ 3183806 w 9144000"/>
              <a:gd name="connsiteY4075" fmla="*/ 170443 h 6857999"/>
              <a:gd name="connsiteX4076" fmla="*/ 3108042 w 9144000"/>
              <a:gd name="connsiteY4076" fmla="*/ 0 h 6857999"/>
              <a:gd name="connsiteX4077" fmla="*/ 3099623 w 9144000"/>
              <a:gd name="connsiteY4077" fmla="*/ 0 h 6857999"/>
              <a:gd name="connsiteX4078" fmla="*/ 3178489 w 9144000"/>
              <a:gd name="connsiteY4078" fmla="*/ 174377 h 6857999"/>
              <a:gd name="connsiteX4079" fmla="*/ 3174116 w 9144000"/>
              <a:gd name="connsiteY4079" fmla="*/ 170514 h 6857999"/>
              <a:gd name="connsiteX4080" fmla="*/ 3095021 w 9144000"/>
              <a:gd name="connsiteY4080" fmla="*/ 0 h 6857999"/>
              <a:gd name="connsiteX4081" fmla="*/ 3086002 w 9144000"/>
              <a:gd name="connsiteY4081" fmla="*/ 0 h 6857999"/>
              <a:gd name="connsiteX4082" fmla="*/ 3155520 w 9144000"/>
              <a:gd name="connsiteY4082" fmla="*/ 154083 h 6857999"/>
              <a:gd name="connsiteX4083" fmla="*/ 3140027 w 9144000"/>
              <a:gd name="connsiteY4083" fmla="*/ 140396 h 6857999"/>
              <a:gd name="connsiteX4084" fmla="*/ 3075603 w 9144000"/>
              <a:gd name="connsiteY4084" fmla="*/ 0 h 6857999"/>
              <a:gd name="connsiteX4085" fmla="*/ 3066910 w 9144000"/>
              <a:gd name="connsiteY4085" fmla="*/ 0 h 6857999"/>
              <a:gd name="connsiteX4086" fmla="*/ 3125303 w 9144000"/>
              <a:gd name="connsiteY4086" fmla="*/ 127387 h 6857999"/>
              <a:gd name="connsiteX4087" fmla="*/ 3111395 w 9144000"/>
              <a:gd name="connsiteY4087" fmla="*/ 115101 h 6857999"/>
              <a:gd name="connsiteX4088" fmla="*/ 3056827 w 9144000"/>
              <a:gd name="connsiteY4088" fmla="*/ 0 h 6857999"/>
              <a:gd name="connsiteX4089" fmla="*/ 3048052 w 9144000"/>
              <a:gd name="connsiteY4089" fmla="*/ 0 h 6857999"/>
              <a:gd name="connsiteX4090" fmla="*/ 3096196 w 9144000"/>
              <a:gd name="connsiteY4090" fmla="*/ 101672 h 6857999"/>
              <a:gd name="connsiteX4091" fmla="*/ 3064359 w 9144000"/>
              <a:gd name="connsiteY4091" fmla="*/ 73544 h 6857999"/>
              <a:gd name="connsiteX4092" fmla="*/ 3028278 w 9144000"/>
              <a:gd name="connsiteY4092" fmla="*/ 0 h 6857999"/>
              <a:gd name="connsiteX4093" fmla="*/ 3019576 w 9144000"/>
              <a:gd name="connsiteY4093" fmla="*/ 0 h 6857999"/>
              <a:gd name="connsiteX4094" fmla="*/ 3048922 w 9144000"/>
              <a:gd name="connsiteY4094" fmla="*/ 59906 h 6857999"/>
              <a:gd name="connsiteX4095" fmla="*/ 3033408 w 9144000"/>
              <a:gd name="connsiteY4095" fmla="*/ 46199 h 6857999"/>
              <a:gd name="connsiteX4096" fmla="*/ 3009698 w 9144000"/>
              <a:gd name="connsiteY4096" fmla="*/ 0 h 6857999"/>
              <a:gd name="connsiteX4097" fmla="*/ 3000892 w 9144000"/>
              <a:gd name="connsiteY4097" fmla="*/ 0 h 6857999"/>
              <a:gd name="connsiteX4098" fmla="*/ 3017164 w 9144000"/>
              <a:gd name="connsiteY4098" fmla="*/ 31848 h 6857999"/>
              <a:gd name="connsiteX4099" fmla="*/ 2981542 w 9144000"/>
              <a:gd name="connsiteY4099" fmla="*/ 376 h 6857999"/>
              <a:gd name="connsiteX4100" fmla="*/ 2981340 w 9144000"/>
              <a:gd name="connsiteY4100" fmla="*/ 0 h 6857999"/>
              <a:gd name="connsiteX4101" fmla="*/ 2969654 w 9144000"/>
              <a:gd name="connsiteY4101" fmla="*/ 0 h 6857999"/>
              <a:gd name="connsiteX4102" fmla="*/ 2975372 w 9144000"/>
              <a:gd name="connsiteY4102" fmla="*/ 5048 h 6857999"/>
              <a:gd name="connsiteX4103" fmla="*/ 3061193 w 9144000"/>
              <a:gd name="connsiteY4103" fmla="*/ 165207 h 6857999"/>
              <a:gd name="connsiteX4104" fmla="*/ 3362019 w 9144000"/>
              <a:gd name="connsiteY4104" fmla="*/ 618412 h 6857999"/>
              <a:gd name="connsiteX4105" fmla="*/ 3378899 w 9144000"/>
              <a:gd name="connsiteY4105" fmla="*/ 638931 h 6857999"/>
              <a:gd name="connsiteX4106" fmla="*/ 3321650 w 9144000"/>
              <a:gd name="connsiteY4106" fmla="*/ 583149 h 6857999"/>
              <a:gd name="connsiteX4107" fmla="*/ 3268686 w 9144000"/>
              <a:gd name="connsiteY4107" fmla="*/ 515531 h 6857999"/>
              <a:gd name="connsiteX4108" fmla="*/ 3092472 w 9144000"/>
              <a:gd name="connsiteY4108" fmla="*/ 256635 h 6857999"/>
              <a:gd name="connsiteX4109" fmla="*/ 2944003 w 9144000"/>
              <a:gd name="connsiteY4109" fmla="*/ 0 h 6857999"/>
              <a:gd name="connsiteX4110" fmla="*/ 2935271 w 9144000"/>
              <a:gd name="connsiteY4110" fmla="*/ 0 h 6857999"/>
              <a:gd name="connsiteX4111" fmla="*/ 3084296 w 9144000"/>
              <a:gd name="connsiteY4111" fmla="*/ 258227 h 6857999"/>
              <a:gd name="connsiteX4112" fmla="*/ 3261100 w 9144000"/>
              <a:gd name="connsiteY4112" fmla="*/ 518657 h 6857999"/>
              <a:gd name="connsiteX4113" fmla="*/ 3279090 w 9144000"/>
              <a:gd name="connsiteY4113" fmla="*/ 541678 h 6857999"/>
              <a:gd name="connsiteX4114" fmla="*/ 3201448 w 9144000"/>
              <a:gd name="connsiteY4114" fmla="*/ 466024 h 6857999"/>
              <a:gd name="connsiteX4115" fmla="*/ 3113824 w 9144000"/>
              <a:gd name="connsiteY4115" fmla="*/ 345177 h 6857999"/>
              <a:gd name="connsiteX4116" fmla="*/ 2994361 w 9144000"/>
              <a:gd name="connsiteY4116" fmla="*/ 163638 h 6857999"/>
              <a:gd name="connsiteX4117" fmla="*/ 2896372 w 9144000"/>
              <a:gd name="connsiteY4117" fmla="*/ 0 h 6857999"/>
              <a:gd name="connsiteX4118" fmla="*/ 2887611 w 9144000"/>
              <a:gd name="connsiteY4118" fmla="*/ 0 h 6857999"/>
              <a:gd name="connsiteX4119" fmla="*/ 2986012 w 9144000"/>
              <a:gd name="connsiteY4119" fmla="*/ 164701 h 6857999"/>
              <a:gd name="connsiteX4120" fmla="*/ 3105857 w 9144000"/>
              <a:gd name="connsiteY4120" fmla="*/ 347287 h 6857999"/>
              <a:gd name="connsiteX4121" fmla="*/ 3168524 w 9144000"/>
              <a:gd name="connsiteY4121" fmla="*/ 433943 h 6857999"/>
              <a:gd name="connsiteX4122" fmla="*/ 3085393 w 9144000"/>
              <a:gd name="connsiteY4122" fmla="*/ 352938 h 6857999"/>
              <a:gd name="connsiteX4123" fmla="*/ 3079406 w 9144000"/>
              <a:gd name="connsiteY4123" fmla="*/ 344984 h 6857999"/>
              <a:gd name="connsiteX4124" fmla="*/ 2953570 w 9144000"/>
              <a:gd name="connsiteY4124" fmla="*/ 163214 h 6857999"/>
              <a:gd name="connsiteX4125" fmla="*/ 2849314 w 9144000"/>
              <a:gd name="connsiteY4125" fmla="*/ 0 h 6857999"/>
              <a:gd name="connsiteX4126" fmla="*/ 2840495 w 9144000"/>
              <a:gd name="connsiteY4126" fmla="*/ 0 h 6857999"/>
              <a:gd name="connsiteX4127" fmla="*/ 2945233 w 9144000"/>
              <a:gd name="connsiteY4127" fmla="*/ 164589 h 6857999"/>
              <a:gd name="connsiteX4128" fmla="*/ 3055083 w 9144000"/>
              <a:gd name="connsiteY4128" fmla="*/ 323694 h 6857999"/>
              <a:gd name="connsiteX4129" fmla="*/ 2988566 w 9144000"/>
              <a:gd name="connsiteY4129" fmla="*/ 261241 h 6857999"/>
              <a:gd name="connsiteX4130" fmla="*/ 2915332 w 9144000"/>
              <a:gd name="connsiteY4130" fmla="*/ 161897 h 6857999"/>
              <a:gd name="connsiteX4131" fmla="*/ 2803443 w 9144000"/>
              <a:gd name="connsiteY4131" fmla="*/ 0 h 6857999"/>
              <a:gd name="connsiteX4132" fmla="*/ 2794074 w 9144000"/>
              <a:gd name="connsiteY4132" fmla="*/ 0 h 6857999"/>
              <a:gd name="connsiteX4133" fmla="*/ 2954192 w 9144000"/>
              <a:gd name="connsiteY4133" fmla="*/ 228969 h 6857999"/>
              <a:gd name="connsiteX4134" fmla="*/ 2816300 w 9144000"/>
              <a:gd name="connsiteY4134" fmla="*/ 99505 h 6857999"/>
              <a:gd name="connsiteX4135" fmla="*/ 2741528 w 9144000"/>
              <a:gd name="connsiteY4135" fmla="*/ 0 h 6857999"/>
              <a:gd name="connsiteX4136" fmla="*/ 2732260 w 9144000"/>
              <a:gd name="connsiteY4136" fmla="*/ 0 h 6857999"/>
              <a:gd name="connsiteX4137" fmla="*/ 2787692 w 9144000"/>
              <a:gd name="connsiteY4137" fmla="*/ 72646 h 6857999"/>
              <a:gd name="connsiteX4138" fmla="*/ 2710317 w 9144000"/>
              <a:gd name="connsiteY4138" fmla="*/ 0 h 6857999"/>
              <a:gd name="connsiteX4139" fmla="*/ 2698645 w 9144000"/>
              <a:gd name="connsiteY4139" fmla="*/ 0 h 6857999"/>
              <a:gd name="connsiteX4140" fmla="*/ 2817214 w 9144000"/>
              <a:gd name="connsiteY4140" fmla="*/ 111335 h 6857999"/>
              <a:gd name="connsiteX4141" fmla="*/ 2942967 w 9144000"/>
              <a:gd name="connsiteY4141" fmla="*/ 276137 h 6857999"/>
              <a:gd name="connsiteX4142" fmla="*/ 3176039 w 9144000"/>
              <a:gd name="connsiteY4142" fmla="*/ 558468 h 6857999"/>
              <a:gd name="connsiteX4143" fmla="*/ 2907128 w 9144000"/>
              <a:gd name="connsiteY4143" fmla="*/ 268585 h 6857999"/>
              <a:gd name="connsiteX4144" fmla="*/ 2674470 w 9144000"/>
              <a:gd name="connsiteY4144" fmla="*/ 0 h 6857999"/>
              <a:gd name="connsiteX4145" fmla="*/ 2664034 w 9144000"/>
              <a:gd name="connsiteY4145" fmla="*/ 0 h 6857999"/>
              <a:gd name="connsiteX4146" fmla="*/ 2953976 w 9144000"/>
              <a:gd name="connsiteY4146" fmla="*/ 332388 h 6857999"/>
              <a:gd name="connsiteX4147" fmla="*/ 3286048 w 9144000"/>
              <a:gd name="connsiteY4147" fmla="*/ 683954 h 6857999"/>
              <a:gd name="connsiteX4148" fmla="*/ 3869946 w 9144000"/>
              <a:gd name="connsiteY4148" fmla="*/ 1259084 h 6857999"/>
              <a:gd name="connsiteX4149" fmla="*/ 4064865 w 9144000"/>
              <a:gd name="connsiteY4149" fmla="*/ 1421284 h 6857999"/>
              <a:gd name="connsiteX4150" fmla="*/ 4452882 w 9144000"/>
              <a:gd name="connsiteY4150" fmla="*/ 1755123 h 6857999"/>
              <a:gd name="connsiteX4151" fmla="*/ 4498477 w 9144000"/>
              <a:gd name="connsiteY4151" fmla="*/ 1803379 h 6857999"/>
              <a:gd name="connsiteX4152" fmla="*/ 4834056 w 9144000"/>
              <a:gd name="connsiteY4152" fmla="*/ 2165230 h 6857999"/>
              <a:gd name="connsiteX4153" fmla="*/ 5035032 w 9144000"/>
              <a:gd name="connsiteY4153" fmla="*/ 2385035 h 6857999"/>
              <a:gd name="connsiteX4154" fmla="*/ 4726534 w 9144000"/>
              <a:gd name="connsiteY4154" fmla="*/ 2103325 h 6857999"/>
              <a:gd name="connsiteX4155" fmla="*/ 3099298 w 9144000"/>
              <a:gd name="connsiteY4155" fmla="*/ 535642 h 6857999"/>
              <a:gd name="connsiteX4156" fmla="*/ 2590080 w 9144000"/>
              <a:gd name="connsiteY4156" fmla="*/ 0 h 6857999"/>
              <a:gd name="connsiteX4157" fmla="*/ 2579602 w 9144000"/>
              <a:gd name="connsiteY4157" fmla="*/ 0 h 6857999"/>
              <a:gd name="connsiteX4158" fmla="*/ 3180609 w 9144000"/>
              <a:gd name="connsiteY4158" fmla="*/ 629259 h 6857999"/>
              <a:gd name="connsiteX4159" fmla="*/ 5070878 w 9144000"/>
              <a:gd name="connsiteY4159" fmla="*/ 2427827 h 6857999"/>
              <a:gd name="connsiteX4160" fmla="*/ 5089844 w 9144000"/>
              <a:gd name="connsiteY4160" fmla="*/ 2444982 h 6857999"/>
              <a:gd name="connsiteX4161" fmla="*/ 5158154 w 9144000"/>
              <a:gd name="connsiteY4161" fmla="*/ 2519691 h 6857999"/>
              <a:gd name="connsiteX4162" fmla="*/ 5470229 w 9144000"/>
              <a:gd name="connsiteY4162" fmla="*/ 2864266 h 6857999"/>
              <a:gd name="connsiteX4163" fmla="*/ 7784232 w 9144000"/>
              <a:gd name="connsiteY4163" fmla="*/ 5168739 h 6857999"/>
              <a:gd name="connsiteX4164" fmla="*/ 8008685 w 9144000"/>
              <a:gd name="connsiteY4164" fmla="*/ 5373989 h 6857999"/>
              <a:gd name="connsiteX4165" fmla="*/ 8139034 w 9144000"/>
              <a:gd name="connsiteY4165" fmla="*/ 5517293 h 6857999"/>
              <a:gd name="connsiteX4166" fmla="*/ 8384791 w 9144000"/>
              <a:gd name="connsiteY4166" fmla="*/ 5789419 h 6857999"/>
              <a:gd name="connsiteX4167" fmla="*/ 8815667 w 9144000"/>
              <a:gd name="connsiteY4167" fmla="*/ 6254978 h 6857999"/>
              <a:gd name="connsiteX4168" fmla="*/ 9144000 w 9144000"/>
              <a:gd name="connsiteY4168" fmla="*/ 6594171 h 6857999"/>
              <a:gd name="connsiteX4169" fmla="*/ 9144000 w 9144000"/>
              <a:gd name="connsiteY4169" fmla="*/ 6583382 h 6857999"/>
              <a:gd name="connsiteX4170" fmla="*/ 8818605 w 9144000"/>
              <a:gd name="connsiteY4170" fmla="*/ 6246900 h 6857999"/>
              <a:gd name="connsiteX4171" fmla="*/ 8390667 w 9144000"/>
              <a:gd name="connsiteY4171" fmla="*/ 5784631 h 6857999"/>
              <a:gd name="connsiteX4172" fmla="*/ 8102883 w 9144000"/>
              <a:gd name="connsiteY4172" fmla="*/ 5466486 h 6857999"/>
              <a:gd name="connsiteX4173" fmla="*/ 8067860 w 9144000"/>
              <a:gd name="connsiteY4173" fmla="*/ 5428102 h 6857999"/>
              <a:gd name="connsiteX4174" fmla="*/ 8159448 w 9144000"/>
              <a:gd name="connsiteY4174" fmla="*/ 5511853 h 6857999"/>
              <a:gd name="connsiteX4175" fmla="*/ 8523766 w 9144000"/>
              <a:gd name="connsiteY4175" fmla="*/ 5841563 h 6857999"/>
              <a:gd name="connsiteX4176" fmla="*/ 8528651 w 9144000"/>
              <a:gd name="connsiteY4176" fmla="*/ 5835855 h 6857999"/>
              <a:gd name="connsiteX4177" fmla="*/ 8164289 w 9144000"/>
              <a:gd name="connsiteY4177" fmla="*/ 5506414 h 6857999"/>
              <a:gd name="connsiteX4178" fmla="*/ 8013849 w 9144000"/>
              <a:gd name="connsiteY4178" fmla="*/ 5368907 h 6857999"/>
              <a:gd name="connsiteX4179" fmla="*/ 7804788 w 9144000"/>
              <a:gd name="connsiteY4179" fmla="*/ 5139780 h 6857999"/>
              <a:gd name="connsiteX4180" fmla="*/ 7482134 w 9144000"/>
              <a:gd name="connsiteY4180" fmla="*/ 4793491 h 6857999"/>
              <a:gd name="connsiteX4181" fmla="*/ 7516757 w 9144000"/>
              <a:gd name="connsiteY4181" fmla="*/ 4823600 h 6857999"/>
              <a:gd name="connsiteX4182" fmla="*/ 7873067 w 9144000"/>
              <a:gd name="connsiteY4182" fmla="*/ 5121290 h 6857999"/>
              <a:gd name="connsiteX4183" fmla="*/ 8141267 w 9144000"/>
              <a:gd name="connsiteY4183" fmla="*/ 5338318 h 6857999"/>
              <a:gd name="connsiteX4184" fmla="*/ 8448475 w 9144000"/>
              <a:gd name="connsiteY4184" fmla="*/ 5726784 h 6857999"/>
              <a:gd name="connsiteX4185" fmla="*/ 8578576 w 9144000"/>
              <a:gd name="connsiteY4185" fmla="*/ 5883663 h 6857999"/>
              <a:gd name="connsiteX4186" fmla="*/ 8530569 w 9144000"/>
              <a:gd name="connsiteY4186" fmla="*/ 5838668 h 6857999"/>
              <a:gd name="connsiteX4187" fmla="*/ 8525755 w 9144000"/>
              <a:gd name="connsiteY4187" fmla="*/ 5844469 h 6857999"/>
              <a:gd name="connsiteX4188" fmla="*/ 8611526 w 9144000"/>
              <a:gd name="connsiteY4188" fmla="*/ 5923395 h 6857999"/>
              <a:gd name="connsiteX4189" fmla="*/ 8839545 w 9144000"/>
              <a:gd name="connsiteY4189" fmla="*/ 6198345 h 6857999"/>
              <a:gd name="connsiteX4190" fmla="*/ 9144000 w 9144000"/>
              <a:gd name="connsiteY4190" fmla="*/ 6527747 h 6857999"/>
              <a:gd name="connsiteX4191" fmla="*/ 9144000 w 9144000"/>
              <a:gd name="connsiteY4191" fmla="*/ 6520472 h 6857999"/>
              <a:gd name="connsiteX4192" fmla="*/ 8819108 w 9144000"/>
              <a:gd name="connsiteY4192" fmla="*/ 6165247 h 6857999"/>
              <a:gd name="connsiteX4193" fmla="*/ 8645239 w 9144000"/>
              <a:gd name="connsiteY4193" fmla="*/ 5954416 h 6857999"/>
              <a:gd name="connsiteX4194" fmla="*/ 8839458 w 9144000"/>
              <a:gd name="connsiteY4194" fmla="*/ 6133133 h 6857999"/>
              <a:gd name="connsiteX4195" fmla="*/ 8856460 w 9144000"/>
              <a:gd name="connsiteY4195" fmla="*/ 6156092 h 6857999"/>
              <a:gd name="connsiteX4196" fmla="*/ 9031610 w 9144000"/>
              <a:gd name="connsiteY4196" fmla="*/ 6379185 h 6857999"/>
              <a:gd name="connsiteX4197" fmla="*/ 9144000 w 9144000"/>
              <a:gd name="connsiteY4197" fmla="*/ 6513848 h 6857999"/>
              <a:gd name="connsiteX4198" fmla="*/ 9144000 w 9144000"/>
              <a:gd name="connsiteY4198" fmla="*/ 6499485 h 6857999"/>
              <a:gd name="connsiteX4199" fmla="*/ 9070507 w 9144000"/>
              <a:gd name="connsiteY4199" fmla="*/ 6412956 h 6857999"/>
              <a:gd name="connsiteX4200" fmla="*/ 8884589 w 9144000"/>
              <a:gd name="connsiteY4200" fmla="*/ 6178453 h 6857999"/>
              <a:gd name="connsiteX4201" fmla="*/ 8875659 w 9144000"/>
              <a:gd name="connsiteY4201" fmla="*/ 6166444 h 6857999"/>
              <a:gd name="connsiteX4202" fmla="*/ 8885498 w 9144000"/>
              <a:gd name="connsiteY4202" fmla="*/ 6175498 h 6857999"/>
              <a:gd name="connsiteX4203" fmla="*/ 9010588 w 9144000"/>
              <a:gd name="connsiteY4203" fmla="*/ 6295020 h 6857999"/>
              <a:gd name="connsiteX4204" fmla="*/ 9117323 w 9144000"/>
              <a:gd name="connsiteY4204" fmla="*/ 6436276 h 6857999"/>
              <a:gd name="connsiteX4205" fmla="*/ 9144000 w 9144000"/>
              <a:gd name="connsiteY4205" fmla="*/ 6469235 h 6857999"/>
              <a:gd name="connsiteX4206" fmla="*/ 9144000 w 9144000"/>
              <a:gd name="connsiteY4206" fmla="*/ 6456991 h 6857999"/>
              <a:gd name="connsiteX4207" fmla="*/ 9118864 w 9144000"/>
              <a:gd name="connsiteY4207" fmla="*/ 6425801 h 6857999"/>
              <a:gd name="connsiteX4208" fmla="*/ 9045258 w 9144000"/>
              <a:gd name="connsiteY4208" fmla="*/ 6328147 h 6857999"/>
              <a:gd name="connsiteX4209" fmla="*/ 9137215 w 9144000"/>
              <a:gd name="connsiteY4209" fmla="*/ 6416011 h 6857999"/>
              <a:gd name="connsiteX4210" fmla="*/ 9144000 w 9144000"/>
              <a:gd name="connsiteY4210" fmla="*/ 6425032 h 6857999"/>
              <a:gd name="connsiteX4211" fmla="*/ 9144000 w 9144000"/>
              <a:gd name="connsiteY4211" fmla="*/ 6411687 h 6857999"/>
              <a:gd name="connsiteX4212" fmla="*/ 9088513 w 9144000"/>
              <a:gd name="connsiteY4212" fmla="*/ 6337549 h 6857999"/>
              <a:gd name="connsiteX4213" fmla="*/ 8847067 w 9144000"/>
              <a:gd name="connsiteY4213" fmla="*/ 5969666 h 6857999"/>
              <a:gd name="connsiteX4214" fmla="*/ 8772700 w 9144000"/>
              <a:gd name="connsiteY4214" fmla="*/ 5842946 h 6857999"/>
              <a:gd name="connsiteX4215" fmla="*/ 8857612 w 9144000"/>
              <a:gd name="connsiteY4215" fmla="*/ 5911893 h 6857999"/>
              <a:gd name="connsiteX4216" fmla="*/ 8961033 w 9144000"/>
              <a:gd name="connsiteY4216" fmla="*/ 6097169 h 6857999"/>
              <a:gd name="connsiteX4217" fmla="*/ 9134740 w 9144000"/>
              <a:gd name="connsiteY4217" fmla="*/ 6368829 h 6857999"/>
              <a:gd name="connsiteX4218" fmla="*/ 9144000 w 9144000"/>
              <a:gd name="connsiteY4218" fmla="*/ 6381695 h 6857999"/>
              <a:gd name="connsiteX4219" fmla="*/ 9144000 w 9144000"/>
              <a:gd name="connsiteY4219" fmla="*/ 6364972 h 6857999"/>
              <a:gd name="connsiteX4220" fmla="*/ 9077663 w 9144000"/>
              <a:gd name="connsiteY4220" fmla="*/ 6270328 h 6857999"/>
              <a:gd name="connsiteX4221" fmla="*/ 8908775 w 9144000"/>
              <a:gd name="connsiteY4221" fmla="*/ 5992962 h 6857999"/>
              <a:gd name="connsiteX4222" fmla="*/ 8870131 w 9144000"/>
              <a:gd name="connsiteY4222" fmla="*/ 5922057 h 6857999"/>
              <a:gd name="connsiteX4223" fmla="*/ 8932759 w 9144000"/>
              <a:gd name="connsiteY4223" fmla="*/ 5972909 h 6857999"/>
              <a:gd name="connsiteX4224" fmla="*/ 9029078 w 9144000"/>
              <a:gd name="connsiteY4224" fmla="*/ 6147745 h 6857999"/>
              <a:gd name="connsiteX4225" fmla="*/ 9138571 w 9144000"/>
              <a:gd name="connsiteY4225" fmla="*/ 6327021 h 6857999"/>
              <a:gd name="connsiteX4226" fmla="*/ 9144000 w 9144000"/>
              <a:gd name="connsiteY4226" fmla="*/ 6335024 h 6857999"/>
              <a:gd name="connsiteX4227" fmla="*/ 9144000 w 9144000"/>
              <a:gd name="connsiteY4227" fmla="*/ 6320496 h 6857999"/>
              <a:gd name="connsiteX4228" fmla="*/ 9140174 w 9144000"/>
              <a:gd name="connsiteY4228" fmla="*/ 6314820 h 6857999"/>
              <a:gd name="connsiteX4229" fmla="*/ 9032214 w 9144000"/>
              <a:gd name="connsiteY4229" fmla="*/ 6137169 h 6857999"/>
              <a:gd name="connsiteX4230" fmla="*/ 8950337 w 9144000"/>
              <a:gd name="connsiteY4230" fmla="*/ 5988088 h 6857999"/>
              <a:gd name="connsiteX4231" fmla="*/ 9005255 w 9144000"/>
              <a:gd name="connsiteY4231" fmla="*/ 6036019 h 6857999"/>
              <a:gd name="connsiteX4232" fmla="*/ 9045038 w 9144000"/>
              <a:gd name="connsiteY4232" fmla="*/ 6113623 h 6857999"/>
              <a:gd name="connsiteX4233" fmla="*/ 9144000 w 9144000"/>
              <a:gd name="connsiteY4233" fmla="*/ 6286052 h 6857999"/>
              <a:gd name="connsiteX4234" fmla="*/ 9144000 w 9144000"/>
              <a:gd name="connsiteY4234" fmla="*/ 6270842 h 6857999"/>
              <a:gd name="connsiteX4235" fmla="*/ 9048262 w 9144000"/>
              <a:gd name="connsiteY4235" fmla="*/ 6103015 h 6857999"/>
              <a:gd name="connsiteX4236" fmla="*/ 9021173 w 9144000"/>
              <a:gd name="connsiteY4236" fmla="*/ 6049913 h 6857999"/>
              <a:gd name="connsiteX4237" fmla="*/ 9050664 w 9144000"/>
              <a:gd name="connsiteY4237" fmla="*/ 6075652 h 6857999"/>
              <a:gd name="connsiteX4238" fmla="*/ 9097248 w 9144000"/>
              <a:gd name="connsiteY4238" fmla="*/ 6170599 h 6857999"/>
              <a:gd name="connsiteX4239" fmla="*/ 9144000 w 9144000"/>
              <a:gd name="connsiteY4239" fmla="*/ 6249997 h 6857999"/>
              <a:gd name="connsiteX4240" fmla="*/ 9144000 w 9144000"/>
              <a:gd name="connsiteY4240" fmla="*/ 6234712 h 6857999"/>
              <a:gd name="connsiteX4241" fmla="*/ 9099495 w 9144000"/>
              <a:gd name="connsiteY4241" fmla="*/ 6158814 h 6857999"/>
              <a:gd name="connsiteX4242" fmla="*/ 9064929 w 9144000"/>
              <a:gd name="connsiteY4242" fmla="*/ 6088103 h 6857999"/>
              <a:gd name="connsiteX4243" fmla="*/ 9105260 w 9144000"/>
              <a:gd name="connsiteY4243" fmla="*/ 6123304 h 6857999"/>
              <a:gd name="connsiteX4244" fmla="*/ 9113696 w 9144000"/>
              <a:gd name="connsiteY4244" fmla="*/ 6141662 h 6857999"/>
              <a:gd name="connsiteX4245" fmla="*/ 9144000 w 9144000"/>
              <a:gd name="connsiteY4245" fmla="*/ 6195884 h 6857999"/>
              <a:gd name="connsiteX4246" fmla="*/ 9144000 w 9144000"/>
              <a:gd name="connsiteY4246" fmla="*/ 6179953 h 6857999"/>
              <a:gd name="connsiteX4247" fmla="*/ 9119195 w 9144000"/>
              <a:gd name="connsiteY4247" fmla="*/ 6135467 h 6857999"/>
              <a:gd name="connsiteX4248" fmla="*/ 9131320 w 9144000"/>
              <a:gd name="connsiteY4248" fmla="*/ 6146050 h 6857999"/>
              <a:gd name="connsiteX4249" fmla="*/ 9144000 w 9144000"/>
              <a:gd name="connsiteY4249" fmla="*/ 6169860 h 6857999"/>
              <a:gd name="connsiteX4250" fmla="*/ 9144000 w 9144000"/>
              <a:gd name="connsiteY4250" fmla="*/ 6146690 h 6857999"/>
              <a:gd name="connsiteX4251" fmla="*/ 9139300 w 9144000"/>
              <a:gd name="connsiteY4251" fmla="*/ 6142598 h 6857999"/>
              <a:gd name="connsiteX4252" fmla="*/ 9119627 w 9144000"/>
              <a:gd name="connsiteY4252" fmla="*/ 6105124 h 6857999"/>
              <a:gd name="connsiteX4253" fmla="*/ 8998856 w 9144000"/>
              <a:gd name="connsiteY4253" fmla="*/ 5823730 h 6857999"/>
              <a:gd name="connsiteX4254" fmla="*/ 8990236 w 9144000"/>
              <a:gd name="connsiteY4254" fmla="*/ 5799829 h 6857999"/>
              <a:gd name="connsiteX4255" fmla="*/ 8990585 w 9144000"/>
              <a:gd name="connsiteY4255" fmla="*/ 5800073 h 6857999"/>
              <a:gd name="connsiteX4256" fmla="*/ 9016963 w 9144000"/>
              <a:gd name="connsiteY4256" fmla="*/ 5819586 h 6857999"/>
              <a:gd name="connsiteX4257" fmla="*/ 9086752 w 9144000"/>
              <a:gd name="connsiteY4257" fmla="*/ 5996574 h 6857999"/>
              <a:gd name="connsiteX4258" fmla="*/ 9144000 w 9144000"/>
              <a:gd name="connsiteY4258" fmla="*/ 6122228 h 6857999"/>
              <a:gd name="connsiteX4259" fmla="*/ 9144000 w 9144000"/>
              <a:gd name="connsiteY4259" fmla="*/ 6107754 h 6857999"/>
              <a:gd name="connsiteX4260" fmla="*/ 9143162 w 9144000"/>
              <a:gd name="connsiteY4260" fmla="*/ 6106111 h 6857999"/>
              <a:gd name="connsiteX4261" fmla="*/ 9139260 w 9144000"/>
              <a:gd name="connsiteY4261" fmla="*/ 6096847 h 6857999"/>
              <a:gd name="connsiteX4262" fmla="*/ 9144000 w 9144000"/>
              <a:gd name="connsiteY4262" fmla="*/ 6106403 h 6857999"/>
              <a:gd name="connsiteX4263" fmla="*/ 9144000 w 9144000"/>
              <a:gd name="connsiteY4263" fmla="*/ 6067751 h 6857999"/>
              <a:gd name="connsiteX4264" fmla="*/ 9134690 w 9144000"/>
              <a:gd name="connsiteY4264" fmla="*/ 6047261 h 6857999"/>
              <a:gd name="connsiteX4265" fmla="*/ 9069741 w 9144000"/>
              <a:gd name="connsiteY4265" fmla="*/ 5883467 h 6857999"/>
              <a:gd name="connsiteX4266" fmla="*/ 9058260 w 9144000"/>
              <a:gd name="connsiteY4266" fmla="*/ 5850133 h 6857999"/>
              <a:gd name="connsiteX4267" fmla="*/ 9062254 w 9144000"/>
              <a:gd name="connsiteY4267" fmla="*/ 5853086 h 6857999"/>
              <a:gd name="connsiteX4268" fmla="*/ 9126710 w 9144000"/>
              <a:gd name="connsiteY4268" fmla="*/ 6024115 h 6857999"/>
              <a:gd name="connsiteX4269" fmla="*/ 9144000 w 9144000"/>
              <a:gd name="connsiteY4269" fmla="*/ 6063396 h 6857999"/>
              <a:gd name="connsiteX4270" fmla="*/ 9144000 w 9144000"/>
              <a:gd name="connsiteY4270" fmla="*/ 6015842 h 6857999"/>
              <a:gd name="connsiteX4271" fmla="*/ 9089776 w 9144000"/>
              <a:gd name="connsiteY4271" fmla="*/ 5873445 h 6857999"/>
              <a:gd name="connsiteX4272" fmla="*/ 9144000 w 9144000"/>
              <a:gd name="connsiteY4272" fmla="*/ 5913555 h 6857999"/>
              <a:gd name="connsiteX4273" fmla="*/ 9144000 w 9144000"/>
              <a:gd name="connsiteY4273" fmla="*/ 5903683 h 6857999"/>
              <a:gd name="connsiteX4274" fmla="*/ 9085436 w 9144000"/>
              <a:gd name="connsiteY4274" fmla="*/ 5860209 h 6857999"/>
              <a:gd name="connsiteX4275" fmla="*/ 9027476 w 9144000"/>
              <a:gd name="connsiteY4275" fmla="*/ 5679780 h 6857999"/>
              <a:gd name="connsiteX4276" fmla="*/ 9015348 w 9144000"/>
              <a:gd name="connsiteY4276" fmla="*/ 5635084 h 6857999"/>
              <a:gd name="connsiteX4277" fmla="*/ 9144000 w 9144000"/>
              <a:gd name="connsiteY4277" fmla="*/ 5716404 h 6857999"/>
              <a:gd name="connsiteX4278" fmla="*/ 9144000 w 9144000"/>
              <a:gd name="connsiteY4278" fmla="*/ 5706860 h 6857999"/>
              <a:gd name="connsiteX4279" fmla="*/ 9012271 w 9144000"/>
              <a:gd name="connsiteY4279" fmla="*/ 5623747 h 6857999"/>
              <a:gd name="connsiteX4280" fmla="*/ 8976266 w 9144000"/>
              <a:gd name="connsiteY4280" fmla="*/ 5491052 h 6857999"/>
              <a:gd name="connsiteX4281" fmla="*/ 8965845 w 9144000"/>
              <a:gd name="connsiteY4281" fmla="*/ 5444353 h 6857999"/>
              <a:gd name="connsiteX4282" fmla="*/ 9144000 w 9144000"/>
              <a:gd name="connsiteY4282" fmla="*/ 5543261 h 6857999"/>
              <a:gd name="connsiteX4283" fmla="*/ 9144000 w 9144000"/>
              <a:gd name="connsiteY4283" fmla="*/ 5534506 h 6857999"/>
              <a:gd name="connsiteX4284" fmla="*/ 8963579 w 9144000"/>
              <a:gd name="connsiteY4284" fmla="*/ 5434203 h 6857999"/>
              <a:gd name="connsiteX4285" fmla="*/ 8934236 w 9144000"/>
              <a:gd name="connsiteY4285" fmla="*/ 5302704 h 6857999"/>
              <a:gd name="connsiteX4286" fmla="*/ 9019117 w 9144000"/>
              <a:gd name="connsiteY4286" fmla="*/ 5340875 h 6857999"/>
              <a:gd name="connsiteX4287" fmla="*/ 9017967 w 9144000"/>
              <a:gd name="connsiteY4287" fmla="*/ 5343558 h 6857999"/>
              <a:gd name="connsiteX4288" fmla="*/ 9144000 w 9144000"/>
              <a:gd name="connsiteY4288" fmla="*/ 5404558 h 6857999"/>
              <a:gd name="connsiteX4289" fmla="*/ 9144000 w 9144000"/>
              <a:gd name="connsiteY4289" fmla="*/ 5396087 h 6857999"/>
              <a:gd name="connsiteX4290" fmla="*/ 9022568 w 9144000"/>
              <a:gd name="connsiteY4290" fmla="*/ 5337623 h 6857999"/>
              <a:gd name="connsiteX4291" fmla="*/ 9023766 w 9144000"/>
              <a:gd name="connsiteY4291" fmla="*/ 5334915 h 6857999"/>
              <a:gd name="connsiteX4292" fmla="*/ 8932216 w 9144000"/>
              <a:gd name="connsiteY4292" fmla="*/ 5293654 h 6857999"/>
              <a:gd name="connsiteX4293" fmla="*/ 8922466 w 9144000"/>
              <a:gd name="connsiteY4293" fmla="*/ 5249960 h 6857999"/>
              <a:gd name="connsiteX4294" fmla="*/ 8910767 w 9144000"/>
              <a:gd name="connsiteY4294" fmla="*/ 5184545 h 6857999"/>
              <a:gd name="connsiteX4295" fmla="*/ 9106512 w 9144000"/>
              <a:gd name="connsiteY4295" fmla="*/ 5262416 h 6857999"/>
              <a:gd name="connsiteX4296" fmla="*/ 9104829 w 9144000"/>
              <a:gd name="connsiteY4296" fmla="*/ 5266350 h 6857999"/>
              <a:gd name="connsiteX4297" fmla="*/ 9144000 w 9144000"/>
              <a:gd name="connsiteY4297" fmla="*/ 5283055 h 6857999"/>
              <a:gd name="connsiteX4298" fmla="*/ 9144000 w 9144000"/>
              <a:gd name="connsiteY4298" fmla="*/ 5274865 h 6857999"/>
              <a:gd name="connsiteX4299" fmla="*/ 9107722 w 9144000"/>
              <a:gd name="connsiteY4299" fmla="*/ 5259591 h 6857999"/>
              <a:gd name="connsiteX4300" fmla="*/ 9107187 w 9144000"/>
              <a:gd name="connsiteY4300" fmla="*/ 5260840 h 6857999"/>
              <a:gd name="connsiteX4301" fmla="*/ 9108695 w 9144000"/>
              <a:gd name="connsiteY4301" fmla="*/ 5255635 h 6857999"/>
              <a:gd name="connsiteX4302" fmla="*/ 8909295 w 9144000"/>
              <a:gd name="connsiteY4302" fmla="*/ 5176308 h 6857999"/>
              <a:gd name="connsiteX4303" fmla="*/ 8893869 w 9144000"/>
              <a:gd name="connsiteY4303" fmla="*/ 5090052 h 6857999"/>
              <a:gd name="connsiteX4304" fmla="*/ 9144000 w 9144000"/>
              <a:gd name="connsiteY4304" fmla="*/ 5178404 h 6857999"/>
              <a:gd name="connsiteX4305" fmla="*/ 9144000 w 9144000"/>
              <a:gd name="connsiteY4305" fmla="*/ 5169610 h 6857999"/>
              <a:gd name="connsiteX4306" fmla="*/ 8892191 w 9144000"/>
              <a:gd name="connsiteY4306" fmla="*/ 5080667 h 6857999"/>
              <a:gd name="connsiteX4307" fmla="*/ 8879786 w 9144000"/>
              <a:gd name="connsiteY4307" fmla="*/ 5011301 h 6857999"/>
              <a:gd name="connsiteX4308" fmla="*/ 9144000 w 9144000"/>
              <a:gd name="connsiteY4308" fmla="*/ 5094199 h 6857999"/>
              <a:gd name="connsiteX4309" fmla="*/ 9144000 w 9144000"/>
              <a:gd name="connsiteY4309" fmla="*/ 5086460 h 6857999"/>
              <a:gd name="connsiteX4310" fmla="*/ 8878258 w 9144000"/>
              <a:gd name="connsiteY4310" fmla="*/ 5002752 h 6857999"/>
              <a:gd name="connsiteX4311" fmla="*/ 8867661 w 9144000"/>
              <a:gd name="connsiteY4311" fmla="*/ 4943500 h 6857999"/>
              <a:gd name="connsiteX4312" fmla="*/ 8867628 w 9144000"/>
              <a:gd name="connsiteY4312" fmla="*/ 4943295 h 6857999"/>
              <a:gd name="connsiteX4313" fmla="*/ 9144000 w 9144000"/>
              <a:gd name="connsiteY4313" fmla="*/ 5020754 h 6857999"/>
              <a:gd name="connsiteX4314" fmla="*/ 9144000 w 9144000"/>
              <a:gd name="connsiteY4314" fmla="*/ 5013070 h 6857999"/>
              <a:gd name="connsiteX4315" fmla="*/ 8866325 w 9144000"/>
              <a:gd name="connsiteY4315" fmla="*/ 4935463 h 6857999"/>
              <a:gd name="connsiteX4316" fmla="*/ 8860384 w 9144000"/>
              <a:gd name="connsiteY4316" fmla="*/ 4899739 h 6857999"/>
              <a:gd name="connsiteX4317" fmla="*/ 9144000 w 9144000"/>
              <a:gd name="connsiteY4317" fmla="*/ 4971024 h 6857999"/>
              <a:gd name="connsiteX4318" fmla="*/ 9144000 w 9144000"/>
              <a:gd name="connsiteY4318" fmla="*/ 4963407 h 6857999"/>
              <a:gd name="connsiteX4319" fmla="*/ 8859084 w 9144000"/>
              <a:gd name="connsiteY4319" fmla="*/ 4891927 h 6857999"/>
              <a:gd name="connsiteX4320" fmla="*/ 8850917 w 9144000"/>
              <a:gd name="connsiteY4320" fmla="*/ 4842819 h 6857999"/>
              <a:gd name="connsiteX4321" fmla="*/ 9144000 w 9144000"/>
              <a:gd name="connsiteY4321" fmla="*/ 4909618 h 6857999"/>
              <a:gd name="connsiteX4322" fmla="*/ 9144000 w 9144000"/>
              <a:gd name="connsiteY4322" fmla="*/ 4901964 h 6857999"/>
              <a:gd name="connsiteX4323" fmla="*/ 8849681 w 9144000"/>
              <a:gd name="connsiteY4323" fmla="*/ 4835393 h 6857999"/>
              <a:gd name="connsiteX4324" fmla="*/ 8844605 w 9144000"/>
              <a:gd name="connsiteY4324" fmla="*/ 4804868 h 6857999"/>
              <a:gd name="connsiteX4325" fmla="*/ 8849964 w 9144000"/>
              <a:gd name="connsiteY4325" fmla="*/ 4805991 h 6857999"/>
              <a:gd name="connsiteX4326" fmla="*/ 9144000 w 9144000"/>
              <a:gd name="connsiteY4326" fmla="*/ 4866839 h 6857999"/>
              <a:gd name="connsiteX4327" fmla="*/ 9144000 w 9144000"/>
              <a:gd name="connsiteY4327" fmla="*/ 4859047 h 6857999"/>
              <a:gd name="connsiteX4328" fmla="*/ 8851076 w 9144000"/>
              <a:gd name="connsiteY4328" fmla="*/ 4798254 h 6857999"/>
              <a:gd name="connsiteX4329" fmla="*/ 8843232 w 9144000"/>
              <a:gd name="connsiteY4329" fmla="*/ 4796615 h 6857999"/>
              <a:gd name="connsiteX4330" fmla="*/ 8839763 w 9144000"/>
              <a:gd name="connsiteY4330" fmla="*/ 4775757 h 6857999"/>
              <a:gd name="connsiteX4331" fmla="*/ 8871274 w 9144000"/>
              <a:gd name="connsiteY4331" fmla="*/ 4781870 h 6857999"/>
              <a:gd name="connsiteX4332" fmla="*/ 9144000 w 9144000"/>
              <a:gd name="connsiteY4332" fmla="*/ 4834604 h 6857999"/>
              <a:gd name="connsiteX4333" fmla="*/ 9144000 w 9144000"/>
              <a:gd name="connsiteY4333" fmla="*/ 4827051 h 6857999"/>
              <a:gd name="connsiteX4334" fmla="*/ 8872200 w 9144000"/>
              <a:gd name="connsiteY4334" fmla="*/ 4775043 h 6857999"/>
              <a:gd name="connsiteX4335" fmla="*/ 8838571 w 9144000"/>
              <a:gd name="connsiteY4335" fmla="*/ 4768596 h 6857999"/>
              <a:gd name="connsiteX4336" fmla="*/ 8836320 w 9144000"/>
              <a:gd name="connsiteY4336" fmla="*/ 4755059 h 6857999"/>
              <a:gd name="connsiteX4337" fmla="*/ 8888691 w 9144000"/>
              <a:gd name="connsiteY4337" fmla="*/ 4764574 h 6857999"/>
              <a:gd name="connsiteX4338" fmla="*/ 9144000 w 9144000"/>
              <a:gd name="connsiteY4338" fmla="*/ 4810685 h 6857999"/>
              <a:gd name="connsiteX4339" fmla="*/ 9144000 w 9144000"/>
              <a:gd name="connsiteY4339" fmla="*/ 4803144 h 6857999"/>
              <a:gd name="connsiteX4340" fmla="*/ 8889617 w 9144000"/>
              <a:gd name="connsiteY4340" fmla="*/ 4757748 h 6857999"/>
              <a:gd name="connsiteX4341" fmla="*/ 8835087 w 9144000"/>
              <a:gd name="connsiteY4341" fmla="*/ 4747646 h 6857999"/>
              <a:gd name="connsiteX4342" fmla="*/ 8833837 w 9144000"/>
              <a:gd name="connsiteY4342" fmla="*/ 4740131 h 6857999"/>
              <a:gd name="connsiteX4343" fmla="*/ 8900179 w 9144000"/>
              <a:gd name="connsiteY4343" fmla="*/ 4751831 h 6857999"/>
              <a:gd name="connsiteX4344" fmla="*/ 9144000 w 9144000"/>
              <a:gd name="connsiteY4344" fmla="*/ 4794064 h 6857999"/>
              <a:gd name="connsiteX4345" fmla="*/ 9144000 w 9144000"/>
              <a:gd name="connsiteY4345" fmla="*/ 4786542 h 6857999"/>
              <a:gd name="connsiteX4346" fmla="*/ 8902218 w 9144000"/>
              <a:gd name="connsiteY4346" fmla="*/ 4745232 h 6857999"/>
              <a:gd name="connsiteX4347" fmla="*/ 8832705 w 9144000"/>
              <a:gd name="connsiteY4347" fmla="*/ 4733322 h 6857999"/>
              <a:gd name="connsiteX4348" fmla="*/ 8832559 w 9144000"/>
              <a:gd name="connsiteY4348" fmla="*/ 4732444 h 6857999"/>
              <a:gd name="connsiteX4349" fmla="*/ 8908889 w 9144000"/>
              <a:gd name="connsiteY4349" fmla="*/ 4745232 h 6857999"/>
              <a:gd name="connsiteX4350" fmla="*/ 9144000 w 9144000"/>
              <a:gd name="connsiteY4350" fmla="*/ 4784636 h 6857999"/>
              <a:gd name="connsiteX4351" fmla="*/ 9144000 w 9144000"/>
              <a:gd name="connsiteY4351" fmla="*/ 4777222 h 6857999"/>
              <a:gd name="connsiteX4352" fmla="*/ 8910926 w 9144000"/>
              <a:gd name="connsiteY4352" fmla="*/ 4738405 h 6857999"/>
              <a:gd name="connsiteX4353" fmla="*/ 8831288 w 9144000"/>
              <a:gd name="connsiteY4353" fmla="*/ 4724800 h 6857999"/>
              <a:gd name="connsiteX4354" fmla="*/ 8817193 w 9144000"/>
              <a:gd name="connsiteY4354" fmla="*/ 4640054 h 6857999"/>
              <a:gd name="connsiteX4355" fmla="*/ 8307635 w 9144000"/>
              <a:gd name="connsiteY4355" fmla="*/ 2848620 h 6857999"/>
              <a:gd name="connsiteX4356" fmla="*/ 6650231 w 9144000"/>
              <a:gd name="connsiteY4356" fmla="*/ 1792697 h 6857999"/>
              <a:gd name="connsiteX4357" fmla="*/ 6407308 w 9144000"/>
              <a:gd name="connsiteY4357" fmla="*/ 1738605 h 6857999"/>
              <a:gd name="connsiteX4358" fmla="*/ 6408259 w 9144000"/>
              <a:gd name="connsiteY4358" fmla="*/ 1734983 h 6857999"/>
              <a:gd name="connsiteX4359" fmla="*/ 6102121 w 9144000"/>
              <a:gd name="connsiteY4359" fmla="*/ 1679323 h 6857999"/>
              <a:gd name="connsiteX4360" fmla="*/ 5895858 w 9144000"/>
              <a:gd name="connsiteY4360" fmla="*/ 1645094 h 6857999"/>
              <a:gd name="connsiteX4361" fmla="*/ 5827831 w 9144000"/>
              <a:gd name="connsiteY4361" fmla="*/ 1246162 h 6857999"/>
              <a:gd name="connsiteX4362" fmla="*/ 5565347 w 9144000"/>
              <a:gd name="connsiteY4362" fmla="*/ 2655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</a:cxnLst>
            <a:rect l="l" t="t" r="r" b="b"/>
            <a:pathLst>
              <a:path w="9144000" h="6857999">
                <a:moveTo>
                  <a:pt x="7539390" y="6832752"/>
                </a:moveTo>
                <a:lnTo>
                  <a:pt x="7531672" y="6834686"/>
                </a:lnTo>
                <a:lnTo>
                  <a:pt x="7538425" y="6857999"/>
                </a:lnTo>
                <a:lnTo>
                  <a:pt x="7546569" y="6857999"/>
                </a:lnTo>
                <a:close/>
                <a:moveTo>
                  <a:pt x="7703467" y="6668680"/>
                </a:moveTo>
                <a:lnTo>
                  <a:pt x="7695745" y="6671575"/>
                </a:lnTo>
                <a:lnTo>
                  <a:pt x="7768959" y="6857999"/>
                </a:lnTo>
                <a:lnTo>
                  <a:pt x="7777698" y="6857999"/>
                </a:lnTo>
                <a:close/>
                <a:moveTo>
                  <a:pt x="7856916" y="6514259"/>
                </a:moveTo>
                <a:lnTo>
                  <a:pt x="7850161" y="6517156"/>
                </a:lnTo>
                <a:cubicBezTo>
                  <a:pt x="7884423" y="6590987"/>
                  <a:pt x="7919169" y="6662889"/>
                  <a:pt x="7954397" y="6732861"/>
                </a:cubicBezTo>
                <a:lnTo>
                  <a:pt x="8020075" y="6857999"/>
                </a:lnTo>
                <a:lnTo>
                  <a:pt x="8028405" y="6857999"/>
                </a:lnTo>
                <a:lnTo>
                  <a:pt x="7961394" y="6731420"/>
                </a:lnTo>
                <a:cubicBezTo>
                  <a:pt x="7925924" y="6660966"/>
                  <a:pt x="7891178" y="6588579"/>
                  <a:pt x="7856916" y="6514259"/>
                </a:cubicBezTo>
                <a:close/>
                <a:moveTo>
                  <a:pt x="8323315" y="6476872"/>
                </a:moveTo>
                <a:lnTo>
                  <a:pt x="8566890" y="6576150"/>
                </a:lnTo>
                <a:lnTo>
                  <a:pt x="8800551" y="6697459"/>
                </a:lnTo>
                <a:lnTo>
                  <a:pt x="8892551" y="6797013"/>
                </a:lnTo>
                <a:lnTo>
                  <a:pt x="8809568" y="6751451"/>
                </a:lnTo>
                <a:cubicBezTo>
                  <a:pt x="8700591" y="6695646"/>
                  <a:pt x="8588640" y="6646926"/>
                  <a:pt x="8476293" y="6604385"/>
                </a:cubicBezTo>
                <a:lnTo>
                  <a:pt x="8395385" y="6575915"/>
                </a:lnTo>
                <a:close/>
                <a:moveTo>
                  <a:pt x="8231509" y="6347959"/>
                </a:moveTo>
                <a:lnTo>
                  <a:pt x="8302074" y="6376434"/>
                </a:lnTo>
                <a:cubicBezTo>
                  <a:pt x="8418088" y="6428054"/>
                  <a:pt x="8528742" y="6482313"/>
                  <a:pt x="8633998" y="6539198"/>
                </a:cubicBezTo>
                <a:lnTo>
                  <a:pt x="8679183" y="6566127"/>
                </a:lnTo>
                <a:lnTo>
                  <a:pt x="8785751" y="6681445"/>
                </a:lnTo>
                <a:lnTo>
                  <a:pt x="8575066" y="6571580"/>
                </a:lnTo>
                <a:lnTo>
                  <a:pt x="8314885" y="6465286"/>
                </a:lnTo>
                <a:lnTo>
                  <a:pt x="8278513" y="6415303"/>
                </a:lnTo>
                <a:close/>
                <a:moveTo>
                  <a:pt x="7756940" y="6294459"/>
                </a:moveTo>
                <a:lnTo>
                  <a:pt x="7850213" y="6318372"/>
                </a:lnTo>
                <a:lnTo>
                  <a:pt x="7987752" y="6361864"/>
                </a:lnTo>
                <a:lnTo>
                  <a:pt x="7993054" y="6371432"/>
                </a:lnTo>
                <a:lnTo>
                  <a:pt x="7999761" y="6367521"/>
                </a:lnTo>
                <a:lnTo>
                  <a:pt x="7998512" y="6365266"/>
                </a:lnTo>
                <a:lnTo>
                  <a:pt x="8225928" y="6437179"/>
                </a:lnTo>
                <a:lnTo>
                  <a:pt x="8310153" y="6471507"/>
                </a:lnTo>
                <a:lnTo>
                  <a:pt x="8382885" y="6571517"/>
                </a:lnTo>
                <a:lnTo>
                  <a:pt x="8307798" y="6545095"/>
                </a:lnTo>
                <a:cubicBezTo>
                  <a:pt x="8251749" y="6526801"/>
                  <a:pt x="8195924" y="6509938"/>
                  <a:pt x="8140644" y="6494395"/>
                </a:cubicBezTo>
                <a:lnTo>
                  <a:pt x="8064443" y="6474978"/>
                </a:lnTo>
                <a:lnTo>
                  <a:pt x="8001689" y="6369490"/>
                </a:lnTo>
                <a:lnTo>
                  <a:pt x="7994934" y="6373358"/>
                </a:lnTo>
                <a:lnTo>
                  <a:pt x="8053565" y="6472206"/>
                </a:lnTo>
                <a:lnTo>
                  <a:pt x="7923201" y="6438986"/>
                </a:lnTo>
                <a:lnTo>
                  <a:pt x="7810598" y="6415061"/>
                </a:lnTo>
                <a:close/>
                <a:moveTo>
                  <a:pt x="7553454" y="6242292"/>
                </a:moveTo>
                <a:lnTo>
                  <a:pt x="7746116" y="6291684"/>
                </a:lnTo>
                <a:lnTo>
                  <a:pt x="7801000" y="6413021"/>
                </a:lnTo>
                <a:lnTo>
                  <a:pt x="7764270" y="6405217"/>
                </a:lnTo>
                <a:lnTo>
                  <a:pt x="7598787" y="6375208"/>
                </a:lnTo>
                <a:close/>
                <a:moveTo>
                  <a:pt x="7919799" y="6223224"/>
                </a:moveTo>
                <a:lnTo>
                  <a:pt x="7937984" y="6229511"/>
                </a:lnTo>
                <a:lnTo>
                  <a:pt x="8218769" y="6342818"/>
                </a:lnTo>
                <a:lnTo>
                  <a:pt x="8271448" y="6418288"/>
                </a:lnTo>
                <a:lnTo>
                  <a:pt x="8301716" y="6459908"/>
                </a:lnTo>
                <a:lnTo>
                  <a:pt x="8230846" y="6430955"/>
                </a:lnTo>
                <a:lnTo>
                  <a:pt x="7993202" y="6355686"/>
                </a:lnTo>
                <a:close/>
                <a:moveTo>
                  <a:pt x="7375043" y="6196554"/>
                </a:moveTo>
                <a:lnTo>
                  <a:pt x="7543626" y="6239773"/>
                </a:lnTo>
                <a:lnTo>
                  <a:pt x="7589080" y="6373448"/>
                </a:lnTo>
                <a:lnTo>
                  <a:pt x="7457694" y="6349623"/>
                </a:lnTo>
                <a:lnTo>
                  <a:pt x="7411470" y="6341946"/>
                </a:lnTo>
                <a:lnTo>
                  <a:pt x="7392662" y="6266131"/>
                </a:lnTo>
                <a:close/>
                <a:moveTo>
                  <a:pt x="7215992" y="6155992"/>
                </a:moveTo>
                <a:lnTo>
                  <a:pt x="7285494" y="6173597"/>
                </a:lnTo>
                <a:lnTo>
                  <a:pt x="7366138" y="6194271"/>
                </a:lnTo>
                <a:lnTo>
                  <a:pt x="7384835" y="6268085"/>
                </a:lnTo>
                <a:lnTo>
                  <a:pt x="7402830" y="6340512"/>
                </a:lnTo>
                <a:lnTo>
                  <a:pt x="7242927" y="6313959"/>
                </a:lnTo>
                <a:close/>
                <a:moveTo>
                  <a:pt x="7689879" y="6143736"/>
                </a:moveTo>
                <a:lnTo>
                  <a:pt x="7908821" y="6219428"/>
                </a:lnTo>
                <a:lnTo>
                  <a:pt x="7982438" y="6352276"/>
                </a:lnTo>
                <a:lnTo>
                  <a:pt x="7851091" y="6310674"/>
                </a:lnTo>
                <a:lnTo>
                  <a:pt x="7752956" y="6285506"/>
                </a:lnTo>
                <a:close/>
                <a:moveTo>
                  <a:pt x="7496880" y="6077013"/>
                </a:moveTo>
                <a:lnTo>
                  <a:pt x="7679224" y="6140053"/>
                </a:lnTo>
                <a:lnTo>
                  <a:pt x="7736905" y="6271322"/>
                </a:lnTo>
                <a:lnTo>
                  <a:pt x="7742056" y="6282710"/>
                </a:lnTo>
                <a:lnTo>
                  <a:pt x="7550482" y="6233578"/>
                </a:lnTo>
                <a:lnTo>
                  <a:pt x="7520117" y="6144547"/>
                </a:lnTo>
                <a:close/>
                <a:moveTo>
                  <a:pt x="7836340" y="6072617"/>
                </a:moveTo>
                <a:lnTo>
                  <a:pt x="8020040" y="6154329"/>
                </a:lnTo>
                <a:lnTo>
                  <a:pt x="8123320" y="6205648"/>
                </a:lnTo>
                <a:lnTo>
                  <a:pt x="8138778" y="6228576"/>
                </a:lnTo>
                <a:lnTo>
                  <a:pt x="8145637" y="6223720"/>
                </a:lnTo>
                <a:lnTo>
                  <a:pt x="8138556" y="6213219"/>
                </a:lnTo>
                <a:lnTo>
                  <a:pt x="8374627" y="6330519"/>
                </a:lnTo>
                <a:lnTo>
                  <a:pt x="8572425" y="6444336"/>
                </a:lnTo>
                <a:lnTo>
                  <a:pt x="8639395" y="6523073"/>
                </a:lnTo>
                <a:lnTo>
                  <a:pt x="8659295" y="6544606"/>
                </a:lnTo>
                <a:lnTo>
                  <a:pt x="8642741" y="6534686"/>
                </a:lnTo>
                <a:cubicBezTo>
                  <a:pt x="8536680" y="6477081"/>
                  <a:pt x="8425128" y="6422161"/>
                  <a:pt x="8308121" y="6370002"/>
                </a:cubicBezTo>
                <a:lnTo>
                  <a:pt x="8222916" y="6335647"/>
                </a:lnTo>
                <a:lnTo>
                  <a:pt x="8145493" y="6224720"/>
                </a:lnTo>
                <a:lnTo>
                  <a:pt x="8139704" y="6229548"/>
                </a:lnTo>
                <a:lnTo>
                  <a:pt x="8210179" y="6330511"/>
                </a:lnTo>
                <a:lnTo>
                  <a:pt x="7940773" y="6221887"/>
                </a:lnTo>
                <a:lnTo>
                  <a:pt x="7913874" y="6212531"/>
                </a:lnTo>
                <a:close/>
                <a:moveTo>
                  <a:pt x="8008406" y="6020170"/>
                </a:moveTo>
                <a:lnTo>
                  <a:pt x="8097289" y="6069420"/>
                </a:lnTo>
                <a:lnTo>
                  <a:pt x="8414361" y="6258494"/>
                </a:lnTo>
                <a:lnTo>
                  <a:pt x="8557994" y="6427368"/>
                </a:lnTo>
                <a:lnTo>
                  <a:pt x="8376305" y="6322964"/>
                </a:lnTo>
                <a:lnTo>
                  <a:pt x="8130123" y="6200709"/>
                </a:lnTo>
                <a:close/>
                <a:moveTo>
                  <a:pt x="7330218" y="6019549"/>
                </a:moveTo>
                <a:lnTo>
                  <a:pt x="7415951" y="6049035"/>
                </a:lnTo>
                <a:lnTo>
                  <a:pt x="7486789" y="6073525"/>
                </a:lnTo>
                <a:lnTo>
                  <a:pt x="7512290" y="6147619"/>
                </a:lnTo>
                <a:lnTo>
                  <a:pt x="7540662" y="6231060"/>
                </a:lnTo>
                <a:lnTo>
                  <a:pt x="7372883" y="6188030"/>
                </a:lnTo>
                <a:close/>
                <a:moveTo>
                  <a:pt x="7614379" y="5973887"/>
                </a:moveTo>
                <a:lnTo>
                  <a:pt x="7824563" y="6067378"/>
                </a:lnTo>
                <a:lnTo>
                  <a:pt x="7902880" y="6208707"/>
                </a:lnTo>
                <a:lnTo>
                  <a:pt x="7685084" y="6132957"/>
                </a:lnTo>
                <a:lnTo>
                  <a:pt x="7638766" y="6028857"/>
                </a:lnTo>
                <a:close/>
                <a:moveTo>
                  <a:pt x="7184163" y="5969317"/>
                </a:moveTo>
                <a:lnTo>
                  <a:pt x="7321085" y="6016408"/>
                </a:lnTo>
                <a:lnTo>
                  <a:pt x="7363979" y="6185746"/>
                </a:lnTo>
                <a:lnTo>
                  <a:pt x="7286591" y="6165899"/>
                </a:lnTo>
                <a:lnTo>
                  <a:pt x="7214573" y="6147669"/>
                </a:lnTo>
                <a:close/>
                <a:moveTo>
                  <a:pt x="7433787" y="5893657"/>
                </a:moveTo>
                <a:lnTo>
                  <a:pt x="7538353" y="5940070"/>
                </a:lnTo>
                <a:lnTo>
                  <a:pt x="7603976" y="5969260"/>
                </a:lnTo>
                <a:lnTo>
                  <a:pt x="7631223" y="6030811"/>
                </a:lnTo>
                <a:lnTo>
                  <a:pt x="7674486" y="6129271"/>
                </a:lnTo>
                <a:lnTo>
                  <a:pt x="7493160" y="6066206"/>
                </a:lnTo>
                <a:close/>
                <a:moveTo>
                  <a:pt x="7718374" y="5859466"/>
                </a:moveTo>
                <a:lnTo>
                  <a:pt x="7992232" y="6011208"/>
                </a:lnTo>
                <a:lnTo>
                  <a:pt x="8114891" y="6193145"/>
                </a:lnTo>
                <a:lnTo>
                  <a:pt x="8022969" y="6147496"/>
                </a:lnTo>
                <a:lnTo>
                  <a:pt x="7830357" y="6061820"/>
                </a:lnTo>
                <a:lnTo>
                  <a:pt x="7752697" y="5921676"/>
                </a:lnTo>
                <a:close/>
                <a:moveTo>
                  <a:pt x="9042831" y="5838720"/>
                </a:moveTo>
                <a:lnTo>
                  <a:pt x="9046889" y="5841722"/>
                </a:lnTo>
                <a:lnTo>
                  <a:pt x="9137456" y="6072616"/>
                </a:lnTo>
                <a:close/>
                <a:moveTo>
                  <a:pt x="9028499" y="5828118"/>
                </a:moveTo>
                <a:lnTo>
                  <a:pt x="9030958" y="5829937"/>
                </a:lnTo>
                <a:lnTo>
                  <a:pt x="9035136" y="5842552"/>
                </a:lnTo>
                <a:lnTo>
                  <a:pt x="9122723" y="6057582"/>
                </a:lnTo>
                <a:lnTo>
                  <a:pt x="9039644" y="5860318"/>
                </a:lnTo>
                <a:close/>
                <a:moveTo>
                  <a:pt x="7281184" y="5825922"/>
                </a:moveTo>
                <a:lnTo>
                  <a:pt x="7423278" y="5888992"/>
                </a:lnTo>
                <a:lnTo>
                  <a:pt x="7483061" y="6062693"/>
                </a:lnTo>
                <a:lnTo>
                  <a:pt x="7418740" y="6040322"/>
                </a:lnTo>
                <a:lnTo>
                  <a:pt x="7327533" y="6008943"/>
                </a:lnTo>
                <a:close/>
                <a:moveTo>
                  <a:pt x="8960033" y="5778701"/>
                </a:moveTo>
                <a:lnTo>
                  <a:pt x="8978423" y="5791565"/>
                </a:lnTo>
                <a:lnTo>
                  <a:pt x="8993894" y="5834323"/>
                </a:lnTo>
                <a:cubicBezTo>
                  <a:pt x="9032433" y="5933484"/>
                  <a:pt x="9073414" y="6028349"/>
                  <a:pt x="9116836" y="6118851"/>
                </a:cubicBezTo>
                <a:lnTo>
                  <a:pt x="9120995" y="6126661"/>
                </a:lnTo>
                <a:lnTo>
                  <a:pt x="9110210" y="6117270"/>
                </a:lnTo>
                <a:lnTo>
                  <a:pt x="8986827" y="5847791"/>
                </a:lnTo>
                <a:close/>
                <a:moveTo>
                  <a:pt x="7143051" y="5764592"/>
                </a:moveTo>
                <a:lnTo>
                  <a:pt x="7143685" y="5764891"/>
                </a:lnTo>
                <a:lnTo>
                  <a:pt x="7271776" y="5821747"/>
                </a:lnTo>
                <a:lnTo>
                  <a:pt x="7318399" y="6005801"/>
                </a:lnTo>
                <a:lnTo>
                  <a:pt x="7182407" y="5959014"/>
                </a:lnTo>
                <a:lnTo>
                  <a:pt x="7173455" y="5906517"/>
                </a:lnTo>
                <a:close/>
                <a:moveTo>
                  <a:pt x="7513280" y="5746012"/>
                </a:moveTo>
                <a:lnTo>
                  <a:pt x="7651378" y="5822344"/>
                </a:lnTo>
                <a:lnTo>
                  <a:pt x="7705647" y="5852413"/>
                </a:lnTo>
                <a:lnTo>
                  <a:pt x="7745989" y="5925586"/>
                </a:lnTo>
                <a:lnTo>
                  <a:pt x="7818580" y="6056581"/>
                </a:lnTo>
                <a:lnTo>
                  <a:pt x="7609881" y="5963751"/>
                </a:lnTo>
                <a:close/>
                <a:moveTo>
                  <a:pt x="8645619" y="5739758"/>
                </a:moveTo>
                <a:lnTo>
                  <a:pt x="8755077" y="5828635"/>
                </a:lnTo>
                <a:lnTo>
                  <a:pt x="8842508" y="5977565"/>
                </a:lnTo>
                <a:cubicBezTo>
                  <a:pt x="8922060" y="6108149"/>
                  <a:pt x="9003306" y="6231735"/>
                  <a:pt x="9086462" y="6348531"/>
                </a:cubicBezTo>
                <a:lnTo>
                  <a:pt x="9114874" y="6386307"/>
                </a:lnTo>
                <a:lnTo>
                  <a:pt x="9027059" y="6304001"/>
                </a:lnTo>
                <a:lnTo>
                  <a:pt x="8987876" y="6252016"/>
                </a:lnTo>
                <a:cubicBezTo>
                  <a:pt x="8901076" y="6133065"/>
                  <a:pt x="8815294" y="6007879"/>
                  <a:pt x="8730333" y="5876215"/>
                </a:cubicBezTo>
                <a:close/>
                <a:moveTo>
                  <a:pt x="8904216" y="5739655"/>
                </a:moveTo>
                <a:lnTo>
                  <a:pt x="8949563" y="5771376"/>
                </a:lnTo>
                <a:lnTo>
                  <a:pt x="8982991" y="5857253"/>
                </a:lnTo>
                <a:lnTo>
                  <a:pt x="9097337" y="6106063"/>
                </a:lnTo>
                <a:lnTo>
                  <a:pt x="9056202" y="6070252"/>
                </a:lnTo>
                <a:lnTo>
                  <a:pt x="8962146" y="5877842"/>
                </a:lnTo>
                <a:close/>
                <a:moveTo>
                  <a:pt x="8857825" y="5707203"/>
                </a:moveTo>
                <a:lnTo>
                  <a:pt x="8892587" y="5731520"/>
                </a:lnTo>
                <a:lnTo>
                  <a:pt x="8957862" y="5886503"/>
                </a:lnTo>
                <a:lnTo>
                  <a:pt x="9041907" y="6057806"/>
                </a:lnTo>
                <a:lnTo>
                  <a:pt x="9011851" y="6031638"/>
                </a:lnTo>
                <a:lnTo>
                  <a:pt x="8951562" y="5913453"/>
                </a:lnTo>
                <a:cubicBezTo>
                  <a:pt x="8920212" y="5848466"/>
                  <a:pt x="8889750" y="5781684"/>
                  <a:pt x="8860189" y="5713119"/>
                </a:cubicBezTo>
                <a:close/>
                <a:moveTo>
                  <a:pt x="8789560" y="5659449"/>
                </a:moveTo>
                <a:lnTo>
                  <a:pt x="8845804" y="5698794"/>
                </a:lnTo>
                <a:lnTo>
                  <a:pt x="8854100" y="5719502"/>
                </a:lnTo>
                <a:cubicBezTo>
                  <a:pt x="8884095" y="5788855"/>
                  <a:pt x="8915017" y="5856388"/>
                  <a:pt x="8946845" y="5922082"/>
                </a:cubicBezTo>
                <a:lnTo>
                  <a:pt x="8995881" y="6017735"/>
                </a:lnTo>
                <a:lnTo>
                  <a:pt x="8939810" y="5968918"/>
                </a:lnTo>
                <a:lnTo>
                  <a:pt x="8928502" y="5948329"/>
                </a:lnTo>
                <a:cubicBezTo>
                  <a:pt x="8894627" y="5883497"/>
                  <a:pt x="8861442" y="5816772"/>
                  <a:pt x="8828930" y="5748122"/>
                </a:cubicBezTo>
                <a:close/>
                <a:moveTo>
                  <a:pt x="7349722" y="5655608"/>
                </a:moveTo>
                <a:lnTo>
                  <a:pt x="7502525" y="5740068"/>
                </a:lnTo>
                <a:lnTo>
                  <a:pt x="7599492" y="5959130"/>
                </a:lnTo>
                <a:lnTo>
                  <a:pt x="7541283" y="5933237"/>
                </a:lnTo>
                <a:lnTo>
                  <a:pt x="7430497" y="5884094"/>
                </a:lnTo>
                <a:lnTo>
                  <a:pt x="7371530" y="5712726"/>
                </a:lnTo>
                <a:close/>
                <a:moveTo>
                  <a:pt x="7907350" y="5635993"/>
                </a:moveTo>
                <a:lnTo>
                  <a:pt x="8248826" y="5915934"/>
                </a:lnTo>
                <a:cubicBezTo>
                  <a:pt x="8422960" y="6057739"/>
                  <a:pt x="8592829" y="6203686"/>
                  <a:pt x="8759687" y="6354242"/>
                </a:cubicBezTo>
                <a:lnTo>
                  <a:pt x="8898167" y="6482212"/>
                </a:lnTo>
                <a:lnTo>
                  <a:pt x="9096960" y="6686754"/>
                </a:lnTo>
                <a:lnTo>
                  <a:pt x="9012193" y="6612486"/>
                </a:lnTo>
                <a:cubicBezTo>
                  <a:pt x="8825361" y="6455068"/>
                  <a:pt x="8623409" y="6298538"/>
                  <a:pt x="8404665" y="6141572"/>
                </a:cubicBezTo>
                <a:lnTo>
                  <a:pt x="8210767" y="6005778"/>
                </a:lnTo>
                <a:close/>
                <a:moveTo>
                  <a:pt x="8999540" y="5625092"/>
                </a:moveTo>
                <a:lnTo>
                  <a:pt x="9000839" y="5625914"/>
                </a:lnTo>
                <a:lnTo>
                  <a:pt x="9046965" y="5784578"/>
                </a:lnTo>
                <a:close/>
                <a:moveTo>
                  <a:pt x="8981427" y="5613643"/>
                </a:moveTo>
                <a:lnTo>
                  <a:pt x="8991469" y="5619990"/>
                </a:lnTo>
                <a:lnTo>
                  <a:pt x="9057499" y="5839471"/>
                </a:lnTo>
                <a:lnTo>
                  <a:pt x="9053588" y="5836567"/>
                </a:lnTo>
                <a:lnTo>
                  <a:pt x="9010432" y="5711268"/>
                </a:lnTo>
                <a:close/>
                <a:moveTo>
                  <a:pt x="8964462" y="5602919"/>
                </a:moveTo>
                <a:lnTo>
                  <a:pt x="8971847" y="5607588"/>
                </a:lnTo>
                <a:lnTo>
                  <a:pt x="9041455" y="5827561"/>
                </a:lnTo>
                <a:lnTo>
                  <a:pt x="9037714" y="5824784"/>
                </a:lnTo>
                <a:close/>
                <a:moveTo>
                  <a:pt x="8470762" y="5600597"/>
                </a:moveTo>
                <a:lnTo>
                  <a:pt x="8626584" y="5723687"/>
                </a:lnTo>
                <a:lnTo>
                  <a:pt x="8725101" y="5882274"/>
                </a:lnTo>
                <a:cubicBezTo>
                  <a:pt x="8810796" y="6015010"/>
                  <a:pt x="8897335" y="6141232"/>
                  <a:pt x="8984984" y="6261136"/>
                </a:cubicBezTo>
                <a:lnTo>
                  <a:pt x="8993871" y="6272896"/>
                </a:lnTo>
                <a:lnTo>
                  <a:pt x="8865004" y="6152116"/>
                </a:lnTo>
                <a:lnTo>
                  <a:pt x="8699026" y="5928921"/>
                </a:lnTo>
                <a:cubicBezTo>
                  <a:pt x="8637173" y="5843188"/>
                  <a:pt x="8575289" y="5754873"/>
                  <a:pt x="8513286" y="5663897"/>
                </a:cubicBezTo>
                <a:close/>
                <a:moveTo>
                  <a:pt x="8702819" y="5596523"/>
                </a:moveTo>
                <a:lnTo>
                  <a:pt x="8739667" y="5621223"/>
                </a:lnTo>
                <a:lnTo>
                  <a:pt x="8738083" y="5623440"/>
                </a:lnTo>
                <a:lnTo>
                  <a:pt x="8777374" y="5650925"/>
                </a:lnTo>
                <a:lnTo>
                  <a:pt x="8823234" y="5754540"/>
                </a:lnTo>
                <a:lnTo>
                  <a:pt x="8923113" y="5955234"/>
                </a:lnTo>
                <a:lnTo>
                  <a:pt x="8860540" y="5904457"/>
                </a:lnTo>
                <a:lnTo>
                  <a:pt x="8800708" y="5794677"/>
                </a:lnTo>
                <a:close/>
                <a:moveTo>
                  <a:pt x="8946899" y="5591818"/>
                </a:moveTo>
                <a:lnTo>
                  <a:pt x="8953477" y="5595976"/>
                </a:lnTo>
                <a:lnTo>
                  <a:pt x="9026493" y="5816454"/>
                </a:lnTo>
                <a:lnTo>
                  <a:pt x="9023759" y="5814425"/>
                </a:lnTo>
                <a:lnTo>
                  <a:pt x="8947735" y="5594785"/>
                </a:lnTo>
                <a:close/>
                <a:moveTo>
                  <a:pt x="7562852" y="5577580"/>
                </a:moveTo>
                <a:lnTo>
                  <a:pt x="7764293" y="5713219"/>
                </a:lnTo>
                <a:lnTo>
                  <a:pt x="7814068" y="5746791"/>
                </a:lnTo>
                <a:lnTo>
                  <a:pt x="7861609" y="5817460"/>
                </a:lnTo>
                <a:lnTo>
                  <a:pt x="7982537" y="5996829"/>
                </a:lnTo>
                <a:lnTo>
                  <a:pt x="7711216" y="5846491"/>
                </a:lnTo>
                <a:close/>
                <a:moveTo>
                  <a:pt x="7208271" y="5575748"/>
                </a:moveTo>
                <a:lnTo>
                  <a:pt x="7282510" y="5618458"/>
                </a:lnTo>
                <a:lnTo>
                  <a:pt x="7338258" y="5649272"/>
                </a:lnTo>
                <a:lnTo>
                  <a:pt x="7363720" y="5715947"/>
                </a:lnTo>
                <a:lnTo>
                  <a:pt x="7419988" y="5879432"/>
                </a:lnTo>
                <a:lnTo>
                  <a:pt x="7278886" y="5816842"/>
                </a:lnTo>
                <a:lnTo>
                  <a:pt x="7276316" y="5806697"/>
                </a:lnTo>
                <a:close/>
                <a:moveTo>
                  <a:pt x="8909826" y="5568385"/>
                </a:moveTo>
                <a:lnTo>
                  <a:pt x="8937566" y="5585919"/>
                </a:lnTo>
                <a:lnTo>
                  <a:pt x="8941641" y="5600322"/>
                </a:lnTo>
                <a:cubicBezTo>
                  <a:pt x="8963608" y="5670162"/>
                  <a:pt x="8986687" y="5738103"/>
                  <a:pt x="9010875" y="5804144"/>
                </a:cubicBezTo>
                <a:lnTo>
                  <a:pt x="9011275" y="5805157"/>
                </a:lnTo>
                <a:lnTo>
                  <a:pt x="8993363" y="5791861"/>
                </a:lnTo>
                <a:lnTo>
                  <a:pt x="8985339" y="5786249"/>
                </a:lnTo>
                <a:lnTo>
                  <a:pt x="8926255" y="5622416"/>
                </a:lnTo>
                <a:close/>
                <a:moveTo>
                  <a:pt x="8875792" y="5546873"/>
                </a:moveTo>
                <a:lnTo>
                  <a:pt x="8899137" y="5561628"/>
                </a:lnTo>
                <a:lnTo>
                  <a:pt x="8920069" y="5630291"/>
                </a:lnTo>
                <a:lnTo>
                  <a:pt x="8973505" y="5777972"/>
                </a:lnTo>
                <a:lnTo>
                  <a:pt x="8954632" y="5764773"/>
                </a:lnTo>
                <a:lnTo>
                  <a:pt x="8908766" y="5646508"/>
                </a:lnTo>
                <a:close/>
                <a:moveTo>
                  <a:pt x="8597615" y="5526002"/>
                </a:moveTo>
                <a:lnTo>
                  <a:pt x="8690766" y="5588443"/>
                </a:lnTo>
                <a:lnTo>
                  <a:pt x="8795612" y="5800818"/>
                </a:lnTo>
                <a:lnTo>
                  <a:pt x="8847603" y="5893960"/>
                </a:lnTo>
                <a:lnTo>
                  <a:pt x="8761760" y="5824302"/>
                </a:lnTo>
                <a:lnTo>
                  <a:pt x="8730114" y="5770377"/>
                </a:lnTo>
                <a:cubicBezTo>
                  <a:pt x="8691531" y="5702218"/>
                  <a:pt x="8653346" y="5632323"/>
                  <a:pt x="8615541" y="5560668"/>
                </a:cubicBezTo>
                <a:close/>
                <a:moveTo>
                  <a:pt x="7087739" y="5506406"/>
                </a:moveTo>
                <a:lnTo>
                  <a:pt x="7198173" y="5569938"/>
                </a:lnTo>
                <a:lnTo>
                  <a:pt x="7268660" y="5809442"/>
                </a:lnTo>
                <a:lnTo>
                  <a:pt x="7269477" y="5812668"/>
                </a:lnTo>
                <a:lnTo>
                  <a:pt x="7146762" y="5758234"/>
                </a:lnTo>
                <a:lnTo>
                  <a:pt x="7141121" y="5755582"/>
                </a:lnTo>
                <a:close/>
                <a:moveTo>
                  <a:pt x="8766167" y="5477870"/>
                </a:moveTo>
                <a:lnTo>
                  <a:pt x="8805869" y="5501068"/>
                </a:lnTo>
                <a:lnTo>
                  <a:pt x="8872198" y="5683110"/>
                </a:lnTo>
                <a:lnTo>
                  <a:pt x="8886531" y="5717143"/>
                </a:lnTo>
                <a:lnTo>
                  <a:pt x="8852201" y="5693132"/>
                </a:lnTo>
                <a:close/>
                <a:moveTo>
                  <a:pt x="7376225" y="5450921"/>
                </a:moveTo>
                <a:lnTo>
                  <a:pt x="7420817" y="5481942"/>
                </a:lnTo>
                <a:lnTo>
                  <a:pt x="7548971" y="5568233"/>
                </a:lnTo>
                <a:lnTo>
                  <a:pt x="7698496" y="5839443"/>
                </a:lnTo>
                <a:lnTo>
                  <a:pt x="7655224" y="5815467"/>
                </a:lnTo>
                <a:lnTo>
                  <a:pt x="7508007" y="5734126"/>
                </a:lnTo>
                <a:lnTo>
                  <a:pt x="7463624" y="5634087"/>
                </a:lnTo>
                <a:close/>
                <a:moveTo>
                  <a:pt x="8462933" y="5435722"/>
                </a:moveTo>
                <a:lnTo>
                  <a:pt x="8584370" y="5517124"/>
                </a:lnTo>
                <a:lnTo>
                  <a:pt x="8608709" y="5564610"/>
                </a:lnTo>
                <a:cubicBezTo>
                  <a:pt x="8646902" y="5637004"/>
                  <a:pt x="8685463" y="5707597"/>
                  <a:pt x="8724421" y="5776415"/>
                </a:cubicBezTo>
                <a:lnTo>
                  <a:pt x="8744140" y="5810004"/>
                </a:lnTo>
                <a:lnTo>
                  <a:pt x="8637320" y="5723324"/>
                </a:lnTo>
                <a:lnTo>
                  <a:pt x="8637779" y="5722777"/>
                </a:lnTo>
                <a:lnTo>
                  <a:pt x="8632488" y="5718608"/>
                </a:lnTo>
                <a:lnTo>
                  <a:pt x="8561446" y="5604173"/>
                </a:lnTo>
                <a:close/>
                <a:moveTo>
                  <a:pt x="8948087" y="5434494"/>
                </a:moveTo>
                <a:lnTo>
                  <a:pt x="8950283" y="5435713"/>
                </a:lnTo>
                <a:lnTo>
                  <a:pt x="8968195" y="5513621"/>
                </a:lnTo>
                <a:lnTo>
                  <a:pt x="8997500" y="5614427"/>
                </a:lnTo>
                <a:lnTo>
                  <a:pt x="8996108" y="5613547"/>
                </a:lnTo>
                <a:lnTo>
                  <a:pt x="8967674" y="5517930"/>
                </a:lnTo>
                <a:close/>
                <a:moveTo>
                  <a:pt x="8690492" y="5433654"/>
                </a:moveTo>
                <a:lnTo>
                  <a:pt x="8754596" y="5471110"/>
                </a:lnTo>
                <a:lnTo>
                  <a:pt x="8840164" y="5684713"/>
                </a:lnTo>
                <a:lnTo>
                  <a:pt x="8783038" y="5644759"/>
                </a:lnTo>
                <a:lnTo>
                  <a:pt x="8702425" y="5463199"/>
                </a:lnTo>
                <a:close/>
                <a:moveTo>
                  <a:pt x="8936602" y="5422184"/>
                </a:moveTo>
                <a:lnTo>
                  <a:pt x="8952521" y="5490533"/>
                </a:lnTo>
                <a:lnTo>
                  <a:pt x="8987989" y="5608426"/>
                </a:lnTo>
                <a:lnTo>
                  <a:pt x="8978006" y="5602127"/>
                </a:lnTo>
                <a:lnTo>
                  <a:pt x="8956832" y="5530859"/>
                </a:lnTo>
                <a:lnTo>
                  <a:pt x="8931329" y="5427573"/>
                </a:lnTo>
                <a:lnTo>
                  <a:pt x="8933102" y="5428480"/>
                </a:lnTo>
                <a:close/>
                <a:moveTo>
                  <a:pt x="8913421" y="5418414"/>
                </a:moveTo>
                <a:lnTo>
                  <a:pt x="8922783" y="5423203"/>
                </a:lnTo>
                <a:lnTo>
                  <a:pt x="8957776" y="5563120"/>
                </a:lnTo>
                <a:lnTo>
                  <a:pt x="8968151" y="5595909"/>
                </a:lnTo>
                <a:lnTo>
                  <a:pt x="8960567" y="5591124"/>
                </a:lnTo>
                <a:lnTo>
                  <a:pt x="8953315" y="5569159"/>
                </a:lnTo>
                <a:close/>
                <a:moveTo>
                  <a:pt x="8895452" y="5409223"/>
                </a:moveTo>
                <a:lnTo>
                  <a:pt x="8903864" y="5413525"/>
                </a:lnTo>
                <a:lnTo>
                  <a:pt x="8946707" y="5575530"/>
                </a:lnTo>
                <a:lnTo>
                  <a:pt x="8949573" y="5584187"/>
                </a:lnTo>
                <a:lnTo>
                  <a:pt x="8943706" y="5580486"/>
                </a:lnTo>
                <a:close/>
                <a:moveTo>
                  <a:pt x="8855168" y="5388619"/>
                </a:moveTo>
                <a:lnTo>
                  <a:pt x="8886237" y="5404510"/>
                </a:lnTo>
                <a:lnTo>
                  <a:pt x="8934360" y="5574589"/>
                </a:lnTo>
                <a:lnTo>
                  <a:pt x="8906336" y="5556907"/>
                </a:lnTo>
                <a:close/>
                <a:moveTo>
                  <a:pt x="8602848" y="5382445"/>
                </a:moveTo>
                <a:lnTo>
                  <a:pt x="8680046" y="5427551"/>
                </a:lnTo>
                <a:lnTo>
                  <a:pt x="8695624" y="5466221"/>
                </a:lnTo>
                <a:lnTo>
                  <a:pt x="8770881" y="5636257"/>
                </a:lnTo>
                <a:lnTo>
                  <a:pt x="8743232" y="5616919"/>
                </a:lnTo>
                <a:lnTo>
                  <a:pt x="8744699" y="5614816"/>
                </a:lnTo>
                <a:lnTo>
                  <a:pt x="8695579" y="5581867"/>
                </a:lnTo>
                <a:lnTo>
                  <a:pt x="8661787" y="5513463"/>
                </a:lnTo>
                <a:close/>
                <a:moveTo>
                  <a:pt x="8816947" y="5369070"/>
                </a:moveTo>
                <a:lnTo>
                  <a:pt x="8844772" y="5383301"/>
                </a:lnTo>
                <a:lnTo>
                  <a:pt x="8895640" y="5550158"/>
                </a:lnTo>
                <a:lnTo>
                  <a:pt x="8871928" y="5535198"/>
                </a:lnTo>
                <a:close/>
                <a:moveTo>
                  <a:pt x="8165811" y="5358179"/>
                </a:moveTo>
                <a:lnTo>
                  <a:pt x="8244964" y="5422229"/>
                </a:lnTo>
                <a:lnTo>
                  <a:pt x="8447949" y="5582575"/>
                </a:lnTo>
                <a:lnTo>
                  <a:pt x="8506373" y="5669840"/>
                </a:lnTo>
                <a:cubicBezTo>
                  <a:pt x="8564789" y="5755495"/>
                  <a:pt x="8623141" y="5838791"/>
                  <a:pt x="8681473" y="5919806"/>
                </a:cubicBezTo>
                <a:lnTo>
                  <a:pt x="8827451" y="6116920"/>
                </a:lnTo>
                <a:lnTo>
                  <a:pt x="8615188" y="5917978"/>
                </a:lnTo>
                <a:lnTo>
                  <a:pt x="8454352" y="5722949"/>
                </a:lnTo>
                <a:close/>
                <a:moveTo>
                  <a:pt x="7233729" y="5351792"/>
                </a:moveTo>
                <a:lnTo>
                  <a:pt x="7364115" y="5442497"/>
                </a:lnTo>
                <a:lnTo>
                  <a:pt x="7456560" y="5636229"/>
                </a:lnTo>
                <a:lnTo>
                  <a:pt x="7497267" y="5728193"/>
                </a:lnTo>
                <a:lnTo>
                  <a:pt x="7345398" y="5644281"/>
                </a:lnTo>
                <a:close/>
                <a:moveTo>
                  <a:pt x="8757737" y="5338785"/>
                </a:moveTo>
                <a:lnTo>
                  <a:pt x="8807762" y="5364371"/>
                </a:lnTo>
                <a:lnTo>
                  <a:pt x="8862443" y="5529213"/>
                </a:lnTo>
                <a:lnTo>
                  <a:pt x="8848120" y="5520176"/>
                </a:lnTo>
                <a:lnTo>
                  <a:pt x="8844248" y="5526933"/>
                </a:lnTo>
                <a:lnTo>
                  <a:pt x="8866314" y="5540881"/>
                </a:lnTo>
                <a:lnTo>
                  <a:pt x="8903634" y="5653385"/>
                </a:lnTo>
                <a:lnTo>
                  <a:pt x="8944134" y="5757430"/>
                </a:lnTo>
                <a:lnTo>
                  <a:pt x="8898199" y="5725303"/>
                </a:lnTo>
                <a:lnTo>
                  <a:pt x="8877857" y="5676780"/>
                </a:lnTo>
                <a:lnTo>
                  <a:pt x="8816557" y="5507313"/>
                </a:lnTo>
                <a:lnTo>
                  <a:pt x="8840407" y="5521248"/>
                </a:lnTo>
                <a:lnTo>
                  <a:pt x="8844235" y="5514317"/>
                </a:lnTo>
                <a:lnTo>
                  <a:pt x="8812347" y="5495673"/>
                </a:lnTo>
                <a:lnTo>
                  <a:pt x="8774754" y="5391746"/>
                </a:lnTo>
                <a:close/>
                <a:moveTo>
                  <a:pt x="7537279" y="5326938"/>
                </a:moveTo>
                <a:lnTo>
                  <a:pt x="7850031" y="5589003"/>
                </a:lnTo>
                <a:lnTo>
                  <a:pt x="7875215" y="5609648"/>
                </a:lnTo>
                <a:lnTo>
                  <a:pt x="7940729" y="5687745"/>
                </a:lnTo>
                <a:lnTo>
                  <a:pt x="8188743" y="5990354"/>
                </a:lnTo>
                <a:lnTo>
                  <a:pt x="8180261" y="5984415"/>
                </a:lnTo>
                <a:lnTo>
                  <a:pt x="7818718" y="5739651"/>
                </a:lnTo>
                <a:close/>
                <a:moveTo>
                  <a:pt x="8489161" y="5316019"/>
                </a:moveTo>
                <a:lnTo>
                  <a:pt x="8592110" y="5376171"/>
                </a:lnTo>
                <a:lnTo>
                  <a:pt x="8655128" y="5516254"/>
                </a:lnTo>
                <a:lnTo>
                  <a:pt x="8683529" y="5573785"/>
                </a:lnTo>
                <a:lnTo>
                  <a:pt x="8589819" y="5510927"/>
                </a:lnTo>
                <a:lnTo>
                  <a:pt x="8496375" y="5330219"/>
                </a:lnTo>
                <a:close/>
                <a:moveTo>
                  <a:pt x="8704432" y="5311520"/>
                </a:moveTo>
                <a:lnTo>
                  <a:pt x="8747334" y="5333464"/>
                </a:lnTo>
                <a:lnTo>
                  <a:pt x="8767082" y="5394613"/>
                </a:lnTo>
                <a:lnTo>
                  <a:pt x="8801618" y="5489401"/>
                </a:lnTo>
                <a:lnTo>
                  <a:pt x="8761370" y="5465870"/>
                </a:lnTo>
                <a:lnTo>
                  <a:pt x="8746789" y="5429387"/>
                </a:lnTo>
                <a:close/>
                <a:moveTo>
                  <a:pt x="8275462" y="5309878"/>
                </a:moveTo>
                <a:lnTo>
                  <a:pt x="8326863" y="5344511"/>
                </a:lnTo>
                <a:lnTo>
                  <a:pt x="8448076" y="5425763"/>
                </a:lnTo>
                <a:lnTo>
                  <a:pt x="8554756" y="5608061"/>
                </a:lnTo>
                <a:lnTo>
                  <a:pt x="8614737" y="5704615"/>
                </a:lnTo>
                <a:lnTo>
                  <a:pt x="8457251" y="5580486"/>
                </a:lnTo>
                <a:close/>
                <a:moveTo>
                  <a:pt x="8915134" y="5294113"/>
                </a:moveTo>
                <a:lnTo>
                  <a:pt x="8918025" y="5295414"/>
                </a:lnTo>
                <a:lnTo>
                  <a:pt x="8947935" y="5425505"/>
                </a:lnTo>
                <a:lnTo>
                  <a:pt x="8945683" y="5424253"/>
                </a:lnTo>
                <a:close/>
                <a:moveTo>
                  <a:pt x="8896283" y="5285637"/>
                </a:moveTo>
                <a:lnTo>
                  <a:pt x="8905796" y="5289914"/>
                </a:lnTo>
                <a:lnTo>
                  <a:pt x="8936424" y="5421417"/>
                </a:lnTo>
                <a:lnTo>
                  <a:pt x="8928853" y="5417545"/>
                </a:lnTo>
                <a:close/>
                <a:moveTo>
                  <a:pt x="8876443" y="5276714"/>
                </a:moveTo>
                <a:lnTo>
                  <a:pt x="8887378" y="5281632"/>
                </a:lnTo>
                <a:lnTo>
                  <a:pt x="8920271" y="5413155"/>
                </a:lnTo>
                <a:lnTo>
                  <a:pt x="8910739" y="5408280"/>
                </a:lnTo>
                <a:lnTo>
                  <a:pt x="8879046" y="5288524"/>
                </a:lnTo>
                <a:close/>
                <a:moveTo>
                  <a:pt x="8624684" y="5270729"/>
                </a:moveTo>
                <a:lnTo>
                  <a:pt x="8693614" y="5305986"/>
                </a:lnTo>
                <a:lnTo>
                  <a:pt x="8739103" y="5432435"/>
                </a:lnTo>
                <a:lnTo>
                  <a:pt x="8749783" y="5459095"/>
                </a:lnTo>
                <a:lnTo>
                  <a:pt x="8685613" y="5421578"/>
                </a:lnTo>
                <a:close/>
                <a:moveTo>
                  <a:pt x="8857487" y="5268190"/>
                </a:moveTo>
                <a:lnTo>
                  <a:pt x="8867388" y="5272642"/>
                </a:lnTo>
                <a:lnTo>
                  <a:pt x="8871304" y="5290402"/>
                </a:lnTo>
                <a:lnTo>
                  <a:pt x="8901184" y="5403392"/>
                </a:lnTo>
                <a:lnTo>
                  <a:pt x="8892568" y="5398985"/>
                </a:lnTo>
                <a:lnTo>
                  <a:pt x="8867434" y="5309782"/>
                </a:lnTo>
                <a:close/>
                <a:moveTo>
                  <a:pt x="7111062" y="5266457"/>
                </a:moveTo>
                <a:lnTo>
                  <a:pt x="7221378" y="5343201"/>
                </a:lnTo>
                <a:lnTo>
                  <a:pt x="7333934" y="5637947"/>
                </a:lnTo>
                <a:lnTo>
                  <a:pt x="7286372" y="5611668"/>
                </a:lnTo>
                <a:lnTo>
                  <a:pt x="7205077" y="5564906"/>
                </a:lnTo>
                <a:lnTo>
                  <a:pt x="7146605" y="5366453"/>
                </a:lnTo>
                <a:close/>
                <a:moveTo>
                  <a:pt x="8816670" y="5249835"/>
                </a:moveTo>
                <a:lnTo>
                  <a:pt x="8848576" y="5264183"/>
                </a:lnTo>
                <a:lnTo>
                  <a:pt x="8859730" y="5310822"/>
                </a:lnTo>
                <a:lnTo>
                  <a:pt x="8883340" y="5394266"/>
                </a:lnTo>
                <a:lnTo>
                  <a:pt x="8852013" y="5378243"/>
                </a:lnTo>
                <a:lnTo>
                  <a:pt x="8839441" y="5336892"/>
                </a:lnTo>
                <a:close/>
                <a:moveTo>
                  <a:pt x="8777071" y="5232027"/>
                </a:moveTo>
                <a:lnTo>
                  <a:pt x="8806913" y="5245447"/>
                </a:lnTo>
                <a:lnTo>
                  <a:pt x="8831761" y="5340622"/>
                </a:lnTo>
                <a:lnTo>
                  <a:pt x="8841608" y="5372920"/>
                </a:lnTo>
                <a:lnTo>
                  <a:pt x="8813578" y="5358584"/>
                </a:lnTo>
                <a:close/>
                <a:moveTo>
                  <a:pt x="8343139" y="5230883"/>
                </a:moveTo>
                <a:lnTo>
                  <a:pt x="8404250" y="5266405"/>
                </a:lnTo>
                <a:lnTo>
                  <a:pt x="8477932" y="5309457"/>
                </a:lnTo>
                <a:lnTo>
                  <a:pt x="8576674" y="5502110"/>
                </a:lnTo>
                <a:lnTo>
                  <a:pt x="8453400" y="5419422"/>
                </a:lnTo>
                <a:close/>
                <a:moveTo>
                  <a:pt x="8531048" y="5222836"/>
                </a:moveTo>
                <a:lnTo>
                  <a:pt x="8614852" y="5265701"/>
                </a:lnTo>
                <a:lnTo>
                  <a:pt x="8675184" y="5415480"/>
                </a:lnTo>
                <a:lnTo>
                  <a:pt x="8597198" y="5369885"/>
                </a:lnTo>
                <a:close/>
                <a:moveTo>
                  <a:pt x="8714377" y="5203834"/>
                </a:moveTo>
                <a:lnTo>
                  <a:pt x="8768442" y="5228146"/>
                </a:lnTo>
                <a:lnTo>
                  <a:pt x="8804770" y="5354078"/>
                </a:lnTo>
                <a:lnTo>
                  <a:pt x="8754368" y="5328298"/>
                </a:lnTo>
                <a:close/>
                <a:moveTo>
                  <a:pt x="7000684" y="5186124"/>
                </a:moveTo>
                <a:lnTo>
                  <a:pt x="7077967" y="5243435"/>
                </a:lnTo>
                <a:lnTo>
                  <a:pt x="7099765" y="5258598"/>
                </a:lnTo>
                <a:lnTo>
                  <a:pt x="7139303" y="5369909"/>
                </a:lnTo>
                <a:lnTo>
                  <a:pt x="7194983" y="5559101"/>
                </a:lnTo>
                <a:lnTo>
                  <a:pt x="7085543" y="5496151"/>
                </a:lnTo>
                <a:lnTo>
                  <a:pt x="7073616" y="5440477"/>
                </a:lnTo>
                <a:cubicBezTo>
                  <a:pt x="7054529" y="5364986"/>
                  <a:pt x="7033955" y="5290691"/>
                  <a:pt x="7011502" y="5217754"/>
                </a:cubicBezTo>
                <a:close/>
                <a:moveTo>
                  <a:pt x="8656359" y="5177743"/>
                </a:moveTo>
                <a:lnTo>
                  <a:pt x="8703962" y="5199150"/>
                </a:lnTo>
                <a:lnTo>
                  <a:pt x="8743946" y="5322967"/>
                </a:lnTo>
                <a:lnTo>
                  <a:pt x="8700575" y="5300785"/>
                </a:lnTo>
                <a:close/>
                <a:moveTo>
                  <a:pt x="8891030" y="5176694"/>
                </a:moveTo>
                <a:lnTo>
                  <a:pt x="8894327" y="5178004"/>
                </a:lnTo>
                <a:lnTo>
                  <a:pt x="8908887" y="5255669"/>
                </a:lnTo>
                <a:lnTo>
                  <a:pt x="8915933" y="5286315"/>
                </a:lnTo>
                <a:lnTo>
                  <a:pt x="8912991" y="5284990"/>
                </a:lnTo>
                <a:lnTo>
                  <a:pt x="8907946" y="5263493"/>
                </a:lnTo>
                <a:close/>
                <a:moveTo>
                  <a:pt x="8871977" y="5169113"/>
                </a:moveTo>
                <a:lnTo>
                  <a:pt x="8882119" y="5173148"/>
                </a:lnTo>
                <a:lnTo>
                  <a:pt x="8900282" y="5266243"/>
                </a:lnTo>
                <a:lnTo>
                  <a:pt x="8903670" y="5280788"/>
                </a:lnTo>
                <a:lnTo>
                  <a:pt x="8894076" y="5276464"/>
                </a:lnTo>
                <a:close/>
                <a:moveTo>
                  <a:pt x="8410601" y="5161359"/>
                </a:moveTo>
                <a:lnTo>
                  <a:pt x="8472689" y="5192987"/>
                </a:lnTo>
                <a:lnTo>
                  <a:pt x="8520767" y="5217578"/>
                </a:lnTo>
                <a:lnTo>
                  <a:pt x="8586458" y="5363605"/>
                </a:lnTo>
                <a:lnTo>
                  <a:pt x="8482442" y="5302792"/>
                </a:lnTo>
                <a:close/>
                <a:moveTo>
                  <a:pt x="8850869" y="5160717"/>
                </a:moveTo>
                <a:lnTo>
                  <a:pt x="8863220" y="5165630"/>
                </a:lnTo>
                <a:lnTo>
                  <a:pt x="8885379" y="5272545"/>
                </a:lnTo>
                <a:lnTo>
                  <a:pt x="8874437" y="5267613"/>
                </a:lnTo>
                <a:close/>
                <a:moveTo>
                  <a:pt x="8829776" y="5152325"/>
                </a:moveTo>
                <a:lnTo>
                  <a:pt x="8841921" y="5157157"/>
                </a:lnTo>
                <a:lnTo>
                  <a:pt x="8865379" y="5263531"/>
                </a:lnTo>
                <a:lnTo>
                  <a:pt x="8855284" y="5258981"/>
                </a:lnTo>
                <a:close/>
                <a:moveTo>
                  <a:pt x="8572827" y="5140179"/>
                </a:moveTo>
                <a:lnTo>
                  <a:pt x="8645766" y="5172980"/>
                </a:lnTo>
                <a:lnTo>
                  <a:pt x="8689752" y="5295248"/>
                </a:lnTo>
                <a:lnTo>
                  <a:pt x="8620223" y="5259685"/>
                </a:lnTo>
                <a:lnTo>
                  <a:pt x="8601149" y="5212464"/>
                </a:lnTo>
                <a:close/>
                <a:moveTo>
                  <a:pt x="8786681" y="5135180"/>
                </a:moveTo>
                <a:lnTo>
                  <a:pt x="8820987" y="5148829"/>
                </a:lnTo>
                <a:lnTo>
                  <a:pt x="8846370" y="5254964"/>
                </a:lnTo>
                <a:lnTo>
                  <a:pt x="8814222" y="5240475"/>
                </a:lnTo>
                <a:close/>
                <a:moveTo>
                  <a:pt x="8744267" y="5118308"/>
                </a:moveTo>
                <a:lnTo>
                  <a:pt x="8777134" y="5131383"/>
                </a:lnTo>
                <a:lnTo>
                  <a:pt x="8804467" y="5236079"/>
                </a:lnTo>
                <a:lnTo>
                  <a:pt x="8774321" y="5222491"/>
                </a:lnTo>
                <a:close/>
                <a:moveTo>
                  <a:pt x="7291586" y="5116797"/>
                </a:moveTo>
                <a:lnTo>
                  <a:pt x="7467747" y="5268675"/>
                </a:lnTo>
                <a:lnTo>
                  <a:pt x="7515842" y="5308974"/>
                </a:lnTo>
                <a:lnTo>
                  <a:pt x="7630414" y="5473799"/>
                </a:lnTo>
                <a:lnTo>
                  <a:pt x="7801355" y="5727895"/>
                </a:lnTo>
                <a:lnTo>
                  <a:pt x="7768210" y="5705455"/>
                </a:lnTo>
                <a:lnTo>
                  <a:pt x="7553822" y="5561213"/>
                </a:lnTo>
                <a:lnTo>
                  <a:pt x="7549201" y="5552835"/>
                </a:lnTo>
                <a:cubicBezTo>
                  <a:pt x="7480085" y="5429772"/>
                  <a:pt x="7409366" y="5307067"/>
                  <a:pt x="7336088" y="5186142"/>
                </a:cubicBezTo>
                <a:close/>
                <a:moveTo>
                  <a:pt x="8145775" y="5116160"/>
                </a:moveTo>
                <a:lnTo>
                  <a:pt x="8329340" y="5222862"/>
                </a:lnTo>
                <a:lnTo>
                  <a:pt x="8438527" y="5409446"/>
                </a:lnTo>
                <a:lnTo>
                  <a:pt x="8331785" y="5337846"/>
                </a:lnTo>
                <a:lnTo>
                  <a:pt x="8262979" y="5291297"/>
                </a:lnTo>
                <a:lnTo>
                  <a:pt x="8235204" y="5249950"/>
                </a:lnTo>
                <a:close/>
                <a:moveTo>
                  <a:pt x="8473913" y="5095828"/>
                </a:moveTo>
                <a:lnTo>
                  <a:pt x="8540292" y="5125548"/>
                </a:lnTo>
                <a:lnTo>
                  <a:pt x="8563569" y="5136016"/>
                </a:lnTo>
                <a:lnTo>
                  <a:pt x="8594423" y="5214982"/>
                </a:lnTo>
                <a:lnTo>
                  <a:pt x="8610407" y="5254664"/>
                </a:lnTo>
                <a:lnTo>
                  <a:pt x="8525928" y="5211455"/>
                </a:lnTo>
                <a:close/>
                <a:moveTo>
                  <a:pt x="8678906" y="5092306"/>
                </a:moveTo>
                <a:lnTo>
                  <a:pt x="8735783" y="5114932"/>
                </a:lnTo>
                <a:lnTo>
                  <a:pt x="8765688" y="5218600"/>
                </a:lnTo>
                <a:lnTo>
                  <a:pt x="8711236" y="5194059"/>
                </a:lnTo>
                <a:lnTo>
                  <a:pt x="8688490" y="5123265"/>
                </a:lnTo>
                <a:close/>
                <a:moveTo>
                  <a:pt x="7949746" y="5090416"/>
                </a:moveTo>
                <a:lnTo>
                  <a:pt x="8257087" y="5297497"/>
                </a:lnTo>
                <a:lnTo>
                  <a:pt x="8434592" y="5562625"/>
                </a:lnTo>
                <a:lnTo>
                  <a:pt x="8280414" y="5441102"/>
                </a:lnTo>
                <a:lnTo>
                  <a:pt x="8145174" y="5332090"/>
                </a:lnTo>
                <a:lnTo>
                  <a:pt x="8088793" y="5260814"/>
                </a:lnTo>
                <a:close/>
                <a:moveTo>
                  <a:pt x="8256811" y="5083016"/>
                </a:moveTo>
                <a:lnTo>
                  <a:pt x="8398994" y="5155446"/>
                </a:lnTo>
                <a:lnTo>
                  <a:pt x="8471123" y="5296174"/>
                </a:lnTo>
                <a:lnTo>
                  <a:pt x="8406985" y="5258674"/>
                </a:lnTo>
                <a:lnTo>
                  <a:pt x="8334776" y="5216583"/>
                </a:lnTo>
                <a:lnTo>
                  <a:pt x="8305746" y="5166942"/>
                </a:lnTo>
                <a:close/>
                <a:moveTo>
                  <a:pt x="8872689" y="5082571"/>
                </a:moveTo>
                <a:lnTo>
                  <a:pt x="8876702" y="5083988"/>
                </a:lnTo>
                <a:lnTo>
                  <a:pt x="8892777" y="5169737"/>
                </a:lnTo>
                <a:lnTo>
                  <a:pt x="8889415" y="5168400"/>
                </a:lnTo>
                <a:close/>
                <a:moveTo>
                  <a:pt x="8852708" y="5075513"/>
                </a:moveTo>
                <a:lnTo>
                  <a:pt x="8863836" y="5079444"/>
                </a:lnTo>
                <a:lnTo>
                  <a:pt x="8880501" y="5164853"/>
                </a:lnTo>
                <a:lnTo>
                  <a:pt x="8870261" y="5160780"/>
                </a:lnTo>
                <a:close/>
                <a:moveTo>
                  <a:pt x="8618191" y="5068152"/>
                </a:moveTo>
                <a:lnTo>
                  <a:pt x="8668719" y="5088253"/>
                </a:lnTo>
                <a:lnTo>
                  <a:pt x="8680382" y="5126132"/>
                </a:lnTo>
                <a:lnTo>
                  <a:pt x="8700799" y="5189355"/>
                </a:lnTo>
                <a:lnTo>
                  <a:pt x="8652770" y="5167709"/>
                </a:lnTo>
                <a:close/>
                <a:moveTo>
                  <a:pt x="8830344" y="5067614"/>
                </a:moveTo>
                <a:lnTo>
                  <a:pt x="8843896" y="5072401"/>
                </a:lnTo>
                <a:lnTo>
                  <a:pt x="8861491" y="5157291"/>
                </a:lnTo>
                <a:lnTo>
                  <a:pt x="8849021" y="5152330"/>
                </a:lnTo>
                <a:close/>
                <a:moveTo>
                  <a:pt x="8807594" y="5059578"/>
                </a:moveTo>
                <a:lnTo>
                  <a:pt x="8821485" y="5064484"/>
                </a:lnTo>
                <a:lnTo>
                  <a:pt x="8840071" y="5148770"/>
                </a:lnTo>
                <a:lnTo>
                  <a:pt x="8827753" y="5143870"/>
                </a:lnTo>
                <a:close/>
                <a:moveTo>
                  <a:pt x="8762917" y="5043797"/>
                </a:moveTo>
                <a:lnTo>
                  <a:pt x="8798907" y="5056510"/>
                </a:lnTo>
                <a:lnTo>
                  <a:pt x="8818965" y="5140373"/>
                </a:lnTo>
                <a:lnTo>
                  <a:pt x="8784448" y="5126642"/>
                </a:lnTo>
                <a:lnTo>
                  <a:pt x="8765384" y="5053757"/>
                </a:lnTo>
                <a:close/>
                <a:moveTo>
                  <a:pt x="8348699" y="5039768"/>
                </a:moveTo>
                <a:lnTo>
                  <a:pt x="8464002" y="5091391"/>
                </a:lnTo>
                <a:lnTo>
                  <a:pt x="8515647" y="5206196"/>
                </a:lnTo>
                <a:lnTo>
                  <a:pt x="8476482" y="5186164"/>
                </a:lnTo>
                <a:lnTo>
                  <a:pt x="8404564" y="5149473"/>
                </a:lnTo>
                <a:lnTo>
                  <a:pt x="8380067" y="5101247"/>
                </a:lnTo>
                <a:close/>
                <a:moveTo>
                  <a:pt x="8531100" y="5033682"/>
                </a:moveTo>
                <a:lnTo>
                  <a:pt x="8604806" y="5062826"/>
                </a:lnTo>
                <a:lnTo>
                  <a:pt x="8608012" y="5064103"/>
                </a:lnTo>
                <a:lnTo>
                  <a:pt x="8642295" y="5162988"/>
                </a:lnTo>
                <a:lnTo>
                  <a:pt x="8568782" y="5129856"/>
                </a:lnTo>
                <a:close/>
                <a:moveTo>
                  <a:pt x="8719060" y="5028306"/>
                </a:moveTo>
                <a:lnTo>
                  <a:pt x="8753632" y="5040517"/>
                </a:lnTo>
                <a:lnTo>
                  <a:pt x="8757652" y="5056763"/>
                </a:lnTo>
                <a:lnTo>
                  <a:pt x="8774905" y="5122845"/>
                </a:lnTo>
                <a:lnTo>
                  <a:pt x="8741774" y="5109665"/>
                </a:lnTo>
                <a:lnTo>
                  <a:pt x="8734448" y="5084266"/>
                </a:lnTo>
                <a:close/>
                <a:moveTo>
                  <a:pt x="8651740" y="5004546"/>
                </a:moveTo>
                <a:lnTo>
                  <a:pt x="8657880" y="5006697"/>
                </a:lnTo>
                <a:lnTo>
                  <a:pt x="8710819" y="5025395"/>
                </a:lnTo>
                <a:lnTo>
                  <a:pt x="8727754" y="5087099"/>
                </a:lnTo>
                <a:lnTo>
                  <a:pt x="8733290" y="5106290"/>
                </a:lnTo>
                <a:lnTo>
                  <a:pt x="8676205" y="5083580"/>
                </a:lnTo>
                <a:close/>
                <a:moveTo>
                  <a:pt x="8857433" y="5004288"/>
                </a:moveTo>
                <a:lnTo>
                  <a:pt x="8862031" y="5005730"/>
                </a:lnTo>
                <a:lnTo>
                  <a:pt x="8874937" y="5074572"/>
                </a:lnTo>
                <a:lnTo>
                  <a:pt x="8870848" y="5073128"/>
                </a:lnTo>
                <a:close/>
                <a:moveTo>
                  <a:pt x="8836707" y="4997784"/>
                </a:moveTo>
                <a:lnTo>
                  <a:pt x="8848634" y="5001526"/>
                </a:lnTo>
                <a:lnTo>
                  <a:pt x="8861994" y="5070001"/>
                </a:lnTo>
                <a:lnTo>
                  <a:pt x="8850756" y="5066031"/>
                </a:lnTo>
                <a:close/>
                <a:moveTo>
                  <a:pt x="8427634" y="4992768"/>
                </a:moveTo>
                <a:lnTo>
                  <a:pt x="8522211" y="5030167"/>
                </a:lnTo>
                <a:lnTo>
                  <a:pt x="8559533" y="5125687"/>
                </a:lnTo>
                <a:lnTo>
                  <a:pt x="8542121" y="5117840"/>
                </a:lnTo>
                <a:lnTo>
                  <a:pt x="8469103" y="5085135"/>
                </a:lnTo>
                <a:lnTo>
                  <a:pt x="8445591" y="5032871"/>
                </a:lnTo>
                <a:close/>
                <a:moveTo>
                  <a:pt x="8813385" y="4990466"/>
                </a:moveTo>
                <a:lnTo>
                  <a:pt x="8827856" y="4995007"/>
                </a:lnTo>
                <a:lnTo>
                  <a:pt x="8841930" y="5062914"/>
                </a:lnTo>
                <a:lnTo>
                  <a:pt x="8828242" y="5058078"/>
                </a:lnTo>
                <a:lnTo>
                  <a:pt x="8814101" y="4993938"/>
                </a:lnTo>
                <a:close/>
                <a:moveTo>
                  <a:pt x="8789800" y="4983066"/>
                </a:moveTo>
                <a:lnTo>
                  <a:pt x="8804674" y="4987734"/>
                </a:lnTo>
                <a:lnTo>
                  <a:pt x="8806359" y="4995894"/>
                </a:lnTo>
                <a:lnTo>
                  <a:pt x="8819382" y="5054949"/>
                </a:lnTo>
                <a:lnTo>
                  <a:pt x="8805297" y="5049974"/>
                </a:lnTo>
                <a:lnTo>
                  <a:pt x="8798147" y="5020078"/>
                </a:lnTo>
                <a:close/>
                <a:moveTo>
                  <a:pt x="8588390" y="4982356"/>
                </a:moveTo>
                <a:lnTo>
                  <a:pt x="8641879" y="5001091"/>
                </a:lnTo>
                <a:lnTo>
                  <a:pt x="8666034" y="5079533"/>
                </a:lnTo>
                <a:lnTo>
                  <a:pt x="8615106" y="5059274"/>
                </a:lnTo>
                <a:close/>
                <a:moveTo>
                  <a:pt x="7132749" y="4979857"/>
                </a:moveTo>
                <a:lnTo>
                  <a:pt x="7271969" y="5099884"/>
                </a:lnTo>
                <a:lnTo>
                  <a:pt x="7329800" y="5190053"/>
                </a:lnTo>
                <a:lnTo>
                  <a:pt x="7539727" y="5551729"/>
                </a:lnTo>
                <a:lnTo>
                  <a:pt x="7424667" y="5474316"/>
                </a:lnTo>
                <a:lnTo>
                  <a:pt x="7368893" y="5435554"/>
                </a:lnTo>
                <a:lnTo>
                  <a:pt x="7276982" y="5242930"/>
                </a:lnTo>
                <a:close/>
                <a:moveTo>
                  <a:pt x="8053552" y="4978189"/>
                </a:moveTo>
                <a:lnTo>
                  <a:pt x="8094553" y="5000360"/>
                </a:lnTo>
                <a:lnTo>
                  <a:pt x="8243797" y="5076387"/>
                </a:lnTo>
                <a:lnTo>
                  <a:pt x="8298892" y="5170831"/>
                </a:lnTo>
                <a:lnTo>
                  <a:pt x="8320949" y="5208523"/>
                </a:lnTo>
                <a:lnTo>
                  <a:pt x="8135099" y="5100188"/>
                </a:lnTo>
                <a:close/>
                <a:moveTo>
                  <a:pt x="8190224" y="4968815"/>
                </a:moveTo>
                <a:lnTo>
                  <a:pt x="8337298" y="5034663"/>
                </a:lnTo>
                <a:lnTo>
                  <a:pt x="8373235" y="5105189"/>
                </a:lnTo>
                <a:lnTo>
                  <a:pt x="8392877" y="5143511"/>
                </a:lnTo>
                <a:lnTo>
                  <a:pt x="8249404" y="5070314"/>
                </a:lnTo>
                <a:close/>
                <a:moveTo>
                  <a:pt x="8744336" y="4968802"/>
                </a:moveTo>
                <a:lnTo>
                  <a:pt x="8781256" y="4980386"/>
                </a:lnTo>
                <a:lnTo>
                  <a:pt x="8790444" y="5021119"/>
                </a:lnTo>
                <a:lnTo>
                  <a:pt x="8796611" y="5046906"/>
                </a:lnTo>
                <a:lnTo>
                  <a:pt x="8760529" y="5034161"/>
                </a:lnTo>
                <a:close/>
                <a:moveTo>
                  <a:pt x="8698769" y="4954514"/>
                </a:moveTo>
                <a:lnTo>
                  <a:pt x="8702283" y="4955608"/>
                </a:lnTo>
                <a:lnTo>
                  <a:pt x="8735172" y="4965927"/>
                </a:lnTo>
                <a:lnTo>
                  <a:pt x="8751247" y="5030882"/>
                </a:lnTo>
                <a:lnTo>
                  <a:pt x="8716382" y="5018567"/>
                </a:lnTo>
                <a:close/>
                <a:moveTo>
                  <a:pt x="8498634" y="4950916"/>
                </a:moveTo>
                <a:lnTo>
                  <a:pt x="8578467" y="4978879"/>
                </a:lnTo>
                <a:lnTo>
                  <a:pt x="8604938" y="5055233"/>
                </a:lnTo>
                <a:lnTo>
                  <a:pt x="8527563" y="5024653"/>
                </a:lnTo>
                <a:lnTo>
                  <a:pt x="8503500" y="4963239"/>
                </a:lnTo>
                <a:close/>
                <a:moveTo>
                  <a:pt x="8298708" y="4941787"/>
                </a:moveTo>
                <a:lnTo>
                  <a:pt x="8418028" y="4988969"/>
                </a:lnTo>
                <a:lnTo>
                  <a:pt x="8438932" y="5035663"/>
                </a:lnTo>
                <a:lnTo>
                  <a:pt x="8459190" y="5080694"/>
                </a:lnTo>
                <a:lnTo>
                  <a:pt x="8343037" y="5028670"/>
                </a:lnTo>
                <a:close/>
                <a:moveTo>
                  <a:pt x="8858700" y="4940793"/>
                </a:moveTo>
                <a:lnTo>
                  <a:pt x="8858825" y="4940828"/>
                </a:lnTo>
                <a:lnTo>
                  <a:pt x="8864519" y="4974825"/>
                </a:lnTo>
                <a:close/>
                <a:moveTo>
                  <a:pt x="8844663" y="4936859"/>
                </a:moveTo>
                <a:lnTo>
                  <a:pt x="8849585" y="4938238"/>
                </a:lnTo>
                <a:lnTo>
                  <a:pt x="8851847" y="4951404"/>
                </a:lnTo>
                <a:lnTo>
                  <a:pt x="8860420" y="4997134"/>
                </a:lnTo>
                <a:lnTo>
                  <a:pt x="8855753" y="4995663"/>
                </a:lnTo>
                <a:lnTo>
                  <a:pt x="8848956" y="4960789"/>
                </a:lnTo>
                <a:close/>
                <a:moveTo>
                  <a:pt x="8629586" y="4932976"/>
                </a:moveTo>
                <a:lnTo>
                  <a:pt x="8690674" y="4951994"/>
                </a:lnTo>
                <a:lnTo>
                  <a:pt x="8708147" y="5015659"/>
                </a:lnTo>
                <a:lnTo>
                  <a:pt x="8660882" y="4998964"/>
                </a:lnTo>
                <a:lnTo>
                  <a:pt x="8648688" y="4994688"/>
                </a:lnTo>
                <a:close/>
                <a:moveTo>
                  <a:pt x="8823600" y="4930956"/>
                </a:moveTo>
                <a:lnTo>
                  <a:pt x="8836003" y="4934432"/>
                </a:lnTo>
                <a:lnTo>
                  <a:pt x="8841242" y="4963643"/>
                </a:lnTo>
                <a:lnTo>
                  <a:pt x="8846949" y="4992891"/>
                </a:lnTo>
                <a:lnTo>
                  <a:pt x="8834919" y="4989101"/>
                </a:lnTo>
                <a:lnTo>
                  <a:pt x="8832857" y="4979082"/>
                </a:lnTo>
                <a:close/>
                <a:moveTo>
                  <a:pt x="8799707" y="4924259"/>
                </a:moveTo>
                <a:lnTo>
                  <a:pt x="8814898" y="4928517"/>
                </a:lnTo>
                <a:lnTo>
                  <a:pt x="8824823" y="4980376"/>
                </a:lnTo>
                <a:lnTo>
                  <a:pt x="8826053" y="4986307"/>
                </a:lnTo>
                <a:lnTo>
                  <a:pt x="8811584" y="4981751"/>
                </a:lnTo>
                <a:close/>
                <a:moveTo>
                  <a:pt x="8774972" y="4917327"/>
                </a:moveTo>
                <a:lnTo>
                  <a:pt x="8791064" y="4921837"/>
                </a:lnTo>
                <a:lnTo>
                  <a:pt x="8802871" y="4979006"/>
                </a:lnTo>
                <a:lnTo>
                  <a:pt x="8787814" y="4974263"/>
                </a:lnTo>
                <a:close/>
                <a:moveTo>
                  <a:pt x="8392200" y="4913635"/>
                </a:moveTo>
                <a:lnTo>
                  <a:pt x="8489985" y="4947886"/>
                </a:lnTo>
                <a:lnTo>
                  <a:pt x="8496850" y="4965254"/>
                </a:lnTo>
                <a:lnTo>
                  <a:pt x="8518687" y="5021145"/>
                </a:lnTo>
                <a:lnTo>
                  <a:pt x="8423496" y="4983524"/>
                </a:lnTo>
                <a:close/>
                <a:moveTo>
                  <a:pt x="8564165" y="4912610"/>
                </a:moveTo>
                <a:lnTo>
                  <a:pt x="8619984" y="4929987"/>
                </a:lnTo>
                <a:lnTo>
                  <a:pt x="8638845" y="4991237"/>
                </a:lnTo>
                <a:lnTo>
                  <a:pt x="8584905" y="4972322"/>
                </a:lnTo>
                <a:close/>
                <a:moveTo>
                  <a:pt x="7802230" y="4909637"/>
                </a:moveTo>
                <a:lnTo>
                  <a:pt x="8041972" y="5055821"/>
                </a:lnTo>
                <a:lnTo>
                  <a:pt x="8129196" y="5106523"/>
                </a:lnTo>
                <a:lnTo>
                  <a:pt x="8228463" y="5254744"/>
                </a:lnTo>
                <a:lnTo>
                  <a:pt x="8244620" y="5278876"/>
                </a:lnTo>
                <a:lnTo>
                  <a:pt x="7929651" y="5065789"/>
                </a:lnTo>
                <a:close/>
                <a:moveTo>
                  <a:pt x="8728351" y="4904283"/>
                </a:moveTo>
                <a:lnTo>
                  <a:pt x="8749682" y="4910239"/>
                </a:lnTo>
                <a:lnTo>
                  <a:pt x="8766498" y="4914951"/>
                </a:lnTo>
                <a:lnTo>
                  <a:pt x="8779267" y="4971571"/>
                </a:lnTo>
                <a:lnTo>
                  <a:pt x="8742123" y="4959871"/>
                </a:lnTo>
                <a:close/>
                <a:moveTo>
                  <a:pt x="8851291" y="4897453"/>
                </a:moveTo>
                <a:lnTo>
                  <a:pt x="8851572" y="4897524"/>
                </a:lnTo>
                <a:lnTo>
                  <a:pt x="8857513" y="4933000"/>
                </a:lnTo>
                <a:lnTo>
                  <a:pt x="8857361" y="4932958"/>
                </a:lnTo>
                <a:close/>
                <a:moveTo>
                  <a:pt x="8836945" y="4893848"/>
                </a:moveTo>
                <a:lnTo>
                  <a:pt x="8842186" y="4895165"/>
                </a:lnTo>
                <a:lnTo>
                  <a:pt x="8848241" y="4930408"/>
                </a:lnTo>
                <a:lnTo>
                  <a:pt x="8843255" y="4929016"/>
                </a:lnTo>
                <a:close/>
                <a:moveTo>
                  <a:pt x="8681348" y="4891161"/>
                </a:moveTo>
                <a:lnTo>
                  <a:pt x="8719290" y="4901754"/>
                </a:lnTo>
                <a:lnTo>
                  <a:pt x="8732958" y="4956984"/>
                </a:lnTo>
                <a:lnTo>
                  <a:pt x="8704366" y="4947977"/>
                </a:lnTo>
                <a:lnTo>
                  <a:pt x="8696278" y="4945456"/>
                </a:lnTo>
                <a:close/>
                <a:moveTo>
                  <a:pt x="8815422" y="4888438"/>
                </a:moveTo>
                <a:lnTo>
                  <a:pt x="8828337" y="4891684"/>
                </a:lnTo>
                <a:lnTo>
                  <a:pt x="8834599" y="4926596"/>
                </a:lnTo>
                <a:lnTo>
                  <a:pt x="8822089" y="4923099"/>
                </a:lnTo>
                <a:close/>
                <a:moveTo>
                  <a:pt x="8472200" y="4883980"/>
                </a:moveTo>
                <a:lnTo>
                  <a:pt x="8554432" y="4909580"/>
                </a:lnTo>
                <a:lnTo>
                  <a:pt x="8555674" y="4913136"/>
                </a:lnTo>
                <a:lnTo>
                  <a:pt x="8574988" y="4968844"/>
                </a:lnTo>
                <a:lnTo>
                  <a:pt x="8494579" y="4940648"/>
                </a:lnTo>
                <a:close/>
                <a:moveTo>
                  <a:pt x="8791041" y="4882310"/>
                </a:moveTo>
                <a:lnTo>
                  <a:pt x="8806812" y="4886274"/>
                </a:lnTo>
                <a:lnTo>
                  <a:pt x="8813396" y="4920670"/>
                </a:lnTo>
                <a:lnTo>
                  <a:pt x="8798082" y="4916390"/>
                </a:lnTo>
                <a:close/>
                <a:moveTo>
                  <a:pt x="8765627" y="4875897"/>
                </a:moveTo>
                <a:lnTo>
                  <a:pt x="8782455" y="4880146"/>
                </a:lnTo>
                <a:lnTo>
                  <a:pt x="8789441" y="4913975"/>
                </a:lnTo>
                <a:lnTo>
                  <a:pt x="8773191" y="4909433"/>
                </a:lnTo>
                <a:close/>
                <a:moveTo>
                  <a:pt x="8135817" y="4875503"/>
                </a:moveTo>
                <a:lnTo>
                  <a:pt x="8187339" y="4897749"/>
                </a:lnTo>
                <a:lnTo>
                  <a:pt x="8287768" y="4937461"/>
                </a:lnTo>
                <a:lnTo>
                  <a:pt x="8331643" y="5023566"/>
                </a:lnTo>
                <a:lnTo>
                  <a:pt x="8183444" y="4957187"/>
                </a:lnTo>
                <a:close/>
                <a:moveTo>
                  <a:pt x="7013392" y="4874229"/>
                </a:moveTo>
                <a:lnTo>
                  <a:pt x="7101300" y="4952742"/>
                </a:lnTo>
                <a:lnTo>
                  <a:pt x="7116571" y="4965908"/>
                </a:lnTo>
                <a:lnTo>
                  <a:pt x="7270136" y="5245547"/>
                </a:lnTo>
                <a:lnTo>
                  <a:pt x="7356789" y="5427142"/>
                </a:lnTo>
                <a:lnTo>
                  <a:pt x="7228442" y="5337943"/>
                </a:lnTo>
                <a:lnTo>
                  <a:pt x="7213193" y="5298003"/>
                </a:lnTo>
                <a:cubicBezTo>
                  <a:pt x="7157218" y="5163185"/>
                  <a:pt x="7097258" y="5032078"/>
                  <a:pt x="7030957" y="4905538"/>
                </a:cubicBezTo>
                <a:close/>
                <a:moveTo>
                  <a:pt x="8610520" y="4871387"/>
                </a:moveTo>
                <a:lnTo>
                  <a:pt x="8673367" y="4888933"/>
                </a:lnTo>
                <a:lnTo>
                  <a:pt x="8688187" y="4942934"/>
                </a:lnTo>
                <a:lnTo>
                  <a:pt x="8626738" y="4923780"/>
                </a:lnTo>
                <a:close/>
                <a:moveTo>
                  <a:pt x="7979564" y="4868821"/>
                </a:moveTo>
                <a:lnTo>
                  <a:pt x="8146981" y="4949453"/>
                </a:lnTo>
                <a:lnTo>
                  <a:pt x="8177798" y="4963252"/>
                </a:lnTo>
                <a:lnTo>
                  <a:pt x="8236377" y="5063667"/>
                </a:lnTo>
                <a:lnTo>
                  <a:pt x="8098362" y="4993254"/>
                </a:lnTo>
                <a:lnTo>
                  <a:pt x="8043963" y="4963843"/>
                </a:lnTo>
                <a:lnTo>
                  <a:pt x="8005248" y="4905924"/>
                </a:lnTo>
                <a:close/>
                <a:moveTo>
                  <a:pt x="8260874" y="4867634"/>
                </a:moveTo>
                <a:lnTo>
                  <a:pt x="8382832" y="4910353"/>
                </a:lnTo>
                <a:lnTo>
                  <a:pt x="8413890" y="4979728"/>
                </a:lnTo>
                <a:lnTo>
                  <a:pt x="8293863" y="4932291"/>
                </a:lnTo>
                <a:close/>
                <a:moveTo>
                  <a:pt x="8718361" y="4863960"/>
                </a:moveTo>
                <a:lnTo>
                  <a:pt x="8757209" y="4873770"/>
                </a:lnTo>
                <a:lnTo>
                  <a:pt x="8764718" y="4907066"/>
                </a:lnTo>
                <a:lnTo>
                  <a:pt x="8751690" y="4903424"/>
                </a:lnTo>
                <a:lnTo>
                  <a:pt x="8726388" y="4896364"/>
                </a:lnTo>
                <a:close/>
                <a:moveTo>
                  <a:pt x="8543149" y="4852577"/>
                </a:moveTo>
                <a:lnTo>
                  <a:pt x="8601132" y="4868766"/>
                </a:lnTo>
                <a:lnTo>
                  <a:pt x="8617153" y="4920792"/>
                </a:lnTo>
                <a:lnTo>
                  <a:pt x="8560897" y="4903256"/>
                </a:lnTo>
                <a:close/>
                <a:moveTo>
                  <a:pt x="8670549" y="4851887"/>
                </a:moveTo>
                <a:lnTo>
                  <a:pt x="8709376" y="4861692"/>
                </a:lnTo>
                <a:lnTo>
                  <a:pt x="8717332" y="4893837"/>
                </a:lnTo>
                <a:lnTo>
                  <a:pt x="8679155" y="4883182"/>
                </a:lnTo>
                <a:close/>
                <a:moveTo>
                  <a:pt x="8363813" y="4850238"/>
                </a:moveTo>
                <a:lnTo>
                  <a:pt x="8463681" y="4881328"/>
                </a:lnTo>
                <a:lnTo>
                  <a:pt x="8485925" y="4937614"/>
                </a:lnTo>
                <a:lnTo>
                  <a:pt x="8387480" y="4903093"/>
                </a:lnTo>
                <a:close/>
                <a:moveTo>
                  <a:pt x="8841588" y="4840694"/>
                </a:moveTo>
                <a:lnTo>
                  <a:pt x="8842071" y="4840803"/>
                </a:lnTo>
                <a:lnTo>
                  <a:pt x="8850263" y="4889714"/>
                </a:lnTo>
                <a:lnTo>
                  <a:pt x="8849955" y="4889636"/>
                </a:lnTo>
                <a:close/>
                <a:moveTo>
                  <a:pt x="8826802" y="4837323"/>
                </a:moveTo>
                <a:lnTo>
                  <a:pt x="8832471" y="4838616"/>
                </a:lnTo>
                <a:lnTo>
                  <a:pt x="8840843" y="4887351"/>
                </a:lnTo>
                <a:lnTo>
                  <a:pt x="8835540" y="4886020"/>
                </a:lnTo>
                <a:close/>
                <a:moveTo>
                  <a:pt x="8598840" y="4833778"/>
                </a:moveTo>
                <a:lnTo>
                  <a:pt x="8662652" y="4849893"/>
                </a:lnTo>
                <a:lnTo>
                  <a:pt x="8671178" y="4880957"/>
                </a:lnTo>
                <a:lnTo>
                  <a:pt x="8608027" y="4863335"/>
                </a:lnTo>
                <a:lnTo>
                  <a:pt x="8605809" y="4856166"/>
                </a:lnTo>
                <a:close/>
                <a:moveTo>
                  <a:pt x="8804615" y="4832254"/>
                </a:moveTo>
                <a:lnTo>
                  <a:pt x="8816266" y="4834922"/>
                </a:lnTo>
                <a:lnTo>
                  <a:pt x="8818239" y="4835372"/>
                </a:lnTo>
                <a:lnTo>
                  <a:pt x="8826934" y="4883861"/>
                </a:lnTo>
                <a:lnTo>
                  <a:pt x="8813913" y="4880594"/>
                </a:lnTo>
                <a:close/>
                <a:moveTo>
                  <a:pt x="8779513" y="4826506"/>
                </a:moveTo>
                <a:lnTo>
                  <a:pt x="8796101" y="4830304"/>
                </a:lnTo>
                <a:lnTo>
                  <a:pt x="8805312" y="4878436"/>
                </a:lnTo>
                <a:lnTo>
                  <a:pt x="8789417" y="4874448"/>
                </a:lnTo>
                <a:close/>
                <a:moveTo>
                  <a:pt x="8449470" y="4826424"/>
                </a:moveTo>
                <a:lnTo>
                  <a:pt x="8533580" y="4849906"/>
                </a:lnTo>
                <a:lnTo>
                  <a:pt x="8551162" y="4900221"/>
                </a:lnTo>
                <a:lnTo>
                  <a:pt x="8468430" y="4874433"/>
                </a:lnTo>
                <a:close/>
                <a:moveTo>
                  <a:pt x="8753124" y="4820463"/>
                </a:moveTo>
                <a:lnTo>
                  <a:pt x="8770973" y="4824550"/>
                </a:lnTo>
                <a:lnTo>
                  <a:pt x="8780823" y="4872248"/>
                </a:lnTo>
                <a:lnTo>
                  <a:pt x="8763822" y="4867893"/>
                </a:lnTo>
                <a:close/>
                <a:moveTo>
                  <a:pt x="8530525" y="4816528"/>
                </a:moveTo>
                <a:lnTo>
                  <a:pt x="8589532" y="4831428"/>
                </a:lnTo>
                <a:lnTo>
                  <a:pt x="8598135" y="4859032"/>
                </a:lnTo>
                <a:lnTo>
                  <a:pt x="8598655" y="4860719"/>
                </a:lnTo>
                <a:lnTo>
                  <a:pt x="8540298" y="4844435"/>
                </a:lnTo>
                <a:close/>
                <a:moveTo>
                  <a:pt x="8704845" y="4809407"/>
                </a:moveTo>
                <a:lnTo>
                  <a:pt x="8744753" y="4818546"/>
                </a:lnTo>
                <a:lnTo>
                  <a:pt x="8755396" y="4865735"/>
                </a:lnTo>
                <a:lnTo>
                  <a:pt x="8716320" y="4855724"/>
                </a:lnTo>
                <a:close/>
                <a:moveTo>
                  <a:pt x="8230150" y="4807416"/>
                </a:moveTo>
                <a:lnTo>
                  <a:pt x="8260763" y="4818158"/>
                </a:lnTo>
                <a:lnTo>
                  <a:pt x="8354640" y="4847382"/>
                </a:lnTo>
                <a:lnTo>
                  <a:pt x="8378110" y="4899807"/>
                </a:lnTo>
                <a:lnTo>
                  <a:pt x="8255320" y="4856750"/>
                </a:lnTo>
                <a:close/>
                <a:moveTo>
                  <a:pt x="8094279" y="4804285"/>
                </a:moveTo>
                <a:lnTo>
                  <a:pt x="8227662" y="4856000"/>
                </a:lnTo>
                <a:lnTo>
                  <a:pt x="8250298" y="4863929"/>
                </a:lnTo>
                <a:lnTo>
                  <a:pt x="8282931" y="4927970"/>
                </a:lnTo>
                <a:lnTo>
                  <a:pt x="8189851" y="4891184"/>
                </a:lnTo>
                <a:lnTo>
                  <a:pt x="8129886" y="4865331"/>
                </a:lnTo>
                <a:lnTo>
                  <a:pt x="8094564" y="4804752"/>
                </a:lnTo>
                <a:close/>
                <a:moveTo>
                  <a:pt x="8835123" y="4802879"/>
                </a:moveTo>
                <a:lnTo>
                  <a:pt x="8835740" y="4803008"/>
                </a:lnTo>
                <a:lnTo>
                  <a:pt x="8840830" y="4833391"/>
                </a:lnTo>
                <a:lnTo>
                  <a:pt x="8840319" y="4833275"/>
                </a:lnTo>
                <a:close/>
                <a:moveTo>
                  <a:pt x="8820055" y="4799719"/>
                </a:moveTo>
                <a:lnTo>
                  <a:pt x="8826003" y="4800966"/>
                </a:lnTo>
                <a:lnTo>
                  <a:pt x="8831199" y="4831213"/>
                </a:lnTo>
                <a:lnTo>
                  <a:pt x="8825473" y="4829918"/>
                </a:lnTo>
                <a:close/>
                <a:moveTo>
                  <a:pt x="8655725" y="4798159"/>
                </a:moveTo>
                <a:lnTo>
                  <a:pt x="8695932" y="4807367"/>
                </a:lnTo>
                <a:lnTo>
                  <a:pt x="8707329" y="4853421"/>
                </a:lnTo>
                <a:lnTo>
                  <a:pt x="8668215" y="4843401"/>
                </a:lnTo>
                <a:lnTo>
                  <a:pt x="8659005" y="4809905"/>
                </a:lnTo>
                <a:close/>
                <a:moveTo>
                  <a:pt x="8339388" y="4795690"/>
                </a:moveTo>
                <a:lnTo>
                  <a:pt x="8441054" y="4824074"/>
                </a:lnTo>
                <a:lnTo>
                  <a:pt x="8459905" y="4871775"/>
                </a:lnTo>
                <a:lnTo>
                  <a:pt x="8359434" y="4840458"/>
                </a:lnTo>
                <a:close/>
                <a:moveTo>
                  <a:pt x="8797446" y="4794977"/>
                </a:moveTo>
                <a:lnTo>
                  <a:pt x="8811524" y="4797929"/>
                </a:lnTo>
                <a:lnTo>
                  <a:pt x="8816913" y="4827978"/>
                </a:lnTo>
                <a:lnTo>
                  <a:pt x="8803189" y="4824836"/>
                </a:lnTo>
                <a:close/>
                <a:moveTo>
                  <a:pt x="8436151" y="4792695"/>
                </a:moveTo>
                <a:lnTo>
                  <a:pt x="8521083" y="4814143"/>
                </a:lnTo>
                <a:lnTo>
                  <a:pt x="8530735" y="4841766"/>
                </a:lnTo>
                <a:lnTo>
                  <a:pt x="8446215" y="4818181"/>
                </a:lnTo>
                <a:close/>
                <a:moveTo>
                  <a:pt x="8771894" y="4789617"/>
                </a:moveTo>
                <a:lnTo>
                  <a:pt x="8789000" y="4793206"/>
                </a:lnTo>
                <a:lnTo>
                  <a:pt x="8794681" y="4822887"/>
                </a:lnTo>
                <a:lnTo>
                  <a:pt x="8777976" y="4819064"/>
                </a:lnTo>
                <a:close/>
                <a:moveTo>
                  <a:pt x="7699817" y="4785648"/>
                </a:moveTo>
                <a:lnTo>
                  <a:pt x="7719152" y="4797360"/>
                </a:lnTo>
                <a:lnTo>
                  <a:pt x="8037396" y="4969453"/>
                </a:lnTo>
                <a:lnTo>
                  <a:pt x="8118456" y="5090487"/>
                </a:lnTo>
                <a:lnTo>
                  <a:pt x="8044976" y="5047654"/>
                </a:lnTo>
                <a:lnTo>
                  <a:pt x="7785976" y="4889719"/>
                </a:lnTo>
                <a:lnTo>
                  <a:pt x="7730288" y="4821475"/>
                </a:lnTo>
                <a:close/>
                <a:moveTo>
                  <a:pt x="8744890" y="4783954"/>
                </a:moveTo>
                <a:lnTo>
                  <a:pt x="8763389" y="4787834"/>
                </a:lnTo>
                <a:lnTo>
                  <a:pt x="8769435" y="4817108"/>
                </a:lnTo>
                <a:lnTo>
                  <a:pt x="8751438" y="4812987"/>
                </a:lnTo>
                <a:close/>
                <a:moveTo>
                  <a:pt x="7919556" y="4782129"/>
                </a:moveTo>
                <a:lnTo>
                  <a:pt x="8123510" y="4870189"/>
                </a:lnTo>
                <a:lnTo>
                  <a:pt x="8171013" y="4951619"/>
                </a:lnTo>
                <a:lnTo>
                  <a:pt x="8149002" y="4941761"/>
                </a:lnTo>
                <a:lnTo>
                  <a:pt x="7970504" y="4855731"/>
                </a:lnTo>
                <a:close/>
                <a:moveTo>
                  <a:pt x="8582535" y="4781400"/>
                </a:moveTo>
                <a:lnTo>
                  <a:pt x="8647885" y="4796365"/>
                </a:lnTo>
                <a:lnTo>
                  <a:pt x="8652186" y="4811760"/>
                </a:lnTo>
                <a:lnTo>
                  <a:pt x="8660315" y="4841378"/>
                </a:lnTo>
                <a:lnTo>
                  <a:pt x="8596083" y="4824923"/>
                </a:lnTo>
                <a:close/>
                <a:moveTo>
                  <a:pt x="8830168" y="4773895"/>
                </a:moveTo>
                <a:lnTo>
                  <a:pt x="8830888" y="4774035"/>
                </a:lnTo>
                <a:lnTo>
                  <a:pt x="8834359" y="4794760"/>
                </a:lnTo>
                <a:lnTo>
                  <a:pt x="8833712" y="4794625"/>
                </a:lnTo>
                <a:close/>
                <a:moveTo>
                  <a:pt x="8695998" y="4773701"/>
                </a:moveTo>
                <a:lnTo>
                  <a:pt x="8736557" y="4782207"/>
                </a:lnTo>
                <a:lnTo>
                  <a:pt x="8743067" y="4811070"/>
                </a:lnTo>
                <a:lnTo>
                  <a:pt x="8702983" y="4801893"/>
                </a:lnTo>
                <a:close/>
                <a:moveTo>
                  <a:pt x="6899068" y="4772123"/>
                </a:moveTo>
                <a:lnTo>
                  <a:pt x="6993910" y="4856829"/>
                </a:lnTo>
                <a:lnTo>
                  <a:pt x="7023602" y="4909789"/>
                </a:lnTo>
                <a:cubicBezTo>
                  <a:pt x="7089745" y="5036093"/>
                  <a:pt x="7149600" y="5166991"/>
                  <a:pt x="7205506" y="5301635"/>
                </a:cubicBezTo>
                <a:lnTo>
                  <a:pt x="7216095" y="5329362"/>
                </a:lnTo>
                <a:lnTo>
                  <a:pt x="7106298" y="5253058"/>
                </a:lnTo>
                <a:lnTo>
                  <a:pt x="7071644" y="5155566"/>
                </a:lnTo>
                <a:cubicBezTo>
                  <a:pt x="7045195" y="5086431"/>
                  <a:pt x="7017170" y="5018505"/>
                  <a:pt x="6987230" y="4951920"/>
                </a:cubicBezTo>
                <a:close/>
                <a:moveTo>
                  <a:pt x="8814889" y="4770931"/>
                </a:moveTo>
                <a:lnTo>
                  <a:pt x="8821049" y="4772126"/>
                </a:lnTo>
                <a:lnTo>
                  <a:pt x="8824586" y="4792718"/>
                </a:lnTo>
                <a:lnTo>
                  <a:pt x="8818573" y="4791461"/>
                </a:lnTo>
                <a:close/>
                <a:moveTo>
                  <a:pt x="8791966" y="4766483"/>
                </a:moveTo>
                <a:lnTo>
                  <a:pt x="8806386" y="4769282"/>
                </a:lnTo>
                <a:lnTo>
                  <a:pt x="8810044" y="4789678"/>
                </a:lnTo>
                <a:lnTo>
                  <a:pt x="8795856" y="4786713"/>
                </a:lnTo>
                <a:close/>
                <a:moveTo>
                  <a:pt x="8512618" y="4765389"/>
                </a:moveTo>
                <a:lnTo>
                  <a:pt x="8573281" y="4779280"/>
                </a:lnTo>
                <a:lnTo>
                  <a:pt x="8586761" y="4822535"/>
                </a:lnTo>
                <a:lnTo>
                  <a:pt x="8527295" y="4807301"/>
                </a:lnTo>
                <a:close/>
                <a:moveTo>
                  <a:pt x="8325504" y="4764683"/>
                </a:moveTo>
                <a:lnTo>
                  <a:pt x="8327275" y="4765202"/>
                </a:lnTo>
                <a:lnTo>
                  <a:pt x="8427821" y="4790592"/>
                </a:lnTo>
                <a:lnTo>
                  <a:pt x="8437795" y="4815831"/>
                </a:lnTo>
                <a:lnTo>
                  <a:pt x="8335642" y="4787325"/>
                </a:lnTo>
                <a:close/>
                <a:moveTo>
                  <a:pt x="8645964" y="4763207"/>
                </a:moveTo>
                <a:lnTo>
                  <a:pt x="8687126" y="4771840"/>
                </a:lnTo>
                <a:lnTo>
                  <a:pt x="8687941" y="4775079"/>
                </a:lnTo>
                <a:lnTo>
                  <a:pt x="8694072" y="4799853"/>
                </a:lnTo>
                <a:lnTo>
                  <a:pt x="8653610" y="4790589"/>
                </a:lnTo>
                <a:close/>
                <a:moveTo>
                  <a:pt x="8766077" y="4761461"/>
                </a:moveTo>
                <a:lnTo>
                  <a:pt x="8783574" y="4764856"/>
                </a:lnTo>
                <a:lnTo>
                  <a:pt x="8787419" y="4784949"/>
                </a:lnTo>
                <a:lnTo>
                  <a:pt x="8770184" y="4781346"/>
                </a:lnTo>
                <a:close/>
                <a:moveTo>
                  <a:pt x="8738614" y="4756133"/>
                </a:moveTo>
                <a:lnTo>
                  <a:pt x="8757604" y="4759817"/>
                </a:lnTo>
                <a:lnTo>
                  <a:pt x="8761683" y="4779570"/>
                </a:lnTo>
                <a:lnTo>
                  <a:pt x="8743020" y="4775669"/>
                </a:lnTo>
                <a:close/>
                <a:moveTo>
                  <a:pt x="8202760" y="4753734"/>
                </a:moveTo>
                <a:lnTo>
                  <a:pt x="8298071" y="4784156"/>
                </a:lnTo>
                <a:lnTo>
                  <a:pt x="8330371" y="4793173"/>
                </a:lnTo>
                <a:lnTo>
                  <a:pt x="8350260" y="4837598"/>
                </a:lnTo>
                <a:lnTo>
                  <a:pt x="8263340" y="4810505"/>
                </a:lnTo>
                <a:lnTo>
                  <a:pt x="8224827" y="4796982"/>
                </a:lnTo>
                <a:close/>
                <a:moveTo>
                  <a:pt x="8826648" y="4753302"/>
                </a:moveTo>
                <a:lnTo>
                  <a:pt x="8827440" y="4753446"/>
                </a:lnTo>
                <a:lnTo>
                  <a:pt x="8829692" y="4766893"/>
                </a:lnTo>
                <a:lnTo>
                  <a:pt x="8828947" y="4766751"/>
                </a:lnTo>
                <a:close/>
                <a:moveTo>
                  <a:pt x="8811223" y="4750499"/>
                </a:moveTo>
                <a:lnTo>
                  <a:pt x="8817530" y="4751645"/>
                </a:lnTo>
                <a:lnTo>
                  <a:pt x="8819825" y="4765001"/>
                </a:lnTo>
                <a:lnTo>
                  <a:pt x="8813611" y="4763810"/>
                </a:lnTo>
                <a:close/>
                <a:moveTo>
                  <a:pt x="8572047" y="4747705"/>
                </a:moveTo>
                <a:lnTo>
                  <a:pt x="8638162" y="4761570"/>
                </a:lnTo>
                <a:lnTo>
                  <a:pt x="8645769" y="4788794"/>
                </a:lnTo>
                <a:lnTo>
                  <a:pt x="8580160" y="4773772"/>
                </a:lnTo>
                <a:close/>
                <a:moveTo>
                  <a:pt x="8059686" y="4747607"/>
                </a:moveTo>
                <a:lnTo>
                  <a:pt x="8219618" y="4803721"/>
                </a:lnTo>
                <a:lnTo>
                  <a:pt x="8244750" y="4853043"/>
                </a:lnTo>
                <a:lnTo>
                  <a:pt x="8231175" y="4848283"/>
                </a:lnTo>
                <a:lnTo>
                  <a:pt x="8087008" y="4792373"/>
                </a:lnTo>
                <a:close/>
                <a:moveTo>
                  <a:pt x="8689176" y="4746542"/>
                </a:moveTo>
                <a:lnTo>
                  <a:pt x="8730313" y="4754522"/>
                </a:lnTo>
                <a:lnTo>
                  <a:pt x="8734689" y="4773927"/>
                </a:lnTo>
                <a:lnTo>
                  <a:pt x="8693918" y="4765405"/>
                </a:lnTo>
                <a:close/>
                <a:moveTo>
                  <a:pt x="8788082" y="4746295"/>
                </a:moveTo>
                <a:lnTo>
                  <a:pt x="8802743" y="4748959"/>
                </a:lnTo>
                <a:lnTo>
                  <a:pt x="8805113" y="4762181"/>
                </a:lnTo>
                <a:lnTo>
                  <a:pt x="8790603" y="4759399"/>
                </a:lnTo>
                <a:close/>
                <a:moveTo>
                  <a:pt x="8416692" y="4743424"/>
                </a:moveTo>
                <a:lnTo>
                  <a:pt x="8503301" y="4763256"/>
                </a:lnTo>
                <a:lnTo>
                  <a:pt x="8517846" y="4804881"/>
                </a:lnTo>
                <a:lnTo>
                  <a:pt x="8432310" y="4782970"/>
                </a:lnTo>
                <a:close/>
                <a:moveTo>
                  <a:pt x="8761963" y="4741549"/>
                </a:moveTo>
                <a:lnTo>
                  <a:pt x="8779731" y="4744777"/>
                </a:lnTo>
                <a:lnTo>
                  <a:pt x="8782222" y="4757792"/>
                </a:lnTo>
                <a:lnTo>
                  <a:pt x="8764621" y="4754417"/>
                </a:lnTo>
                <a:close/>
                <a:moveTo>
                  <a:pt x="8824102" y="4738415"/>
                </a:moveTo>
                <a:lnTo>
                  <a:pt x="8824947" y="4738564"/>
                </a:lnTo>
                <a:lnTo>
                  <a:pt x="8826192" y="4745998"/>
                </a:lnTo>
                <a:lnTo>
                  <a:pt x="8825373" y="4745846"/>
                </a:lnTo>
                <a:close/>
                <a:moveTo>
                  <a:pt x="8638570" y="4736723"/>
                </a:moveTo>
                <a:lnTo>
                  <a:pt x="8680334" y="4744826"/>
                </a:lnTo>
                <a:lnTo>
                  <a:pt x="8685042" y="4763549"/>
                </a:lnTo>
                <a:lnTo>
                  <a:pt x="8643645" y="4754896"/>
                </a:lnTo>
                <a:close/>
                <a:moveTo>
                  <a:pt x="8734187" y="4736503"/>
                </a:moveTo>
                <a:lnTo>
                  <a:pt x="8753514" y="4740014"/>
                </a:lnTo>
                <a:lnTo>
                  <a:pt x="8756153" y="4752794"/>
                </a:lnTo>
                <a:lnTo>
                  <a:pt x="8737034" y="4749129"/>
                </a:lnTo>
                <a:close/>
                <a:moveTo>
                  <a:pt x="8808563" y="4735674"/>
                </a:moveTo>
                <a:lnTo>
                  <a:pt x="8814981" y="4736805"/>
                </a:lnTo>
                <a:lnTo>
                  <a:pt x="8816244" y="4744155"/>
                </a:lnTo>
                <a:lnTo>
                  <a:pt x="8809872" y="4742975"/>
                </a:lnTo>
                <a:close/>
                <a:moveTo>
                  <a:pt x="8501223" y="4732851"/>
                </a:moveTo>
                <a:lnTo>
                  <a:pt x="8562838" y="4745773"/>
                </a:lnTo>
                <a:lnTo>
                  <a:pt x="8570903" y="4771652"/>
                </a:lnTo>
                <a:lnTo>
                  <a:pt x="8509922" y="4757690"/>
                </a:lnTo>
                <a:close/>
                <a:moveTo>
                  <a:pt x="8785249" y="4731562"/>
                </a:moveTo>
                <a:lnTo>
                  <a:pt x="8800092" y="4734180"/>
                </a:lnTo>
                <a:lnTo>
                  <a:pt x="8801387" y="4741403"/>
                </a:lnTo>
                <a:lnTo>
                  <a:pt x="8786615" y="4738666"/>
                </a:lnTo>
                <a:close/>
                <a:moveTo>
                  <a:pt x="8822802" y="4730809"/>
                </a:moveTo>
                <a:lnTo>
                  <a:pt x="8823672" y="4730955"/>
                </a:lnTo>
                <a:lnTo>
                  <a:pt x="8823813" y="4731797"/>
                </a:lnTo>
                <a:lnTo>
                  <a:pt x="8822945" y="4731648"/>
                </a:lnTo>
                <a:close/>
                <a:moveTo>
                  <a:pt x="8807220" y="4728199"/>
                </a:moveTo>
                <a:lnTo>
                  <a:pt x="8813688" y="4729282"/>
                </a:lnTo>
                <a:lnTo>
                  <a:pt x="8813827" y="4730087"/>
                </a:lnTo>
                <a:lnTo>
                  <a:pt x="8807361" y="4728978"/>
                </a:lnTo>
                <a:close/>
                <a:moveTo>
                  <a:pt x="8684376" y="4727453"/>
                </a:moveTo>
                <a:lnTo>
                  <a:pt x="8725910" y="4734999"/>
                </a:lnTo>
                <a:lnTo>
                  <a:pt x="8728738" y="4747537"/>
                </a:lnTo>
                <a:lnTo>
                  <a:pt x="8687435" y="4739619"/>
                </a:lnTo>
                <a:close/>
                <a:moveTo>
                  <a:pt x="8758942" y="4726923"/>
                </a:moveTo>
                <a:lnTo>
                  <a:pt x="8776921" y="4730094"/>
                </a:lnTo>
                <a:lnTo>
                  <a:pt x="8778265" y="4737119"/>
                </a:lnTo>
                <a:lnTo>
                  <a:pt x="8760363" y="4733803"/>
                </a:lnTo>
                <a:close/>
                <a:moveTo>
                  <a:pt x="8187749" y="4724313"/>
                </a:moveTo>
                <a:lnTo>
                  <a:pt x="8316425" y="4762023"/>
                </a:lnTo>
                <a:lnTo>
                  <a:pt x="8326627" y="4784809"/>
                </a:lnTo>
                <a:lnTo>
                  <a:pt x="8300221" y="4777441"/>
                </a:lnTo>
                <a:lnTo>
                  <a:pt x="8198230" y="4744855"/>
                </a:lnTo>
                <a:close/>
                <a:moveTo>
                  <a:pt x="8783848" y="4724283"/>
                </a:moveTo>
                <a:lnTo>
                  <a:pt x="8798765" y="4726782"/>
                </a:lnTo>
                <a:lnTo>
                  <a:pt x="8798899" y="4727529"/>
                </a:lnTo>
                <a:lnTo>
                  <a:pt x="8783981" y="4724972"/>
                </a:lnTo>
                <a:close/>
                <a:moveTo>
                  <a:pt x="8564133" y="4722282"/>
                </a:moveTo>
                <a:lnTo>
                  <a:pt x="8630796" y="4735215"/>
                </a:lnTo>
                <a:lnTo>
                  <a:pt x="8635841" y="4753265"/>
                </a:lnTo>
                <a:lnTo>
                  <a:pt x="8569459" y="4739390"/>
                </a:lnTo>
                <a:close/>
                <a:moveTo>
                  <a:pt x="8730875" y="4721973"/>
                </a:moveTo>
                <a:lnTo>
                  <a:pt x="8750502" y="4725434"/>
                </a:lnTo>
                <a:lnTo>
                  <a:pt x="8751907" y="4732237"/>
                </a:lnTo>
                <a:lnTo>
                  <a:pt x="8732397" y="4728622"/>
                </a:lnTo>
                <a:close/>
                <a:moveTo>
                  <a:pt x="8757483" y="4719866"/>
                </a:moveTo>
                <a:lnTo>
                  <a:pt x="8775543" y="4722891"/>
                </a:lnTo>
                <a:lnTo>
                  <a:pt x="8775668" y="4723548"/>
                </a:lnTo>
                <a:lnTo>
                  <a:pt x="8757605" y="4720453"/>
                </a:lnTo>
                <a:close/>
                <a:moveTo>
                  <a:pt x="7876421" y="4719817"/>
                </a:moveTo>
                <a:lnTo>
                  <a:pt x="8082038" y="4799539"/>
                </a:lnTo>
                <a:lnTo>
                  <a:pt x="8087932" y="4809203"/>
                </a:lnTo>
                <a:lnTo>
                  <a:pt x="8117580" y="4860026"/>
                </a:lnTo>
                <a:lnTo>
                  <a:pt x="7912176" y="4771470"/>
                </a:lnTo>
                <a:close/>
                <a:moveTo>
                  <a:pt x="8633394" y="4718190"/>
                </a:moveTo>
                <a:lnTo>
                  <a:pt x="8675562" y="4725851"/>
                </a:lnTo>
                <a:lnTo>
                  <a:pt x="8678598" y="4737925"/>
                </a:lnTo>
                <a:lnTo>
                  <a:pt x="8636660" y="4729884"/>
                </a:lnTo>
                <a:close/>
                <a:moveTo>
                  <a:pt x="8303902" y="4716440"/>
                </a:moveTo>
                <a:lnTo>
                  <a:pt x="8348526" y="4727814"/>
                </a:lnTo>
                <a:lnTo>
                  <a:pt x="8408431" y="4741532"/>
                </a:lnTo>
                <a:lnTo>
                  <a:pt x="8423963" y="4780831"/>
                </a:lnTo>
                <a:lnTo>
                  <a:pt x="8329936" y="4756744"/>
                </a:lnTo>
                <a:lnTo>
                  <a:pt x="8320733" y="4754029"/>
                </a:lnTo>
                <a:close/>
                <a:moveTo>
                  <a:pt x="8729314" y="4715146"/>
                </a:moveTo>
                <a:lnTo>
                  <a:pt x="8749061" y="4718455"/>
                </a:lnTo>
                <a:lnTo>
                  <a:pt x="8749175" y="4719008"/>
                </a:lnTo>
                <a:lnTo>
                  <a:pt x="8729423" y="4715624"/>
                </a:lnTo>
                <a:close/>
                <a:moveTo>
                  <a:pt x="8680777" y="4713138"/>
                </a:moveTo>
                <a:lnTo>
                  <a:pt x="8722593" y="4720512"/>
                </a:lnTo>
                <a:lnTo>
                  <a:pt x="8724100" y="4727085"/>
                </a:lnTo>
                <a:lnTo>
                  <a:pt x="8682339" y="4719349"/>
                </a:lnTo>
                <a:close/>
                <a:moveTo>
                  <a:pt x="8404506" y="4712567"/>
                </a:moveTo>
                <a:lnTo>
                  <a:pt x="8492001" y="4730917"/>
                </a:lnTo>
                <a:lnTo>
                  <a:pt x="8500612" y="4755559"/>
                </a:lnTo>
                <a:lnTo>
                  <a:pt x="8413619" y="4735640"/>
                </a:lnTo>
                <a:close/>
                <a:moveTo>
                  <a:pt x="8492667" y="4708417"/>
                </a:moveTo>
                <a:lnTo>
                  <a:pt x="8554962" y="4720503"/>
                </a:lnTo>
                <a:lnTo>
                  <a:pt x="8560248" y="4737464"/>
                </a:lnTo>
                <a:lnTo>
                  <a:pt x="8498305" y="4724517"/>
                </a:lnTo>
                <a:close/>
                <a:moveTo>
                  <a:pt x="8679170" y="4706745"/>
                </a:moveTo>
                <a:lnTo>
                  <a:pt x="8721045" y="4713760"/>
                </a:lnTo>
                <a:lnTo>
                  <a:pt x="8721147" y="4714206"/>
                </a:lnTo>
                <a:lnTo>
                  <a:pt x="8679241" y="4707025"/>
                </a:lnTo>
                <a:close/>
                <a:moveTo>
                  <a:pt x="8558630" y="4704605"/>
                </a:moveTo>
                <a:lnTo>
                  <a:pt x="8625645" y="4716782"/>
                </a:lnTo>
                <a:lnTo>
                  <a:pt x="8628890" y="4728394"/>
                </a:lnTo>
                <a:lnTo>
                  <a:pt x="8562046" y="4715578"/>
                </a:lnTo>
                <a:close/>
                <a:moveTo>
                  <a:pt x="8629456" y="4704086"/>
                </a:moveTo>
                <a:lnTo>
                  <a:pt x="8671974" y="4711585"/>
                </a:lnTo>
                <a:lnTo>
                  <a:pt x="8673516" y="4717714"/>
                </a:lnTo>
                <a:lnTo>
                  <a:pt x="8631065" y="4709849"/>
                </a:lnTo>
                <a:close/>
                <a:moveTo>
                  <a:pt x="8029713" y="4698501"/>
                </a:moveTo>
                <a:lnTo>
                  <a:pt x="8192473" y="4750451"/>
                </a:lnTo>
                <a:lnTo>
                  <a:pt x="8214301" y="4793287"/>
                </a:lnTo>
                <a:lnTo>
                  <a:pt x="8053003" y="4736658"/>
                </a:lnTo>
                <a:close/>
                <a:moveTo>
                  <a:pt x="8627795" y="4698138"/>
                </a:moveTo>
                <a:lnTo>
                  <a:pt x="8670387" y="4705273"/>
                </a:lnTo>
                <a:lnTo>
                  <a:pt x="8670449" y="4705519"/>
                </a:lnTo>
                <a:lnTo>
                  <a:pt x="8627816" y="4698213"/>
                </a:lnTo>
                <a:close/>
                <a:moveTo>
                  <a:pt x="8608710" y="4694940"/>
                </a:moveTo>
                <a:lnTo>
                  <a:pt x="8620073" y="4696844"/>
                </a:lnTo>
                <a:lnTo>
                  <a:pt x="8620086" y="4696890"/>
                </a:lnTo>
                <a:close/>
                <a:moveTo>
                  <a:pt x="8554346" y="4690840"/>
                </a:moveTo>
                <a:lnTo>
                  <a:pt x="8621716" y="4702722"/>
                </a:lnTo>
                <a:lnTo>
                  <a:pt x="8623306" y="4708412"/>
                </a:lnTo>
                <a:lnTo>
                  <a:pt x="8555930" y="4695931"/>
                </a:lnTo>
                <a:close/>
                <a:moveTo>
                  <a:pt x="8486501" y="4690809"/>
                </a:moveTo>
                <a:lnTo>
                  <a:pt x="8514041" y="4696504"/>
                </a:lnTo>
                <a:lnTo>
                  <a:pt x="8549489" y="4702945"/>
                </a:lnTo>
                <a:lnTo>
                  <a:pt x="8552879" y="4713821"/>
                </a:lnTo>
                <a:lnTo>
                  <a:pt x="8501951" y="4704057"/>
                </a:lnTo>
                <a:lnTo>
                  <a:pt x="8490248" y="4701510"/>
                </a:lnTo>
                <a:close/>
                <a:moveTo>
                  <a:pt x="8395134" y="4688835"/>
                </a:moveTo>
                <a:lnTo>
                  <a:pt x="8411726" y="4692714"/>
                </a:lnTo>
                <a:lnTo>
                  <a:pt x="8483518" y="4706643"/>
                </a:lnTo>
                <a:lnTo>
                  <a:pt x="8489091" y="4722592"/>
                </a:lnTo>
                <a:lnTo>
                  <a:pt x="8401211" y="4704222"/>
                </a:lnTo>
                <a:close/>
                <a:moveTo>
                  <a:pt x="7384409" y="4688607"/>
                </a:moveTo>
                <a:lnTo>
                  <a:pt x="7543162" y="4807589"/>
                </a:lnTo>
                <a:cubicBezTo>
                  <a:pt x="7629060" y="4869971"/>
                  <a:pt x="7715830" y="4931208"/>
                  <a:pt x="7802994" y="4991536"/>
                </a:cubicBezTo>
                <a:lnTo>
                  <a:pt x="7929976" y="5077094"/>
                </a:lnTo>
                <a:lnTo>
                  <a:pt x="8083258" y="5264967"/>
                </a:lnTo>
                <a:lnTo>
                  <a:pt x="8120812" y="5312453"/>
                </a:lnTo>
                <a:lnTo>
                  <a:pt x="7936610" y="5163975"/>
                </a:lnTo>
                <a:cubicBezTo>
                  <a:pt x="7824238" y="5072174"/>
                  <a:pt x="7714079" y="4980857"/>
                  <a:pt x="7606086" y="4889747"/>
                </a:cubicBezTo>
                <a:lnTo>
                  <a:pt x="7433879" y="4741700"/>
                </a:lnTo>
                <a:close/>
                <a:moveTo>
                  <a:pt x="8290445" y="4686385"/>
                </a:moveTo>
                <a:lnTo>
                  <a:pt x="8375897" y="4706567"/>
                </a:lnTo>
                <a:lnTo>
                  <a:pt x="8396305" y="4710847"/>
                </a:lnTo>
                <a:lnTo>
                  <a:pt x="8405355" y="4733749"/>
                </a:lnTo>
                <a:lnTo>
                  <a:pt x="8350984" y="4721300"/>
                </a:lnTo>
                <a:lnTo>
                  <a:pt x="8300303" y="4708403"/>
                </a:lnTo>
                <a:close/>
                <a:moveTo>
                  <a:pt x="8164280" y="4680849"/>
                </a:moveTo>
                <a:lnTo>
                  <a:pt x="8295003" y="4714170"/>
                </a:lnTo>
                <a:lnTo>
                  <a:pt x="8311646" y="4751347"/>
                </a:lnTo>
                <a:lnTo>
                  <a:pt x="8181676" y="4712995"/>
                </a:lnTo>
                <a:close/>
                <a:moveTo>
                  <a:pt x="7610491" y="4680622"/>
                </a:moveTo>
                <a:lnTo>
                  <a:pt x="7757160" y="4761704"/>
                </a:lnTo>
                <a:lnTo>
                  <a:pt x="7963799" y="4861227"/>
                </a:lnTo>
                <a:lnTo>
                  <a:pt x="7998069" y="4910732"/>
                </a:lnTo>
                <a:lnTo>
                  <a:pt x="8027780" y="4955094"/>
                </a:lnTo>
                <a:lnTo>
                  <a:pt x="7723064" y="4790348"/>
                </a:lnTo>
                <a:lnTo>
                  <a:pt x="7683363" y="4766301"/>
                </a:lnTo>
                <a:close/>
                <a:moveTo>
                  <a:pt x="8482047" y="4678089"/>
                </a:moveTo>
                <a:lnTo>
                  <a:pt x="8545215" y="4689229"/>
                </a:lnTo>
                <a:lnTo>
                  <a:pt x="8546775" y="4694235"/>
                </a:lnTo>
                <a:lnTo>
                  <a:pt x="8483602" y="4682532"/>
                </a:lnTo>
                <a:close/>
                <a:moveTo>
                  <a:pt x="8014476" y="4673536"/>
                </a:moveTo>
                <a:lnTo>
                  <a:pt x="8177456" y="4721297"/>
                </a:lnTo>
                <a:lnTo>
                  <a:pt x="8180290" y="4726542"/>
                </a:lnTo>
                <a:lnTo>
                  <a:pt x="8187947" y="4741570"/>
                </a:lnTo>
                <a:lnTo>
                  <a:pt x="8024038" y="4689202"/>
                </a:lnTo>
                <a:close/>
                <a:moveTo>
                  <a:pt x="7843042" y="4671596"/>
                </a:moveTo>
                <a:lnTo>
                  <a:pt x="8047825" y="4743446"/>
                </a:lnTo>
                <a:lnTo>
                  <a:pt x="8074773" y="4787628"/>
                </a:lnTo>
                <a:lnTo>
                  <a:pt x="7867799" y="4707360"/>
                </a:lnTo>
                <a:close/>
                <a:moveTo>
                  <a:pt x="8387858" y="4670410"/>
                </a:moveTo>
                <a:lnTo>
                  <a:pt x="8477323" y="4688912"/>
                </a:lnTo>
                <a:lnTo>
                  <a:pt x="8481024" y="4699503"/>
                </a:lnTo>
                <a:lnTo>
                  <a:pt x="8391668" y="4680057"/>
                </a:lnTo>
                <a:close/>
                <a:moveTo>
                  <a:pt x="6782894" y="4668366"/>
                </a:moveTo>
                <a:lnTo>
                  <a:pt x="6882208" y="4757065"/>
                </a:lnTo>
                <a:lnTo>
                  <a:pt x="6884380" y="4760764"/>
                </a:lnTo>
                <a:cubicBezTo>
                  <a:pt x="6952592" y="4888079"/>
                  <a:pt x="7011718" y="5021306"/>
                  <a:pt x="7064514" y="5159355"/>
                </a:cubicBezTo>
                <a:lnTo>
                  <a:pt x="7095010" y="5245212"/>
                </a:lnTo>
                <a:lnTo>
                  <a:pt x="7081932" y="5236124"/>
                </a:lnTo>
                <a:lnTo>
                  <a:pt x="6995999" y="5172422"/>
                </a:lnTo>
                <a:lnTo>
                  <a:pt x="6938113" y="5003177"/>
                </a:lnTo>
                <a:cubicBezTo>
                  <a:pt x="6911508" y="4933116"/>
                  <a:pt x="6882630" y="4864573"/>
                  <a:pt x="6851087" y="4797708"/>
                </a:cubicBezTo>
                <a:close/>
                <a:moveTo>
                  <a:pt x="8279426" y="4661778"/>
                </a:moveTo>
                <a:lnTo>
                  <a:pt x="8386839" y="4686894"/>
                </a:lnTo>
                <a:lnTo>
                  <a:pt x="8392935" y="4702321"/>
                </a:lnTo>
                <a:lnTo>
                  <a:pt x="8285648" y="4675673"/>
                </a:lnTo>
                <a:close/>
                <a:moveTo>
                  <a:pt x="8384066" y="4660809"/>
                </a:moveTo>
                <a:lnTo>
                  <a:pt x="8472983" y="4676490"/>
                </a:lnTo>
                <a:lnTo>
                  <a:pt x="8474505" y="4680846"/>
                </a:lnTo>
                <a:lnTo>
                  <a:pt x="8385465" y="4664351"/>
                </a:lnTo>
                <a:close/>
                <a:moveTo>
                  <a:pt x="8149227" y="4653034"/>
                </a:moveTo>
                <a:lnTo>
                  <a:pt x="8281631" y="4684304"/>
                </a:lnTo>
                <a:lnTo>
                  <a:pt x="8291406" y="4706139"/>
                </a:lnTo>
                <a:lnTo>
                  <a:pt x="8159847" y="4672658"/>
                </a:lnTo>
                <a:close/>
                <a:moveTo>
                  <a:pt x="8272620" y="4646581"/>
                </a:moveTo>
                <a:lnTo>
                  <a:pt x="8379653" y="4668714"/>
                </a:lnTo>
                <a:lnTo>
                  <a:pt x="8383428" y="4678265"/>
                </a:lnTo>
                <a:lnTo>
                  <a:pt x="8276377" y="4654968"/>
                </a:lnTo>
                <a:close/>
                <a:moveTo>
                  <a:pt x="8268422" y="4637301"/>
                </a:moveTo>
                <a:lnTo>
                  <a:pt x="8358237" y="4656254"/>
                </a:lnTo>
                <a:lnTo>
                  <a:pt x="8375964" y="4659381"/>
                </a:lnTo>
                <a:lnTo>
                  <a:pt x="8377333" y="4662844"/>
                </a:lnTo>
                <a:lnTo>
                  <a:pt x="8353581" y="4658444"/>
                </a:lnTo>
                <a:lnTo>
                  <a:pt x="8269750" y="4640169"/>
                </a:lnTo>
                <a:lnTo>
                  <a:pt x="8269197" y="4638935"/>
                </a:lnTo>
                <a:close/>
                <a:moveTo>
                  <a:pt x="7989043" y="4631868"/>
                </a:moveTo>
                <a:lnTo>
                  <a:pt x="8121763" y="4670011"/>
                </a:lnTo>
                <a:lnTo>
                  <a:pt x="8154217" y="4678284"/>
                </a:lnTo>
                <a:lnTo>
                  <a:pt x="8171319" y="4709939"/>
                </a:lnTo>
                <a:lnTo>
                  <a:pt x="8007122" y="4661487"/>
                </a:lnTo>
                <a:close/>
                <a:moveTo>
                  <a:pt x="8135781" y="4628190"/>
                </a:moveTo>
                <a:lnTo>
                  <a:pt x="8270625" y="4659721"/>
                </a:lnTo>
                <a:lnTo>
                  <a:pt x="8276781" y="4673471"/>
                </a:lnTo>
                <a:lnTo>
                  <a:pt x="8142196" y="4640044"/>
                </a:lnTo>
                <a:close/>
                <a:moveTo>
                  <a:pt x="7811158" y="4625534"/>
                </a:moveTo>
                <a:lnTo>
                  <a:pt x="7865235" y="4646002"/>
                </a:lnTo>
                <a:lnTo>
                  <a:pt x="8018164" y="4694814"/>
                </a:lnTo>
                <a:lnTo>
                  <a:pt x="8041147" y="4732495"/>
                </a:lnTo>
                <a:lnTo>
                  <a:pt x="7840257" y="4661965"/>
                </a:lnTo>
                <a:lnTo>
                  <a:pt x="7834844" y="4659753"/>
                </a:lnTo>
                <a:close/>
                <a:moveTo>
                  <a:pt x="7031749" y="4624515"/>
                </a:moveTo>
                <a:lnTo>
                  <a:pt x="7541752" y="5127779"/>
                </a:lnTo>
                <a:cubicBezTo>
                  <a:pt x="7794457" y="5375685"/>
                  <a:pt x="8046370" y="5621717"/>
                  <a:pt x="8296125" y="5865632"/>
                </a:cubicBezTo>
                <a:lnTo>
                  <a:pt x="8401415" y="5968806"/>
                </a:lnTo>
                <a:lnTo>
                  <a:pt x="8400287" y="5969934"/>
                </a:lnTo>
                <a:lnTo>
                  <a:pt x="8804429" y="6385762"/>
                </a:lnTo>
                <a:lnTo>
                  <a:pt x="8762483" y="6346092"/>
                </a:lnTo>
                <a:cubicBezTo>
                  <a:pt x="8596477" y="6196249"/>
                  <a:pt x="8427321" y="6050970"/>
                  <a:pt x="8253565" y="5910055"/>
                </a:cubicBezTo>
                <a:lnTo>
                  <a:pt x="7880460" y="5604013"/>
                </a:lnTo>
                <a:lnTo>
                  <a:pt x="7540830" y="5200678"/>
                </a:lnTo>
                <a:cubicBezTo>
                  <a:pt x="7420194" y="5059705"/>
                  <a:pt x="7300406" y="4922206"/>
                  <a:pt x="7180864" y="4787986"/>
                </a:cubicBezTo>
                <a:close/>
                <a:moveTo>
                  <a:pt x="7288560" y="4616769"/>
                </a:moveTo>
                <a:lnTo>
                  <a:pt x="7359829" y="4670183"/>
                </a:lnTo>
                <a:lnTo>
                  <a:pt x="7395285" y="4708521"/>
                </a:lnTo>
                <a:close/>
                <a:moveTo>
                  <a:pt x="8129028" y="4615710"/>
                </a:moveTo>
                <a:lnTo>
                  <a:pt x="8151029" y="4621436"/>
                </a:lnTo>
                <a:lnTo>
                  <a:pt x="8263938" y="4644785"/>
                </a:lnTo>
                <a:lnTo>
                  <a:pt x="8267648" y="4653069"/>
                </a:lnTo>
                <a:lnTo>
                  <a:pt x="8143201" y="4625988"/>
                </a:lnTo>
                <a:lnTo>
                  <a:pt x="8133109" y="4623252"/>
                </a:lnTo>
                <a:close/>
                <a:moveTo>
                  <a:pt x="8124246" y="4606876"/>
                </a:moveTo>
                <a:lnTo>
                  <a:pt x="8259562" y="4635431"/>
                </a:lnTo>
                <a:lnTo>
                  <a:pt x="8260894" y="4638238"/>
                </a:lnTo>
                <a:lnTo>
                  <a:pt x="8125211" y="4608658"/>
                </a:lnTo>
                <a:close/>
                <a:moveTo>
                  <a:pt x="7547565" y="4606639"/>
                </a:moveTo>
                <a:lnTo>
                  <a:pt x="7592835" y="4630867"/>
                </a:lnTo>
                <a:cubicBezTo>
                  <a:pt x="7656334" y="4663115"/>
                  <a:pt x="7720774" y="4694238"/>
                  <a:pt x="7786066" y="4724493"/>
                </a:cubicBezTo>
                <a:lnTo>
                  <a:pt x="7904558" y="4775655"/>
                </a:lnTo>
                <a:lnTo>
                  <a:pt x="7954731" y="4848129"/>
                </a:lnTo>
                <a:lnTo>
                  <a:pt x="7759674" y="4754120"/>
                </a:lnTo>
                <a:lnTo>
                  <a:pt x="7596033" y="4663625"/>
                </a:lnTo>
                <a:close/>
                <a:moveTo>
                  <a:pt x="7973076" y="4605707"/>
                </a:moveTo>
                <a:lnTo>
                  <a:pt x="8139167" y="4650427"/>
                </a:lnTo>
                <a:lnTo>
                  <a:pt x="8149796" y="4670100"/>
                </a:lnTo>
                <a:lnTo>
                  <a:pt x="8124424" y="4663644"/>
                </a:lnTo>
                <a:lnTo>
                  <a:pt x="7983820" y="4623308"/>
                </a:lnTo>
                <a:close/>
                <a:moveTo>
                  <a:pt x="7796340" y="4604129"/>
                </a:moveTo>
                <a:lnTo>
                  <a:pt x="7886715" y="4636095"/>
                </a:lnTo>
                <a:lnTo>
                  <a:pt x="8003163" y="4670221"/>
                </a:lnTo>
                <a:lnTo>
                  <a:pt x="8012491" y="4685513"/>
                </a:lnTo>
                <a:lnTo>
                  <a:pt x="7867769" y="4639275"/>
                </a:lnTo>
                <a:lnTo>
                  <a:pt x="7803911" y="4615066"/>
                </a:lnTo>
                <a:close/>
                <a:moveTo>
                  <a:pt x="7961603" y="4586907"/>
                </a:moveTo>
                <a:lnTo>
                  <a:pt x="7971130" y="4589691"/>
                </a:lnTo>
                <a:lnTo>
                  <a:pt x="8125905" y="4625882"/>
                </a:lnTo>
                <a:lnTo>
                  <a:pt x="8132218" y="4637565"/>
                </a:lnTo>
                <a:lnTo>
                  <a:pt x="7967560" y="4596668"/>
                </a:lnTo>
                <a:close/>
                <a:moveTo>
                  <a:pt x="7950888" y="4569352"/>
                </a:moveTo>
                <a:lnTo>
                  <a:pt x="8119000" y="4613101"/>
                </a:lnTo>
                <a:lnTo>
                  <a:pt x="8123005" y="4620514"/>
                </a:lnTo>
                <a:lnTo>
                  <a:pt x="7954188" y="4574759"/>
                </a:lnTo>
                <a:close/>
                <a:moveTo>
                  <a:pt x="6971813" y="4568683"/>
                </a:moveTo>
                <a:cubicBezTo>
                  <a:pt x="7185118" y="4801668"/>
                  <a:pt x="7398209" y="5044581"/>
                  <a:pt x="7614193" y="5298493"/>
                </a:cubicBezTo>
                <a:lnTo>
                  <a:pt x="7848486" y="5577786"/>
                </a:lnTo>
                <a:lnTo>
                  <a:pt x="7799205" y="5537362"/>
                </a:lnTo>
                <a:lnTo>
                  <a:pt x="7520970" y="5303022"/>
                </a:lnTo>
                <a:lnTo>
                  <a:pt x="7437178" y="5180144"/>
                </a:lnTo>
                <a:cubicBezTo>
                  <a:pt x="7288914" y="4970586"/>
                  <a:pt x="7134971" y="4764528"/>
                  <a:pt x="6971813" y="4568683"/>
                </a:cubicBezTo>
                <a:close/>
                <a:moveTo>
                  <a:pt x="7946953" y="4562908"/>
                </a:moveTo>
                <a:lnTo>
                  <a:pt x="8097201" y="4601169"/>
                </a:lnTo>
                <a:lnTo>
                  <a:pt x="8114528" y="4604826"/>
                </a:lnTo>
                <a:lnTo>
                  <a:pt x="8115450" y="4606530"/>
                </a:lnTo>
                <a:lnTo>
                  <a:pt x="8094952" y="4602061"/>
                </a:lnTo>
                <a:lnTo>
                  <a:pt x="7947390" y="4563621"/>
                </a:lnTo>
                <a:close/>
                <a:moveTo>
                  <a:pt x="7767146" y="4562009"/>
                </a:moveTo>
                <a:lnTo>
                  <a:pt x="7900859" y="4606523"/>
                </a:lnTo>
                <a:lnTo>
                  <a:pt x="7977800" y="4628636"/>
                </a:lnTo>
                <a:lnTo>
                  <a:pt x="7995799" y="4658146"/>
                </a:lnTo>
                <a:lnTo>
                  <a:pt x="7889999" y="4626926"/>
                </a:lnTo>
                <a:lnTo>
                  <a:pt x="7786792" y="4590334"/>
                </a:lnTo>
                <a:lnTo>
                  <a:pt x="7767741" y="4562813"/>
                </a:lnTo>
                <a:close/>
                <a:moveTo>
                  <a:pt x="7499361" y="4549962"/>
                </a:moveTo>
                <a:lnTo>
                  <a:pt x="7616078" y="4607904"/>
                </a:lnTo>
                <a:cubicBezTo>
                  <a:pt x="7681274" y="4638387"/>
                  <a:pt x="7747490" y="4667608"/>
                  <a:pt x="7814626" y="4695857"/>
                </a:cubicBezTo>
                <a:lnTo>
                  <a:pt x="7862042" y="4714241"/>
                </a:lnTo>
                <a:lnTo>
                  <a:pt x="7897187" y="4765008"/>
                </a:lnTo>
                <a:lnTo>
                  <a:pt x="7788937" y="4718338"/>
                </a:lnTo>
                <a:cubicBezTo>
                  <a:pt x="7723701" y="4688150"/>
                  <a:pt x="7659316" y="4657096"/>
                  <a:pt x="7595876" y="4624909"/>
                </a:cubicBezTo>
                <a:lnTo>
                  <a:pt x="7535755" y="4592753"/>
                </a:lnTo>
                <a:close/>
                <a:moveTo>
                  <a:pt x="7748891" y="4537304"/>
                </a:moveTo>
                <a:lnTo>
                  <a:pt x="7922467" y="4592080"/>
                </a:lnTo>
                <a:lnTo>
                  <a:pt x="7961995" y="4602723"/>
                </a:lnTo>
                <a:lnTo>
                  <a:pt x="7972585" y="4620085"/>
                </a:lnTo>
                <a:lnTo>
                  <a:pt x="7903701" y="4600324"/>
                </a:lnTo>
                <a:lnTo>
                  <a:pt x="7760215" y="4552630"/>
                </a:lnTo>
                <a:close/>
                <a:moveTo>
                  <a:pt x="7844365" y="4536782"/>
                </a:moveTo>
                <a:lnTo>
                  <a:pt x="7936011" y="4560121"/>
                </a:lnTo>
                <a:lnTo>
                  <a:pt x="7936399" y="4560758"/>
                </a:lnTo>
                <a:close/>
                <a:moveTo>
                  <a:pt x="7236252" y="4529596"/>
                </a:moveTo>
                <a:lnTo>
                  <a:pt x="7331256" y="4602065"/>
                </a:lnTo>
                <a:cubicBezTo>
                  <a:pt x="7445480" y="4683029"/>
                  <a:pt x="7562714" y="4760751"/>
                  <a:pt x="7681615" y="4836091"/>
                </a:cubicBezTo>
                <a:lnTo>
                  <a:pt x="7784557" y="4898861"/>
                </a:lnTo>
                <a:lnTo>
                  <a:pt x="7909787" y="5052352"/>
                </a:lnTo>
                <a:lnTo>
                  <a:pt x="7748577" y="4943287"/>
                </a:lnTo>
                <a:cubicBezTo>
                  <a:pt x="7651809" y="4875728"/>
                  <a:pt x="7555707" y="4807027"/>
                  <a:pt x="7460947" y="4736823"/>
                </a:cubicBezTo>
                <a:lnTo>
                  <a:pt x="7348791" y="4650379"/>
                </a:lnTo>
                <a:close/>
                <a:moveTo>
                  <a:pt x="7735792" y="4519579"/>
                </a:moveTo>
                <a:lnTo>
                  <a:pt x="7759888" y="4527979"/>
                </a:lnTo>
                <a:lnTo>
                  <a:pt x="7950342" y="4583619"/>
                </a:lnTo>
                <a:lnTo>
                  <a:pt x="7956413" y="4593571"/>
                </a:lnTo>
                <a:lnTo>
                  <a:pt x="7753432" y="4531523"/>
                </a:lnTo>
                <a:lnTo>
                  <a:pt x="7741412" y="4527183"/>
                </a:lnTo>
                <a:close/>
                <a:moveTo>
                  <a:pt x="7462718" y="4506881"/>
                </a:moveTo>
                <a:lnTo>
                  <a:pt x="7634120" y="4586531"/>
                </a:lnTo>
                <a:lnTo>
                  <a:pt x="7828685" y="4666058"/>
                </a:lnTo>
                <a:lnTo>
                  <a:pt x="7853418" y="4701782"/>
                </a:lnTo>
                <a:lnTo>
                  <a:pt x="7818512" y="4688246"/>
                </a:lnTo>
                <a:cubicBezTo>
                  <a:pt x="7751435" y="4660026"/>
                  <a:pt x="7685281" y="4630843"/>
                  <a:pt x="7620153" y="4600407"/>
                </a:cubicBezTo>
                <a:lnTo>
                  <a:pt x="7485410" y="4533560"/>
                </a:lnTo>
                <a:close/>
                <a:moveTo>
                  <a:pt x="7725823" y="4506086"/>
                </a:moveTo>
                <a:lnTo>
                  <a:pt x="7802887" y="4530837"/>
                </a:lnTo>
                <a:lnTo>
                  <a:pt x="7939897" y="4566492"/>
                </a:lnTo>
                <a:lnTo>
                  <a:pt x="7943108" y="4571756"/>
                </a:lnTo>
                <a:lnTo>
                  <a:pt x="7799111" y="4532729"/>
                </a:lnTo>
                <a:lnTo>
                  <a:pt x="7728130" y="4509208"/>
                </a:lnTo>
                <a:close/>
                <a:moveTo>
                  <a:pt x="7426553" y="4464360"/>
                </a:moveTo>
                <a:lnTo>
                  <a:pt x="7457213" y="4480002"/>
                </a:lnTo>
                <a:cubicBezTo>
                  <a:pt x="7522813" y="4510865"/>
                  <a:pt x="7589698" y="4539911"/>
                  <a:pt x="7657743" y="4567468"/>
                </a:cubicBezTo>
                <a:lnTo>
                  <a:pt x="7796893" y="4620135"/>
                </a:lnTo>
                <a:lnTo>
                  <a:pt x="7820167" y="4653754"/>
                </a:lnTo>
                <a:lnTo>
                  <a:pt x="7637196" y="4578970"/>
                </a:lnTo>
                <a:lnTo>
                  <a:pt x="7450140" y="4492091"/>
                </a:lnTo>
                <a:close/>
                <a:moveTo>
                  <a:pt x="7413068" y="4448505"/>
                </a:moveTo>
                <a:lnTo>
                  <a:pt x="7472028" y="4477349"/>
                </a:lnTo>
                <a:cubicBezTo>
                  <a:pt x="7538628" y="4507204"/>
                  <a:pt x="7606575" y="4535129"/>
                  <a:pt x="7675734" y="4561470"/>
                </a:cubicBezTo>
                <a:lnTo>
                  <a:pt x="7782399" y="4599198"/>
                </a:lnTo>
                <a:lnTo>
                  <a:pt x="7789638" y="4609655"/>
                </a:lnTo>
                <a:lnTo>
                  <a:pt x="7660546" y="4560715"/>
                </a:lnTo>
                <a:cubicBezTo>
                  <a:pt x="7592598" y="4533149"/>
                  <a:pt x="7525814" y="4504092"/>
                  <a:pt x="7460322" y="4473220"/>
                </a:cubicBezTo>
                <a:lnTo>
                  <a:pt x="7413910" y="4449493"/>
                </a:lnTo>
                <a:close/>
                <a:moveTo>
                  <a:pt x="7387674" y="4436082"/>
                </a:moveTo>
                <a:lnTo>
                  <a:pt x="7397631" y="4440953"/>
                </a:lnTo>
                <a:lnTo>
                  <a:pt x="7397962" y="4441341"/>
                </a:lnTo>
                <a:close/>
                <a:moveTo>
                  <a:pt x="7139026" y="4426958"/>
                </a:moveTo>
                <a:lnTo>
                  <a:pt x="7181352" y="4458583"/>
                </a:lnTo>
                <a:cubicBezTo>
                  <a:pt x="7238460" y="4499216"/>
                  <a:pt x="7296642" y="4538711"/>
                  <a:pt x="7355707" y="4577207"/>
                </a:cubicBezTo>
                <a:lnTo>
                  <a:pt x="7681208" y="4774375"/>
                </a:lnTo>
                <a:lnTo>
                  <a:pt x="7725011" y="4825879"/>
                </a:lnTo>
                <a:lnTo>
                  <a:pt x="7768307" y="4878945"/>
                </a:lnTo>
                <a:lnTo>
                  <a:pt x="7684863" y="4828061"/>
                </a:lnTo>
                <a:cubicBezTo>
                  <a:pt x="7566012" y="4752837"/>
                  <a:pt x="7448786" y="4675290"/>
                  <a:pt x="7334491" y="4594523"/>
                </a:cubicBezTo>
                <a:lnTo>
                  <a:pt x="7205250" y="4496323"/>
                </a:lnTo>
                <a:lnTo>
                  <a:pt x="7179354" y="4468529"/>
                </a:lnTo>
                <a:close/>
                <a:moveTo>
                  <a:pt x="7472846" y="4416172"/>
                </a:moveTo>
                <a:cubicBezTo>
                  <a:pt x="7526165" y="4437763"/>
                  <a:pt x="7580373" y="4457995"/>
                  <a:pt x="7635401" y="4477046"/>
                </a:cubicBezTo>
                <a:lnTo>
                  <a:pt x="7711723" y="4501558"/>
                </a:lnTo>
                <a:lnTo>
                  <a:pt x="7713889" y="4504489"/>
                </a:lnTo>
                <a:lnTo>
                  <a:pt x="7633553" y="4477869"/>
                </a:lnTo>
                <a:cubicBezTo>
                  <a:pt x="7579153" y="4458499"/>
                  <a:pt x="7525563" y="4437991"/>
                  <a:pt x="7472846" y="4416172"/>
                </a:cubicBezTo>
                <a:close/>
                <a:moveTo>
                  <a:pt x="7376073" y="4405008"/>
                </a:moveTo>
                <a:lnTo>
                  <a:pt x="7479983" y="4453938"/>
                </a:lnTo>
                <a:cubicBezTo>
                  <a:pt x="7547523" y="4482928"/>
                  <a:pt x="7616460" y="4509900"/>
                  <a:pt x="7686653" y="4535212"/>
                </a:cubicBezTo>
                <a:lnTo>
                  <a:pt x="7752878" y="4557259"/>
                </a:lnTo>
                <a:lnTo>
                  <a:pt x="7760611" y="4567726"/>
                </a:lnTo>
                <a:lnTo>
                  <a:pt x="7772838" y="4585387"/>
                </a:lnTo>
                <a:lnTo>
                  <a:pt x="7679267" y="4552212"/>
                </a:lnTo>
                <a:cubicBezTo>
                  <a:pt x="7610182" y="4525868"/>
                  <a:pt x="7542300" y="4497970"/>
                  <a:pt x="7475753" y="4468165"/>
                </a:cubicBezTo>
                <a:lnTo>
                  <a:pt x="7397134" y="4429771"/>
                </a:lnTo>
                <a:close/>
                <a:moveTo>
                  <a:pt x="7353475" y="4379562"/>
                </a:moveTo>
                <a:lnTo>
                  <a:pt x="7496552" y="4444824"/>
                </a:lnTo>
                <a:cubicBezTo>
                  <a:pt x="7564862" y="4473081"/>
                  <a:pt x="7634606" y="4499235"/>
                  <a:pt x="7705641" y="4523656"/>
                </a:cubicBezTo>
                <a:lnTo>
                  <a:pt x="7734863" y="4532877"/>
                </a:lnTo>
                <a:lnTo>
                  <a:pt x="7745956" y="4547889"/>
                </a:lnTo>
                <a:lnTo>
                  <a:pt x="7689677" y="4529182"/>
                </a:lnTo>
                <a:cubicBezTo>
                  <a:pt x="7619547" y="4503923"/>
                  <a:pt x="7550677" y="4477002"/>
                  <a:pt x="7483210" y="4448056"/>
                </a:cubicBezTo>
                <a:lnTo>
                  <a:pt x="7364795" y="4392287"/>
                </a:lnTo>
                <a:close/>
                <a:moveTo>
                  <a:pt x="7339672" y="4364043"/>
                </a:moveTo>
                <a:lnTo>
                  <a:pt x="7359413" y="4374154"/>
                </a:lnTo>
                <a:cubicBezTo>
                  <a:pt x="7423453" y="4403836"/>
                  <a:pt x="7488933" y="4431274"/>
                  <a:pt x="7555722" y="4456800"/>
                </a:cubicBezTo>
                <a:lnTo>
                  <a:pt x="7721307" y="4514528"/>
                </a:lnTo>
                <a:lnTo>
                  <a:pt x="7726743" y="4521886"/>
                </a:lnTo>
                <a:lnTo>
                  <a:pt x="7551628" y="4458656"/>
                </a:lnTo>
                <a:cubicBezTo>
                  <a:pt x="7485594" y="4432642"/>
                  <a:pt x="7420837" y="4404797"/>
                  <a:pt x="7357482" y="4374802"/>
                </a:cubicBezTo>
                <a:lnTo>
                  <a:pt x="7342127" y="4366803"/>
                </a:lnTo>
                <a:close/>
                <a:moveTo>
                  <a:pt x="7040205" y="4325095"/>
                </a:moveTo>
                <a:lnTo>
                  <a:pt x="7201810" y="4439866"/>
                </a:lnTo>
                <a:cubicBezTo>
                  <a:pt x="7260469" y="4479181"/>
                  <a:pt x="7320362" y="4517136"/>
                  <a:pt x="7381270" y="4553906"/>
                </a:cubicBezTo>
                <a:lnTo>
                  <a:pt x="7593467" y="4671212"/>
                </a:lnTo>
                <a:lnTo>
                  <a:pt x="7664756" y="4755032"/>
                </a:lnTo>
                <a:lnTo>
                  <a:pt x="7359901" y="4570385"/>
                </a:lnTo>
                <a:cubicBezTo>
                  <a:pt x="7300902" y="4531912"/>
                  <a:pt x="7242798" y="4492433"/>
                  <a:pt x="7185782" y="4451803"/>
                </a:cubicBezTo>
                <a:lnTo>
                  <a:pt x="7102972" y="4389796"/>
                </a:lnTo>
                <a:close/>
                <a:moveTo>
                  <a:pt x="7171740" y="4278040"/>
                </a:moveTo>
                <a:lnTo>
                  <a:pt x="7322780" y="4355393"/>
                </a:lnTo>
                <a:lnTo>
                  <a:pt x="7324988" y="4357874"/>
                </a:lnTo>
                <a:close/>
                <a:moveTo>
                  <a:pt x="6848301" y="4218243"/>
                </a:moveTo>
                <a:cubicBezTo>
                  <a:pt x="6898617" y="4263561"/>
                  <a:pt x="6948658" y="4307013"/>
                  <a:pt x="6998973" y="4348598"/>
                </a:cubicBezTo>
                <a:lnTo>
                  <a:pt x="7201292" y="4502927"/>
                </a:lnTo>
                <a:lnTo>
                  <a:pt x="7320295" y="4628416"/>
                </a:lnTo>
                <a:lnTo>
                  <a:pt x="7181366" y="4521337"/>
                </a:lnTo>
                <a:cubicBezTo>
                  <a:pt x="7067336" y="4420838"/>
                  <a:pt x="6956314" y="4319541"/>
                  <a:pt x="6848301" y="4218243"/>
                </a:cubicBezTo>
                <a:close/>
                <a:moveTo>
                  <a:pt x="6917618" y="4198732"/>
                </a:moveTo>
                <a:lnTo>
                  <a:pt x="7049172" y="4303109"/>
                </a:lnTo>
                <a:cubicBezTo>
                  <a:pt x="7163271" y="4385855"/>
                  <a:pt x="7282201" y="4460945"/>
                  <a:pt x="7405254" y="4530477"/>
                </a:cubicBezTo>
                <a:lnTo>
                  <a:pt x="7531015" y="4597781"/>
                </a:lnTo>
                <a:lnTo>
                  <a:pt x="7579006" y="4654208"/>
                </a:lnTo>
                <a:lnTo>
                  <a:pt x="7384448" y="4546617"/>
                </a:lnTo>
                <a:cubicBezTo>
                  <a:pt x="7262869" y="4473217"/>
                  <a:pt x="7145359" y="4395124"/>
                  <a:pt x="7033633" y="4310954"/>
                </a:cubicBezTo>
                <a:lnTo>
                  <a:pt x="6999053" y="4282675"/>
                </a:lnTo>
                <a:close/>
                <a:moveTo>
                  <a:pt x="6808772" y="4086535"/>
                </a:moveTo>
                <a:lnTo>
                  <a:pt x="6870427" y="4144566"/>
                </a:lnTo>
                <a:cubicBezTo>
                  <a:pt x="6931900" y="4197267"/>
                  <a:pt x="6994980" y="4246317"/>
                  <a:pt x="7059643" y="4291684"/>
                </a:cubicBezTo>
                <a:cubicBezTo>
                  <a:pt x="7175947" y="4372996"/>
                  <a:pt x="7297557" y="4445790"/>
                  <a:pt x="7423658" y="4512381"/>
                </a:cubicBezTo>
                <a:lnTo>
                  <a:pt x="7483757" y="4542216"/>
                </a:lnTo>
                <a:lnTo>
                  <a:pt x="7519214" y="4583907"/>
                </a:lnTo>
                <a:lnTo>
                  <a:pt x="7408485" y="4524684"/>
                </a:lnTo>
                <a:cubicBezTo>
                  <a:pt x="7285570" y="4455248"/>
                  <a:pt x="7166806" y="4380220"/>
                  <a:pt x="7052927" y="4297474"/>
                </a:cubicBezTo>
                <a:lnTo>
                  <a:pt x="6880417" y="4160387"/>
                </a:lnTo>
                <a:close/>
                <a:moveTo>
                  <a:pt x="6381719" y="3963027"/>
                </a:moveTo>
                <a:lnTo>
                  <a:pt x="6524058" y="4095570"/>
                </a:lnTo>
                <a:lnTo>
                  <a:pt x="6732964" y="4314207"/>
                </a:lnTo>
                <a:close/>
                <a:moveTo>
                  <a:pt x="6547230" y="3940209"/>
                </a:moveTo>
                <a:cubicBezTo>
                  <a:pt x="6704465" y="4095621"/>
                  <a:pt x="6866623" y="4249166"/>
                  <a:pt x="7035616" y="4401646"/>
                </a:cubicBezTo>
                <a:cubicBezTo>
                  <a:pt x="7019209" y="4388050"/>
                  <a:pt x="7002801" y="4373655"/>
                  <a:pt x="6986394" y="4360061"/>
                </a:cubicBezTo>
                <a:cubicBezTo>
                  <a:pt x="6837637" y="4231839"/>
                  <a:pt x="6691886" y="4092688"/>
                  <a:pt x="6547230" y="3940209"/>
                </a:cubicBezTo>
                <a:close/>
                <a:moveTo>
                  <a:pt x="6025160" y="3926969"/>
                </a:moveTo>
                <a:lnTo>
                  <a:pt x="6130890" y="3987958"/>
                </a:lnTo>
                <a:cubicBezTo>
                  <a:pt x="6374169" y="4147026"/>
                  <a:pt x="6589125" y="4349501"/>
                  <a:pt x="6741092" y="4607279"/>
                </a:cubicBezTo>
                <a:lnTo>
                  <a:pt x="6754197" y="4632066"/>
                </a:lnTo>
                <a:lnTo>
                  <a:pt x="6657525" y="4544482"/>
                </a:lnTo>
                <a:cubicBezTo>
                  <a:pt x="6560482" y="4454944"/>
                  <a:pt x="6465189" y="4365323"/>
                  <a:pt x="6371576" y="4275386"/>
                </a:cubicBezTo>
                <a:close/>
                <a:moveTo>
                  <a:pt x="6553148" y="3832904"/>
                </a:moveTo>
                <a:lnTo>
                  <a:pt x="6609495" y="3889057"/>
                </a:lnTo>
                <a:lnTo>
                  <a:pt x="6660728" y="3941709"/>
                </a:lnTo>
                <a:lnTo>
                  <a:pt x="6690839" y="3975533"/>
                </a:lnTo>
                <a:lnTo>
                  <a:pt x="6724152" y="4006887"/>
                </a:lnTo>
                <a:lnTo>
                  <a:pt x="6825305" y="4110840"/>
                </a:lnTo>
                <a:lnTo>
                  <a:pt x="6685226" y="3978928"/>
                </a:lnTo>
                <a:close/>
                <a:moveTo>
                  <a:pt x="5876597" y="3777547"/>
                </a:moveTo>
                <a:lnTo>
                  <a:pt x="6054903" y="3880117"/>
                </a:lnTo>
                <a:cubicBezTo>
                  <a:pt x="6362385" y="4075670"/>
                  <a:pt x="6603131" y="4307527"/>
                  <a:pt x="6774901" y="4574362"/>
                </a:cubicBezTo>
                <a:lnTo>
                  <a:pt x="6870883" y="4737783"/>
                </a:lnTo>
                <a:lnTo>
                  <a:pt x="6772496" y="4648645"/>
                </a:lnTo>
                <a:lnTo>
                  <a:pt x="6748065" y="4602307"/>
                </a:lnTo>
                <a:cubicBezTo>
                  <a:pt x="6595262" y="4343907"/>
                  <a:pt x="6379507" y="4140734"/>
                  <a:pt x="6135455" y="3981035"/>
                </a:cubicBezTo>
                <a:lnTo>
                  <a:pt x="6002682" y="3904361"/>
                </a:lnTo>
                <a:close/>
                <a:moveTo>
                  <a:pt x="6400645" y="3680926"/>
                </a:moveTo>
                <a:lnTo>
                  <a:pt x="6489648" y="3769623"/>
                </a:lnTo>
                <a:lnTo>
                  <a:pt x="6509797" y="3795572"/>
                </a:lnTo>
                <a:cubicBezTo>
                  <a:pt x="6620473" y="3927708"/>
                  <a:pt x="6737075" y="4046680"/>
                  <a:pt x="6859998" y="4153016"/>
                </a:cubicBezTo>
                <a:lnTo>
                  <a:pt x="6887842" y="4175109"/>
                </a:lnTo>
                <a:lnTo>
                  <a:pt x="6967036" y="4256494"/>
                </a:lnTo>
                <a:lnTo>
                  <a:pt x="6847550" y="4158781"/>
                </a:lnTo>
                <a:cubicBezTo>
                  <a:pt x="6726051" y="4051634"/>
                  <a:pt x="6609603" y="3933003"/>
                  <a:pt x="6497856" y="3802358"/>
                </a:cubicBezTo>
                <a:close/>
                <a:moveTo>
                  <a:pt x="5429525" y="3657227"/>
                </a:moveTo>
                <a:lnTo>
                  <a:pt x="5616839" y="3724172"/>
                </a:lnTo>
                <a:cubicBezTo>
                  <a:pt x="5705385" y="3759665"/>
                  <a:pt x="5793352" y="3799100"/>
                  <a:pt x="5879455" y="3842918"/>
                </a:cubicBezTo>
                <a:lnTo>
                  <a:pt x="5992325" y="3908027"/>
                </a:lnTo>
                <a:lnTo>
                  <a:pt x="6090216" y="4009254"/>
                </a:lnTo>
                <a:cubicBezTo>
                  <a:pt x="6301094" y="4221143"/>
                  <a:pt x="6520726" y="4430077"/>
                  <a:pt x="6750013" y="4638999"/>
                </a:cubicBezTo>
                <a:lnTo>
                  <a:pt x="6764884" y="4652280"/>
                </a:lnTo>
                <a:lnTo>
                  <a:pt x="6844159" y="4802232"/>
                </a:lnTo>
                <a:cubicBezTo>
                  <a:pt x="6875699" y="4868938"/>
                  <a:pt x="6904556" y="4937315"/>
                  <a:pt x="6931131" y="5007208"/>
                </a:cubicBezTo>
                <a:lnTo>
                  <a:pt x="6984852" y="5164160"/>
                </a:lnTo>
                <a:lnTo>
                  <a:pt x="6746471" y="4987452"/>
                </a:lnTo>
                <a:cubicBezTo>
                  <a:pt x="6636580" y="4902434"/>
                  <a:pt x="6528978" y="4815097"/>
                  <a:pt x="6424742" y="4724871"/>
                </a:cubicBezTo>
                <a:cubicBezTo>
                  <a:pt x="6105274" y="4448189"/>
                  <a:pt x="5794509" y="4119479"/>
                  <a:pt x="5485497" y="3729508"/>
                </a:cubicBezTo>
                <a:close/>
                <a:moveTo>
                  <a:pt x="5751952" y="3645253"/>
                </a:moveTo>
                <a:lnTo>
                  <a:pt x="5852725" y="3700047"/>
                </a:lnTo>
                <a:cubicBezTo>
                  <a:pt x="6260451" y="3940011"/>
                  <a:pt x="6578941" y="4222743"/>
                  <a:pt x="6803961" y="4545516"/>
                </a:cubicBezTo>
                <a:cubicBezTo>
                  <a:pt x="6844492" y="4603647"/>
                  <a:pt x="6882867" y="4663140"/>
                  <a:pt x="6919376" y="4723887"/>
                </a:cubicBezTo>
                <a:lnTo>
                  <a:pt x="6984114" y="4839356"/>
                </a:lnTo>
                <a:lnTo>
                  <a:pt x="6953982" y="4813070"/>
                </a:lnTo>
                <a:lnTo>
                  <a:pt x="6891289" y="4756270"/>
                </a:lnTo>
                <a:lnTo>
                  <a:pt x="6781889" y="4569614"/>
                </a:lnTo>
                <a:cubicBezTo>
                  <a:pt x="6609560" y="4301802"/>
                  <a:pt x="6368255" y="4069177"/>
                  <a:pt x="6060004" y="3873100"/>
                </a:cubicBezTo>
                <a:lnTo>
                  <a:pt x="5853504" y="3754320"/>
                </a:lnTo>
                <a:lnTo>
                  <a:pt x="5829463" y="3730140"/>
                </a:lnTo>
                <a:close/>
                <a:moveTo>
                  <a:pt x="6030518" y="3611822"/>
                </a:moveTo>
                <a:lnTo>
                  <a:pt x="6098456" y="3674678"/>
                </a:lnTo>
                <a:cubicBezTo>
                  <a:pt x="6181043" y="3752932"/>
                  <a:pt x="6263033" y="3832444"/>
                  <a:pt x="6344612" y="3913297"/>
                </a:cubicBezTo>
                <a:lnTo>
                  <a:pt x="6239980" y="3821313"/>
                </a:lnTo>
                <a:lnTo>
                  <a:pt x="6032594" y="3613963"/>
                </a:lnTo>
                <a:close/>
                <a:moveTo>
                  <a:pt x="6272587" y="3553308"/>
                </a:moveTo>
                <a:lnTo>
                  <a:pt x="6353643" y="3634085"/>
                </a:lnTo>
                <a:lnTo>
                  <a:pt x="6492486" y="3807704"/>
                </a:lnTo>
                <a:cubicBezTo>
                  <a:pt x="6604409" y="3938670"/>
                  <a:pt x="6721114" y="4057636"/>
                  <a:pt x="6842995" y="4165082"/>
                </a:cubicBezTo>
                <a:lnTo>
                  <a:pt x="7011357" y="4302643"/>
                </a:lnTo>
                <a:lnTo>
                  <a:pt x="7072044" y="4366637"/>
                </a:lnTo>
                <a:lnTo>
                  <a:pt x="7018188" y="4326309"/>
                </a:lnTo>
                <a:cubicBezTo>
                  <a:pt x="6769252" y="4129853"/>
                  <a:pt x="6536675" y="3893665"/>
                  <a:pt x="6317227" y="3613447"/>
                </a:cubicBezTo>
                <a:close/>
                <a:moveTo>
                  <a:pt x="5061052" y="3548773"/>
                </a:moveTo>
                <a:lnTo>
                  <a:pt x="5088894" y="3554980"/>
                </a:lnTo>
                <a:cubicBezTo>
                  <a:pt x="5174619" y="3576472"/>
                  <a:pt x="5262333" y="3601022"/>
                  <a:pt x="5350752" y="3629074"/>
                </a:cubicBezTo>
                <a:lnTo>
                  <a:pt x="5415711" y="3652290"/>
                </a:lnTo>
                <a:lnTo>
                  <a:pt x="5479492" y="3734595"/>
                </a:lnTo>
                <a:cubicBezTo>
                  <a:pt x="5788915" y="4124898"/>
                  <a:pt x="6099854" y="4454225"/>
                  <a:pt x="6419846" y="4731599"/>
                </a:cubicBezTo>
                <a:cubicBezTo>
                  <a:pt x="6524326" y="4821868"/>
                  <a:pt x="6632124" y="4909291"/>
                  <a:pt x="6742168" y="4994415"/>
                </a:cubicBezTo>
                <a:lnTo>
                  <a:pt x="6989541" y="5177861"/>
                </a:lnTo>
                <a:lnTo>
                  <a:pt x="7004402" y="5221279"/>
                </a:lnTo>
                <a:cubicBezTo>
                  <a:pt x="7026808" y="5294049"/>
                  <a:pt x="7047329" y="5368179"/>
                  <a:pt x="7066364" y="5443515"/>
                </a:cubicBezTo>
                <a:lnTo>
                  <a:pt x="7076518" y="5490960"/>
                </a:lnTo>
                <a:lnTo>
                  <a:pt x="7010716" y="5453111"/>
                </a:lnTo>
                <a:cubicBezTo>
                  <a:pt x="6736906" y="5291149"/>
                  <a:pt x="6470457" y="5117737"/>
                  <a:pt x="6227831" y="4921768"/>
                </a:cubicBezTo>
                <a:cubicBezTo>
                  <a:pt x="5850945" y="4617406"/>
                  <a:pt x="5505144" y="4225831"/>
                  <a:pt x="5178803" y="3733265"/>
                </a:cubicBezTo>
                <a:close/>
                <a:moveTo>
                  <a:pt x="5335010" y="3534029"/>
                </a:moveTo>
                <a:lnTo>
                  <a:pt x="5543903" y="3614181"/>
                </a:lnTo>
                <a:cubicBezTo>
                  <a:pt x="5637319" y="3653910"/>
                  <a:pt x="5726634" y="3695950"/>
                  <a:pt x="5811813" y="3740279"/>
                </a:cubicBezTo>
                <a:lnTo>
                  <a:pt x="5853033" y="3763991"/>
                </a:lnTo>
                <a:lnTo>
                  <a:pt x="5971192" y="3886175"/>
                </a:lnTo>
                <a:lnTo>
                  <a:pt x="5883255" y="3835393"/>
                </a:lnTo>
                <a:cubicBezTo>
                  <a:pt x="5796898" y="3791385"/>
                  <a:pt x="5708682" y="3751772"/>
                  <a:pt x="5619888" y="3716121"/>
                </a:cubicBezTo>
                <a:lnTo>
                  <a:pt x="5419617" y="3644433"/>
                </a:lnTo>
                <a:lnTo>
                  <a:pt x="5353151" y="3558600"/>
                </a:lnTo>
                <a:close/>
                <a:moveTo>
                  <a:pt x="5609268" y="3488987"/>
                </a:moveTo>
                <a:lnTo>
                  <a:pt x="5648115" y="3510307"/>
                </a:lnTo>
                <a:cubicBezTo>
                  <a:pt x="6152746" y="3804244"/>
                  <a:pt x="6541506" y="4136740"/>
                  <a:pt x="6827958" y="4517453"/>
                </a:cubicBezTo>
                <a:cubicBezTo>
                  <a:pt x="6912195" y="4629419"/>
                  <a:pt x="6990216" y="4747232"/>
                  <a:pt x="7063439" y="4869158"/>
                </a:cubicBezTo>
                <a:lnTo>
                  <a:pt x="7104969" y="4944782"/>
                </a:lnTo>
                <a:lnTo>
                  <a:pt x="7003138" y="4855952"/>
                </a:lnTo>
                <a:lnTo>
                  <a:pt x="6926454" y="4719265"/>
                </a:lnTo>
                <a:cubicBezTo>
                  <a:pt x="6889838" y="4658388"/>
                  <a:pt x="6851342" y="4598760"/>
                  <a:pt x="6810670" y="4540489"/>
                </a:cubicBezTo>
                <a:cubicBezTo>
                  <a:pt x="6584425" y="4216668"/>
                  <a:pt x="6265151" y="3933107"/>
                  <a:pt x="5856734" y="3692669"/>
                </a:cubicBezTo>
                <a:lnTo>
                  <a:pt x="5734600" y="3626249"/>
                </a:lnTo>
                <a:close/>
                <a:moveTo>
                  <a:pt x="4779506" y="3488453"/>
                </a:moveTo>
                <a:lnTo>
                  <a:pt x="4838971" y="3499248"/>
                </a:lnTo>
                <a:lnTo>
                  <a:pt x="5050190" y="3546350"/>
                </a:lnTo>
                <a:lnTo>
                  <a:pt x="5172252" y="3737671"/>
                </a:lnTo>
                <a:cubicBezTo>
                  <a:pt x="5498855" y="4230690"/>
                  <a:pt x="5845311" y="4622379"/>
                  <a:pt x="6222973" y="4927639"/>
                </a:cubicBezTo>
                <a:cubicBezTo>
                  <a:pt x="6466168" y="5124173"/>
                  <a:pt x="6732867" y="5297781"/>
                  <a:pt x="7006787" y="5459834"/>
                </a:cubicBezTo>
                <a:lnTo>
                  <a:pt x="7078712" y="5501213"/>
                </a:lnTo>
                <a:lnTo>
                  <a:pt x="7132259" y="5751416"/>
                </a:lnTo>
                <a:lnTo>
                  <a:pt x="6852825" y="5620046"/>
                </a:lnTo>
                <a:cubicBezTo>
                  <a:pt x="6561437" y="5477443"/>
                  <a:pt x="6279897" y="5319734"/>
                  <a:pt x="6028017" y="5130214"/>
                </a:cubicBezTo>
                <a:cubicBezTo>
                  <a:pt x="5583841" y="4795830"/>
                  <a:pt x="5205350" y="4322567"/>
                  <a:pt x="4877129" y="3688297"/>
                </a:cubicBezTo>
                <a:close/>
                <a:moveTo>
                  <a:pt x="6355262" y="3487488"/>
                </a:moveTo>
                <a:lnTo>
                  <a:pt x="6404529" y="3566019"/>
                </a:lnTo>
                <a:lnTo>
                  <a:pt x="6388846" y="3544142"/>
                </a:lnTo>
                <a:close/>
                <a:moveTo>
                  <a:pt x="4545072" y="3445896"/>
                </a:moveTo>
                <a:lnTo>
                  <a:pt x="4770625" y="3486841"/>
                </a:lnTo>
                <a:lnTo>
                  <a:pt x="4870711" y="3691545"/>
                </a:lnTo>
                <a:cubicBezTo>
                  <a:pt x="5199507" y="4326590"/>
                  <a:pt x="5578113" y="4800833"/>
                  <a:pt x="6023204" y="5136070"/>
                </a:cubicBezTo>
                <a:cubicBezTo>
                  <a:pt x="6275672" y="5325499"/>
                  <a:pt x="6557735" y="5483528"/>
                  <a:pt x="6849467" y="5626429"/>
                </a:cubicBezTo>
                <a:lnTo>
                  <a:pt x="7134185" y="5760420"/>
                </a:lnTo>
                <a:lnTo>
                  <a:pt x="7165933" y="5908769"/>
                </a:lnTo>
                <a:lnTo>
                  <a:pt x="7174013" y="5956126"/>
                </a:lnTo>
                <a:lnTo>
                  <a:pt x="6987068" y="5891811"/>
                </a:lnTo>
                <a:cubicBezTo>
                  <a:pt x="6563241" y="5740767"/>
                  <a:pt x="6165483" y="5575130"/>
                  <a:pt x="5816605" y="5331954"/>
                </a:cubicBezTo>
                <a:cubicBezTo>
                  <a:pt x="5299297" y="4971003"/>
                  <a:pt x="4885204" y="4372633"/>
                  <a:pt x="4586104" y="3551312"/>
                </a:cubicBezTo>
                <a:lnTo>
                  <a:pt x="4582826" y="3552567"/>
                </a:lnTo>
                <a:close/>
                <a:moveTo>
                  <a:pt x="4982604" y="3418617"/>
                </a:moveTo>
                <a:lnTo>
                  <a:pt x="5251390" y="3501945"/>
                </a:lnTo>
                <a:lnTo>
                  <a:pt x="5321204" y="3528732"/>
                </a:lnTo>
                <a:lnTo>
                  <a:pt x="5346954" y="3563562"/>
                </a:lnTo>
                <a:lnTo>
                  <a:pt x="5405786" y="3639481"/>
                </a:lnTo>
                <a:lnTo>
                  <a:pt x="5353058" y="3620607"/>
                </a:lnTo>
                <a:cubicBezTo>
                  <a:pt x="5264392" y="3592439"/>
                  <a:pt x="5176432" y="3567795"/>
                  <a:pt x="5090463" y="3546241"/>
                </a:cubicBezTo>
                <a:lnTo>
                  <a:pt x="5054295" y="3538185"/>
                </a:lnTo>
                <a:lnTo>
                  <a:pt x="5040099" y="3515943"/>
                </a:lnTo>
                <a:close/>
                <a:moveTo>
                  <a:pt x="6130140" y="3414486"/>
                </a:moveTo>
                <a:lnTo>
                  <a:pt x="6219163" y="3500067"/>
                </a:lnTo>
                <a:lnTo>
                  <a:pt x="6232019" y="3512879"/>
                </a:lnTo>
                <a:lnTo>
                  <a:pt x="6310973" y="3619259"/>
                </a:lnTo>
                <a:cubicBezTo>
                  <a:pt x="6530808" y="3899981"/>
                  <a:pt x="6763918" y="4136675"/>
                  <a:pt x="7013446" y="4333131"/>
                </a:cubicBezTo>
                <a:lnTo>
                  <a:pt x="7105481" y="4401896"/>
                </a:lnTo>
                <a:lnTo>
                  <a:pt x="7168671" y="4468529"/>
                </a:lnTo>
                <a:lnTo>
                  <a:pt x="7001708" y="4341666"/>
                </a:lnTo>
                <a:cubicBezTo>
                  <a:pt x="6696467" y="4090255"/>
                  <a:pt x="6408637" y="3784385"/>
                  <a:pt x="6131741" y="3416703"/>
                </a:cubicBezTo>
                <a:close/>
                <a:moveTo>
                  <a:pt x="4345364" y="3412441"/>
                </a:moveTo>
                <a:lnTo>
                  <a:pt x="4532420" y="3443599"/>
                </a:lnTo>
                <a:lnTo>
                  <a:pt x="4535549" y="3444167"/>
                </a:lnTo>
                <a:lnTo>
                  <a:pt x="4577348" y="3561926"/>
                </a:lnTo>
                <a:lnTo>
                  <a:pt x="4580899" y="3560637"/>
                </a:lnTo>
                <a:lnTo>
                  <a:pt x="4696303" y="3852489"/>
                </a:lnTo>
                <a:cubicBezTo>
                  <a:pt x="4983908" y="4523828"/>
                  <a:pt x="5358302" y="5023085"/>
                  <a:pt x="5811887" y="5339734"/>
                </a:cubicBezTo>
                <a:cubicBezTo>
                  <a:pt x="6161407" y="5583609"/>
                  <a:pt x="6559929" y="5749422"/>
                  <a:pt x="6984097" y="5900510"/>
                </a:cubicBezTo>
                <a:lnTo>
                  <a:pt x="7175771" y="5966430"/>
                </a:lnTo>
                <a:lnTo>
                  <a:pt x="7206334" y="6145583"/>
                </a:lnTo>
                <a:lnTo>
                  <a:pt x="6827382" y="6049660"/>
                </a:lnTo>
                <a:cubicBezTo>
                  <a:pt x="6376985" y="5929567"/>
                  <a:pt x="5956124" y="5789677"/>
                  <a:pt x="5592669" y="5555862"/>
                </a:cubicBezTo>
                <a:cubicBezTo>
                  <a:pt x="5125622" y="5255228"/>
                  <a:pt x="4765793" y="4744015"/>
                  <a:pt x="4520218" y="4032535"/>
                </a:cubicBezTo>
                <a:lnTo>
                  <a:pt x="4424285" y="3722797"/>
                </a:lnTo>
                <a:lnTo>
                  <a:pt x="4426862" y="3722155"/>
                </a:lnTo>
                <a:cubicBezTo>
                  <a:pt x="4400813" y="3628494"/>
                  <a:pt x="4375969" y="3533661"/>
                  <a:pt x="4351972" y="3439090"/>
                </a:cubicBezTo>
                <a:close/>
                <a:moveTo>
                  <a:pt x="5235194" y="3398836"/>
                </a:moveTo>
                <a:lnTo>
                  <a:pt x="5320891" y="3432796"/>
                </a:lnTo>
                <a:cubicBezTo>
                  <a:pt x="5416578" y="3473857"/>
                  <a:pt x="5508764" y="3516674"/>
                  <a:pt x="5597415" y="3561223"/>
                </a:cubicBezTo>
                <a:lnTo>
                  <a:pt x="5729735" y="3633172"/>
                </a:lnTo>
                <a:lnTo>
                  <a:pt x="5780355" y="3688839"/>
                </a:lnTo>
                <a:lnTo>
                  <a:pt x="5831364" y="3741585"/>
                </a:lnTo>
                <a:lnTo>
                  <a:pt x="5816294" y="3732917"/>
                </a:lnTo>
                <a:cubicBezTo>
                  <a:pt x="5730894" y="3688487"/>
                  <a:pt x="5641342" y="3646363"/>
                  <a:pt x="5547670" y="3606566"/>
                </a:cubicBezTo>
                <a:lnTo>
                  <a:pt x="5325808" y="3521566"/>
                </a:lnTo>
                <a:close/>
                <a:moveTo>
                  <a:pt x="4162540" y="3381727"/>
                </a:moveTo>
                <a:lnTo>
                  <a:pt x="4228171" y="3392920"/>
                </a:lnTo>
                <a:lnTo>
                  <a:pt x="4337451" y="3411124"/>
                </a:lnTo>
                <a:lnTo>
                  <a:pt x="4344947" y="3441001"/>
                </a:lnTo>
                <a:lnTo>
                  <a:pt x="4417226" y="3716578"/>
                </a:lnTo>
                <a:lnTo>
                  <a:pt x="4414307" y="3717309"/>
                </a:lnTo>
                <a:cubicBezTo>
                  <a:pt x="4658365" y="4597506"/>
                  <a:pt x="5053195" y="5218053"/>
                  <a:pt x="5588938" y="5562671"/>
                </a:cubicBezTo>
                <a:cubicBezTo>
                  <a:pt x="5952886" y="5796487"/>
                  <a:pt x="6375106" y="5936876"/>
                  <a:pt x="6826058" y="6057219"/>
                </a:cubicBezTo>
                <a:lnTo>
                  <a:pt x="7207754" y="6153904"/>
                </a:lnTo>
                <a:lnTo>
                  <a:pt x="7234830" y="6312614"/>
                </a:lnTo>
                <a:lnTo>
                  <a:pt x="7153306" y="6299076"/>
                </a:lnTo>
                <a:cubicBezTo>
                  <a:pt x="6494156" y="6190972"/>
                  <a:pt x="5870642" y="6088617"/>
                  <a:pt x="5365915" y="5791367"/>
                </a:cubicBezTo>
                <a:cubicBezTo>
                  <a:pt x="4678761" y="5386014"/>
                  <a:pt x="4384486" y="4532823"/>
                  <a:pt x="4257856" y="3889109"/>
                </a:cubicBezTo>
                <a:lnTo>
                  <a:pt x="4251932" y="3890635"/>
                </a:lnTo>
                <a:lnTo>
                  <a:pt x="4196550" y="3585887"/>
                </a:lnTo>
                <a:close/>
                <a:moveTo>
                  <a:pt x="6339310" y="3326979"/>
                </a:moveTo>
                <a:lnTo>
                  <a:pt x="6566175" y="3545931"/>
                </a:lnTo>
                <a:cubicBezTo>
                  <a:pt x="6747878" y="3726482"/>
                  <a:pt x="6926567" y="3914255"/>
                  <a:pt x="7104230" y="4109706"/>
                </a:cubicBezTo>
                <a:lnTo>
                  <a:pt x="7290797" y="4319439"/>
                </a:lnTo>
                <a:lnTo>
                  <a:pt x="7122451" y="4230706"/>
                </a:lnTo>
                <a:cubicBezTo>
                  <a:pt x="6778821" y="4027604"/>
                  <a:pt x="6533443" y="3712995"/>
                  <a:pt x="6358178" y="3368692"/>
                </a:cubicBezTo>
                <a:close/>
                <a:moveTo>
                  <a:pt x="5453526" y="3315357"/>
                </a:moveTo>
                <a:lnTo>
                  <a:pt x="5693121" y="3469215"/>
                </a:lnTo>
                <a:cubicBezTo>
                  <a:pt x="6171211" y="3789628"/>
                  <a:pt x="6553285" y="4128934"/>
                  <a:pt x="6852194" y="4498098"/>
                </a:cubicBezTo>
                <a:cubicBezTo>
                  <a:pt x="6939533" y="4605929"/>
                  <a:pt x="7022348" y="4718472"/>
                  <a:pt x="7101622" y="4834281"/>
                </a:cubicBezTo>
                <a:lnTo>
                  <a:pt x="7258249" y="5078494"/>
                </a:lnTo>
                <a:lnTo>
                  <a:pt x="7121358" y="4959079"/>
                </a:lnTo>
                <a:lnTo>
                  <a:pt x="7070276" y="4865908"/>
                </a:lnTo>
                <a:cubicBezTo>
                  <a:pt x="6997080" y="4743759"/>
                  <a:pt x="6919111" y="4625720"/>
                  <a:pt x="6834943" y="4513544"/>
                </a:cubicBezTo>
                <a:cubicBezTo>
                  <a:pt x="6547444" y="4131993"/>
                  <a:pt x="6158105" y="3798817"/>
                  <a:pt x="5652783" y="3504710"/>
                </a:cubicBezTo>
                <a:lnTo>
                  <a:pt x="5594398" y="3472704"/>
                </a:lnTo>
                <a:lnTo>
                  <a:pt x="5488724" y="3356973"/>
                </a:lnTo>
                <a:close/>
                <a:moveTo>
                  <a:pt x="4489844" y="3289565"/>
                </a:moveTo>
                <a:lnTo>
                  <a:pt x="4708183" y="3345611"/>
                </a:lnTo>
                <a:lnTo>
                  <a:pt x="4735732" y="3406547"/>
                </a:lnTo>
                <a:lnTo>
                  <a:pt x="4742452" y="3403683"/>
                </a:lnTo>
                <a:lnTo>
                  <a:pt x="4717698" y="3348052"/>
                </a:lnTo>
                <a:lnTo>
                  <a:pt x="4934480" y="3403697"/>
                </a:lnTo>
                <a:lnTo>
                  <a:pt x="4971525" y="3415181"/>
                </a:lnTo>
                <a:lnTo>
                  <a:pt x="5033461" y="3520129"/>
                </a:lnTo>
                <a:lnTo>
                  <a:pt x="5043438" y="3535767"/>
                </a:lnTo>
                <a:lnTo>
                  <a:pt x="4839807" y="3490410"/>
                </a:lnTo>
                <a:lnTo>
                  <a:pt x="4774701" y="3478616"/>
                </a:lnTo>
                <a:lnTo>
                  <a:pt x="4739495" y="3406547"/>
                </a:lnTo>
                <a:lnTo>
                  <a:pt x="4732798" y="3409475"/>
                </a:lnTo>
                <a:lnTo>
                  <a:pt x="4765817" y="3477007"/>
                </a:lnTo>
                <a:lnTo>
                  <a:pt x="4541716" y="3436414"/>
                </a:lnTo>
                <a:lnTo>
                  <a:pt x="4492570" y="3297556"/>
                </a:lnTo>
                <a:close/>
                <a:moveTo>
                  <a:pt x="6288402" y="3278027"/>
                </a:moveTo>
                <a:lnTo>
                  <a:pt x="6291114" y="3280462"/>
                </a:lnTo>
                <a:lnTo>
                  <a:pt x="6292342" y="3281649"/>
                </a:lnTo>
                <a:lnTo>
                  <a:pt x="6297162" y="3292729"/>
                </a:lnTo>
                <a:cubicBezTo>
                  <a:pt x="6341570" y="3383326"/>
                  <a:pt x="6388914" y="3469216"/>
                  <a:pt x="6439083" y="3550286"/>
                </a:cubicBezTo>
                <a:cubicBezTo>
                  <a:pt x="6388682" y="3469955"/>
                  <a:pt x="6340991" y="3384919"/>
                  <a:pt x="6296115" y="3295309"/>
                </a:cubicBezTo>
                <a:close/>
                <a:moveTo>
                  <a:pt x="4895157" y="3270593"/>
                </a:moveTo>
                <a:lnTo>
                  <a:pt x="5023357" y="3314894"/>
                </a:lnTo>
                <a:lnTo>
                  <a:pt x="5221021" y="3393220"/>
                </a:lnTo>
                <a:lnTo>
                  <a:pt x="5311994" y="3516274"/>
                </a:lnTo>
                <a:lnTo>
                  <a:pt x="5254319" y="3494177"/>
                </a:lnTo>
                <a:lnTo>
                  <a:pt x="4976487" y="3408262"/>
                </a:lnTo>
                <a:close/>
                <a:moveTo>
                  <a:pt x="5958599" y="3249573"/>
                </a:moveTo>
                <a:lnTo>
                  <a:pt x="6096704" y="3382341"/>
                </a:lnTo>
                <a:lnTo>
                  <a:pt x="6133599" y="3432691"/>
                </a:lnTo>
                <a:cubicBezTo>
                  <a:pt x="6302832" y="3656443"/>
                  <a:pt x="6476269" y="3857172"/>
                  <a:pt x="6655243" y="4036707"/>
                </a:cubicBezTo>
                <a:cubicBezTo>
                  <a:pt x="6568559" y="3952738"/>
                  <a:pt x="6483515" y="3868767"/>
                  <a:pt x="6400660" y="3783998"/>
                </a:cubicBezTo>
                <a:cubicBezTo>
                  <a:pt x="6264479" y="3632852"/>
                  <a:pt x="6129326" y="3470908"/>
                  <a:pt x="5994445" y="3297305"/>
                </a:cubicBezTo>
                <a:close/>
                <a:moveTo>
                  <a:pt x="6248527" y="3242249"/>
                </a:moveTo>
                <a:lnTo>
                  <a:pt x="6272175" y="3263469"/>
                </a:lnTo>
                <a:lnTo>
                  <a:pt x="6275525" y="3271133"/>
                </a:lnTo>
                <a:cubicBezTo>
                  <a:pt x="6489709" y="3709397"/>
                  <a:pt x="6769649" y="4040292"/>
                  <a:pt x="7105033" y="4247091"/>
                </a:cubicBezTo>
                <a:cubicBezTo>
                  <a:pt x="7167039" y="4285237"/>
                  <a:pt x="7230762" y="4320541"/>
                  <a:pt x="7296062" y="4353374"/>
                </a:cubicBezTo>
                <a:lnTo>
                  <a:pt x="7338001" y="4372504"/>
                </a:lnTo>
                <a:lnTo>
                  <a:pt x="7348970" y="4384834"/>
                </a:lnTo>
                <a:lnTo>
                  <a:pt x="7285164" y="4354785"/>
                </a:lnTo>
                <a:cubicBezTo>
                  <a:pt x="7220648" y="4321430"/>
                  <a:pt x="7157679" y="4285692"/>
                  <a:pt x="7096401" y="4247210"/>
                </a:cubicBezTo>
                <a:cubicBezTo>
                  <a:pt x="6759809" y="4035426"/>
                  <a:pt x="6482065" y="3712084"/>
                  <a:pt x="6265943" y="3280939"/>
                </a:cubicBezTo>
                <a:close/>
                <a:moveTo>
                  <a:pt x="4303065" y="3241863"/>
                </a:moveTo>
                <a:lnTo>
                  <a:pt x="4369830" y="3258760"/>
                </a:lnTo>
                <a:lnTo>
                  <a:pt x="4479980" y="3287035"/>
                </a:lnTo>
                <a:lnTo>
                  <a:pt x="4484565" y="3300526"/>
                </a:lnTo>
                <a:lnTo>
                  <a:pt x="4532191" y="3434704"/>
                </a:lnTo>
                <a:lnTo>
                  <a:pt x="4343098" y="3403304"/>
                </a:lnTo>
                <a:close/>
                <a:moveTo>
                  <a:pt x="5119573" y="3236297"/>
                </a:moveTo>
                <a:lnTo>
                  <a:pt x="5386083" y="3366508"/>
                </a:lnTo>
                <a:lnTo>
                  <a:pt x="5588016" y="3477325"/>
                </a:lnTo>
                <a:lnTo>
                  <a:pt x="5712521" y="3614242"/>
                </a:lnTo>
                <a:lnTo>
                  <a:pt x="5601018" y="3553604"/>
                </a:lnTo>
                <a:cubicBezTo>
                  <a:pt x="5512235" y="3508988"/>
                  <a:pt x="5419916" y="3466122"/>
                  <a:pt x="5324095" y="3425026"/>
                </a:cubicBezTo>
                <a:lnTo>
                  <a:pt x="5225798" y="3386111"/>
                </a:lnTo>
                <a:lnTo>
                  <a:pt x="5202005" y="3353885"/>
                </a:lnTo>
                <a:close/>
                <a:moveTo>
                  <a:pt x="6220700" y="3217277"/>
                </a:moveTo>
                <a:lnTo>
                  <a:pt x="6235005" y="3230115"/>
                </a:lnTo>
                <a:lnTo>
                  <a:pt x="6259300" y="3284049"/>
                </a:lnTo>
                <a:cubicBezTo>
                  <a:pt x="6476113" y="3716317"/>
                  <a:pt x="6754717" y="4040591"/>
                  <a:pt x="7092611" y="4252949"/>
                </a:cubicBezTo>
                <a:cubicBezTo>
                  <a:pt x="7154008" y="4291431"/>
                  <a:pt x="7217080" y="4327184"/>
                  <a:pt x="7281689" y="4360564"/>
                </a:cubicBezTo>
                <a:lnTo>
                  <a:pt x="7360316" y="4397588"/>
                </a:lnTo>
                <a:lnTo>
                  <a:pt x="7370202" y="4408702"/>
                </a:lnTo>
                <a:lnTo>
                  <a:pt x="7381718" y="4422242"/>
                </a:lnTo>
                <a:lnTo>
                  <a:pt x="7280249" y="4372688"/>
                </a:lnTo>
                <a:cubicBezTo>
                  <a:pt x="7216505" y="4338725"/>
                  <a:pt x="7154229" y="4302507"/>
                  <a:pt x="7093551" y="4263684"/>
                </a:cubicBezTo>
                <a:cubicBezTo>
                  <a:pt x="6759997" y="4048826"/>
                  <a:pt x="6481031" y="3726249"/>
                  <a:pt x="6259599" y="3300093"/>
                </a:cubicBezTo>
                <a:close/>
                <a:moveTo>
                  <a:pt x="4131672" y="3198487"/>
                </a:moveTo>
                <a:lnTo>
                  <a:pt x="4294433" y="3239678"/>
                </a:lnTo>
                <a:lnTo>
                  <a:pt x="4335158" y="3401985"/>
                </a:lnTo>
                <a:lnTo>
                  <a:pt x="4229007" y="3384358"/>
                </a:lnTo>
                <a:lnTo>
                  <a:pt x="4161045" y="3372747"/>
                </a:lnTo>
                <a:lnTo>
                  <a:pt x="4145932" y="3282021"/>
                </a:lnTo>
                <a:close/>
                <a:moveTo>
                  <a:pt x="6190599" y="3190269"/>
                </a:moveTo>
                <a:lnTo>
                  <a:pt x="6204607" y="3202837"/>
                </a:lnTo>
                <a:lnTo>
                  <a:pt x="6253284" y="3306549"/>
                </a:lnTo>
                <a:lnTo>
                  <a:pt x="6326865" y="3439586"/>
                </a:lnTo>
                <a:lnTo>
                  <a:pt x="6246311" y="3303699"/>
                </a:lnTo>
                <a:close/>
                <a:moveTo>
                  <a:pt x="4644721" y="3184056"/>
                </a:moveTo>
                <a:lnTo>
                  <a:pt x="4883894" y="3266701"/>
                </a:lnTo>
                <a:lnTo>
                  <a:pt x="4965422" y="3404841"/>
                </a:lnTo>
                <a:lnTo>
                  <a:pt x="4936437" y="3395877"/>
                </a:lnTo>
                <a:lnTo>
                  <a:pt x="4713572" y="3338783"/>
                </a:lnTo>
                <a:close/>
                <a:moveTo>
                  <a:pt x="6137700" y="3142800"/>
                </a:moveTo>
                <a:lnTo>
                  <a:pt x="6174604" y="3175919"/>
                </a:lnTo>
                <a:lnTo>
                  <a:pt x="6239799" y="3308521"/>
                </a:lnTo>
                <a:cubicBezTo>
                  <a:pt x="6421903" y="3645688"/>
                  <a:pt x="6638070" y="3919212"/>
                  <a:pt x="6887119" y="4126948"/>
                </a:cubicBezTo>
                <a:lnTo>
                  <a:pt x="6961436" y="4182199"/>
                </a:lnTo>
                <a:lnTo>
                  <a:pt x="6966704" y="4186488"/>
                </a:lnTo>
                <a:lnTo>
                  <a:pt x="6974833" y="4192159"/>
                </a:lnTo>
                <a:lnTo>
                  <a:pt x="7080053" y="4270383"/>
                </a:lnTo>
                <a:cubicBezTo>
                  <a:pt x="7140006" y="4309831"/>
                  <a:pt x="7201496" y="4346803"/>
                  <a:pt x="7264396" y="4381630"/>
                </a:cubicBezTo>
                <a:lnTo>
                  <a:pt x="7410630" y="4456236"/>
                </a:lnTo>
                <a:lnTo>
                  <a:pt x="7434629" y="4484453"/>
                </a:lnTo>
                <a:lnTo>
                  <a:pt x="7251533" y="4386374"/>
                </a:lnTo>
                <a:cubicBezTo>
                  <a:pt x="7189764" y="4350709"/>
                  <a:pt x="7129324" y="4313057"/>
                  <a:pt x="7070334" y="4273114"/>
                </a:cubicBezTo>
                <a:cubicBezTo>
                  <a:pt x="6743363" y="4051190"/>
                  <a:pt x="6461704" y="3731178"/>
                  <a:pt x="6228104" y="3317388"/>
                </a:cubicBezTo>
                <a:close/>
                <a:moveTo>
                  <a:pt x="4428364" y="3109384"/>
                </a:moveTo>
                <a:lnTo>
                  <a:pt x="4501196" y="3134462"/>
                </a:lnTo>
                <a:lnTo>
                  <a:pt x="4633372" y="3180134"/>
                </a:lnTo>
                <a:lnTo>
                  <a:pt x="4703986" y="3336326"/>
                </a:lnTo>
                <a:lnTo>
                  <a:pt x="4486815" y="3280690"/>
                </a:lnTo>
                <a:close/>
                <a:moveTo>
                  <a:pt x="6089360" y="3099425"/>
                </a:moveTo>
                <a:lnTo>
                  <a:pt x="6122035" y="3128744"/>
                </a:lnTo>
                <a:lnTo>
                  <a:pt x="6222403" y="3322472"/>
                </a:lnTo>
                <a:cubicBezTo>
                  <a:pt x="6456653" y="3737237"/>
                  <a:pt x="6738963" y="4057957"/>
                  <a:pt x="7066585" y="4280029"/>
                </a:cubicBezTo>
                <a:cubicBezTo>
                  <a:pt x="7184775" y="4360155"/>
                  <a:pt x="7308704" y="4431039"/>
                  <a:pt x="7437466" y="4495146"/>
                </a:cubicBezTo>
                <a:lnTo>
                  <a:pt x="7447813" y="4499954"/>
                </a:lnTo>
                <a:lnTo>
                  <a:pt x="7469814" y="4525823"/>
                </a:lnTo>
                <a:lnTo>
                  <a:pt x="7427956" y="4505056"/>
                </a:lnTo>
                <a:cubicBezTo>
                  <a:pt x="7302019" y="4438602"/>
                  <a:pt x="7180610" y="4365989"/>
                  <a:pt x="7064575" y="4284919"/>
                </a:cubicBezTo>
                <a:cubicBezTo>
                  <a:pt x="6742463" y="4058684"/>
                  <a:pt x="6459208" y="3740418"/>
                  <a:pt x="6218055" y="3333957"/>
                </a:cubicBezTo>
                <a:close/>
                <a:moveTo>
                  <a:pt x="4800136" y="3093601"/>
                </a:moveTo>
                <a:lnTo>
                  <a:pt x="5104263" y="3228823"/>
                </a:lnTo>
                <a:lnTo>
                  <a:pt x="5195540" y="3358754"/>
                </a:lnTo>
                <a:lnTo>
                  <a:pt x="5211613" y="3380495"/>
                </a:lnTo>
                <a:lnTo>
                  <a:pt x="5026152" y="3307073"/>
                </a:lnTo>
                <a:lnTo>
                  <a:pt x="4888471" y="3259277"/>
                </a:lnTo>
                <a:lnTo>
                  <a:pt x="4887447" y="3257542"/>
                </a:lnTo>
                <a:lnTo>
                  <a:pt x="4890115" y="3256049"/>
                </a:lnTo>
                <a:close/>
                <a:moveTo>
                  <a:pt x="5238004" y="3060537"/>
                </a:moveTo>
                <a:lnTo>
                  <a:pt x="5261655" y="3076493"/>
                </a:lnTo>
                <a:cubicBezTo>
                  <a:pt x="5509249" y="3245911"/>
                  <a:pt x="5737269" y="3414829"/>
                  <a:pt x="5947182" y="3584318"/>
                </a:cubicBezTo>
                <a:lnTo>
                  <a:pt x="6227643" y="3821357"/>
                </a:lnTo>
                <a:lnTo>
                  <a:pt x="6782631" y="4378690"/>
                </a:lnTo>
                <a:lnTo>
                  <a:pt x="6888013" y="4482679"/>
                </a:lnTo>
                <a:lnTo>
                  <a:pt x="7142949" y="4794941"/>
                </a:lnTo>
                <a:cubicBezTo>
                  <a:pt x="7228078" y="4904938"/>
                  <a:pt x="7310897" y="5017243"/>
                  <a:pt x="7391959" y="5130754"/>
                </a:cubicBezTo>
                <a:lnTo>
                  <a:pt x="7498618" y="5284194"/>
                </a:lnTo>
                <a:lnTo>
                  <a:pt x="7366352" y="5172795"/>
                </a:lnTo>
                <a:lnTo>
                  <a:pt x="7278140" y="5095844"/>
                </a:lnTo>
                <a:lnTo>
                  <a:pt x="7107622" y="4830135"/>
                </a:lnTo>
                <a:cubicBezTo>
                  <a:pt x="7028270" y="4714195"/>
                  <a:pt x="6945403" y="4601459"/>
                  <a:pt x="6858064" y="4493349"/>
                </a:cubicBezTo>
                <a:cubicBezTo>
                  <a:pt x="6509336" y="4061681"/>
                  <a:pt x="6046770" y="3670864"/>
                  <a:pt x="5450333" y="3303868"/>
                </a:cubicBezTo>
                <a:lnTo>
                  <a:pt x="5437294" y="3296165"/>
                </a:lnTo>
                <a:close/>
                <a:moveTo>
                  <a:pt x="4254812" y="3049626"/>
                </a:moveTo>
                <a:lnTo>
                  <a:pt x="4418451" y="3105970"/>
                </a:lnTo>
                <a:lnTo>
                  <a:pt x="4476967" y="3278165"/>
                </a:lnTo>
                <a:lnTo>
                  <a:pt x="4371786" y="3251220"/>
                </a:lnTo>
                <a:lnTo>
                  <a:pt x="4300936" y="3233278"/>
                </a:lnTo>
                <a:lnTo>
                  <a:pt x="4282167" y="3157588"/>
                </a:lnTo>
                <a:close/>
                <a:moveTo>
                  <a:pt x="4988442" y="3047045"/>
                </a:moveTo>
                <a:lnTo>
                  <a:pt x="5182549" y="3154697"/>
                </a:lnTo>
                <a:lnTo>
                  <a:pt x="5433150" y="3302924"/>
                </a:lnTo>
                <a:lnTo>
                  <a:pt x="5482949" y="3361786"/>
                </a:lnTo>
                <a:lnTo>
                  <a:pt x="5573292" y="3461134"/>
                </a:lnTo>
                <a:lnTo>
                  <a:pt x="5390390" y="3360871"/>
                </a:lnTo>
                <a:lnTo>
                  <a:pt x="5111579" y="3224895"/>
                </a:lnTo>
                <a:lnTo>
                  <a:pt x="5029183" y="3107360"/>
                </a:lnTo>
                <a:lnTo>
                  <a:pt x="5029107" y="3107412"/>
                </a:lnTo>
                <a:close/>
                <a:moveTo>
                  <a:pt x="6022628" y="3039546"/>
                </a:moveTo>
                <a:lnTo>
                  <a:pt x="6070814" y="3082784"/>
                </a:lnTo>
                <a:lnTo>
                  <a:pt x="6071250" y="3083711"/>
                </a:lnTo>
                <a:cubicBezTo>
                  <a:pt x="6205986" y="3349230"/>
                  <a:pt x="6356089" y="3583169"/>
                  <a:pt x="6521005" y="3784758"/>
                </a:cubicBezTo>
                <a:lnTo>
                  <a:pt x="6576661" y="3847276"/>
                </a:lnTo>
                <a:lnTo>
                  <a:pt x="6517758" y="3786560"/>
                </a:lnTo>
                <a:lnTo>
                  <a:pt x="6493173" y="3762588"/>
                </a:lnTo>
                <a:lnTo>
                  <a:pt x="6353812" y="3583049"/>
                </a:lnTo>
                <a:cubicBezTo>
                  <a:pt x="6249156" y="3437848"/>
                  <a:pt x="6150203" y="3279224"/>
                  <a:pt x="6056607" y="3106648"/>
                </a:cubicBezTo>
                <a:close/>
                <a:moveTo>
                  <a:pt x="5716259" y="3020600"/>
                </a:moveTo>
                <a:lnTo>
                  <a:pt x="5818576" y="3114958"/>
                </a:lnTo>
                <a:lnTo>
                  <a:pt x="5922614" y="3214977"/>
                </a:lnTo>
                <a:lnTo>
                  <a:pt x="5934968" y="3231662"/>
                </a:lnTo>
                <a:cubicBezTo>
                  <a:pt x="6051666" y="3384741"/>
                  <a:pt x="6168497" y="3529021"/>
                  <a:pt x="6285810" y="3665106"/>
                </a:cubicBezTo>
                <a:cubicBezTo>
                  <a:pt x="6152500" y="3526222"/>
                  <a:pt x="6023363" y="3385073"/>
                  <a:pt x="5898019" y="3240892"/>
                </a:cubicBezTo>
                <a:close/>
                <a:moveTo>
                  <a:pt x="4096987" y="2995285"/>
                </a:moveTo>
                <a:lnTo>
                  <a:pt x="4245693" y="3046486"/>
                </a:lnTo>
                <a:lnTo>
                  <a:pt x="4274316" y="3159501"/>
                </a:lnTo>
                <a:lnTo>
                  <a:pt x="4292277" y="3231086"/>
                </a:lnTo>
                <a:lnTo>
                  <a:pt x="4130233" y="3190050"/>
                </a:lnTo>
                <a:close/>
                <a:moveTo>
                  <a:pt x="4556236" y="2985206"/>
                </a:moveTo>
                <a:lnTo>
                  <a:pt x="4622690" y="3014706"/>
                </a:lnTo>
                <a:lnTo>
                  <a:pt x="4788245" y="3088313"/>
                </a:lnTo>
                <a:lnTo>
                  <a:pt x="4880280" y="3254420"/>
                </a:lnTo>
                <a:lnTo>
                  <a:pt x="4878103" y="3255677"/>
                </a:lnTo>
                <a:lnTo>
                  <a:pt x="4639775" y="3172941"/>
                </a:lnTo>
                <a:close/>
                <a:moveTo>
                  <a:pt x="5421155" y="2983299"/>
                </a:moveTo>
                <a:lnTo>
                  <a:pt x="6138682" y="3684802"/>
                </a:lnTo>
                <a:cubicBezTo>
                  <a:pt x="6644683" y="4181114"/>
                  <a:pt x="7153599" y="4684915"/>
                  <a:pt x="7654741" y="5194264"/>
                </a:cubicBezTo>
                <a:lnTo>
                  <a:pt x="8268643" y="5827457"/>
                </a:lnTo>
                <a:lnTo>
                  <a:pt x="7167572" y="4748736"/>
                </a:lnTo>
                <a:lnTo>
                  <a:pt x="6911711" y="4492921"/>
                </a:lnTo>
                <a:lnTo>
                  <a:pt x="6822370" y="4394980"/>
                </a:lnTo>
                <a:cubicBezTo>
                  <a:pt x="6730648" y="4291558"/>
                  <a:pt x="6632068" y="4189279"/>
                  <a:pt x="6528914" y="4087856"/>
                </a:cubicBezTo>
                <a:cubicBezTo>
                  <a:pt x="6337325" y="3892013"/>
                  <a:pt x="6143808" y="3703382"/>
                  <a:pt x="5946182" y="3521465"/>
                </a:cubicBezTo>
                <a:lnTo>
                  <a:pt x="5921729" y="3499612"/>
                </a:lnTo>
                <a:close/>
                <a:moveTo>
                  <a:pt x="5927319" y="2954023"/>
                </a:moveTo>
                <a:lnTo>
                  <a:pt x="6007830" y="3026267"/>
                </a:lnTo>
                <a:lnTo>
                  <a:pt x="6050429" y="3110318"/>
                </a:lnTo>
                <a:cubicBezTo>
                  <a:pt x="6144210" y="3283136"/>
                  <a:pt x="6243330" y="3441996"/>
                  <a:pt x="6348178" y="3587427"/>
                </a:cubicBezTo>
                <a:lnTo>
                  <a:pt x="6456181" y="3726523"/>
                </a:lnTo>
                <a:lnTo>
                  <a:pt x="6369457" y="3641967"/>
                </a:lnTo>
                <a:lnTo>
                  <a:pt x="6333712" y="3597315"/>
                </a:lnTo>
                <a:cubicBezTo>
                  <a:pt x="6226573" y="3454525"/>
                  <a:pt x="6123957" y="3299460"/>
                  <a:pt x="6025507" y="3131585"/>
                </a:cubicBezTo>
                <a:close/>
                <a:moveTo>
                  <a:pt x="6167359" y="2904561"/>
                </a:moveTo>
                <a:lnTo>
                  <a:pt x="6438449" y="3120190"/>
                </a:lnTo>
                <a:cubicBezTo>
                  <a:pt x="6749939" y="3379856"/>
                  <a:pt x="7018998" y="3641573"/>
                  <a:pt x="7250761" y="3910331"/>
                </a:cubicBezTo>
                <a:cubicBezTo>
                  <a:pt x="7340764" y="4014584"/>
                  <a:pt x="7427870" y="4122204"/>
                  <a:pt x="7512654" y="4232126"/>
                </a:cubicBezTo>
                <a:lnTo>
                  <a:pt x="7695356" y="4479407"/>
                </a:lnTo>
                <a:lnTo>
                  <a:pt x="7522519" y="4420311"/>
                </a:lnTo>
                <a:cubicBezTo>
                  <a:pt x="7452586" y="4393764"/>
                  <a:pt x="7384174" y="4364952"/>
                  <a:pt x="7317442" y="4333483"/>
                </a:cubicBezTo>
                <a:lnTo>
                  <a:pt x="7308118" y="4328568"/>
                </a:lnTo>
                <a:lnTo>
                  <a:pt x="7109225" y="4104958"/>
                </a:lnTo>
                <a:cubicBezTo>
                  <a:pt x="6931507" y="3909416"/>
                  <a:pt x="6752782" y="3721556"/>
                  <a:pt x="6571057" y="3540906"/>
                </a:cubicBezTo>
                <a:lnTo>
                  <a:pt x="6331402" y="3309495"/>
                </a:lnTo>
                <a:lnTo>
                  <a:pt x="6239435" y="3106171"/>
                </a:lnTo>
                <a:close/>
                <a:moveTo>
                  <a:pt x="4355159" y="2895943"/>
                </a:moveTo>
                <a:lnTo>
                  <a:pt x="4545356" y="2980377"/>
                </a:lnTo>
                <a:lnTo>
                  <a:pt x="4626316" y="3164526"/>
                </a:lnTo>
                <a:lnTo>
                  <a:pt x="4628322" y="3168964"/>
                </a:lnTo>
                <a:lnTo>
                  <a:pt x="4503992" y="3125803"/>
                </a:lnTo>
                <a:lnTo>
                  <a:pt x="4424641" y="3098471"/>
                </a:lnTo>
                <a:lnTo>
                  <a:pt x="4403624" y="3036878"/>
                </a:lnTo>
                <a:close/>
                <a:moveTo>
                  <a:pt x="6135538" y="2879249"/>
                </a:moveTo>
                <a:lnTo>
                  <a:pt x="6142092" y="2884465"/>
                </a:lnTo>
                <a:lnTo>
                  <a:pt x="6196065" y="3038892"/>
                </a:lnTo>
                <a:cubicBezTo>
                  <a:pt x="6226919" y="3118784"/>
                  <a:pt x="6260875" y="3198529"/>
                  <a:pt x="6298257" y="3277209"/>
                </a:cubicBezTo>
                <a:cubicBezTo>
                  <a:pt x="6265692" y="3210136"/>
                  <a:pt x="6234748" y="3140471"/>
                  <a:pt x="6205460" y="3068292"/>
                </a:cubicBezTo>
                <a:close/>
                <a:moveTo>
                  <a:pt x="4679516" y="2875835"/>
                </a:moveTo>
                <a:lnTo>
                  <a:pt x="4736771" y="2907470"/>
                </a:lnTo>
                <a:lnTo>
                  <a:pt x="4972366" y="3038129"/>
                </a:lnTo>
                <a:lnTo>
                  <a:pt x="5026156" y="3117982"/>
                </a:lnTo>
                <a:lnTo>
                  <a:pt x="5026317" y="3117868"/>
                </a:lnTo>
                <a:lnTo>
                  <a:pt x="5096775" y="3218164"/>
                </a:lnTo>
                <a:lnTo>
                  <a:pt x="4794620" y="3083643"/>
                </a:lnTo>
                <a:close/>
                <a:moveTo>
                  <a:pt x="5822267" y="2866998"/>
                </a:moveTo>
                <a:lnTo>
                  <a:pt x="5911798" y="2940327"/>
                </a:lnTo>
                <a:lnTo>
                  <a:pt x="6019790" y="3135747"/>
                </a:lnTo>
                <a:cubicBezTo>
                  <a:pt x="6069019" y="3219769"/>
                  <a:pt x="6119297" y="3300609"/>
                  <a:pt x="6170672" y="3378330"/>
                </a:cubicBezTo>
                <a:lnTo>
                  <a:pt x="6326994" y="3600566"/>
                </a:lnTo>
                <a:lnTo>
                  <a:pt x="6257036" y="3532358"/>
                </a:lnTo>
                <a:lnTo>
                  <a:pt x="6155052" y="3394963"/>
                </a:lnTo>
                <a:cubicBezTo>
                  <a:pt x="6048508" y="3243713"/>
                  <a:pt x="5945045" y="3081187"/>
                  <a:pt x="5844257" y="2906848"/>
                </a:cubicBezTo>
                <a:close/>
                <a:moveTo>
                  <a:pt x="6118253" y="2865501"/>
                </a:moveTo>
                <a:lnTo>
                  <a:pt x="6127472" y="2872833"/>
                </a:lnTo>
                <a:lnTo>
                  <a:pt x="6172858" y="3006947"/>
                </a:lnTo>
                <a:lnTo>
                  <a:pt x="6285473" y="3265857"/>
                </a:lnTo>
                <a:lnTo>
                  <a:pt x="6281290" y="3262098"/>
                </a:lnTo>
                <a:lnTo>
                  <a:pt x="6170034" y="3012892"/>
                </a:lnTo>
                <a:close/>
                <a:moveTo>
                  <a:pt x="6081954" y="2838357"/>
                </a:moveTo>
                <a:lnTo>
                  <a:pt x="6106926" y="2856813"/>
                </a:lnTo>
                <a:lnTo>
                  <a:pt x="6154991" y="2995423"/>
                </a:lnTo>
                <a:lnTo>
                  <a:pt x="6265297" y="3247739"/>
                </a:lnTo>
                <a:lnTo>
                  <a:pt x="6241298" y="3226187"/>
                </a:lnTo>
                <a:lnTo>
                  <a:pt x="6143687" y="3009345"/>
                </a:lnTo>
                <a:close/>
                <a:moveTo>
                  <a:pt x="4197935" y="2825146"/>
                </a:moveTo>
                <a:lnTo>
                  <a:pt x="4228038" y="2839510"/>
                </a:lnTo>
                <a:lnTo>
                  <a:pt x="4344884" y="2891383"/>
                </a:lnTo>
                <a:lnTo>
                  <a:pt x="4395989" y="3039870"/>
                </a:lnTo>
                <a:lnTo>
                  <a:pt x="4414745" y="3095062"/>
                </a:lnTo>
                <a:lnTo>
                  <a:pt x="4252133" y="3039053"/>
                </a:lnTo>
                <a:close/>
                <a:moveTo>
                  <a:pt x="6050788" y="2815325"/>
                </a:moveTo>
                <a:lnTo>
                  <a:pt x="6071073" y="2830316"/>
                </a:lnTo>
                <a:lnTo>
                  <a:pt x="6136647" y="3011759"/>
                </a:lnTo>
                <a:lnTo>
                  <a:pt x="6227760" y="3214033"/>
                </a:lnTo>
                <a:lnTo>
                  <a:pt x="6212912" y="3200698"/>
                </a:lnTo>
                <a:lnTo>
                  <a:pt x="6133670" y="3031999"/>
                </a:lnTo>
                <a:close/>
                <a:moveTo>
                  <a:pt x="6014630" y="2788603"/>
                </a:moveTo>
                <a:lnTo>
                  <a:pt x="6038764" y="2806438"/>
                </a:lnTo>
                <a:lnTo>
                  <a:pt x="6127122" y="3037750"/>
                </a:lnTo>
                <a:lnTo>
                  <a:pt x="6196821" y="3186251"/>
                </a:lnTo>
                <a:lnTo>
                  <a:pt x="6182157" y="3173083"/>
                </a:lnTo>
                <a:lnTo>
                  <a:pt x="6116518" y="3039443"/>
                </a:lnTo>
                <a:close/>
                <a:moveTo>
                  <a:pt x="4797307" y="2763313"/>
                </a:moveTo>
                <a:lnTo>
                  <a:pt x="4849617" y="2798512"/>
                </a:lnTo>
                <a:lnTo>
                  <a:pt x="5214881" y="3044938"/>
                </a:lnTo>
                <a:lnTo>
                  <a:pt x="5417577" y="3284517"/>
                </a:lnTo>
                <a:lnTo>
                  <a:pt x="5186462" y="3147992"/>
                </a:lnTo>
                <a:lnTo>
                  <a:pt x="4978976" y="3032993"/>
                </a:lnTo>
                <a:close/>
                <a:moveTo>
                  <a:pt x="4054609" y="2756752"/>
                </a:moveTo>
                <a:lnTo>
                  <a:pt x="4188492" y="2820642"/>
                </a:lnTo>
                <a:lnTo>
                  <a:pt x="4243015" y="3035912"/>
                </a:lnTo>
                <a:lnTo>
                  <a:pt x="4095234" y="2985011"/>
                </a:lnTo>
                <a:lnTo>
                  <a:pt x="4062791" y="2794943"/>
                </a:lnTo>
                <a:close/>
                <a:moveTo>
                  <a:pt x="5686943" y="2756161"/>
                </a:moveTo>
                <a:lnTo>
                  <a:pt x="5804881" y="2852758"/>
                </a:lnTo>
                <a:lnTo>
                  <a:pt x="5837425" y="2911737"/>
                </a:lnTo>
                <a:cubicBezTo>
                  <a:pt x="5938269" y="3086187"/>
                  <a:pt x="6041841" y="3248916"/>
                  <a:pt x="6148539" y="3400404"/>
                </a:cubicBezTo>
                <a:lnTo>
                  <a:pt x="6218824" y="3495101"/>
                </a:lnTo>
                <a:lnTo>
                  <a:pt x="6115819" y="3394675"/>
                </a:lnTo>
                <a:lnTo>
                  <a:pt x="5966865" y="3188617"/>
                </a:lnTo>
                <a:cubicBezTo>
                  <a:pt x="5912310" y="3110073"/>
                  <a:pt x="5858139" y="3029002"/>
                  <a:pt x="5804303" y="2945339"/>
                </a:cubicBezTo>
                <a:close/>
                <a:moveTo>
                  <a:pt x="4451801" y="2750018"/>
                </a:moveTo>
                <a:lnTo>
                  <a:pt x="4666544" y="2868668"/>
                </a:lnTo>
                <a:lnTo>
                  <a:pt x="4782722" y="3078347"/>
                </a:lnTo>
                <a:lnTo>
                  <a:pt x="4626601" y="3008844"/>
                </a:lnTo>
                <a:lnTo>
                  <a:pt x="4552048" y="2975797"/>
                </a:lnTo>
                <a:lnTo>
                  <a:pt x="4528122" y="2922027"/>
                </a:lnTo>
                <a:close/>
                <a:moveTo>
                  <a:pt x="5961174" y="2749096"/>
                </a:moveTo>
                <a:lnTo>
                  <a:pt x="6002111" y="2779351"/>
                </a:lnTo>
                <a:lnTo>
                  <a:pt x="6109624" y="3043746"/>
                </a:lnTo>
                <a:lnTo>
                  <a:pt x="6166140" y="3158701"/>
                </a:lnTo>
                <a:lnTo>
                  <a:pt x="6128371" y="3124784"/>
                </a:lnTo>
                <a:lnTo>
                  <a:pt x="6093733" y="3057893"/>
                </a:lnTo>
                <a:cubicBezTo>
                  <a:pt x="6050879" y="2967666"/>
                  <a:pt x="6009970" y="2873723"/>
                  <a:pt x="5971028" y="2776099"/>
                </a:cubicBezTo>
                <a:close/>
                <a:moveTo>
                  <a:pt x="5912577" y="2713181"/>
                </a:moveTo>
                <a:lnTo>
                  <a:pt x="5950374" y="2741116"/>
                </a:lnTo>
                <a:lnTo>
                  <a:pt x="5964546" y="2779900"/>
                </a:lnTo>
                <a:cubicBezTo>
                  <a:pt x="6003619" y="2877753"/>
                  <a:pt x="6044657" y="2971921"/>
                  <a:pt x="6087641" y="3062360"/>
                </a:cubicBezTo>
                <a:lnTo>
                  <a:pt x="6112685" y="3110700"/>
                </a:lnTo>
                <a:lnTo>
                  <a:pt x="6078899" y="3080360"/>
                </a:lnTo>
                <a:lnTo>
                  <a:pt x="6078442" y="3079526"/>
                </a:lnTo>
                <a:cubicBezTo>
                  <a:pt x="6033604" y="2991211"/>
                  <a:pt x="5990479" y="2899395"/>
                  <a:pt x="5949088" y="2804114"/>
                </a:cubicBezTo>
                <a:close/>
                <a:moveTo>
                  <a:pt x="5843239" y="2663350"/>
                </a:moveTo>
                <a:lnTo>
                  <a:pt x="5879129" y="2688464"/>
                </a:lnTo>
                <a:lnTo>
                  <a:pt x="5899959" y="2703855"/>
                </a:lnTo>
                <a:lnTo>
                  <a:pt x="5941657" y="2807695"/>
                </a:lnTo>
                <a:lnTo>
                  <a:pt x="6062954" y="3066044"/>
                </a:lnTo>
                <a:lnTo>
                  <a:pt x="6013608" y="3021732"/>
                </a:lnTo>
                <a:lnTo>
                  <a:pt x="5920188" y="2837249"/>
                </a:lnTo>
                <a:close/>
                <a:moveTo>
                  <a:pt x="4269347" y="2646407"/>
                </a:moveTo>
                <a:lnTo>
                  <a:pt x="4367920" y="2703673"/>
                </a:lnTo>
                <a:lnTo>
                  <a:pt x="4440893" y="2743992"/>
                </a:lnTo>
                <a:lnTo>
                  <a:pt x="4520544" y="2923938"/>
                </a:lnTo>
                <a:lnTo>
                  <a:pt x="4541236" y="2971003"/>
                </a:lnTo>
                <a:lnTo>
                  <a:pt x="4352147" y="2887185"/>
                </a:lnTo>
                <a:close/>
                <a:moveTo>
                  <a:pt x="6086835" y="2636947"/>
                </a:moveTo>
                <a:lnTo>
                  <a:pt x="6199404" y="2711687"/>
                </a:lnTo>
                <a:cubicBezTo>
                  <a:pt x="6684321" y="3044788"/>
                  <a:pt x="7073901" y="3392703"/>
                  <a:pt x="7381987" y="3766602"/>
                </a:cubicBezTo>
                <a:cubicBezTo>
                  <a:pt x="7558139" y="3980357"/>
                  <a:pt x="7717892" y="4211511"/>
                  <a:pt x="7868344" y="4449178"/>
                </a:cubicBezTo>
                <a:lnTo>
                  <a:pt x="7927928" y="4546868"/>
                </a:lnTo>
                <a:lnTo>
                  <a:pt x="7736722" y="4493550"/>
                </a:lnTo>
                <a:lnTo>
                  <a:pt x="7709743" y="4484326"/>
                </a:lnTo>
                <a:lnTo>
                  <a:pt x="7519540" y="4226928"/>
                </a:lnTo>
                <a:cubicBezTo>
                  <a:pt x="7434676" y="4116871"/>
                  <a:pt x="7347505" y="4009071"/>
                  <a:pt x="7257502" y="3904579"/>
                </a:cubicBezTo>
                <a:cubicBezTo>
                  <a:pt x="7025155" y="3635821"/>
                  <a:pt x="6755896" y="3373800"/>
                  <a:pt x="6444157" y="3113870"/>
                </a:cubicBezTo>
                <a:lnTo>
                  <a:pt x="6161924" y="2889361"/>
                </a:lnTo>
                <a:lnTo>
                  <a:pt x="6144343" y="2840184"/>
                </a:lnTo>
                <a:close/>
                <a:moveTo>
                  <a:pt x="4879312" y="2628577"/>
                </a:moveTo>
                <a:lnTo>
                  <a:pt x="4879626" y="2628841"/>
                </a:lnTo>
                <a:cubicBezTo>
                  <a:pt x="5027441" y="2751733"/>
                  <a:pt x="5178825" y="2876007"/>
                  <a:pt x="5333947" y="3002213"/>
                </a:cubicBezTo>
                <a:cubicBezTo>
                  <a:pt x="5509677" y="3145060"/>
                  <a:pt x="5680765" y="3291980"/>
                  <a:pt x="5848709" y="3443612"/>
                </a:cubicBezTo>
                <a:lnTo>
                  <a:pt x="5920302" y="3509852"/>
                </a:lnTo>
                <a:lnTo>
                  <a:pt x="6026953" y="3619820"/>
                </a:lnTo>
                <a:lnTo>
                  <a:pt x="6140586" y="3733933"/>
                </a:lnTo>
                <a:lnTo>
                  <a:pt x="6103295" y="3701150"/>
                </a:lnTo>
                <a:cubicBezTo>
                  <a:pt x="5852852" y="3489556"/>
                  <a:pt x="5574683" y="3279409"/>
                  <a:pt x="5265655" y="3068779"/>
                </a:cubicBezTo>
                <a:lnTo>
                  <a:pt x="5217538" y="3036339"/>
                </a:lnTo>
                <a:lnTo>
                  <a:pt x="5163323" y="2972240"/>
                </a:lnTo>
                <a:lnTo>
                  <a:pt x="5162272" y="2973100"/>
                </a:lnTo>
                <a:close/>
                <a:moveTo>
                  <a:pt x="6068875" y="2625022"/>
                </a:moveTo>
                <a:lnTo>
                  <a:pt x="6070728" y="2626252"/>
                </a:lnTo>
                <a:lnTo>
                  <a:pt x="6139090" y="2861221"/>
                </a:lnTo>
                <a:close/>
                <a:moveTo>
                  <a:pt x="6052495" y="2614147"/>
                </a:moveTo>
                <a:lnTo>
                  <a:pt x="6061128" y="2619880"/>
                </a:lnTo>
                <a:lnTo>
                  <a:pt x="6112476" y="2799720"/>
                </a:lnTo>
                <a:lnTo>
                  <a:pt x="6136829" y="2869399"/>
                </a:lnTo>
                <a:lnTo>
                  <a:pt x="6129837" y="2863837"/>
                </a:lnTo>
                <a:lnTo>
                  <a:pt x="6122598" y="2844266"/>
                </a:lnTo>
                <a:close/>
                <a:moveTo>
                  <a:pt x="6033900" y="2601801"/>
                </a:moveTo>
                <a:lnTo>
                  <a:pt x="6045239" y="2609329"/>
                </a:lnTo>
                <a:lnTo>
                  <a:pt x="6066829" y="2693643"/>
                </a:lnTo>
                <a:lnTo>
                  <a:pt x="6122434" y="2857948"/>
                </a:lnTo>
                <a:lnTo>
                  <a:pt x="6118053" y="2854462"/>
                </a:lnTo>
                <a:lnTo>
                  <a:pt x="6113085" y="2850793"/>
                </a:lnTo>
                <a:lnTo>
                  <a:pt x="6061462" y="2703851"/>
                </a:lnTo>
                <a:close/>
                <a:moveTo>
                  <a:pt x="5745103" y="2594680"/>
                </a:moveTo>
                <a:lnTo>
                  <a:pt x="5831545" y="2655165"/>
                </a:lnTo>
                <a:lnTo>
                  <a:pt x="5913709" y="2840555"/>
                </a:lnTo>
                <a:lnTo>
                  <a:pt x="5998787" y="3008424"/>
                </a:lnTo>
                <a:lnTo>
                  <a:pt x="5919603" y="2937318"/>
                </a:lnTo>
                <a:lnTo>
                  <a:pt x="5916824" y="2935040"/>
                </a:lnTo>
                <a:lnTo>
                  <a:pt x="5880918" y="2870108"/>
                </a:lnTo>
                <a:close/>
                <a:moveTo>
                  <a:pt x="5998027" y="2577983"/>
                </a:moveTo>
                <a:lnTo>
                  <a:pt x="6023911" y="2595170"/>
                </a:lnTo>
                <a:lnTo>
                  <a:pt x="6050730" y="2694747"/>
                </a:lnTo>
                <a:lnTo>
                  <a:pt x="6102000" y="2842605"/>
                </a:lnTo>
                <a:lnTo>
                  <a:pt x="6076754" y="2823956"/>
                </a:lnTo>
                <a:lnTo>
                  <a:pt x="6036354" y="2712058"/>
                </a:lnTo>
                <a:close/>
                <a:moveTo>
                  <a:pt x="4510568" y="2570363"/>
                </a:moveTo>
                <a:lnTo>
                  <a:pt x="4778888" y="2750919"/>
                </a:lnTo>
                <a:lnTo>
                  <a:pt x="4962906" y="3024087"/>
                </a:lnTo>
                <a:lnTo>
                  <a:pt x="4740404" y="2900765"/>
                </a:lnTo>
                <a:lnTo>
                  <a:pt x="4672551" y="2863260"/>
                </a:lnTo>
                <a:lnTo>
                  <a:pt x="4643069" y="2810034"/>
                </a:lnTo>
                <a:close/>
                <a:moveTo>
                  <a:pt x="4127315" y="2563894"/>
                </a:moveTo>
                <a:lnTo>
                  <a:pt x="4258376" y="2640033"/>
                </a:lnTo>
                <a:lnTo>
                  <a:pt x="4341872" y="2882630"/>
                </a:lnTo>
                <a:lnTo>
                  <a:pt x="4232020" y="2833936"/>
                </a:lnTo>
                <a:lnTo>
                  <a:pt x="4195783" y="2816653"/>
                </a:lnTo>
                <a:lnTo>
                  <a:pt x="4165737" y="2698071"/>
                </a:lnTo>
                <a:close/>
                <a:moveTo>
                  <a:pt x="5965550" y="2557331"/>
                </a:moveTo>
                <a:lnTo>
                  <a:pt x="5985704" y="2569801"/>
                </a:lnTo>
                <a:lnTo>
                  <a:pt x="5988210" y="2571465"/>
                </a:lnTo>
                <a:lnTo>
                  <a:pt x="6028942" y="2713739"/>
                </a:lnTo>
                <a:lnTo>
                  <a:pt x="6065869" y="2815914"/>
                </a:lnTo>
                <a:lnTo>
                  <a:pt x="6045163" y="2800619"/>
                </a:lnTo>
                <a:lnTo>
                  <a:pt x="6021687" y="2739247"/>
                </a:lnTo>
                <a:close/>
                <a:moveTo>
                  <a:pt x="5926705" y="2533291"/>
                </a:moveTo>
                <a:lnTo>
                  <a:pt x="5955527" y="2551127"/>
                </a:lnTo>
                <a:lnTo>
                  <a:pt x="6014977" y="2744163"/>
                </a:lnTo>
                <a:lnTo>
                  <a:pt x="6033153" y="2791747"/>
                </a:lnTo>
                <a:lnTo>
                  <a:pt x="6008516" y="2773548"/>
                </a:lnTo>
                <a:lnTo>
                  <a:pt x="5999596" y="2751588"/>
                </a:lnTo>
                <a:close/>
                <a:moveTo>
                  <a:pt x="5632776" y="2516081"/>
                </a:moveTo>
                <a:lnTo>
                  <a:pt x="5733794" y="2586766"/>
                </a:lnTo>
                <a:lnTo>
                  <a:pt x="5736598" y="2592998"/>
                </a:lnTo>
                <a:cubicBezTo>
                  <a:pt x="5781831" y="2689976"/>
                  <a:pt x="5828014" y="2783652"/>
                  <a:pt x="5875197" y="2874090"/>
                </a:cubicBezTo>
                <a:lnTo>
                  <a:pt x="5902296" y="2923129"/>
                </a:lnTo>
                <a:lnTo>
                  <a:pt x="5812718" y="2849689"/>
                </a:lnTo>
                <a:lnTo>
                  <a:pt x="5695033" y="2636416"/>
                </a:lnTo>
                <a:close/>
                <a:moveTo>
                  <a:pt x="5151035" y="2500334"/>
                </a:moveTo>
                <a:lnTo>
                  <a:pt x="5410073" y="2734655"/>
                </a:lnTo>
                <a:lnTo>
                  <a:pt x="5408380" y="2736665"/>
                </a:lnTo>
                <a:lnTo>
                  <a:pt x="5661003" y="2969643"/>
                </a:lnTo>
                <a:lnTo>
                  <a:pt x="5732798" y="3058757"/>
                </a:lnTo>
                <a:cubicBezTo>
                  <a:pt x="5942438" y="3310767"/>
                  <a:pt x="6163575" y="3552880"/>
                  <a:pt x="6396559" y="3789595"/>
                </a:cubicBezTo>
                <a:cubicBezTo>
                  <a:pt x="6588795" y="4003120"/>
                  <a:pt x="6782673" y="4193986"/>
                  <a:pt x="6980652" y="4364858"/>
                </a:cubicBezTo>
                <a:cubicBezTo>
                  <a:pt x="7044366" y="4420039"/>
                  <a:pt x="7108901" y="4473886"/>
                  <a:pt x="7175624" y="4526934"/>
                </a:cubicBezTo>
                <a:lnTo>
                  <a:pt x="7439905" y="4756766"/>
                </a:lnTo>
                <a:lnTo>
                  <a:pt x="7885606" y="5238677"/>
                </a:lnTo>
                <a:lnTo>
                  <a:pt x="7955797" y="5315845"/>
                </a:lnTo>
                <a:lnTo>
                  <a:pt x="7789129" y="5163503"/>
                </a:lnTo>
                <a:cubicBezTo>
                  <a:pt x="7029967" y="4464641"/>
                  <a:pt x="6223641" y="3688839"/>
                  <a:pt x="5475928" y="2859373"/>
                </a:cubicBezTo>
                <a:cubicBezTo>
                  <a:pt x="5374239" y="2746577"/>
                  <a:pt x="5270450" y="2631728"/>
                  <a:pt x="5164654" y="2515244"/>
                </a:cubicBezTo>
                <a:close/>
                <a:moveTo>
                  <a:pt x="5869490" y="2497881"/>
                </a:moveTo>
                <a:lnTo>
                  <a:pt x="5915849" y="2526571"/>
                </a:lnTo>
                <a:lnTo>
                  <a:pt x="5992333" y="2755305"/>
                </a:lnTo>
                <a:lnTo>
                  <a:pt x="5995989" y="2764294"/>
                </a:lnTo>
                <a:lnTo>
                  <a:pt x="5955916" y="2734693"/>
                </a:lnTo>
                <a:close/>
                <a:moveTo>
                  <a:pt x="3997010" y="2487944"/>
                </a:moveTo>
                <a:lnTo>
                  <a:pt x="4001165" y="2490606"/>
                </a:lnTo>
                <a:lnTo>
                  <a:pt x="4117321" y="2558088"/>
                </a:lnTo>
                <a:lnTo>
                  <a:pt x="4158129" y="2700759"/>
                </a:lnTo>
                <a:lnTo>
                  <a:pt x="4186342" y="2812151"/>
                </a:lnTo>
                <a:lnTo>
                  <a:pt x="4052835" y="2748481"/>
                </a:lnTo>
                <a:close/>
                <a:moveTo>
                  <a:pt x="5814622" y="2463926"/>
                </a:moveTo>
                <a:lnTo>
                  <a:pt x="5859161" y="2491489"/>
                </a:lnTo>
                <a:lnTo>
                  <a:pt x="5945111" y="2726710"/>
                </a:lnTo>
                <a:lnTo>
                  <a:pt x="5906581" y="2698249"/>
                </a:lnTo>
                <a:lnTo>
                  <a:pt x="5830151" y="2507903"/>
                </a:lnTo>
                <a:close/>
                <a:moveTo>
                  <a:pt x="6039892" y="2442101"/>
                </a:moveTo>
                <a:lnTo>
                  <a:pt x="6093836" y="2471862"/>
                </a:lnTo>
                <a:cubicBezTo>
                  <a:pt x="6704167" y="2824585"/>
                  <a:pt x="7170483" y="3210132"/>
                  <a:pt x="7513325" y="3645923"/>
                </a:cubicBezTo>
                <a:cubicBezTo>
                  <a:pt x="7685641" y="3864497"/>
                  <a:pt x="7837184" y="4103618"/>
                  <a:pt x="7977363" y="4350944"/>
                </a:cubicBezTo>
                <a:lnTo>
                  <a:pt x="8106321" y="4589633"/>
                </a:lnTo>
                <a:lnTo>
                  <a:pt x="7959085" y="4555556"/>
                </a:lnTo>
                <a:lnTo>
                  <a:pt x="7939058" y="4549971"/>
                </a:lnTo>
                <a:lnTo>
                  <a:pt x="7874646" y="4444439"/>
                </a:lnTo>
                <a:cubicBezTo>
                  <a:pt x="7723970" y="4206651"/>
                  <a:pt x="7564014" y="3975496"/>
                  <a:pt x="7387861" y="3761741"/>
                </a:cubicBezTo>
                <a:cubicBezTo>
                  <a:pt x="7079776" y="3387101"/>
                  <a:pt x="6689621" y="3039009"/>
                  <a:pt x="6203996" y="2705429"/>
                </a:cubicBezTo>
                <a:lnTo>
                  <a:pt x="6083590" y="2625477"/>
                </a:lnTo>
                <a:lnTo>
                  <a:pt x="6070269" y="2578401"/>
                </a:lnTo>
                <a:close/>
                <a:moveTo>
                  <a:pt x="6021692" y="2432060"/>
                </a:moveTo>
                <a:lnTo>
                  <a:pt x="6024260" y="2433476"/>
                </a:lnTo>
                <a:lnTo>
                  <a:pt x="6060269" y="2590304"/>
                </a:lnTo>
                <a:lnTo>
                  <a:pt x="6067368" y="2614706"/>
                </a:lnTo>
                <a:lnTo>
                  <a:pt x="6065424" y="2613414"/>
                </a:lnTo>
                <a:lnTo>
                  <a:pt x="6059806" y="2594515"/>
                </a:lnTo>
                <a:close/>
                <a:moveTo>
                  <a:pt x="4306559" y="2428634"/>
                </a:moveTo>
                <a:lnTo>
                  <a:pt x="4496774" y="2560874"/>
                </a:lnTo>
                <a:lnTo>
                  <a:pt x="4636248" y="2813992"/>
                </a:lnTo>
                <a:lnTo>
                  <a:pt x="4659572" y="2856086"/>
                </a:lnTo>
                <a:lnTo>
                  <a:pt x="4446641" y="2738390"/>
                </a:lnTo>
                <a:lnTo>
                  <a:pt x="4352998" y="2527342"/>
                </a:lnTo>
                <a:close/>
                <a:moveTo>
                  <a:pt x="6004808" y="2422744"/>
                </a:moveTo>
                <a:lnTo>
                  <a:pt x="6013421" y="2427497"/>
                </a:lnTo>
                <a:lnTo>
                  <a:pt x="6045529" y="2565244"/>
                </a:lnTo>
                <a:lnTo>
                  <a:pt x="6057846" y="2608382"/>
                </a:lnTo>
                <a:lnTo>
                  <a:pt x="6049151" y="2602608"/>
                </a:lnTo>
                <a:close/>
                <a:moveTo>
                  <a:pt x="5487444" y="2419272"/>
                </a:moveTo>
                <a:lnTo>
                  <a:pt x="5619954" y="2508132"/>
                </a:lnTo>
                <a:lnTo>
                  <a:pt x="5688158" y="2641217"/>
                </a:lnTo>
                <a:lnTo>
                  <a:pt x="5795317" y="2835425"/>
                </a:lnTo>
                <a:lnTo>
                  <a:pt x="5674839" y="2736651"/>
                </a:lnTo>
                <a:lnTo>
                  <a:pt x="5643742" y="2686522"/>
                </a:lnTo>
                <a:close/>
                <a:moveTo>
                  <a:pt x="5739374" y="2417358"/>
                </a:moveTo>
                <a:lnTo>
                  <a:pt x="5802975" y="2456719"/>
                </a:lnTo>
                <a:lnTo>
                  <a:pt x="5822433" y="2510801"/>
                </a:lnTo>
                <a:lnTo>
                  <a:pt x="5893964" y="2688928"/>
                </a:lnTo>
                <a:lnTo>
                  <a:pt x="5884304" y="2681792"/>
                </a:lnTo>
                <a:lnTo>
                  <a:pt x="5836668" y="2648497"/>
                </a:lnTo>
                <a:lnTo>
                  <a:pt x="5791546" y="2546523"/>
                </a:lnTo>
                <a:close/>
                <a:moveTo>
                  <a:pt x="5982168" y="2410254"/>
                </a:moveTo>
                <a:lnTo>
                  <a:pt x="5996251" y="2418025"/>
                </a:lnTo>
                <a:lnTo>
                  <a:pt x="6042364" y="2598102"/>
                </a:lnTo>
                <a:lnTo>
                  <a:pt x="6030833" y="2590445"/>
                </a:lnTo>
                <a:close/>
                <a:moveTo>
                  <a:pt x="5944072" y="2389237"/>
                </a:moveTo>
                <a:lnTo>
                  <a:pt x="5972703" y="2405033"/>
                </a:lnTo>
                <a:lnTo>
                  <a:pt x="6020856" y="2583819"/>
                </a:lnTo>
                <a:lnTo>
                  <a:pt x="5994738" y="2566477"/>
                </a:lnTo>
                <a:lnTo>
                  <a:pt x="5944077" y="2389259"/>
                </a:lnTo>
                <a:close/>
                <a:moveTo>
                  <a:pt x="5910333" y="2370622"/>
                </a:moveTo>
                <a:lnTo>
                  <a:pt x="5934867" y="2384158"/>
                </a:lnTo>
                <a:lnTo>
                  <a:pt x="5936308" y="2390177"/>
                </a:lnTo>
                <a:lnTo>
                  <a:pt x="5984993" y="2560229"/>
                </a:lnTo>
                <a:lnTo>
                  <a:pt x="5962062" y="2546029"/>
                </a:lnTo>
                <a:lnTo>
                  <a:pt x="5923797" y="2422030"/>
                </a:lnTo>
                <a:close/>
                <a:moveTo>
                  <a:pt x="5639772" y="2361108"/>
                </a:moveTo>
                <a:lnTo>
                  <a:pt x="5730076" y="2413858"/>
                </a:lnTo>
                <a:lnTo>
                  <a:pt x="5784698" y="2549462"/>
                </a:lnTo>
                <a:lnTo>
                  <a:pt x="5824963" y="2640316"/>
                </a:lnTo>
                <a:lnTo>
                  <a:pt x="5738064" y="2579577"/>
                </a:lnTo>
                <a:close/>
                <a:moveTo>
                  <a:pt x="5180026" y="2352585"/>
                </a:moveTo>
                <a:lnTo>
                  <a:pt x="5481223" y="2590475"/>
                </a:lnTo>
                <a:lnTo>
                  <a:pt x="5584949" y="2745436"/>
                </a:lnTo>
                <a:cubicBezTo>
                  <a:pt x="5643332" y="2831072"/>
                  <a:pt x="5701663" y="2914358"/>
                  <a:pt x="5759985" y="2995370"/>
                </a:cubicBezTo>
                <a:lnTo>
                  <a:pt x="5899502" y="3183769"/>
                </a:lnTo>
                <a:lnTo>
                  <a:pt x="5823385" y="3109556"/>
                </a:lnTo>
                <a:lnTo>
                  <a:pt x="5681944" y="2979011"/>
                </a:lnTo>
                <a:lnTo>
                  <a:pt x="5532993" y="2798482"/>
                </a:lnTo>
                <a:cubicBezTo>
                  <a:pt x="5423065" y="2657833"/>
                  <a:pt x="5314531" y="2520301"/>
                  <a:pt x="5206973" y="2385792"/>
                </a:cubicBezTo>
                <a:close/>
                <a:moveTo>
                  <a:pt x="5868993" y="2347815"/>
                </a:moveTo>
                <a:lnTo>
                  <a:pt x="5901223" y="2365596"/>
                </a:lnTo>
                <a:lnTo>
                  <a:pt x="5916987" y="2425976"/>
                </a:lnTo>
                <a:lnTo>
                  <a:pt x="5952048" y="2539827"/>
                </a:lnTo>
                <a:lnTo>
                  <a:pt x="5922852" y="2521749"/>
                </a:lnTo>
                <a:lnTo>
                  <a:pt x="5895670" y="2440345"/>
                </a:lnTo>
                <a:close/>
                <a:moveTo>
                  <a:pt x="4147511" y="2317345"/>
                </a:moveTo>
                <a:lnTo>
                  <a:pt x="4162945" y="2328792"/>
                </a:lnTo>
                <a:lnTo>
                  <a:pt x="4294607" y="2420325"/>
                </a:lnTo>
                <a:lnTo>
                  <a:pt x="4345913" y="2529418"/>
                </a:lnTo>
                <a:lnTo>
                  <a:pt x="4435748" y="2732370"/>
                </a:lnTo>
                <a:lnTo>
                  <a:pt x="4371728" y="2696982"/>
                </a:lnTo>
                <a:lnTo>
                  <a:pt x="4265520" y="2635278"/>
                </a:lnTo>
                <a:lnTo>
                  <a:pt x="4255122" y="2605041"/>
                </a:lnTo>
                <a:close/>
                <a:moveTo>
                  <a:pt x="5753105" y="2289733"/>
                </a:moveTo>
                <a:lnTo>
                  <a:pt x="5801415" y="2314448"/>
                </a:lnTo>
                <a:lnTo>
                  <a:pt x="5853248" y="2475310"/>
                </a:lnTo>
                <a:lnTo>
                  <a:pt x="5854824" y="2479625"/>
                </a:lnTo>
                <a:lnTo>
                  <a:pt x="5810463" y="2452154"/>
                </a:lnTo>
                <a:close/>
                <a:moveTo>
                  <a:pt x="5516482" y="2289089"/>
                </a:moveTo>
                <a:lnTo>
                  <a:pt x="5629592" y="2355162"/>
                </a:lnTo>
                <a:lnTo>
                  <a:pt x="5727116" y="2571926"/>
                </a:lnTo>
                <a:lnTo>
                  <a:pt x="5637053" y="2508976"/>
                </a:lnTo>
                <a:lnTo>
                  <a:pt x="5632424" y="2515400"/>
                </a:lnTo>
                <a:lnTo>
                  <a:pt x="5632098" y="2514769"/>
                </a:lnTo>
                <a:lnTo>
                  <a:pt x="5636112" y="2509041"/>
                </a:lnTo>
                <a:lnTo>
                  <a:pt x="5625427" y="2501874"/>
                </a:lnTo>
                <a:lnTo>
                  <a:pt x="5575811" y="2405976"/>
                </a:lnTo>
                <a:close/>
                <a:moveTo>
                  <a:pt x="4471268" y="2284464"/>
                </a:moveTo>
                <a:lnTo>
                  <a:pt x="4849737" y="2603636"/>
                </a:lnTo>
                <a:lnTo>
                  <a:pt x="5161243" y="2983787"/>
                </a:lnTo>
                <a:lnTo>
                  <a:pt x="5162365" y="2982866"/>
                </a:lnTo>
                <a:lnTo>
                  <a:pt x="5194421" y="3020755"/>
                </a:lnTo>
                <a:lnTo>
                  <a:pt x="4853331" y="2790798"/>
                </a:lnTo>
                <a:lnTo>
                  <a:pt x="4784697" y="2744592"/>
                </a:lnTo>
                <a:lnTo>
                  <a:pt x="4755995" y="2701985"/>
                </a:lnTo>
                <a:close/>
                <a:moveTo>
                  <a:pt x="6006342" y="2283301"/>
                </a:moveTo>
                <a:lnTo>
                  <a:pt x="6191015" y="2374451"/>
                </a:lnTo>
                <a:cubicBezTo>
                  <a:pt x="6823314" y="2704577"/>
                  <a:pt x="7296817" y="3082912"/>
                  <a:pt x="7632068" y="3526285"/>
                </a:cubicBezTo>
                <a:cubicBezTo>
                  <a:pt x="7821540" y="3777661"/>
                  <a:pt x="7980141" y="4058629"/>
                  <a:pt x="8123721" y="4349279"/>
                </a:cubicBezTo>
                <a:lnTo>
                  <a:pt x="8252895" y="4621387"/>
                </a:lnTo>
                <a:lnTo>
                  <a:pt x="8188651" y="4608687"/>
                </a:lnTo>
                <a:lnTo>
                  <a:pt x="8116145" y="4591906"/>
                </a:lnTo>
                <a:lnTo>
                  <a:pt x="7983580" y="4346953"/>
                </a:lnTo>
                <a:cubicBezTo>
                  <a:pt x="7843142" y="4099529"/>
                  <a:pt x="7691362" y="3860161"/>
                  <a:pt x="7519046" y="3640995"/>
                </a:cubicBezTo>
                <a:cubicBezTo>
                  <a:pt x="7175370" y="3204515"/>
                  <a:pt x="6709071" y="2818128"/>
                  <a:pt x="6098011" y="2465205"/>
                </a:cubicBezTo>
                <a:lnTo>
                  <a:pt x="6037622" y="2431922"/>
                </a:lnTo>
                <a:lnTo>
                  <a:pt x="6014570" y="2328490"/>
                </a:lnTo>
                <a:close/>
                <a:moveTo>
                  <a:pt x="5281283" y="2281021"/>
                </a:moveTo>
                <a:lnTo>
                  <a:pt x="5471105" y="2408315"/>
                </a:lnTo>
                <a:lnTo>
                  <a:pt x="5507768" y="2471532"/>
                </a:lnTo>
                <a:cubicBezTo>
                  <a:pt x="5550495" y="2544773"/>
                  <a:pt x="5593700" y="2618146"/>
                  <a:pt x="5637179" y="2690522"/>
                </a:cubicBezTo>
                <a:lnTo>
                  <a:pt x="5656017" y="2721219"/>
                </a:lnTo>
                <a:lnTo>
                  <a:pt x="5529035" y="2617112"/>
                </a:lnTo>
                <a:lnTo>
                  <a:pt x="5524195" y="2622865"/>
                </a:lnTo>
                <a:lnTo>
                  <a:pt x="5667877" y="2740545"/>
                </a:lnTo>
                <a:lnTo>
                  <a:pt x="5759356" y="2889615"/>
                </a:lnTo>
                <a:cubicBezTo>
                  <a:pt x="5841195" y="3019278"/>
                  <a:pt x="5923834" y="3142839"/>
                  <a:pt x="6007441" y="3260529"/>
                </a:cubicBezTo>
                <a:lnTo>
                  <a:pt x="6080526" y="3360265"/>
                </a:lnTo>
                <a:lnTo>
                  <a:pt x="5935647" y="3219010"/>
                </a:lnTo>
                <a:lnTo>
                  <a:pt x="5792235" y="3028042"/>
                </a:lnTo>
                <a:cubicBezTo>
                  <a:pt x="5724837" y="2935301"/>
                  <a:pt x="5657414" y="2839534"/>
                  <a:pt x="5589871" y="2740636"/>
                </a:cubicBezTo>
                <a:lnTo>
                  <a:pt x="5497787" y="2603557"/>
                </a:lnTo>
                <a:lnTo>
                  <a:pt x="5522230" y="2622863"/>
                </a:lnTo>
                <a:lnTo>
                  <a:pt x="5528972" y="2617093"/>
                </a:lnTo>
                <a:lnTo>
                  <a:pt x="5481996" y="2580050"/>
                </a:lnTo>
                <a:lnTo>
                  <a:pt x="5311771" y="2326650"/>
                </a:lnTo>
                <a:close/>
                <a:moveTo>
                  <a:pt x="5987199" y="2273851"/>
                </a:moveTo>
                <a:lnTo>
                  <a:pt x="5990347" y="2275405"/>
                </a:lnTo>
                <a:lnTo>
                  <a:pt x="6001043" y="2332358"/>
                </a:lnTo>
                <a:lnTo>
                  <a:pt x="6021916" y="2423266"/>
                </a:lnTo>
                <a:lnTo>
                  <a:pt x="6019289" y="2421818"/>
                </a:lnTo>
                <a:lnTo>
                  <a:pt x="6000117" y="2340096"/>
                </a:lnTo>
                <a:close/>
                <a:moveTo>
                  <a:pt x="5969472" y="2265100"/>
                </a:moveTo>
                <a:lnTo>
                  <a:pt x="5979423" y="2270013"/>
                </a:lnTo>
                <a:lnTo>
                  <a:pt x="5993260" y="2341007"/>
                </a:lnTo>
                <a:lnTo>
                  <a:pt x="6011037" y="2417272"/>
                </a:lnTo>
                <a:lnTo>
                  <a:pt x="6002266" y="2412436"/>
                </a:lnTo>
                <a:lnTo>
                  <a:pt x="5987516" y="2352611"/>
                </a:lnTo>
                <a:close/>
                <a:moveTo>
                  <a:pt x="5945544" y="2253291"/>
                </a:moveTo>
                <a:lnTo>
                  <a:pt x="5960476" y="2260662"/>
                </a:lnTo>
                <a:lnTo>
                  <a:pt x="5979734" y="2353523"/>
                </a:lnTo>
                <a:lnTo>
                  <a:pt x="5993596" y="2407659"/>
                </a:lnTo>
                <a:lnTo>
                  <a:pt x="5979345" y="2399804"/>
                </a:lnTo>
                <a:lnTo>
                  <a:pt x="5971025" y="2368998"/>
                </a:lnTo>
                <a:close/>
                <a:moveTo>
                  <a:pt x="5671559" y="2248014"/>
                </a:moveTo>
                <a:lnTo>
                  <a:pt x="5740596" y="2283332"/>
                </a:lnTo>
                <a:lnTo>
                  <a:pt x="5798717" y="2444880"/>
                </a:lnTo>
                <a:lnTo>
                  <a:pt x="5734405" y="2405056"/>
                </a:lnTo>
                <a:lnTo>
                  <a:pt x="5690315" y="2295897"/>
                </a:lnTo>
                <a:close/>
                <a:moveTo>
                  <a:pt x="4023672" y="2225504"/>
                </a:moveTo>
                <a:lnTo>
                  <a:pt x="4135115" y="2308152"/>
                </a:lnTo>
                <a:lnTo>
                  <a:pt x="4247412" y="2608177"/>
                </a:lnTo>
                <a:lnTo>
                  <a:pt x="4254545" y="2628901"/>
                </a:lnTo>
                <a:lnTo>
                  <a:pt x="4124255" y="2553205"/>
                </a:lnTo>
                <a:lnTo>
                  <a:pt x="4070559" y="2365691"/>
                </a:lnTo>
                <a:close/>
                <a:moveTo>
                  <a:pt x="5870985" y="2220385"/>
                </a:moveTo>
                <a:lnTo>
                  <a:pt x="5898667" y="2232839"/>
                </a:lnTo>
                <a:lnTo>
                  <a:pt x="5932425" y="2373944"/>
                </a:lnTo>
                <a:lnTo>
                  <a:pt x="5907625" y="2360276"/>
                </a:lnTo>
                <a:close/>
                <a:moveTo>
                  <a:pt x="5826484" y="2200363"/>
                </a:moveTo>
                <a:lnTo>
                  <a:pt x="5862298" y="2216475"/>
                </a:lnTo>
                <a:lnTo>
                  <a:pt x="5898526" y="2355262"/>
                </a:lnTo>
                <a:lnTo>
                  <a:pt x="5865967" y="2337316"/>
                </a:lnTo>
                <a:close/>
                <a:moveTo>
                  <a:pt x="5356907" y="2195875"/>
                </a:moveTo>
                <a:lnTo>
                  <a:pt x="5503941" y="2281763"/>
                </a:lnTo>
                <a:lnTo>
                  <a:pt x="5612202" y="2493005"/>
                </a:lnTo>
                <a:lnTo>
                  <a:pt x="5477892" y="2402939"/>
                </a:lnTo>
                <a:lnTo>
                  <a:pt x="5388064" y="2249345"/>
                </a:lnTo>
                <a:close/>
                <a:moveTo>
                  <a:pt x="5564170" y="2193070"/>
                </a:moveTo>
                <a:lnTo>
                  <a:pt x="5661929" y="2243085"/>
                </a:lnTo>
                <a:lnTo>
                  <a:pt x="5683549" y="2298347"/>
                </a:lnTo>
                <a:lnTo>
                  <a:pt x="5725323" y="2402057"/>
                </a:lnTo>
                <a:lnTo>
                  <a:pt x="5634213" y="2348754"/>
                </a:lnTo>
                <a:close/>
                <a:moveTo>
                  <a:pt x="5764058" y="2172278"/>
                </a:moveTo>
                <a:lnTo>
                  <a:pt x="5816669" y="2195948"/>
                </a:lnTo>
                <a:lnTo>
                  <a:pt x="5855830" y="2331730"/>
                </a:lnTo>
                <a:lnTo>
                  <a:pt x="5827200" y="2315949"/>
                </a:lnTo>
                <a:lnTo>
                  <a:pt x="5823386" y="2322652"/>
                </a:lnTo>
                <a:lnTo>
                  <a:pt x="5858856" y="2342222"/>
                </a:lnTo>
                <a:lnTo>
                  <a:pt x="5888038" y="2443401"/>
                </a:lnTo>
                <a:lnTo>
                  <a:pt x="5911988" y="2515022"/>
                </a:lnTo>
                <a:lnTo>
                  <a:pt x="5865164" y="2486027"/>
                </a:lnTo>
                <a:lnTo>
                  <a:pt x="5860121" y="2472209"/>
                </a:lnTo>
                <a:lnTo>
                  <a:pt x="5810954" y="2319328"/>
                </a:lnTo>
                <a:lnTo>
                  <a:pt x="5817564" y="2322709"/>
                </a:lnTo>
                <a:lnTo>
                  <a:pt x="5821452" y="2315962"/>
                </a:lnTo>
                <a:lnTo>
                  <a:pt x="5807591" y="2308870"/>
                </a:lnTo>
                <a:lnTo>
                  <a:pt x="5773796" y="2203785"/>
                </a:lnTo>
                <a:close/>
                <a:moveTo>
                  <a:pt x="5994383" y="2152149"/>
                </a:moveTo>
                <a:lnTo>
                  <a:pt x="6277864" y="2277720"/>
                </a:lnTo>
                <a:cubicBezTo>
                  <a:pt x="6930641" y="2586857"/>
                  <a:pt x="7410561" y="2959499"/>
                  <a:pt x="7738181" y="3410362"/>
                </a:cubicBezTo>
                <a:cubicBezTo>
                  <a:pt x="7986460" y="3752081"/>
                  <a:pt x="8165273" y="4138234"/>
                  <a:pt x="8332011" y="4548164"/>
                </a:cubicBezTo>
                <a:lnTo>
                  <a:pt x="8370107" y="4644557"/>
                </a:lnTo>
                <a:lnTo>
                  <a:pt x="8261697" y="4623128"/>
                </a:lnTo>
                <a:lnTo>
                  <a:pt x="8129980" y="4345503"/>
                </a:lnTo>
                <a:cubicBezTo>
                  <a:pt x="7986378" y="4054641"/>
                  <a:pt x="7827793" y="3773673"/>
                  <a:pt x="7637797" y="3522297"/>
                </a:cubicBezTo>
                <a:cubicBezTo>
                  <a:pt x="7301734" y="3077354"/>
                  <a:pt x="6828129" y="2698061"/>
                  <a:pt x="6194573" y="2367717"/>
                </a:cubicBezTo>
                <a:lnTo>
                  <a:pt x="6004679" y="2274164"/>
                </a:lnTo>
                <a:lnTo>
                  <a:pt x="5982779" y="2153875"/>
                </a:lnTo>
                <a:lnTo>
                  <a:pt x="5992335" y="2157679"/>
                </a:lnTo>
                <a:close/>
                <a:moveTo>
                  <a:pt x="5962209" y="2145689"/>
                </a:moveTo>
                <a:lnTo>
                  <a:pt x="5966292" y="2147314"/>
                </a:lnTo>
                <a:lnTo>
                  <a:pt x="5988629" y="2266256"/>
                </a:lnTo>
                <a:lnTo>
                  <a:pt x="5985409" y="2264671"/>
                </a:lnTo>
                <a:close/>
                <a:moveTo>
                  <a:pt x="5701722" y="2144234"/>
                </a:moveTo>
                <a:lnTo>
                  <a:pt x="5754807" y="2168117"/>
                </a:lnTo>
                <a:lnTo>
                  <a:pt x="5766689" y="2206676"/>
                </a:lnTo>
                <a:lnTo>
                  <a:pt x="5798044" y="2303987"/>
                </a:lnTo>
                <a:lnTo>
                  <a:pt x="5749338" y="2279067"/>
                </a:lnTo>
                <a:close/>
                <a:moveTo>
                  <a:pt x="3910747" y="2141758"/>
                </a:moveTo>
                <a:lnTo>
                  <a:pt x="4012523" y="2217237"/>
                </a:lnTo>
                <a:lnTo>
                  <a:pt x="4063219" y="2368943"/>
                </a:lnTo>
                <a:lnTo>
                  <a:pt x="4114264" y="2547401"/>
                </a:lnTo>
                <a:lnTo>
                  <a:pt x="4005148" y="2484007"/>
                </a:lnTo>
                <a:lnTo>
                  <a:pt x="3994737" y="2477335"/>
                </a:lnTo>
                <a:lnTo>
                  <a:pt x="3962933" y="2328908"/>
                </a:lnTo>
                <a:close/>
                <a:moveTo>
                  <a:pt x="5943298" y="2138163"/>
                </a:moveTo>
                <a:lnTo>
                  <a:pt x="5954600" y="2142662"/>
                </a:lnTo>
                <a:lnTo>
                  <a:pt x="5977634" y="2260840"/>
                </a:lnTo>
                <a:lnTo>
                  <a:pt x="5967570" y="2255881"/>
                </a:lnTo>
                <a:close/>
                <a:moveTo>
                  <a:pt x="5917969" y="2128084"/>
                </a:moveTo>
                <a:lnTo>
                  <a:pt x="5934333" y="2134596"/>
                </a:lnTo>
                <a:lnTo>
                  <a:pt x="5958565" y="2251444"/>
                </a:lnTo>
                <a:lnTo>
                  <a:pt x="5943502" y="2244024"/>
                </a:lnTo>
                <a:close/>
                <a:moveTo>
                  <a:pt x="5433741" y="2126341"/>
                </a:moveTo>
                <a:lnTo>
                  <a:pt x="5554422" y="2188083"/>
                </a:lnTo>
                <a:lnTo>
                  <a:pt x="5624028" y="2342793"/>
                </a:lnTo>
                <a:lnTo>
                  <a:pt x="5509828" y="2275982"/>
                </a:lnTo>
                <a:lnTo>
                  <a:pt x="5459612" y="2177050"/>
                </a:lnTo>
                <a:close/>
                <a:moveTo>
                  <a:pt x="5877768" y="2112086"/>
                </a:moveTo>
                <a:lnTo>
                  <a:pt x="5909260" y="2124618"/>
                </a:lnTo>
                <a:lnTo>
                  <a:pt x="5934571" y="2239622"/>
                </a:lnTo>
                <a:lnTo>
                  <a:pt x="5913191" y="2229089"/>
                </a:lnTo>
                <a:lnTo>
                  <a:pt x="5910249" y="2235870"/>
                </a:lnTo>
                <a:lnTo>
                  <a:pt x="5936607" y="2248879"/>
                </a:lnTo>
                <a:lnTo>
                  <a:pt x="5963243" y="2369906"/>
                </a:lnTo>
                <a:lnTo>
                  <a:pt x="5969892" y="2394593"/>
                </a:lnTo>
                <a:lnTo>
                  <a:pt x="5941626" y="2379015"/>
                </a:lnTo>
                <a:lnTo>
                  <a:pt x="5906667" y="2232881"/>
                </a:lnTo>
                <a:lnTo>
                  <a:pt x="5908315" y="2229138"/>
                </a:lnTo>
                <a:lnTo>
                  <a:pt x="5905464" y="2227852"/>
                </a:lnTo>
                <a:close/>
                <a:moveTo>
                  <a:pt x="5615766" y="2105562"/>
                </a:moveTo>
                <a:lnTo>
                  <a:pt x="5690166" y="2139034"/>
                </a:lnTo>
                <a:lnTo>
                  <a:pt x="5728935" y="2250918"/>
                </a:lnTo>
                <a:lnTo>
                  <a:pt x="5736744" y="2272624"/>
                </a:lnTo>
                <a:lnTo>
                  <a:pt x="5667280" y="2237085"/>
                </a:lnTo>
                <a:close/>
                <a:moveTo>
                  <a:pt x="5839207" y="2096741"/>
                </a:moveTo>
                <a:lnTo>
                  <a:pt x="5868939" y="2108573"/>
                </a:lnTo>
                <a:lnTo>
                  <a:pt x="5896508" y="2223814"/>
                </a:lnTo>
                <a:lnTo>
                  <a:pt x="5868585" y="2211222"/>
                </a:lnTo>
                <a:lnTo>
                  <a:pt x="5849692" y="2139074"/>
                </a:lnTo>
                <a:close/>
                <a:moveTo>
                  <a:pt x="5792362" y="2078099"/>
                </a:moveTo>
                <a:lnTo>
                  <a:pt x="5830832" y="2093408"/>
                </a:lnTo>
                <a:lnTo>
                  <a:pt x="5842878" y="2142092"/>
                </a:lnTo>
                <a:lnTo>
                  <a:pt x="5859904" y="2207305"/>
                </a:lnTo>
                <a:lnTo>
                  <a:pt x="5823791" y="2191022"/>
                </a:lnTo>
                <a:lnTo>
                  <a:pt x="5815935" y="2163772"/>
                </a:lnTo>
                <a:close/>
                <a:moveTo>
                  <a:pt x="5139776" y="2069235"/>
                </a:moveTo>
                <a:lnTo>
                  <a:pt x="5296475" y="2160576"/>
                </a:lnTo>
                <a:lnTo>
                  <a:pt x="5342978" y="2187739"/>
                </a:lnTo>
                <a:lnTo>
                  <a:pt x="5381228" y="2253343"/>
                </a:lnTo>
                <a:lnTo>
                  <a:pt x="5461683" y="2392070"/>
                </a:lnTo>
                <a:lnTo>
                  <a:pt x="5269266" y="2263035"/>
                </a:lnTo>
                <a:close/>
                <a:moveTo>
                  <a:pt x="4221132" y="2066833"/>
                </a:moveTo>
                <a:lnTo>
                  <a:pt x="4446722" y="2263765"/>
                </a:lnTo>
                <a:lnTo>
                  <a:pt x="4451789" y="2268037"/>
                </a:lnTo>
                <a:lnTo>
                  <a:pt x="4517949" y="2363210"/>
                </a:lnTo>
                <a:cubicBezTo>
                  <a:pt x="4596052" y="2478023"/>
                  <a:pt x="4672943" y="2592923"/>
                  <a:pt x="4749165" y="2706793"/>
                </a:cubicBezTo>
                <a:lnTo>
                  <a:pt x="4766272" y="2732188"/>
                </a:lnTo>
                <a:lnTo>
                  <a:pt x="4509920" y="2559611"/>
                </a:lnTo>
                <a:lnTo>
                  <a:pt x="4501319" y="2553634"/>
                </a:lnTo>
                <a:lnTo>
                  <a:pt x="4439195" y="2441261"/>
                </a:lnTo>
                <a:cubicBezTo>
                  <a:pt x="4370028" y="2318205"/>
                  <a:pt x="4299323" y="2195495"/>
                  <a:pt x="4226086" y="2074559"/>
                </a:cubicBezTo>
                <a:close/>
                <a:moveTo>
                  <a:pt x="5501843" y="2054306"/>
                </a:moveTo>
                <a:lnTo>
                  <a:pt x="5606494" y="2101391"/>
                </a:lnTo>
                <a:lnTo>
                  <a:pt x="5657655" y="2232161"/>
                </a:lnTo>
                <a:lnTo>
                  <a:pt x="5559064" y="2181719"/>
                </a:lnTo>
                <a:lnTo>
                  <a:pt x="5526064" y="2108373"/>
                </a:lnTo>
                <a:close/>
                <a:moveTo>
                  <a:pt x="5726898" y="2052048"/>
                </a:moveTo>
                <a:lnTo>
                  <a:pt x="5782867" y="2074321"/>
                </a:lnTo>
                <a:lnTo>
                  <a:pt x="5808203" y="2166592"/>
                </a:lnTo>
                <a:lnTo>
                  <a:pt x="5813971" y="2186594"/>
                </a:lnTo>
                <a:lnTo>
                  <a:pt x="5761116" y="2162760"/>
                </a:lnTo>
                <a:close/>
                <a:moveTo>
                  <a:pt x="5963482" y="2047893"/>
                </a:moveTo>
                <a:lnTo>
                  <a:pt x="6066658" y="2084325"/>
                </a:lnTo>
                <a:lnTo>
                  <a:pt x="6066908" y="2083290"/>
                </a:lnTo>
                <a:lnTo>
                  <a:pt x="6360888" y="2201322"/>
                </a:lnTo>
                <a:cubicBezTo>
                  <a:pt x="7027836" y="2491045"/>
                  <a:pt x="7524730" y="2865833"/>
                  <a:pt x="7841466" y="3316844"/>
                </a:cubicBezTo>
                <a:cubicBezTo>
                  <a:pt x="8085461" y="3665019"/>
                  <a:pt x="8252798" y="4061427"/>
                  <a:pt x="8405522" y="4483434"/>
                </a:cubicBezTo>
                <a:lnTo>
                  <a:pt x="8468189" y="4662772"/>
                </a:lnTo>
                <a:lnTo>
                  <a:pt x="8424453" y="4655300"/>
                </a:lnTo>
                <a:lnTo>
                  <a:pt x="8378287" y="4646175"/>
                </a:lnTo>
                <a:lnTo>
                  <a:pt x="8338584" y="4545639"/>
                </a:lnTo>
                <a:cubicBezTo>
                  <a:pt x="8171613" y="4135275"/>
                  <a:pt x="7992204" y="3748856"/>
                  <a:pt x="7743924" y="3406534"/>
                </a:cubicBezTo>
                <a:cubicBezTo>
                  <a:pt x="7368596" y="2890254"/>
                  <a:pt x="6795251" y="2476141"/>
                  <a:pt x="5990331" y="2142227"/>
                </a:cubicBezTo>
                <a:lnTo>
                  <a:pt x="5988239" y="2147216"/>
                </a:lnTo>
                <a:lnTo>
                  <a:pt x="5981044" y="2144352"/>
                </a:lnTo>
                <a:close/>
                <a:moveTo>
                  <a:pt x="5954478" y="2044713"/>
                </a:moveTo>
                <a:lnTo>
                  <a:pt x="5954504" y="2044722"/>
                </a:lnTo>
                <a:lnTo>
                  <a:pt x="5955646" y="2051544"/>
                </a:lnTo>
                <a:close/>
                <a:moveTo>
                  <a:pt x="4930153" y="2044643"/>
                </a:moveTo>
                <a:lnTo>
                  <a:pt x="5218307" y="2238791"/>
                </a:lnTo>
                <a:lnTo>
                  <a:pt x="5268154" y="2272217"/>
                </a:lnTo>
                <a:lnTo>
                  <a:pt x="5307122" y="2330381"/>
                </a:lnTo>
                <a:lnTo>
                  <a:pt x="5465581" y="2567106"/>
                </a:lnTo>
                <a:lnTo>
                  <a:pt x="5171765" y="2335422"/>
                </a:lnTo>
                <a:lnTo>
                  <a:pt x="5155380" y="2322213"/>
                </a:lnTo>
                <a:close/>
                <a:moveTo>
                  <a:pt x="5266716" y="2041100"/>
                </a:moveTo>
                <a:lnTo>
                  <a:pt x="5357206" y="2087186"/>
                </a:lnTo>
                <a:lnTo>
                  <a:pt x="5421178" y="2119914"/>
                </a:lnTo>
                <a:lnTo>
                  <a:pt x="5452736" y="2181851"/>
                </a:lnTo>
                <a:lnTo>
                  <a:pt x="5497188" y="2268587"/>
                </a:lnTo>
                <a:lnTo>
                  <a:pt x="5348632" y="2181676"/>
                </a:lnTo>
                <a:close/>
                <a:moveTo>
                  <a:pt x="5941635" y="2040179"/>
                </a:moveTo>
                <a:lnTo>
                  <a:pt x="5946492" y="2041893"/>
                </a:lnTo>
                <a:lnTo>
                  <a:pt x="5964497" y="2137762"/>
                </a:lnTo>
                <a:lnTo>
                  <a:pt x="5960341" y="2136106"/>
                </a:lnTo>
                <a:close/>
                <a:moveTo>
                  <a:pt x="5921939" y="2033223"/>
                </a:moveTo>
                <a:lnTo>
                  <a:pt x="5934121" y="2037525"/>
                </a:lnTo>
                <a:lnTo>
                  <a:pt x="5934268" y="2038345"/>
                </a:lnTo>
                <a:lnTo>
                  <a:pt x="5952732" y="2133077"/>
                </a:lnTo>
                <a:lnTo>
                  <a:pt x="5941311" y="2128528"/>
                </a:lnTo>
                <a:lnTo>
                  <a:pt x="5925907" y="2053820"/>
                </a:lnTo>
                <a:close/>
                <a:moveTo>
                  <a:pt x="5659727" y="2025317"/>
                </a:moveTo>
                <a:lnTo>
                  <a:pt x="5717939" y="2048482"/>
                </a:lnTo>
                <a:lnTo>
                  <a:pt x="5751870" y="2158590"/>
                </a:lnTo>
                <a:lnTo>
                  <a:pt x="5698255" y="2134413"/>
                </a:lnTo>
                <a:close/>
                <a:moveTo>
                  <a:pt x="5895729" y="2023969"/>
                </a:moveTo>
                <a:lnTo>
                  <a:pt x="5913054" y="2030086"/>
                </a:lnTo>
                <a:lnTo>
                  <a:pt x="5917847" y="2055100"/>
                </a:lnTo>
                <a:lnTo>
                  <a:pt x="5932333" y="2124951"/>
                </a:lnTo>
                <a:lnTo>
                  <a:pt x="5915832" y="2118381"/>
                </a:lnTo>
                <a:lnTo>
                  <a:pt x="5906149" y="2074414"/>
                </a:lnTo>
                <a:close/>
                <a:moveTo>
                  <a:pt x="5854426" y="2009384"/>
                </a:moveTo>
                <a:lnTo>
                  <a:pt x="5887162" y="2020943"/>
                </a:lnTo>
                <a:lnTo>
                  <a:pt x="5898436" y="2075438"/>
                </a:lnTo>
                <a:lnTo>
                  <a:pt x="5907124" y="2114912"/>
                </a:lnTo>
                <a:lnTo>
                  <a:pt x="5875423" y="2102287"/>
                </a:lnTo>
                <a:lnTo>
                  <a:pt x="5874793" y="2099651"/>
                </a:lnTo>
                <a:close/>
                <a:moveTo>
                  <a:pt x="5814042" y="1995124"/>
                </a:moveTo>
                <a:lnTo>
                  <a:pt x="5845759" y="2006323"/>
                </a:lnTo>
                <a:lnTo>
                  <a:pt x="5866621" y="2098781"/>
                </a:lnTo>
                <a:lnTo>
                  <a:pt x="5836768" y="2086892"/>
                </a:lnTo>
                <a:close/>
                <a:moveTo>
                  <a:pt x="5365848" y="1993262"/>
                </a:moveTo>
                <a:lnTo>
                  <a:pt x="5424729" y="2019613"/>
                </a:lnTo>
                <a:lnTo>
                  <a:pt x="5492493" y="2050101"/>
                </a:lnTo>
                <a:lnTo>
                  <a:pt x="5520350" y="2112352"/>
                </a:lnTo>
                <a:lnTo>
                  <a:pt x="5549314" y="2176733"/>
                </a:lnTo>
                <a:lnTo>
                  <a:pt x="5427707" y="2114515"/>
                </a:lnTo>
                <a:close/>
                <a:moveTo>
                  <a:pt x="5570198" y="1989688"/>
                </a:moveTo>
                <a:lnTo>
                  <a:pt x="5649329" y="2021179"/>
                </a:lnTo>
                <a:lnTo>
                  <a:pt x="5686770" y="2129235"/>
                </a:lnTo>
                <a:lnTo>
                  <a:pt x="5611797" y="2095427"/>
                </a:lnTo>
                <a:lnTo>
                  <a:pt x="5592728" y="2046742"/>
                </a:lnTo>
                <a:close/>
                <a:moveTo>
                  <a:pt x="5764741" y="1977715"/>
                </a:moveTo>
                <a:lnTo>
                  <a:pt x="5805790" y="1992211"/>
                </a:lnTo>
                <a:lnTo>
                  <a:pt x="5828394" y="2083557"/>
                </a:lnTo>
                <a:lnTo>
                  <a:pt x="5789614" y="2068112"/>
                </a:lnTo>
                <a:close/>
                <a:moveTo>
                  <a:pt x="5948780" y="1961780"/>
                </a:moveTo>
                <a:lnTo>
                  <a:pt x="6129312" y="2018698"/>
                </a:lnTo>
                <a:lnTo>
                  <a:pt x="6129817" y="2017532"/>
                </a:lnTo>
                <a:lnTo>
                  <a:pt x="6426761" y="2125790"/>
                </a:lnTo>
                <a:cubicBezTo>
                  <a:pt x="7110627" y="2398375"/>
                  <a:pt x="7612776" y="2767359"/>
                  <a:pt x="7923508" y="3225064"/>
                </a:cubicBezTo>
                <a:cubicBezTo>
                  <a:pt x="8163140" y="3578993"/>
                  <a:pt x="8320196" y="3985093"/>
                  <a:pt x="8460702" y="4418054"/>
                </a:cubicBezTo>
                <a:lnTo>
                  <a:pt x="8540837" y="4675183"/>
                </a:lnTo>
                <a:lnTo>
                  <a:pt x="8477224" y="4664316"/>
                </a:lnTo>
                <a:lnTo>
                  <a:pt x="8412674" y="4479986"/>
                </a:lnTo>
                <a:cubicBezTo>
                  <a:pt x="8259541" y="4057502"/>
                  <a:pt x="8092149" y="3660905"/>
                  <a:pt x="7848265" y="3311967"/>
                </a:cubicBezTo>
                <a:cubicBezTo>
                  <a:pt x="7485395" y="2794699"/>
                  <a:pt x="6886034" y="2378610"/>
                  <a:pt x="6067624" y="2074670"/>
                </a:cubicBezTo>
                <a:lnTo>
                  <a:pt x="6067083" y="2076083"/>
                </a:lnTo>
                <a:lnTo>
                  <a:pt x="5961848" y="2038913"/>
                </a:lnTo>
                <a:lnTo>
                  <a:pt x="5958913" y="2022785"/>
                </a:lnTo>
                <a:close/>
                <a:moveTo>
                  <a:pt x="5939813" y="1958953"/>
                </a:moveTo>
                <a:lnTo>
                  <a:pt x="5940155" y="1959061"/>
                </a:lnTo>
                <a:lnTo>
                  <a:pt x="5953006" y="2035792"/>
                </a:lnTo>
                <a:lnTo>
                  <a:pt x="5952949" y="2035771"/>
                </a:lnTo>
                <a:close/>
                <a:moveTo>
                  <a:pt x="5926229" y="1954670"/>
                </a:moveTo>
                <a:lnTo>
                  <a:pt x="5931586" y="1956360"/>
                </a:lnTo>
                <a:lnTo>
                  <a:pt x="5943903" y="2028104"/>
                </a:lnTo>
                <a:lnTo>
                  <a:pt x="5944803" y="2032893"/>
                </a:lnTo>
                <a:lnTo>
                  <a:pt x="5939979" y="2031188"/>
                </a:lnTo>
                <a:close/>
                <a:moveTo>
                  <a:pt x="5696473" y="1953609"/>
                </a:moveTo>
                <a:lnTo>
                  <a:pt x="5755439" y="1974430"/>
                </a:lnTo>
                <a:lnTo>
                  <a:pt x="5780124" y="2064333"/>
                </a:lnTo>
                <a:lnTo>
                  <a:pt x="5723756" y="2041883"/>
                </a:lnTo>
                <a:close/>
                <a:moveTo>
                  <a:pt x="5905551" y="1948151"/>
                </a:moveTo>
                <a:lnTo>
                  <a:pt x="5918863" y="1952348"/>
                </a:lnTo>
                <a:lnTo>
                  <a:pt x="5932514" y="2028553"/>
                </a:lnTo>
                <a:lnTo>
                  <a:pt x="5920202" y="2024203"/>
                </a:lnTo>
                <a:close/>
                <a:moveTo>
                  <a:pt x="5451839" y="1942692"/>
                </a:moveTo>
                <a:lnTo>
                  <a:pt x="5490354" y="1957915"/>
                </a:lnTo>
                <a:lnTo>
                  <a:pt x="5561144" y="1986086"/>
                </a:lnTo>
                <a:lnTo>
                  <a:pt x="5585881" y="2048702"/>
                </a:lnTo>
                <a:lnTo>
                  <a:pt x="5602525" y="2091245"/>
                </a:lnTo>
                <a:lnTo>
                  <a:pt x="5497091" y="2043701"/>
                </a:lnTo>
                <a:close/>
                <a:moveTo>
                  <a:pt x="5878292" y="1939557"/>
                </a:moveTo>
                <a:lnTo>
                  <a:pt x="5896827" y="1945401"/>
                </a:lnTo>
                <a:lnTo>
                  <a:pt x="5911327" y="2021069"/>
                </a:lnTo>
                <a:lnTo>
                  <a:pt x="5893855" y="2014898"/>
                </a:lnTo>
                <a:close/>
                <a:moveTo>
                  <a:pt x="5625752" y="1928636"/>
                </a:moveTo>
                <a:lnTo>
                  <a:pt x="5687754" y="1950530"/>
                </a:lnTo>
                <a:lnTo>
                  <a:pt x="5714808" y="2038319"/>
                </a:lnTo>
                <a:lnTo>
                  <a:pt x="5656056" y="2014921"/>
                </a:lnTo>
                <a:lnTo>
                  <a:pt x="5646853" y="1988860"/>
                </a:lnTo>
                <a:close/>
                <a:moveTo>
                  <a:pt x="5043823" y="1927580"/>
                </a:moveTo>
                <a:lnTo>
                  <a:pt x="5253579" y="2034408"/>
                </a:lnTo>
                <a:lnTo>
                  <a:pt x="5334684" y="2173515"/>
                </a:lnTo>
                <a:lnTo>
                  <a:pt x="5299344" y="2152838"/>
                </a:lnTo>
                <a:lnTo>
                  <a:pt x="5129511" y="2053873"/>
                </a:lnTo>
                <a:lnTo>
                  <a:pt x="5081844" y="1982531"/>
                </a:lnTo>
                <a:close/>
                <a:moveTo>
                  <a:pt x="5835637" y="1926108"/>
                </a:moveTo>
                <a:lnTo>
                  <a:pt x="5869769" y="1936869"/>
                </a:lnTo>
                <a:lnTo>
                  <a:pt x="5885286" y="2011871"/>
                </a:lnTo>
                <a:lnTo>
                  <a:pt x="5852363" y="2000242"/>
                </a:lnTo>
                <a:close/>
                <a:moveTo>
                  <a:pt x="4049432" y="1916946"/>
                </a:moveTo>
                <a:lnTo>
                  <a:pt x="4202031" y="2050159"/>
                </a:lnTo>
                <a:lnTo>
                  <a:pt x="4220221" y="2078517"/>
                </a:lnTo>
                <a:cubicBezTo>
                  <a:pt x="4293390" y="2199396"/>
                  <a:pt x="4363993" y="2322087"/>
                  <a:pt x="4433004" y="2445148"/>
                </a:cubicBezTo>
                <a:lnTo>
                  <a:pt x="4487487" y="2544020"/>
                </a:lnTo>
                <a:lnTo>
                  <a:pt x="4299314" y="2413235"/>
                </a:lnTo>
                <a:lnTo>
                  <a:pt x="4214567" y="2233103"/>
                </a:lnTo>
                <a:cubicBezTo>
                  <a:pt x="4166942" y="2135851"/>
                  <a:pt x="4117636" y="2039672"/>
                  <a:pt x="4066045" y="1945306"/>
                </a:cubicBezTo>
                <a:close/>
                <a:moveTo>
                  <a:pt x="5194036" y="1916372"/>
                </a:moveTo>
                <a:lnTo>
                  <a:pt x="5353928" y="1987927"/>
                </a:lnTo>
                <a:lnTo>
                  <a:pt x="5415154" y="2108093"/>
                </a:lnTo>
                <a:lnTo>
                  <a:pt x="5361095" y="2080434"/>
                </a:lnTo>
                <a:lnTo>
                  <a:pt x="5259388" y="2028522"/>
                </a:lnTo>
                <a:close/>
                <a:moveTo>
                  <a:pt x="5793675" y="1912878"/>
                </a:moveTo>
                <a:lnTo>
                  <a:pt x="5827049" y="1923400"/>
                </a:lnTo>
                <a:lnTo>
                  <a:pt x="5843696" y="1997182"/>
                </a:lnTo>
                <a:lnTo>
                  <a:pt x="5811758" y="1985900"/>
                </a:lnTo>
                <a:close/>
                <a:moveTo>
                  <a:pt x="5742458" y="1896731"/>
                </a:moveTo>
                <a:lnTo>
                  <a:pt x="5785526" y="1910309"/>
                </a:lnTo>
                <a:lnTo>
                  <a:pt x="5803508" y="1982987"/>
                </a:lnTo>
                <a:lnTo>
                  <a:pt x="5762174" y="1968387"/>
                </a:lnTo>
                <a:close/>
                <a:moveTo>
                  <a:pt x="5533196" y="1895994"/>
                </a:moveTo>
                <a:lnTo>
                  <a:pt x="5547340" y="1900947"/>
                </a:lnTo>
                <a:lnTo>
                  <a:pt x="5615853" y="1925141"/>
                </a:lnTo>
                <a:lnTo>
                  <a:pt x="5639135" y="1991760"/>
                </a:lnTo>
                <a:lnTo>
                  <a:pt x="5645736" y="2010810"/>
                </a:lnTo>
                <a:lnTo>
                  <a:pt x="5565998" y="1979054"/>
                </a:lnTo>
                <a:close/>
                <a:moveTo>
                  <a:pt x="5927732" y="1888301"/>
                </a:moveTo>
                <a:lnTo>
                  <a:pt x="5928330" y="1888470"/>
                </a:lnTo>
                <a:lnTo>
                  <a:pt x="5938796" y="1950949"/>
                </a:lnTo>
                <a:lnTo>
                  <a:pt x="5938423" y="1950831"/>
                </a:lnTo>
                <a:close/>
                <a:moveTo>
                  <a:pt x="5311813" y="1887348"/>
                </a:moveTo>
                <a:lnTo>
                  <a:pt x="5442839" y="1939136"/>
                </a:lnTo>
                <a:lnTo>
                  <a:pt x="5487743" y="2039486"/>
                </a:lnTo>
                <a:lnTo>
                  <a:pt x="5426698" y="2011958"/>
                </a:lnTo>
                <a:lnTo>
                  <a:pt x="5360121" y="1982035"/>
                </a:lnTo>
                <a:close/>
                <a:moveTo>
                  <a:pt x="5913590" y="1884315"/>
                </a:moveTo>
                <a:lnTo>
                  <a:pt x="5919505" y="1885982"/>
                </a:lnTo>
                <a:lnTo>
                  <a:pt x="5930191" y="1948234"/>
                </a:lnTo>
                <a:lnTo>
                  <a:pt x="5924766" y="1946521"/>
                </a:lnTo>
                <a:close/>
                <a:moveTo>
                  <a:pt x="5892086" y="1878255"/>
                </a:moveTo>
                <a:lnTo>
                  <a:pt x="5906308" y="1882263"/>
                </a:lnTo>
                <a:lnTo>
                  <a:pt x="5917403" y="1944199"/>
                </a:lnTo>
                <a:lnTo>
                  <a:pt x="5903974" y="1939963"/>
                </a:lnTo>
                <a:close/>
                <a:moveTo>
                  <a:pt x="5671871" y="1874475"/>
                </a:moveTo>
                <a:lnTo>
                  <a:pt x="5733313" y="1893847"/>
                </a:lnTo>
                <a:lnTo>
                  <a:pt x="5752878" y="1965104"/>
                </a:lnTo>
                <a:lnTo>
                  <a:pt x="5693549" y="1944148"/>
                </a:lnTo>
                <a:lnTo>
                  <a:pt x="5691220" y="1936612"/>
                </a:lnTo>
                <a:close/>
                <a:moveTo>
                  <a:pt x="5863996" y="1870336"/>
                </a:moveTo>
                <a:lnTo>
                  <a:pt x="5883498" y="1875833"/>
                </a:lnTo>
                <a:lnTo>
                  <a:pt x="5895258" y="1937214"/>
                </a:lnTo>
                <a:lnTo>
                  <a:pt x="5876592" y="1931326"/>
                </a:lnTo>
                <a:close/>
                <a:moveTo>
                  <a:pt x="5820271" y="1858013"/>
                </a:moveTo>
                <a:lnTo>
                  <a:pt x="5855510" y="1867946"/>
                </a:lnTo>
                <a:lnTo>
                  <a:pt x="5868065" y="1928635"/>
                </a:lnTo>
                <a:lnTo>
                  <a:pt x="5833766" y="1917815"/>
                </a:lnTo>
                <a:close/>
                <a:moveTo>
                  <a:pt x="5411884" y="1853509"/>
                </a:moveTo>
                <a:lnTo>
                  <a:pt x="5524324" y="1892888"/>
                </a:lnTo>
                <a:lnTo>
                  <a:pt x="5556941" y="1975447"/>
                </a:lnTo>
                <a:lnTo>
                  <a:pt x="5493346" y="1950120"/>
                </a:lnTo>
                <a:lnTo>
                  <a:pt x="5446952" y="1931783"/>
                </a:lnTo>
                <a:close/>
                <a:moveTo>
                  <a:pt x="5598694" y="1851404"/>
                </a:moveTo>
                <a:lnTo>
                  <a:pt x="5663240" y="1871754"/>
                </a:lnTo>
                <a:lnTo>
                  <a:pt x="5684347" y="1939475"/>
                </a:lnTo>
                <a:lnTo>
                  <a:pt x="5684839" y="1941072"/>
                </a:lnTo>
                <a:lnTo>
                  <a:pt x="5622380" y="1919011"/>
                </a:lnTo>
                <a:close/>
                <a:moveTo>
                  <a:pt x="4764841" y="1846075"/>
                </a:moveTo>
                <a:lnTo>
                  <a:pt x="4934248" y="1949429"/>
                </a:lnTo>
                <a:lnTo>
                  <a:pt x="5127291" y="2061958"/>
                </a:lnTo>
                <a:lnTo>
                  <a:pt x="5256079" y="2254193"/>
                </a:lnTo>
                <a:lnTo>
                  <a:pt x="5223040" y="2232037"/>
                </a:lnTo>
                <a:lnTo>
                  <a:pt x="4910765" y="2020748"/>
                </a:lnTo>
                <a:lnTo>
                  <a:pt x="4886818" y="1991237"/>
                </a:lnTo>
                <a:close/>
                <a:moveTo>
                  <a:pt x="5777025" y="1845824"/>
                </a:moveTo>
                <a:lnTo>
                  <a:pt x="5811753" y="1855612"/>
                </a:lnTo>
                <a:lnTo>
                  <a:pt x="5825178" y="1915106"/>
                </a:lnTo>
                <a:lnTo>
                  <a:pt x="5791603" y="1904514"/>
                </a:lnTo>
                <a:lnTo>
                  <a:pt x="5779963" y="1857511"/>
                </a:lnTo>
                <a:close/>
                <a:moveTo>
                  <a:pt x="5724112" y="1830909"/>
                </a:moveTo>
                <a:lnTo>
                  <a:pt x="5768938" y="1843544"/>
                </a:lnTo>
                <a:lnTo>
                  <a:pt x="5773151" y="1860297"/>
                </a:lnTo>
                <a:lnTo>
                  <a:pt x="5783456" y="1901944"/>
                </a:lnTo>
                <a:lnTo>
                  <a:pt x="5740127" y="1888276"/>
                </a:lnTo>
                <a:close/>
                <a:moveTo>
                  <a:pt x="5926705" y="1828856"/>
                </a:moveTo>
                <a:lnTo>
                  <a:pt x="6238395" y="1908667"/>
                </a:lnTo>
                <a:lnTo>
                  <a:pt x="6238407" y="1908618"/>
                </a:lnTo>
                <a:lnTo>
                  <a:pt x="6555586" y="2006267"/>
                </a:lnTo>
                <a:cubicBezTo>
                  <a:pt x="7267245" y="2250679"/>
                  <a:pt x="7779169" y="2610621"/>
                  <a:pt x="8079848" y="3078452"/>
                </a:cubicBezTo>
                <a:cubicBezTo>
                  <a:pt x="8312962" y="3442457"/>
                  <a:pt x="8452690" y="3864166"/>
                  <a:pt x="8572310" y="4315251"/>
                </a:cubicBezTo>
                <a:lnTo>
                  <a:pt x="8668296" y="4696956"/>
                </a:lnTo>
                <a:lnTo>
                  <a:pt x="8625419" y="4689632"/>
                </a:lnTo>
                <a:lnTo>
                  <a:pt x="8532932" y="4358419"/>
                </a:lnTo>
                <a:cubicBezTo>
                  <a:pt x="8403441" y="3915445"/>
                  <a:pt x="8255813" y="3500929"/>
                  <a:pt x="8019096" y="3141129"/>
                </a:cubicBezTo>
                <a:cubicBezTo>
                  <a:pt x="7669666" y="2610284"/>
                  <a:pt x="7054897" y="2209884"/>
                  <a:pt x="6192124" y="1949204"/>
                </a:cubicBezTo>
                <a:lnTo>
                  <a:pt x="6190136" y="1956828"/>
                </a:lnTo>
                <a:cubicBezTo>
                  <a:pt x="7051062" y="2216480"/>
                  <a:pt x="7663841" y="2617085"/>
                  <a:pt x="8013272" y="3145045"/>
                </a:cubicBezTo>
                <a:cubicBezTo>
                  <a:pt x="8249243" y="3504072"/>
                  <a:pt x="8396765" y="3918395"/>
                  <a:pt x="8526189" y="4360885"/>
                </a:cubicBezTo>
                <a:lnTo>
                  <a:pt x="8617688" y="4688311"/>
                </a:lnTo>
                <a:lnTo>
                  <a:pt x="8549957" y="4676740"/>
                </a:lnTo>
                <a:lnTo>
                  <a:pt x="8468361" y="4414612"/>
                </a:lnTo>
                <a:cubicBezTo>
                  <a:pt x="8327815" y="3981228"/>
                  <a:pt x="8170595" y="3575052"/>
                  <a:pt x="7930312" y="3220357"/>
                </a:cubicBezTo>
                <a:cubicBezTo>
                  <a:pt x="7574177" y="2696240"/>
                  <a:pt x="6967014" y="2288003"/>
                  <a:pt x="6125471" y="2007113"/>
                </a:cubicBezTo>
                <a:lnTo>
                  <a:pt x="6124564" y="2009550"/>
                </a:lnTo>
                <a:lnTo>
                  <a:pt x="5947433" y="1953673"/>
                </a:lnTo>
                <a:lnTo>
                  <a:pt x="5937012" y="1890917"/>
                </a:lnTo>
                <a:lnTo>
                  <a:pt x="6181471" y="1959820"/>
                </a:lnTo>
                <a:lnTo>
                  <a:pt x="6183385" y="1952085"/>
                </a:lnTo>
                <a:lnTo>
                  <a:pt x="5935589" y="1882354"/>
                </a:lnTo>
                <a:close/>
                <a:moveTo>
                  <a:pt x="5917147" y="1826408"/>
                </a:moveTo>
                <a:lnTo>
                  <a:pt x="5917969" y="1826619"/>
                </a:lnTo>
                <a:lnTo>
                  <a:pt x="5926895" y="1879907"/>
                </a:lnTo>
                <a:lnTo>
                  <a:pt x="5926266" y="1879729"/>
                </a:lnTo>
                <a:close/>
                <a:moveTo>
                  <a:pt x="5902511" y="1822661"/>
                </a:moveTo>
                <a:lnTo>
                  <a:pt x="5908915" y="1824301"/>
                </a:lnTo>
                <a:lnTo>
                  <a:pt x="5918033" y="1877413"/>
                </a:lnTo>
                <a:lnTo>
                  <a:pt x="5912046" y="1875728"/>
                </a:lnTo>
                <a:close/>
                <a:moveTo>
                  <a:pt x="5503928" y="1821882"/>
                </a:moveTo>
                <a:lnTo>
                  <a:pt x="5589027" y="1848374"/>
                </a:lnTo>
                <a:lnTo>
                  <a:pt x="5612491" y="1915518"/>
                </a:lnTo>
                <a:lnTo>
                  <a:pt x="5549356" y="1893218"/>
                </a:lnTo>
                <a:lnTo>
                  <a:pt x="5529325" y="1886194"/>
                </a:lnTo>
                <a:close/>
                <a:moveTo>
                  <a:pt x="5134317" y="1817193"/>
                </a:moveTo>
                <a:lnTo>
                  <a:pt x="5300378" y="1882829"/>
                </a:lnTo>
                <a:lnTo>
                  <a:pt x="5348195" y="1976676"/>
                </a:lnTo>
                <a:lnTo>
                  <a:pt x="5186947" y="1904207"/>
                </a:lnTo>
                <a:lnTo>
                  <a:pt x="5176993" y="1887123"/>
                </a:lnTo>
                <a:close/>
                <a:moveTo>
                  <a:pt x="5880280" y="1816969"/>
                </a:moveTo>
                <a:lnTo>
                  <a:pt x="5895299" y="1820814"/>
                </a:lnTo>
                <a:lnTo>
                  <a:pt x="5904770" y="1873681"/>
                </a:lnTo>
                <a:lnTo>
                  <a:pt x="5890428" y="1869645"/>
                </a:lnTo>
                <a:close/>
                <a:moveTo>
                  <a:pt x="4962881" y="1810586"/>
                </a:moveTo>
                <a:lnTo>
                  <a:pt x="5031443" y="1843608"/>
                </a:lnTo>
                <a:lnTo>
                  <a:pt x="5181482" y="1910754"/>
                </a:lnTo>
                <a:lnTo>
                  <a:pt x="5246232" y="2021807"/>
                </a:lnTo>
                <a:lnTo>
                  <a:pt x="5034105" y="1913535"/>
                </a:lnTo>
                <a:close/>
                <a:moveTo>
                  <a:pt x="5651974" y="1810577"/>
                </a:moveTo>
                <a:lnTo>
                  <a:pt x="5715020" y="1828346"/>
                </a:lnTo>
                <a:lnTo>
                  <a:pt x="5730960" y="1885384"/>
                </a:lnTo>
                <a:lnTo>
                  <a:pt x="5669201" y="1865902"/>
                </a:lnTo>
                <a:close/>
                <a:moveTo>
                  <a:pt x="5851446" y="1809585"/>
                </a:moveTo>
                <a:lnTo>
                  <a:pt x="5871803" y="1814798"/>
                </a:lnTo>
                <a:lnTo>
                  <a:pt x="5881849" y="1867231"/>
                </a:lnTo>
                <a:lnTo>
                  <a:pt x="5862211" y="1861705"/>
                </a:lnTo>
                <a:close/>
                <a:moveTo>
                  <a:pt x="4512272" y="1806220"/>
                </a:moveTo>
                <a:lnTo>
                  <a:pt x="4582299" y="1866470"/>
                </a:lnTo>
                <a:cubicBezTo>
                  <a:pt x="4760479" y="2015267"/>
                  <a:pt x="4944429" y="2164873"/>
                  <a:pt x="5134352" y="2316511"/>
                </a:cubicBezTo>
                <a:lnTo>
                  <a:pt x="5152399" y="2330766"/>
                </a:lnTo>
                <a:lnTo>
                  <a:pt x="5200318" y="2389805"/>
                </a:lnTo>
                <a:cubicBezTo>
                  <a:pt x="5308096" y="2524571"/>
                  <a:pt x="5416845" y="2662365"/>
                  <a:pt x="5526978" y="2803282"/>
                </a:cubicBezTo>
                <a:lnTo>
                  <a:pt x="5629715" y="2930806"/>
                </a:lnTo>
                <a:lnTo>
                  <a:pt x="5414398" y="2732075"/>
                </a:lnTo>
                <a:lnTo>
                  <a:pt x="5416098" y="2730024"/>
                </a:lnTo>
                <a:lnTo>
                  <a:pt x="5098360" y="2442668"/>
                </a:lnTo>
                <a:lnTo>
                  <a:pt x="4841335" y="2161294"/>
                </a:lnTo>
                <a:close/>
                <a:moveTo>
                  <a:pt x="5269026" y="1803477"/>
                </a:moveTo>
                <a:lnTo>
                  <a:pt x="5403155" y="1850452"/>
                </a:lnTo>
                <a:lnTo>
                  <a:pt x="5437958" y="1928229"/>
                </a:lnTo>
                <a:lnTo>
                  <a:pt x="5306080" y="1876110"/>
                </a:lnTo>
                <a:close/>
                <a:moveTo>
                  <a:pt x="5806717" y="1798132"/>
                </a:moveTo>
                <a:lnTo>
                  <a:pt x="5842988" y="1807419"/>
                </a:lnTo>
                <a:lnTo>
                  <a:pt x="5853724" y="1859316"/>
                </a:lnTo>
                <a:lnTo>
                  <a:pt x="5818318" y="1849352"/>
                </a:lnTo>
                <a:lnTo>
                  <a:pt x="5809914" y="1812108"/>
                </a:lnTo>
                <a:close/>
                <a:moveTo>
                  <a:pt x="5577040" y="1789600"/>
                </a:moveTo>
                <a:lnTo>
                  <a:pt x="5630293" y="1804466"/>
                </a:lnTo>
                <a:lnTo>
                  <a:pt x="5643420" y="1808166"/>
                </a:lnTo>
                <a:lnTo>
                  <a:pt x="5660568" y="1863178"/>
                </a:lnTo>
                <a:lnTo>
                  <a:pt x="5596622" y="1843006"/>
                </a:lnTo>
                <a:lnTo>
                  <a:pt x="5595644" y="1842702"/>
                </a:lnTo>
                <a:close/>
                <a:moveTo>
                  <a:pt x="5762175" y="1786726"/>
                </a:moveTo>
                <a:lnTo>
                  <a:pt x="5798232" y="1795959"/>
                </a:lnTo>
                <a:lnTo>
                  <a:pt x="5802144" y="1813026"/>
                </a:lnTo>
                <a:lnTo>
                  <a:pt x="5809800" y="1846955"/>
                </a:lnTo>
                <a:lnTo>
                  <a:pt x="5774838" y="1837117"/>
                </a:lnTo>
                <a:close/>
                <a:moveTo>
                  <a:pt x="3905615" y="1786406"/>
                </a:moveTo>
                <a:lnTo>
                  <a:pt x="4031899" y="1901550"/>
                </a:lnTo>
                <a:lnTo>
                  <a:pt x="4059245" y="1948139"/>
                </a:lnTo>
                <a:cubicBezTo>
                  <a:pt x="4110824" y="2042341"/>
                  <a:pt x="4160103" y="2138369"/>
                  <a:pt x="4207682" y="2235494"/>
                </a:cubicBezTo>
                <a:lnTo>
                  <a:pt x="4287368" y="2404933"/>
                </a:lnTo>
                <a:lnTo>
                  <a:pt x="4167232" y="2321435"/>
                </a:lnTo>
                <a:lnTo>
                  <a:pt x="4142064" y="2302782"/>
                </a:lnTo>
                <a:lnTo>
                  <a:pt x="4138073" y="2292113"/>
                </a:lnTo>
                <a:cubicBezTo>
                  <a:pt x="4097477" y="2189650"/>
                  <a:pt x="4054970" y="2089152"/>
                  <a:pt x="4009563" y="1990982"/>
                </a:cubicBezTo>
                <a:close/>
                <a:moveTo>
                  <a:pt x="5380501" y="1783456"/>
                </a:moveTo>
                <a:lnTo>
                  <a:pt x="5495200" y="1819164"/>
                </a:lnTo>
                <a:lnTo>
                  <a:pt x="5520451" y="1883083"/>
                </a:lnTo>
                <a:lnTo>
                  <a:pt x="5407369" y="1843430"/>
                </a:lnTo>
                <a:close/>
                <a:moveTo>
                  <a:pt x="5908720" y="1777126"/>
                </a:moveTo>
                <a:lnTo>
                  <a:pt x="5909717" y="1777357"/>
                </a:lnTo>
                <a:lnTo>
                  <a:pt x="5916264" y="1816435"/>
                </a:lnTo>
                <a:lnTo>
                  <a:pt x="5915405" y="1816222"/>
                </a:lnTo>
                <a:close/>
                <a:moveTo>
                  <a:pt x="5893701" y="1773636"/>
                </a:moveTo>
                <a:lnTo>
                  <a:pt x="5900488" y="1775213"/>
                </a:lnTo>
                <a:lnTo>
                  <a:pt x="5907177" y="1814176"/>
                </a:lnTo>
                <a:lnTo>
                  <a:pt x="5900696" y="1812565"/>
                </a:lnTo>
                <a:close/>
                <a:moveTo>
                  <a:pt x="5707897" y="1772828"/>
                </a:moveTo>
                <a:lnTo>
                  <a:pt x="5754136" y="1784668"/>
                </a:lnTo>
                <a:lnTo>
                  <a:pt x="5766750" y="1834841"/>
                </a:lnTo>
                <a:lnTo>
                  <a:pt x="5721667" y="1822154"/>
                </a:lnTo>
                <a:close/>
                <a:moveTo>
                  <a:pt x="5870912" y="1768339"/>
                </a:moveTo>
                <a:lnTo>
                  <a:pt x="5886551" y="1771974"/>
                </a:lnTo>
                <a:lnTo>
                  <a:pt x="5893501" y="1810776"/>
                </a:lnTo>
                <a:lnTo>
                  <a:pt x="5878363" y="1807012"/>
                </a:lnTo>
                <a:close/>
                <a:moveTo>
                  <a:pt x="5480540" y="1762662"/>
                </a:moveTo>
                <a:lnTo>
                  <a:pt x="5567562" y="1786954"/>
                </a:lnTo>
                <a:lnTo>
                  <a:pt x="5585994" y="1839695"/>
                </a:lnTo>
                <a:lnTo>
                  <a:pt x="5500437" y="1813040"/>
                </a:lnTo>
                <a:close/>
                <a:moveTo>
                  <a:pt x="5841446" y="1761491"/>
                </a:moveTo>
                <a:lnTo>
                  <a:pt x="5862529" y="1766391"/>
                </a:lnTo>
                <a:lnTo>
                  <a:pt x="5869908" y="1804910"/>
                </a:lnTo>
                <a:lnTo>
                  <a:pt x="5849427" y="1799818"/>
                </a:lnTo>
                <a:lnTo>
                  <a:pt x="5845581" y="1781197"/>
                </a:lnTo>
                <a:close/>
                <a:moveTo>
                  <a:pt x="5634421" y="1754209"/>
                </a:moveTo>
                <a:lnTo>
                  <a:pt x="5672864" y="1763857"/>
                </a:lnTo>
                <a:lnTo>
                  <a:pt x="5698855" y="1770513"/>
                </a:lnTo>
                <a:lnTo>
                  <a:pt x="5712573" y="1819595"/>
                </a:lnTo>
                <a:lnTo>
                  <a:pt x="5649231" y="1801770"/>
                </a:lnTo>
                <a:close/>
                <a:moveTo>
                  <a:pt x="5795914" y="1750909"/>
                </a:moveTo>
                <a:lnTo>
                  <a:pt x="5833008" y="1759530"/>
                </a:lnTo>
                <a:lnTo>
                  <a:pt x="5837799" y="1782334"/>
                </a:lnTo>
                <a:lnTo>
                  <a:pt x="5840981" y="1797718"/>
                </a:lnTo>
                <a:lnTo>
                  <a:pt x="5804550" y="1788660"/>
                </a:lnTo>
                <a:close/>
                <a:moveTo>
                  <a:pt x="5750523" y="1740362"/>
                </a:moveTo>
                <a:lnTo>
                  <a:pt x="5787455" y="1748944"/>
                </a:lnTo>
                <a:lnTo>
                  <a:pt x="5796077" y="1786553"/>
                </a:lnTo>
                <a:lnTo>
                  <a:pt x="5759869" y="1777552"/>
                </a:lnTo>
                <a:close/>
                <a:moveTo>
                  <a:pt x="5086339" y="1738574"/>
                </a:moveTo>
                <a:lnTo>
                  <a:pt x="5117096" y="1750269"/>
                </a:lnTo>
                <a:lnTo>
                  <a:pt x="5257838" y="1799559"/>
                </a:lnTo>
                <a:lnTo>
                  <a:pt x="5259800" y="1803190"/>
                </a:lnTo>
                <a:lnTo>
                  <a:pt x="5294653" y="1871593"/>
                </a:lnTo>
                <a:lnTo>
                  <a:pt x="5127105" y="1805376"/>
                </a:lnTo>
                <a:close/>
                <a:moveTo>
                  <a:pt x="5911577" y="1737769"/>
                </a:moveTo>
                <a:lnTo>
                  <a:pt x="6323328" y="1825671"/>
                </a:lnTo>
                <a:lnTo>
                  <a:pt x="6323731" y="1823988"/>
                </a:lnTo>
                <a:lnTo>
                  <a:pt x="6639402" y="1908891"/>
                </a:lnTo>
                <a:cubicBezTo>
                  <a:pt x="7367253" y="2131873"/>
                  <a:pt x="7899111" y="2491954"/>
                  <a:pt x="8187928" y="2960621"/>
                </a:cubicBezTo>
                <a:cubicBezTo>
                  <a:pt x="8491922" y="3455774"/>
                  <a:pt x="8615531" y="4061894"/>
                  <a:pt x="8745794" y="4702637"/>
                </a:cubicBezTo>
                <a:lnTo>
                  <a:pt x="8747412" y="4710472"/>
                </a:lnTo>
                <a:lnTo>
                  <a:pt x="8727464" y="4707064"/>
                </a:lnTo>
                <a:lnTo>
                  <a:pt x="8626290" y="4264830"/>
                </a:lnTo>
                <a:cubicBezTo>
                  <a:pt x="8515137" y="3806016"/>
                  <a:pt x="8382858" y="3377313"/>
                  <a:pt x="8151215" y="3009010"/>
                </a:cubicBezTo>
                <a:cubicBezTo>
                  <a:pt x="7811539" y="2468409"/>
                  <a:pt x="7185153" y="2079502"/>
                  <a:pt x="6288573" y="1852692"/>
                </a:cubicBezTo>
                <a:lnTo>
                  <a:pt x="6286647" y="1860391"/>
                </a:lnTo>
                <a:cubicBezTo>
                  <a:pt x="7181301" y="2086160"/>
                  <a:pt x="7806722" y="2474235"/>
                  <a:pt x="8144474" y="3012755"/>
                </a:cubicBezTo>
                <a:cubicBezTo>
                  <a:pt x="8375395" y="3380435"/>
                  <a:pt x="8507494" y="3808981"/>
                  <a:pt x="8618600" y="4266966"/>
                </a:cubicBezTo>
                <a:lnTo>
                  <a:pt x="8719185" y="4705650"/>
                </a:lnTo>
                <a:lnTo>
                  <a:pt x="8677087" y="4698458"/>
                </a:lnTo>
                <a:lnTo>
                  <a:pt x="8579974" y="4312201"/>
                </a:lnTo>
                <a:cubicBezTo>
                  <a:pt x="8460308" y="3860825"/>
                  <a:pt x="8320398" y="3438417"/>
                  <a:pt x="8086551" y="3073477"/>
                </a:cubicBezTo>
                <a:cubicBezTo>
                  <a:pt x="7742079" y="2537984"/>
                  <a:pt x="7121417" y="2143201"/>
                  <a:pt x="6240349" y="1900946"/>
                </a:cubicBezTo>
                <a:lnTo>
                  <a:pt x="6239201" y="1905453"/>
                </a:lnTo>
                <a:lnTo>
                  <a:pt x="6240327" y="1900951"/>
                </a:lnTo>
                <a:cubicBezTo>
                  <a:pt x="6146220" y="1874888"/>
                  <a:pt x="6051146" y="1850280"/>
                  <a:pt x="5956316" y="1826393"/>
                </a:cubicBezTo>
                <a:lnTo>
                  <a:pt x="5925003" y="1818607"/>
                </a:lnTo>
                <a:lnTo>
                  <a:pt x="5918491" y="1779396"/>
                </a:lnTo>
                <a:lnTo>
                  <a:pt x="6283731" y="1864275"/>
                </a:lnTo>
                <a:lnTo>
                  <a:pt x="6285675" y="1856562"/>
                </a:lnTo>
                <a:lnTo>
                  <a:pt x="5917079" y="1770902"/>
                </a:lnTo>
                <a:close/>
                <a:moveTo>
                  <a:pt x="5233600" y="1737721"/>
                </a:moveTo>
                <a:lnTo>
                  <a:pt x="5371991" y="1780806"/>
                </a:lnTo>
                <a:lnTo>
                  <a:pt x="5398644" y="1840370"/>
                </a:lnTo>
                <a:lnTo>
                  <a:pt x="5263504" y="1792983"/>
                </a:lnTo>
                <a:close/>
                <a:moveTo>
                  <a:pt x="5901627" y="1735645"/>
                </a:moveTo>
                <a:lnTo>
                  <a:pt x="5902770" y="1735889"/>
                </a:lnTo>
                <a:lnTo>
                  <a:pt x="5908294" y="1768859"/>
                </a:lnTo>
                <a:lnTo>
                  <a:pt x="5907265" y="1768620"/>
                </a:lnTo>
                <a:close/>
                <a:moveTo>
                  <a:pt x="5557912" y="1735006"/>
                </a:moveTo>
                <a:lnTo>
                  <a:pt x="5625939" y="1752079"/>
                </a:lnTo>
                <a:lnTo>
                  <a:pt x="5640676" y="1799363"/>
                </a:lnTo>
                <a:lnTo>
                  <a:pt x="5631323" y="1796730"/>
                </a:lnTo>
                <a:lnTo>
                  <a:pt x="5573916" y="1780684"/>
                </a:lnTo>
                <a:close/>
                <a:moveTo>
                  <a:pt x="5886270" y="1732366"/>
                </a:moveTo>
                <a:lnTo>
                  <a:pt x="5893394" y="1733888"/>
                </a:lnTo>
                <a:lnTo>
                  <a:pt x="5899029" y="1766706"/>
                </a:lnTo>
                <a:lnTo>
                  <a:pt x="5892171" y="1765113"/>
                </a:lnTo>
                <a:lnTo>
                  <a:pt x="5887087" y="1736821"/>
                </a:lnTo>
                <a:close/>
                <a:moveTo>
                  <a:pt x="5355553" y="1727771"/>
                </a:moveTo>
                <a:lnTo>
                  <a:pt x="5471928" y="1760257"/>
                </a:lnTo>
                <a:lnTo>
                  <a:pt x="5491706" y="1810321"/>
                </a:lnTo>
                <a:lnTo>
                  <a:pt x="5376450" y="1774415"/>
                </a:lnTo>
                <a:close/>
                <a:moveTo>
                  <a:pt x="5695259" y="1727557"/>
                </a:moveTo>
                <a:lnTo>
                  <a:pt x="5706570" y="1730148"/>
                </a:lnTo>
                <a:lnTo>
                  <a:pt x="5742530" y="1738504"/>
                </a:lnTo>
                <a:lnTo>
                  <a:pt x="5751846" y="1775557"/>
                </a:lnTo>
                <a:lnTo>
                  <a:pt x="5705438" y="1764018"/>
                </a:lnTo>
                <a:close/>
                <a:moveTo>
                  <a:pt x="5862948" y="1727388"/>
                </a:moveTo>
                <a:lnTo>
                  <a:pt x="5879151" y="1730847"/>
                </a:lnTo>
                <a:lnTo>
                  <a:pt x="5880417" y="1737731"/>
                </a:lnTo>
                <a:lnTo>
                  <a:pt x="5885024" y="1763452"/>
                </a:lnTo>
                <a:lnTo>
                  <a:pt x="5869266" y="1759790"/>
                </a:lnTo>
                <a:lnTo>
                  <a:pt x="5868744" y="1757075"/>
                </a:lnTo>
                <a:close/>
                <a:moveTo>
                  <a:pt x="4661176" y="1722704"/>
                </a:moveTo>
                <a:lnTo>
                  <a:pt x="4979088" y="1894607"/>
                </a:lnTo>
                <a:lnTo>
                  <a:pt x="5031655" y="1921382"/>
                </a:lnTo>
                <a:lnTo>
                  <a:pt x="5076691" y="1986430"/>
                </a:lnTo>
                <a:lnTo>
                  <a:pt x="5116984" y="2046572"/>
                </a:lnTo>
                <a:lnTo>
                  <a:pt x="4937274" y="1941847"/>
                </a:lnTo>
                <a:lnTo>
                  <a:pt x="4748701" y="1826866"/>
                </a:lnTo>
                <a:close/>
                <a:moveTo>
                  <a:pt x="5832946" y="1720983"/>
                </a:moveTo>
                <a:lnTo>
                  <a:pt x="5854582" y="1725602"/>
                </a:lnTo>
                <a:lnTo>
                  <a:pt x="5860888" y="1757843"/>
                </a:lnTo>
                <a:lnTo>
                  <a:pt x="5839644" y="1752906"/>
                </a:lnTo>
                <a:close/>
                <a:moveTo>
                  <a:pt x="4899850" y="1719488"/>
                </a:moveTo>
                <a:lnTo>
                  <a:pt x="5072891" y="1792915"/>
                </a:lnTo>
                <a:lnTo>
                  <a:pt x="5121972" y="1812314"/>
                </a:lnTo>
                <a:lnTo>
                  <a:pt x="5170328" y="1891622"/>
                </a:lnTo>
                <a:lnTo>
                  <a:pt x="5174369" y="1898553"/>
                </a:lnTo>
                <a:lnTo>
                  <a:pt x="5034128" y="1835525"/>
                </a:lnTo>
                <a:lnTo>
                  <a:pt x="4953112" y="1796467"/>
                </a:lnTo>
                <a:close/>
                <a:moveTo>
                  <a:pt x="5786817" y="1711135"/>
                </a:moveTo>
                <a:lnTo>
                  <a:pt x="5824537" y="1719187"/>
                </a:lnTo>
                <a:lnTo>
                  <a:pt x="5831206" y="1750945"/>
                </a:lnTo>
                <a:lnTo>
                  <a:pt x="5793942" y="1742285"/>
                </a:lnTo>
                <a:close/>
                <a:moveTo>
                  <a:pt x="5620813" y="1710508"/>
                </a:moveTo>
                <a:lnTo>
                  <a:pt x="5686275" y="1725499"/>
                </a:lnTo>
                <a:lnTo>
                  <a:pt x="5696414" y="1761775"/>
                </a:lnTo>
                <a:lnTo>
                  <a:pt x="5673754" y="1756141"/>
                </a:lnTo>
                <a:lnTo>
                  <a:pt x="5631741" y="1745605"/>
                </a:lnTo>
                <a:close/>
                <a:moveTo>
                  <a:pt x="5459905" y="1710407"/>
                </a:moveTo>
                <a:lnTo>
                  <a:pt x="5548591" y="1732667"/>
                </a:lnTo>
                <a:lnTo>
                  <a:pt x="5564446" y="1778039"/>
                </a:lnTo>
                <a:lnTo>
                  <a:pt x="5476956" y="1753585"/>
                </a:lnTo>
                <a:close/>
                <a:moveTo>
                  <a:pt x="5906179" y="1705614"/>
                </a:moveTo>
                <a:lnTo>
                  <a:pt x="6345450" y="1793012"/>
                </a:lnTo>
                <a:lnTo>
                  <a:pt x="6344556" y="1796724"/>
                </a:lnTo>
                <a:cubicBezTo>
                  <a:pt x="7249792" y="1995515"/>
                  <a:pt x="7901331" y="2385481"/>
                  <a:pt x="8228445" y="2923904"/>
                </a:cubicBezTo>
                <a:cubicBezTo>
                  <a:pt x="8530550" y="3422995"/>
                  <a:pt x="8645368" y="4035858"/>
                  <a:pt x="8767986" y="4683407"/>
                </a:cubicBezTo>
                <a:lnTo>
                  <a:pt x="8774035" y="4715020"/>
                </a:lnTo>
                <a:lnTo>
                  <a:pt x="8755841" y="4711912"/>
                </a:lnTo>
                <a:lnTo>
                  <a:pt x="8753537" y="4700759"/>
                </a:lnTo>
                <a:cubicBezTo>
                  <a:pt x="8623273" y="4058974"/>
                  <a:pt x="8499665" y="3451813"/>
                  <a:pt x="8194720" y="2955824"/>
                </a:cubicBezTo>
                <a:cubicBezTo>
                  <a:pt x="7863693" y="2419160"/>
                  <a:pt x="7215086" y="2023494"/>
                  <a:pt x="6317507" y="1814084"/>
                </a:cubicBezTo>
                <a:lnTo>
                  <a:pt x="6316986" y="1816191"/>
                </a:lnTo>
                <a:lnTo>
                  <a:pt x="5910179" y="1729346"/>
                </a:lnTo>
                <a:lnTo>
                  <a:pt x="5908396" y="1718616"/>
                </a:lnTo>
                <a:close/>
                <a:moveTo>
                  <a:pt x="5896069" y="1703603"/>
                </a:moveTo>
                <a:lnTo>
                  <a:pt x="5897379" y="1703863"/>
                </a:lnTo>
                <a:lnTo>
                  <a:pt x="5899686" y="1717478"/>
                </a:lnTo>
                <a:lnTo>
                  <a:pt x="5901361" y="1727463"/>
                </a:lnTo>
                <a:lnTo>
                  <a:pt x="5900183" y="1727212"/>
                </a:lnTo>
                <a:lnTo>
                  <a:pt x="5899686" y="1724304"/>
                </a:lnTo>
                <a:close/>
                <a:moveTo>
                  <a:pt x="5740705" y="1701291"/>
                </a:moveTo>
                <a:lnTo>
                  <a:pt x="5778374" y="1709332"/>
                </a:lnTo>
                <a:lnTo>
                  <a:pt x="5785477" y="1740318"/>
                </a:lnTo>
                <a:lnTo>
                  <a:pt x="5748343" y="1731688"/>
                </a:lnTo>
                <a:close/>
                <a:moveTo>
                  <a:pt x="5880423" y="1700490"/>
                </a:moveTo>
                <a:lnTo>
                  <a:pt x="5887845" y="1701966"/>
                </a:lnTo>
                <a:lnTo>
                  <a:pt x="5891905" y="1725215"/>
                </a:lnTo>
                <a:lnTo>
                  <a:pt x="5891945" y="1725453"/>
                </a:lnTo>
                <a:lnTo>
                  <a:pt x="5884719" y="1723911"/>
                </a:lnTo>
                <a:close/>
                <a:moveTo>
                  <a:pt x="5856780" y="1695786"/>
                </a:moveTo>
                <a:lnTo>
                  <a:pt x="5873318" y="1699076"/>
                </a:lnTo>
                <a:lnTo>
                  <a:pt x="5877599" y="1722391"/>
                </a:lnTo>
                <a:lnTo>
                  <a:pt x="5861295" y="1718911"/>
                </a:lnTo>
                <a:close/>
                <a:moveTo>
                  <a:pt x="3803653" y="1693440"/>
                </a:moveTo>
                <a:lnTo>
                  <a:pt x="3887972" y="1770320"/>
                </a:lnTo>
                <a:lnTo>
                  <a:pt x="4002009" y="1994787"/>
                </a:lnTo>
                <a:lnTo>
                  <a:pt x="4129516" y="2293482"/>
                </a:lnTo>
                <a:lnTo>
                  <a:pt x="4019016" y="2211585"/>
                </a:lnTo>
                <a:lnTo>
                  <a:pt x="3990108" y="2125157"/>
                </a:lnTo>
                <a:cubicBezTo>
                  <a:pt x="3961619" y="2046380"/>
                  <a:pt x="3931295" y="1969066"/>
                  <a:pt x="3898652" y="1893412"/>
                </a:cubicBezTo>
                <a:close/>
                <a:moveTo>
                  <a:pt x="5543093" y="1692709"/>
                </a:moveTo>
                <a:lnTo>
                  <a:pt x="5612380" y="1708576"/>
                </a:lnTo>
                <a:lnTo>
                  <a:pt x="5623257" y="1743477"/>
                </a:lnTo>
                <a:lnTo>
                  <a:pt x="5554870" y="1726327"/>
                </a:lnTo>
                <a:close/>
                <a:moveTo>
                  <a:pt x="5826389" y="1689739"/>
                </a:moveTo>
                <a:lnTo>
                  <a:pt x="5848427" y="1694124"/>
                </a:lnTo>
                <a:lnTo>
                  <a:pt x="5852925" y="1717123"/>
                </a:lnTo>
                <a:lnTo>
                  <a:pt x="5831161" y="1712477"/>
                </a:lnTo>
                <a:close/>
                <a:moveTo>
                  <a:pt x="5684640" y="1689518"/>
                </a:moveTo>
                <a:lnTo>
                  <a:pt x="5732751" y="1699605"/>
                </a:lnTo>
                <a:lnTo>
                  <a:pt x="5740351" y="1729831"/>
                </a:lnTo>
                <a:lnTo>
                  <a:pt x="5708516" y="1722432"/>
                </a:lnTo>
                <a:lnTo>
                  <a:pt x="5692825" y="1718843"/>
                </a:lnTo>
                <a:close/>
                <a:moveTo>
                  <a:pt x="5205556" y="1685898"/>
                </a:moveTo>
                <a:lnTo>
                  <a:pt x="5347218" y="1725443"/>
                </a:lnTo>
                <a:lnTo>
                  <a:pt x="5367945" y="1771765"/>
                </a:lnTo>
                <a:lnTo>
                  <a:pt x="5228517" y="1728328"/>
                </a:lnTo>
                <a:close/>
                <a:moveTo>
                  <a:pt x="5902036" y="1681315"/>
                </a:moveTo>
                <a:lnTo>
                  <a:pt x="6371200" y="1769291"/>
                </a:lnTo>
                <a:lnTo>
                  <a:pt x="6370639" y="1771560"/>
                </a:lnTo>
                <a:cubicBezTo>
                  <a:pt x="7007651" y="1904791"/>
                  <a:pt x="7854006" y="2206782"/>
                  <a:pt x="8263268" y="2890281"/>
                </a:cubicBezTo>
                <a:cubicBezTo>
                  <a:pt x="8563355" y="3392120"/>
                  <a:pt x="8672527" y="4009635"/>
                  <a:pt x="8787345" y="4663105"/>
                </a:cubicBezTo>
                <a:lnTo>
                  <a:pt x="8797371" y="4719006"/>
                </a:lnTo>
                <a:lnTo>
                  <a:pt x="8782340" y="4716439"/>
                </a:lnTo>
                <a:lnTo>
                  <a:pt x="8775783" y="4682350"/>
                </a:lnTo>
                <a:cubicBezTo>
                  <a:pt x="8653167" y="4032898"/>
                  <a:pt x="8538349" y="3420036"/>
                  <a:pt x="8235303" y="2920097"/>
                </a:cubicBezTo>
                <a:cubicBezTo>
                  <a:pt x="7948137" y="2447128"/>
                  <a:pt x="7412685" y="2088791"/>
                  <a:pt x="6674890" y="1872715"/>
                </a:cubicBezTo>
                <a:lnTo>
                  <a:pt x="6355087" y="1791108"/>
                </a:lnTo>
                <a:lnTo>
                  <a:pt x="6356066" y="1787026"/>
                </a:lnTo>
                <a:lnTo>
                  <a:pt x="5904745" y="1697209"/>
                </a:lnTo>
                <a:close/>
                <a:moveTo>
                  <a:pt x="5779802" y="1680470"/>
                </a:moveTo>
                <a:lnTo>
                  <a:pt x="5818003" y="1688071"/>
                </a:lnTo>
                <a:lnTo>
                  <a:pt x="5822751" y="1710682"/>
                </a:lnTo>
                <a:lnTo>
                  <a:pt x="5784863" y="1702593"/>
                </a:lnTo>
                <a:close/>
                <a:moveTo>
                  <a:pt x="5891838" y="1679402"/>
                </a:moveTo>
                <a:lnTo>
                  <a:pt x="5893277" y="1679672"/>
                </a:lnTo>
                <a:lnTo>
                  <a:pt x="5895955" y="1695458"/>
                </a:lnTo>
                <a:lnTo>
                  <a:pt x="5894597" y="1695188"/>
                </a:lnTo>
                <a:close/>
                <a:moveTo>
                  <a:pt x="5332211" y="1678359"/>
                </a:moveTo>
                <a:lnTo>
                  <a:pt x="5451390" y="1708271"/>
                </a:lnTo>
                <a:lnTo>
                  <a:pt x="5468340" y="1751176"/>
                </a:lnTo>
                <a:lnTo>
                  <a:pt x="5351395" y="1718490"/>
                </a:lnTo>
                <a:lnTo>
                  <a:pt x="5349658" y="1714612"/>
                </a:lnTo>
                <a:close/>
                <a:moveTo>
                  <a:pt x="5048692" y="1676884"/>
                </a:moveTo>
                <a:lnTo>
                  <a:pt x="5152166" y="1712368"/>
                </a:lnTo>
                <a:lnTo>
                  <a:pt x="5222567" y="1734287"/>
                </a:lnTo>
                <a:lnTo>
                  <a:pt x="5252130" y="1788994"/>
                </a:lnTo>
                <a:lnTo>
                  <a:pt x="5119689" y="1742554"/>
                </a:lnTo>
                <a:lnTo>
                  <a:pt x="5079421" y="1727238"/>
                </a:lnTo>
                <a:close/>
                <a:moveTo>
                  <a:pt x="5876013" y="1676434"/>
                </a:moveTo>
                <a:lnTo>
                  <a:pt x="5883636" y="1677864"/>
                </a:lnTo>
                <a:lnTo>
                  <a:pt x="5886374" y="1693552"/>
                </a:lnTo>
                <a:lnTo>
                  <a:pt x="5878879" y="1692060"/>
                </a:lnTo>
                <a:close/>
                <a:moveTo>
                  <a:pt x="5609362" y="1673736"/>
                </a:moveTo>
                <a:lnTo>
                  <a:pt x="5675695" y="1687643"/>
                </a:lnTo>
                <a:lnTo>
                  <a:pt x="5683840" y="1716787"/>
                </a:lnTo>
                <a:lnTo>
                  <a:pt x="5618085" y="1701744"/>
                </a:lnTo>
                <a:close/>
                <a:moveTo>
                  <a:pt x="5852130" y="1671956"/>
                </a:moveTo>
                <a:lnTo>
                  <a:pt x="5868918" y="1675104"/>
                </a:lnTo>
                <a:lnTo>
                  <a:pt x="5871771" y="1690646"/>
                </a:lnTo>
                <a:lnTo>
                  <a:pt x="5855131" y="1687334"/>
                </a:lnTo>
                <a:close/>
                <a:moveTo>
                  <a:pt x="5733171" y="1671312"/>
                </a:moveTo>
                <a:lnTo>
                  <a:pt x="5757683" y="1676070"/>
                </a:lnTo>
                <a:lnTo>
                  <a:pt x="5771372" y="1678793"/>
                </a:lnTo>
                <a:lnTo>
                  <a:pt x="5776416" y="1700791"/>
                </a:lnTo>
                <a:lnTo>
                  <a:pt x="5738547" y="1692707"/>
                </a:lnTo>
                <a:close/>
                <a:moveTo>
                  <a:pt x="5443949" y="1670003"/>
                </a:moveTo>
                <a:lnTo>
                  <a:pt x="5533890" y="1690601"/>
                </a:lnTo>
                <a:lnTo>
                  <a:pt x="5545558" y="1723992"/>
                </a:lnTo>
                <a:lnTo>
                  <a:pt x="5456444" y="1701642"/>
                </a:lnTo>
                <a:close/>
                <a:moveTo>
                  <a:pt x="5821451" y="1666203"/>
                </a:moveTo>
                <a:lnTo>
                  <a:pt x="5843785" y="1670391"/>
                </a:lnTo>
                <a:lnTo>
                  <a:pt x="5846773" y="1685671"/>
                </a:lnTo>
                <a:lnTo>
                  <a:pt x="5824609" y="1681260"/>
                </a:lnTo>
                <a:close/>
                <a:moveTo>
                  <a:pt x="5898938" y="1663156"/>
                </a:moveTo>
                <a:lnTo>
                  <a:pt x="6091407" y="1696198"/>
                </a:lnTo>
                <a:lnTo>
                  <a:pt x="6387650" y="1751756"/>
                </a:lnTo>
                <a:lnTo>
                  <a:pt x="6387041" y="1754218"/>
                </a:lnTo>
                <a:cubicBezTo>
                  <a:pt x="7028894" y="1883643"/>
                  <a:pt x="7878206" y="2180769"/>
                  <a:pt x="8285452" y="2866172"/>
                </a:cubicBezTo>
                <a:cubicBezTo>
                  <a:pt x="8584599" y="3369915"/>
                  <a:pt x="8688930" y="3991447"/>
                  <a:pt x="8799850" y="4648724"/>
                </a:cubicBezTo>
                <a:lnTo>
                  <a:pt x="8812363" y="4721567"/>
                </a:lnTo>
                <a:lnTo>
                  <a:pt x="8805831" y="4720452"/>
                </a:lnTo>
                <a:lnTo>
                  <a:pt x="8795010" y="4660145"/>
                </a:lnTo>
                <a:cubicBezTo>
                  <a:pt x="8679250" y="4005828"/>
                  <a:pt x="8570213" y="3388102"/>
                  <a:pt x="8269990" y="2885417"/>
                </a:cubicBezTo>
                <a:cubicBezTo>
                  <a:pt x="7985413" y="2410780"/>
                  <a:pt x="7447403" y="2054340"/>
                  <a:pt x="6703703" y="1844713"/>
                </a:cubicBezTo>
                <a:lnTo>
                  <a:pt x="6379602" y="1765673"/>
                </a:lnTo>
                <a:lnTo>
                  <a:pt x="6380310" y="1762979"/>
                </a:lnTo>
                <a:lnTo>
                  <a:pt x="5900622" y="1673029"/>
                </a:lnTo>
                <a:close/>
                <a:moveTo>
                  <a:pt x="5888690" y="1661397"/>
                </a:moveTo>
                <a:lnTo>
                  <a:pt x="5890224" y="1661660"/>
                </a:lnTo>
                <a:lnTo>
                  <a:pt x="5891873" y="1671389"/>
                </a:lnTo>
                <a:lnTo>
                  <a:pt x="5890388" y="1671111"/>
                </a:lnTo>
                <a:close/>
                <a:moveTo>
                  <a:pt x="5676484" y="1660311"/>
                </a:moveTo>
                <a:lnTo>
                  <a:pt x="5725252" y="1669776"/>
                </a:lnTo>
                <a:lnTo>
                  <a:pt x="5730597" y="1691040"/>
                </a:lnTo>
                <a:lnTo>
                  <a:pt x="5682242" y="1680930"/>
                </a:lnTo>
                <a:close/>
                <a:moveTo>
                  <a:pt x="5872750" y="1658660"/>
                </a:moveTo>
                <a:lnTo>
                  <a:pt x="5880514" y="1659993"/>
                </a:lnTo>
                <a:lnTo>
                  <a:pt x="5882187" y="1669572"/>
                </a:lnTo>
                <a:lnTo>
                  <a:pt x="5874489" y="1668129"/>
                </a:lnTo>
                <a:close/>
                <a:moveTo>
                  <a:pt x="5774527" y="1657413"/>
                </a:moveTo>
                <a:lnTo>
                  <a:pt x="5776061" y="1657692"/>
                </a:lnTo>
                <a:lnTo>
                  <a:pt x="5813080" y="1664634"/>
                </a:lnTo>
                <a:lnTo>
                  <a:pt x="5816222" y="1679591"/>
                </a:lnTo>
                <a:lnTo>
                  <a:pt x="5777853" y="1671955"/>
                </a:lnTo>
                <a:close/>
                <a:moveTo>
                  <a:pt x="5530665" y="1657239"/>
                </a:moveTo>
                <a:lnTo>
                  <a:pt x="5600971" y="1671978"/>
                </a:lnTo>
                <a:lnTo>
                  <a:pt x="5609649" y="1699814"/>
                </a:lnTo>
                <a:lnTo>
                  <a:pt x="5539999" y="1683881"/>
                </a:lnTo>
                <a:close/>
                <a:moveTo>
                  <a:pt x="5848730" y="1654538"/>
                </a:moveTo>
                <a:lnTo>
                  <a:pt x="5865674" y="1657446"/>
                </a:lnTo>
                <a:lnTo>
                  <a:pt x="5867392" y="1666798"/>
                </a:lnTo>
                <a:lnTo>
                  <a:pt x="5850506" y="1663631"/>
                </a:lnTo>
                <a:close/>
                <a:moveTo>
                  <a:pt x="5897250" y="1653255"/>
                </a:moveTo>
                <a:lnTo>
                  <a:pt x="6100576" y="1687040"/>
                </a:lnTo>
                <a:lnTo>
                  <a:pt x="6398502" y="1741217"/>
                </a:lnTo>
                <a:lnTo>
                  <a:pt x="6397663" y="1744702"/>
                </a:lnTo>
                <a:cubicBezTo>
                  <a:pt x="7041398" y="1870955"/>
                  <a:pt x="7894610" y="2165331"/>
                  <a:pt x="8299972" y="2852638"/>
                </a:cubicBezTo>
                <a:cubicBezTo>
                  <a:pt x="8598177" y="3358284"/>
                  <a:pt x="8700492" y="3981719"/>
                  <a:pt x="8808589" y="4640899"/>
                </a:cubicBezTo>
                <a:lnTo>
                  <a:pt x="8822387" y="4723280"/>
                </a:lnTo>
                <a:lnTo>
                  <a:pt x="8821489" y="4723126"/>
                </a:lnTo>
                <a:lnTo>
                  <a:pt x="8808589" y="4647667"/>
                </a:lnTo>
                <a:cubicBezTo>
                  <a:pt x="8697535" y="3989544"/>
                  <a:pt x="8592396" y="3368010"/>
                  <a:pt x="8293115" y="2862154"/>
                </a:cubicBezTo>
                <a:cubicBezTo>
                  <a:pt x="7935952" y="2260021"/>
                  <a:pt x="7238786" y="1956458"/>
                  <a:pt x="6638825" y="1803412"/>
                </a:cubicBezTo>
                <a:lnTo>
                  <a:pt x="6396915" y="1748421"/>
                </a:lnTo>
                <a:lnTo>
                  <a:pt x="6397605" y="1745546"/>
                </a:lnTo>
                <a:cubicBezTo>
                  <a:pt x="6296768" y="1725278"/>
                  <a:pt x="6194734" y="1706471"/>
                  <a:pt x="6092931" y="1688501"/>
                </a:cubicBezTo>
                <a:lnTo>
                  <a:pt x="5897545" y="1654986"/>
                </a:lnTo>
                <a:close/>
                <a:moveTo>
                  <a:pt x="5886967" y="1651547"/>
                </a:moveTo>
                <a:lnTo>
                  <a:pt x="5888554" y="1651811"/>
                </a:lnTo>
                <a:lnTo>
                  <a:pt x="5888840" y="1653493"/>
                </a:lnTo>
                <a:lnTo>
                  <a:pt x="5887261" y="1653223"/>
                </a:lnTo>
                <a:close/>
                <a:moveTo>
                  <a:pt x="5817892" y="1649243"/>
                </a:moveTo>
                <a:lnTo>
                  <a:pt x="5840405" y="1653107"/>
                </a:lnTo>
                <a:lnTo>
                  <a:pt x="5842157" y="1662066"/>
                </a:lnTo>
                <a:lnTo>
                  <a:pt x="5819699" y="1657855"/>
                </a:lnTo>
                <a:close/>
                <a:moveTo>
                  <a:pt x="4851189" y="1649158"/>
                </a:moveTo>
                <a:lnTo>
                  <a:pt x="5074195" y="1733957"/>
                </a:lnTo>
                <a:lnTo>
                  <a:pt x="5114769" y="1800501"/>
                </a:lnTo>
                <a:lnTo>
                  <a:pt x="5076392" y="1785334"/>
                </a:lnTo>
                <a:lnTo>
                  <a:pt x="4891062" y="1706786"/>
                </a:lnTo>
                <a:close/>
                <a:moveTo>
                  <a:pt x="4363820" y="1648913"/>
                </a:moveTo>
                <a:lnTo>
                  <a:pt x="4434445" y="1701813"/>
                </a:lnTo>
                <a:cubicBezTo>
                  <a:pt x="4520359" y="1764182"/>
                  <a:pt x="4607132" y="1825410"/>
                  <a:pt x="4694301" y="1885737"/>
                </a:cubicBezTo>
                <a:lnTo>
                  <a:pt x="4908154" y="2029821"/>
                </a:lnTo>
                <a:lnTo>
                  <a:pt x="5126672" y="2299066"/>
                </a:lnTo>
                <a:lnTo>
                  <a:pt x="4828010" y="2058265"/>
                </a:lnTo>
                <a:cubicBezTo>
                  <a:pt x="4715634" y="1966452"/>
                  <a:pt x="4605455" y="1875123"/>
                  <a:pt x="4497427" y="1784008"/>
                </a:cubicBezTo>
                <a:lnTo>
                  <a:pt x="4465477" y="1756554"/>
                </a:lnTo>
                <a:close/>
                <a:moveTo>
                  <a:pt x="5870958" y="1648887"/>
                </a:moveTo>
                <a:lnTo>
                  <a:pt x="5878802" y="1650190"/>
                </a:lnTo>
                <a:lnTo>
                  <a:pt x="5879086" y="1651821"/>
                </a:lnTo>
                <a:lnTo>
                  <a:pt x="5871249" y="1650476"/>
                </a:lnTo>
                <a:close/>
                <a:moveTo>
                  <a:pt x="5727534" y="1648883"/>
                </a:moveTo>
                <a:lnTo>
                  <a:pt x="5766121" y="1655887"/>
                </a:lnTo>
                <a:lnTo>
                  <a:pt x="5769421" y="1670277"/>
                </a:lnTo>
                <a:lnTo>
                  <a:pt x="5759691" y="1668341"/>
                </a:lnTo>
                <a:lnTo>
                  <a:pt x="5731044" y="1662847"/>
                </a:lnTo>
                <a:close/>
                <a:moveTo>
                  <a:pt x="5600596" y="1645583"/>
                </a:moveTo>
                <a:lnTo>
                  <a:pt x="5667572" y="1658581"/>
                </a:lnTo>
                <a:lnTo>
                  <a:pt x="5673296" y="1679059"/>
                </a:lnTo>
                <a:lnTo>
                  <a:pt x="5606685" y="1665133"/>
                </a:lnTo>
                <a:close/>
                <a:moveTo>
                  <a:pt x="5846845" y="1644881"/>
                </a:moveTo>
                <a:lnTo>
                  <a:pt x="5863889" y="1647712"/>
                </a:lnTo>
                <a:lnTo>
                  <a:pt x="5864172" y="1649262"/>
                </a:lnTo>
                <a:lnTo>
                  <a:pt x="5847130" y="1646339"/>
                </a:lnTo>
                <a:close/>
                <a:moveTo>
                  <a:pt x="5770790" y="1641071"/>
                </a:moveTo>
                <a:lnTo>
                  <a:pt x="5788569" y="1644209"/>
                </a:lnTo>
                <a:lnTo>
                  <a:pt x="5809546" y="1647811"/>
                </a:lnTo>
                <a:lnTo>
                  <a:pt x="5811327" y="1656286"/>
                </a:lnTo>
                <a:lnTo>
                  <a:pt x="5778068" y="1650049"/>
                </a:lnTo>
                <a:lnTo>
                  <a:pt x="5772612" y="1649037"/>
                </a:lnTo>
                <a:close/>
                <a:moveTo>
                  <a:pt x="5313853" y="1640209"/>
                </a:moveTo>
                <a:lnTo>
                  <a:pt x="5435508" y="1668069"/>
                </a:lnTo>
                <a:lnTo>
                  <a:pt x="5447927" y="1699506"/>
                </a:lnTo>
                <a:lnTo>
                  <a:pt x="5327903" y="1669406"/>
                </a:lnTo>
                <a:close/>
                <a:moveTo>
                  <a:pt x="5815897" y="1639738"/>
                </a:moveTo>
                <a:lnTo>
                  <a:pt x="5838525" y="1643498"/>
                </a:lnTo>
                <a:lnTo>
                  <a:pt x="5838801" y="1644911"/>
                </a:lnTo>
                <a:lnTo>
                  <a:pt x="5816167" y="1641028"/>
                </a:lnTo>
                <a:close/>
                <a:moveTo>
                  <a:pt x="5180258" y="1639149"/>
                </a:moveTo>
                <a:lnTo>
                  <a:pt x="5212798" y="1648388"/>
                </a:lnTo>
                <a:lnTo>
                  <a:pt x="5323747" y="1676235"/>
                </a:lnTo>
                <a:lnTo>
                  <a:pt x="5342952" y="1716129"/>
                </a:lnTo>
                <a:lnTo>
                  <a:pt x="5200346" y="1676270"/>
                </a:lnTo>
                <a:close/>
                <a:moveTo>
                  <a:pt x="5670400" y="1638511"/>
                </a:moveTo>
                <a:lnTo>
                  <a:pt x="5719639" y="1647449"/>
                </a:lnTo>
                <a:lnTo>
                  <a:pt x="5723128" y="1661328"/>
                </a:lnTo>
                <a:lnTo>
                  <a:pt x="5674146" y="1651934"/>
                </a:lnTo>
                <a:close/>
                <a:moveTo>
                  <a:pt x="5430625" y="1636266"/>
                </a:moveTo>
                <a:lnTo>
                  <a:pt x="5521565" y="1655331"/>
                </a:lnTo>
                <a:lnTo>
                  <a:pt x="5530807" y="1681778"/>
                </a:lnTo>
                <a:lnTo>
                  <a:pt x="5440435" y="1661104"/>
                </a:lnTo>
                <a:close/>
                <a:moveTo>
                  <a:pt x="5723473" y="1632719"/>
                </a:moveTo>
                <a:lnTo>
                  <a:pt x="5762385" y="1639588"/>
                </a:lnTo>
                <a:lnTo>
                  <a:pt x="5764194" y="1647479"/>
                </a:lnTo>
                <a:lnTo>
                  <a:pt x="5725374" y="1640286"/>
                </a:lnTo>
                <a:close/>
                <a:moveTo>
                  <a:pt x="5768682" y="1631865"/>
                </a:moveTo>
                <a:lnTo>
                  <a:pt x="5796289" y="1636479"/>
                </a:lnTo>
                <a:lnTo>
                  <a:pt x="5807561" y="1638353"/>
                </a:lnTo>
                <a:lnTo>
                  <a:pt x="5807822" y="1639597"/>
                </a:lnTo>
                <a:lnTo>
                  <a:pt x="5789650" y="1636479"/>
                </a:lnTo>
                <a:lnTo>
                  <a:pt x="5768928" y="1632938"/>
                </a:lnTo>
                <a:close/>
                <a:moveTo>
                  <a:pt x="5521181" y="1630171"/>
                </a:moveTo>
                <a:lnTo>
                  <a:pt x="5592239" y="1643961"/>
                </a:lnTo>
                <a:lnTo>
                  <a:pt x="5598291" y="1663379"/>
                </a:lnTo>
                <a:lnTo>
                  <a:pt x="5527642" y="1648608"/>
                </a:lnTo>
                <a:close/>
                <a:moveTo>
                  <a:pt x="5019365" y="1628827"/>
                </a:moveTo>
                <a:lnTo>
                  <a:pt x="5178776" y="1678422"/>
                </a:lnTo>
                <a:lnTo>
                  <a:pt x="5194798" y="1682895"/>
                </a:lnTo>
                <a:lnTo>
                  <a:pt x="5217492" y="1724894"/>
                </a:lnTo>
                <a:lnTo>
                  <a:pt x="5155600" y="1705612"/>
                </a:lnTo>
                <a:lnTo>
                  <a:pt x="5042566" y="1666846"/>
                </a:lnTo>
                <a:close/>
                <a:moveTo>
                  <a:pt x="5594080" y="1624656"/>
                </a:moveTo>
                <a:lnTo>
                  <a:pt x="5661512" y="1636897"/>
                </a:lnTo>
                <a:lnTo>
                  <a:pt x="5665237" y="1650226"/>
                </a:lnTo>
                <a:lnTo>
                  <a:pt x="5598028" y="1637336"/>
                </a:lnTo>
                <a:close/>
                <a:moveTo>
                  <a:pt x="5721266" y="1623940"/>
                </a:moveTo>
                <a:lnTo>
                  <a:pt x="5760293" y="1630463"/>
                </a:lnTo>
                <a:lnTo>
                  <a:pt x="5760532" y="1631503"/>
                </a:lnTo>
                <a:lnTo>
                  <a:pt x="5721490" y="1624828"/>
                </a:lnTo>
                <a:close/>
                <a:moveTo>
                  <a:pt x="5665948" y="1622566"/>
                </a:moveTo>
                <a:lnTo>
                  <a:pt x="5715586" y="1631328"/>
                </a:lnTo>
                <a:lnTo>
                  <a:pt x="5717469" y="1638822"/>
                </a:lnTo>
                <a:lnTo>
                  <a:pt x="5667924" y="1629642"/>
                </a:lnTo>
                <a:close/>
                <a:moveTo>
                  <a:pt x="4573243" y="1618055"/>
                </a:moveTo>
                <a:lnTo>
                  <a:pt x="4641695" y="1655903"/>
                </a:lnTo>
                <a:lnTo>
                  <a:pt x="4950982" y="1804855"/>
                </a:lnTo>
                <a:lnTo>
                  <a:pt x="5021913" y="1907312"/>
                </a:lnTo>
                <a:lnTo>
                  <a:pt x="4982991" y="1887443"/>
                </a:lnTo>
                <a:lnTo>
                  <a:pt x="4646877" y="1705687"/>
                </a:lnTo>
                <a:close/>
                <a:moveTo>
                  <a:pt x="5663643" y="1614307"/>
                </a:moveTo>
                <a:lnTo>
                  <a:pt x="5713397" y="1622624"/>
                </a:lnTo>
                <a:lnTo>
                  <a:pt x="5713613" y="1623482"/>
                </a:lnTo>
                <a:lnTo>
                  <a:pt x="5663828" y="1614972"/>
                </a:lnTo>
                <a:close/>
                <a:moveTo>
                  <a:pt x="5419772" y="1610490"/>
                </a:moveTo>
                <a:lnTo>
                  <a:pt x="5512161" y="1628421"/>
                </a:lnTo>
                <a:lnTo>
                  <a:pt x="5518550" y="1646708"/>
                </a:lnTo>
                <a:lnTo>
                  <a:pt x="5427150" y="1627600"/>
                </a:lnTo>
                <a:close/>
                <a:moveTo>
                  <a:pt x="5514167" y="1610149"/>
                </a:moveTo>
                <a:lnTo>
                  <a:pt x="5585751" y="1623144"/>
                </a:lnTo>
                <a:lnTo>
                  <a:pt x="5589675" y="1635734"/>
                </a:lnTo>
                <a:lnTo>
                  <a:pt x="5518337" y="1622053"/>
                </a:lnTo>
                <a:close/>
                <a:moveTo>
                  <a:pt x="5589211" y="1609021"/>
                </a:moveTo>
                <a:lnTo>
                  <a:pt x="5657069" y="1620998"/>
                </a:lnTo>
                <a:lnTo>
                  <a:pt x="5659024" y="1627993"/>
                </a:lnTo>
                <a:lnTo>
                  <a:pt x="5591206" y="1615428"/>
                </a:lnTo>
                <a:close/>
                <a:moveTo>
                  <a:pt x="5298639" y="1608596"/>
                </a:moveTo>
                <a:lnTo>
                  <a:pt x="5422250" y="1634511"/>
                </a:lnTo>
                <a:lnTo>
                  <a:pt x="5431993" y="1659172"/>
                </a:lnTo>
                <a:lnTo>
                  <a:pt x="5309492" y="1631148"/>
                </a:lnTo>
                <a:close/>
                <a:moveTo>
                  <a:pt x="5160394" y="1602440"/>
                </a:moveTo>
                <a:lnTo>
                  <a:pt x="5238851" y="1623033"/>
                </a:lnTo>
                <a:lnTo>
                  <a:pt x="5305483" y="1638292"/>
                </a:lnTo>
                <a:lnTo>
                  <a:pt x="5319438" y="1667283"/>
                </a:lnTo>
                <a:lnTo>
                  <a:pt x="5215043" y="1641102"/>
                </a:lnTo>
                <a:lnTo>
                  <a:pt x="5175179" y="1629763"/>
                </a:lnTo>
                <a:close/>
                <a:moveTo>
                  <a:pt x="5586860" y="1601473"/>
                </a:moveTo>
                <a:lnTo>
                  <a:pt x="5654785" y="1612826"/>
                </a:lnTo>
                <a:lnTo>
                  <a:pt x="5654961" y="1613457"/>
                </a:lnTo>
                <a:lnTo>
                  <a:pt x="5586974" y="1601835"/>
                </a:lnTo>
                <a:close/>
                <a:moveTo>
                  <a:pt x="5508799" y="1594829"/>
                </a:moveTo>
                <a:lnTo>
                  <a:pt x="5580893" y="1607553"/>
                </a:lnTo>
                <a:lnTo>
                  <a:pt x="5582865" y="1613883"/>
                </a:lnTo>
                <a:lnTo>
                  <a:pt x="5510796" y="1600531"/>
                </a:lnTo>
                <a:close/>
                <a:moveTo>
                  <a:pt x="4811054" y="1594214"/>
                </a:moveTo>
                <a:lnTo>
                  <a:pt x="4832589" y="1602774"/>
                </a:lnTo>
                <a:lnTo>
                  <a:pt x="5036940" y="1672854"/>
                </a:lnTo>
                <a:lnTo>
                  <a:pt x="5067283" y="1722621"/>
                </a:lnTo>
                <a:lnTo>
                  <a:pt x="4842852" y="1637252"/>
                </a:lnTo>
                <a:close/>
                <a:moveTo>
                  <a:pt x="5411596" y="1591529"/>
                </a:moveTo>
                <a:lnTo>
                  <a:pt x="5505207" y="1608522"/>
                </a:lnTo>
                <a:lnTo>
                  <a:pt x="5509331" y="1620325"/>
                </a:lnTo>
                <a:lnTo>
                  <a:pt x="5416321" y="1602488"/>
                </a:lnTo>
                <a:close/>
                <a:moveTo>
                  <a:pt x="3689355" y="1589225"/>
                </a:moveTo>
                <a:lnTo>
                  <a:pt x="3787939" y="1679112"/>
                </a:lnTo>
                <a:lnTo>
                  <a:pt x="3891698" y="1897442"/>
                </a:lnTo>
                <a:cubicBezTo>
                  <a:pt x="3924287" y="1972975"/>
                  <a:pt x="3954550" y="2050163"/>
                  <a:pt x="3982973" y="2128810"/>
                </a:cubicBezTo>
                <a:lnTo>
                  <a:pt x="4007875" y="2203327"/>
                </a:lnTo>
                <a:lnTo>
                  <a:pt x="3907086" y="2128628"/>
                </a:lnTo>
                <a:lnTo>
                  <a:pt x="3900828" y="2106189"/>
                </a:lnTo>
                <a:cubicBezTo>
                  <a:pt x="3855932" y="1960319"/>
                  <a:pt x="3803523" y="1819881"/>
                  <a:pt x="3740452" y="1686157"/>
                </a:cubicBezTo>
                <a:close/>
                <a:moveTo>
                  <a:pt x="5506416" y="1588026"/>
                </a:moveTo>
                <a:lnTo>
                  <a:pt x="5578564" y="1600086"/>
                </a:lnTo>
                <a:lnTo>
                  <a:pt x="5578666" y="1600415"/>
                </a:lnTo>
                <a:lnTo>
                  <a:pt x="5506430" y="1588066"/>
                </a:lnTo>
                <a:close/>
                <a:moveTo>
                  <a:pt x="5496248" y="1586326"/>
                </a:moveTo>
                <a:lnTo>
                  <a:pt x="5497525" y="1586539"/>
                </a:lnTo>
                <a:lnTo>
                  <a:pt x="5497527" y="1586545"/>
                </a:lnTo>
                <a:close/>
                <a:moveTo>
                  <a:pt x="4993268" y="1586056"/>
                </a:moveTo>
                <a:lnTo>
                  <a:pt x="5169510" y="1636097"/>
                </a:lnTo>
                <a:lnTo>
                  <a:pt x="5189595" y="1673266"/>
                </a:lnTo>
                <a:lnTo>
                  <a:pt x="5180470" y="1670715"/>
                </a:lnTo>
                <a:lnTo>
                  <a:pt x="5013135" y="1618618"/>
                </a:lnTo>
                <a:close/>
                <a:moveTo>
                  <a:pt x="5286976" y="1584361"/>
                </a:moveTo>
                <a:lnTo>
                  <a:pt x="5298210" y="1586898"/>
                </a:lnTo>
                <a:lnTo>
                  <a:pt x="5411299" y="1608846"/>
                </a:lnTo>
                <a:lnTo>
                  <a:pt x="5418608" y="1625813"/>
                </a:lnTo>
                <a:lnTo>
                  <a:pt x="5294431" y="1599853"/>
                </a:lnTo>
                <a:close/>
                <a:moveTo>
                  <a:pt x="5405128" y="1576530"/>
                </a:moveTo>
                <a:lnTo>
                  <a:pt x="5499870" y="1593252"/>
                </a:lnTo>
                <a:lnTo>
                  <a:pt x="5501833" y="1598870"/>
                </a:lnTo>
                <a:lnTo>
                  <a:pt x="5407201" y="1581337"/>
                </a:lnTo>
                <a:close/>
                <a:moveTo>
                  <a:pt x="5144005" y="1572156"/>
                </a:moveTo>
                <a:lnTo>
                  <a:pt x="5261499" y="1600811"/>
                </a:lnTo>
                <a:lnTo>
                  <a:pt x="5290351" y="1606858"/>
                </a:lnTo>
                <a:lnTo>
                  <a:pt x="5301122" y="1629233"/>
                </a:lnTo>
                <a:lnTo>
                  <a:pt x="5240953" y="1615469"/>
                </a:lnTo>
                <a:lnTo>
                  <a:pt x="5155301" y="1593030"/>
                </a:lnTo>
                <a:close/>
                <a:moveTo>
                  <a:pt x="5277509" y="1564690"/>
                </a:moveTo>
                <a:lnTo>
                  <a:pt x="5401474" y="1589692"/>
                </a:lnTo>
                <a:lnTo>
                  <a:pt x="5403181" y="1590002"/>
                </a:lnTo>
                <a:lnTo>
                  <a:pt x="5407861" y="1600864"/>
                </a:lnTo>
                <a:lnTo>
                  <a:pt x="5389400" y="1597324"/>
                </a:lnTo>
                <a:lnTo>
                  <a:pt x="5282257" y="1574556"/>
                </a:lnTo>
                <a:close/>
                <a:moveTo>
                  <a:pt x="4973300" y="1553335"/>
                </a:moveTo>
                <a:lnTo>
                  <a:pt x="5149825" y="1599667"/>
                </a:lnTo>
                <a:lnTo>
                  <a:pt x="5164437" y="1626707"/>
                </a:lnTo>
                <a:lnTo>
                  <a:pt x="4987334" y="1576331"/>
                </a:lnTo>
                <a:close/>
                <a:moveTo>
                  <a:pt x="5271889" y="1553012"/>
                </a:moveTo>
                <a:lnTo>
                  <a:pt x="5396740" y="1575049"/>
                </a:lnTo>
                <a:lnTo>
                  <a:pt x="5398777" y="1579777"/>
                </a:lnTo>
                <a:lnTo>
                  <a:pt x="5273609" y="1556587"/>
                </a:lnTo>
                <a:close/>
                <a:moveTo>
                  <a:pt x="4778118" y="1549635"/>
                </a:moveTo>
                <a:lnTo>
                  <a:pt x="4852085" y="1576783"/>
                </a:lnTo>
                <a:lnTo>
                  <a:pt x="5007930" y="1625268"/>
                </a:lnTo>
                <a:lnTo>
                  <a:pt x="5030820" y="1662817"/>
                </a:lnTo>
                <a:lnTo>
                  <a:pt x="4836306" y="1596105"/>
                </a:lnTo>
                <a:lnTo>
                  <a:pt x="4802539" y="1582689"/>
                </a:lnTo>
                <a:close/>
                <a:moveTo>
                  <a:pt x="5131631" y="1549288"/>
                </a:moveTo>
                <a:lnTo>
                  <a:pt x="5278613" y="1582473"/>
                </a:lnTo>
                <a:lnTo>
                  <a:pt x="5286145" y="1598120"/>
                </a:lnTo>
                <a:lnTo>
                  <a:pt x="5283704" y="1597610"/>
                </a:lnTo>
                <a:lnTo>
                  <a:pt x="5138945" y="1562805"/>
                </a:lnTo>
                <a:close/>
                <a:moveTo>
                  <a:pt x="4502908" y="1537733"/>
                </a:moveTo>
                <a:lnTo>
                  <a:pt x="4770178" y="1664465"/>
                </a:lnTo>
                <a:lnTo>
                  <a:pt x="4888560" y="1714697"/>
                </a:lnTo>
                <a:lnTo>
                  <a:pt x="4941198" y="1790724"/>
                </a:lnTo>
                <a:lnTo>
                  <a:pt x="4645069" y="1647973"/>
                </a:lnTo>
                <a:lnTo>
                  <a:pt x="4556881" y="1599246"/>
                </a:lnTo>
                <a:close/>
                <a:moveTo>
                  <a:pt x="5122975" y="1533291"/>
                </a:moveTo>
                <a:lnTo>
                  <a:pt x="5127959" y="1534529"/>
                </a:lnTo>
                <a:lnTo>
                  <a:pt x="5269250" y="1563024"/>
                </a:lnTo>
                <a:lnTo>
                  <a:pt x="5273952" y="1572791"/>
                </a:lnTo>
                <a:lnTo>
                  <a:pt x="5127509" y="1541672"/>
                </a:lnTo>
                <a:close/>
                <a:moveTo>
                  <a:pt x="4956928" y="1526531"/>
                </a:moveTo>
                <a:lnTo>
                  <a:pt x="5133587" y="1569616"/>
                </a:lnTo>
                <a:lnTo>
                  <a:pt x="5144745" y="1590265"/>
                </a:lnTo>
                <a:lnTo>
                  <a:pt x="4967499" y="1543829"/>
                </a:lnTo>
                <a:lnTo>
                  <a:pt x="4957108" y="1526802"/>
                </a:lnTo>
                <a:close/>
                <a:moveTo>
                  <a:pt x="5116346" y="1521041"/>
                </a:moveTo>
                <a:lnTo>
                  <a:pt x="5246609" y="1548550"/>
                </a:lnTo>
                <a:lnTo>
                  <a:pt x="5263738" y="1551574"/>
                </a:lnTo>
                <a:lnTo>
                  <a:pt x="5265421" y="1555070"/>
                </a:lnTo>
                <a:lnTo>
                  <a:pt x="5241996" y="1550729"/>
                </a:lnTo>
                <a:lnTo>
                  <a:pt x="5117749" y="1523635"/>
                </a:lnTo>
                <a:close/>
                <a:moveTo>
                  <a:pt x="4179751" y="1511040"/>
                </a:moveTo>
                <a:lnTo>
                  <a:pt x="4325192" y="1619979"/>
                </a:lnTo>
                <a:lnTo>
                  <a:pt x="4405717" y="1705205"/>
                </a:lnTo>
                <a:close/>
                <a:moveTo>
                  <a:pt x="4747941" y="1508790"/>
                </a:moveTo>
                <a:lnTo>
                  <a:pt x="4880197" y="1553952"/>
                </a:lnTo>
                <a:lnTo>
                  <a:pt x="4982086" y="1582881"/>
                </a:lnTo>
                <a:lnTo>
                  <a:pt x="5001705" y="1615059"/>
                </a:lnTo>
                <a:lnTo>
                  <a:pt x="4854286" y="1569162"/>
                </a:lnTo>
                <a:lnTo>
                  <a:pt x="4769569" y="1538064"/>
                </a:lnTo>
                <a:close/>
                <a:moveTo>
                  <a:pt x="4942989" y="1505649"/>
                </a:moveTo>
                <a:lnTo>
                  <a:pt x="4965678" y="1511819"/>
                </a:lnTo>
                <a:lnTo>
                  <a:pt x="5121348" y="1546966"/>
                </a:lnTo>
                <a:lnTo>
                  <a:pt x="5128557" y="1560307"/>
                </a:lnTo>
                <a:lnTo>
                  <a:pt x="4955287" y="1518645"/>
                </a:lnTo>
                <a:lnTo>
                  <a:pt x="4950777" y="1517317"/>
                </a:lnTo>
                <a:close/>
                <a:moveTo>
                  <a:pt x="4929374" y="1485251"/>
                </a:moveTo>
                <a:lnTo>
                  <a:pt x="5112563" y="1530708"/>
                </a:lnTo>
                <a:lnTo>
                  <a:pt x="5117266" y="1539411"/>
                </a:lnTo>
                <a:lnTo>
                  <a:pt x="4933808" y="1491894"/>
                </a:lnTo>
                <a:close/>
                <a:moveTo>
                  <a:pt x="4208943" y="1484918"/>
                </a:moveTo>
                <a:lnTo>
                  <a:pt x="4223118" y="1495687"/>
                </a:lnTo>
                <a:cubicBezTo>
                  <a:pt x="4337500" y="1576527"/>
                  <a:pt x="4454838" y="1654185"/>
                  <a:pt x="4573802" y="1729522"/>
                </a:cubicBezTo>
                <a:lnTo>
                  <a:pt x="4744079" y="1833407"/>
                </a:lnTo>
                <a:lnTo>
                  <a:pt x="4879486" y="1994498"/>
                </a:lnTo>
                <a:lnTo>
                  <a:pt x="4888643" y="2005781"/>
                </a:lnTo>
                <a:lnTo>
                  <a:pt x="4639923" y="1837498"/>
                </a:lnTo>
                <a:cubicBezTo>
                  <a:pt x="4543172" y="1769934"/>
                  <a:pt x="4447080" y="1701228"/>
                  <a:pt x="4352307" y="1631018"/>
                </a:cubicBezTo>
                <a:lnTo>
                  <a:pt x="4332525" y="1615776"/>
                </a:lnTo>
                <a:close/>
                <a:moveTo>
                  <a:pt x="4725156" y="1477951"/>
                </a:moveTo>
                <a:lnTo>
                  <a:pt x="4900865" y="1534323"/>
                </a:lnTo>
                <a:lnTo>
                  <a:pt x="4962313" y="1550451"/>
                </a:lnTo>
                <a:lnTo>
                  <a:pt x="4976153" y="1573151"/>
                </a:lnTo>
                <a:lnTo>
                  <a:pt x="4883233" y="1546720"/>
                </a:lnTo>
                <a:lnTo>
                  <a:pt x="4739670" y="1497596"/>
                </a:lnTo>
                <a:close/>
                <a:moveTo>
                  <a:pt x="4924425" y="1477837"/>
                </a:moveTo>
                <a:lnTo>
                  <a:pt x="4985604" y="1493432"/>
                </a:lnTo>
                <a:lnTo>
                  <a:pt x="5106180" y="1518895"/>
                </a:lnTo>
                <a:lnTo>
                  <a:pt x="5107538" y="1521408"/>
                </a:lnTo>
                <a:lnTo>
                  <a:pt x="4983377" y="1494331"/>
                </a:lnTo>
                <a:lnTo>
                  <a:pt x="4925333" y="1479196"/>
                </a:lnTo>
                <a:close/>
                <a:moveTo>
                  <a:pt x="4443897" y="1470480"/>
                </a:moveTo>
                <a:lnTo>
                  <a:pt x="4505532" y="1502078"/>
                </a:lnTo>
                <a:cubicBezTo>
                  <a:pt x="4603322" y="1547819"/>
                  <a:pt x="4703409" y="1590725"/>
                  <a:pt x="4805451" y="1631766"/>
                </a:cubicBezTo>
                <a:lnTo>
                  <a:pt x="4840322" y="1645025"/>
                </a:lnTo>
                <a:lnTo>
                  <a:pt x="4879769" y="1702000"/>
                </a:lnTo>
                <a:lnTo>
                  <a:pt x="4773955" y="1657155"/>
                </a:lnTo>
                <a:lnTo>
                  <a:pt x="4489453" y="1522399"/>
                </a:lnTo>
                <a:close/>
                <a:moveTo>
                  <a:pt x="3859325" y="1457933"/>
                </a:moveTo>
                <a:cubicBezTo>
                  <a:pt x="4072619" y="1690993"/>
                  <a:pt x="4285669" y="1933961"/>
                  <a:pt x="4501610" y="2187912"/>
                </a:cubicBezTo>
                <a:lnTo>
                  <a:pt x="4821181" y="2568980"/>
                </a:lnTo>
                <a:lnTo>
                  <a:pt x="4454586" y="2260003"/>
                </a:lnTo>
                <a:lnTo>
                  <a:pt x="4324651" y="2069468"/>
                </a:lnTo>
                <a:cubicBezTo>
                  <a:pt x="4176374" y="1859904"/>
                  <a:pt x="4022433" y="1653837"/>
                  <a:pt x="3859325" y="1457933"/>
                </a:cubicBezTo>
                <a:close/>
                <a:moveTo>
                  <a:pt x="4706616" y="1452859"/>
                </a:moveTo>
                <a:lnTo>
                  <a:pt x="4919109" y="1517309"/>
                </a:lnTo>
                <a:lnTo>
                  <a:pt x="4945598" y="1523768"/>
                </a:lnTo>
                <a:lnTo>
                  <a:pt x="4950819" y="1531599"/>
                </a:lnTo>
                <a:lnTo>
                  <a:pt x="4956522" y="1540954"/>
                </a:lnTo>
                <a:lnTo>
                  <a:pt x="4903263" y="1527001"/>
                </a:lnTo>
                <a:lnTo>
                  <a:pt x="4717395" y="1467447"/>
                </a:lnTo>
                <a:close/>
                <a:moveTo>
                  <a:pt x="3863051" y="1451343"/>
                </a:moveTo>
                <a:lnTo>
                  <a:pt x="3888878" y="1477267"/>
                </a:lnTo>
                <a:cubicBezTo>
                  <a:pt x="4138649" y="1725544"/>
                  <a:pt x="4388934" y="1972252"/>
                  <a:pt x="4638423" y="2217154"/>
                </a:cubicBezTo>
                <a:lnTo>
                  <a:pt x="5256655" y="2822319"/>
                </a:lnTo>
                <a:lnTo>
                  <a:pt x="5284497" y="2851049"/>
                </a:lnTo>
                <a:lnTo>
                  <a:pt x="5282914" y="2852631"/>
                </a:lnTo>
                <a:lnTo>
                  <a:pt x="5836560" y="3423503"/>
                </a:lnTo>
                <a:lnTo>
                  <a:pt x="5646391" y="3253562"/>
                </a:lnTo>
                <a:cubicBezTo>
                  <a:pt x="5545252" y="3165899"/>
                  <a:pt x="5442814" y="3079851"/>
                  <a:pt x="5338805" y="2995355"/>
                </a:cubicBezTo>
                <a:cubicBezTo>
                  <a:pt x="5183684" y="2869293"/>
                  <a:pt x="5032312" y="2745144"/>
                  <a:pt x="4884520" y="2622365"/>
                </a:cubicBezTo>
                <a:lnTo>
                  <a:pt x="4851019" y="2594128"/>
                </a:lnTo>
                <a:lnTo>
                  <a:pt x="4793923" y="2524610"/>
                </a:lnTo>
                <a:cubicBezTo>
                  <a:pt x="4517660" y="2192004"/>
                  <a:pt x="4248589" y="1877492"/>
                  <a:pt x="3980156" y="1579157"/>
                </a:cubicBezTo>
                <a:close/>
                <a:moveTo>
                  <a:pt x="4694387" y="1436308"/>
                </a:moveTo>
                <a:lnTo>
                  <a:pt x="4724834" y="1446336"/>
                </a:lnTo>
                <a:lnTo>
                  <a:pt x="4931424" y="1502505"/>
                </a:lnTo>
                <a:lnTo>
                  <a:pt x="4938982" y="1513844"/>
                </a:lnTo>
                <a:lnTo>
                  <a:pt x="4699594" y="1443353"/>
                </a:lnTo>
                <a:close/>
                <a:moveTo>
                  <a:pt x="4732802" y="1428997"/>
                </a:moveTo>
                <a:lnTo>
                  <a:pt x="4913047" y="1474938"/>
                </a:lnTo>
                <a:lnTo>
                  <a:pt x="4913900" y="1476216"/>
                </a:lnTo>
                <a:close/>
                <a:moveTo>
                  <a:pt x="4683018" y="1420919"/>
                </a:moveTo>
                <a:lnTo>
                  <a:pt x="4732898" y="1436498"/>
                </a:lnTo>
                <a:lnTo>
                  <a:pt x="4918050" y="1482441"/>
                </a:lnTo>
                <a:lnTo>
                  <a:pt x="4922378" y="1488933"/>
                </a:lnTo>
                <a:lnTo>
                  <a:pt x="4728630" y="1438754"/>
                </a:lnTo>
                <a:lnTo>
                  <a:pt x="4686039" y="1425008"/>
                </a:lnTo>
                <a:close/>
                <a:moveTo>
                  <a:pt x="4399730" y="1420142"/>
                </a:moveTo>
                <a:lnTo>
                  <a:pt x="4525471" y="1480694"/>
                </a:lnTo>
                <a:lnTo>
                  <a:pt x="4799438" y="1589597"/>
                </a:lnTo>
                <a:lnTo>
                  <a:pt x="4831447" y="1632914"/>
                </a:lnTo>
                <a:lnTo>
                  <a:pt x="4808322" y="1624118"/>
                </a:lnTo>
                <a:cubicBezTo>
                  <a:pt x="4706363" y="1583112"/>
                  <a:pt x="4606355" y="1540257"/>
                  <a:pt x="4508651" y="1494587"/>
                </a:cubicBezTo>
                <a:lnTo>
                  <a:pt x="4429455" y="1454020"/>
                </a:lnTo>
                <a:close/>
                <a:moveTo>
                  <a:pt x="4114030" y="1385552"/>
                </a:moveTo>
                <a:lnTo>
                  <a:pt x="4240230" y="1471434"/>
                </a:lnTo>
                <a:cubicBezTo>
                  <a:pt x="4358363" y="1548446"/>
                  <a:pt x="4480028" y="1621464"/>
                  <a:pt x="4603684" y="1691615"/>
                </a:cubicBezTo>
                <a:lnTo>
                  <a:pt x="4642568" y="1712642"/>
                </a:lnTo>
                <a:lnTo>
                  <a:pt x="4727940" y="1814206"/>
                </a:lnTo>
                <a:lnTo>
                  <a:pt x="4577173" y="1722278"/>
                </a:lnTo>
                <a:cubicBezTo>
                  <a:pt x="4458334" y="1647064"/>
                  <a:pt x="4341122" y="1569528"/>
                  <a:pt x="4226833" y="1488780"/>
                </a:cubicBezTo>
                <a:lnTo>
                  <a:pt x="4176445" y="1450505"/>
                </a:lnTo>
                <a:lnTo>
                  <a:pt x="4160748" y="1433884"/>
                </a:lnTo>
                <a:close/>
                <a:moveTo>
                  <a:pt x="4368508" y="1384559"/>
                </a:moveTo>
                <a:lnTo>
                  <a:pt x="4538472" y="1461680"/>
                </a:lnTo>
                <a:lnTo>
                  <a:pt x="4766855" y="1545502"/>
                </a:lnTo>
                <a:lnTo>
                  <a:pt x="4790923" y="1578073"/>
                </a:lnTo>
                <a:lnTo>
                  <a:pt x="4529461" y="1474189"/>
                </a:lnTo>
                <a:lnTo>
                  <a:pt x="4387014" y="1405651"/>
                </a:lnTo>
                <a:close/>
                <a:moveTo>
                  <a:pt x="4336678" y="1348284"/>
                </a:moveTo>
                <a:lnTo>
                  <a:pt x="4561264" y="1445047"/>
                </a:lnTo>
                <a:lnTo>
                  <a:pt x="4736956" y="1505040"/>
                </a:lnTo>
                <a:lnTo>
                  <a:pt x="4758303" y="1533928"/>
                </a:lnTo>
                <a:lnTo>
                  <a:pt x="4541193" y="1454232"/>
                </a:lnTo>
                <a:lnTo>
                  <a:pt x="4355891" y="1370181"/>
                </a:lnTo>
                <a:close/>
                <a:moveTo>
                  <a:pt x="4313645" y="1322034"/>
                </a:moveTo>
                <a:lnTo>
                  <a:pt x="4576987" y="1430416"/>
                </a:lnTo>
                <a:lnTo>
                  <a:pt x="4714387" y="1474497"/>
                </a:lnTo>
                <a:lnTo>
                  <a:pt x="4728676" y="1493834"/>
                </a:lnTo>
                <a:lnTo>
                  <a:pt x="4564949" y="1437810"/>
                </a:lnTo>
                <a:lnTo>
                  <a:pt x="4324056" y="1333899"/>
                </a:lnTo>
                <a:close/>
                <a:moveTo>
                  <a:pt x="4360185" y="1309367"/>
                </a:moveTo>
                <a:cubicBezTo>
                  <a:pt x="4420184" y="1333653"/>
                  <a:pt x="4481308" y="1356223"/>
                  <a:pt x="4543459" y="1377327"/>
                </a:cubicBezTo>
                <a:lnTo>
                  <a:pt x="4672329" y="1417579"/>
                </a:lnTo>
                <a:lnTo>
                  <a:pt x="4675242" y="1421523"/>
                </a:lnTo>
                <a:lnTo>
                  <a:pt x="4541379" y="1378318"/>
                </a:lnTo>
                <a:cubicBezTo>
                  <a:pt x="4479940" y="1356834"/>
                  <a:pt x="4419511" y="1333932"/>
                  <a:pt x="4360185" y="1309367"/>
                </a:cubicBezTo>
                <a:close/>
                <a:moveTo>
                  <a:pt x="4295390" y="1301227"/>
                </a:moveTo>
                <a:lnTo>
                  <a:pt x="4433651" y="1359837"/>
                </a:lnTo>
                <a:cubicBezTo>
                  <a:pt x="4485414" y="1380257"/>
                  <a:pt x="4537961" y="1399548"/>
                  <a:pt x="4591236" y="1417864"/>
                </a:cubicBezTo>
                <a:lnTo>
                  <a:pt x="4696024" y="1449646"/>
                </a:lnTo>
                <a:lnTo>
                  <a:pt x="4706628" y="1463998"/>
                </a:lnTo>
                <a:lnTo>
                  <a:pt x="4579802" y="1423361"/>
                </a:lnTo>
                <a:lnTo>
                  <a:pt x="4302375" y="1309188"/>
                </a:lnTo>
                <a:close/>
                <a:moveTo>
                  <a:pt x="4015648" y="1283771"/>
                </a:moveTo>
                <a:lnTo>
                  <a:pt x="4086417" y="1334043"/>
                </a:lnTo>
                <a:cubicBezTo>
                  <a:pt x="4145075" y="1373367"/>
                  <a:pt x="4204962" y="1411328"/>
                  <a:pt x="4265864" y="1448102"/>
                </a:cubicBezTo>
                <a:lnTo>
                  <a:pt x="4553554" y="1607169"/>
                </a:lnTo>
                <a:lnTo>
                  <a:pt x="4561987" y="1616776"/>
                </a:lnTo>
                <a:lnTo>
                  <a:pt x="4628259" y="1695619"/>
                </a:lnTo>
                <a:lnTo>
                  <a:pt x="4607693" y="1684498"/>
                </a:lnTo>
                <a:cubicBezTo>
                  <a:pt x="4484098" y="1614406"/>
                  <a:pt x="4362525" y="1541480"/>
                  <a:pt x="4244528" y="1464545"/>
                </a:cubicBezTo>
                <a:lnTo>
                  <a:pt x="4086140" y="1356698"/>
                </a:lnTo>
                <a:close/>
                <a:moveTo>
                  <a:pt x="4279757" y="1283411"/>
                </a:moveTo>
                <a:lnTo>
                  <a:pt x="4492558" y="1369824"/>
                </a:lnTo>
                <a:lnTo>
                  <a:pt x="4683523" y="1432729"/>
                </a:lnTo>
                <a:lnTo>
                  <a:pt x="4689088" y="1440260"/>
                </a:lnTo>
                <a:lnTo>
                  <a:pt x="4639866" y="1425766"/>
                </a:lnTo>
                <a:cubicBezTo>
                  <a:pt x="4537173" y="1391766"/>
                  <a:pt x="4437068" y="1354365"/>
                  <a:pt x="4339973" y="1312483"/>
                </a:cubicBezTo>
                <a:lnTo>
                  <a:pt x="4281543" y="1285447"/>
                </a:lnTo>
                <a:close/>
                <a:moveTo>
                  <a:pt x="3928512" y="1193624"/>
                </a:moveTo>
                <a:lnTo>
                  <a:pt x="3934568" y="1198341"/>
                </a:lnTo>
                <a:cubicBezTo>
                  <a:pt x="4105772" y="1322461"/>
                  <a:pt x="4287831" y="1429352"/>
                  <a:pt x="4478352" y="1526089"/>
                </a:cubicBezTo>
                <a:lnTo>
                  <a:pt x="4485252" y="1529362"/>
                </a:lnTo>
                <a:lnTo>
                  <a:pt x="4536914" y="1588213"/>
                </a:lnTo>
                <a:lnTo>
                  <a:pt x="4269930" y="1440697"/>
                </a:lnTo>
                <a:cubicBezTo>
                  <a:pt x="4209145" y="1404031"/>
                  <a:pt x="4149375" y="1366183"/>
                  <a:pt x="4090836" y="1326977"/>
                </a:cubicBezTo>
                <a:lnTo>
                  <a:pt x="3984354" y="1251395"/>
                </a:lnTo>
                <a:close/>
                <a:moveTo>
                  <a:pt x="4058137" y="1172304"/>
                </a:moveTo>
                <a:lnTo>
                  <a:pt x="4262584" y="1275703"/>
                </a:lnTo>
                <a:lnTo>
                  <a:pt x="4264020" y="1277339"/>
                </a:lnTo>
                <a:lnTo>
                  <a:pt x="4196640" y="1246162"/>
                </a:lnTo>
                <a:cubicBezTo>
                  <a:pt x="4149649" y="1222844"/>
                  <a:pt x="4103465" y="1198270"/>
                  <a:pt x="4058137" y="1172304"/>
                </a:cubicBezTo>
                <a:close/>
                <a:moveTo>
                  <a:pt x="3739712" y="1112477"/>
                </a:moveTo>
                <a:cubicBezTo>
                  <a:pt x="3789913" y="1157786"/>
                  <a:pt x="3840112" y="1201251"/>
                  <a:pt x="3890169" y="1242753"/>
                </a:cubicBezTo>
                <a:lnTo>
                  <a:pt x="4168682" y="1454332"/>
                </a:lnTo>
                <a:lnTo>
                  <a:pt x="4290964" y="1583753"/>
                </a:lnTo>
                <a:lnTo>
                  <a:pt x="4072610" y="1415513"/>
                </a:lnTo>
                <a:cubicBezTo>
                  <a:pt x="3958728" y="1315074"/>
                  <a:pt x="3847714" y="1213776"/>
                  <a:pt x="3739712" y="1112477"/>
                </a:cubicBezTo>
                <a:close/>
                <a:moveTo>
                  <a:pt x="3846748" y="1109034"/>
                </a:moveTo>
                <a:lnTo>
                  <a:pt x="3949067" y="1185835"/>
                </a:lnTo>
                <a:cubicBezTo>
                  <a:pt x="4036310" y="1246804"/>
                  <a:pt x="4126530" y="1302995"/>
                  <a:pt x="4219388" y="1355378"/>
                </a:cubicBezTo>
                <a:lnTo>
                  <a:pt x="4425109" y="1460847"/>
                </a:lnTo>
                <a:lnTo>
                  <a:pt x="4470423" y="1512468"/>
                </a:lnTo>
                <a:lnTo>
                  <a:pt x="4203591" y="1365652"/>
                </a:lnTo>
                <a:cubicBezTo>
                  <a:pt x="4112990" y="1311369"/>
                  <a:pt x="4024827" y="1253636"/>
                  <a:pt x="3939411" y="1191558"/>
                </a:cubicBezTo>
                <a:lnTo>
                  <a:pt x="3887129" y="1150809"/>
                </a:lnTo>
                <a:close/>
                <a:moveTo>
                  <a:pt x="3826135" y="1067555"/>
                </a:moveTo>
                <a:lnTo>
                  <a:pt x="3960732" y="1164537"/>
                </a:lnTo>
                <a:cubicBezTo>
                  <a:pt x="4050669" y="1223710"/>
                  <a:pt x="4144068" y="1277321"/>
                  <a:pt x="4240501" y="1326476"/>
                </a:cubicBezTo>
                <a:lnTo>
                  <a:pt x="4351279" y="1376741"/>
                </a:lnTo>
                <a:lnTo>
                  <a:pt x="4369082" y="1397022"/>
                </a:lnTo>
                <a:lnTo>
                  <a:pt x="4237434" y="1333681"/>
                </a:lnTo>
                <a:cubicBezTo>
                  <a:pt x="4142824" y="1283059"/>
                  <a:pt x="4051077" y="1228308"/>
                  <a:pt x="3962586" y="1168396"/>
                </a:cubicBezTo>
                <a:close/>
                <a:moveTo>
                  <a:pt x="3767421" y="1028013"/>
                </a:moveTo>
                <a:lnTo>
                  <a:pt x="3832157" y="1082431"/>
                </a:lnTo>
                <a:cubicBezTo>
                  <a:pt x="3873254" y="1114671"/>
                  <a:pt x="3915129" y="1145257"/>
                  <a:pt x="3957779" y="1174180"/>
                </a:cubicBezTo>
                <a:cubicBezTo>
                  <a:pt x="4046462" y="1234269"/>
                  <a:pt x="4138364" y="1289164"/>
                  <a:pt x="4233106" y="1339905"/>
                </a:cubicBezTo>
                <a:lnTo>
                  <a:pt x="4381797" y="1411507"/>
                </a:lnTo>
                <a:lnTo>
                  <a:pt x="4410668" y="1444396"/>
                </a:lnTo>
                <a:lnTo>
                  <a:pt x="4222817" y="1348172"/>
                </a:lnTo>
                <a:cubicBezTo>
                  <a:pt x="4130082" y="1295910"/>
                  <a:pt x="4040010" y="1239868"/>
                  <a:pt x="3952955" y="1179083"/>
                </a:cubicBezTo>
                <a:cubicBezTo>
                  <a:pt x="3910525" y="1149308"/>
                  <a:pt x="3868786" y="1117953"/>
                  <a:pt x="3827745" y="1085023"/>
                </a:cubicBezTo>
                <a:lnTo>
                  <a:pt x="3803289" y="1064107"/>
                </a:lnTo>
                <a:close/>
                <a:moveTo>
                  <a:pt x="3373069" y="948810"/>
                </a:moveTo>
                <a:lnTo>
                  <a:pt x="3411548" y="985109"/>
                </a:lnTo>
                <a:lnTo>
                  <a:pt x="3466523" y="1042597"/>
                </a:lnTo>
                <a:close/>
                <a:moveTo>
                  <a:pt x="3437652" y="834489"/>
                </a:moveTo>
                <a:cubicBezTo>
                  <a:pt x="3594849" y="989813"/>
                  <a:pt x="3758071" y="1143297"/>
                  <a:pt x="3925883" y="1295796"/>
                </a:cubicBezTo>
                <a:cubicBezTo>
                  <a:pt x="3909532" y="1282290"/>
                  <a:pt x="3893182" y="1268783"/>
                  <a:pt x="3876687" y="1254295"/>
                </a:cubicBezTo>
                <a:cubicBezTo>
                  <a:pt x="3728095" y="1125983"/>
                  <a:pt x="3582371" y="986989"/>
                  <a:pt x="3437652" y="834489"/>
                </a:cubicBezTo>
                <a:close/>
                <a:moveTo>
                  <a:pt x="2912456" y="812396"/>
                </a:moveTo>
                <a:lnTo>
                  <a:pt x="3005084" y="866521"/>
                </a:lnTo>
                <a:cubicBezTo>
                  <a:pt x="3254621" y="1027061"/>
                  <a:pt x="3475400" y="1232566"/>
                  <a:pt x="3630579" y="1495672"/>
                </a:cubicBezTo>
                <a:lnTo>
                  <a:pt x="3660556" y="1552395"/>
                </a:lnTo>
                <a:lnTo>
                  <a:pt x="3646434" y="1539521"/>
                </a:lnTo>
                <a:cubicBezTo>
                  <a:pt x="3390731" y="1300536"/>
                  <a:pt x="3147298" y="1060463"/>
                  <a:pt x="2914767" y="814924"/>
                </a:cubicBezTo>
                <a:close/>
                <a:moveTo>
                  <a:pt x="3495084" y="765660"/>
                </a:moveTo>
                <a:lnTo>
                  <a:pt x="3557701" y="828666"/>
                </a:lnTo>
                <a:lnTo>
                  <a:pt x="3594961" y="869217"/>
                </a:lnTo>
                <a:lnTo>
                  <a:pt x="3660471" y="932076"/>
                </a:lnTo>
                <a:lnTo>
                  <a:pt x="3725993" y="998006"/>
                </a:lnTo>
                <a:lnTo>
                  <a:pt x="3706712" y="981517"/>
                </a:lnTo>
                <a:cubicBezTo>
                  <a:pt x="3667067" y="945445"/>
                  <a:pt x="3628121" y="907804"/>
                  <a:pt x="3589880" y="868602"/>
                </a:cubicBezTo>
                <a:close/>
                <a:moveTo>
                  <a:pt x="3148426" y="723290"/>
                </a:moveTo>
                <a:lnTo>
                  <a:pt x="3233944" y="804578"/>
                </a:lnTo>
                <a:lnTo>
                  <a:pt x="3201499" y="776633"/>
                </a:lnTo>
                <a:lnTo>
                  <a:pt x="3151554" y="726511"/>
                </a:lnTo>
                <a:close/>
                <a:moveTo>
                  <a:pt x="2795885" y="684823"/>
                </a:moveTo>
                <a:lnTo>
                  <a:pt x="2856078" y="717349"/>
                </a:lnTo>
                <a:cubicBezTo>
                  <a:pt x="3206068" y="923779"/>
                  <a:pt x="3476491" y="1173779"/>
                  <a:pt x="3664315" y="1465614"/>
                </a:cubicBezTo>
                <a:lnTo>
                  <a:pt x="3775577" y="1657253"/>
                </a:lnTo>
                <a:lnTo>
                  <a:pt x="3678623" y="1568867"/>
                </a:lnTo>
                <a:lnTo>
                  <a:pt x="3637454" y="1490767"/>
                </a:lnTo>
                <a:cubicBezTo>
                  <a:pt x="3481477" y="1226967"/>
                  <a:pt x="3259900" y="1020740"/>
                  <a:pt x="3009589" y="859573"/>
                </a:cubicBezTo>
                <a:lnTo>
                  <a:pt x="2893540" y="791694"/>
                </a:lnTo>
                <a:close/>
                <a:moveTo>
                  <a:pt x="3359339" y="631263"/>
                </a:moveTo>
                <a:lnTo>
                  <a:pt x="3426121" y="696336"/>
                </a:lnTo>
                <a:lnTo>
                  <a:pt x="3470946" y="750828"/>
                </a:lnTo>
                <a:cubicBezTo>
                  <a:pt x="3544992" y="835973"/>
                  <a:pt x="3621887" y="914843"/>
                  <a:pt x="3701587" y="987367"/>
                </a:cubicBezTo>
                <a:lnTo>
                  <a:pt x="3793673" y="1066106"/>
                </a:lnTo>
                <a:lnTo>
                  <a:pt x="3795056" y="1067498"/>
                </a:lnTo>
                <a:lnTo>
                  <a:pt x="3840375" y="1114370"/>
                </a:lnTo>
                <a:lnTo>
                  <a:pt x="3794550" y="1078654"/>
                </a:lnTo>
                <a:cubicBezTo>
                  <a:pt x="3652450" y="960304"/>
                  <a:pt x="3518576" y="825519"/>
                  <a:pt x="3392365" y="673426"/>
                </a:cubicBezTo>
                <a:close/>
                <a:moveTo>
                  <a:pt x="2381172" y="565908"/>
                </a:moveTo>
                <a:lnTo>
                  <a:pt x="2410646" y="575853"/>
                </a:lnTo>
                <a:cubicBezTo>
                  <a:pt x="2546618" y="625952"/>
                  <a:pt x="2682310" y="684925"/>
                  <a:pt x="2813116" y="754349"/>
                </a:cubicBezTo>
                <a:lnTo>
                  <a:pt x="2889967" y="799255"/>
                </a:lnTo>
                <a:lnTo>
                  <a:pt x="2909186" y="820295"/>
                </a:lnTo>
                <a:cubicBezTo>
                  <a:pt x="3141797" y="1065971"/>
                  <a:pt x="3385337" y="1306161"/>
                  <a:pt x="3641147" y="1545271"/>
                </a:cubicBezTo>
                <a:lnTo>
                  <a:pt x="3671338" y="1572798"/>
                </a:lnTo>
                <a:lnTo>
                  <a:pt x="3733602" y="1690616"/>
                </a:lnTo>
                <a:cubicBezTo>
                  <a:pt x="3796656" y="1824022"/>
                  <a:pt x="3848987" y="1964111"/>
                  <a:pt x="3893783" y="2109647"/>
                </a:cubicBezTo>
                <a:lnTo>
                  <a:pt x="3896986" y="2121143"/>
                </a:lnTo>
                <a:lnTo>
                  <a:pt x="3831776" y="2072813"/>
                </a:lnTo>
                <a:cubicBezTo>
                  <a:pt x="3721887" y="1987814"/>
                  <a:pt x="3614287" y="1900498"/>
                  <a:pt x="3510064" y="1810289"/>
                </a:cubicBezTo>
                <a:cubicBezTo>
                  <a:pt x="3152387" y="1500452"/>
                  <a:pt x="2805641" y="1125530"/>
                  <a:pt x="2460060" y="672384"/>
                </a:cubicBezTo>
                <a:close/>
                <a:moveTo>
                  <a:pt x="2686509" y="565125"/>
                </a:moveTo>
                <a:lnTo>
                  <a:pt x="2736333" y="592213"/>
                </a:lnTo>
                <a:cubicBezTo>
                  <a:pt x="3144107" y="832188"/>
                  <a:pt x="3462595" y="1114962"/>
                  <a:pt x="3687540" y="1437613"/>
                </a:cubicBezTo>
                <a:cubicBezTo>
                  <a:pt x="3748334" y="1524838"/>
                  <a:pt x="3804280" y="1615120"/>
                  <a:pt x="3856363" y="1708102"/>
                </a:cubicBezTo>
                <a:lnTo>
                  <a:pt x="3877938" y="1750570"/>
                </a:lnTo>
                <a:lnTo>
                  <a:pt x="3794778" y="1674758"/>
                </a:lnTo>
                <a:lnTo>
                  <a:pt x="3793284" y="1671613"/>
                </a:lnTo>
                <a:cubicBezTo>
                  <a:pt x="3755519" y="1599467"/>
                  <a:pt x="3714952" y="1529173"/>
                  <a:pt x="3671094" y="1460923"/>
                </a:cubicBezTo>
                <a:cubicBezTo>
                  <a:pt x="3482685" y="1167947"/>
                  <a:pt x="3211730" y="917119"/>
                  <a:pt x="2860913" y="710200"/>
                </a:cubicBezTo>
                <a:lnTo>
                  <a:pt x="2778292" y="665569"/>
                </a:lnTo>
                <a:close/>
                <a:moveTo>
                  <a:pt x="3229589" y="504833"/>
                </a:moveTo>
                <a:lnTo>
                  <a:pt x="3316395" y="589419"/>
                </a:lnTo>
                <a:lnTo>
                  <a:pt x="3385225" y="677501"/>
                </a:lnTo>
                <a:cubicBezTo>
                  <a:pt x="3511904" y="830504"/>
                  <a:pt x="3646315" y="966074"/>
                  <a:pt x="3789044" y="1084972"/>
                </a:cubicBezTo>
                <a:lnTo>
                  <a:pt x="3881867" y="1157285"/>
                </a:lnTo>
                <a:lnTo>
                  <a:pt x="3947712" y="1225387"/>
                </a:lnTo>
                <a:lnTo>
                  <a:pt x="3919132" y="1205100"/>
                </a:lnTo>
                <a:cubicBezTo>
                  <a:pt x="3673067" y="1018694"/>
                  <a:pt x="3446562" y="790097"/>
                  <a:pt x="3237317" y="515492"/>
                </a:cubicBezTo>
                <a:close/>
                <a:moveTo>
                  <a:pt x="2042852" y="461415"/>
                </a:moveTo>
                <a:lnTo>
                  <a:pt x="2207054" y="507159"/>
                </a:lnTo>
                <a:lnTo>
                  <a:pt x="2367842" y="561410"/>
                </a:lnTo>
                <a:lnTo>
                  <a:pt x="2453875" y="677388"/>
                </a:lnTo>
                <a:cubicBezTo>
                  <a:pt x="2799980" y="1130815"/>
                  <a:pt x="3146887" y="1506380"/>
                  <a:pt x="3505206" y="1816860"/>
                </a:cubicBezTo>
                <a:cubicBezTo>
                  <a:pt x="3609430" y="1907140"/>
                  <a:pt x="3717100" y="1994581"/>
                  <a:pt x="3827097" y="2079723"/>
                </a:cubicBezTo>
                <a:lnTo>
                  <a:pt x="3900643" y="2134266"/>
                </a:lnTo>
                <a:lnTo>
                  <a:pt x="3955721" y="2331882"/>
                </a:lnTo>
                <a:lnTo>
                  <a:pt x="3985578" y="2471465"/>
                </a:lnTo>
                <a:lnTo>
                  <a:pt x="3649363" y="2256000"/>
                </a:lnTo>
                <a:cubicBezTo>
                  <a:pt x="3533533" y="2176842"/>
                  <a:pt x="3420954" y="2094206"/>
                  <a:pt x="3313072" y="2007119"/>
                </a:cubicBezTo>
                <a:cubicBezTo>
                  <a:pt x="2882420" y="1659291"/>
                  <a:pt x="2492424" y="1197466"/>
                  <a:pt x="2125484" y="601244"/>
                </a:cubicBezTo>
                <a:close/>
                <a:moveTo>
                  <a:pt x="2297066" y="452386"/>
                </a:moveTo>
                <a:lnTo>
                  <a:pt x="2398095" y="490655"/>
                </a:lnTo>
                <a:cubicBezTo>
                  <a:pt x="2480725" y="524915"/>
                  <a:pt x="2560222" y="560945"/>
                  <a:pt x="2636561" y="598732"/>
                </a:cubicBezTo>
                <a:lnTo>
                  <a:pt x="2775255" y="673675"/>
                </a:lnTo>
                <a:lnTo>
                  <a:pt x="2871037" y="778532"/>
                </a:lnTo>
                <a:lnTo>
                  <a:pt x="2817045" y="746951"/>
                </a:lnTo>
                <a:cubicBezTo>
                  <a:pt x="2685859" y="677242"/>
                  <a:pt x="2549794" y="618016"/>
                  <a:pt x="2413458" y="567709"/>
                </a:cubicBezTo>
                <a:lnTo>
                  <a:pt x="2372172" y="553760"/>
                </a:lnTo>
                <a:close/>
                <a:moveTo>
                  <a:pt x="2548596" y="411993"/>
                </a:moveTo>
                <a:lnTo>
                  <a:pt x="2721198" y="516378"/>
                </a:lnTo>
                <a:cubicBezTo>
                  <a:pt x="3137277" y="781788"/>
                  <a:pt x="3466600" y="1077523"/>
                  <a:pt x="3717413" y="1410730"/>
                </a:cubicBezTo>
                <a:cubicBezTo>
                  <a:pt x="3780576" y="1494688"/>
                  <a:pt x="3840244" y="1581940"/>
                  <a:pt x="3897018" y="1671752"/>
                </a:cubicBezTo>
                <a:lnTo>
                  <a:pt x="4018487" y="1878700"/>
                </a:lnTo>
                <a:lnTo>
                  <a:pt x="3895575" y="1766649"/>
                </a:lnTo>
                <a:lnTo>
                  <a:pt x="3863650" y="1703818"/>
                </a:lnTo>
                <a:cubicBezTo>
                  <a:pt x="3811453" y="1610666"/>
                  <a:pt x="3755364" y="1520203"/>
                  <a:pt x="3694395" y="1432791"/>
                </a:cubicBezTo>
                <a:cubicBezTo>
                  <a:pt x="3468185" y="1108893"/>
                  <a:pt x="3148856" y="825326"/>
                  <a:pt x="2740403" y="584933"/>
                </a:cubicBezTo>
                <a:lnTo>
                  <a:pt x="2669275" y="546264"/>
                </a:lnTo>
                <a:lnTo>
                  <a:pt x="2573978" y="441973"/>
                </a:lnTo>
                <a:close/>
                <a:moveTo>
                  <a:pt x="1781803" y="399637"/>
                </a:moveTo>
                <a:lnTo>
                  <a:pt x="1978292" y="443428"/>
                </a:lnTo>
                <a:lnTo>
                  <a:pt x="2031989" y="458388"/>
                </a:lnTo>
                <a:lnTo>
                  <a:pt x="2118815" y="605433"/>
                </a:lnTo>
                <a:cubicBezTo>
                  <a:pt x="2485930" y="1202232"/>
                  <a:pt x="2876690" y="1664180"/>
                  <a:pt x="3308320" y="2012986"/>
                </a:cubicBezTo>
                <a:cubicBezTo>
                  <a:pt x="3416412" y="2100282"/>
                  <a:pt x="3529149" y="2183075"/>
                  <a:pt x="3645101" y="2262350"/>
                </a:cubicBezTo>
                <a:lnTo>
                  <a:pt x="3987845" y="2482068"/>
                </a:lnTo>
                <a:lnTo>
                  <a:pt x="4043921" y="2744230"/>
                </a:lnTo>
                <a:lnTo>
                  <a:pt x="3841393" y="2647642"/>
                </a:lnTo>
                <a:cubicBezTo>
                  <a:pt x="3584593" y="2517700"/>
                  <a:pt x="3337327" y="2374322"/>
                  <a:pt x="3113390" y="2205813"/>
                </a:cubicBezTo>
                <a:cubicBezTo>
                  <a:pt x="2605727" y="1823846"/>
                  <a:pt x="2183839" y="1260106"/>
                  <a:pt x="1824815" y="482206"/>
                </a:cubicBezTo>
                <a:lnTo>
                  <a:pt x="1819518" y="484411"/>
                </a:lnTo>
                <a:close/>
                <a:moveTo>
                  <a:pt x="3117524" y="395636"/>
                </a:moveTo>
                <a:lnTo>
                  <a:pt x="3196415" y="472507"/>
                </a:lnTo>
                <a:lnTo>
                  <a:pt x="3229757" y="518611"/>
                </a:lnTo>
                <a:cubicBezTo>
                  <a:pt x="3439703" y="794851"/>
                  <a:pt x="3667054" y="1024816"/>
                  <a:pt x="3914349" y="1211810"/>
                </a:cubicBezTo>
                <a:lnTo>
                  <a:pt x="3978970" y="1257716"/>
                </a:lnTo>
                <a:lnTo>
                  <a:pt x="4048353" y="1329476"/>
                </a:lnTo>
                <a:lnTo>
                  <a:pt x="3902817" y="1220531"/>
                </a:lnTo>
                <a:cubicBezTo>
                  <a:pt x="3656060" y="1026298"/>
                  <a:pt x="3425578" y="792848"/>
                  <a:pt x="3208249" y="516193"/>
                </a:cubicBezTo>
                <a:close/>
                <a:moveTo>
                  <a:pt x="1971515" y="340698"/>
                </a:moveTo>
                <a:lnTo>
                  <a:pt x="2140823" y="393201"/>
                </a:lnTo>
                <a:lnTo>
                  <a:pt x="2283021" y="447066"/>
                </a:lnTo>
                <a:lnTo>
                  <a:pt x="2358821" y="549249"/>
                </a:lnTo>
                <a:lnTo>
                  <a:pt x="2209330" y="498741"/>
                </a:lnTo>
                <a:lnTo>
                  <a:pt x="2036424" y="450537"/>
                </a:lnTo>
                <a:close/>
                <a:moveTo>
                  <a:pt x="2208591" y="326910"/>
                </a:moveTo>
                <a:lnTo>
                  <a:pt x="2480988" y="453387"/>
                </a:lnTo>
                <a:lnTo>
                  <a:pt x="2665825" y="553879"/>
                </a:lnTo>
                <a:lnTo>
                  <a:pt x="2757679" y="654434"/>
                </a:lnTo>
                <a:lnTo>
                  <a:pt x="2640860" y="591332"/>
                </a:lnTo>
                <a:cubicBezTo>
                  <a:pt x="2564329" y="553475"/>
                  <a:pt x="2484624" y="517388"/>
                  <a:pt x="2401769" y="483086"/>
                </a:cubicBezTo>
                <a:lnTo>
                  <a:pt x="2287923" y="440046"/>
                </a:lnTo>
                <a:lnTo>
                  <a:pt x="2287321" y="439233"/>
                </a:lnTo>
                <a:close/>
                <a:moveTo>
                  <a:pt x="3014887" y="296948"/>
                </a:moveTo>
                <a:lnTo>
                  <a:pt x="3052243" y="332025"/>
                </a:lnTo>
                <a:lnTo>
                  <a:pt x="3080779" y="359830"/>
                </a:lnTo>
                <a:lnTo>
                  <a:pt x="3200938" y="519794"/>
                </a:lnTo>
                <a:cubicBezTo>
                  <a:pt x="3419187" y="798034"/>
                  <a:pt x="3650680" y="1032437"/>
                  <a:pt x="3897957" y="1227282"/>
                </a:cubicBezTo>
                <a:cubicBezTo>
                  <a:pt x="3952725" y="1270348"/>
                  <a:pt x="4008759" y="1312133"/>
                  <a:pt x="4065869" y="1352777"/>
                </a:cubicBezTo>
                <a:lnTo>
                  <a:pt x="4080526" y="1362752"/>
                </a:lnTo>
                <a:lnTo>
                  <a:pt x="4134754" y="1418839"/>
                </a:lnTo>
                <a:lnTo>
                  <a:pt x="3894042" y="1236000"/>
                </a:lnTo>
                <a:cubicBezTo>
                  <a:pt x="3598005" y="992055"/>
                  <a:pt x="3318266" y="696516"/>
                  <a:pt x="3049075" y="343326"/>
                </a:cubicBezTo>
                <a:close/>
                <a:moveTo>
                  <a:pt x="1723802" y="269266"/>
                </a:moveTo>
                <a:lnTo>
                  <a:pt x="1823961" y="294941"/>
                </a:lnTo>
                <a:lnTo>
                  <a:pt x="1966599" y="339174"/>
                </a:lnTo>
                <a:lnTo>
                  <a:pt x="1962878" y="341344"/>
                </a:lnTo>
                <a:lnTo>
                  <a:pt x="2025565" y="447509"/>
                </a:lnTo>
                <a:lnTo>
                  <a:pt x="1979977" y="434800"/>
                </a:lnTo>
                <a:lnTo>
                  <a:pt x="1777376" y="389689"/>
                </a:lnTo>
                <a:close/>
                <a:moveTo>
                  <a:pt x="2406117" y="243699"/>
                </a:moveTo>
                <a:lnTo>
                  <a:pt x="2583495" y="357621"/>
                </a:lnTo>
                <a:cubicBezTo>
                  <a:pt x="3061598" y="678072"/>
                  <a:pt x="3443650" y="1017324"/>
                  <a:pt x="3742602" y="1386557"/>
                </a:cubicBezTo>
                <a:cubicBezTo>
                  <a:pt x="3829941" y="1494407"/>
                  <a:pt x="3912761" y="1606958"/>
                  <a:pt x="3992039" y="1722766"/>
                </a:cubicBezTo>
                <a:lnTo>
                  <a:pt x="4186777" y="2026377"/>
                </a:lnTo>
                <a:lnTo>
                  <a:pt x="4039359" y="1897728"/>
                </a:lnTo>
                <a:lnTo>
                  <a:pt x="4036816" y="1895409"/>
                </a:lnTo>
                <a:lnTo>
                  <a:pt x="3903819" y="1668380"/>
                </a:lnTo>
                <a:cubicBezTo>
                  <a:pt x="3847059" y="1578375"/>
                  <a:pt x="3787412" y="1490920"/>
                  <a:pt x="3724277" y="1406753"/>
                </a:cubicBezTo>
                <a:cubicBezTo>
                  <a:pt x="3472807" y="1073024"/>
                  <a:pt x="3143195" y="776219"/>
                  <a:pt x="2726188" y="510134"/>
                </a:cubicBezTo>
                <a:lnTo>
                  <a:pt x="2532555" y="393047"/>
                </a:lnTo>
                <a:close/>
                <a:moveTo>
                  <a:pt x="3232645" y="232182"/>
                </a:moveTo>
                <a:lnTo>
                  <a:pt x="3275714" y="270206"/>
                </a:lnTo>
                <a:cubicBezTo>
                  <a:pt x="3497782" y="474009"/>
                  <a:pt x="3713799" y="687611"/>
                  <a:pt x="3927073" y="911783"/>
                </a:cubicBezTo>
                <a:lnTo>
                  <a:pt x="4223760" y="1232716"/>
                </a:lnTo>
                <a:lnTo>
                  <a:pt x="4009032" y="1121121"/>
                </a:lnTo>
                <a:cubicBezTo>
                  <a:pt x="3681042" y="927120"/>
                  <a:pt x="3442172" y="631627"/>
                  <a:pt x="3268709" y="305436"/>
                </a:cubicBezTo>
                <a:close/>
                <a:moveTo>
                  <a:pt x="1524714" y="218233"/>
                </a:moveTo>
                <a:lnTo>
                  <a:pt x="1712867" y="266464"/>
                </a:lnTo>
                <a:lnTo>
                  <a:pt x="1767598" y="387512"/>
                </a:lnTo>
                <a:lnTo>
                  <a:pt x="1729359" y="378998"/>
                </a:lnTo>
                <a:lnTo>
                  <a:pt x="1569658" y="350010"/>
                </a:lnTo>
                <a:close/>
                <a:moveTo>
                  <a:pt x="1898838" y="204351"/>
                </a:moveTo>
                <a:lnTo>
                  <a:pt x="1906834" y="207113"/>
                </a:lnTo>
                <a:lnTo>
                  <a:pt x="2194353" y="320987"/>
                </a:lnTo>
                <a:lnTo>
                  <a:pt x="2274378" y="434925"/>
                </a:lnTo>
                <a:lnTo>
                  <a:pt x="2143770" y="385547"/>
                </a:lnTo>
                <a:lnTo>
                  <a:pt x="1969562" y="331697"/>
                </a:lnTo>
                <a:lnTo>
                  <a:pt x="1969637" y="331654"/>
                </a:lnTo>
                <a:close/>
                <a:moveTo>
                  <a:pt x="2630251" y="189827"/>
                </a:moveTo>
                <a:lnTo>
                  <a:pt x="3492780" y="1035839"/>
                </a:lnTo>
                <a:cubicBezTo>
                  <a:pt x="3856026" y="1394666"/>
                  <a:pt x="4219194" y="1757043"/>
                  <a:pt x="4578257" y="2122294"/>
                </a:cubicBezTo>
                <a:lnTo>
                  <a:pt x="5043845" y="2602726"/>
                </a:lnTo>
                <a:lnTo>
                  <a:pt x="4645189" y="2212784"/>
                </a:lnTo>
                <a:cubicBezTo>
                  <a:pt x="4396041" y="1968369"/>
                  <a:pt x="4146130" y="1722147"/>
                  <a:pt x="3896758" y="1474354"/>
                </a:cubicBezTo>
                <a:lnTo>
                  <a:pt x="3740043" y="1317085"/>
                </a:lnTo>
                <a:lnTo>
                  <a:pt x="3711693" y="1286143"/>
                </a:lnTo>
                <a:cubicBezTo>
                  <a:pt x="3619963" y="1182837"/>
                  <a:pt x="3521541" y="1080549"/>
                  <a:pt x="3418240" y="979281"/>
                </a:cubicBezTo>
                <a:cubicBezTo>
                  <a:pt x="3330170" y="889270"/>
                  <a:pt x="3241742" y="800835"/>
                  <a:pt x="3152727" y="713911"/>
                </a:cubicBezTo>
                <a:lnTo>
                  <a:pt x="2972973" y="542661"/>
                </a:lnTo>
                <a:close/>
                <a:moveTo>
                  <a:pt x="3181968" y="187441"/>
                </a:moveTo>
                <a:lnTo>
                  <a:pt x="3186013" y="191012"/>
                </a:lnTo>
                <a:lnTo>
                  <a:pt x="3198611" y="218867"/>
                </a:lnTo>
                <a:cubicBezTo>
                  <a:pt x="3238278" y="297886"/>
                  <a:pt x="3280242" y="373159"/>
                  <a:pt x="3324637" y="444567"/>
                </a:cubicBezTo>
                <a:cubicBezTo>
                  <a:pt x="3279778" y="373159"/>
                  <a:pt x="3237081" y="297886"/>
                  <a:pt x="3196545" y="218867"/>
                </a:cubicBezTo>
                <a:close/>
                <a:moveTo>
                  <a:pt x="1345197" y="172216"/>
                </a:moveTo>
                <a:lnTo>
                  <a:pt x="1515019" y="215748"/>
                </a:lnTo>
                <a:lnTo>
                  <a:pt x="1560024" y="348261"/>
                </a:lnTo>
                <a:lnTo>
                  <a:pt x="1422783" y="323351"/>
                </a:lnTo>
                <a:lnTo>
                  <a:pt x="1381031" y="316408"/>
                </a:lnTo>
                <a:lnTo>
                  <a:pt x="1360629" y="234176"/>
                </a:lnTo>
                <a:close/>
                <a:moveTo>
                  <a:pt x="3147754" y="157235"/>
                </a:moveTo>
                <a:lnTo>
                  <a:pt x="3163839" y="171436"/>
                </a:lnTo>
                <a:lnTo>
                  <a:pt x="3256239" y="346330"/>
                </a:lnTo>
                <a:cubicBezTo>
                  <a:pt x="3455702" y="695500"/>
                  <a:pt x="3702506" y="964069"/>
                  <a:pt x="3990656" y="1141389"/>
                </a:cubicBezTo>
                <a:cubicBezTo>
                  <a:pt x="4037156" y="1169978"/>
                  <a:pt x="4084624" y="1196974"/>
                  <a:pt x="4132998" y="1222530"/>
                </a:cubicBezTo>
                <a:lnTo>
                  <a:pt x="4278626" y="1293977"/>
                </a:lnTo>
                <a:lnTo>
                  <a:pt x="4286098" y="1302490"/>
                </a:lnTo>
                <a:lnTo>
                  <a:pt x="4273373" y="1297253"/>
                </a:lnTo>
                <a:cubicBezTo>
                  <a:pt x="4174380" y="1250661"/>
                  <a:pt x="4078692" y="1199110"/>
                  <a:pt x="3986776" y="1141383"/>
                </a:cubicBezTo>
                <a:cubicBezTo>
                  <a:pt x="3647263" y="928594"/>
                  <a:pt x="3367668" y="601234"/>
                  <a:pt x="3151100" y="164528"/>
                </a:cubicBezTo>
                <a:close/>
                <a:moveTo>
                  <a:pt x="2844303" y="136771"/>
                </a:moveTo>
                <a:lnTo>
                  <a:pt x="2981781" y="265861"/>
                </a:lnTo>
                <a:lnTo>
                  <a:pt x="3153359" y="489201"/>
                </a:lnTo>
                <a:cubicBezTo>
                  <a:pt x="3282211" y="648929"/>
                  <a:pt x="3413485" y="795873"/>
                  <a:pt x="3547662" y="930999"/>
                </a:cubicBezTo>
                <a:cubicBezTo>
                  <a:pt x="3460744" y="847013"/>
                  <a:pt x="3375834" y="763028"/>
                  <a:pt x="3292789" y="678183"/>
                </a:cubicBezTo>
                <a:cubicBezTo>
                  <a:pt x="3148752" y="518132"/>
                  <a:pt x="3005277" y="346201"/>
                  <a:pt x="2862308" y="160733"/>
                </a:cubicBezTo>
                <a:close/>
                <a:moveTo>
                  <a:pt x="1196923" y="134571"/>
                </a:moveTo>
                <a:lnTo>
                  <a:pt x="1259277" y="150193"/>
                </a:lnTo>
                <a:lnTo>
                  <a:pt x="1337351" y="170205"/>
                </a:lnTo>
                <a:lnTo>
                  <a:pt x="1353883" y="236097"/>
                </a:lnTo>
                <a:lnTo>
                  <a:pt x="1373461" y="315150"/>
                </a:lnTo>
                <a:lnTo>
                  <a:pt x="1222913" y="290120"/>
                </a:lnTo>
                <a:close/>
                <a:moveTo>
                  <a:pt x="3119579" y="132361"/>
                </a:moveTo>
                <a:lnTo>
                  <a:pt x="3133023" y="144231"/>
                </a:lnTo>
                <a:lnTo>
                  <a:pt x="3142805" y="165569"/>
                </a:lnTo>
                <a:cubicBezTo>
                  <a:pt x="3360373" y="604608"/>
                  <a:pt x="3641669" y="933656"/>
                  <a:pt x="3982885" y="1148132"/>
                </a:cubicBezTo>
                <a:cubicBezTo>
                  <a:pt x="4074998" y="1205860"/>
                  <a:pt x="4170877" y="1257445"/>
                  <a:pt x="4270050" y="1304092"/>
                </a:cubicBezTo>
                <a:lnTo>
                  <a:pt x="4297377" y="1315338"/>
                </a:lnTo>
                <a:lnTo>
                  <a:pt x="4307340" y="1326689"/>
                </a:lnTo>
                <a:lnTo>
                  <a:pt x="4262951" y="1307540"/>
                </a:lnTo>
                <a:cubicBezTo>
                  <a:pt x="4165304" y="1259800"/>
                  <a:pt x="4070831" y="1207361"/>
                  <a:pt x="3979989" y="1149087"/>
                </a:cubicBezTo>
                <a:cubicBezTo>
                  <a:pt x="3640485" y="931233"/>
                  <a:pt x="3357917" y="601752"/>
                  <a:pt x="3134870" y="164614"/>
                </a:cubicBezTo>
                <a:close/>
                <a:moveTo>
                  <a:pt x="1657884" y="121098"/>
                </a:moveTo>
                <a:lnTo>
                  <a:pt x="1887918" y="200577"/>
                </a:lnTo>
                <a:lnTo>
                  <a:pt x="1958938" y="328412"/>
                </a:lnTo>
                <a:lnTo>
                  <a:pt x="1825924" y="287295"/>
                </a:lnTo>
                <a:lnTo>
                  <a:pt x="1719710" y="260069"/>
                </a:lnTo>
                <a:close/>
                <a:moveTo>
                  <a:pt x="3073070" y="91300"/>
                </a:moveTo>
                <a:lnTo>
                  <a:pt x="3104370" y="118934"/>
                </a:lnTo>
                <a:lnTo>
                  <a:pt x="3126503" y="165676"/>
                </a:lnTo>
                <a:cubicBezTo>
                  <a:pt x="3350472" y="605185"/>
                  <a:pt x="3634047" y="936324"/>
                  <a:pt x="3975240" y="1155906"/>
                </a:cubicBezTo>
                <a:cubicBezTo>
                  <a:pt x="4066249" y="1214348"/>
                  <a:pt x="4160889" y="1266889"/>
                  <a:pt x="4258710" y="1314691"/>
                </a:cubicBezTo>
                <a:lnTo>
                  <a:pt x="4319983" y="1341092"/>
                </a:lnTo>
                <a:lnTo>
                  <a:pt x="4338656" y="1362363"/>
                </a:lnTo>
                <a:lnTo>
                  <a:pt x="4243761" y="1319319"/>
                </a:lnTo>
                <a:cubicBezTo>
                  <a:pt x="4147513" y="1270282"/>
                  <a:pt x="4054302" y="1216816"/>
                  <a:pt x="3964557" y="1157815"/>
                </a:cubicBezTo>
                <a:cubicBezTo>
                  <a:pt x="3625055" y="934049"/>
                  <a:pt x="3338837" y="601634"/>
                  <a:pt x="3108960" y="164456"/>
                </a:cubicBezTo>
                <a:close/>
                <a:moveTo>
                  <a:pt x="3042872" y="64641"/>
                </a:moveTo>
                <a:lnTo>
                  <a:pt x="3057620" y="77660"/>
                </a:lnTo>
                <a:lnTo>
                  <a:pt x="3100662" y="165523"/>
                </a:lnTo>
                <a:cubicBezTo>
                  <a:pt x="3133646" y="228331"/>
                  <a:pt x="3167797" y="288996"/>
                  <a:pt x="3203100" y="347505"/>
                </a:cubicBezTo>
                <a:lnTo>
                  <a:pt x="3293711" y="487562"/>
                </a:lnTo>
                <a:lnTo>
                  <a:pt x="3199624" y="345540"/>
                </a:lnTo>
                <a:cubicBezTo>
                  <a:pt x="3163389" y="287204"/>
                  <a:pt x="3128188" y="226790"/>
                  <a:pt x="3094026" y="164310"/>
                </a:cubicBezTo>
                <a:close/>
                <a:moveTo>
                  <a:pt x="1469580" y="56037"/>
                </a:moveTo>
                <a:lnTo>
                  <a:pt x="1647106" y="117374"/>
                </a:lnTo>
                <a:lnTo>
                  <a:pt x="1705799" y="250831"/>
                </a:lnTo>
                <a:lnTo>
                  <a:pt x="1708700" y="257247"/>
                </a:lnTo>
                <a:lnTo>
                  <a:pt x="1521670" y="209303"/>
                </a:lnTo>
                <a:lnTo>
                  <a:pt x="1489006" y="113533"/>
                </a:lnTo>
                <a:close/>
                <a:moveTo>
                  <a:pt x="1806969" y="39159"/>
                </a:moveTo>
                <a:lnTo>
                  <a:pt x="1994763" y="123236"/>
                </a:lnTo>
                <a:lnTo>
                  <a:pt x="2085732" y="167753"/>
                </a:lnTo>
                <a:lnTo>
                  <a:pt x="2103783" y="194599"/>
                </a:lnTo>
                <a:lnTo>
                  <a:pt x="2110542" y="189768"/>
                </a:lnTo>
                <a:lnTo>
                  <a:pt x="2100610" y="175033"/>
                </a:lnTo>
                <a:lnTo>
                  <a:pt x="2275894" y="260810"/>
                </a:lnTo>
                <a:cubicBezTo>
                  <a:pt x="2355033" y="301808"/>
                  <a:pt x="2431686" y="343582"/>
                  <a:pt x="2505890" y="386166"/>
                </a:cubicBezTo>
                <a:lnTo>
                  <a:pt x="2528093" y="399593"/>
                </a:lnTo>
                <a:lnTo>
                  <a:pt x="2568299" y="447115"/>
                </a:lnTo>
                <a:lnTo>
                  <a:pt x="2648603" y="535026"/>
                </a:lnTo>
                <a:lnTo>
                  <a:pt x="2484667" y="445900"/>
                </a:lnTo>
                <a:cubicBezTo>
                  <a:pt x="2395878" y="401299"/>
                  <a:pt x="2303557" y="358446"/>
                  <a:pt x="2207734" y="317366"/>
                </a:cubicBezTo>
                <a:lnTo>
                  <a:pt x="2199663" y="314172"/>
                </a:lnTo>
                <a:lnTo>
                  <a:pt x="2114505" y="192678"/>
                </a:lnTo>
                <a:lnTo>
                  <a:pt x="2107647" y="197536"/>
                </a:lnTo>
                <a:lnTo>
                  <a:pt x="2185681" y="308639"/>
                </a:lnTo>
                <a:lnTo>
                  <a:pt x="1909794" y="199465"/>
                </a:lnTo>
                <a:lnTo>
                  <a:pt x="1892865" y="193611"/>
                </a:lnTo>
                <a:close/>
                <a:moveTo>
                  <a:pt x="2991869" y="19612"/>
                </a:moveTo>
                <a:lnTo>
                  <a:pt x="3026562" y="50242"/>
                </a:lnTo>
                <a:lnTo>
                  <a:pt x="3085371" y="165337"/>
                </a:lnTo>
                <a:cubicBezTo>
                  <a:pt x="3175195" y="330206"/>
                  <a:pt x="3272353" y="480754"/>
                  <a:pt x="3376704" y="616738"/>
                </a:cubicBezTo>
                <a:lnTo>
                  <a:pt x="3458147" y="716778"/>
                </a:lnTo>
                <a:lnTo>
                  <a:pt x="3438541" y="697048"/>
                </a:lnTo>
                <a:lnTo>
                  <a:pt x="3429269" y="688013"/>
                </a:lnTo>
                <a:lnTo>
                  <a:pt x="3368899" y="614686"/>
                </a:lnTo>
                <a:cubicBezTo>
                  <a:pt x="3262657" y="478403"/>
                  <a:pt x="3162813" y="328168"/>
                  <a:pt x="3069461" y="164142"/>
                </a:cubicBezTo>
                <a:close/>
                <a:moveTo>
                  <a:pt x="2448348" y="0"/>
                </a:moveTo>
                <a:lnTo>
                  <a:pt x="2435312" y="0"/>
                </a:lnTo>
                <a:lnTo>
                  <a:pt x="2851723" y="428705"/>
                </a:lnTo>
                <a:lnTo>
                  <a:pt x="2609782" y="209998"/>
                </a:lnTo>
                <a:lnTo>
                  <a:pt x="2363921" y="0"/>
                </a:lnTo>
                <a:lnTo>
                  <a:pt x="2350759" y="0"/>
                </a:lnTo>
                <a:lnTo>
                  <a:pt x="2782768" y="375722"/>
                </a:lnTo>
                <a:lnTo>
                  <a:pt x="3010733" y="592410"/>
                </a:lnTo>
                <a:lnTo>
                  <a:pt x="3129126" y="714297"/>
                </a:lnTo>
                <a:lnTo>
                  <a:pt x="2869904" y="491029"/>
                </a:lnTo>
                <a:cubicBezTo>
                  <a:pt x="2741852" y="386856"/>
                  <a:pt x="2606987" y="282921"/>
                  <a:pt x="2464988" y="178910"/>
                </a:cubicBezTo>
                <a:lnTo>
                  <a:pt x="2212706" y="0"/>
                </a:lnTo>
                <a:lnTo>
                  <a:pt x="2189451" y="0"/>
                </a:lnTo>
                <a:lnTo>
                  <a:pt x="2237940" y="59482"/>
                </a:lnTo>
                <a:lnTo>
                  <a:pt x="2243728" y="54656"/>
                </a:lnTo>
                <a:lnTo>
                  <a:pt x="2202052" y="3583"/>
                </a:lnTo>
                <a:lnTo>
                  <a:pt x="2510776" y="223634"/>
                </a:lnTo>
                <a:cubicBezTo>
                  <a:pt x="2681136" y="349993"/>
                  <a:pt x="2841008" y="476295"/>
                  <a:pt x="2990951" y="603042"/>
                </a:cubicBezTo>
                <a:lnTo>
                  <a:pt x="3202666" y="788458"/>
                </a:lnTo>
                <a:lnTo>
                  <a:pt x="3711135" y="1298852"/>
                </a:lnTo>
                <a:lnTo>
                  <a:pt x="3767735" y="1362348"/>
                </a:lnTo>
                <a:cubicBezTo>
                  <a:pt x="3948198" y="1570856"/>
                  <a:pt x="4117335" y="1793097"/>
                  <a:pt x="4279465" y="2020146"/>
                </a:cubicBezTo>
                <a:lnTo>
                  <a:pt x="4433428" y="2241624"/>
                </a:lnTo>
                <a:lnTo>
                  <a:pt x="4205882" y="2043049"/>
                </a:lnTo>
                <a:lnTo>
                  <a:pt x="3997785" y="1718507"/>
                </a:lnTo>
                <a:cubicBezTo>
                  <a:pt x="3918490" y="1602552"/>
                  <a:pt x="3835670" y="1489801"/>
                  <a:pt x="3748331" y="1381684"/>
                </a:cubicBezTo>
                <a:cubicBezTo>
                  <a:pt x="3449380" y="1011766"/>
                  <a:pt x="3066867" y="671743"/>
                  <a:pt x="2588073" y="351013"/>
                </a:cubicBezTo>
                <a:lnTo>
                  <a:pt x="2388607" y="223016"/>
                </a:lnTo>
                <a:lnTo>
                  <a:pt x="2248517" y="57545"/>
                </a:lnTo>
                <a:lnTo>
                  <a:pt x="2242803" y="62402"/>
                </a:lnTo>
                <a:lnTo>
                  <a:pt x="2366922" y="209101"/>
                </a:lnTo>
                <a:lnTo>
                  <a:pt x="2340594" y="192207"/>
                </a:lnTo>
                <a:cubicBezTo>
                  <a:pt x="2255388" y="139775"/>
                  <a:pt x="2167447" y="87830"/>
                  <a:pt x="2076716" y="36322"/>
                </a:cubicBezTo>
                <a:lnTo>
                  <a:pt x="2012093" y="0"/>
                </a:lnTo>
                <a:lnTo>
                  <a:pt x="1995975" y="0"/>
                </a:lnTo>
                <a:lnTo>
                  <a:pt x="2072896" y="43022"/>
                </a:lnTo>
                <a:cubicBezTo>
                  <a:pt x="2163492" y="94548"/>
                  <a:pt x="2251300" y="146494"/>
                  <a:pt x="2336380" y="198909"/>
                </a:cubicBezTo>
                <a:lnTo>
                  <a:pt x="2384385" y="229741"/>
                </a:lnTo>
                <a:lnTo>
                  <a:pt x="2512075" y="380662"/>
                </a:lnTo>
                <a:lnTo>
                  <a:pt x="2510359" y="379623"/>
                </a:lnTo>
                <a:cubicBezTo>
                  <a:pt x="2435959" y="336954"/>
                  <a:pt x="2359089" y="295109"/>
                  <a:pt x="2279706" y="254060"/>
                </a:cubicBezTo>
                <a:lnTo>
                  <a:pt x="2092197" y="162551"/>
                </a:lnTo>
                <a:lnTo>
                  <a:pt x="1982634" y="0"/>
                </a:lnTo>
                <a:lnTo>
                  <a:pt x="1972938" y="0"/>
                </a:lnTo>
                <a:lnTo>
                  <a:pt x="2077368" y="155314"/>
                </a:lnTo>
                <a:lnTo>
                  <a:pt x="1997624" y="116397"/>
                </a:lnTo>
                <a:lnTo>
                  <a:pt x="1800721" y="27925"/>
                </a:lnTo>
                <a:lnTo>
                  <a:pt x="1785191" y="0"/>
                </a:lnTo>
                <a:lnTo>
                  <a:pt x="1776486" y="0"/>
                </a:lnTo>
                <a:lnTo>
                  <a:pt x="1789099" y="22704"/>
                </a:lnTo>
                <a:lnTo>
                  <a:pt x="1738569" y="0"/>
                </a:lnTo>
                <a:lnTo>
                  <a:pt x="1719502" y="0"/>
                </a:lnTo>
                <a:lnTo>
                  <a:pt x="1795352" y="33959"/>
                </a:lnTo>
                <a:lnTo>
                  <a:pt x="1881951" y="189836"/>
                </a:lnTo>
                <a:lnTo>
                  <a:pt x="1653282" y="110755"/>
                </a:lnTo>
                <a:lnTo>
                  <a:pt x="1607716" y="8335"/>
                </a:lnTo>
                <a:lnTo>
                  <a:pt x="1603980" y="0"/>
                </a:lnTo>
                <a:lnTo>
                  <a:pt x="1595363" y="0"/>
                </a:lnTo>
                <a:lnTo>
                  <a:pt x="1599997" y="10257"/>
                </a:lnTo>
                <a:lnTo>
                  <a:pt x="1642565" y="107050"/>
                </a:lnTo>
                <a:lnTo>
                  <a:pt x="1466210" y="46060"/>
                </a:lnTo>
                <a:lnTo>
                  <a:pt x="1450648" y="0"/>
                </a:lnTo>
                <a:lnTo>
                  <a:pt x="1441960" y="0"/>
                </a:lnTo>
                <a:lnTo>
                  <a:pt x="1456369" y="42657"/>
                </a:lnTo>
                <a:lnTo>
                  <a:pt x="1387689" y="18905"/>
                </a:lnTo>
                <a:lnTo>
                  <a:pt x="1331302" y="0"/>
                </a:lnTo>
                <a:lnTo>
                  <a:pt x="1306043" y="0"/>
                </a:lnTo>
                <a:lnTo>
                  <a:pt x="1384728" y="26720"/>
                </a:lnTo>
                <a:lnTo>
                  <a:pt x="1459739" y="52637"/>
                </a:lnTo>
                <a:lnTo>
                  <a:pt x="1481280" y="116408"/>
                </a:lnTo>
                <a:lnTo>
                  <a:pt x="1511987" y="206821"/>
                </a:lnTo>
                <a:lnTo>
                  <a:pt x="1343029" y="163512"/>
                </a:lnTo>
                <a:lnTo>
                  <a:pt x="1302304" y="0"/>
                </a:lnTo>
                <a:lnTo>
                  <a:pt x="1294643" y="0"/>
                </a:lnTo>
                <a:lnTo>
                  <a:pt x="1335165" y="161496"/>
                </a:lnTo>
                <a:lnTo>
                  <a:pt x="1261239" y="142547"/>
                </a:lnTo>
                <a:lnTo>
                  <a:pt x="1195505" y="126086"/>
                </a:lnTo>
                <a:lnTo>
                  <a:pt x="1174439" y="0"/>
                </a:lnTo>
                <a:lnTo>
                  <a:pt x="1166778" y="0"/>
                </a:lnTo>
                <a:lnTo>
                  <a:pt x="1187776" y="124150"/>
                </a:lnTo>
                <a:lnTo>
                  <a:pt x="926421" y="58703"/>
                </a:lnTo>
                <a:lnTo>
                  <a:pt x="709440" y="0"/>
                </a:lnTo>
                <a:lnTo>
                  <a:pt x="680456" y="0"/>
                </a:lnTo>
                <a:lnTo>
                  <a:pt x="911166" y="62983"/>
                </a:lnTo>
                <a:lnTo>
                  <a:pt x="1189212" y="132639"/>
                </a:lnTo>
                <a:lnTo>
                  <a:pt x="1215643" y="288911"/>
                </a:lnTo>
                <a:lnTo>
                  <a:pt x="1118394" y="272743"/>
                </a:lnTo>
                <a:cubicBezTo>
                  <a:pt x="760158" y="214167"/>
                  <a:pt x="413170" y="157123"/>
                  <a:pt x="89910" y="69582"/>
                </a:cubicBezTo>
                <a:lnTo>
                  <a:pt x="0" y="41345"/>
                </a:lnTo>
                <a:lnTo>
                  <a:pt x="0" y="49510"/>
                </a:lnTo>
                <a:lnTo>
                  <a:pt x="72405" y="72591"/>
                </a:lnTo>
                <a:cubicBezTo>
                  <a:pt x="400684" y="162550"/>
                  <a:pt x="753336" y="220479"/>
                  <a:pt x="1117352" y="280553"/>
                </a:cubicBezTo>
                <a:lnTo>
                  <a:pt x="1217074" y="297371"/>
                </a:lnTo>
                <a:lnTo>
                  <a:pt x="1227445" y="358687"/>
                </a:lnTo>
                <a:cubicBezTo>
                  <a:pt x="1259303" y="559395"/>
                  <a:pt x="1293087" y="765975"/>
                  <a:pt x="1332650" y="969594"/>
                </a:cubicBezTo>
                <a:lnTo>
                  <a:pt x="1340371" y="967652"/>
                </a:lnTo>
                <a:cubicBezTo>
                  <a:pt x="1300800" y="765003"/>
                  <a:pt x="1267024" y="557498"/>
                  <a:pt x="1234207" y="357717"/>
                </a:cubicBezTo>
                <a:lnTo>
                  <a:pt x="1224329" y="298595"/>
                </a:lnTo>
                <a:lnTo>
                  <a:pt x="1375682" y="324122"/>
                </a:lnTo>
                <a:lnTo>
                  <a:pt x="1423613" y="517663"/>
                </a:lnTo>
                <a:cubicBezTo>
                  <a:pt x="1447500" y="612245"/>
                  <a:pt x="1472111" y="707072"/>
                  <a:pt x="1497689" y="800698"/>
                </a:cubicBezTo>
                <a:lnTo>
                  <a:pt x="1505404" y="798777"/>
                </a:lnTo>
                <a:cubicBezTo>
                  <a:pt x="1479341" y="705150"/>
                  <a:pt x="1454490" y="610324"/>
                  <a:pt x="1430483" y="515742"/>
                </a:cubicBezTo>
                <a:lnTo>
                  <a:pt x="1383261" y="325399"/>
                </a:lnTo>
                <a:lnTo>
                  <a:pt x="1422132" y="331955"/>
                </a:lnTo>
                <a:lnTo>
                  <a:pt x="1563212" y="357648"/>
                </a:lnTo>
                <a:lnTo>
                  <a:pt x="1569825" y="377118"/>
                </a:lnTo>
                <a:cubicBezTo>
                  <a:pt x="1599986" y="464585"/>
                  <a:pt x="1630875" y="552173"/>
                  <a:pt x="1662732" y="638546"/>
                </a:cubicBezTo>
                <a:lnTo>
                  <a:pt x="1670447" y="635639"/>
                </a:lnTo>
                <a:cubicBezTo>
                  <a:pt x="1639080" y="549266"/>
                  <a:pt x="1608197" y="461687"/>
                  <a:pt x="1577917" y="374226"/>
                </a:cubicBezTo>
                <a:lnTo>
                  <a:pt x="1572862" y="359405"/>
                </a:lnTo>
                <a:lnTo>
                  <a:pt x="1728317" y="387715"/>
                </a:lnTo>
                <a:lnTo>
                  <a:pt x="1772102" y="397475"/>
                </a:lnTo>
                <a:lnTo>
                  <a:pt x="1815214" y="492827"/>
                </a:lnTo>
                <a:lnTo>
                  <a:pt x="1820767" y="490450"/>
                </a:lnTo>
                <a:lnTo>
                  <a:pt x="1955495" y="766773"/>
                </a:lnTo>
                <a:cubicBezTo>
                  <a:pt x="2283317" y="1401212"/>
                  <a:pt x="2662585" y="1875396"/>
                  <a:pt x="3107523" y="2210841"/>
                </a:cubicBezTo>
                <a:cubicBezTo>
                  <a:pt x="3331878" y="2379207"/>
                  <a:pt x="3579703" y="2522727"/>
                  <a:pt x="3836922" y="2652877"/>
                </a:cubicBezTo>
                <a:lnTo>
                  <a:pt x="4045689" y="2752498"/>
                </a:lnTo>
                <a:lnTo>
                  <a:pt x="4055243" y="2797164"/>
                </a:lnTo>
                <a:lnTo>
                  <a:pt x="4086763" y="2982093"/>
                </a:lnTo>
                <a:lnTo>
                  <a:pt x="4072388" y="2977143"/>
                </a:lnTo>
                <a:cubicBezTo>
                  <a:pt x="3648613" y="2826003"/>
                  <a:pt x="3250859" y="2660408"/>
                  <a:pt x="2902006" y="2417202"/>
                </a:cubicBezTo>
                <a:cubicBezTo>
                  <a:pt x="2384595" y="2056338"/>
                  <a:pt x="1970612" y="1458064"/>
                  <a:pt x="1671514" y="636623"/>
                </a:cubicBezTo>
                <a:lnTo>
                  <a:pt x="1663688" y="639416"/>
                </a:lnTo>
                <a:cubicBezTo>
                  <a:pt x="1963903" y="1462812"/>
                  <a:pt x="2378726" y="2064159"/>
                  <a:pt x="2897254" y="2425023"/>
                </a:cubicBezTo>
                <a:cubicBezTo>
                  <a:pt x="3246736" y="2668858"/>
                  <a:pt x="3645276" y="2834609"/>
                  <a:pt x="4069406" y="2985788"/>
                </a:cubicBezTo>
                <a:lnTo>
                  <a:pt x="4088514" y="2992366"/>
                </a:lnTo>
                <a:lnTo>
                  <a:pt x="4121846" y="3187928"/>
                </a:lnTo>
                <a:lnTo>
                  <a:pt x="3912650" y="3134952"/>
                </a:lnTo>
                <a:cubicBezTo>
                  <a:pt x="3462301" y="3014860"/>
                  <a:pt x="3041434" y="2875054"/>
                  <a:pt x="2678115" y="2641312"/>
                </a:cubicBezTo>
                <a:cubicBezTo>
                  <a:pt x="2144212" y="2297541"/>
                  <a:pt x="1750634" y="1678975"/>
                  <a:pt x="1507443" y="800697"/>
                </a:cubicBezTo>
                <a:lnTo>
                  <a:pt x="1499617" y="802652"/>
                </a:lnTo>
                <a:cubicBezTo>
                  <a:pt x="1742808" y="1682885"/>
                  <a:pt x="2137503" y="2303404"/>
                  <a:pt x="2673083" y="2648015"/>
                </a:cubicBezTo>
                <a:cubicBezTo>
                  <a:pt x="3037241" y="2881757"/>
                  <a:pt x="3459418" y="3022190"/>
                  <a:pt x="3910370" y="3142478"/>
                </a:cubicBezTo>
                <a:lnTo>
                  <a:pt x="4123284" y="3196363"/>
                </a:lnTo>
                <a:lnTo>
                  <a:pt x="4138224" y="3284017"/>
                </a:lnTo>
                <a:lnTo>
                  <a:pt x="4152770" y="3371334"/>
                </a:lnTo>
                <a:lnTo>
                  <a:pt x="3742664" y="3301276"/>
                </a:lnTo>
                <a:cubicBezTo>
                  <a:pt x="3265567" y="3212972"/>
                  <a:pt x="2820123" y="3099618"/>
                  <a:pt x="2441510" y="2876742"/>
                </a:cubicBezTo>
                <a:cubicBezTo>
                  <a:pt x="1754290" y="2471309"/>
                  <a:pt x="1460047" y="1618194"/>
                  <a:pt x="1333703" y="974419"/>
                </a:cubicBezTo>
                <a:lnTo>
                  <a:pt x="1325894" y="976352"/>
                </a:lnTo>
                <a:cubicBezTo>
                  <a:pt x="1452237" y="1622060"/>
                  <a:pt x="1748712" y="2477110"/>
                  <a:pt x="2437606" y="2884474"/>
                </a:cubicBezTo>
                <a:cubicBezTo>
                  <a:pt x="2817682" y="3108179"/>
                  <a:pt x="3263493" y="3221586"/>
                  <a:pt x="3741152" y="3309864"/>
                </a:cubicBezTo>
                <a:lnTo>
                  <a:pt x="4154266" y="3380318"/>
                </a:lnTo>
                <a:lnTo>
                  <a:pt x="4188843" y="3587885"/>
                </a:lnTo>
                <a:cubicBezTo>
                  <a:pt x="4206341" y="3690053"/>
                  <a:pt x="4224672" y="3792584"/>
                  <a:pt x="4244461" y="3893935"/>
                </a:cubicBezTo>
                <a:lnTo>
                  <a:pt x="4250523" y="3892363"/>
                </a:lnTo>
                <a:lnTo>
                  <a:pt x="4306037" y="4141730"/>
                </a:lnTo>
                <a:cubicBezTo>
                  <a:pt x="4456854" y="4743507"/>
                  <a:pt x="4759082" y="5442678"/>
                  <a:pt x="5362106" y="5799079"/>
                </a:cubicBezTo>
                <a:cubicBezTo>
                  <a:pt x="5868848" y="6097311"/>
                  <a:pt x="6492139" y="6199666"/>
                  <a:pt x="7152409" y="6307770"/>
                </a:cubicBezTo>
                <a:lnTo>
                  <a:pt x="7236383" y="6321714"/>
                </a:lnTo>
                <a:lnTo>
                  <a:pt x="7248977" y="6395539"/>
                </a:lnTo>
                <a:cubicBezTo>
                  <a:pt x="7263340" y="6484883"/>
                  <a:pt x="7278261" y="6575608"/>
                  <a:pt x="7293810" y="6666678"/>
                </a:cubicBezTo>
                <a:lnTo>
                  <a:pt x="7327842" y="6857999"/>
                </a:lnTo>
                <a:lnTo>
                  <a:pt x="7335840" y="6857999"/>
                </a:lnTo>
                <a:lnTo>
                  <a:pt x="7302004" y="6665297"/>
                </a:lnTo>
                <a:cubicBezTo>
                  <a:pt x="7286560" y="6573882"/>
                  <a:pt x="7271569" y="6482950"/>
                  <a:pt x="7256508" y="6393606"/>
                </a:cubicBezTo>
                <a:lnTo>
                  <a:pt x="7244479" y="6323058"/>
                </a:lnTo>
                <a:lnTo>
                  <a:pt x="7405120" y="6349734"/>
                </a:lnTo>
                <a:lnTo>
                  <a:pt x="7454822" y="6549791"/>
                </a:lnTo>
                <a:cubicBezTo>
                  <a:pt x="7478827" y="6644391"/>
                  <a:pt x="7503636" y="6739200"/>
                  <a:pt x="7529633" y="6832753"/>
                </a:cubicBezTo>
                <a:lnTo>
                  <a:pt x="7537459" y="6830798"/>
                </a:lnTo>
                <a:cubicBezTo>
                  <a:pt x="7511462" y="6737245"/>
                  <a:pt x="7486584" y="6642437"/>
                  <a:pt x="7462544" y="6547836"/>
                </a:cubicBezTo>
                <a:lnTo>
                  <a:pt x="7413757" y="6351168"/>
                </a:lnTo>
                <a:lnTo>
                  <a:pt x="7456798" y="6358316"/>
                </a:lnTo>
                <a:lnTo>
                  <a:pt x="7592289" y="6382886"/>
                </a:lnTo>
                <a:lnTo>
                  <a:pt x="7600901" y="6408212"/>
                </a:lnTo>
                <a:cubicBezTo>
                  <a:pt x="7631090" y="6495635"/>
                  <a:pt x="7661979" y="6583197"/>
                  <a:pt x="7693705" y="6669643"/>
                </a:cubicBezTo>
                <a:lnTo>
                  <a:pt x="7701531" y="6666850"/>
                </a:lnTo>
                <a:cubicBezTo>
                  <a:pt x="7670225" y="6580405"/>
                  <a:pt x="7639337" y="6492772"/>
                  <a:pt x="7609042" y="6405279"/>
                </a:cubicBezTo>
                <a:lnTo>
                  <a:pt x="7602007" y="6384648"/>
                </a:lnTo>
                <a:lnTo>
                  <a:pt x="7763374" y="6413910"/>
                </a:lnTo>
                <a:lnTo>
                  <a:pt x="7805432" y="6422821"/>
                </a:lnTo>
                <a:lnTo>
                  <a:pt x="7846359" y="6513299"/>
                </a:lnTo>
                <a:lnTo>
                  <a:pt x="7853064" y="6510507"/>
                </a:lnTo>
                <a:lnTo>
                  <a:pt x="7814947" y="6424836"/>
                </a:lnTo>
                <a:lnTo>
                  <a:pt x="7920789" y="6447260"/>
                </a:lnTo>
                <a:lnTo>
                  <a:pt x="8059693" y="6482537"/>
                </a:lnTo>
                <a:lnTo>
                  <a:pt x="8169747" y="6668082"/>
                </a:lnTo>
                <a:lnTo>
                  <a:pt x="8293540" y="6857999"/>
                </a:lnTo>
                <a:lnTo>
                  <a:pt x="8303202" y="6857999"/>
                </a:lnTo>
                <a:lnTo>
                  <a:pt x="8177952" y="6665780"/>
                </a:lnTo>
                <a:lnTo>
                  <a:pt x="8070586" y="6485303"/>
                </a:lnTo>
                <a:lnTo>
                  <a:pt x="8136031" y="6501924"/>
                </a:lnTo>
                <a:cubicBezTo>
                  <a:pt x="8190737" y="6517247"/>
                  <a:pt x="8245975" y="6533863"/>
                  <a:pt x="8301431" y="6551879"/>
                </a:cubicBezTo>
                <a:lnTo>
                  <a:pt x="8391543" y="6583421"/>
                </a:lnTo>
                <a:lnTo>
                  <a:pt x="8403189" y="6599434"/>
                </a:lnTo>
                <a:cubicBezTo>
                  <a:pt x="8447102" y="6658550"/>
                  <a:pt x="8491015" y="6716399"/>
                  <a:pt x="8534929" y="6772980"/>
                </a:cubicBezTo>
                <a:lnTo>
                  <a:pt x="8602429" y="6857999"/>
                </a:lnTo>
                <a:lnTo>
                  <a:pt x="8612008" y="6857999"/>
                </a:lnTo>
                <a:lnTo>
                  <a:pt x="8543837" y="6772216"/>
                </a:lnTo>
                <a:cubicBezTo>
                  <a:pt x="8499668" y="6715364"/>
                  <a:pt x="8455482" y="6657215"/>
                  <a:pt x="8411266" y="6597740"/>
                </a:cubicBezTo>
                <a:lnTo>
                  <a:pt x="8404026" y="6587790"/>
                </a:lnTo>
                <a:lnTo>
                  <a:pt x="8468130" y="6610229"/>
                </a:lnTo>
                <a:cubicBezTo>
                  <a:pt x="8579277" y="6652072"/>
                  <a:pt x="8690028" y="6699945"/>
                  <a:pt x="8797865" y="6754709"/>
                </a:cubicBezTo>
                <a:lnTo>
                  <a:pt x="8909697" y="6815565"/>
                </a:lnTo>
                <a:lnTo>
                  <a:pt x="8948912" y="6857999"/>
                </a:lnTo>
                <a:lnTo>
                  <a:pt x="8959351" y="6857999"/>
                </a:lnTo>
                <a:lnTo>
                  <a:pt x="8930567" y="6826922"/>
                </a:lnTo>
                <a:lnTo>
                  <a:pt x="8939696" y="6831889"/>
                </a:lnTo>
                <a:lnTo>
                  <a:pt x="8981400" y="6857999"/>
                </a:lnTo>
                <a:lnTo>
                  <a:pt x="8996935" y="6857999"/>
                </a:lnTo>
                <a:lnTo>
                  <a:pt x="8952881" y="6830135"/>
                </a:lnTo>
                <a:lnTo>
                  <a:pt x="8913535" y="6808533"/>
                </a:lnTo>
                <a:lnTo>
                  <a:pt x="8820016" y="6707565"/>
                </a:lnTo>
                <a:lnTo>
                  <a:pt x="8872583" y="6734856"/>
                </a:lnTo>
                <a:lnTo>
                  <a:pt x="9059302" y="6857999"/>
                </a:lnTo>
                <a:lnTo>
                  <a:pt x="9072437" y="6857999"/>
                </a:lnTo>
                <a:lnTo>
                  <a:pt x="8883277" y="6732300"/>
                </a:lnTo>
                <a:lnTo>
                  <a:pt x="8805232" y="6691603"/>
                </a:lnTo>
                <a:lnTo>
                  <a:pt x="8701128" y="6579205"/>
                </a:lnTo>
                <a:lnTo>
                  <a:pt x="8933536" y="6717715"/>
                </a:lnTo>
                <a:lnTo>
                  <a:pt x="9126379" y="6857999"/>
                </a:lnTo>
                <a:lnTo>
                  <a:pt x="9139239" y="6857999"/>
                </a:lnTo>
                <a:lnTo>
                  <a:pt x="8944412" y="6715473"/>
                </a:lnTo>
                <a:lnTo>
                  <a:pt x="8681290" y="6557788"/>
                </a:lnTo>
                <a:lnTo>
                  <a:pt x="8647227" y="6521010"/>
                </a:lnTo>
                <a:lnTo>
                  <a:pt x="8591294" y="6455193"/>
                </a:lnTo>
                <a:lnTo>
                  <a:pt x="8697788" y="6516471"/>
                </a:lnTo>
                <a:cubicBezTo>
                  <a:pt x="8800344" y="6580163"/>
                  <a:pt x="8897774" y="6645604"/>
                  <a:pt x="8990189" y="6712915"/>
                </a:cubicBezTo>
                <a:lnTo>
                  <a:pt x="9144000" y="6834687"/>
                </a:lnTo>
                <a:lnTo>
                  <a:pt x="9144000" y="6824575"/>
                </a:lnTo>
                <a:lnTo>
                  <a:pt x="8990382" y="6703611"/>
                </a:lnTo>
                <a:cubicBezTo>
                  <a:pt x="8898095" y="6636666"/>
                  <a:pt x="8800855" y="6571540"/>
                  <a:pt x="8698547" y="6508133"/>
                </a:cubicBezTo>
                <a:lnTo>
                  <a:pt x="8576863" y="6438210"/>
                </a:lnTo>
                <a:lnTo>
                  <a:pt x="8435671" y="6272063"/>
                </a:lnTo>
                <a:lnTo>
                  <a:pt x="8722709" y="6462132"/>
                </a:lnTo>
                <a:cubicBezTo>
                  <a:pt x="8818613" y="6529205"/>
                  <a:pt x="8910412" y="6597128"/>
                  <a:pt x="8998197" y="6665957"/>
                </a:cubicBezTo>
                <a:lnTo>
                  <a:pt x="9144000" y="6787319"/>
                </a:lnTo>
                <a:lnTo>
                  <a:pt x="9144000" y="6775678"/>
                </a:lnTo>
                <a:lnTo>
                  <a:pt x="9063467" y="6707825"/>
                </a:lnTo>
                <a:cubicBezTo>
                  <a:pt x="8870804" y="6552637"/>
                  <a:pt x="8658420" y="6402269"/>
                  <a:pt x="8424980" y="6255735"/>
                </a:cubicBezTo>
                <a:lnTo>
                  <a:pt x="8418520" y="6251881"/>
                </a:lnTo>
                <a:lnTo>
                  <a:pt x="8280616" y="6089602"/>
                </a:lnTo>
                <a:lnTo>
                  <a:pt x="8274821" y="6094433"/>
                </a:lnTo>
                <a:lnTo>
                  <a:pt x="8398657" y="6240032"/>
                </a:lnTo>
                <a:lnTo>
                  <a:pt x="8101134" y="6062542"/>
                </a:lnTo>
                <a:lnTo>
                  <a:pt x="7998712" y="6005791"/>
                </a:lnTo>
                <a:lnTo>
                  <a:pt x="7868468" y="5812604"/>
                </a:lnTo>
                <a:lnTo>
                  <a:pt x="7831698" y="5758682"/>
                </a:lnTo>
                <a:lnTo>
                  <a:pt x="8176345" y="5991143"/>
                </a:lnTo>
                <a:lnTo>
                  <a:pt x="8206990" y="6012620"/>
                </a:lnTo>
                <a:lnTo>
                  <a:pt x="8273934" y="6094300"/>
                </a:lnTo>
                <a:lnTo>
                  <a:pt x="8279649" y="6089729"/>
                </a:lnTo>
                <a:lnTo>
                  <a:pt x="8229083" y="6028102"/>
                </a:lnTo>
                <a:lnTo>
                  <a:pt x="8401547" y="6148963"/>
                </a:lnTo>
                <a:cubicBezTo>
                  <a:pt x="8621197" y="6306657"/>
                  <a:pt x="8824295" y="6464089"/>
                  <a:pt x="9011746" y="6622271"/>
                </a:cubicBezTo>
                <a:lnTo>
                  <a:pt x="9144000" y="6738429"/>
                </a:lnTo>
                <a:lnTo>
                  <a:pt x="9144000" y="6724430"/>
                </a:lnTo>
                <a:lnTo>
                  <a:pt x="9002366" y="6578502"/>
                </a:lnTo>
                <a:lnTo>
                  <a:pt x="9007875" y="6583593"/>
                </a:lnTo>
                <a:lnTo>
                  <a:pt x="9144000" y="6715266"/>
                </a:lnTo>
                <a:lnTo>
                  <a:pt x="9144000" y="6706915"/>
                </a:lnTo>
                <a:lnTo>
                  <a:pt x="8936864" y="6511015"/>
                </a:lnTo>
                <a:lnTo>
                  <a:pt x="8589310" y="6152923"/>
                </a:lnTo>
                <a:lnTo>
                  <a:pt x="9144000" y="6696459"/>
                </a:lnTo>
                <a:lnTo>
                  <a:pt x="9144000" y="6685774"/>
                </a:lnTo>
                <a:lnTo>
                  <a:pt x="8402656" y="5958837"/>
                </a:lnTo>
                <a:lnTo>
                  <a:pt x="8405116" y="5956379"/>
                </a:lnTo>
                <a:cubicBezTo>
                  <a:pt x="7423453" y="4927558"/>
                  <a:pt x="6389028" y="3917043"/>
                  <a:pt x="5389037" y="2940370"/>
                </a:cubicBezTo>
                <a:lnTo>
                  <a:pt x="5260880" y="2815016"/>
                </a:lnTo>
                <a:lnTo>
                  <a:pt x="4585637" y="2118498"/>
                </a:lnTo>
                <a:cubicBezTo>
                  <a:pt x="4227435" y="1754143"/>
                  <a:pt x="3865155" y="1392539"/>
                  <a:pt x="3502670" y="1034351"/>
                </a:cubicBezTo>
                <a:close/>
                <a:moveTo>
                  <a:pt x="5438756" y="0"/>
                </a:moveTo>
                <a:lnTo>
                  <a:pt x="5430269" y="0"/>
                </a:lnTo>
                <a:lnTo>
                  <a:pt x="5556818" y="264704"/>
                </a:lnTo>
                <a:cubicBezTo>
                  <a:pt x="5679113" y="565456"/>
                  <a:pt x="5755785" y="896531"/>
                  <a:pt x="5819514" y="1244562"/>
                </a:cubicBezTo>
                <a:lnTo>
                  <a:pt x="5887172" y="1643653"/>
                </a:lnTo>
                <a:lnTo>
                  <a:pt x="5885541" y="1643382"/>
                </a:lnTo>
                <a:lnTo>
                  <a:pt x="5816632" y="1249174"/>
                </a:lnTo>
                <a:cubicBezTo>
                  <a:pt x="5750635" y="899486"/>
                  <a:pt x="5671403" y="566773"/>
                  <a:pt x="5545859" y="264442"/>
                </a:cubicBezTo>
                <a:lnTo>
                  <a:pt x="5416943" y="0"/>
                </a:lnTo>
                <a:lnTo>
                  <a:pt x="5408274" y="0"/>
                </a:lnTo>
                <a:lnTo>
                  <a:pt x="5537578" y="264448"/>
                </a:lnTo>
                <a:cubicBezTo>
                  <a:pt x="5663467" y="566797"/>
                  <a:pt x="5742805" y="899582"/>
                  <a:pt x="5808834" y="1249557"/>
                </a:cubicBezTo>
                <a:lnTo>
                  <a:pt x="5877377" y="1642027"/>
                </a:lnTo>
                <a:lnTo>
                  <a:pt x="5869460" y="1640713"/>
                </a:lnTo>
                <a:lnTo>
                  <a:pt x="5799162" y="1257444"/>
                </a:lnTo>
                <a:cubicBezTo>
                  <a:pt x="5729608" y="904637"/>
                  <a:pt x="5646790" y="569056"/>
                  <a:pt x="5515980" y="264837"/>
                </a:cubicBezTo>
                <a:lnTo>
                  <a:pt x="5382232" y="0"/>
                </a:lnTo>
                <a:lnTo>
                  <a:pt x="5373576" y="0"/>
                </a:lnTo>
                <a:lnTo>
                  <a:pt x="5507805" y="264843"/>
                </a:lnTo>
                <a:cubicBezTo>
                  <a:pt x="5639148" y="569080"/>
                  <a:pt x="5722482" y="904733"/>
                  <a:pt x="5792302" y="1257828"/>
                </a:cubicBezTo>
                <a:lnTo>
                  <a:pt x="5862389" y="1639539"/>
                </a:lnTo>
                <a:lnTo>
                  <a:pt x="5845249" y="1636696"/>
                </a:lnTo>
                <a:lnTo>
                  <a:pt x="5775246" y="1278032"/>
                </a:lnTo>
                <a:cubicBezTo>
                  <a:pt x="5701603" y="925688"/>
                  <a:pt x="5614869" y="590968"/>
                  <a:pt x="5480189" y="287438"/>
                </a:cubicBezTo>
                <a:lnTo>
                  <a:pt x="5330932" y="0"/>
                </a:lnTo>
                <a:lnTo>
                  <a:pt x="5322251" y="0"/>
                </a:lnTo>
                <a:lnTo>
                  <a:pt x="5473003" y="290873"/>
                </a:lnTo>
                <a:cubicBezTo>
                  <a:pt x="5607271" y="594028"/>
                  <a:pt x="5693876" y="928501"/>
                  <a:pt x="5767482" y="1280236"/>
                </a:cubicBezTo>
                <a:lnTo>
                  <a:pt x="5836925" y="1635314"/>
                </a:lnTo>
                <a:lnTo>
                  <a:pt x="5814177" y="1631539"/>
                </a:lnTo>
                <a:lnTo>
                  <a:pt x="5746195" y="1307576"/>
                </a:lnTo>
                <a:cubicBezTo>
                  <a:pt x="5642183" y="842830"/>
                  <a:pt x="5515477" y="408294"/>
                  <a:pt x="5286730" y="36225"/>
                </a:cubicBezTo>
                <a:lnTo>
                  <a:pt x="5263276" y="0"/>
                </a:lnTo>
                <a:lnTo>
                  <a:pt x="5253835" y="0"/>
                </a:lnTo>
                <a:lnTo>
                  <a:pt x="5280058" y="40094"/>
                </a:lnTo>
                <a:cubicBezTo>
                  <a:pt x="5508111" y="411480"/>
                  <a:pt x="5634541" y="845205"/>
                  <a:pt x="5738457" y="1309301"/>
                </a:cubicBezTo>
                <a:lnTo>
                  <a:pt x="5805839" y="1630156"/>
                </a:lnTo>
                <a:lnTo>
                  <a:pt x="5797370" y="1628751"/>
                </a:lnTo>
                <a:lnTo>
                  <a:pt x="5766774" y="1623524"/>
                </a:lnTo>
                <a:lnTo>
                  <a:pt x="5702918" y="1344370"/>
                </a:lnTo>
                <a:cubicBezTo>
                  <a:pt x="5591769" y="885571"/>
                  <a:pt x="5459490" y="456926"/>
                  <a:pt x="5227973" y="88457"/>
                </a:cubicBezTo>
                <a:lnTo>
                  <a:pt x="5167768" y="0"/>
                </a:lnTo>
                <a:lnTo>
                  <a:pt x="5158149" y="0"/>
                </a:lnTo>
                <a:lnTo>
                  <a:pt x="5221151" y="92360"/>
                </a:lnTo>
                <a:cubicBezTo>
                  <a:pt x="5452098" y="459967"/>
                  <a:pt x="5584130" y="888526"/>
                  <a:pt x="5695189" y="1346464"/>
                </a:cubicBezTo>
                <a:lnTo>
                  <a:pt x="5758375" y="1622088"/>
                </a:lnTo>
                <a:lnTo>
                  <a:pt x="5719117" y="1615382"/>
                </a:lnTo>
                <a:lnTo>
                  <a:pt x="5664359" y="1397482"/>
                </a:lnTo>
                <a:cubicBezTo>
                  <a:pt x="5544721" y="946083"/>
                  <a:pt x="5404804" y="523737"/>
                  <a:pt x="5170950" y="158842"/>
                </a:cubicBezTo>
                <a:lnTo>
                  <a:pt x="5055948" y="0"/>
                </a:lnTo>
                <a:lnTo>
                  <a:pt x="5046255" y="0"/>
                </a:lnTo>
                <a:lnTo>
                  <a:pt x="5165111" y="163716"/>
                </a:lnTo>
                <a:cubicBezTo>
                  <a:pt x="5398235" y="527741"/>
                  <a:pt x="5537970" y="949478"/>
                  <a:pt x="5657562" y="1400527"/>
                </a:cubicBezTo>
                <a:lnTo>
                  <a:pt x="5711238" y="1614037"/>
                </a:lnTo>
                <a:lnTo>
                  <a:pt x="5661179" y="1605484"/>
                </a:lnTo>
                <a:lnTo>
                  <a:pt x="5614393" y="1437896"/>
                </a:lnTo>
                <a:cubicBezTo>
                  <a:pt x="5484904" y="994958"/>
                  <a:pt x="5337170" y="580405"/>
                  <a:pt x="5100525" y="220707"/>
                </a:cubicBezTo>
                <a:lnTo>
                  <a:pt x="4930146" y="0"/>
                </a:lnTo>
                <a:lnTo>
                  <a:pt x="4919607" y="0"/>
                </a:lnTo>
                <a:lnTo>
                  <a:pt x="5093697" y="224468"/>
                </a:lnTo>
                <a:cubicBezTo>
                  <a:pt x="5329739" y="583460"/>
                  <a:pt x="5477210" y="997968"/>
                  <a:pt x="5606604" y="1440432"/>
                </a:cubicBezTo>
                <a:lnTo>
                  <a:pt x="5652310" y="1603970"/>
                </a:lnTo>
                <a:lnTo>
                  <a:pt x="5584004" y="1592300"/>
                </a:lnTo>
                <a:lnTo>
                  <a:pt x="5553734" y="1495090"/>
                </a:lnTo>
                <a:cubicBezTo>
                  <a:pt x="5413137" y="1061689"/>
                  <a:pt x="5255847" y="655386"/>
                  <a:pt x="5015616" y="300726"/>
                </a:cubicBezTo>
                <a:cubicBezTo>
                  <a:pt x="4976464" y="242778"/>
                  <a:pt x="4933980" y="186321"/>
                  <a:pt x="4888501" y="131324"/>
                </a:cubicBezTo>
                <a:lnTo>
                  <a:pt x="4769896" y="0"/>
                </a:lnTo>
                <a:lnTo>
                  <a:pt x="4759432" y="0"/>
                </a:lnTo>
                <a:lnTo>
                  <a:pt x="4880666" y="133441"/>
                </a:lnTo>
                <a:cubicBezTo>
                  <a:pt x="4926744" y="189302"/>
                  <a:pt x="4969698" y="246713"/>
                  <a:pt x="5009789" y="305495"/>
                </a:cubicBezTo>
                <a:cubicBezTo>
                  <a:pt x="5249391" y="659440"/>
                  <a:pt x="5406408" y="1065565"/>
                  <a:pt x="5546907" y="1498518"/>
                </a:cubicBezTo>
                <a:lnTo>
                  <a:pt x="5575695" y="1590881"/>
                </a:lnTo>
                <a:lnTo>
                  <a:pt x="5503069" y="1578474"/>
                </a:lnTo>
                <a:lnTo>
                  <a:pt x="5496094" y="1558565"/>
                </a:lnTo>
                <a:cubicBezTo>
                  <a:pt x="5342923" y="1136084"/>
                  <a:pt x="5175583" y="739462"/>
                  <a:pt x="4931671" y="390414"/>
                </a:cubicBezTo>
                <a:cubicBezTo>
                  <a:pt x="4879576" y="316110"/>
                  <a:pt x="4822604" y="243980"/>
                  <a:pt x="4760807" y="174025"/>
                </a:cubicBezTo>
                <a:lnTo>
                  <a:pt x="4589807" y="0"/>
                </a:lnTo>
                <a:lnTo>
                  <a:pt x="4578285" y="0"/>
                </a:lnTo>
                <a:lnTo>
                  <a:pt x="4751991" y="176442"/>
                </a:lnTo>
                <a:cubicBezTo>
                  <a:pt x="4814618" y="247121"/>
                  <a:pt x="4872287" y="319976"/>
                  <a:pt x="4924811" y="395246"/>
                </a:cubicBezTo>
                <a:cubicBezTo>
                  <a:pt x="5168723" y="743570"/>
                  <a:pt x="5336183" y="1140011"/>
                  <a:pt x="5488962" y="1562038"/>
                </a:cubicBezTo>
                <a:lnTo>
                  <a:pt x="5494174" y="1576955"/>
                </a:lnTo>
                <a:lnTo>
                  <a:pt x="5398244" y="1560567"/>
                </a:lnTo>
                <a:lnTo>
                  <a:pt x="5254575" y="1227399"/>
                </a:lnTo>
                <a:cubicBezTo>
                  <a:pt x="5133573" y="965962"/>
                  <a:pt x="4998713" y="718154"/>
                  <a:pt x="4833254" y="489822"/>
                </a:cubicBezTo>
                <a:cubicBezTo>
                  <a:pt x="4765656" y="396726"/>
                  <a:pt x="4691542" y="306998"/>
                  <a:pt x="4610800" y="220516"/>
                </a:cubicBezTo>
                <a:lnTo>
                  <a:pt x="4379350" y="0"/>
                </a:lnTo>
                <a:lnTo>
                  <a:pt x="4367993" y="0"/>
                </a:lnTo>
                <a:lnTo>
                  <a:pt x="4602488" y="222476"/>
                </a:lnTo>
                <a:cubicBezTo>
                  <a:pt x="4684031" y="309693"/>
                  <a:pt x="4758808" y="400156"/>
                  <a:pt x="4827289" y="493742"/>
                </a:cubicBezTo>
                <a:cubicBezTo>
                  <a:pt x="4992859" y="721584"/>
                  <a:pt x="5127498" y="969147"/>
                  <a:pt x="5248252" y="1230339"/>
                </a:cubicBezTo>
                <a:lnTo>
                  <a:pt x="5389887" y="1559139"/>
                </a:lnTo>
                <a:lnTo>
                  <a:pt x="5310950" y="1545653"/>
                </a:lnTo>
                <a:lnTo>
                  <a:pt x="5263669" y="1535934"/>
                </a:lnTo>
                <a:lnTo>
                  <a:pt x="5162002" y="1324674"/>
                </a:lnTo>
                <a:cubicBezTo>
                  <a:pt x="5031218" y="1068311"/>
                  <a:pt x="4887153" y="821459"/>
                  <a:pt x="4718223" y="598042"/>
                </a:cubicBezTo>
                <a:cubicBezTo>
                  <a:pt x="4590840" y="429455"/>
                  <a:pt x="4443397" y="269958"/>
                  <a:pt x="4274642" y="118923"/>
                </a:cubicBezTo>
                <a:lnTo>
                  <a:pt x="4133522" y="0"/>
                </a:lnTo>
                <a:lnTo>
                  <a:pt x="4121254" y="0"/>
                </a:lnTo>
                <a:lnTo>
                  <a:pt x="4264666" y="119802"/>
                </a:lnTo>
                <a:cubicBezTo>
                  <a:pt x="4435725" y="271839"/>
                  <a:pt x="4584667" y="432687"/>
                  <a:pt x="4713422" y="602767"/>
                </a:cubicBezTo>
                <a:cubicBezTo>
                  <a:pt x="4881895" y="826184"/>
                  <a:pt x="5025960" y="1073036"/>
                  <a:pt x="5156745" y="1329306"/>
                </a:cubicBezTo>
                <a:lnTo>
                  <a:pt x="5255391" y="1534231"/>
                </a:lnTo>
                <a:lnTo>
                  <a:pt x="5106971" y="1503719"/>
                </a:lnTo>
                <a:lnTo>
                  <a:pt x="5063122" y="1422688"/>
                </a:lnTo>
                <a:cubicBezTo>
                  <a:pt x="4922685" y="1175256"/>
                  <a:pt x="4770893" y="935908"/>
                  <a:pt x="4598535" y="716838"/>
                </a:cubicBezTo>
                <a:cubicBezTo>
                  <a:pt x="4441528" y="517667"/>
                  <a:pt x="4258915" y="328444"/>
                  <a:pt x="4048397" y="148104"/>
                </a:cubicBezTo>
                <a:lnTo>
                  <a:pt x="3864827" y="0"/>
                </a:lnTo>
                <a:lnTo>
                  <a:pt x="3852280" y="0"/>
                </a:lnTo>
                <a:lnTo>
                  <a:pt x="4037507" y="149364"/>
                </a:lnTo>
                <a:cubicBezTo>
                  <a:pt x="4249758" y="330924"/>
                  <a:pt x="4434237" y="521330"/>
                  <a:pt x="4592844" y="722397"/>
                </a:cubicBezTo>
                <a:cubicBezTo>
                  <a:pt x="4765084" y="941088"/>
                  <a:pt x="4916640" y="1180246"/>
                  <a:pt x="5056839" y="1427584"/>
                </a:cubicBezTo>
                <a:lnTo>
                  <a:pt x="5096857" y="1501639"/>
                </a:lnTo>
                <a:lnTo>
                  <a:pt x="4959573" y="1473417"/>
                </a:lnTo>
                <a:lnTo>
                  <a:pt x="4913603" y="1461624"/>
                </a:lnTo>
                <a:lnTo>
                  <a:pt x="4723272" y="1176475"/>
                </a:lnTo>
                <a:cubicBezTo>
                  <a:pt x="4642433" y="1062266"/>
                  <a:pt x="4558413" y="951072"/>
                  <a:pt x="4470362" y="844243"/>
                </a:cubicBezTo>
                <a:cubicBezTo>
                  <a:pt x="4280654" y="613925"/>
                  <a:pt x="4060644" y="394103"/>
                  <a:pt x="3806526" y="181291"/>
                </a:cubicBezTo>
                <a:lnTo>
                  <a:pt x="3577869" y="0"/>
                </a:lnTo>
                <a:lnTo>
                  <a:pt x="3565405" y="0"/>
                </a:lnTo>
                <a:lnTo>
                  <a:pt x="3796014" y="182265"/>
                </a:lnTo>
                <a:cubicBezTo>
                  <a:pt x="4052185" y="396352"/>
                  <a:pt x="4274092" y="618123"/>
                  <a:pt x="4464620" y="849041"/>
                </a:cubicBezTo>
                <a:cubicBezTo>
                  <a:pt x="4552671" y="955937"/>
                  <a:pt x="4636621" y="1067164"/>
                  <a:pt x="4717358" y="1181374"/>
                </a:cubicBezTo>
                <a:lnTo>
                  <a:pt x="4902227" y="1458706"/>
                </a:lnTo>
                <a:lnTo>
                  <a:pt x="4705775" y="1408313"/>
                </a:lnTo>
                <a:lnTo>
                  <a:pt x="4663753" y="1394843"/>
                </a:lnTo>
                <a:lnTo>
                  <a:pt x="4596257" y="1303489"/>
                </a:lnTo>
                <a:cubicBezTo>
                  <a:pt x="4511397" y="1193453"/>
                  <a:pt x="4424217" y="1085691"/>
                  <a:pt x="4334182" y="981261"/>
                </a:cubicBezTo>
                <a:cubicBezTo>
                  <a:pt x="4110429" y="722753"/>
                  <a:pt x="3853144" y="470243"/>
                  <a:pt x="3556906" y="220131"/>
                </a:cubicBezTo>
                <a:lnTo>
                  <a:pt x="3283844" y="0"/>
                </a:lnTo>
                <a:lnTo>
                  <a:pt x="3271324" y="0"/>
                </a:lnTo>
                <a:lnTo>
                  <a:pt x="3546561" y="221518"/>
                </a:lnTo>
                <a:cubicBezTo>
                  <a:pt x="3844993" y="472842"/>
                  <a:pt x="4104277" y="726152"/>
                  <a:pt x="4329260" y="986059"/>
                </a:cubicBezTo>
                <a:cubicBezTo>
                  <a:pt x="4419295" y="1090289"/>
                  <a:pt x="4506423" y="1197901"/>
                  <a:pt x="4591224" y="1307821"/>
                </a:cubicBezTo>
                <a:lnTo>
                  <a:pt x="4652975" y="1391389"/>
                </a:lnTo>
                <a:lnTo>
                  <a:pt x="4461842" y="1330126"/>
                </a:lnTo>
                <a:lnTo>
                  <a:pt x="4241505" y="1240540"/>
                </a:lnTo>
                <a:lnTo>
                  <a:pt x="3936540" y="910476"/>
                </a:lnTo>
                <a:cubicBezTo>
                  <a:pt x="3723739" y="686676"/>
                  <a:pt x="3508188" y="473398"/>
                  <a:pt x="3286561" y="269857"/>
                </a:cubicBezTo>
                <a:lnTo>
                  <a:pt x="3223969" y="214558"/>
                </a:lnTo>
                <a:lnTo>
                  <a:pt x="3187317" y="140109"/>
                </a:lnTo>
                <a:lnTo>
                  <a:pt x="3128150" y="0"/>
                </a:lnTo>
                <a:lnTo>
                  <a:pt x="3109272" y="0"/>
                </a:lnTo>
                <a:lnTo>
                  <a:pt x="3183806" y="170443"/>
                </a:lnTo>
                <a:lnTo>
                  <a:pt x="3108042" y="0"/>
                </a:lnTo>
                <a:lnTo>
                  <a:pt x="3099623" y="0"/>
                </a:lnTo>
                <a:lnTo>
                  <a:pt x="3178489" y="174377"/>
                </a:lnTo>
                <a:lnTo>
                  <a:pt x="3174116" y="170514"/>
                </a:lnTo>
                <a:lnTo>
                  <a:pt x="3095021" y="0"/>
                </a:lnTo>
                <a:lnTo>
                  <a:pt x="3086002" y="0"/>
                </a:lnTo>
                <a:lnTo>
                  <a:pt x="3155520" y="154083"/>
                </a:lnTo>
                <a:lnTo>
                  <a:pt x="3140027" y="140396"/>
                </a:lnTo>
                <a:lnTo>
                  <a:pt x="3075603" y="0"/>
                </a:lnTo>
                <a:lnTo>
                  <a:pt x="3066910" y="0"/>
                </a:lnTo>
                <a:lnTo>
                  <a:pt x="3125303" y="127387"/>
                </a:lnTo>
                <a:lnTo>
                  <a:pt x="3111395" y="115101"/>
                </a:lnTo>
                <a:lnTo>
                  <a:pt x="3056827" y="0"/>
                </a:lnTo>
                <a:lnTo>
                  <a:pt x="3048052" y="0"/>
                </a:lnTo>
                <a:lnTo>
                  <a:pt x="3096196" y="101672"/>
                </a:lnTo>
                <a:lnTo>
                  <a:pt x="3064359" y="73544"/>
                </a:lnTo>
                <a:lnTo>
                  <a:pt x="3028278" y="0"/>
                </a:lnTo>
                <a:lnTo>
                  <a:pt x="3019576" y="0"/>
                </a:lnTo>
                <a:lnTo>
                  <a:pt x="3048922" y="59906"/>
                </a:lnTo>
                <a:lnTo>
                  <a:pt x="3033408" y="46199"/>
                </a:lnTo>
                <a:lnTo>
                  <a:pt x="3009698" y="0"/>
                </a:lnTo>
                <a:lnTo>
                  <a:pt x="3000892" y="0"/>
                </a:lnTo>
                <a:lnTo>
                  <a:pt x="3017164" y="31848"/>
                </a:lnTo>
                <a:lnTo>
                  <a:pt x="2981542" y="376"/>
                </a:lnTo>
                <a:lnTo>
                  <a:pt x="2981340" y="0"/>
                </a:lnTo>
                <a:lnTo>
                  <a:pt x="2969654" y="0"/>
                </a:lnTo>
                <a:lnTo>
                  <a:pt x="2975372" y="5048"/>
                </a:lnTo>
                <a:lnTo>
                  <a:pt x="3061193" y="165207"/>
                </a:lnTo>
                <a:cubicBezTo>
                  <a:pt x="3154917" y="330160"/>
                  <a:pt x="3255239" y="481307"/>
                  <a:pt x="3362019" y="618412"/>
                </a:cubicBezTo>
                <a:lnTo>
                  <a:pt x="3378899" y="638931"/>
                </a:lnTo>
                <a:lnTo>
                  <a:pt x="3321650" y="583149"/>
                </a:lnTo>
                <a:lnTo>
                  <a:pt x="3268686" y="515531"/>
                </a:lnTo>
                <a:cubicBezTo>
                  <a:pt x="3208103" y="433668"/>
                  <a:pt x="3149388" y="347406"/>
                  <a:pt x="3092472" y="256635"/>
                </a:cubicBezTo>
                <a:lnTo>
                  <a:pt x="2944003" y="0"/>
                </a:lnTo>
                <a:lnTo>
                  <a:pt x="2935271" y="0"/>
                </a:lnTo>
                <a:lnTo>
                  <a:pt x="3084296" y="258227"/>
                </a:lnTo>
                <a:cubicBezTo>
                  <a:pt x="3141395" y="349523"/>
                  <a:pt x="3200306" y="436301"/>
                  <a:pt x="3261100" y="518657"/>
                </a:cubicBezTo>
                <a:lnTo>
                  <a:pt x="3279090" y="541678"/>
                </a:lnTo>
                <a:lnTo>
                  <a:pt x="3201448" y="466024"/>
                </a:lnTo>
                <a:lnTo>
                  <a:pt x="3113824" y="345177"/>
                </a:lnTo>
                <a:cubicBezTo>
                  <a:pt x="3073337" y="286545"/>
                  <a:pt x="3033523" y="226042"/>
                  <a:pt x="2994361" y="163638"/>
                </a:cubicBezTo>
                <a:lnTo>
                  <a:pt x="2896372" y="0"/>
                </a:lnTo>
                <a:lnTo>
                  <a:pt x="2887611" y="0"/>
                </a:lnTo>
                <a:lnTo>
                  <a:pt x="2986012" y="164701"/>
                </a:lnTo>
                <a:cubicBezTo>
                  <a:pt x="3025298" y="227458"/>
                  <a:pt x="3065240" y="288311"/>
                  <a:pt x="3105857" y="347287"/>
                </a:cubicBezTo>
                <a:lnTo>
                  <a:pt x="3168524" y="433943"/>
                </a:lnTo>
                <a:lnTo>
                  <a:pt x="3085393" y="352938"/>
                </a:lnTo>
                <a:lnTo>
                  <a:pt x="3079406" y="344984"/>
                </a:lnTo>
                <a:cubicBezTo>
                  <a:pt x="3036968" y="286165"/>
                  <a:pt x="2995031" y="225585"/>
                  <a:pt x="2953570" y="163214"/>
                </a:cubicBezTo>
                <a:lnTo>
                  <a:pt x="2849314" y="0"/>
                </a:lnTo>
                <a:lnTo>
                  <a:pt x="2840495" y="0"/>
                </a:lnTo>
                <a:lnTo>
                  <a:pt x="2945233" y="164589"/>
                </a:lnTo>
                <a:lnTo>
                  <a:pt x="3055083" y="323694"/>
                </a:lnTo>
                <a:lnTo>
                  <a:pt x="2988566" y="261241"/>
                </a:lnTo>
                <a:lnTo>
                  <a:pt x="2915332" y="161897"/>
                </a:lnTo>
                <a:lnTo>
                  <a:pt x="2803443" y="0"/>
                </a:lnTo>
                <a:lnTo>
                  <a:pt x="2794074" y="0"/>
                </a:lnTo>
                <a:lnTo>
                  <a:pt x="2954192" y="228969"/>
                </a:lnTo>
                <a:lnTo>
                  <a:pt x="2816300" y="99505"/>
                </a:lnTo>
                <a:lnTo>
                  <a:pt x="2741528" y="0"/>
                </a:lnTo>
                <a:lnTo>
                  <a:pt x="2732260" y="0"/>
                </a:lnTo>
                <a:lnTo>
                  <a:pt x="2787692" y="72646"/>
                </a:lnTo>
                <a:lnTo>
                  <a:pt x="2710317" y="0"/>
                </a:lnTo>
                <a:lnTo>
                  <a:pt x="2698645" y="0"/>
                </a:lnTo>
                <a:lnTo>
                  <a:pt x="2817214" y="111335"/>
                </a:lnTo>
                <a:lnTo>
                  <a:pt x="2942967" y="276137"/>
                </a:lnTo>
                <a:cubicBezTo>
                  <a:pt x="3020670" y="374105"/>
                  <a:pt x="3098372" y="468219"/>
                  <a:pt x="3176039" y="558468"/>
                </a:cubicBezTo>
                <a:cubicBezTo>
                  <a:pt x="3084316" y="462940"/>
                  <a:pt x="2994817" y="366430"/>
                  <a:pt x="2907128" y="268585"/>
                </a:cubicBezTo>
                <a:lnTo>
                  <a:pt x="2674470" y="0"/>
                </a:lnTo>
                <a:lnTo>
                  <a:pt x="2664034" y="0"/>
                </a:lnTo>
                <a:lnTo>
                  <a:pt x="2953976" y="332388"/>
                </a:lnTo>
                <a:cubicBezTo>
                  <a:pt x="3061941" y="451091"/>
                  <a:pt x="3172668" y="568106"/>
                  <a:pt x="3286048" y="683954"/>
                </a:cubicBezTo>
                <a:cubicBezTo>
                  <a:pt x="3478099" y="897233"/>
                  <a:pt x="3672158" y="1088288"/>
                  <a:pt x="3869946" y="1259084"/>
                </a:cubicBezTo>
                <a:cubicBezTo>
                  <a:pt x="3933628" y="1314215"/>
                  <a:pt x="3998315" y="1368239"/>
                  <a:pt x="4064865" y="1421284"/>
                </a:cubicBezTo>
                <a:lnTo>
                  <a:pt x="4452882" y="1755123"/>
                </a:lnTo>
                <a:lnTo>
                  <a:pt x="4498477" y="1803379"/>
                </a:lnTo>
                <a:cubicBezTo>
                  <a:pt x="4612189" y="1924951"/>
                  <a:pt x="4724078" y="2045706"/>
                  <a:pt x="4834056" y="2165230"/>
                </a:cubicBezTo>
                <a:lnTo>
                  <a:pt x="5035032" y="2385035"/>
                </a:lnTo>
                <a:lnTo>
                  <a:pt x="4726534" y="2103325"/>
                </a:lnTo>
                <a:cubicBezTo>
                  <a:pt x="4196227" y="1615991"/>
                  <a:pt x="3641738" y="1090855"/>
                  <a:pt x="3099298" y="535642"/>
                </a:cubicBezTo>
                <a:lnTo>
                  <a:pt x="2590080" y="0"/>
                </a:lnTo>
                <a:lnTo>
                  <a:pt x="2579602" y="0"/>
                </a:lnTo>
                <a:lnTo>
                  <a:pt x="3180609" y="629259"/>
                </a:lnTo>
                <a:cubicBezTo>
                  <a:pt x="3816367" y="1274513"/>
                  <a:pt x="4465910" y="1878378"/>
                  <a:pt x="5070878" y="2427827"/>
                </a:cubicBezTo>
                <a:lnTo>
                  <a:pt x="5089844" y="2444982"/>
                </a:lnTo>
                <a:lnTo>
                  <a:pt x="5158154" y="2519691"/>
                </a:lnTo>
                <a:cubicBezTo>
                  <a:pt x="5264213" y="2636337"/>
                  <a:pt x="5368269" y="2751333"/>
                  <a:pt x="5470229" y="2864266"/>
                </a:cubicBezTo>
                <a:cubicBezTo>
                  <a:pt x="6217943" y="3693732"/>
                  <a:pt x="7024879" y="4469534"/>
                  <a:pt x="7784232" y="5168739"/>
                </a:cubicBezTo>
                <a:lnTo>
                  <a:pt x="8008685" y="5373989"/>
                </a:lnTo>
                <a:lnTo>
                  <a:pt x="8139034" y="5517293"/>
                </a:lnTo>
                <a:cubicBezTo>
                  <a:pt x="8222247" y="5609152"/>
                  <a:pt x="8304181" y="5699930"/>
                  <a:pt x="8384791" y="5789419"/>
                </a:cubicBezTo>
                <a:cubicBezTo>
                  <a:pt x="8526702" y="5946761"/>
                  <a:pt x="8670528" y="6101894"/>
                  <a:pt x="8815667" y="6254978"/>
                </a:cubicBezTo>
                <a:lnTo>
                  <a:pt x="9144000" y="6594171"/>
                </a:lnTo>
                <a:lnTo>
                  <a:pt x="9144000" y="6583382"/>
                </a:lnTo>
                <a:lnTo>
                  <a:pt x="8818605" y="6246900"/>
                </a:lnTo>
                <a:cubicBezTo>
                  <a:pt x="8674445" y="6094667"/>
                  <a:pt x="8531599" y="5940500"/>
                  <a:pt x="8390667" y="5784631"/>
                </a:cubicBezTo>
                <a:cubicBezTo>
                  <a:pt x="8296505" y="5680227"/>
                  <a:pt x="8200553" y="5574070"/>
                  <a:pt x="8102883" y="5466486"/>
                </a:cubicBezTo>
                <a:lnTo>
                  <a:pt x="8067860" y="5428102"/>
                </a:lnTo>
                <a:lnTo>
                  <a:pt x="8159448" y="5511853"/>
                </a:lnTo>
                <a:cubicBezTo>
                  <a:pt x="8282869" y="5624025"/>
                  <a:pt x="8404473" y="5733964"/>
                  <a:pt x="8523766" y="5841563"/>
                </a:cubicBezTo>
                <a:lnTo>
                  <a:pt x="8528651" y="5835855"/>
                </a:lnTo>
                <a:cubicBezTo>
                  <a:pt x="8409323" y="5728359"/>
                  <a:pt x="8287706" y="5618509"/>
                  <a:pt x="8164289" y="5506414"/>
                </a:cubicBezTo>
                <a:lnTo>
                  <a:pt x="8013849" y="5368907"/>
                </a:lnTo>
                <a:lnTo>
                  <a:pt x="7804788" y="5139780"/>
                </a:lnTo>
                <a:lnTo>
                  <a:pt x="7482134" y="4793491"/>
                </a:lnTo>
                <a:lnTo>
                  <a:pt x="7516757" y="4823600"/>
                </a:lnTo>
                <a:cubicBezTo>
                  <a:pt x="7632974" y="4922536"/>
                  <a:pt x="7751722" y="5021642"/>
                  <a:pt x="7873067" y="5121290"/>
                </a:cubicBezTo>
                <a:lnTo>
                  <a:pt x="8141267" y="5338318"/>
                </a:lnTo>
                <a:lnTo>
                  <a:pt x="8448475" y="5726784"/>
                </a:lnTo>
                <a:lnTo>
                  <a:pt x="8578576" y="5883663"/>
                </a:lnTo>
                <a:lnTo>
                  <a:pt x="8530569" y="5838668"/>
                </a:lnTo>
                <a:lnTo>
                  <a:pt x="8525755" y="5844469"/>
                </a:lnTo>
                <a:lnTo>
                  <a:pt x="8611526" y="5923395"/>
                </a:lnTo>
                <a:lnTo>
                  <a:pt x="8839545" y="6198345"/>
                </a:lnTo>
                <a:lnTo>
                  <a:pt x="9144000" y="6527747"/>
                </a:lnTo>
                <a:lnTo>
                  <a:pt x="9144000" y="6520472"/>
                </a:lnTo>
                <a:lnTo>
                  <a:pt x="8819108" y="6165247"/>
                </a:lnTo>
                <a:lnTo>
                  <a:pt x="8645239" y="5954416"/>
                </a:lnTo>
                <a:lnTo>
                  <a:pt x="8839458" y="6133133"/>
                </a:lnTo>
                <a:lnTo>
                  <a:pt x="8856460" y="6156092"/>
                </a:lnTo>
                <a:cubicBezTo>
                  <a:pt x="8914801" y="6232628"/>
                  <a:pt x="8973169" y="6306966"/>
                  <a:pt x="9031610" y="6379185"/>
                </a:cubicBezTo>
                <a:lnTo>
                  <a:pt x="9144000" y="6513848"/>
                </a:lnTo>
                <a:lnTo>
                  <a:pt x="9144000" y="6499485"/>
                </a:lnTo>
                <a:lnTo>
                  <a:pt x="9070507" y="6412956"/>
                </a:lnTo>
                <a:cubicBezTo>
                  <a:pt x="9008415" y="6337241"/>
                  <a:pt x="8946472" y="6259099"/>
                  <a:pt x="8884589" y="6178453"/>
                </a:cubicBezTo>
                <a:lnTo>
                  <a:pt x="8875659" y="6166444"/>
                </a:lnTo>
                <a:lnTo>
                  <a:pt x="8885498" y="6175498"/>
                </a:lnTo>
                <a:lnTo>
                  <a:pt x="9010588" y="6295020"/>
                </a:lnTo>
                <a:lnTo>
                  <a:pt x="9117323" y="6436276"/>
                </a:lnTo>
                <a:lnTo>
                  <a:pt x="9144000" y="6469235"/>
                </a:lnTo>
                <a:lnTo>
                  <a:pt x="9144000" y="6456991"/>
                </a:lnTo>
                <a:lnTo>
                  <a:pt x="9118864" y="6425801"/>
                </a:lnTo>
                <a:lnTo>
                  <a:pt x="9045258" y="6328147"/>
                </a:lnTo>
                <a:lnTo>
                  <a:pt x="9137215" y="6416011"/>
                </a:lnTo>
                <a:lnTo>
                  <a:pt x="9144000" y="6425032"/>
                </a:lnTo>
                <a:lnTo>
                  <a:pt x="9144000" y="6411687"/>
                </a:lnTo>
                <a:lnTo>
                  <a:pt x="9088513" y="6337549"/>
                </a:lnTo>
                <a:cubicBezTo>
                  <a:pt x="9006288" y="6221649"/>
                  <a:pt x="8925851" y="6099084"/>
                  <a:pt x="8847067" y="5969666"/>
                </a:cubicBezTo>
                <a:lnTo>
                  <a:pt x="8772700" y="5842946"/>
                </a:lnTo>
                <a:lnTo>
                  <a:pt x="8857612" y="5911893"/>
                </a:lnTo>
                <a:lnTo>
                  <a:pt x="8961033" y="6097169"/>
                </a:lnTo>
                <a:cubicBezTo>
                  <a:pt x="9017526" y="6191810"/>
                  <a:pt x="9075401" y="6282335"/>
                  <a:pt x="9134740" y="6368829"/>
                </a:cubicBezTo>
                <a:lnTo>
                  <a:pt x="9144000" y="6381695"/>
                </a:lnTo>
                <a:lnTo>
                  <a:pt x="9144000" y="6364972"/>
                </a:lnTo>
                <a:lnTo>
                  <a:pt x="9077663" y="6270328"/>
                </a:lnTo>
                <a:cubicBezTo>
                  <a:pt x="9019937" y="6181855"/>
                  <a:pt x="8963684" y="6089418"/>
                  <a:pt x="8908775" y="5992962"/>
                </a:cubicBezTo>
                <a:lnTo>
                  <a:pt x="8870131" y="5922057"/>
                </a:lnTo>
                <a:lnTo>
                  <a:pt x="8932759" y="5972909"/>
                </a:lnTo>
                <a:lnTo>
                  <a:pt x="9029078" y="6147745"/>
                </a:lnTo>
                <a:cubicBezTo>
                  <a:pt x="9064842" y="6209411"/>
                  <a:pt x="9101337" y="6269161"/>
                  <a:pt x="9138571" y="6327021"/>
                </a:cubicBezTo>
                <a:lnTo>
                  <a:pt x="9144000" y="6335024"/>
                </a:lnTo>
                <a:lnTo>
                  <a:pt x="9144000" y="6320496"/>
                </a:lnTo>
                <a:lnTo>
                  <a:pt x="9140174" y="6314820"/>
                </a:lnTo>
                <a:cubicBezTo>
                  <a:pt x="9103468" y="6257449"/>
                  <a:pt x="9067487" y="6198242"/>
                  <a:pt x="9032214" y="6137169"/>
                </a:cubicBezTo>
                <a:lnTo>
                  <a:pt x="8950337" y="5988088"/>
                </a:lnTo>
                <a:lnTo>
                  <a:pt x="9005255" y="6036019"/>
                </a:lnTo>
                <a:lnTo>
                  <a:pt x="9045038" y="6113623"/>
                </a:lnTo>
                <a:lnTo>
                  <a:pt x="9144000" y="6286052"/>
                </a:lnTo>
                <a:lnTo>
                  <a:pt x="9144000" y="6270842"/>
                </a:lnTo>
                <a:lnTo>
                  <a:pt x="9048262" y="6103015"/>
                </a:lnTo>
                <a:lnTo>
                  <a:pt x="9021173" y="6049913"/>
                </a:lnTo>
                <a:lnTo>
                  <a:pt x="9050664" y="6075652"/>
                </a:lnTo>
                <a:lnTo>
                  <a:pt x="9097248" y="6170599"/>
                </a:lnTo>
                <a:lnTo>
                  <a:pt x="9144000" y="6249997"/>
                </a:lnTo>
                <a:lnTo>
                  <a:pt x="9144000" y="6234712"/>
                </a:lnTo>
                <a:lnTo>
                  <a:pt x="9099495" y="6158814"/>
                </a:lnTo>
                <a:lnTo>
                  <a:pt x="9064929" y="6088103"/>
                </a:lnTo>
                <a:lnTo>
                  <a:pt x="9105260" y="6123304"/>
                </a:lnTo>
                <a:lnTo>
                  <a:pt x="9113696" y="6141662"/>
                </a:lnTo>
                <a:lnTo>
                  <a:pt x="9144000" y="6195884"/>
                </a:lnTo>
                <a:lnTo>
                  <a:pt x="9144000" y="6179953"/>
                </a:lnTo>
                <a:lnTo>
                  <a:pt x="9119195" y="6135467"/>
                </a:lnTo>
                <a:lnTo>
                  <a:pt x="9131320" y="6146050"/>
                </a:lnTo>
                <a:lnTo>
                  <a:pt x="9144000" y="6169860"/>
                </a:lnTo>
                <a:lnTo>
                  <a:pt x="9144000" y="6146690"/>
                </a:lnTo>
                <a:lnTo>
                  <a:pt x="9139300" y="6142598"/>
                </a:lnTo>
                <a:lnTo>
                  <a:pt x="9119627" y="6105124"/>
                </a:lnTo>
                <a:cubicBezTo>
                  <a:pt x="9077018" y="6015437"/>
                  <a:pt x="9036748" y="5921642"/>
                  <a:pt x="8998856" y="5823730"/>
                </a:cubicBezTo>
                <a:lnTo>
                  <a:pt x="8990236" y="5799829"/>
                </a:lnTo>
                <a:lnTo>
                  <a:pt x="8990585" y="5800073"/>
                </a:lnTo>
                <a:lnTo>
                  <a:pt x="9016963" y="5819586"/>
                </a:lnTo>
                <a:lnTo>
                  <a:pt x="9086752" y="5996574"/>
                </a:lnTo>
                <a:lnTo>
                  <a:pt x="9144000" y="6122228"/>
                </a:lnTo>
                <a:lnTo>
                  <a:pt x="9144000" y="6107754"/>
                </a:lnTo>
                <a:lnTo>
                  <a:pt x="9143162" y="6106111"/>
                </a:lnTo>
                <a:lnTo>
                  <a:pt x="9139260" y="6096847"/>
                </a:lnTo>
                <a:lnTo>
                  <a:pt x="9144000" y="6106403"/>
                </a:lnTo>
                <a:lnTo>
                  <a:pt x="9144000" y="6067751"/>
                </a:lnTo>
                <a:lnTo>
                  <a:pt x="9134690" y="6047261"/>
                </a:lnTo>
                <a:cubicBezTo>
                  <a:pt x="9112108" y="5994085"/>
                  <a:pt x="9090454" y="5939476"/>
                  <a:pt x="9069741" y="5883467"/>
                </a:cubicBezTo>
                <a:lnTo>
                  <a:pt x="9058260" y="5850133"/>
                </a:lnTo>
                <a:lnTo>
                  <a:pt x="9062254" y="5853086"/>
                </a:lnTo>
                <a:lnTo>
                  <a:pt x="9126710" y="6024115"/>
                </a:lnTo>
                <a:lnTo>
                  <a:pt x="9144000" y="6063396"/>
                </a:lnTo>
                <a:lnTo>
                  <a:pt x="9144000" y="6015842"/>
                </a:lnTo>
                <a:lnTo>
                  <a:pt x="9089776" y="5873445"/>
                </a:lnTo>
                <a:lnTo>
                  <a:pt x="9144000" y="5913555"/>
                </a:lnTo>
                <a:lnTo>
                  <a:pt x="9144000" y="5903683"/>
                </a:lnTo>
                <a:lnTo>
                  <a:pt x="9085436" y="5860209"/>
                </a:lnTo>
                <a:lnTo>
                  <a:pt x="9027476" y="5679780"/>
                </a:lnTo>
                <a:lnTo>
                  <a:pt x="9015348" y="5635084"/>
                </a:lnTo>
                <a:lnTo>
                  <a:pt x="9144000" y="5716404"/>
                </a:lnTo>
                <a:lnTo>
                  <a:pt x="9144000" y="5706860"/>
                </a:lnTo>
                <a:lnTo>
                  <a:pt x="9012271" y="5623747"/>
                </a:lnTo>
                <a:lnTo>
                  <a:pt x="8976266" y="5491052"/>
                </a:lnTo>
                <a:lnTo>
                  <a:pt x="8965845" y="5444353"/>
                </a:lnTo>
                <a:lnTo>
                  <a:pt x="9144000" y="5543261"/>
                </a:lnTo>
                <a:lnTo>
                  <a:pt x="9144000" y="5534506"/>
                </a:lnTo>
                <a:lnTo>
                  <a:pt x="8963579" y="5434203"/>
                </a:lnTo>
                <a:lnTo>
                  <a:pt x="8934236" y="5302704"/>
                </a:lnTo>
                <a:lnTo>
                  <a:pt x="9019117" y="5340875"/>
                </a:lnTo>
                <a:lnTo>
                  <a:pt x="9017967" y="5343558"/>
                </a:lnTo>
                <a:lnTo>
                  <a:pt x="9144000" y="5404558"/>
                </a:lnTo>
                <a:lnTo>
                  <a:pt x="9144000" y="5396087"/>
                </a:lnTo>
                <a:lnTo>
                  <a:pt x="9022568" y="5337623"/>
                </a:lnTo>
                <a:lnTo>
                  <a:pt x="9023766" y="5334915"/>
                </a:lnTo>
                <a:lnTo>
                  <a:pt x="8932216" y="5293654"/>
                </a:lnTo>
                <a:lnTo>
                  <a:pt x="8922466" y="5249960"/>
                </a:lnTo>
                <a:lnTo>
                  <a:pt x="8910767" y="5184545"/>
                </a:lnTo>
                <a:lnTo>
                  <a:pt x="9106512" y="5262416"/>
                </a:lnTo>
                <a:lnTo>
                  <a:pt x="9104829" y="5266350"/>
                </a:lnTo>
                <a:lnTo>
                  <a:pt x="9144000" y="5283055"/>
                </a:lnTo>
                <a:lnTo>
                  <a:pt x="9144000" y="5274865"/>
                </a:lnTo>
                <a:lnTo>
                  <a:pt x="9107722" y="5259591"/>
                </a:lnTo>
                <a:lnTo>
                  <a:pt x="9107187" y="5260840"/>
                </a:lnTo>
                <a:lnTo>
                  <a:pt x="9108695" y="5255635"/>
                </a:lnTo>
                <a:lnTo>
                  <a:pt x="8909295" y="5176308"/>
                </a:lnTo>
                <a:lnTo>
                  <a:pt x="8893869" y="5090052"/>
                </a:lnTo>
                <a:lnTo>
                  <a:pt x="9144000" y="5178404"/>
                </a:lnTo>
                <a:lnTo>
                  <a:pt x="9144000" y="5169610"/>
                </a:lnTo>
                <a:lnTo>
                  <a:pt x="8892191" y="5080667"/>
                </a:lnTo>
                <a:lnTo>
                  <a:pt x="8879786" y="5011301"/>
                </a:lnTo>
                <a:lnTo>
                  <a:pt x="9144000" y="5094199"/>
                </a:lnTo>
                <a:lnTo>
                  <a:pt x="9144000" y="5086460"/>
                </a:lnTo>
                <a:lnTo>
                  <a:pt x="8878258" y="5002752"/>
                </a:lnTo>
                <a:lnTo>
                  <a:pt x="8867661" y="4943500"/>
                </a:lnTo>
                <a:lnTo>
                  <a:pt x="8867628" y="4943295"/>
                </a:lnTo>
                <a:lnTo>
                  <a:pt x="9144000" y="5020754"/>
                </a:lnTo>
                <a:lnTo>
                  <a:pt x="9144000" y="5013070"/>
                </a:lnTo>
                <a:lnTo>
                  <a:pt x="8866325" y="4935463"/>
                </a:lnTo>
                <a:lnTo>
                  <a:pt x="8860384" y="4899739"/>
                </a:lnTo>
                <a:lnTo>
                  <a:pt x="9144000" y="4971024"/>
                </a:lnTo>
                <a:lnTo>
                  <a:pt x="9144000" y="4963407"/>
                </a:lnTo>
                <a:lnTo>
                  <a:pt x="8859084" y="4891927"/>
                </a:lnTo>
                <a:lnTo>
                  <a:pt x="8850917" y="4842819"/>
                </a:lnTo>
                <a:lnTo>
                  <a:pt x="9144000" y="4909618"/>
                </a:lnTo>
                <a:lnTo>
                  <a:pt x="9144000" y="4901964"/>
                </a:lnTo>
                <a:lnTo>
                  <a:pt x="8849681" y="4835393"/>
                </a:lnTo>
                <a:lnTo>
                  <a:pt x="8844605" y="4804868"/>
                </a:lnTo>
                <a:lnTo>
                  <a:pt x="8849964" y="4805991"/>
                </a:lnTo>
                <a:lnTo>
                  <a:pt x="9144000" y="4866839"/>
                </a:lnTo>
                <a:lnTo>
                  <a:pt x="9144000" y="4859047"/>
                </a:lnTo>
                <a:lnTo>
                  <a:pt x="8851076" y="4798254"/>
                </a:lnTo>
                <a:lnTo>
                  <a:pt x="8843232" y="4796615"/>
                </a:lnTo>
                <a:lnTo>
                  <a:pt x="8839763" y="4775757"/>
                </a:lnTo>
                <a:lnTo>
                  <a:pt x="8871274" y="4781870"/>
                </a:lnTo>
                <a:lnTo>
                  <a:pt x="9144000" y="4834604"/>
                </a:lnTo>
                <a:lnTo>
                  <a:pt x="9144000" y="4827051"/>
                </a:lnTo>
                <a:lnTo>
                  <a:pt x="8872200" y="4775043"/>
                </a:lnTo>
                <a:lnTo>
                  <a:pt x="8838571" y="4768596"/>
                </a:lnTo>
                <a:lnTo>
                  <a:pt x="8836320" y="4755059"/>
                </a:lnTo>
                <a:lnTo>
                  <a:pt x="8888691" y="4764574"/>
                </a:lnTo>
                <a:lnTo>
                  <a:pt x="9144000" y="4810685"/>
                </a:lnTo>
                <a:lnTo>
                  <a:pt x="9144000" y="4803144"/>
                </a:lnTo>
                <a:lnTo>
                  <a:pt x="8889617" y="4757748"/>
                </a:lnTo>
                <a:lnTo>
                  <a:pt x="8835087" y="4747646"/>
                </a:lnTo>
                <a:lnTo>
                  <a:pt x="8833837" y="4740131"/>
                </a:lnTo>
                <a:lnTo>
                  <a:pt x="8900179" y="4751831"/>
                </a:lnTo>
                <a:lnTo>
                  <a:pt x="9144000" y="4794064"/>
                </a:lnTo>
                <a:lnTo>
                  <a:pt x="9144000" y="4786542"/>
                </a:lnTo>
                <a:lnTo>
                  <a:pt x="8902218" y="4745232"/>
                </a:lnTo>
                <a:lnTo>
                  <a:pt x="8832705" y="4733322"/>
                </a:lnTo>
                <a:lnTo>
                  <a:pt x="8832559" y="4732444"/>
                </a:lnTo>
                <a:lnTo>
                  <a:pt x="8908889" y="4745232"/>
                </a:lnTo>
                <a:lnTo>
                  <a:pt x="9144000" y="4784636"/>
                </a:lnTo>
                <a:lnTo>
                  <a:pt x="9144000" y="4777222"/>
                </a:lnTo>
                <a:lnTo>
                  <a:pt x="8910926" y="4738405"/>
                </a:lnTo>
                <a:lnTo>
                  <a:pt x="8831288" y="4724800"/>
                </a:lnTo>
                <a:lnTo>
                  <a:pt x="8817193" y="4640054"/>
                </a:lnTo>
                <a:cubicBezTo>
                  <a:pt x="8709098" y="3979816"/>
                  <a:pt x="8606917" y="3355321"/>
                  <a:pt x="8307635" y="2848620"/>
                </a:cubicBezTo>
                <a:cubicBezTo>
                  <a:pt x="7951297" y="2245745"/>
                  <a:pt x="7252072" y="1943548"/>
                  <a:pt x="6650231" y="1792697"/>
                </a:cubicBezTo>
                <a:lnTo>
                  <a:pt x="6407308" y="1738605"/>
                </a:lnTo>
                <a:lnTo>
                  <a:pt x="6408259" y="1734983"/>
                </a:lnTo>
                <a:cubicBezTo>
                  <a:pt x="6306959" y="1715187"/>
                  <a:pt x="6204423" y="1696831"/>
                  <a:pt x="6102121" y="1679323"/>
                </a:cubicBezTo>
                <a:lnTo>
                  <a:pt x="5895858" y="1645094"/>
                </a:lnTo>
                <a:lnTo>
                  <a:pt x="5827831" y="1246162"/>
                </a:lnTo>
                <a:cubicBezTo>
                  <a:pt x="5763996" y="898307"/>
                  <a:pt x="5687572" y="567012"/>
                  <a:pt x="5565347" y="26556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066" y="3549258"/>
            <a:ext cx="5475521" cy="1863941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7300" y="5440187"/>
            <a:ext cx="5603288" cy="6404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829205"/>
            <a:ext cx="7886700" cy="177403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630228"/>
            <a:ext cx="7886700" cy="563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7954" y="24523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07954" y="475298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07954" y="705366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BB39FB8-6D8C-4D8B-9858-CD7EF671EE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14697" y="1084691"/>
            <a:ext cx="2288313" cy="1037477"/>
          </a:xfrm>
          <a:custGeom>
            <a:avLst/>
            <a:gdLst>
              <a:gd name="connsiteX0" fmla="*/ 1584821 w 3047462"/>
              <a:gd name="connsiteY0" fmla="*/ 0 h 1381661"/>
              <a:gd name="connsiteX1" fmla="*/ 2184579 w 3047462"/>
              <a:gd name="connsiteY1" fmla="*/ 123966 h 1381661"/>
              <a:gd name="connsiteX2" fmla="*/ 3047462 w 3047462"/>
              <a:gd name="connsiteY2" fmla="*/ 657952 h 1381661"/>
              <a:gd name="connsiteX3" fmla="*/ 1512303 w 3047462"/>
              <a:gd name="connsiteY3" fmla="*/ 1381661 h 1381661"/>
              <a:gd name="connsiteX4" fmla="*/ 0 w 3047462"/>
              <a:gd name="connsiteY4" fmla="*/ 725628 h 1381661"/>
              <a:gd name="connsiteX5" fmla="*/ 707547 w 3047462"/>
              <a:gd name="connsiteY5" fmla="*/ 266034 h 1381661"/>
              <a:gd name="connsiteX6" fmla="*/ 1584821 w 3047462"/>
              <a:gd name="connsiteY6" fmla="*/ 0 h 138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7462" h="1381661">
                <a:moveTo>
                  <a:pt x="1584821" y="0"/>
                </a:moveTo>
                <a:cubicBezTo>
                  <a:pt x="1826925" y="0"/>
                  <a:pt x="2028114" y="51493"/>
                  <a:pt x="2184579" y="123966"/>
                </a:cubicBezTo>
                <a:cubicBezTo>
                  <a:pt x="2340902" y="196439"/>
                  <a:pt x="2712806" y="410980"/>
                  <a:pt x="3047462" y="657952"/>
                </a:cubicBezTo>
                <a:cubicBezTo>
                  <a:pt x="3047462" y="657952"/>
                  <a:pt x="2241719" y="1381661"/>
                  <a:pt x="1512303" y="1381661"/>
                </a:cubicBezTo>
                <a:cubicBezTo>
                  <a:pt x="782887" y="1381661"/>
                  <a:pt x="0" y="725628"/>
                  <a:pt x="0" y="725628"/>
                </a:cubicBezTo>
                <a:cubicBezTo>
                  <a:pt x="0" y="725628"/>
                  <a:pt x="417615" y="426204"/>
                  <a:pt x="707547" y="266034"/>
                </a:cubicBezTo>
                <a:cubicBezTo>
                  <a:pt x="997338" y="105863"/>
                  <a:pt x="1342576" y="0"/>
                  <a:pt x="158482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D90811D-DD76-D85A-352D-62089CB144A4}"/>
              </a:ext>
            </a:extLst>
          </p:cNvPr>
          <p:cNvSpPr/>
          <p:nvPr/>
        </p:nvSpPr>
        <p:spPr>
          <a:xfrm>
            <a:off x="0" y="1084672"/>
            <a:ext cx="9144000" cy="2304301"/>
          </a:xfrm>
          <a:custGeom>
            <a:avLst/>
            <a:gdLst>
              <a:gd name="connsiteX0" fmla="*/ 7951672 w 9144000"/>
              <a:gd name="connsiteY0" fmla="*/ 1773419 h 2304301"/>
              <a:gd name="connsiteX1" fmla="*/ 7947567 w 9144000"/>
              <a:gd name="connsiteY1" fmla="*/ 1773840 h 2304301"/>
              <a:gd name="connsiteX2" fmla="*/ 7944997 w 9144000"/>
              <a:gd name="connsiteY2" fmla="*/ 1773910 h 2304301"/>
              <a:gd name="connsiteX3" fmla="*/ 4336329 w 9144000"/>
              <a:gd name="connsiteY3" fmla="*/ 1710222 h 2304301"/>
              <a:gd name="connsiteX4" fmla="*/ 4260487 w 9144000"/>
              <a:gd name="connsiteY4" fmla="*/ 1755419 h 2304301"/>
              <a:gd name="connsiteX5" fmla="*/ 4291529 w 9144000"/>
              <a:gd name="connsiteY5" fmla="*/ 1777376 h 2304301"/>
              <a:gd name="connsiteX6" fmla="*/ 4333351 w 9144000"/>
              <a:gd name="connsiteY6" fmla="*/ 1806648 h 2304301"/>
              <a:gd name="connsiteX7" fmla="*/ 4366573 w 9144000"/>
              <a:gd name="connsiteY7" fmla="*/ 1783087 h 2304301"/>
              <a:gd name="connsiteX8" fmla="*/ 4408917 w 9144000"/>
              <a:gd name="connsiteY8" fmla="*/ 1753295 h 2304301"/>
              <a:gd name="connsiteX9" fmla="*/ 8915117 w 9144000"/>
              <a:gd name="connsiteY9" fmla="*/ 1708260 h 2304301"/>
              <a:gd name="connsiteX10" fmla="*/ 8840308 w 9144000"/>
              <a:gd name="connsiteY10" fmla="*/ 1752837 h 2304301"/>
              <a:gd name="connsiteX11" fmla="*/ 8873135 w 9144000"/>
              <a:gd name="connsiteY11" fmla="*/ 1776009 h 2304301"/>
              <a:gd name="connsiteX12" fmla="*/ 8918062 w 9144000"/>
              <a:gd name="connsiteY12" fmla="*/ 1807567 h 2304301"/>
              <a:gd name="connsiteX13" fmla="*/ 8948879 w 9144000"/>
              <a:gd name="connsiteY13" fmla="*/ 1785715 h 2304301"/>
              <a:gd name="connsiteX14" fmla="*/ 8993035 w 9144000"/>
              <a:gd name="connsiteY14" fmla="*/ 1754423 h 2304301"/>
              <a:gd name="connsiteX15" fmla="*/ 2114770 w 9144000"/>
              <a:gd name="connsiteY15" fmla="*/ 1706654 h 2304301"/>
              <a:gd name="connsiteX16" fmla="*/ 2048264 w 9144000"/>
              <a:gd name="connsiteY16" fmla="*/ 1753225 h 2304301"/>
              <a:gd name="connsiteX17" fmla="*/ 2080314 w 9144000"/>
              <a:gd name="connsiteY17" fmla="*/ 1775927 h 2304301"/>
              <a:gd name="connsiteX18" fmla="*/ 2352418 w 9144000"/>
              <a:gd name="connsiteY18" fmla="*/ 1967086 h 2304301"/>
              <a:gd name="connsiteX19" fmla="*/ 2351835 w 9144000"/>
              <a:gd name="connsiteY19" fmla="*/ 1968038 h 2304301"/>
              <a:gd name="connsiteX20" fmla="*/ 2594185 w 9144000"/>
              <a:gd name="connsiteY20" fmla="*/ 2112396 h 2304301"/>
              <a:gd name="connsiteX21" fmla="*/ 3494460 w 9144000"/>
              <a:gd name="connsiteY21" fmla="*/ 2269251 h 2304301"/>
              <a:gd name="connsiteX22" fmla="*/ 4150258 w 9144000"/>
              <a:gd name="connsiteY22" fmla="*/ 1936498 h 2304301"/>
              <a:gd name="connsiteX23" fmla="*/ 4329980 w 9144000"/>
              <a:gd name="connsiteY23" fmla="*/ 1809039 h 2304301"/>
              <a:gd name="connsiteX24" fmla="*/ 4288982 w 9144000"/>
              <a:gd name="connsiteY24" fmla="*/ 1780223 h 2304301"/>
              <a:gd name="connsiteX25" fmla="*/ 4256967 w 9144000"/>
              <a:gd name="connsiteY25" fmla="*/ 1757517 h 2304301"/>
              <a:gd name="connsiteX26" fmla="*/ 4153505 w 9144000"/>
              <a:gd name="connsiteY26" fmla="*/ 1819175 h 2304301"/>
              <a:gd name="connsiteX27" fmla="*/ 3495946 w 9144000"/>
              <a:gd name="connsiteY27" fmla="*/ 2101201 h 2304301"/>
              <a:gd name="connsiteX28" fmla="*/ 2348124 w 9144000"/>
              <a:gd name="connsiteY28" fmla="*/ 1846302 h 2304301"/>
              <a:gd name="connsiteX29" fmla="*/ 2348664 w 9144000"/>
              <a:gd name="connsiteY29" fmla="*/ 1845394 h 2304301"/>
              <a:gd name="connsiteX30" fmla="*/ 6622142 w 9144000"/>
              <a:gd name="connsiteY30" fmla="*/ 1663475 h 2304301"/>
              <a:gd name="connsiteX31" fmla="*/ 6584454 w 9144000"/>
              <a:gd name="connsiteY31" fmla="*/ 1685803 h 2304301"/>
              <a:gd name="connsiteX32" fmla="*/ 6556672 w 9144000"/>
              <a:gd name="connsiteY32" fmla="*/ 1702371 h 2304301"/>
              <a:gd name="connsiteX33" fmla="*/ 6625504 w 9144000"/>
              <a:gd name="connsiteY33" fmla="*/ 1751123 h 2304301"/>
              <a:gd name="connsiteX34" fmla="*/ 6691553 w 9144000"/>
              <a:gd name="connsiteY34" fmla="*/ 1704678 h 2304301"/>
              <a:gd name="connsiteX35" fmla="*/ 6661157 w 9144000"/>
              <a:gd name="connsiteY35" fmla="*/ 1686662 h 2304301"/>
              <a:gd name="connsiteX36" fmla="*/ 2041050 w 9144000"/>
              <a:gd name="connsiteY36" fmla="*/ 1662889 h 2304301"/>
              <a:gd name="connsiteX37" fmla="*/ 2002433 w 9144000"/>
              <a:gd name="connsiteY37" fmla="*/ 1685803 h 2304301"/>
              <a:gd name="connsiteX38" fmla="*/ 1975630 w 9144000"/>
              <a:gd name="connsiteY38" fmla="*/ 1701774 h 2304301"/>
              <a:gd name="connsiteX39" fmla="*/ 2045089 w 9144000"/>
              <a:gd name="connsiteY39" fmla="*/ 1750976 h 2304301"/>
              <a:gd name="connsiteX40" fmla="*/ 2111163 w 9144000"/>
              <a:gd name="connsiteY40" fmla="*/ 1704514 h 2304301"/>
              <a:gd name="connsiteX41" fmla="*/ 2081081 w 9144000"/>
              <a:gd name="connsiteY41" fmla="*/ 1686671 h 2304301"/>
              <a:gd name="connsiteX42" fmla="*/ 4428872 w 9144000"/>
              <a:gd name="connsiteY42" fmla="*/ 1655229 h 2304301"/>
              <a:gd name="connsiteX43" fmla="*/ 4372303 w 9144000"/>
              <a:gd name="connsiteY43" fmla="*/ 1688784 h 2304301"/>
              <a:gd name="connsiteX44" fmla="*/ 4340452 w 9144000"/>
              <a:gd name="connsiteY44" fmla="*/ 1707765 h 2304301"/>
              <a:gd name="connsiteX45" fmla="*/ 4412698 w 9144000"/>
              <a:gd name="connsiteY45" fmla="*/ 1750635 h 2304301"/>
              <a:gd name="connsiteX46" fmla="*/ 4499539 w 9144000"/>
              <a:gd name="connsiteY46" fmla="*/ 1689536 h 2304301"/>
              <a:gd name="connsiteX47" fmla="*/ 9007032 w 9144000"/>
              <a:gd name="connsiteY47" fmla="*/ 1653455 h 2304301"/>
              <a:gd name="connsiteX48" fmla="*/ 8954588 w 9144000"/>
              <a:gd name="connsiteY48" fmla="*/ 1684740 h 2304301"/>
              <a:gd name="connsiteX49" fmla="*/ 8919242 w 9144000"/>
              <a:gd name="connsiteY49" fmla="*/ 1705802 h 2304301"/>
              <a:gd name="connsiteX50" fmla="*/ 8996803 w 9144000"/>
              <a:gd name="connsiteY50" fmla="*/ 1751753 h 2304301"/>
              <a:gd name="connsiteX51" fmla="*/ 9083326 w 9144000"/>
              <a:gd name="connsiteY51" fmla="*/ 1690435 h 2304301"/>
              <a:gd name="connsiteX52" fmla="*/ 8822154 w 9144000"/>
              <a:gd name="connsiteY52" fmla="*/ 1653100 h 2304301"/>
              <a:gd name="connsiteX53" fmla="*/ 8749371 w 9144000"/>
              <a:gd name="connsiteY53" fmla="*/ 1688647 h 2304301"/>
              <a:gd name="connsiteX54" fmla="*/ 8836020 w 9144000"/>
              <a:gd name="connsiteY54" fmla="*/ 1749810 h 2304301"/>
              <a:gd name="connsiteX55" fmla="*/ 8910425 w 9144000"/>
              <a:gd name="connsiteY55" fmla="*/ 1705480 h 2304301"/>
              <a:gd name="connsiteX56" fmla="*/ 8873559 w 9144000"/>
              <a:gd name="connsiteY56" fmla="*/ 1683639 h 2304301"/>
              <a:gd name="connsiteX57" fmla="*/ 4240017 w 9144000"/>
              <a:gd name="connsiteY57" fmla="*/ 1653044 h 2304301"/>
              <a:gd name="connsiteX58" fmla="*/ 4166519 w 9144000"/>
              <a:gd name="connsiteY58" fmla="*/ 1688951 h 2304301"/>
              <a:gd name="connsiteX59" fmla="*/ 4256759 w 9144000"/>
              <a:gd name="connsiteY59" fmla="*/ 1752782 h 2304301"/>
              <a:gd name="connsiteX60" fmla="*/ 4332259 w 9144000"/>
              <a:gd name="connsiteY60" fmla="*/ 1707807 h 2304301"/>
              <a:gd name="connsiteX61" fmla="*/ 4291529 w 9144000"/>
              <a:gd name="connsiteY61" fmla="*/ 1683639 h 2304301"/>
              <a:gd name="connsiteX62" fmla="*/ 6469851 w 9144000"/>
              <a:gd name="connsiteY62" fmla="*/ 1646310 h 2304301"/>
              <a:gd name="connsiteX63" fmla="*/ 6366196 w 9144000"/>
              <a:gd name="connsiteY63" fmla="*/ 1696926 h 2304301"/>
              <a:gd name="connsiteX64" fmla="*/ 5707523 w 9144000"/>
              <a:gd name="connsiteY64" fmla="*/ 1929200 h 2304301"/>
              <a:gd name="connsiteX65" fmla="*/ 4561060 w 9144000"/>
              <a:gd name="connsiteY65" fmla="*/ 1719403 h 2304301"/>
              <a:gd name="connsiteX66" fmla="*/ 4504132 w 9144000"/>
              <a:gd name="connsiteY66" fmla="*/ 1691765 h 2304301"/>
              <a:gd name="connsiteX67" fmla="*/ 4416730 w 9144000"/>
              <a:gd name="connsiteY67" fmla="*/ 1753027 h 2304301"/>
              <a:gd name="connsiteX68" fmla="*/ 4562758 w 9144000"/>
              <a:gd name="connsiteY68" fmla="*/ 1839678 h 2304301"/>
              <a:gd name="connsiteX69" fmla="*/ 5706674 w 9144000"/>
              <a:gd name="connsiteY69" fmla="*/ 2093895 h 2304301"/>
              <a:gd name="connsiteX70" fmla="*/ 6363676 w 9144000"/>
              <a:gd name="connsiteY70" fmla="*/ 1812481 h 2304301"/>
              <a:gd name="connsiteX71" fmla="*/ 6548838 w 9144000"/>
              <a:gd name="connsiteY71" fmla="*/ 1702121 h 2304301"/>
              <a:gd name="connsiteX72" fmla="*/ 2201516 w 9144000"/>
              <a:gd name="connsiteY72" fmla="*/ 1645911 h 2304301"/>
              <a:gd name="connsiteX73" fmla="*/ 2118512 w 9144000"/>
              <a:gd name="connsiteY73" fmla="*/ 1704034 h 2304301"/>
              <a:gd name="connsiteX74" fmla="*/ 2352419 w 9144000"/>
              <a:gd name="connsiteY74" fmla="*/ 1842751 h 2304301"/>
              <a:gd name="connsiteX75" fmla="*/ 2351896 w 9144000"/>
              <a:gd name="connsiteY75" fmla="*/ 1843603 h 2304301"/>
              <a:gd name="connsiteX76" fmla="*/ 2508029 w 9144000"/>
              <a:gd name="connsiteY76" fmla="*/ 1925698 h 2304301"/>
              <a:gd name="connsiteX77" fmla="*/ 3494461 w 9144000"/>
              <a:gd name="connsiteY77" fmla="*/ 2096912 h 2304301"/>
              <a:gd name="connsiteX78" fmla="*/ 4151482 w 9144000"/>
              <a:gd name="connsiteY78" fmla="*/ 1815496 h 2304301"/>
              <a:gd name="connsiteX79" fmla="*/ 4253243 w 9144000"/>
              <a:gd name="connsiteY79" fmla="*/ 1754876 h 2304301"/>
              <a:gd name="connsiteX80" fmla="*/ 4162833 w 9144000"/>
              <a:gd name="connsiteY80" fmla="*/ 1690752 h 2304301"/>
              <a:gd name="connsiteX81" fmla="*/ 4152926 w 9144000"/>
              <a:gd name="connsiteY81" fmla="*/ 1695592 h 2304301"/>
              <a:gd name="connsiteX82" fmla="*/ 3494527 w 9144000"/>
              <a:gd name="connsiteY82" fmla="*/ 1927867 h 2304301"/>
              <a:gd name="connsiteX83" fmla="*/ 2348123 w 9144000"/>
              <a:gd name="connsiteY83" fmla="*/ 1718105 h 2304301"/>
              <a:gd name="connsiteX84" fmla="*/ 2348486 w 9144000"/>
              <a:gd name="connsiteY84" fmla="*/ 1717223 h 2304301"/>
              <a:gd name="connsiteX85" fmla="*/ 6537596 w 9144000"/>
              <a:gd name="connsiteY85" fmla="*/ 1613229 h 2304301"/>
              <a:gd name="connsiteX86" fmla="*/ 6474392 w 9144000"/>
              <a:gd name="connsiteY86" fmla="*/ 1644093 h 2304301"/>
              <a:gd name="connsiteX87" fmla="*/ 6552901 w 9144000"/>
              <a:gd name="connsiteY87" fmla="*/ 1699700 h 2304301"/>
              <a:gd name="connsiteX88" fmla="*/ 6582332 w 9144000"/>
              <a:gd name="connsiteY88" fmla="*/ 1682158 h 2304301"/>
              <a:gd name="connsiteX89" fmla="*/ 6618011 w 9144000"/>
              <a:gd name="connsiteY89" fmla="*/ 1661020 h 2304301"/>
              <a:gd name="connsiteX90" fmla="*/ 1956628 w 9144000"/>
              <a:gd name="connsiteY90" fmla="*/ 1612735 h 2304301"/>
              <a:gd name="connsiteX91" fmla="*/ 1893492 w 9144000"/>
              <a:gd name="connsiteY91" fmla="*/ 1643591 h 2304301"/>
              <a:gd name="connsiteX92" fmla="*/ 1971866 w 9144000"/>
              <a:gd name="connsiteY92" fmla="*/ 1699107 h 2304301"/>
              <a:gd name="connsiteX93" fmla="*/ 2000311 w 9144000"/>
              <a:gd name="connsiteY93" fmla="*/ 1682158 h 2304301"/>
              <a:gd name="connsiteX94" fmla="*/ 2036920 w 9144000"/>
              <a:gd name="connsiteY94" fmla="*/ 1660435 h 2304301"/>
              <a:gd name="connsiteX95" fmla="*/ 6710000 w 9144000"/>
              <a:gd name="connsiteY95" fmla="*/ 1611424 h 2304301"/>
              <a:gd name="connsiteX96" fmla="*/ 6626366 w 9144000"/>
              <a:gd name="connsiteY96" fmla="*/ 1660973 h 2304301"/>
              <a:gd name="connsiteX97" fmla="*/ 6663491 w 9144000"/>
              <a:gd name="connsiteY97" fmla="*/ 1683095 h 2304301"/>
              <a:gd name="connsiteX98" fmla="*/ 6695362 w 9144000"/>
              <a:gd name="connsiteY98" fmla="*/ 1702000 h 2304301"/>
              <a:gd name="connsiteX99" fmla="*/ 6777537 w 9144000"/>
              <a:gd name="connsiteY99" fmla="*/ 1644217 h 2304301"/>
              <a:gd name="connsiteX100" fmla="*/ 2128978 w 9144000"/>
              <a:gd name="connsiteY100" fmla="*/ 1610714 h 2304301"/>
              <a:gd name="connsiteX101" fmla="*/ 2045185 w 9144000"/>
              <a:gd name="connsiteY101" fmla="*/ 1660435 h 2304301"/>
              <a:gd name="connsiteX102" fmla="*/ 2083164 w 9144000"/>
              <a:gd name="connsiteY102" fmla="*/ 1683071 h 2304301"/>
              <a:gd name="connsiteX103" fmla="*/ 2114896 w 9144000"/>
              <a:gd name="connsiteY103" fmla="*/ 1701890 h 2304301"/>
              <a:gd name="connsiteX104" fmla="*/ 2197367 w 9144000"/>
              <a:gd name="connsiteY104" fmla="*/ 1643898 h 2304301"/>
              <a:gd name="connsiteX105" fmla="*/ 8913877 w 9144000"/>
              <a:gd name="connsiteY105" fmla="*/ 1608302 h 2304301"/>
              <a:gd name="connsiteX106" fmla="*/ 8826764 w 9144000"/>
              <a:gd name="connsiteY106" fmla="*/ 1650848 h 2304301"/>
              <a:gd name="connsiteX107" fmla="*/ 8875681 w 9144000"/>
              <a:gd name="connsiteY107" fmla="*/ 1679994 h 2304301"/>
              <a:gd name="connsiteX108" fmla="*/ 8914551 w 9144000"/>
              <a:gd name="connsiteY108" fmla="*/ 1703023 h 2304301"/>
              <a:gd name="connsiteX109" fmla="*/ 8952415 w 9144000"/>
              <a:gd name="connsiteY109" fmla="*/ 1680464 h 2304301"/>
              <a:gd name="connsiteX110" fmla="*/ 9001998 w 9144000"/>
              <a:gd name="connsiteY110" fmla="*/ 1651015 h 2304301"/>
              <a:gd name="connsiteX111" fmla="*/ 4331906 w 9144000"/>
              <a:gd name="connsiteY111" fmla="*/ 1608154 h 2304301"/>
              <a:gd name="connsiteX112" fmla="*/ 4244627 w 9144000"/>
              <a:gd name="connsiteY112" fmla="*/ 1650792 h 2304301"/>
              <a:gd name="connsiteX113" fmla="*/ 4293651 w 9144000"/>
              <a:gd name="connsiteY113" fmla="*/ 1679994 h 2304301"/>
              <a:gd name="connsiteX114" fmla="*/ 4336383 w 9144000"/>
              <a:gd name="connsiteY114" fmla="*/ 1705351 h 2304301"/>
              <a:gd name="connsiteX115" fmla="*/ 4370181 w 9144000"/>
              <a:gd name="connsiteY115" fmla="*/ 1685217 h 2304301"/>
              <a:gd name="connsiteX116" fmla="*/ 4424399 w 9144000"/>
              <a:gd name="connsiteY116" fmla="*/ 1653057 h 2304301"/>
              <a:gd name="connsiteX117" fmla="*/ 4133989 w 9144000"/>
              <a:gd name="connsiteY117" fmla="*/ 1590069 h 2304301"/>
              <a:gd name="connsiteX118" fmla="*/ 4061741 w 9144000"/>
              <a:gd name="connsiteY118" fmla="*/ 1615621 h 2304301"/>
              <a:gd name="connsiteX119" fmla="*/ 4074514 w 9144000"/>
              <a:gd name="connsiteY119" fmla="*/ 1623873 h 2304301"/>
              <a:gd name="connsiteX120" fmla="*/ 4162210 w 9144000"/>
              <a:gd name="connsiteY120" fmla="*/ 1685904 h 2304301"/>
              <a:gd name="connsiteX121" fmla="*/ 4235196 w 9144000"/>
              <a:gd name="connsiteY121" fmla="*/ 1650181 h 2304301"/>
              <a:gd name="connsiteX122" fmla="*/ 8712483 w 9144000"/>
              <a:gd name="connsiteY122" fmla="*/ 1587947 h 2304301"/>
              <a:gd name="connsiteX123" fmla="*/ 8641159 w 9144000"/>
              <a:gd name="connsiteY123" fmla="*/ 1613168 h 2304301"/>
              <a:gd name="connsiteX124" fmla="*/ 8656230 w 9144000"/>
              <a:gd name="connsiteY124" fmla="*/ 1622900 h 2304301"/>
              <a:gd name="connsiteX125" fmla="*/ 8746590 w 9144000"/>
              <a:gd name="connsiteY125" fmla="*/ 1686683 h 2304301"/>
              <a:gd name="connsiteX126" fmla="*/ 8819024 w 9144000"/>
              <a:gd name="connsiteY126" fmla="*/ 1651241 h 2304301"/>
              <a:gd name="connsiteX127" fmla="*/ 2297005 w 9144000"/>
              <a:gd name="connsiteY127" fmla="*/ 1581618 h 2304301"/>
              <a:gd name="connsiteX128" fmla="*/ 2272392 w 9144000"/>
              <a:gd name="connsiteY128" fmla="*/ 1596280 h 2304301"/>
              <a:gd name="connsiteX129" fmla="*/ 2205115 w 9144000"/>
              <a:gd name="connsiteY129" fmla="*/ 1643390 h 2304301"/>
              <a:gd name="connsiteX130" fmla="*/ 2351702 w 9144000"/>
              <a:gd name="connsiteY130" fmla="*/ 1714516 h 2304301"/>
              <a:gd name="connsiteX131" fmla="*/ 2351398 w 9144000"/>
              <a:gd name="connsiteY131" fmla="*/ 1715279 h 2304301"/>
              <a:gd name="connsiteX132" fmla="*/ 2507411 w 9144000"/>
              <a:gd name="connsiteY132" fmla="*/ 1782866 h 2304301"/>
              <a:gd name="connsiteX133" fmla="*/ 3493679 w 9144000"/>
              <a:gd name="connsiteY133" fmla="*/ 1923597 h 2304301"/>
              <a:gd name="connsiteX134" fmla="*/ 4151183 w 9144000"/>
              <a:gd name="connsiteY134" fmla="*/ 1691301 h 2304301"/>
              <a:gd name="connsiteX135" fmla="*/ 4158534 w 9144000"/>
              <a:gd name="connsiteY135" fmla="*/ 1687703 h 2304301"/>
              <a:gd name="connsiteX136" fmla="*/ 4072769 w 9144000"/>
              <a:gd name="connsiteY136" fmla="*/ 1626876 h 2304301"/>
              <a:gd name="connsiteX137" fmla="*/ 4057618 w 9144000"/>
              <a:gd name="connsiteY137" fmla="*/ 1617080 h 2304301"/>
              <a:gd name="connsiteX138" fmla="*/ 3940402 w 9144000"/>
              <a:gd name="connsiteY138" fmla="*/ 1658536 h 2304301"/>
              <a:gd name="connsiteX139" fmla="*/ 3495128 w 9144000"/>
              <a:gd name="connsiteY139" fmla="*/ 1767457 h 2304301"/>
              <a:gd name="connsiteX140" fmla="*/ 2348121 w 9144000"/>
              <a:gd name="connsiteY140" fmla="*/ 1602076 h 2304301"/>
              <a:gd name="connsiteX141" fmla="*/ 2348420 w 9144000"/>
              <a:gd name="connsiteY141" fmla="*/ 1601352 h 2304301"/>
              <a:gd name="connsiteX142" fmla="*/ 6371613 w 9144000"/>
              <a:gd name="connsiteY142" fmla="*/ 1581118 h 2304301"/>
              <a:gd name="connsiteX143" fmla="*/ 6208078 w 9144000"/>
              <a:gd name="connsiteY143" fmla="*/ 1639963 h 2304301"/>
              <a:gd name="connsiteX144" fmla="*/ 5707523 w 9144000"/>
              <a:gd name="connsiteY144" fmla="*/ 1767353 h 2304301"/>
              <a:gd name="connsiteX145" fmla="*/ 4720327 w 9144000"/>
              <a:gd name="connsiteY145" fmla="*/ 1656703 h 2304301"/>
              <a:gd name="connsiteX146" fmla="*/ 4608722 w 9144000"/>
              <a:gd name="connsiteY146" fmla="*/ 1618455 h 2304301"/>
              <a:gd name="connsiteX147" fmla="*/ 4507803 w 9144000"/>
              <a:gd name="connsiteY147" fmla="*/ 1689192 h 2304301"/>
              <a:gd name="connsiteX148" fmla="*/ 4562758 w 9144000"/>
              <a:gd name="connsiteY148" fmla="*/ 1715872 h 2304301"/>
              <a:gd name="connsiteX149" fmla="*/ 5706674 w 9144000"/>
              <a:gd name="connsiteY149" fmla="*/ 1924872 h 2304301"/>
              <a:gd name="connsiteX150" fmla="*/ 6364154 w 9144000"/>
              <a:gd name="connsiteY150" fmla="*/ 1692598 h 2304301"/>
              <a:gd name="connsiteX151" fmla="*/ 6465299 w 9144000"/>
              <a:gd name="connsiteY151" fmla="*/ 1643094 h 2304301"/>
              <a:gd name="connsiteX152" fmla="*/ 6441711 w 9144000"/>
              <a:gd name="connsiteY152" fmla="*/ 1626428 h 2304301"/>
              <a:gd name="connsiteX153" fmla="*/ 6625589 w 9144000"/>
              <a:gd name="connsiteY153" fmla="*/ 1570371 h 2304301"/>
              <a:gd name="connsiteX154" fmla="*/ 6587001 w 9144000"/>
              <a:gd name="connsiteY154" fmla="*/ 1589105 h 2304301"/>
              <a:gd name="connsiteX155" fmla="*/ 6542351 w 9144000"/>
              <a:gd name="connsiteY155" fmla="*/ 1610908 h 2304301"/>
              <a:gd name="connsiteX156" fmla="*/ 6622241 w 9144000"/>
              <a:gd name="connsiteY156" fmla="*/ 1658514 h 2304301"/>
              <a:gd name="connsiteX157" fmla="*/ 6705453 w 9144000"/>
              <a:gd name="connsiteY157" fmla="*/ 1609216 h 2304301"/>
              <a:gd name="connsiteX158" fmla="*/ 6662786 w 9144000"/>
              <a:gd name="connsiteY158" fmla="*/ 1588498 h 2304301"/>
              <a:gd name="connsiteX159" fmla="*/ 2044820 w 9144000"/>
              <a:gd name="connsiteY159" fmla="*/ 1569794 h 2304301"/>
              <a:gd name="connsiteX160" fmla="*/ 2004980 w 9144000"/>
              <a:gd name="connsiteY160" fmla="*/ 1589105 h 2304301"/>
              <a:gd name="connsiteX161" fmla="*/ 1961314 w 9144000"/>
              <a:gd name="connsiteY161" fmla="*/ 1610445 h 2304301"/>
              <a:gd name="connsiteX162" fmla="*/ 2041062 w 9144000"/>
              <a:gd name="connsiteY162" fmla="*/ 1657977 h 2304301"/>
              <a:gd name="connsiteX163" fmla="*/ 2124431 w 9144000"/>
              <a:gd name="connsiteY163" fmla="*/ 1608508 h 2304301"/>
              <a:gd name="connsiteX164" fmla="*/ 2083186 w 9144000"/>
              <a:gd name="connsiteY164" fmla="*/ 1588495 h 2304301"/>
              <a:gd name="connsiteX165" fmla="*/ 4224673 w 9144000"/>
              <a:gd name="connsiteY165" fmla="*/ 1555964 h 2304301"/>
              <a:gd name="connsiteX166" fmla="*/ 4159956 w 9144000"/>
              <a:gd name="connsiteY166" fmla="*/ 1580886 h 2304301"/>
              <a:gd name="connsiteX167" fmla="*/ 4139447 w 9144000"/>
              <a:gd name="connsiteY167" fmla="*/ 1588139 h 2304301"/>
              <a:gd name="connsiteX168" fmla="*/ 4239810 w 9144000"/>
              <a:gd name="connsiteY168" fmla="*/ 1647923 h 2304301"/>
              <a:gd name="connsiteX169" fmla="*/ 4326463 w 9144000"/>
              <a:gd name="connsiteY169" fmla="*/ 1605511 h 2304301"/>
              <a:gd name="connsiteX170" fmla="*/ 4294076 w 9144000"/>
              <a:gd name="connsiteY170" fmla="*/ 1589788 h 2304301"/>
              <a:gd name="connsiteX171" fmla="*/ 9022042 w 9144000"/>
              <a:gd name="connsiteY171" fmla="*/ 1555618 h 2304301"/>
              <a:gd name="connsiteX172" fmla="*/ 8955261 w 9144000"/>
              <a:gd name="connsiteY172" fmla="*/ 1588090 h 2304301"/>
              <a:gd name="connsiteX173" fmla="*/ 8918319 w 9144000"/>
              <a:gd name="connsiteY173" fmla="*/ 1606133 h 2304301"/>
              <a:gd name="connsiteX174" fmla="*/ 9005943 w 9144000"/>
              <a:gd name="connsiteY174" fmla="*/ 1648672 h 2304301"/>
              <a:gd name="connsiteX175" fmla="*/ 9107509 w 9144000"/>
              <a:gd name="connsiteY175" fmla="*/ 1588349 h 2304301"/>
              <a:gd name="connsiteX176" fmla="*/ 4440036 w 9144000"/>
              <a:gd name="connsiteY176" fmla="*/ 1555552 h 2304301"/>
              <a:gd name="connsiteX177" fmla="*/ 4373584 w 9144000"/>
              <a:gd name="connsiteY177" fmla="*/ 1587793 h 2304301"/>
              <a:gd name="connsiteX178" fmla="*/ 4336378 w 9144000"/>
              <a:gd name="connsiteY178" fmla="*/ 1605969 h 2304301"/>
              <a:gd name="connsiteX179" fmla="*/ 4428437 w 9144000"/>
              <a:gd name="connsiteY179" fmla="*/ 1650662 h 2304301"/>
              <a:gd name="connsiteX180" fmla="*/ 4530364 w 9144000"/>
              <a:gd name="connsiteY180" fmla="*/ 1590201 h 2304301"/>
              <a:gd name="connsiteX181" fmla="*/ 6439427 w 9144000"/>
              <a:gd name="connsiteY181" fmla="*/ 1555038 h 2304301"/>
              <a:gd name="connsiteX182" fmla="*/ 6376855 w 9144000"/>
              <a:gd name="connsiteY182" fmla="*/ 1579123 h 2304301"/>
              <a:gd name="connsiteX183" fmla="*/ 6443811 w 9144000"/>
              <a:gd name="connsiteY183" fmla="*/ 1622433 h 2304301"/>
              <a:gd name="connsiteX184" fmla="*/ 6469843 w 9144000"/>
              <a:gd name="connsiteY184" fmla="*/ 1640871 h 2304301"/>
              <a:gd name="connsiteX185" fmla="*/ 6532503 w 9144000"/>
              <a:gd name="connsiteY185" fmla="*/ 1610203 h 2304301"/>
              <a:gd name="connsiteX186" fmla="*/ 6442458 w 9144000"/>
              <a:gd name="connsiteY186" fmla="*/ 1556688 h 2304301"/>
              <a:gd name="connsiteX187" fmla="*/ 1858647 w 9144000"/>
              <a:gd name="connsiteY187" fmla="*/ 1554708 h 2304301"/>
              <a:gd name="connsiteX188" fmla="*/ 1796125 w 9144000"/>
              <a:gd name="connsiteY188" fmla="*/ 1578767 h 2304301"/>
              <a:gd name="connsiteX189" fmla="*/ 1863605 w 9144000"/>
              <a:gd name="connsiteY189" fmla="*/ 1622420 h 2304301"/>
              <a:gd name="connsiteX190" fmla="*/ 1889078 w 9144000"/>
              <a:gd name="connsiteY190" fmla="*/ 1640464 h 2304301"/>
              <a:gd name="connsiteX191" fmla="*/ 1951707 w 9144000"/>
              <a:gd name="connsiteY191" fmla="*/ 1609812 h 2304301"/>
              <a:gd name="connsiteX192" fmla="*/ 1862283 w 9144000"/>
              <a:gd name="connsiteY192" fmla="*/ 1556687 h 2304301"/>
              <a:gd name="connsiteX193" fmla="*/ 6806255 w 9144000"/>
              <a:gd name="connsiteY193" fmla="*/ 1554398 h 2304301"/>
              <a:gd name="connsiteX194" fmla="*/ 6713933 w 9144000"/>
              <a:gd name="connsiteY194" fmla="*/ 1609094 h 2304301"/>
              <a:gd name="connsiteX195" fmla="*/ 6781124 w 9144000"/>
              <a:gd name="connsiteY195" fmla="*/ 1641694 h 2304301"/>
              <a:gd name="connsiteX196" fmla="*/ 6851863 w 9144000"/>
              <a:gd name="connsiteY196" fmla="*/ 1591952 h 2304301"/>
              <a:gd name="connsiteX197" fmla="*/ 6871927 w 9144000"/>
              <a:gd name="connsiteY197" fmla="*/ 1579615 h 2304301"/>
              <a:gd name="connsiteX198" fmla="*/ 8802602 w 9144000"/>
              <a:gd name="connsiteY198" fmla="*/ 1554174 h 2304301"/>
              <a:gd name="connsiteX199" fmla="*/ 8741593 w 9144000"/>
              <a:gd name="connsiteY199" fmla="*/ 1577653 h 2304301"/>
              <a:gd name="connsiteX200" fmla="*/ 8717951 w 9144000"/>
              <a:gd name="connsiteY200" fmla="*/ 1586014 h 2304301"/>
              <a:gd name="connsiteX201" fmla="*/ 8823635 w 9144000"/>
              <a:gd name="connsiteY201" fmla="*/ 1648984 h 2304301"/>
              <a:gd name="connsiteX202" fmla="*/ 8910310 w 9144000"/>
              <a:gd name="connsiteY202" fmla="*/ 1606573 h 2304301"/>
              <a:gd name="connsiteX203" fmla="*/ 8875681 w 9144000"/>
              <a:gd name="connsiteY203" fmla="*/ 1589788 h 2304301"/>
              <a:gd name="connsiteX204" fmla="*/ 2224752 w 9144000"/>
              <a:gd name="connsiteY204" fmla="*/ 1553884 h 2304301"/>
              <a:gd name="connsiteX205" fmla="*/ 2132933 w 9144000"/>
              <a:gd name="connsiteY205" fmla="*/ 1608367 h 2304301"/>
              <a:gd name="connsiteX206" fmla="*/ 2200958 w 9144000"/>
              <a:gd name="connsiteY206" fmla="*/ 1641373 h 2304301"/>
              <a:gd name="connsiteX207" fmla="*/ 2270269 w 9144000"/>
              <a:gd name="connsiteY207" fmla="*/ 1592636 h 2304301"/>
              <a:gd name="connsiteX208" fmla="*/ 2291594 w 9144000"/>
              <a:gd name="connsiteY208" fmla="*/ 1579540 h 2304301"/>
              <a:gd name="connsiteX209" fmla="*/ 6723751 w 9144000"/>
              <a:gd name="connsiteY209" fmla="*/ 1522716 h 2304301"/>
              <a:gd name="connsiteX210" fmla="*/ 6629993 w 9144000"/>
              <a:gd name="connsiteY210" fmla="*/ 1568233 h 2304301"/>
              <a:gd name="connsiteX211" fmla="*/ 6664060 w 9144000"/>
              <a:gd name="connsiteY211" fmla="*/ 1584897 h 2304301"/>
              <a:gd name="connsiteX212" fmla="*/ 6709383 w 9144000"/>
              <a:gd name="connsiteY212" fmla="*/ 1606887 h 2304301"/>
              <a:gd name="connsiteX213" fmla="*/ 6801235 w 9144000"/>
              <a:gd name="connsiteY213" fmla="*/ 1552470 h 2304301"/>
              <a:gd name="connsiteX214" fmla="*/ 2142656 w 9144000"/>
              <a:gd name="connsiteY214" fmla="*/ 1522373 h 2304301"/>
              <a:gd name="connsiteX215" fmla="*/ 2049274 w 9144000"/>
              <a:gd name="connsiteY215" fmla="*/ 1567635 h 2304301"/>
              <a:gd name="connsiteX216" fmla="*/ 2084610 w 9144000"/>
              <a:gd name="connsiteY216" fmla="*/ 1584920 h 2304301"/>
              <a:gd name="connsiteX217" fmla="*/ 2128387 w 9144000"/>
              <a:gd name="connsiteY217" fmla="*/ 1606161 h 2304301"/>
              <a:gd name="connsiteX218" fmla="*/ 2219734 w 9144000"/>
              <a:gd name="connsiteY218" fmla="*/ 1551958 h 2304301"/>
              <a:gd name="connsiteX219" fmla="*/ 6525857 w 9144000"/>
              <a:gd name="connsiteY219" fmla="*/ 1521770 h 2304301"/>
              <a:gd name="connsiteX220" fmla="*/ 6444996 w 9144000"/>
              <a:gd name="connsiteY220" fmla="*/ 1552895 h 2304301"/>
              <a:gd name="connsiteX221" fmla="*/ 6537260 w 9144000"/>
              <a:gd name="connsiteY221" fmla="*/ 1607875 h 2304301"/>
              <a:gd name="connsiteX222" fmla="*/ 6584454 w 9144000"/>
              <a:gd name="connsiteY222" fmla="*/ 1584777 h 2304301"/>
              <a:gd name="connsiteX223" fmla="*/ 6619912 w 9144000"/>
              <a:gd name="connsiteY223" fmla="*/ 1567605 h 2304301"/>
              <a:gd name="connsiteX224" fmla="*/ 1945393 w 9144000"/>
              <a:gd name="connsiteY224" fmla="*/ 1521327 h 2304301"/>
              <a:gd name="connsiteX225" fmla="*/ 1864200 w 9144000"/>
              <a:gd name="connsiteY225" fmla="*/ 1552571 h 2304301"/>
              <a:gd name="connsiteX226" fmla="*/ 1864406 w 9144000"/>
              <a:gd name="connsiteY226" fmla="*/ 1552684 h 2304301"/>
              <a:gd name="connsiteX227" fmla="*/ 1956399 w 9144000"/>
              <a:gd name="connsiteY227" fmla="*/ 1607515 h 2304301"/>
              <a:gd name="connsiteX228" fmla="*/ 2002858 w 9144000"/>
              <a:gd name="connsiteY228" fmla="*/ 1584777 h 2304301"/>
              <a:gd name="connsiteX229" fmla="*/ 2039326 w 9144000"/>
              <a:gd name="connsiteY229" fmla="*/ 1567116 h 2304301"/>
              <a:gd name="connsiteX230" fmla="*/ 4002607 w 9144000"/>
              <a:gd name="connsiteY230" fmla="*/ 1515534 h 2304301"/>
              <a:gd name="connsiteX231" fmla="*/ 3938549 w 9144000"/>
              <a:gd name="connsiteY231" fmla="*/ 1532495 h 2304301"/>
              <a:gd name="connsiteX232" fmla="*/ 3934460 w 9144000"/>
              <a:gd name="connsiteY232" fmla="*/ 1533389 h 2304301"/>
              <a:gd name="connsiteX233" fmla="*/ 4057483 w 9144000"/>
              <a:gd name="connsiteY233" fmla="*/ 1612870 h 2304301"/>
              <a:gd name="connsiteX234" fmla="*/ 4129469 w 9144000"/>
              <a:gd name="connsiteY234" fmla="*/ 1587385 h 2304301"/>
              <a:gd name="connsiteX235" fmla="*/ 4072703 w 9144000"/>
              <a:gd name="connsiteY235" fmla="*/ 1553669 h 2304301"/>
              <a:gd name="connsiteX236" fmla="*/ 4668493 w 9144000"/>
              <a:gd name="connsiteY236" fmla="*/ 1514879 h 2304301"/>
              <a:gd name="connsiteX237" fmla="*/ 4641430 w 9144000"/>
              <a:gd name="connsiteY237" fmla="*/ 1529144 h 2304301"/>
              <a:gd name="connsiteX238" fmla="*/ 4539596 w 9144000"/>
              <a:gd name="connsiteY238" fmla="*/ 1589550 h 2304301"/>
              <a:gd name="connsiteX239" fmla="*/ 4562758 w 9144000"/>
              <a:gd name="connsiteY239" fmla="*/ 1598444 h 2304301"/>
              <a:gd name="connsiteX240" fmla="*/ 4562638 w 9144000"/>
              <a:gd name="connsiteY240" fmla="*/ 1598694 h 2304301"/>
              <a:gd name="connsiteX241" fmla="*/ 4561909 w 9144000"/>
              <a:gd name="connsiteY241" fmla="*/ 1598444 h 2304301"/>
              <a:gd name="connsiteX242" fmla="*/ 4560688 w 9144000"/>
              <a:gd name="connsiteY242" fmla="*/ 1601832 h 2304301"/>
              <a:gd name="connsiteX243" fmla="*/ 4535304 w 9144000"/>
              <a:gd name="connsiteY243" fmla="*/ 1592096 h 2304301"/>
              <a:gd name="connsiteX244" fmla="*/ 4432910 w 9144000"/>
              <a:gd name="connsiteY244" fmla="*/ 1652833 h 2304301"/>
              <a:gd name="connsiteX245" fmla="*/ 4503202 w 9144000"/>
              <a:gd name="connsiteY245" fmla="*/ 1686959 h 2304301"/>
              <a:gd name="connsiteX246" fmla="*/ 4603239 w 9144000"/>
              <a:gd name="connsiteY246" fmla="*/ 1616576 h 2304301"/>
              <a:gd name="connsiteX247" fmla="*/ 4560636 w 9144000"/>
              <a:gd name="connsiteY247" fmla="*/ 1601975 h 2304301"/>
              <a:gd name="connsiteX248" fmla="*/ 4560688 w 9144000"/>
              <a:gd name="connsiteY248" fmla="*/ 1601832 h 2304301"/>
              <a:gd name="connsiteX249" fmla="*/ 4561060 w 9144000"/>
              <a:gd name="connsiteY249" fmla="*/ 1601975 h 2304301"/>
              <a:gd name="connsiteX250" fmla="*/ 4562638 w 9144000"/>
              <a:gd name="connsiteY250" fmla="*/ 1598694 h 2304301"/>
              <a:gd name="connsiteX251" fmla="*/ 4607000 w 9144000"/>
              <a:gd name="connsiteY251" fmla="*/ 1613929 h 2304301"/>
              <a:gd name="connsiteX252" fmla="*/ 4639308 w 9144000"/>
              <a:gd name="connsiteY252" fmla="*/ 1591198 h 2304301"/>
              <a:gd name="connsiteX253" fmla="*/ 4739264 w 9144000"/>
              <a:gd name="connsiteY253" fmla="*/ 1531691 h 2304301"/>
              <a:gd name="connsiteX254" fmla="*/ 8582862 w 9144000"/>
              <a:gd name="connsiteY254" fmla="*/ 1514523 h 2304301"/>
              <a:gd name="connsiteX255" fmla="*/ 8521689 w 9144000"/>
              <a:gd name="connsiteY255" fmla="*/ 1530719 h 2304301"/>
              <a:gd name="connsiteX256" fmla="*/ 8515560 w 9144000"/>
              <a:gd name="connsiteY256" fmla="*/ 1532058 h 2304301"/>
              <a:gd name="connsiteX257" fmla="*/ 8637165 w 9144000"/>
              <a:gd name="connsiteY257" fmla="*/ 1610588 h 2304301"/>
              <a:gd name="connsiteX258" fmla="*/ 8708240 w 9144000"/>
              <a:gd name="connsiteY258" fmla="*/ 1585426 h 2304301"/>
              <a:gd name="connsiteX259" fmla="*/ 8654784 w 9144000"/>
              <a:gd name="connsiteY259" fmla="*/ 1553669 h 2304301"/>
              <a:gd name="connsiteX260" fmla="*/ 4332680 w 9144000"/>
              <a:gd name="connsiteY260" fmla="*/ 1514373 h 2304301"/>
              <a:gd name="connsiteX261" fmla="*/ 4229804 w 9144000"/>
              <a:gd name="connsiteY261" fmla="*/ 1553988 h 2304301"/>
              <a:gd name="connsiteX262" fmla="*/ 4295774 w 9144000"/>
              <a:gd name="connsiteY262" fmla="*/ 1586257 h 2304301"/>
              <a:gd name="connsiteX263" fmla="*/ 4330930 w 9144000"/>
              <a:gd name="connsiteY263" fmla="*/ 1603325 h 2304301"/>
              <a:gd name="connsiteX264" fmla="*/ 4371462 w 9144000"/>
              <a:gd name="connsiteY264" fmla="*/ 1583486 h 2304301"/>
              <a:gd name="connsiteX265" fmla="*/ 4433894 w 9144000"/>
              <a:gd name="connsiteY265" fmla="*/ 1553196 h 2304301"/>
              <a:gd name="connsiteX266" fmla="*/ 8910175 w 9144000"/>
              <a:gd name="connsiteY266" fmla="*/ 1512776 h 2304301"/>
              <a:gd name="connsiteX267" fmla="*/ 8807743 w 9144000"/>
              <a:gd name="connsiteY267" fmla="*/ 1552196 h 2304301"/>
              <a:gd name="connsiteX268" fmla="*/ 8877379 w 9144000"/>
              <a:gd name="connsiteY268" fmla="*/ 1586257 h 2304301"/>
              <a:gd name="connsiteX269" fmla="*/ 8914750 w 9144000"/>
              <a:gd name="connsiteY269" fmla="*/ 1604400 h 2304301"/>
              <a:gd name="connsiteX270" fmla="*/ 8953917 w 9144000"/>
              <a:gd name="connsiteY270" fmla="*/ 1585235 h 2304301"/>
              <a:gd name="connsiteX271" fmla="*/ 9017736 w 9144000"/>
              <a:gd name="connsiteY271" fmla="*/ 1553969 h 2304301"/>
              <a:gd name="connsiteX272" fmla="*/ 2421117 w 9144000"/>
              <a:gd name="connsiteY272" fmla="*/ 1507685 h 2304301"/>
              <a:gd name="connsiteX273" fmla="*/ 2301223 w 9144000"/>
              <a:gd name="connsiteY273" fmla="*/ 1579105 h 2304301"/>
              <a:gd name="connsiteX274" fmla="*/ 2351694 w 9144000"/>
              <a:gd name="connsiteY274" fmla="*/ 1598477 h 2304301"/>
              <a:gd name="connsiteX275" fmla="*/ 2351442 w 9144000"/>
              <a:gd name="connsiteY275" fmla="*/ 1599112 h 2304301"/>
              <a:gd name="connsiteX276" fmla="*/ 2508835 w 9144000"/>
              <a:gd name="connsiteY276" fmla="*/ 1653194 h 2304301"/>
              <a:gd name="connsiteX277" fmla="*/ 3493642 w 9144000"/>
              <a:gd name="connsiteY277" fmla="*/ 1763891 h 2304301"/>
              <a:gd name="connsiteX278" fmla="*/ 3938598 w 9144000"/>
              <a:gd name="connsiteY278" fmla="*/ 1654959 h 2304301"/>
              <a:gd name="connsiteX279" fmla="*/ 4053363 w 9144000"/>
              <a:gd name="connsiteY279" fmla="*/ 1614328 h 2304301"/>
              <a:gd name="connsiteX280" fmla="*/ 3929768 w 9144000"/>
              <a:gd name="connsiteY280" fmla="*/ 1534415 h 2304301"/>
              <a:gd name="connsiteX281" fmla="*/ 3716455 w 9144000"/>
              <a:gd name="connsiteY281" fmla="*/ 1581039 h 2304301"/>
              <a:gd name="connsiteX282" fmla="*/ 3493645 w 9144000"/>
              <a:gd name="connsiteY282" fmla="*/ 1614211 h 2304301"/>
              <a:gd name="connsiteX283" fmla="*/ 2661669 w 9144000"/>
              <a:gd name="connsiteY283" fmla="*/ 1564866 h 2304301"/>
              <a:gd name="connsiteX284" fmla="*/ 7004271 w 9144000"/>
              <a:gd name="connsiteY284" fmla="*/ 1506073 h 2304301"/>
              <a:gd name="connsiteX285" fmla="*/ 6881577 w 9144000"/>
              <a:gd name="connsiteY285" fmla="*/ 1579161 h 2304301"/>
              <a:gd name="connsiteX286" fmla="*/ 6930799 w 9144000"/>
              <a:gd name="connsiteY286" fmla="*/ 1598056 h 2304301"/>
              <a:gd name="connsiteX287" fmla="*/ 6931928 w 9144000"/>
              <a:gd name="connsiteY287" fmla="*/ 1595259 h 2304301"/>
              <a:gd name="connsiteX288" fmla="*/ 7815429 w 9144000"/>
              <a:gd name="connsiteY288" fmla="*/ 1777402 h 2304301"/>
              <a:gd name="connsiteX289" fmla="*/ 7944997 w 9144000"/>
              <a:gd name="connsiteY289" fmla="*/ 1773910 h 2304301"/>
              <a:gd name="connsiteX290" fmla="*/ 7848699 w 9144000"/>
              <a:gd name="connsiteY290" fmla="*/ 1780989 h 2304301"/>
              <a:gd name="connsiteX291" fmla="*/ 7089765 w 9144000"/>
              <a:gd name="connsiteY291" fmla="*/ 1653555 h 2304301"/>
              <a:gd name="connsiteX292" fmla="*/ 6931595 w 9144000"/>
              <a:gd name="connsiteY292" fmla="*/ 1599231 h 2304301"/>
              <a:gd name="connsiteX293" fmla="*/ 6930420 w 9144000"/>
              <a:gd name="connsiteY293" fmla="*/ 1602076 h 2304301"/>
              <a:gd name="connsiteX294" fmla="*/ 6877331 w 9144000"/>
              <a:gd name="connsiteY294" fmla="*/ 1581690 h 2304301"/>
              <a:gd name="connsiteX295" fmla="*/ 6853986 w 9144000"/>
              <a:gd name="connsiteY295" fmla="*/ 1595597 h 2304301"/>
              <a:gd name="connsiteX296" fmla="*/ 6785279 w 9144000"/>
              <a:gd name="connsiteY296" fmla="*/ 1643710 h 2304301"/>
              <a:gd name="connsiteX297" fmla="*/ 6931193 w 9144000"/>
              <a:gd name="connsiteY297" fmla="*/ 1714504 h 2304301"/>
              <a:gd name="connsiteX298" fmla="*/ 6929708 w 9144000"/>
              <a:gd name="connsiteY298" fmla="*/ 1718105 h 2304301"/>
              <a:gd name="connsiteX299" fmla="*/ 6781681 w 9144000"/>
              <a:gd name="connsiteY299" fmla="*/ 1646229 h 2304301"/>
              <a:gd name="connsiteX300" fmla="*/ 6698975 w 9144000"/>
              <a:gd name="connsiteY300" fmla="*/ 1704144 h 2304301"/>
              <a:gd name="connsiteX301" fmla="*/ 6930518 w 9144000"/>
              <a:gd name="connsiteY301" fmla="*/ 1841489 h 2304301"/>
              <a:gd name="connsiteX302" fmla="*/ 6932652 w 9144000"/>
              <a:gd name="connsiteY302" fmla="*/ 1837962 h 2304301"/>
              <a:gd name="connsiteX303" fmla="*/ 8076809 w 9144000"/>
              <a:gd name="connsiteY303" fmla="*/ 2092153 h 2304301"/>
              <a:gd name="connsiteX304" fmla="*/ 8733756 w 9144000"/>
              <a:gd name="connsiteY304" fmla="*/ 1810738 h 2304301"/>
              <a:gd name="connsiteX305" fmla="*/ 8832151 w 9144000"/>
              <a:gd name="connsiteY305" fmla="*/ 1752115 h 2304301"/>
              <a:gd name="connsiteX306" fmla="*/ 8745143 w 9144000"/>
              <a:gd name="connsiteY306" fmla="*/ 1690712 h 2304301"/>
              <a:gd name="connsiteX307" fmla="*/ 8734525 w 9144000"/>
              <a:gd name="connsiteY307" fmla="*/ 1695898 h 2304301"/>
              <a:gd name="connsiteX308" fmla="*/ 8076077 w 9144000"/>
              <a:gd name="connsiteY308" fmla="*/ 1928197 h 2304301"/>
              <a:gd name="connsiteX309" fmla="*/ 6930479 w 9144000"/>
              <a:gd name="connsiteY309" fmla="*/ 1719846 h 2304301"/>
              <a:gd name="connsiteX310" fmla="*/ 6931927 w 9144000"/>
              <a:gd name="connsiteY310" fmla="*/ 1716265 h 2304301"/>
              <a:gd name="connsiteX311" fmla="*/ 8076077 w 9144000"/>
              <a:gd name="connsiteY311" fmla="*/ 1925319 h 2304301"/>
              <a:gd name="connsiteX312" fmla="*/ 8733594 w 9144000"/>
              <a:gd name="connsiteY312" fmla="*/ 1693043 h 2304301"/>
              <a:gd name="connsiteX313" fmla="*/ 8742364 w 9144000"/>
              <a:gd name="connsiteY313" fmla="*/ 1688751 h 2304301"/>
              <a:gd name="connsiteX314" fmla="*/ 8654127 w 9144000"/>
              <a:gd name="connsiteY314" fmla="*/ 1626481 h 2304301"/>
              <a:gd name="connsiteX315" fmla="*/ 8636225 w 9144000"/>
              <a:gd name="connsiteY315" fmla="*/ 1614913 h 2304301"/>
              <a:gd name="connsiteX316" fmla="*/ 8522007 w 9144000"/>
              <a:gd name="connsiteY316" fmla="*/ 1655301 h 2304301"/>
              <a:gd name="connsiteX317" fmla="*/ 8076753 w 9144000"/>
              <a:gd name="connsiteY317" fmla="*/ 1764224 h 2304301"/>
              <a:gd name="connsiteX318" fmla="*/ 7951672 w 9144000"/>
              <a:gd name="connsiteY318" fmla="*/ 1773419 h 2304301"/>
              <a:gd name="connsiteX319" fmla="*/ 8076029 w 9144000"/>
              <a:gd name="connsiteY319" fmla="*/ 1760653 h 2304301"/>
              <a:gd name="connsiteX320" fmla="*/ 8520960 w 9144000"/>
              <a:gd name="connsiteY320" fmla="*/ 1651729 h 2304301"/>
              <a:gd name="connsiteX321" fmla="*/ 8632234 w 9144000"/>
              <a:gd name="connsiteY321" fmla="*/ 1612334 h 2304301"/>
              <a:gd name="connsiteX322" fmla="*/ 8509910 w 9144000"/>
              <a:gd name="connsiteY322" fmla="*/ 1533293 h 2304301"/>
              <a:gd name="connsiteX323" fmla="*/ 8299581 w 9144000"/>
              <a:gd name="connsiteY323" fmla="*/ 1579262 h 2304301"/>
              <a:gd name="connsiteX324" fmla="*/ 8076756 w 9144000"/>
              <a:gd name="connsiteY324" fmla="*/ 1612439 h 2304301"/>
              <a:gd name="connsiteX325" fmla="*/ 7244710 w 9144000"/>
              <a:gd name="connsiteY325" fmla="*/ 1563097 h 2304301"/>
              <a:gd name="connsiteX326" fmla="*/ 6253731 w 9144000"/>
              <a:gd name="connsiteY326" fmla="*/ 1504922 h 2304301"/>
              <a:gd name="connsiteX327" fmla="*/ 6152462 w 9144000"/>
              <a:gd name="connsiteY327" fmla="*/ 1531729 h 2304301"/>
              <a:gd name="connsiteX328" fmla="*/ 5707523 w 9144000"/>
              <a:gd name="connsiteY328" fmla="*/ 1613479 h 2304301"/>
              <a:gd name="connsiteX329" fmla="*/ 4875750 w 9144000"/>
              <a:gd name="connsiteY329" fmla="*/ 1564115 h 2304301"/>
              <a:gd name="connsiteX330" fmla="*/ 4745940 w 9144000"/>
              <a:gd name="connsiteY330" fmla="*/ 1533277 h 2304301"/>
              <a:gd name="connsiteX331" fmla="*/ 4641430 w 9144000"/>
              <a:gd name="connsiteY331" fmla="*/ 1595529 h 2304301"/>
              <a:gd name="connsiteX332" fmla="*/ 4612489 w 9144000"/>
              <a:gd name="connsiteY332" fmla="*/ 1615814 h 2304301"/>
              <a:gd name="connsiteX333" fmla="*/ 4721160 w 9144000"/>
              <a:gd name="connsiteY333" fmla="*/ 1653135 h 2304301"/>
              <a:gd name="connsiteX334" fmla="*/ 5706250 w 9144000"/>
              <a:gd name="connsiteY334" fmla="*/ 1763822 h 2304301"/>
              <a:gd name="connsiteX335" fmla="*/ 6206164 w 9144000"/>
              <a:gd name="connsiteY335" fmla="*/ 1636432 h 2304301"/>
              <a:gd name="connsiteX336" fmla="*/ 6367372 w 9144000"/>
              <a:gd name="connsiteY336" fmla="*/ 1578377 h 2304301"/>
              <a:gd name="connsiteX337" fmla="*/ 1673103 w 9144000"/>
              <a:gd name="connsiteY337" fmla="*/ 1504666 h 2304301"/>
              <a:gd name="connsiteX338" fmla="*/ 1570867 w 9144000"/>
              <a:gd name="connsiteY338" fmla="*/ 1531729 h 2304301"/>
              <a:gd name="connsiteX339" fmla="*/ 1125927 w 9144000"/>
              <a:gd name="connsiteY339" fmla="*/ 1613479 h 2304301"/>
              <a:gd name="connsiteX340" fmla="*/ 293794 w 9144000"/>
              <a:gd name="connsiteY340" fmla="*/ 1564115 h 2304301"/>
              <a:gd name="connsiteX341" fmla="*/ 165255 w 9144000"/>
              <a:gd name="connsiteY341" fmla="*/ 1533545 h 2304301"/>
              <a:gd name="connsiteX342" fmla="*/ 61288 w 9144000"/>
              <a:gd name="connsiteY342" fmla="*/ 1595472 h 2304301"/>
              <a:gd name="connsiteX343" fmla="*/ 30899 w 9144000"/>
              <a:gd name="connsiteY343" fmla="*/ 1615819 h 2304301"/>
              <a:gd name="connsiteX344" fmla="*/ 139545 w 9144000"/>
              <a:gd name="connsiteY344" fmla="*/ 1653135 h 2304301"/>
              <a:gd name="connsiteX345" fmla="*/ 1124652 w 9144000"/>
              <a:gd name="connsiteY345" fmla="*/ 1763822 h 2304301"/>
              <a:gd name="connsiteX346" fmla="*/ 1624494 w 9144000"/>
              <a:gd name="connsiteY346" fmla="*/ 1636432 h 2304301"/>
              <a:gd name="connsiteX347" fmla="*/ 1786602 w 9144000"/>
              <a:gd name="connsiteY347" fmla="*/ 1578015 h 2304301"/>
              <a:gd name="connsiteX348" fmla="*/ 4571405 w 9144000"/>
              <a:gd name="connsiteY348" fmla="*/ 1491815 h 2304301"/>
              <a:gd name="connsiteX349" fmla="*/ 4444908 w 9144000"/>
              <a:gd name="connsiteY349" fmla="*/ 1553188 h 2304301"/>
              <a:gd name="connsiteX350" fmla="*/ 4534658 w 9144000"/>
              <a:gd name="connsiteY350" fmla="*/ 1587653 h 2304301"/>
              <a:gd name="connsiteX351" fmla="*/ 4639308 w 9144000"/>
              <a:gd name="connsiteY351" fmla="*/ 1525578 h 2304301"/>
              <a:gd name="connsiteX352" fmla="*/ 4662394 w 9144000"/>
              <a:gd name="connsiteY352" fmla="*/ 1513430 h 2304301"/>
              <a:gd name="connsiteX353" fmla="*/ 4092743 w 9144000"/>
              <a:gd name="connsiteY353" fmla="*/ 1491667 h 2304301"/>
              <a:gd name="connsiteX354" fmla="*/ 4009049 w 9144000"/>
              <a:gd name="connsiteY354" fmla="*/ 1513828 h 2304301"/>
              <a:gd name="connsiteX355" fmla="*/ 4074799 w 9144000"/>
              <a:gd name="connsiteY355" fmla="*/ 1549629 h 2304301"/>
              <a:gd name="connsiteX356" fmla="*/ 4134934 w 9144000"/>
              <a:gd name="connsiteY356" fmla="*/ 1585450 h 2304301"/>
              <a:gd name="connsiteX357" fmla="*/ 4157933 w 9144000"/>
              <a:gd name="connsiteY357" fmla="*/ 1577308 h 2304301"/>
              <a:gd name="connsiteX358" fmla="*/ 4219671 w 9144000"/>
              <a:gd name="connsiteY358" fmla="*/ 1553526 h 2304301"/>
              <a:gd name="connsiteX359" fmla="*/ 8672525 w 9144000"/>
              <a:gd name="connsiteY359" fmla="*/ 1490783 h 2304301"/>
              <a:gd name="connsiteX360" fmla="*/ 8589318 w 9144000"/>
              <a:gd name="connsiteY360" fmla="*/ 1512813 h 2304301"/>
              <a:gd name="connsiteX361" fmla="*/ 8656886 w 9144000"/>
              <a:gd name="connsiteY361" fmla="*/ 1549629 h 2304301"/>
              <a:gd name="connsiteX362" fmla="*/ 8713713 w 9144000"/>
              <a:gd name="connsiteY362" fmla="*/ 1583488 h 2304301"/>
              <a:gd name="connsiteX363" fmla="*/ 8740302 w 9144000"/>
              <a:gd name="connsiteY363" fmla="*/ 1574075 h 2304301"/>
              <a:gd name="connsiteX364" fmla="*/ 8797908 w 9144000"/>
              <a:gd name="connsiteY364" fmla="*/ 1551887 h 2304301"/>
              <a:gd name="connsiteX365" fmla="*/ 6930994 w 9144000"/>
              <a:gd name="connsiteY365" fmla="*/ 1488694 h 2304301"/>
              <a:gd name="connsiteX366" fmla="*/ 6930427 w 9144000"/>
              <a:gd name="connsiteY366" fmla="*/ 1490333 h 2304301"/>
              <a:gd name="connsiteX367" fmla="*/ 6924849 w 9144000"/>
              <a:gd name="connsiteY367" fmla="*/ 1488741 h 2304301"/>
              <a:gd name="connsiteX368" fmla="*/ 6853986 w 9144000"/>
              <a:gd name="connsiteY368" fmla="*/ 1526120 h 2304301"/>
              <a:gd name="connsiteX369" fmla="*/ 6810508 w 9144000"/>
              <a:gd name="connsiteY369" fmla="*/ 1551878 h 2304301"/>
              <a:gd name="connsiteX370" fmla="*/ 6876091 w 9144000"/>
              <a:gd name="connsiteY370" fmla="*/ 1577055 h 2304301"/>
              <a:gd name="connsiteX371" fmla="*/ 6995076 w 9144000"/>
              <a:gd name="connsiteY371" fmla="*/ 1503892 h 2304301"/>
              <a:gd name="connsiteX372" fmla="*/ 2343222 w 9144000"/>
              <a:gd name="connsiteY372" fmla="*/ 1488340 h 2304301"/>
              <a:gd name="connsiteX373" fmla="*/ 2271543 w 9144000"/>
              <a:gd name="connsiteY373" fmla="*/ 1526120 h 2304301"/>
              <a:gd name="connsiteX374" fmla="*/ 2228980 w 9144000"/>
              <a:gd name="connsiteY374" fmla="*/ 1551375 h 2304301"/>
              <a:gd name="connsiteX375" fmla="*/ 2295734 w 9144000"/>
              <a:gd name="connsiteY375" fmla="*/ 1576998 h 2304301"/>
              <a:gd name="connsiteX376" fmla="*/ 2412101 w 9144000"/>
              <a:gd name="connsiteY376" fmla="*/ 1505542 h 2304301"/>
              <a:gd name="connsiteX377" fmla="*/ 2348122 w 9144000"/>
              <a:gd name="connsiteY377" fmla="*/ 1490333 h 2304301"/>
              <a:gd name="connsiteX378" fmla="*/ 2348310 w 9144000"/>
              <a:gd name="connsiteY378" fmla="*/ 1489791 h 2304301"/>
              <a:gd name="connsiteX379" fmla="*/ 6316717 w 9144000"/>
              <a:gd name="connsiteY379" fmla="*/ 1488248 h 2304301"/>
              <a:gd name="connsiteX380" fmla="*/ 6259698 w 9144000"/>
              <a:gd name="connsiteY380" fmla="*/ 1503342 h 2304301"/>
              <a:gd name="connsiteX381" fmla="*/ 6372668 w 9144000"/>
              <a:gd name="connsiteY381" fmla="*/ 1576415 h 2304301"/>
              <a:gd name="connsiteX382" fmla="*/ 6434769 w 9144000"/>
              <a:gd name="connsiteY382" fmla="*/ 1552503 h 2304301"/>
              <a:gd name="connsiteX383" fmla="*/ 1736065 w 9144000"/>
              <a:gd name="connsiteY383" fmla="*/ 1487999 h 2304301"/>
              <a:gd name="connsiteX384" fmla="*/ 1679116 w 9144000"/>
              <a:gd name="connsiteY384" fmla="*/ 1503074 h 2304301"/>
              <a:gd name="connsiteX385" fmla="*/ 1791892 w 9144000"/>
              <a:gd name="connsiteY385" fmla="*/ 1576028 h 2304301"/>
              <a:gd name="connsiteX386" fmla="*/ 1853901 w 9144000"/>
              <a:gd name="connsiteY386" fmla="*/ 1552125 h 2304301"/>
              <a:gd name="connsiteX387" fmla="*/ 6931628 w 9144000"/>
              <a:gd name="connsiteY387" fmla="*/ 1485165 h 2304301"/>
              <a:gd name="connsiteX388" fmla="*/ 6930648 w 9144000"/>
              <a:gd name="connsiteY388" fmla="*/ 1485682 h 2304301"/>
              <a:gd name="connsiteX389" fmla="*/ 6931383 w 9144000"/>
              <a:gd name="connsiteY389" fmla="*/ 1485892 h 2304301"/>
              <a:gd name="connsiteX390" fmla="*/ 6623608 w 9144000"/>
              <a:gd name="connsiteY390" fmla="*/ 1484190 h 2304301"/>
              <a:gd name="connsiteX391" fmla="*/ 6589123 w 9144000"/>
              <a:gd name="connsiteY391" fmla="*/ 1497418 h 2304301"/>
              <a:gd name="connsiteX392" fmla="*/ 6530976 w 9144000"/>
              <a:gd name="connsiteY392" fmla="*/ 1519800 h 2304301"/>
              <a:gd name="connsiteX393" fmla="*/ 6624332 w 9144000"/>
              <a:gd name="connsiteY393" fmla="*/ 1565465 h 2304301"/>
              <a:gd name="connsiteX394" fmla="*/ 6717534 w 9144000"/>
              <a:gd name="connsiteY394" fmla="*/ 1520329 h 2304301"/>
              <a:gd name="connsiteX395" fmla="*/ 6665579 w 9144000"/>
              <a:gd name="connsiteY395" fmla="*/ 1500378 h 2304301"/>
              <a:gd name="connsiteX396" fmla="*/ 2042696 w 9144000"/>
              <a:gd name="connsiteY396" fmla="*/ 1483928 h 2304301"/>
              <a:gd name="connsiteX397" fmla="*/ 2007527 w 9144000"/>
              <a:gd name="connsiteY397" fmla="*/ 1497418 h 2304301"/>
              <a:gd name="connsiteX398" fmla="*/ 1950548 w 9144000"/>
              <a:gd name="connsiteY398" fmla="*/ 1519344 h 2304301"/>
              <a:gd name="connsiteX399" fmla="*/ 2043791 w 9144000"/>
              <a:gd name="connsiteY399" fmla="*/ 1564953 h 2304301"/>
              <a:gd name="connsiteX400" fmla="*/ 2136554 w 9144000"/>
              <a:gd name="connsiteY400" fmla="*/ 1520031 h 2304301"/>
              <a:gd name="connsiteX401" fmla="*/ 2085370 w 9144000"/>
              <a:gd name="connsiteY401" fmla="*/ 1500385 h 2304301"/>
              <a:gd name="connsiteX402" fmla="*/ 6842281 w 9144000"/>
              <a:gd name="connsiteY402" fmla="*/ 1465173 h 2304301"/>
              <a:gd name="connsiteX403" fmla="*/ 6728516 w 9144000"/>
              <a:gd name="connsiteY403" fmla="*/ 1520403 h 2304301"/>
              <a:gd name="connsiteX404" fmla="*/ 6805487 w 9144000"/>
              <a:gd name="connsiteY404" fmla="*/ 1549951 h 2304301"/>
              <a:gd name="connsiteX405" fmla="*/ 6851863 w 9144000"/>
              <a:gd name="connsiteY405" fmla="*/ 1522475 h 2304301"/>
              <a:gd name="connsiteX406" fmla="*/ 6919086 w 9144000"/>
              <a:gd name="connsiteY406" fmla="*/ 1487096 h 2304301"/>
              <a:gd name="connsiteX407" fmla="*/ 2261172 w 9144000"/>
              <a:gd name="connsiteY407" fmla="*/ 1464929 h 2304301"/>
              <a:gd name="connsiteX408" fmla="*/ 2147413 w 9144000"/>
              <a:gd name="connsiteY408" fmla="*/ 1520067 h 2304301"/>
              <a:gd name="connsiteX409" fmla="*/ 2223961 w 9144000"/>
              <a:gd name="connsiteY409" fmla="*/ 1549449 h 2304301"/>
              <a:gd name="connsiteX410" fmla="*/ 2269420 w 9144000"/>
              <a:gd name="connsiteY410" fmla="*/ 1522475 h 2304301"/>
              <a:gd name="connsiteX411" fmla="*/ 2336605 w 9144000"/>
              <a:gd name="connsiteY411" fmla="*/ 1486452 h 2304301"/>
              <a:gd name="connsiteX412" fmla="*/ 6404669 w 9144000"/>
              <a:gd name="connsiteY412" fmla="*/ 1464242 h 2304301"/>
              <a:gd name="connsiteX413" fmla="*/ 6372822 w 9144000"/>
              <a:gd name="connsiteY413" fmla="*/ 1473397 h 2304301"/>
              <a:gd name="connsiteX414" fmla="*/ 6323217 w 9144000"/>
              <a:gd name="connsiteY414" fmla="*/ 1486528 h 2304301"/>
              <a:gd name="connsiteX415" fmla="*/ 6440358 w 9144000"/>
              <a:gd name="connsiteY415" fmla="*/ 1550351 h 2304301"/>
              <a:gd name="connsiteX416" fmla="*/ 6520882 w 9144000"/>
              <a:gd name="connsiteY416" fmla="*/ 1519346 h 2304301"/>
              <a:gd name="connsiteX417" fmla="*/ 6442382 w 9144000"/>
              <a:gd name="connsiteY417" fmla="*/ 1481091 h 2304301"/>
              <a:gd name="connsiteX418" fmla="*/ 1824334 w 9144000"/>
              <a:gd name="connsiteY418" fmla="*/ 1463880 h 2304301"/>
              <a:gd name="connsiteX419" fmla="*/ 1791226 w 9144000"/>
              <a:gd name="connsiteY419" fmla="*/ 1473397 h 2304301"/>
              <a:gd name="connsiteX420" fmla="*/ 1742543 w 9144000"/>
              <a:gd name="connsiteY420" fmla="*/ 1486284 h 2304301"/>
              <a:gd name="connsiteX421" fmla="*/ 1859453 w 9144000"/>
              <a:gd name="connsiteY421" fmla="*/ 1549985 h 2304301"/>
              <a:gd name="connsiteX422" fmla="*/ 1940271 w 9144000"/>
              <a:gd name="connsiteY422" fmla="*/ 1518831 h 2304301"/>
              <a:gd name="connsiteX423" fmla="*/ 1862877 w 9144000"/>
              <a:gd name="connsiteY423" fmla="*/ 1481104 h 2304301"/>
              <a:gd name="connsiteX424" fmla="*/ 4198624 w 9144000"/>
              <a:gd name="connsiteY424" fmla="*/ 1462725 h 2304301"/>
              <a:gd name="connsiteX425" fmla="*/ 4158892 w 9144000"/>
              <a:gd name="connsiteY425" fmla="*/ 1474152 h 2304301"/>
              <a:gd name="connsiteX426" fmla="*/ 4099007 w 9144000"/>
              <a:gd name="connsiteY426" fmla="*/ 1490008 h 2304301"/>
              <a:gd name="connsiteX427" fmla="*/ 4224812 w 9144000"/>
              <a:gd name="connsiteY427" fmla="*/ 1551546 h 2304301"/>
              <a:gd name="connsiteX428" fmla="*/ 4326986 w 9144000"/>
              <a:gd name="connsiteY428" fmla="*/ 1512189 h 2304301"/>
              <a:gd name="connsiteX429" fmla="*/ 4296198 w 9144000"/>
              <a:gd name="connsiteY429" fmla="*/ 1500379 h 2304301"/>
              <a:gd name="connsiteX430" fmla="*/ 8778255 w 9144000"/>
              <a:gd name="connsiteY430" fmla="*/ 1461965 h 2304301"/>
              <a:gd name="connsiteX431" fmla="*/ 8742050 w 9144000"/>
              <a:gd name="connsiteY431" fmla="*/ 1472376 h 2304301"/>
              <a:gd name="connsiteX432" fmla="*/ 8678795 w 9144000"/>
              <a:gd name="connsiteY432" fmla="*/ 1489123 h 2304301"/>
              <a:gd name="connsiteX433" fmla="*/ 8803057 w 9144000"/>
              <a:gd name="connsiteY433" fmla="*/ 1549904 h 2304301"/>
              <a:gd name="connsiteX434" fmla="*/ 8904797 w 9144000"/>
              <a:gd name="connsiteY434" fmla="*/ 1510717 h 2304301"/>
              <a:gd name="connsiteX435" fmla="*/ 8877804 w 9144000"/>
              <a:gd name="connsiteY435" fmla="*/ 1500379 h 2304301"/>
              <a:gd name="connsiteX436" fmla="*/ 6745331 w 9144000"/>
              <a:gd name="connsiteY436" fmla="*/ 1437500 h 2304301"/>
              <a:gd name="connsiteX437" fmla="*/ 6629015 w 9144000"/>
              <a:gd name="connsiteY437" fmla="*/ 1482116 h 2304301"/>
              <a:gd name="connsiteX438" fmla="*/ 6667064 w 9144000"/>
              <a:gd name="connsiteY438" fmla="*/ 1496813 h 2304301"/>
              <a:gd name="connsiteX439" fmla="*/ 6722305 w 9144000"/>
              <a:gd name="connsiteY439" fmla="*/ 1518019 h 2304301"/>
              <a:gd name="connsiteX440" fmla="*/ 6835452 w 9144000"/>
              <a:gd name="connsiteY440" fmla="*/ 1463224 h 2304301"/>
              <a:gd name="connsiteX441" fmla="*/ 2164292 w 9144000"/>
              <a:gd name="connsiteY441" fmla="*/ 1437287 h 2304301"/>
              <a:gd name="connsiteX442" fmla="*/ 2048105 w 9144000"/>
              <a:gd name="connsiteY442" fmla="*/ 1481853 h 2304301"/>
              <a:gd name="connsiteX443" fmla="*/ 2086794 w 9144000"/>
              <a:gd name="connsiteY443" fmla="*/ 1496800 h 2304301"/>
              <a:gd name="connsiteX444" fmla="*/ 2141313 w 9144000"/>
              <a:gd name="connsiteY444" fmla="*/ 1517726 h 2304301"/>
              <a:gd name="connsiteX445" fmla="*/ 2254354 w 9144000"/>
              <a:gd name="connsiteY445" fmla="*/ 1462983 h 2304301"/>
              <a:gd name="connsiteX446" fmla="*/ 6500483 w 9144000"/>
              <a:gd name="connsiteY446" fmla="*/ 1436701 h 2304301"/>
              <a:gd name="connsiteX447" fmla="*/ 6410924 w 9144000"/>
              <a:gd name="connsiteY447" fmla="*/ 1462444 h 2304301"/>
              <a:gd name="connsiteX448" fmla="*/ 6443678 w 9144000"/>
              <a:gd name="connsiteY448" fmla="*/ 1477098 h 2304301"/>
              <a:gd name="connsiteX449" fmla="*/ 6526011 w 9144000"/>
              <a:gd name="connsiteY449" fmla="*/ 1517371 h 2304301"/>
              <a:gd name="connsiteX450" fmla="*/ 6587001 w 9144000"/>
              <a:gd name="connsiteY450" fmla="*/ 1493887 h 2304301"/>
              <a:gd name="connsiteX451" fmla="*/ 6617943 w 9144000"/>
              <a:gd name="connsiteY451" fmla="*/ 1482005 h 2304301"/>
              <a:gd name="connsiteX452" fmla="*/ 1919664 w 9144000"/>
              <a:gd name="connsiteY452" fmla="*/ 1436478 h 2304301"/>
              <a:gd name="connsiteX453" fmla="*/ 1830606 w 9144000"/>
              <a:gd name="connsiteY453" fmla="*/ 1462077 h 2304301"/>
              <a:gd name="connsiteX454" fmla="*/ 1864196 w 9144000"/>
              <a:gd name="connsiteY454" fmla="*/ 1477105 h 2304301"/>
              <a:gd name="connsiteX455" fmla="*/ 1945433 w 9144000"/>
              <a:gd name="connsiteY455" fmla="*/ 1516841 h 2304301"/>
              <a:gd name="connsiteX456" fmla="*/ 2004980 w 9144000"/>
              <a:gd name="connsiteY456" fmla="*/ 1493887 h 2304301"/>
              <a:gd name="connsiteX457" fmla="*/ 2036844 w 9144000"/>
              <a:gd name="connsiteY457" fmla="*/ 1481671 h 2304301"/>
              <a:gd name="connsiteX458" fmla="*/ 3837647 w 9144000"/>
              <a:gd name="connsiteY458" fmla="*/ 1427637 h 2304301"/>
              <a:gd name="connsiteX459" fmla="*/ 3774408 w 9144000"/>
              <a:gd name="connsiteY459" fmla="*/ 1437047 h 2304301"/>
              <a:gd name="connsiteX460" fmla="*/ 3859282 w 9144000"/>
              <a:gd name="connsiteY460" fmla="*/ 1484818 h 2304301"/>
              <a:gd name="connsiteX461" fmla="*/ 3929849 w 9144000"/>
              <a:gd name="connsiteY461" fmla="*/ 1530409 h 2304301"/>
              <a:gd name="connsiteX462" fmla="*/ 3938735 w 9144000"/>
              <a:gd name="connsiteY462" fmla="*/ 1528471 h 2304301"/>
              <a:gd name="connsiteX463" fmla="*/ 3997691 w 9144000"/>
              <a:gd name="connsiteY463" fmla="*/ 1512859 h 2304301"/>
              <a:gd name="connsiteX464" fmla="*/ 3856257 w 9144000"/>
              <a:gd name="connsiteY464" fmla="*/ 1435914 h 2304301"/>
              <a:gd name="connsiteX465" fmla="*/ 262061 w 9144000"/>
              <a:gd name="connsiteY465" fmla="*/ 1426823 h 2304301"/>
              <a:gd name="connsiteX466" fmla="*/ 219064 w 9144000"/>
              <a:gd name="connsiteY466" fmla="*/ 1445981 h 2304301"/>
              <a:gd name="connsiteX467" fmla="*/ 93849 w 9144000"/>
              <a:gd name="connsiteY467" fmla="*/ 1511986 h 2304301"/>
              <a:gd name="connsiteX468" fmla="*/ 164109 w 9144000"/>
              <a:gd name="connsiteY468" fmla="*/ 1528660 h 2304301"/>
              <a:gd name="connsiteX469" fmla="*/ 303246 w 9144000"/>
              <a:gd name="connsiteY469" fmla="*/ 1445800 h 2304301"/>
              <a:gd name="connsiteX470" fmla="*/ 325004 w 9144000"/>
              <a:gd name="connsiteY470" fmla="*/ 1435509 h 2304301"/>
              <a:gd name="connsiteX471" fmla="*/ 293316 w 9144000"/>
              <a:gd name="connsiteY471" fmla="*/ 1431915 h 2304301"/>
              <a:gd name="connsiteX472" fmla="*/ 4842702 w 9144000"/>
              <a:gd name="connsiteY472" fmla="*/ 1426598 h 2304301"/>
              <a:gd name="connsiteX473" fmla="*/ 4799213 w 9144000"/>
              <a:gd name="connsiteY473" fmla="*/ 1445974 h 2304301"/>
              <a:gd name="connsiteX474" fmla="*/ 4674540 w 9144000"/>
              <a:gd name="connsiteY474" fmla="*/ 1511691 h 2304301"/>
              <a:gd name="connsiteX475" fmla="*/ 4744822 w 9144000"/>
              <a:gd name="connsiteY475" fmla="*/ 1528383 h 2304301"/>
              <a:gd name="connsiteX476" fmla="*/ 4883499 w 9144000"/>
              <a:gd name="connsiteY476" fmla="*/ 1445824 h 2304301"/>
              <a:gd name="connsiteX477" fmla="*/ 4905655 w 9144000"/>
              <a:gd name="connsiteY477" fmla="*/ 1435345 h 2304301"/>
              <a:gd name="connsiteX478" fmla="*/ 4875392 w 9144000"/>
              <a:gd name="connsiteY478" fmla="*/ 1431915 h 2304301"/>
              <a:gd name="connsiteX479" fmla="*/ 8413094 w 9144000"/>
              <a:gd name="connsiteY479" fmla="*/ 1424642 h 2304301"/>
              <a:gd name="connsiteX480" fmla="*/ 8351857 w 9144000"/>
              <a:gd name="connsiteY480" fmla="*/ 1433755 h 2304301"/>
              <a:gd name="connsiteX481" fmla="*/ 8441195 w 9144000"/>
              <a:gd name="connsiteY481" fmla="*/ 1484035 h 2304301"/>
              <a:gd name="connsiteX482" fmla="*/ 8510750 w 9144000"/>
              <a:gd name="connsiteY482" fmla="*/ 1528952 h 2304301"/>
              <a:gd name="connsiteX483" fmla="*/ 8521094 w 9144000"/>
              <a:gd name="connsiteY483" fmla="*/ 1526697 h 2304301"/>
              <a:gd name="connsiteX484" fmla="*/ 8577697 w 9144000"/>
              <a:gd name="connsiteY484" fmla="*/ 1511711 h 2304301"/>
              <a:gd name="connsiteX485" fmla="*/ 8438436 w 9144000"/>
              <a:gd name="connsiteY485" fmla="*/ 1435914 h 2304301"/>
              <a:gd name="connsiteX486" fmla="*/ 4333071 w 9144000"/>
              <a:gd name="connsiteY486" fmla="*/ 1424056 h 2304301"/>
              <a:gd name="connsiteX487" fmla="*/ 4205057 w 9144000"/>
              <a:gd name="connsiteY487" fmla="*/ 1460874 h 2304301"/>
              <a:gd name="connsiteX488" fmla="*/ 4297896 w 9144000"/>
              <a:gd name="connsiteY488" fmla="*/ 1496735 h 2304301"/>
              <a:gd name="connsiteX489" fmla="*/ 4332554 w 9144000"/>
              <a:gd name="connsiteY489" fmla="*/ 1510044 h 2304301"/>
              <a:gd name="connsiteX490" fmla="*/ 4374323 w 9144000"/>
              <a:gd name="connsiteY490" fmla="*/ 1493954 h 2304301"/>
              <a:gd name="connsiteX491" fmla="*/ 4461236 w 9144000"/>
              <a:gd name="connsiteY491" fmla="*/ 1460606 h 2304301"/>
              <a:gd name="connsiteX492" fmla="*/ 8912368 w 9144000"/>
              <a:gd name="connsiteY492" fmla="*/ 1423397 h 2304301"/>
              <a:gd name="connsiteX493" fmla="*/ 8784690 w 9144000"/>
              <a:gd name="connsiteY493" fmla="*/ 1460114 h 2304301"/>
              <a:gd name="connsiteX494" fmla="*/ 8879502 w 9144000"/>
              <a:gd name="connsiteY494" fmla="*/ 1496735 h 2304301"/>
              <a:gd name="connsiteX495" fmla="*/ 8910346 w 9144000"/>
              <a:gd name="connsiteY495" fmla="*/ 1508579 h 2304301"/>
              <a:gd name="connsiteX496" fmla="*/ 8956735 w 9144000"/>
              <a:gd name="connsiteY496" fmla="*/ 1490712 h 2304301"/>
              <a:gd name="connsiteX497" fmla="*/ 9038315 w 9144000"/>
              <a:gd name="connsiteY497" fmla="*/ 1459315 h 2304301"/>
              <a:gd name="connsiteX498" fmla="*/ 2579991 w 9144000"/>
              <a:gd name="connsiteY498" fmla="*/ 1420832 h 2304301"/>
              <a:gd name="connsiteX499" fmla="*/ 2516308 w 9144000"/>
              <a:gd name="connsiteY499" fmla="*/ 1450980 h 2304301"/>
              <a:gd name="connsiteX500" fmla="*/ 2426706 w 9144000"/>
              <a:gd name="connsiteY500" fmla="*/ 1504356 h 2304301"/>
              <a:gd name="connsiteX501" fmla="*/ 2663413 w 9144000"/>
              <a:gd name="connsiteY501" fmla="*/ 1560577 h 2304301"/>
              <a:gd name="connsiteX502" fmla="*/ 3494494 w 9144000"/>
              <a:gd name="connsiteY502" fmla="*/ 1609922 h 2304301"/>
              <a:gd name="connsiteX503" fmla="*/ 3716903 w 9144000"/>
              <a:gd name="connsiteY503" fmla="*/ 1576849 h 2304301"/>
              <a:gd name="connsiteX504" fmla="*/ 3925157 w 9144000"/>
              <a:gd name="connsiteY504" fmla="*/ 1531433 h 2304301"/>
              <a:gd name="connsiteX505" fmla="*/ 3858061 w 9144000"/>
              <a:gd name="connsiteY505" fmla="*/ 1488050 h 2304301"/>
              <a:gd name="connsiteX506" fmla="*/ 3768882 w 9144000"/>
              <a:gd name="connsiteY506" fmla="*/ 1437869 h 2304301"/>
              <a:gd name="connsiteX507" fmla="*/ 3716693 w 9144000"/>
              <a:gd name="connsiteY507" fmla="*/ 1445635 h 2304301"/>
              <a:gd name="connsiteX508" fmla="*/ 3494533 w 9144000"/>
              <a:gd name="connsiteY508" fmla="*/ 1468229 h 2304301"/>
              <a:gd name="connsiteX509" fmla="*/ 2662031 w 9144000"/>
              <a:gd name="connsiteY509" fmla="*/ 1434205 h 2304301"/>
              <a:gd name="connsiteX510" fmla="*/ 6100918 w 9144000"/>
              <a:gd name="connsiteY510" fmla="*/ 1417889 h 2304301"/>
              <a:gd name="connsiteX511" fmla="*/ 5929827 w 9144000"/>
              <a:gd name="connsiteY511" fmla="*/ 1443355 h 2304301"/>
              <a:gd name="connsiteX512" fmla="*/ 5707523 w 9144000"/>
              <a:gd name="connsiteY512" fmla="*/ 1465983 h 2304301"/>
              <a:gd name="connsiteX513" fmla="*/ 5097938 w 9144000"/>
              <a:gd name="connsiteY513" fmla="*/ 1457142 h 2304301"/>
              <a:gd name="connsiteX514" fmla="*/ 4914651 w 9144000"/>
              <a:gd name="connsiteY514" fmla="*/ 1436365 h 2304301"/>
              <a:gd name="connsiteX515" fmla="*/ 4885370 w 9144000"/>
              <a:gd name="connsiteY515" fmla="*/ 1450225 h 2304301"/>
              <a:gd name="connsiteX516" fmla="*/ 4751496 w 9144000"/>
              <a:gd name="connsiteY516" fmla="*/ 1529968 h 2304301"/>
              <a:gd name="connsiteX517" fmla="*/ 4877255 w 9144000"/>
              <a:gd name="connsiteY517" fmla="*/ 1559835 h 2304301"/>
              <a:gd name="connsiteX518" fmla="*/ 5708372 w 9144000"/>
              <a:gd name="connsiteY518" fmla="*/ 1609151 h 2304301"/>
              <a:gd name="connsiteX519" fmla="*/ 6152568 w 9144000"/>
              <a:gd name="connsiteY519" fmla="*/ 1527700 h 2304301"/>
              <a:gd name="connsiteX520" fmla="*/ 6249346 w 9144000"/>
              <a:gd name="connsiteY520" fmla="*/ 1502087 h 2304301"/>
              <a:gd name="connsiteX521" fmla="*/ 6226876 w 9144000"/>
              <a:gd name="connsiteY521" fmla="*/ 1487563 h 2304301"/>
              <a:gd name="connsiteX522" fmla="*/ 6118816 w 9144000"/>
              <a:gd name="connsiteY522" fmla="*/ 1426660 h 2304301"/>
              <a:gd name="connsiteX523" fmla="*/ 7166452 w 9144000"/>
              <a:gd name="connsiteY523" fmla="*/ 1417845 h 2304301"/>
              <a:gd name="connsiteX524" fmla="*/ 7097903 w 9144000"/>
              <a:gd name="connsiteY524" fmla="*/ 1450297 h 2304301"/>
              <a:gd name="connsiteX525" fmla="*/ 7009810 w 9144000"/>
              <a:gd name="connsiteY525" fmla="*/ 1502774 h 2304301"/>
              <a:gd name="connsiteX526" fmla="*/ 7245728 w 9144000"/>
              <a:gd name="connsiteY526" fmla="*/ 1558803 h 2304301"/>
              <a:gd name="connsiteX527" fmla="*/ 8076756 w 9144000"/>
              <a:gd name="connsiteY527" fmla="*/ 1608144 h 2304301"/>
              <a:gd name="connsiteX528" fmla="*/ 8299206 w 9144000"/>
              <a:gd name="connsiteY528" fmla="*/ 1575074 h 2304301"/>
              <a:gd name="connsiteX529" fmla="*/ 8505099 w 9144000"/>
              <a:gd name="connsiteY529" fmla="*/ 1530184 h 2304301"/>
              <a:gd name="connsiteX530" fmla="*/ 8439232 w 9144000"/>
              <a:gd name="connsiteY530" fmla="*/ 1487623 h 2304301"/>
              <a:gd name="connsiteX531" fmla="*/ 8345365 w 9144000"/>
              <a:gd name="connsiteY531" fmla="*/ 1434721 h 2304301"/>
              <a:gd name="connsiteX532" fmla="*/ 8299016 w 9144000"/>
              <a:gd name="connsiteY532" fmla="*/ 1441618 h 2304301"/>
              <a:gd name="connsiteX533" fmla="*/ 8076801 w 9144000"/>
              <a:gd name="connsiteY533" fmla="*/ 1464215 h 2304301"/>
              <a:gd name="connsiteX534" fmla="*/ 7244688 w 9144000"/>
              <a:gd name="connsiteY534" fmla="*/ 1430483 h 2304301"/>
              <a:gd name="connsiteX535" fmla="*/ 1520367 w 9144000"/>
              <a:gd name="connsiteY535" fmla="*/ 1417734 h 2304301"/>
              <a:gd name="connsiteX536" fmla="*/ 1348231 w 9144000"/>
              <a:gd name="connsiteY536" fmla="*/ 1443354 h 2304301"/>
              <a:gd name="connsiteX537" fmla="*/ 1125927 w 9144000"/>
              <a:gd name="connsiteY537" fmla="*/ 1465983 h 2304301"/>
              <a:gd name="connsiteX538" fmla="*/ 515713 w 9144000"/>
              <a:gd name="connsiteY538" fmla="*/ 1457142 h 2304301"/>
              <a:gd name="connsiteX539" fmla="*/ 334048 w 9144000"/>
              <a:gd name="connsiteY539" fmla="*/ 1436535 h 2304301"/>
              <a:gd name="connsiteX540" fmla="*/ 305192 w 9144000"/>
              <a:gd name="connsiteY540" fmla="*/ 1450193 h 2304301"/>
              <a:gd name="connsiteX541" fmla="*/ 170793 w 9144000"/>
              <a:gd name="connsiteY541" fmla="*/ 1530246 h 2304301"/>
              <a:gd name="connsiteX542" fmla="*/ 295478 w 9144000"/>
              <a:gd name="connsiteY542" fmla="*/ 1559835 h 2304301"/>
              <a:gd name="connsiteX543" fmla="*/ 1126775 w 9144000"/>
              <a:gd name="connsiteY543" fmla="*/ 1609151 h 2304301"/>
              <a:gd name="connsiteX544" fmla="*/ 1570974 w 9144000"/>
              <a:gd name="connsiteY544" fmla="*/ 1527700 h 2304301"/>
              <a:gd name="connsiteX545" fmla="*/ 1668717 w 9144000"/>
              <a:gd name="connsiteY545" fmla="*/ 1501831 h 2304301"/>
              <a:gd name="connsiteX546" fmla="*/ 1646612 w 9144000"/>
              <a:gd name="connsiteY546" fmla="*/ 1487545 h 2304301"/>
              <a:gd name="connsiteX547" fmla="*/ 1538543 w 9144000"/>
              <a:gd name="connsiteY547" fmla="*/ 1426641 h 2304301"/>
              <a:gd name="connsiteX548" fmla="*/ 3922815 w 9144000"/>
              <a:gd name="connsiteY548" fmla="*/ 1414963 h 2304301"/>
              <a:gd name="connsiteX549" fmla="*/ 3846212 w 9144000"/>
              <a:gd name="connsiteY549" fmla="*/ 1426362 h 2304301"/>
              <a:gd name="connsiteX550" fmla="*/ 3858167 w 9144000"/>
              <a:gd name="connsiteY550" fmla="*/ 1431671 h 2304301"/>
              <a:gd name="connsiteX551" fmla="*/ 4004136 w 9144000"/>
              <a:gd name="connsiteY551" fmla="*/ 1511153 h 2304301"/>
              <a:gd name="connsiteX552" fmla="*/ 4087454 w 9144000"/>
              <a:gd name="connsiteY552" fmla="*/ 1489090 h 2304301"/>
              <a:gd name="connsiteX553" fmla="*/ 4073785 w 9144000"/>
              <a:gd name="connsiteY553" fmla="*/ 1482428 h 2304301"/>
              <a:gd name="connsiteX554" fmla="*/ 8497847 w 9144000"/>
              <a:gd name="connsiteY554" fmla="*/ 1412030 h 2304301"/>
              <a:gd name="connsiteX555" fmla="*/ 8421699 w 9144000"/>
              <a:gd name="connsiteY555" fmla="*/ 1423362 h 2304301"/>
              <a:gd name="connsiteX556" fmla="*/ 8440399 w 9144000"/>
              <a:gd name="connsiteY556" fmla="*/ 1431671 h 2304301"/>
              <a:gd name="connsiteX557" fmla="*/ 8584157 w 9144000"/>
              <a:gd name="connsiteY557" fmla="*/ 1510001 h 2304301"/>
              <a:gd name="connsiteX558" fmla="*/ 8666971 w 9144000"/>
              <a:gd name="connsiteY558" fmla="*/ 1488077 h 2304301"/>
              <a:gd name="connsiteX559" fmla="*/ 8655380 w 9144000"/>
              <a:gd name="connsiteY559" fmla="*/ 1482428 h 2304301"/>
              <a:gd name="connsiteX560" fmla="*/ 4748866 w 9144000"/>
              <a:gd name="connsiteY560" fmla="*/ 1411335 h 2304301"/>
              <a:gd name="connsiteX561" fmla="*/ 4640718 w 9144000"/>
              <a:gd name="connsiteY561" fmla="*/ 1458186 h 2304301"/>
              <a:gd name="connsiteX562" fmla="*/ 4577796 w 9144000"/>
              <a:gd name="connsiteY562" fmla="*/ 1488715 h 2304301"/>
              <a:gd name="connsiteX563" fmla="*/ 4668448 w 9144000"/>
              <a:gd name="connsiteY563" fmla="*/ 1510244 h 2304301"/>
              <a:gd name="connsiteX564" fmla="*/ 4797427 w 9144000"/>
              <a:gd name="connsiteY564" fmla="*/ 1442376 h 2304301"/>
              <a:gd name="connsiteX565" fmla="*/ 4835511 w 9144000"/>
              <a:gd name="connsiteY565" fmla="*/ 1425428 h 2304301"/>
              <a:gd name="connsiteX566" fmla="*/ 6158825 w 9144000"/>
              <a:gd name="connsiteY566" fmla="*/ 1409008 h 2304301"/>
              <a:gd name="connsiteX567" fmla="*/ 6152090 w 9144000"/>
              <a:gd name="connsiteY567" fmla="*/ 1410273 h 2304301"/>
              <a:gd name="connsiteX568" fmla="*/ 6108910 w 9144000"/>
              <a:gd name="connsiteY568" fmla="*/ 1416700 h 2304301"/>
              <a:gd name="connsiteX569" fmla="*/ 6120575 w 9144000"/>
              <a:gd name="connsiteY569" fmla="*/ 1422407 h 2304301"/>
              <a:gd name="connsiteX570" fmla="*/ 6228813 w 9144000"/>
              <a:gd name="connsiteY570" fmla="*/ 1483364 h 2304301"/>
              <a:gd name="connsiteX571" fmla="*/ 6255315 w 9144000"/>
              <a:gd name="connsiteY571" fmla="*/ 1500507 h 2304301"/>
              <a:gd name="connsiteX572" fmla="*/ 6311783 w 9144000"/>
              <a:gd name="connsiteY572" fmla="*/ 1485563 h 2304301"/>
              <a:gd name="connsiteX573" fmla="*/ 6226107 w 9144000"/>
              <a:gd name="connsiteY573" fmla="*/ 1438929 h 2304301"/>
              <a:gd name="connsiteX574" fmla="*/ 1578198 w 9144000"/>
              <a:gd name="connsiteY574" fmla="*/ 1408827 h 2304301"/>
              <a:gd name="connsiteX575" fmla="*/ 1570495 w 9144000"/>
              <a:gd name="connsiteY575" fmla="*/ 1410273 h 2304301"/>
              <a:gd name="connsiteX576" fmla="*/ 1528433 w 9144000"/>
              <a:gd name="connsiteY576" fmla="*/ 1416533 h 2304301"/>
              <a:gd name="connsiteX577" fmla="*/ 1540382 w 9144000"/>
              <a:gd name="connsiteY577" fmla="*/ 1422379 h 2304301"/>
              <a:gd name="connsiteX578" fmla="*/ 1648613 w 9144000"/>
              <a:gd name="connsiteY578" fmla="*/ 1483340 h 2304301"/>
              <a:gd name="connsiteX579" fmla="*/ 1674735 w 9144000"/>
              <a:gd name="connsiteY579" fmla="*/ 1500239 h 2304301"/>
              <a:gd name="connsiteX580" fmla="*/ 1731130 w 9144000"/>
              <a:gd name="connsiteY580" fmla="*/ 1485313 h 2304301"/>
              <a:gd name="connsiteX581" fmla="*/ 1645901 w 9144000"/>
              <a:gd name="connsiteY581" fmla="*/ 1438931 h 2304301"/>
              <a:gd name="connsiteX582" fmla="*/ 2506030 w 9144000"/>
              <a:gd name="connsiteY582" fmla="*/ 1408775 h 2304301"/>
              <a:gd name="connsiteX583" fmla="*/ 2429365 w 9144000"/>
              <a:gd name="connsiteY583" fmla="*/ 1442937 h 2304301"/>
              <a:gd name="connsiteX584" fmla="*/ 2349015 w 9144000"/>
              <a:gd name="connsiteY584" fmla="*/ 1485287 h 2304301"/>
              <a:gd name="connsiteX585" fmla="*/ 2351703 w 9144000"/>
              <a:gd name="connsiteY585" fmla="*/ 1486056 h 2304301"/>
              <a:gd name="connsiteX586" fmla="*/ 2351553 w 9144000"/>
              <a:gd name="connsiteY586" fmla="*/ 1486506 h 2304301"/>
              <a:gd name="connsiteX587" fmla="*/ 2417566 w 9144000"/>
              <a:gd name="connsiteY587" fmla="*/ 1502185 h 2304301"/>
              <a:gd name="connsiteX588" fmla="*/ 2453309 w 9144000"/>
              <a:gd name="connsiteY588" fmla="*/ 1480237 h 2304301"/>
              <a:gd name="connsiteX589" fmla="*/ 2575928 w 9144000"/>
              <a:gd name="connsiteY589" fmla="*/ 1420170 h 2304301"/>
              <a:gd name="connsiteX590" fmla="*/ 7094168 w 9144000"/>
              <a:gd name="connsiteY590" fmla="*/ 1406169 h 2304301"/>
              <a:gd name="connsiteX591" fmla="*/ 7011686 w 9144000"/>
              <a:gd name="connsiteY591" fmla="*/ 1442937 h 2304301"/>
              <a:gd name="connsiteX592" fmla="*/ 6932882 w 9144000"/>
              <a:gd name="connsiteY592" fmla="*/ 1484504 h 2304301"/>
              <a:gd name="connsiteX593" fmla="*/ 7000493 w 9144000"/>
              <a:gd name="connsiteY593" fmla="*/ 1500561 h 2304301"/>
              <a:gd name="connsiteX594" fmla="*/ 7034745 w 9144000"/>
              <a:gd name="connsiteY594" fmla="*/ 1479500 h 2304301"/>
              <a:gd name="connsiteX595" fmla="*/ 7162011 w 9144000"/>
              <a:gd name="connsiteY595" fmla="*/ 1417128 h 2304301"/>
              <a:gd name="connsiteX596" fmla="*/ 6621481 w 9144000"/>
              <a:gd name="connsiteY596" fmla="*/ 1401992 h 2304301"/>
              <a:gd name="connsiteX597" fmla="*/ 6590397 w 9144000"/>
              <a:gd name="connsiteY597" fmla="*/ 1410857 h 2304301"/>
              <a:gd name="connsiteX598" fmla="*/ 6506761 w 9144000"/>
              <a:gd name="connsiteY598" fmla="*/ 1434897 h 2304301"/>
              <a:gd name="connsiteX599" fmla="*/ 6623350 w 9144000"/>
              <a:gd name="connsiteY599" fmla="*/ 1479929 h 2304301"/>
              <a:gd name="connsiteX600" fmla="*/ 6738739 w 9144000"/>
              <a:gd name="connsiteY600" fmla="*/ 1435618 h 2304301"/>
              <a:gd name="connsiteX601" fmla="*/ 6667071 w 9144000"/>
              <a:gd name="connsiteY601" fmla="*/ 1415162 h 2304301"/>
              <a:gd name="connsiteX602" fmla="*/ 2040536 w 9144000"/>
              <a:gd name="connsiteY602" fmla="*/ 1401806 h 2304301"/>
              <a:gd name="connsiteX603" fmla="*/ 2008800 w 9144000"/>
              <a:gd name="connsiteY603" fmla="*/ 1410857 h 2304301"/>
              <a:gd name="connsiteX604" fmla="*/ 1925968 w 9144000"/>
              <a:gd name="connsiteY604" fmla="*/ 1434666 h 2304301"/>
              <a:gd name="connsiteX605" fmla="*/ 2042259 w 9144000"/>
              <a:gd name="connsiteY605" fmla="*/ 1479594 h 2304301"/>
              <a:gd name="connsiteX606" fmla="*/ 2157595 w 9144000"/>
              <a:gd name="connsiteY606" fmla="*/ 1435376 h 2304301"/>
              <a:gd name="connsiteX607" fmla="*/ 2086802 w 9144000"/>
              <a:gd name="connsiteY607" fmla="*/ 1415177 h 2304301"/>
              <a:gd name="connsiteX608" fmla="*/ 4023019 w 9144000"/>
              <a:gd name="connsiteY608" fmla="*/ 1396763 h 2304301"/>
              <a:gd name="connsiteX609" fmla="*/ 3938914 w 9144000"/>
              <a:gd name="connsiteY609" fmla="*/ 1412568 h 2304301"/>
              <a:gd name="connsiteX610" fmla="*/ 3930809 w 9144000"/>
              <a:gd name="connsiteY610" fmla="*/ 1413774 h 2304301"/>
              <a:gd name="connsiteX611" fmla="*/ 4075350 w 9144000"/>
              <a:gd name="connsiteY611" fmla="*/ 1478436 h 2304301"/>
              <a:gd name="connsiteX612" fmla="*/ 4093731 w 9144000"/>
              <a:gd name="connsiteY612" fmla="*/ 1487428 h 2304301"/>
              <a:gd name="connsiteX613" fmla="*/ 4158935 w 9144000"/>
              <a:gd name="connsiteY613" fmla="*/ 1470161 h 2304301"/>
              <a:gd name="connsiteX614" fmla="*/ 4192645 w 9144000"/>
              <a:gd name="connsiteY614" fmla="*/ 1460417 h 2304301"/>
              <a:gd name="connsiteX615" fmla="*/ 4080112 w 9144000"/>
              <a:gd name="connsiteY615" fmla="*/ 1416991 h 2304301"/>
              <a:gd name="connsiteX616" fmla="*/ 2421277 w 9144000"/>
              <a:gd name="connsiteY616" fmla="*/ 1394960 h 2304301"/>
              <a:gd name="connsiteX617" fmla="*/ 2272392 w 9144000"/>
              <a:gd name="connsiteY617" fmla="*/ 1459490 h 2304301"/>
              <a:gd name="connsiteX618" fmla="*/ 2267358 w 9144000"/>
              <a:gd name="connsiteY618" fmla="*/ 1461930 h 2304301"/>
              <a:gd name="connsiteX619" fmla="*/ 2342339 w 9144000"/>
              <a:gd name="connsiteY619" fmla="*/ 1483377 h 2304301"/>
              <a:gd name="connsiteX620" fmla="*/ 2388312 w 9144000"/>
              <a:gd name="connsiteY620" fmla="*/ 1458727 h 2304301"/>
              <a:gd name="connsiteX621" fmla="*/ 2496515 w 9144000"/>
              <a:gd name="connsiteY621" fmla="*/ 1407225 h 2304301"/>
              <a:gd name="connsiteX622" fmla="*/ 4645409 w 9144000"/>
              <a:gd name="connsiteY622" fmla="*/ 1394507 h 2304301"/>
              <a:gd name="connsiteX623" fmla="*/ 4641498 w 9144000"/>
              <a:gd name="connsiteY623" fmla="*/ 1395851 h 2304301"/>
              <a:gd name="connsiteX624" fmla="*/ 4474825 w 9144000"/>
              <a:gd name="connsiteY624" fmla="*/ 1459783 h 2304301"/>
              <a:gd name="connsiteX625" fmla="*/ 4564032 w 9144000"/>
              <a:gd name="connsiteY625" fmla="*/ 1485345 h 2304301"/>
              <a:gd name="connsiteX626" fmla="*/ 4564003 w 9144000"/>
              <a:gd name="connsiteY626" fmla="*/ 1485439 h 2304301"/>
              <a:gd name="connsiteX627" fmla="*/ 4563607 w 9144000"/>
              <a:gd name="connsiteY627" fmla="*/ 1485345 h 2304301"/>
              <a:gd name="connsiteX628" fmla="*/ 4561997 w 9144000"/>
              <a:gd name="connsiteY628" fmla="*/ 1489342 h 2304301"/>
              <a:gd name="connsiteX629" fmla="*/ 4467800 w 9144000"/>
              <a:gd name="connsiteY629" fmla="*/ 1462478 h 2304301"/>
              <a:gd name="connsiteX630" fmla="*/ 4376445 w 9144000"/>
              <a:gd name="connsiteY630" fmla="*/ 1497520 h 2304301"/>
              <a:gd name="connsiteX631" fmla="*/ 4338246 w 9144000"/>
              <a:gd name="connsiteY631" fmla="*/ 1512229 h 2304301"/>
              <a:gd name="connsiteX632" fmla="*/ 4438769 w 9144000"/>
              <a:gd name="connsiteY632" fmla="*/ 1550831 h 2304301"/>
              <a:gd name="connsiteX633" fmla="*/ 4564022 w 9144000"/>
              <a:gd name="connsiteY633" fmla="*/ 1490061 h 2304301"/>
              <a:gd name="connsiteX634" fmla="*/ 4561909 w 9144000"/>
              <a:gd name="connsiteY634" fmla="*/ 1489559 h 2304301"/>
              <a:gd name="connsiteX635" fmla="*/ 4561997 w 9144000"/>
              <a:gd name="connsiteY635" fmla="*/ 1489342 h 2304301"/>
              <a:gd name="connsiteX636" fmla="*/ 4562758 w 9144000"/>
              <a:gd name="connsiteY636" fmla="*/ 1489559 h 2304301"/>
              <a:gd name="connsiteX637" fmla="*/ 4564003 w 9144000"/>
              <a:gd name="connsiteY637" fmla="*/ 1485439 h 2304301"/>
              <a:gd name="connsiteX638" fmla="*/ 4570412 w 9144000"/>
              <a:gd name="connsiteY638" fmla="*/ 1486961 h 2304301"/>
              <a:gd name="connsiteX639" fmla="*/ 4638596 w 9144000"/>
              <a:gd name="connsiteY639" fmla="*/ 1453880 h 2304301"/>
              <a:gd name="connsiteX640" fmla="*/ 4740225 w 9144000"/>
              <a:gd name="connsiteY640" fmla="*/ 1409930 h 2304301"/>
              <a:gd name="connsiteX641" fmla="*/ 8597457 w 9144000"/>
              <a:gd name="connsiteY641" fmla="*/ 1394227 h 2304301"/>
              <a:gd name="connsiteX642" fmla="*/ 8521241 w 9144000"/>
              <a:gd name="connsiteY642" fmla="*/ 1408549 h 2304301"/>
              <a:gd name="connsiteX643" fmla="*/ 8505846 w 9144000"/>
              <a:gd name="connsiteY643" fmla="*/ 1410840 h 2304301"/>
              <a:gd name="connsiteX644" fmla="*/ 8656946 w 9144000"/>
              <a:gd name="connsiteY644" fmla="*/ 1478436 h 2304301"/>
              <a:gd name="connsiteX645" fmla="*/ 8673254 w 9144000"/>
              <a:gd name="connsiteY645" fmla="*/ 1486413 h 2304301"/>
              <a:gd name="connsiteX646" fmla="*/ 8741352 w 9144000"/>
              <a:gd name="connsiteY646" fmla="*/ 1468385 h 2304301"/>
              <a:gd name="connsiteX647" fmla="*/ 8771965 w 9144000"/>
              <a:gd name="connsiteY647" fmla="*/ 1459537 h 2304301"/>
              <a:gd name="connsiteX648" fmla="*/ 8661708 w 9144000"/>
              <a:gd name="connsiteY648" fmla="*/ 1416991 h 2304301"/>
              <a:gd name="connsiteX649" fmla="*/ 6244878 w 9144000"/>
              <a:gd name="connsiteY649" fmla="*/ 1392853 h 2304301"/>
              <a:gd name="connsiteX650" fmla="*/ 6166846 w 9144000"/>
              <a:gd name="connsiteY650" fmla="*/ 1407503 h 2304301"/>
              <a:gd name="connsiteX651" fmla="*/ 6228150 w 9144000"/>
              <a:gd name="connsiteY651" fmla="*/ 1434731 h 2304301"/>
              <a:gd name="connsiteX652" fmla="*/ 6318287 w 9144000"/>
              <a:gd name="connsiteY652" fmla="*/ 1483841 h 2304301"/>
              <a:gd name="connsiteX653" fmla="*/ 6372835 w 9144000"/>
              <a:gd name="connsiteY653" fmla="*/ 1469405 h 2304301"/>
              <a:gd name="connsiteX654" fmla="*/ 6399181 w 9144000"/>
              <a:gd name="connsiteY654" fmla="*/ 1461791 h 2304301"/>
              <a:gd name="connsiteX655" fmla="*/ 1664770 w 9144000"/>
              <a:gd name="connsiteY655" fmla="*/ 1392573 h 2304301"/>
              <a:gd name="connsiteX656" fmla="*/ 1586221 w 9144000"/>
              <a:gd name="connsiteY656" fmla="*/ 1407320 h 2304301"/>
              <a:gd name="connsiteX657" fmla="*/ 1647900 w 9144000"/>
              <a:gd name="connsiteY657" fmla="*/ 1434716 h 2304301"/>
              <a:gd name="connsiteX658" fmla="*/ 1737613 w 9144000"/>
              <a:gd name="connsiteY658" fmla="*/ 1483598 h 2304301"/>
              <a:gd name="connsiteX659" fmla="*/ 1791239 w 9144000"/>
              <a:gd name="connsiteY659" fmla="*/ 1469405 h 2304301"/>
              <a:gd name="connsiteX660" fmla="*/ 1818844 w 9144000"/>
              <a:gd name="connsiteY660" fmla="*/ 1461427 h 2304301"/>
              <a:gd name="connsiteX661" fmla="*/ 7008819 w 9144000"/>
              <a:gd name="connsiteY661" fmla="*/ 1392382 h 2304301"/>
              <a:gd name="connsiteX662" fmla="*/ 6853986 w 9144000"/>
              <a:gd name="connsiteY662" fmla="*/ 1459490 h 2304301"/>
              <a:gd name="connsiteX663" fmla="*/ 6848469 w 9144000"/>
              <a:gd name="connsiteY663" fmla="*/ 1462168 h 2304301"/>
              <a:gd name="connsiteX664" fmla="*/ 6924898 w 9144000"/>
              <a:gd name="connsiteY664" fmla="*/ 1484037 h 2304301"/>
              <a:gd name="connsiteX665" fmla="*/ 7009900 w 9144000"/>
              <a:gd name="connsiteY665" fmla="*/ 1439300 h 2304301"/>
              <a:gd name="connsiteX666" fmla="*/ 7086962 w 9144000"/>
              <a:gd name="connsiteY666" fmla="*/ 1405005 h 2304301"/>
              <a:gd name="connsiteX667" fmla="*/ 6903788 w 9144000"/>
              <a:gd name="connsiteY667" fmla="*/ 1378705 h 2304301"/>
              <a:gd name="connsiteX668" fmla="*/ 6853986 w 9144000"/>
              <a:gd name="connsiteY668" fmla="*/ 1395822 h 2304301"/>
              <a:gd name="connsiteX669" fmla="*/ 6752561 w 9144000"/>
              <a:gd name="connsiteY669" fmla="*/ 1434726 h 2304301"/>
              <a:gd name="connsiteX670" fmla="*/ 6841656 w 9144000"/>
              <a:gd name="connsiteY670" fmla="*/ 1460219 h 2304301"/>
              <a:gd name="connsiteX671" fmla="*/ 6851863 w 9144000"/>
              <a:gd name="connsiteY671" fmla="*/ 1455276 h 2304301"/>
              <a:gd name="connsiteX672" fmla="*/ 7004590 w 9144000"/>
              <a:gd name="connsiteY672" fmla="*/ 1391699 h 2304301"/>
              <a:gd name="connsiteX673" fmla="*/ 6930494 w 9144000"/>
              <a:gd name="connsiteY673" fmla="*/ 1379729 h 2304301"/>
              <a:gd name="connsiteX674" fmla="*/ 6929700 w 9144000"/>
              <a:gd name="connsiteY674" fmla="*/ 1383747 h 2304301"/>
              <a:gd name="connsiteX675" fmla="*/ 2322709 w 9144000"/>
              <a:gd name="connsiteY675" fmla="*/ 1378528 h 2304301"/>
              <a:gd name="connsiteX676" fmla="*/ 2272392 w 9144000"/>
              <a:gd name="connsiteY676" fmla="*/ 1395822 h 2304301"/>
              <a:gd name="connsiteX677" fmla="*/ 2171517 w 9144000"/>
              <a:gd name="connsiteY677" fmla="*/ 1434516 h 2304301"/>
              <a:gd name="connsiteX678" fmla="*/ 2260550 w 9144000"/>
              <a:gd name="connsiteY678" fmla="*/ 1459983 h 2304301"/>
              <a:gd name="connsiteX679" fmla="*/ 2270269 w 9144000"/>
              <a:gd name="connsiteY679" fmla="*/ 1455276 h 2304301"/>
              <a:gd name="connsiteX680" fmla="*/ 2416882 w 9144000"/>
              <a:gd name="connsiteY680" fmla="*/ 1394243 h 2304301"/>
              <a:gd name="connsiteX681" fmla="*/ 2349638 w 9144000"/>
              <a:gd name="connsiteY681" fmla="*/ 1383282 h 2304301"/>
              <a:gd name="connsiteX682" fmla="*/ 2349566 w 9144000"/>
              <a:gd name="connsiteY682" fmla="*/ 1383752 h 2304301"/>
              <a:gd name="connsiteX683" fmla="*/ 6333968 w 9144000"/>
              <a:gd name="connsiteY683" fmla="*/ 1376127 h 2304301"/>
              <a:gd name="connsiteX684" fmla="*/ 6252273 w 9144000"/>
              <a:gd name="connsiteY684" fmla="*/ 1391464 h 2304301"/>
              <a:gd name="connsiteX685" fmla="*/ 6405428 w 9144000"/>
              <a:gd name="connsiteY685" fmla="*/ 1459985 h 2304301"/>
              <a:gd name="connsiteX686" fmla="*/ 6494277 w 9144000"/>
              <a:gd name="connsiteY686" fmla="*/ 1434308 h 2304301"/>
              <a:gd name="connsiteX687" fmla="*/ 6449467 w 9144000"/>
              <a:gd name="connsiteY687" fmla="*/ 1417025 h 2304301"/>
              <a:gd name="connsiteX688" fmla="*/ 1753254 w 9144000"/>
              <a:gd name="connsiteY688" fmla="*/ 1375961 h 2304301"/>
              <a:gd name="connsiteX689" fmla="*/ 1672148 w 9144000"/>
              <a:gd name="connsiteY689" fmla="*/ 1391188 h 2304301"/>
              <a:gd name="connsiteX690" fmla="*/ 1825106 w 9144000"/>
              <a:gd name="connsiteY690" fmla="*/ 1459617 h 2304301"/>
              <a:gd name="connsiteX691" fmla="*/ 1913455 w 9144000"/>
              <a:gd name="connsiteY691" fmla="*/ 1434084 h 2304301"/>
              <a:gd name="connsiteX692" fmla="*/ 1869218 w 9144000"/>
              <a:gd name="connsiteY692" fmla="*/ 1417023 h 2304301"/>
              <a:gd name="connsiteX693" fmla="*/ 4153409 w 9144000"/>
              <a:gd name="connsiteY693" fmla="*/ 1372259 h 2304301"/>
              <a:gd name="connsiteX694" fmla="*/ 4030946 w 9144000"/>
              <a:gd name="connsiteY694" fmla="*/ 1395273 h 2304301"/>
              <a:gd name="connsiteX695" fmla="*/ 4081305 w 9144000"/>
              <a:gd name="connsiteY695" fmla="*/ 1413074 h 2304301"/>
              <a:gd name="connsiteX696" fmla="*/ 4199068 w 9144000"/>
              <a:gd name="connsiteY696" fmla="*/ 1458561 h 2304301"/>
              <a:gd name="connsiteX697" fmla="*/ 4325710 w 9144000"/>
              <a:gd name="connsiteY697" fmla="*/ 1421956 h 2304301"/>
              <a:gd name="connsiteX698" fmla="*/ 4299169 w 9144000"/>
              <a:gd name="connsiteY698" fmla="*/ 1414387 h 2304301"/>
              <a:gd name="connsiteX699" fmla="*/ 8726870 w 9144000"/>
              <a:gd name="connsiteY699" fmla="*/ 1369908 h 2304301"/>
              <a:gd name="connsiteX700" fmla="*/ 8605373 w 9144000"/>
              <a:gd name="connsiteY700" fmla="*/ 1392739 h 2304301"/>
              <a:gd name="connsiteX701" fmla="*/ 8662902 w 9144000"/>
              <a:gd name="connsiteY701" fmla="*/ 1413074 h 2304301"/>
              <a:gd name="connsiteX702" fmla="*/ 8778390 w 9144000"/>
              <a:gd name="connsiteY702" fmla="*/ 1457681 h 2304301"/>
              <a:gd name="connsiteX703" fmla="*/ 8904641 w 9144000"/>
              <a:gd name="connsiteY703" fmla="*/ 1421194 h 2304301"/>
              <a:gd name="connsiteX704" fmla="*/ 8880775 w 9144000"/>
              <a:gd name="connsiteY704" fmla="*/ 1414387 h 2304301"/>
              <a:gd name="connsiteX705" fmla="*/ 6784520 w 9144000"/>
              <a:gd name="connsiteY705" fmla="*/ 1355495 h 2304301"/>
              <a:gd name="connsiteX706" fmla="*/ 6630020 w 9144000"/>
              <a:gd name="connsiteY706" fmla="*/ 1399557 h 2304301"/>
              <a:gd name="connsiteX707" fmla="*/ 6669193 w 9144000"/>
              <a:gd name="connsiteY707" fmla="*/ 1410872 h 2304301"/>
              <a:gd name="connsiteX708" fmla="*/ 6745972 w 9144000"/>
              <a:gd name="connsiteY708" fmla="*/ 1432841 h 2304301"/>
              <a:gd name="connsiteX709" fmla="*/ 6851863 w 9144000"/>
              <a:gd name="connsiteY709" fmla="*/ 1392177 h 2304301"/>
              <a:gd name="connsiteX710" fmla="*/ 6896789 w 9144000"/>
              <a:gd name="connsiteY710" fmla="*/ 1377343 h 2304301"/>
              <a:gd name="connsiteX711" fmla="*/ 2203483 w 9144000"/>
              <a:gd name="connsiteY711" fmla="*/ 1355336 h 2304301"/>
              <a:gd name="connsiteX712" fmla="*/ 2049065 w 9144000"/>
              <a:gd name="connsiteY712" fmla="*/ 1399374 h 2304301"/>
              <a:gd name="connsiteX713" fmla="*/ 2088883 w 9144000"/>
              <a:gd name="connsiteY713" fmla="*/ 1410880 h 2304301"/>
              <a:gd name="connsiteX714" fmla="*/ 2164829 w 9144000"/>
              <a:gd name="connsiteY714" fmla="*/ 1432603 h 2304301"/>
              <a:gd name="connsiteX715" fmla="*/ 2270269 w 9144000"/>
              <a:gd name="connsiteY715" fmla="*/ 1392177 h 2304301"/>
              <a:gd name="connsiteX716" fmla="*/ 2315703 w 9144000"/>
              <a:gd name="connsiteY716" fmla="*/ 1377165 h 2304301"/>
              <a:gd name="connsiteX717" fmla="*/ 6453962 w 9144000"/>
              <a:gd name="connsiteY717" fmla="*/ 1353599 h 2304301"/>
              <a:gd name="connsiteX718" fmla="*/ 6341630 w 9144000"/>
              <a:gd name="connsiteY718" fmla="*/ 1374689 h 2304301"/>
              <a:gd name="connsiteX719" fmla="*/ 6450452 w 9144000"/>
              <a:gd name="connsiteY719" fmla="*/ 1413148 h 2304301"/>
              <a:gd name="connsiteX720" fmla="*/ 6500545 w 9144000"/>
              <a:gd name="connsiteY720" fmla="*/ 1432496 h 2304301"/>
              <a:gd name="connsiteX721" fmla="*/ 6590397 w 9144000"/>
              <a:gd name="connsiteY721" fmla="*/ 1406528 h 2304301"/>
              <a:gd name="connsiteX722" fmla="*/ 6613941 w 9144000"/>
              <a:gd name="connsiteY722" fmla="*/ 1399814 h 2304301"/>
              <a:gd name="connsiteX723" fmla="*/ 1873194 w 9144000"/>
              <a:gd name="connsiteY723" fmla="*/ 1353444 h 2304301"/>
              <a:gd name="connsiteX724" fmla="*/ 1760974 w 9144000"/>
              <a:gd name="connsiteY724" fmla="*/ 1374512 h 2304301"/>
              <a:gd name="connsiteX725" fmla="*/ 1870250 w 9144000"/>
              <a:gd name="connsiteY725" fmla="*/ 1413140 h 2304301"/>
              <a:gd name="connsiteX726" fmla="*/ 1919750 w 9144000"/>
              <a:gd name="connsiteY726" fmla="*/ 1432264 h 2304301"/>
              <a:gd name="connsiteX727" fmla="*/ 2008800 w 9144000"/>
              <a:gd name="connsiteY727" fmla="*/ 1406528 h 2304301"/>
              <a:gd name="connsiteX728" fmla="*/ 2032998 w 9144000"/>
              <a:gd name="connsiteY728" fmla="*/ 1399628 h 2304301"/>
              <a:gd name="connsiteX729" fmla="*/ 4336704 w 9144000"/>
              <a:gd name="connsiteY729" fmla="*/ 1337812 h 2304301"/>
              <a:gd name="connsiteX730" fmla="*/ 4163701 w 9144000"/>
              <a:gd name="connsiteY730" fmla="*/ 1370325 h 2304301"/>
              <a:gd name="connsiteX731" fmla="*/ 4301292 w 9144000"/>
              <a:gd name="connsiteY731" fmla="*/ 1410059 h 2304301"/>
              <a:gd name="connsiteX732" fmla="*/ 4334223 w 9144000"/>
              <a:gd name="connsiteY732" fmla="*/ 1419495 h 2304301"/>
              <a:gd name="connsiteX733" fmla="*/ 4376448 w 9144000"/>
              <a:gd name="connsiteY733" fmla="*/ 1407291 h 2304301"/>
              <a:gd name="connsiteX734" fmla="*/ 4505135 w 9144000"/>
              <a:gd name="connsiteY734" fmla="*/ 1370588 h 2304301"/>
              <a:gd name="connsiteX735" fmla="*/ 8908190 w 9144000"/>
              <a:gd name="connsiteY735" fmla="*/ 1335834 h 2304301"/>
              <a:gd name="connsiteX736" fmla="*/ 8737158 w 9144000"/>
              <a:gd name="connsiteY736" fmla="*/ 1367975 h 2304301"/>
              <a:gd name="connsiteX737" fmla="*/ 8882897 w 9144000"/>
              <a:gd name="connsiteY737" fmla="*/ 1410059 h 2304301"/>
              <a:gd name="connsiteX738" fmla="*/ 8913162 w 9144000"/>
              <a:gd name="connsiteY738" fmla="*/ 1418731 h 2304301"/>
              <a:gd name="connsiteX739" fmla="*/ 8958914 w 9144000"/>
              <a:gd name="connsiteY739" fmla="*/ 1405509 h 2304301"/>
              <a:gd name="connsiteX740" fmla="*/ 9082897 w 9144000"/>
              <a:gd name="connsiteY740" fmla="*/ 1369777 h 2304301"/>
              <a:gd name="connsiteX741" fmla="*/ 6615880 w 9144000"/>
              <a:gd name="connsiteY741" fmla="*/ 1323037 h 2304301"/>
              <a:gd name="connsiteX742" fmla="*/ 6591246 w 9144000"/>
              <a:gd name="connsiteY742" fmla="*/ 1327826 h 2304301"/>
              <a:gd name="connsiteX743" fmla="*/ 6464242 w 9144000"/>
              <a:gd name="connsiteY743" fmla="*/ 1351669 h 2304301"/>
              <a:gd name="connsiteX744" fmla="*/ 6622480 w 9144000"/>
              <a:gd name="connsiteY744" fmla="*/ 1397379 h 2304301"/>
              <a:gd name="connsiteX745" fmla="*/ 6775499 w 9144000"/>
              <a:gd name="connsiteY745" fmla="*/ 1353740 h 2304301"/>
              <a:gd name="connsiteX746" fmla="*/ 6668508 w 9144000"/>
              <a:gd name="connsiteY746" fmla="*/ 1332919 h 2304301"/>
              <a:gd name="connsiteX747" fmla="*/ 2034937 w 9144000"/>
              <a:gd name="connsiteY747" fmla="*/ 1322910 h 2304301"/>
              <a:gd name="connsiteX748" fmla="*/ 2009649 w 9144000"/>
              <a:gd name="connsiteY748" fmla="*/ 1327826 h 2304301"/>
              <a:gd name="connsiteX749" fmla="*/ 1883451 w 9144000"/>
              <a:gd name="connsiteY749" fmla="*/ 1351518 h 2304301"/>
              <a:gd name="connsiteX750" fmla="*/ 2041527 w 9144000"/>
              <a:gd name="connsiteY750" fmla="*/ 1397195 h 2304301"/>
              <a:gd name="connsiteX751" fmla="*/ 2194460 w 9144000"/>
              <a:gd name="connsiteY751" fmla="*/ 1353581 h 2304301"/>
              <a:gd name="connsiteX752" fmla="*/ 2088249 w 9144000"/>
              <a:gd name="connsiteY752" fmla="*/ 1332922 h 2304301"/>
              <a:gd name="connsiteX753" fmla="*/ 557560 w 9144000"/>
              <a:gd name="connsiteY753" fmla="*/ 1314180 h 2304301"/>
              <a:gd name="connsiteX754" fmla="*/ 522518 w 9144000"/>
              <a:gd name="connsiteY754" fmla="*/ 1323615 h 2304301"/>
              <a:gd name="connsiteX755" fmla="*/ 372844 w 9144000"/>
              <a:gd name="connsiteY755" fmla="*/ 1377464 h 2304301"/>
              <a:gd name="connsiteX756" fmla="*/ 269853 w 9144000"/>
              <a:gd name="connsiteY756" fmla="*/ 1423352 h 2304301"/>
              <a:gd name="connsiteX757" fmla="*/ 293661 w 9144000"/>
              <a:gd name="connsiteY757" fmla="*/ 1427208 h 2304301"/>
              <a:gd name="connsiteX758" fmla="*/ 333133 w 9144000"/>
              <a:gd name="connsiteY758" fmla="*/ 1431664 h 2304301"/>
              <a:gd name="connsiteX759" fmla="*/ 440819 w 9144000"/>
              <a:gd name="connsiteY759" fmla="*/ 1380729 h 2304301"/>
              <a:gd name="connsiteX760" fmla="*/ 586139 w 9144000"/>
              <a:gd name="connsiteY760" fmla="*/ 1325989 h 2304301"/>
              <a:gd name="connsiteX761" fmla="*/ 625456 w 9144000"/>
              <a:gd name="connsiteY761" fmla="*/ 1315459 h 2304301"/>
              <a:gd name="connsiteX762" fmla="*/ 589875 w 9144000"/>
              <a:gd name="connsiteY762" fmla="*/ 1315502 h 2304301"/>
              <a:gd name="connsiteX763" fmla="*/ 5137894 w 9144000"/>
              <a:gd name="connsiteY763" fmla="*/ 1314128 h 2304301"/>
              <a:gd name="connsiteX764" fmla="*/ 5102690 w 9144000"/>
              <a:gd name="connsiteY764" fmla="*/ 1323606 h 2304301"/>
              <a:gd name="connsiteX765" fmla="*/ 4953003 w 9144000"/>
              <a:gd name="connsiteY765" fmla="*/ 1377455 h 2304301"/>
              <a:gd name="connsiteX766" fmla="*/ 4850392 w 9144000"/>
              <a:gd name="connsiteY766" fmla="*/ 1423171 h 2304301"/>
              <a:gd name="connsiteX767" fmla="*/ 4875319 w 9144000"/>
              <a:gd name="connsiteY767" fmla="*/ 1427208 h 2304301"/>
              <a:gd name="connsiteX768" fmla="*/ 4913702 w 9144000"/>
              <a:gd name="connsiteY768" fmla="*/ 1431540 h 2304301"/>
              <a:gd name="connsiteX769" fmla="*/ 5021077 w 9144000"/>
              <a:gd name="connsiteY769" fmla="*/ 1380757 h 2304301"/>
              <a:gd name="connsiteX770" fmla="*/ 5166393 w 9144000"/>
              <a:gd name="connsiteY770" fmla="*/ 1326018 h 2304301"/>
              <a:gd name="connsiteX771" fmla="*/ 5205807 w 9144000"/>
              <a:gd name="connsiteY771" fmla="*/ 1315461 h 2304301"/>
              <a:gd name="connsiteX772" fmla="*/ 5171473 w 9144000"/>
              <a:gd name="connsiteY772" fmla="*/ 1315502 h 2304301"/>
              <a:gd name="connsiteX773" fmla="*/ 3474896 w 9144000"/>
              <a:gd name="connsiteY773" fmla="*/ 1312151 h 2304301"/>
              <a:gd name="connsiteX774" fmla="*/ 3443742 w 9144000"/>
              <a:gd name="connsiteY774" fmla="*/ 1313594 h 2304301"/>
              <a:gd name="connsiteX775" fmla="*/ 2890197 w 9144000"/>
              <a:gd name="connsiteY775" fmla="*/ 1316210 h 2304301"/>
              <a:gd name="connsiteX776" fmla="*/ 2859954 w 9144000"/>
              <a:gd name="connsiteY776" fmla="*/ 1314838 h 2304301"/>
              <a:gd name="connsiteX777" fmla="*/ 2798506 w 9144000"/>
              <a:gd name="connsiteY777" fmla="*/ 1331328 h 2304301"/>
              <a:gd name="connsiteX778" fmla="*/ 2653582 w 9144000"/>
              <a:gd name="connsiteY778" fmla="*/ 1385993 h 2304301"/>
              <a:gd name="connsiteX779" fmla="*/ 2587283 w 9144000"/>
              <a:gd name="connsiteY779" fmla="*/ 1417379 h 2304301"/>
              <a:gd name="connsiteX780" fmla="*/ 2662196 w 9144000"/>
              <a:gd name="connsiteY780" fmla="*/ 1429511 h 2304301"/>
              <a:gd name="connsiteX781" fmla="*/ 3493684 w 9144000"/>
              <a:gd name="connsiteY781" fmla="*/ 1463235 h 2304301"/>
              <a:gd name="connsiteX782" fmla="*/ 3715934 w 9144000"/>
              <a:gd name="connsiteY782" fmla="*/ 1440639 h 2304301"/>
              <a:gd name="connsiteX783" fmla="*/ 3761699 w 9144000"/>
              <a:gd name="connsiteY783" fmla="*/ 1433828 h 2304301"/>
              <a:gd name="connsiteX784" fmla="*/ 3749955 w 9144000"/>
              <a:gd name="connsiteY784" fmla="*/ 1427219 h 2304301"/>
              <a:gd name="connsiteX785" fmla="*/ 3529605 w 9144000"/>
              <a:gd name="connsiteY785" fmla="*/ 1328996 h 2304301"/>
              <a:gd name="connsiteX786" fmla="*/ 8050216 w 9144000"/>
              <a:gd name="connsiteY786" fmla="*/ 1310835 h 2304301"/>
              <a:gd name="connsiteX787" fmla="*/ 7999881 w 9144000"/>
              <a:gd name="connsiteY787" fmla="*/ 1313597 h 2304301"/>
              <a:gd name="connsiteX788" fmla="*/ 7459431 w 9144000"/>
              <a:gd name="connsiteY788" fmla="*/ 1315152 h 2304301"/>
              <a:gd name="connsiteX789" fmla="*/ 7441002 w 9144000"/>
              <a:gd name="connsiteY789" fmla="*/ 1314301 h 2304301"/>
              <a:gd name="connsiteX790" fmla="*/ 7380102 w 9144000"/>
              <a:gd name="connsiteY790" fmla="*/ 1330645 h 2304301"/>
              <a:gd name="connsiteX791" fmla="*/ 7235177 w 9144000"/>
              <a:gd name="connsiteY791" fmla="*/ 1385309 h 2304301"/>
              <a:gd name="connsiteX792" fmla="*/ 7173237 w 9144000"/>
              <a:gd name="connsiteY792" fmla="*/ 1414633 h 2304301"/>
              <a:gd name="connsiteX793" fmla="*/ 7244618 w 9144000"/>
              <a:gd name="connsiteY793" fmla="*/ 1426193 h 2304301"/>
              <a:gd name="connsiteX794" fmla="*/ 8076077 w 9144000"/>
              <a:gd name="connsiteY794" fmla="*/ 1459923 h 2304301"/>
              <a:gd name="connsiteX795" fmla="*/ 8298292 w 9144000"/>
              <a:gd name="connsiteY795" fmla="*/ 1437326 h 2304301"/>
              <a:gd name="connsiteX796" fmla="*/ 8339190 w 9144000"/>
              <a:gd name="connsiteY796" fmla="*/ 1431240 h 2304301"/>
              <a:gd name="connsiteX797" fmla="*/ 8331163 w 9144000"/>
              <a:gd name="connsiteY797" fmla="*/ 1426716 h 2304301"/>
              <a:gd name="connsiteX798" fmla="*/ 8166742 w 9144000"/>
              <a:gd name="connsiteY798" fmla="*/ 1349605 h 2304301"/>
              <a:gd name="connsiteX799" fmla="*/ 2769304 w 9144000"/>
              <a:gd name="connsiteY799" fmla="*/ 1310726 h 2304301"/>
              <a:gd name="connsiteX800" fmla="*/ 2732814 w 9144000"/>
              <a:gd name="connsiteY800" fmla="*/ 1320553 h 2304301"/>
              <a:gd name="connsiteX801" fmla="*/ 2583154 w 9144000"/>
              <a:gd name="connsiteY801" fmla="*/ 1374409 h 2304301"/>
              <a:gd name="connsiteX802" fmla="*/ 2513527 w 9144000"/>
              <a:gd name="connsiteY802" fmla="*/ 1405435 h 2304301"/>
              <a:gd name="connsiteX803" fmla="*/ 2583030 w 9144000"/>
              <a:gd name="connsiteY803" fmla="*/ 1416691 h 2304301"/>
              <a:gd name="connsiteX804" fmla="*/ 2661011 w 9144000"/>
              <a:gd name="connsiteY804" fmla="*/ 1378490 h 2304301"/>
              <a:gd name="connsiteX805" fmla="*/ 2771961 w 9144000"/>
              <a:gd name="connsiteY805" fmla="*/ 1336028 h 2304301"/>
              <a:gd name="connsiteX806" fmla="*/ 2844619 w 9144000"/>
              <a:gd name="connsiteY806" fmla="*/ 1314142 h 2304301"/>
              <a:gd name="connsiteX807" fmla="*/ 7353298 w 9144000"/>
              <a:gd name="connsiteY807" fmla="*/ 1310252 h 2304301"/>
              <a:gd name="connsiteX808" fmla="*/ 7315050 w 9144000"/>
              <a:gd name="connsiteY808" fmla="*/ 1320553 h 2304301"/>
              <a:gd name="connsiteX809" fmla="*/ 7165412 w 9144000"/>
              <a:gd name="connsiteY809" fmla="*/ 1374409 h 2304301"/>
              <a:gd name="connsiteX810" fmla="*/ 7101311 w 9144000"/>
              <a:gd name="connsiteY810" fmla="*/ 1402984 h 2304301"/>
              <a:gd name="connsiteX811" fmla="*/ 7168626 w 9144000"/>
              <a:gd name="connsiteY811" fmla="*/ 1413886 h 2304301"/>
              <a:gd name="connsiteX812" fmla="*/ 7242421 w 9144000"/>
              <a:gd name="connsiteY812" fmla="*/ 1377720 h 2304301"/>
              <a:gd name="connsiteX813" fmla="*/ 7353391 w 9144000"/>
              <a:gd name="connsiteY813" fmla="*/ 1335246 h 2304301"/>
              <a:gd name="connsiteX814" fmla="*/ 7425335 w 9144000"/>
              <a:gd name="connsiteY814" fmla="*/ 1313578 h 2304301"/>
              <a:gd name="connsiteX815" fmla="*/ 452615 w 9144000"/>
              <a:gd name="connsiteY815" fmla="*/ 1309888 h 2304301"/>
              <a:gd name="connsiteX816" fmla="*/ 372809 w 9144000"/>
              <a:gd name="connsiteY816" fmla="*/ 1333501 h 2304301"/>
              <a:gd name="connsiteX817" fmla="*/ 219032 w 9144000"/>
              <a:gd name="connsiteY817" fmla="*/ 1389838 h 2304301"/>
              <a:gd name="connsiteX818" fmla="*/ 176561 w 9144000"/>
              <a:gd name="connsiteY818" fmla="*/ 1408243 h 2304301"/>
              <a:gd name="connsiteX819" fmla="*/ 262559 w 9144000"/>
              <a:gd name="connsiteY819" fmla="*/ 1422171 h 2304301"/>
              <a:gd name="connsiteX820" fmla="*/ 371331 w 9144000"/>
              <a:gd name="connsiteY820" fmla="*/ 1373769 h 2304301"/>
              <a:gd name="connsiteX821" fmla="*/ 521398 w 9144000"/>
              <a:gd name="connsiteY821" fmla="*/ 1319810 h 2304301"/>
              <a:gd name="connsiteX822" fmla="*/ 544309 w 9144000"/>
              <a:gd name="connsiteY822" fmla="*/ 1313638 h 2304301"/>
              <a:gd name="connsiteX823" fmla="*/ 5032358 w 9144000"/>
              <a:gd name="connsiteY823" fmla="*/ 1309812 h 2304301"/>
              <a:gd name="connsiteX824" fmla="*/ 4952316 w 9144000"/>
              <a:gd name="connsiteY824" fmla="*/ 1333493 h 2304301"/>
              <a:gd name="connsiteX825" fmla="*/ 4798521 w 9144000"/>
              <a:gd name="connsiteY825" fmla="*/ 1389824 h 2304301"/>
              <a:gd name="connsiteX826" fmla="*/ 4756601 w 9144000"/>
              <a:gd name="connsiteY826" fmla="*/ 1407984 h 2304301"/>
              <a:gd name="connsiteX827" fmla="*/ 4843199 w 9144000"/>
              <a:gd name="connsiteY827" fmla="*/ 1422007 h 2304301"/>
              <a:gd name="connsiteX828" fmla="*/ 4951581 w 9144000"/>
              <a:gd name="connsiteY828" fmla="*/ 1373776 h 2304301"/>
              <a:gd name="connsiteX829" fmla="*/ 5101645 w 9144000"/>
              <a:gd name="connsiteY829" fmla="*/ 1319811 h 2304301"/>
              <a:gd name="connsiteX830" fmla="*/ 5124734 w 9144000"/>
              <a:gd name="connsiteY830" fmla="*/ 1313590 h 2304301"/>
              <a:gd name="connsiteX831" fmla="*/ 3549775 w 9144000"/>
              <a:gd name="connsiteY831" fmla="*/ 1308685 h 2304301"/>
              <a:gd name="connsiteX832" fmla="*/ 3485571 w 9144000"/>
              <a:gd name="connsiteY832" fmla="*/ 1311657 h 2304301"/>
              <a:gd name="connsiteX833" fmla="*/ 3530474 w 9144000"/>
              <a:gd name="connsiteY833" fmla="*/ 1325490 h 2304301"/>
              <a:gd name="connsiteX834" fmla="*/ 3751006 w 9144000"/>
              <a:gd name="connsiteY834" fmla="*/ 1423875 h 2304301"/>
              <a:gd name="connsiteX835" fmla="*/ 3767227 w 9144000"/>
              <a:gd name="connsiteY835" fmla="*/ 1433005 h 2304301"/>
              <a:gd name="connsiteX836" fmla="*/ 3829033 w 9144000"/>
              <a:gd name="connsiteY836" fmla="*/ 1423807 h 2304301"/>
              <a:gd name="connsiteX837" fmla="*/ 3638537 w 9144000"/>
              <a:gd name="connsiteY837" fmla="*/ 1339087 h 2304301"/>
              <a:gd name="connsiteX838" fmla="*/ 8126055 w 9144000"/>
              <a:gd name="connsiteY838" fmla="*/ 1306674 h 2304301"/>
              <a:gd name="connsiteX839" fmla="*/ 8060493 w 9144000"/>
              <a:gd name="connsiteY839" fmla="*/ 1310271 h 2304301"/>
              <a:gd name="connsiteX840" fmla="*/ 8168182 w 9144000"/>
              <a:gd name="connsiteY840" fmla="*/ 1346003 h 2304301"/>
              <a:gd name="connsiteX841" fmla="*/ 8332974 w 9144000"/>
              <a:gd name="connsiteY841" fmla="*/ 1423127 h 2304301"/>
              <a:gd name="connsiteX842" fmla="*/ 8345675 w 9144000"/>
              <a:gd name="connsiteY842" fmla="*/ 1430275 h 2304301"/>
              <a:gd name="connsiteX843" fmla="*/ 8405682 w 9144000"/>
              <a:gd name="connsiteY843" fmla="*/ 1421346 h 2304301"/>
              <a:gd name="connsiteX844" fmla="*/ 8220735 w 9144000"/>
              <a:gd name="connsiteY844" fmla="*/ 1339087 h 2304301"/>
              <a:gd name="connsiteX845" fmla="*/ 2679076 w 9144000"/>
              <a:gd name="connsiteY845" fmla="*/ 1306633 h 2304301"/>
              <a:gd name="connsiteX846" fmla="*/ 2583816 w 9144000"/>
              <a:gd name="connsiteY846" fmla="*/ 1334818 h 2304301"/>
              <a:gd name="connsiteX847" fmla="*/ 2430091 w 9144000"/>
              <a:gd name="connsiteY847" fmla="*/ 1391139 h 2304301"/>
              <a:gd name="connsiteX848" fmla="*/ 2428774 w 9144000"/>
              <a:gd name="connsiteY848" fmla="*/ 1391710 h 2304301"/>
              <a:gd name="connsiteX849" fmla="*/ 2503639 w 9144000"/>
              <a:gd name="connsiteY849" fmla="*/ 1403834 h 2304301"/>
              <a:gd name="connsiteX850" fmla="*/ 2505003 w 9144000"/>
              <a:gd name="connsiteY850" fmla="*/ 1403185 h 2304301"/>
              <a:gd name="connsiteX851" fmla="*/ 2731572 w 9144000"/>
              <a:gd name="connsiteY851" fmla="*/ 1316772 h 2304301"/>
              <a:gd name="connsiteX852" fmla="*/ 2755345 w 9144000"/>
              <a:gd name="connsiteY852" fmla="*/ 1310093 h 2304301"/>
              <a:gd name="connsiteX853" fmla="*/ 7262592 w 9144000"/>
              <a:gd name="connsiteY853" fmla="*/ 1306065 h 2304301"/>
              <a:gd name="connsiteX854" fmla="*/ 7165412 w 9144000"/>
              <a:gd name="connsiteY854" fmla="*/ 1334818 h 2304301"/>
              <a:gd name="connsiteX855" fmla="*/ 7016739 w 9144000"/>
              <a:gd name="connsiteY855" fmla="*/ 1389288 h 2304301"/>
              <a:gd name="connsiteX856" fmla="*/ 7094118 w 9144000"/>
              <a:gd name="connsiteY856" fmla="*/ 1401819 h 2304301"/>
              <a:gd name="connsiteX857" fmla="*/ 7163993 w 9144000"/>
              <a:gd name="connsiteY857" fmla="*/ 1370722 h 2304301"/>
              <a:gd name="connsiteX858" fmla="*/ 7276899 w 9144000"/>
              <a:gd name="connsiteY858" fmla="*/ 1328887 h 2304301"/>
              <a:gd name="connsiteX859" fmla="*/ 7340218 w 9144000"/>
              <a:gd name="connsiteY859" fmla="*/ 1309648 h 2304301"/>
              <a:gd name="connsiteX860" fmla="*/ 342773 w 9144000"/>
              <a:gd name="connsiteY860" fmla="*/ 1305396 h 2304301"/>
              <a:gd name="connsiteX861" fmla="*/ 220010 w 9144000"/>
              <a:gd name="connsiteY861" fmla="*/ 1341141 h 2304301"/>
              <a:gd name="connsiteX862" fmla="*/ 73176 w 9144000"/>
              <a:gd name="connsiteY862" fmla="*/ 1391499 h 2304301"/>
              <a:gd name="connsiteX863" fmla="*/ 167884 w 9144000"/>
              <a:gd name="connsiteY863" fmla="*/ 1406838 h 2304301"/>
              <a:gd name="connsiteX864" fmla="*/ 217157 w 9144000"/>
              <a:gd name="connsiteY864" fmla="*/ 1385530 h 2304301"/>
              <a:gd name="connsiteX865" fmla="*/ 371294 w 9144000"/>
              <a:gd name="connsiteY865" fmla="*/ 1329200 h 2304301"/>
              <a:gd name="connsiteX866" fmla="*/ 438671 w 9144000"/>
              <a:gd name="connsiteY866" fmla="*/ 1309318 h 2304301"/>
              <a:gd name="connsiteX867" fmla="*/ 4923435 w 9144000"/>
              <a:gd name="connsiteY867" fmla="*/ 1305358 h 2304301"/>
              <a:gd name="connsiteX868" fmla="*/ 4800727 w 9144000"/>
              <a:gd name="connsiteY868" fmla="*/ 1341138 h 2304301"/>
              <a:gd name="connsiteX869" fmla="*/ 4654364 w 9144000"/>
              <a:gd name="connsiteY869" fmla="*/ 1391430 h 2304301"/>
              <a:gd name="connsiteX870" fmla="*/ 4747958 w 9144000"/>
              <a:gd name="connsiteY870" fmla="*/ 1406585 h 2304301"/>
              <a:gd name="connsiteX871" fmla="*/ 4796675 w 9144000"/>
              <a:gd name="connsiteY871" fmla="*/ 1385517 h 2304301"/>
              <a:gd name="connsiteX872" fmla="*/ 4950808 w 9144000"/>
              <a:gd name="connsiteY872" fmla="*/ 1329187 h 2304301"/>
              <a:gd name="connsiteX873" fmla="*/ 5018399 w 9144000"/>
              <a:gd name="connsiteY873" fmla="*/ 1309241 h 2304301"/>
              <a:gd name="connsiteX874" fmla="*/ 3635472 w 9144000"/>
              <a:gd name="connsiteY874" fmla="*/ 1304717 h 2304301"/>
              <a:gd name="connsiteX875" fmla="*/ 3561872 w 9144000"/>
              <a:gd name="connsiteY875" fmla="*/ 1308125 h 2304301"/>
              <a:gd name="connsiteX876" fmla="*/ 3639943 w 9144000"/>
              <a:gd name="connsiteY876" fmla="*/ 1334770 h 2304301"/>
              <a:gd name="connsiteX877" fmla="*/ 3837589 w 9144000"/>
              <a:gd name="connsiteY877" fmla="*/ 1422534 h 2304301"/>
              <a:gd name="connsiteX878" fmla="*/ 3914231 w 9144000"/>
              <a:gd name="connsiteY878" fmla="*/ 1411127 h 2304301"/>
              <a:gd name="connsiteX879" fmla="*/ 3856310 w 9144000"/>
              <a:gd name="connsiteY879" fmla="*/ 1385244 h 2304301"/>
              <a:gd name="connsiteX880" fmla="*/ 3638278 w 9144000"/>
              <a:gd name="connsiteY880" fmla="*/ 1305507 h 2304301"/>
              <a:gd name="connsiteX881" fmla="*/ 5819782 w 9144000"/>
              <a:gd name="connsiteY881" fmla="*/ 1303911 h 2304301"/>
              <a:gd name="connsiteX882" fmla="*/ 5516500 w 9144000"/>
              <a:gd name="connsiteY882" fmla="*/ 1315090 h 2304301"/>
              <a:gd name="connsiteX883" fmla="*/ 5224043 w 9144000"/>
              <a:gd name="connsiteY883" fmla="*/ 1315439 h 2304301"/>
              <a:gd name="connsiteX884" fmla="*/ 5167613 w 9144000"/>
              <a:gd name="connsiteY884" fmla="*/ 1330578 h 2304301"/>
              <a:gd name="connsiteX885" fmla="*/ 5022662 w 9144000"/>
              <a:gd name="connsiteY885" fmla="*/ 1385239 h 2304301"/>
              <a:gd name="connsiteX886" fmla="*/ 4922699 w 9144000"/>
              <a:gd name="connsiteY886" fmla="*/ 1432555 h 2304301"/>
              <a:gd name="connsiteX887" fmla="*/ 5097528 w 9144000"/>
              <a:gd name="connsiteY887" fmla="*/ 1452289 h 2304301"/>
              <a:gd name="connsiteX888" fmla="*/ 5706674 w 9144000"/>
              <a:gd name="connsiteY888" fmla="*/ 1460971 h 2304301"/>
              <a:gd name="connsiteX889" fmla="*/ 5928978 w 9144000"/>
              <a:gd name="connsiteY889" fmla="*/ 1438359 h 2304301"/>
              <a:gd name="connsiteX890" fmla="*/ 6092933 w 9144000"/>
              <a:gd name="connsiteY890" fmla="*/ 1413976 h 2304301"/>
              <a:gd name="connsiteX891" fmla="*/ 6009613 w 9144000"/>
              <a:gd name="connsiteY891" fmla="*/ 1373143 h 2304301"/>
              <a:gd name="connsiteX892" fmla="*/ 5898735 w 9144000"/>
              <a:gd name="connsiteY892" fmla="*/ 1328288 h 2304301"/>
              <a:gd name="connsiteX893" fmla="*/ 1239461 w 9144000"/>
              <a:gd name="connsiteY893" fmla="*/ 1303864 h 2304301"/>
              <a:gd name="connsiteX894" fmla="*/ 934902 w 9144000"/>
              <a:gd name="connsiteY894" fmla="*/ 1315090 h 2304301"/>
              <a:gd name="connsiteX895" fmla="*/ 643775 w 9144000"/>
              <a:gd name="connsiteY895" fmla="*/ 1315437 h 2304301"/>
              <a:gd name="connsiteX896" fmla="*/ 587427 w 9144000"/>
              <a:gd name="connsiteY896" fmla="*/ 1330555 h 2304301"/>
              <a:gd name="connsiteX897" fmla="*/ 442479 w 9144000"/>
              <a:gd name="connsiteY897" fmla="*/ 1385214 h 2304301"/>
              <a:gd name="connsiteX898" fmla="*/ 342180 w 9144000"/>
              <a:gd name="connsiteY898" fmla="*/ 1432686 h 2304301"/>
              <a:gd name="connsiteX899" fmla="*/ 515793 w 9144000"/>
              <a:gd name="connsiteY899" fmla="*/ 1452289 h 2304301"/>
              <a:gd name="connsiteX900" fmla="*/ 1125078 w 9144000"/>
              <a:gd name="connsiteY900" fmla="*/ 1460971 h 2304301"/>
              <a:gd name="connsiteX901" fmla="*/ 1347383 w 9144000"/>
              <a:gd name="connsiteY901" fmla="*/ 1438359 h 2304301"/>
              <a:gd name="connsiteX902" fmla="*/ 1512382 w 9144000"/>
              <a:gd name="connsiteY902" fmla="*/ 1413821 h 2304301"/>
              <a:gd name="connsiteX903" fmla="*/ 1429337 w 9144000"/>
              <a:gd name="connsiteY903" fmla="*/ 1373122 h 2304301"/>
              <a:gd name="connsiteX904" fmla="*/ 1318460 w 9144000"/>
              <a:gd name="connsiteY904" fmla="*/ 1328262 h 2304301"/>
              <a:gd name="connsiteX905" fmla="*/ 8208043 w 9144000"/>
              <a:gd name="connsiteY905" fmla="*/ 1302176 h 2304301"/>
              <a:gd name="connsiteX906" fmla="*/ 8138102 w 9144000"/>
              <a:gd name="connsiteY906" fmla="*/ 1306013 h 2304301"/>
              <a:gd name="connsiteX907" fmla="*/ 8222321 w 9144000"/>
              <a:gd name="connsiteY907" fmla="*/ 1334770 h 2304301"/>
              <a:gd name="connsiteX908" fmla="*/ 8414281 w 9144000"/>
              <a:gd name="connsiteY908" fmla="*/ 1420066 h 2304301"/>
              <a:gd name="connsiteX909" fmla="*/ 8490461 w 9144000"/>
              <a:gd name="connsiteY909" fmla="*/ 1408729 h 2304301"/>
              <a:gd name="connsiteX910" fmla="*/ 8437905 w 9144000"/>
              <a:gd name="connsiteY910" fmla="*/ 1385244 h 2304301"/>
              <a:gd name="connsiteX911" fmla="*/ 8219873 w 9144000"/>
              <a:gd name="connsiteY911" fmla="*/ 1305507 h 2304301"/>
              <a:gd name="connsiteX912" fmla="*/ 5885490 w 9144000"/>
              <a:gd name="connsiteY912" fmla="*/ 1301048 h 2304301"/>
              <a:gd name="connsiteX913" fmla="*/ 5870158 w 9144000"/>
              <a:gd name="connsiteY913" fmla="*/ 1302054 h 2304301"/>
              <a:gd name="connsiteX914" fmla="*/ 5833038 w 9144000"/>
              <a:gd name="connsiteY914" fmla="*/ 1303422 h 2304301"/>
              <a:gd name="connsiteX915" fmla="*/ 5899862 w 9144000"/>
              <a:gd name="connsiteY915" fmla="*/ 1323977 h 2304301"/>
              <a:gd name="connsiteX916" fmla="*/ 6011109 w 9144000"/>
              <a:gd name="connsiteY916" fmla="*/ 1368855 h 2304301"/>
              <a:gd name="connsiteX917" fmla="*/ 6100915 w 9144000"/>
              <a:gd name="connsiteY917" fmla="*/ 1412789 h 2304301"/>
              <a:gd name="connsiteX918" fmla="*/ 6150683 w 9144000"/>
              <a:gd name="connsiteY918" fmla="*/ 1405387 h 2304301"/>
              <a:gd name="connsiteX919" fmla="*/ 6008403 w 9144000"/>
              <a:gd name="connsiteY919" fmla="*/ 1342113 h 2304301"/>
              <a:gd name="connsiteX920" fmla="*/ 5897887 w 9144000"/>
              <a:gd name="connsiteY920" fmla="*/ 1304286 h 2304301"/>
              <a:gd name="connsiteX921" fmla="*/ 1304947 w 9144000"/>
              <a:gd name="connsiteY921" fmla="*/ 1300978 h 2304301"/>
              <a:gd name="connsiteX922" fmla="*/ 1288562 w 9144000"/>
              <a:gd name="connsiteY922" fmla="*/ 1302054 h 2304301"/>
              <a:gd name="connsiteX923" fmla="*/ 1252784 w 9144000"/>
              <a:gd name="connsiteY923" fmla="*/ 1303372 h 2304301"/>
              <a:gd name="connsiteX924" fmla="*/ 1319696 w 9144000"/>
              <a:gd name="connsiteY924" fmla="*/ 1323954 h 2304301"/>
              <a:gd name="connsiteX925" fmla="*/ 1430926 w 9144000"/>
              <a:gd name="connsiteY925" fmla="*/ 1368828 h 2304301"/>
              <a:gd name="connsiteX926" fmla="*/ 1520438 w 9144000"/>
              <a:gd name="connsiteY926" fmla="*/ 1412622 h 2304301"/>
              <a:gd name="connsiteX927" fmla="*/ 1569647 w 9144000"/>
              <a:gd name="connsiteY927" fmla="*/ 1405304 h 2304301"/>
              <a:gd name="connsiteX928" fmla="*/ 1570090 w 9144000"/>
              <a:gd name="connsiteY928" fmla="*/ 1405221 h 2304301"/>
              <a:gd name="connsiteX929" fmla="*/ 1428180 w 9144000"/>
              <a:gd name="connsiteY929" fmla="*/ 1342121 h 2304301"/>
              <a:gd name="connsiteX930" fmla="*/ 1317648 w 9144000"/>
              <a:gd name="connsiteY930" fmla="*/ 1304295 h 2304301"/>
              <a:gd name="connsiteX931" fmla="*/ 3727641 w 9144000"/>
              <a:gd name="connsiteY931" fmla="*/ 1300450 h 2304301"/>
              <a:gd name="connsiteX932" fmla="*/ 3647393 w 9144000"/>
              <a:gd name="connsiteY932" fmla="*/ 1304165 h 2304301"/>
              <a:gd name="connsiteX933" fmla="*/ 3857583 w 9144000"/>
              <a:gd name="connsiteY933" fmla="*/ 1381016 h 2304301"/>
              <a:gd name="connsiteX934" fmla="*/ 3922231 w 9144000"/>
              <a:gd name="connsiteY934" fmla="*/ 1409937 h 2304301"/>
              <a:gd name="connsiteX935" fmla="*/ 3938145 w 9144000"/>
              <a:gd name="connsiteY935" fmla="*/ 1407568 h 2304301"/>
              <a:gd name="connsiteX936" fmla="*/ 4013528 w 9144000"/>
              <a:gd name="connsiteY936" fmla="*/ 1393400 h 2304301"/>
              <a:gd name="connsiteX937" fmla="*/ 3860873 w 9144000"/>
              <a:gd name="connsiteY937" fmla="*/ 1339315 h 2304301"/>
              <a:gd name="connsiteX938" fmla="*/ 2572414 w 9144000"/>
              <a:gd name="connsiteY938" fmla="*/ 1300028 h 2304301"/>
              <a:gd name="connsiteX939" fmla="*/ 2431623 w 9144000"/>
              <a:gd name="connsiteY939" fmla="*/ 1341094 h 2304301"/>
              <a:gd name="connsiteX940" fmla="*/ 2330925 w 9144000"/>
              <a:gd name="connsiteY940" fmla="*/ 1375704 h 2304301"/>
              <a:gd name="connsiteX941" fmla="*/ 2348706 w 9144000"/>
              <a:gd name="connsiteY941" fmla="*/ 1379163 h 2304301"/>
              <a:gd name="connsiteX942" fmla="*/ 2348767 w 9144000"/>
              <a:gd name="connsiteY942" fmla="*/ 1378753 h 2304301"/>
              <a:gd name="connsiteX943" fmla="*/ 2424595 w 9144000"/>
              <a:gd name="connsiteY943" fmla="*/ 1391033 h 2304301"/>
              <a:gd name="connsiteX944" fmla="*/ 2505852 w 9144000"/>
              <a:gd name="connsiteY944" fmla="*/ 1357207 h 2304301"/>
              <a:gd name="connsiteX945" fmla="*/ 2668809 w 9144000"/>
              <a:gd name="connsiteY945" fmla="*/ 1306167 h 2304301"/>
              <a:gd name="connsiteX946" fmla="*/ 2618794 w 9144000"/>
              <a:gd name="connsiteY946" fmla="*/ 1303898 h 2304301"/>
              <a:gd name="connsiteX947" fmla="*/ 7158554 w 9144000"/>
              <a:gd name="connsiteY947" fmla="*/ 1299934 h 2304301"/>
              <a:gd name="connsiteX948" fmla="*/ 7013218 w 9144000"/>
              <a:gd name="connsiteY948" fmla="*/ 1341094 h 2304301"/>
              <a:gd name="connsiteX949" fmla="*/ 6912073 w 9144000"/>
              <a:gd name="connsiteY949" fmla="*/ 1375858 h 2304301"/>
              <a:gd name="connsiteX950" fmla="*/ 6930527 w 9144000"/>
              <a:gd name="connsiteY950" fmla="*/ 1379446 h 2304301"/>
              <a:gd name="connsiteX951" fmla="*/ 6931203 w 9144000"/>
              <a:gd name="connsiteY951" fmla="*/ 1375436 h 2304301"/>
              <a:gd name="connsiteX952" fmla="*/ 7012162 w 9144000"/>
              <a:gd name="connsiteY952" fmla="*/ 1388547 h 2304301"/>
              <a:gd name="connsiteX953" fmla="*/ 7087447 w 9144000"/>
              <a:gd name="connsiteY953" fmla="*/ 1357207 h 2304301"/>
              <a:gd name="connsiteX954" fmla="*/ 7246373 w 9144000"/>
              <a:gd name="connsiteY954" fmla="*/ 1305316 h 2304301"/>
              <a:gd name="connsiteX955" fmla="*/ 7194285 w 9144000"/>
              <a:gd name="connsiteY955" fmla="*/ 1302911 h 2304301"/>
              <a:gd name="connsiteX956" fmla="*/ 4798142 w 9144000"/>
              <a:gd name="connsiteY956" fmla="*/ 1298798 h 2304301"/>
              <a:gd name="connsiteX957" fmla="*/ 4640016 w 9144000"/>
              <a:gd name="connsiteY957" fmla="*/ 1336408 h 2304301"/>
              <a:gd name="connsiteX958" fmla="*/ 4523414 w 9144000"/>
              <a:gd name="connsiteY958" fmla="*/ 1369664 h 2304301"/>
              <a:gd name="connsiteX959" fmla="*/ 4561780 w 9144000"/>
              <a:gd name="connsiteY959" fmla="*/ 1377118 h 2304301"/>
              <a:gd name="connsiteX960" fmla="*/ 4561060 w 9144000"/>
              <a:gd name="connsiteY960" fmla="*/ 1380788 h 2304301"/>
              <a:gd name="connsiteX961" fmla="*/ 4561190 w 9144000"/>
              <a:gd name="connsiteY961" fmla="*/ 1380809 h 2304301"/>
              <a:gd name="connsiteX962" fmla="*/ 4561060 w 9144000"/>
              <a:gd name="connsiteY962" fmla="*/ 1381471 h 2304301"/>
              <a:gd name="connsiteX963" fmla="*/ 4514075 w 9144000"/>
              <a:gd name="connsiteY963" fmla="*/ 1372328 h 2304301"/>
              <a:gd name="connsiteX964" fmla="*/ 4376448 w 9144000"/>
              <a:gd name="connsiteY964" fmla="*/ 1411580 h 2304301"/>
              <a:gd name="connsiteX965" fmla="*/ 4341589 w 9144000"/>
              <a:gd name="connsiteY965" fmla="*/ 1421606 h 2304301"/>
              <a:gd name="connsiteX966" fmla="*/ 4468274 w 9144000"/>
              <a:gd name="connsiteY966" fmla="*/ 1457906 h 2304301"/>
              <a:gd name="connsiteX967" fmla="*/ 4637051 w 9144000"/>
              <a:gd name="connsiteY967" fmla="*/ 1393148 h 2304301"/>
              <a:gd name="connsiteX968" fmla="*/ 4561190 w 9144000"/>
              <a:gd name="connsiteY968" fmla="*/ 1380809 h 2304301"/>
              <a:gd name="connsiteX969" fmla="*/ 4561909 w 9144000"/>
              <a:gd name="connsiteY969" fmla="*/ 1377143 h 2304301"/>
              <a:gd name="connsiteX970" fmla="*/ 4561780 w 9144000"/>
              <a:gd name="connsiteY970" fmla="*/ 1377118 h 2304301"/>
              <a:gd name="connsiteX971" fmla="*/ 4561909 w 9144000"/>
              <a:gd name="connsiteY971" fmla="*/ 1376460 h 2304301"/>
              <a:gd name="connsiteX972" fmla="*/ 4645818 w 9144000"/>
              <a:gd name="connsiteY972" fmla="*/ 1390046 h 2304301"/>
              <a:gd name="connsiteX973" fmla="*/ 4798844 w 9144000"/>
              <a:gd name="connsiteY973" fmla="*/ 1337552 h 2304301"/>
              <a:gd name="connsiteX974" fmla="*/ 4911170 w 9144000"/>
              <a:gd name="connsiteY974" fmla="*/ 1304856 h 2304301"/>
              <a:gd name="connsiteX975" fmla="*/ 4831861 w 9144000"/>
              <a:gd name="connsiteY975" fmla="*/ 1301612 h 2304301"/>
              <a:gd name="connsiteX976" fmla="*/ 8298198 w 9144000"/>
              <a:gd name="connsiteY976" fmla="*/ 1297230 h 2304301"/>
              <a:gd name="connsiteX977" fmla="*/ 8221524 w 9144000"/>
              <a:gd name="connsiteY977" fmla="*/ 1301437 h 2304301"/>
              <a:gd name="connsiteX978" fmla="*/ 8439179 w 9144000"/>
              <a:gd name="connsiteY978" fmla="*/ 1381016 h 2304301"/>
              <a:gd name="connsiteX979" fmla="*/ 8498466 w 9144000"/>
              <a:gd name="connsiteY979" fmla="*/ 1407538 h 2304301"/>
              <a:gd name="connsiteX980" fmla="*/ 8520517 w 9144000"/>
              <a:gd name="connsiteY980" fmla="*/ 1404257 h 2304301"/>
              <a:gd name="connsiteX981" fmla="*/ 8589287 w 9144000"/>
              <a:gd name="connsiteY981" fmla="*/ 1391332 h 2304301"/>
              <a:gd name="connsiteX982" fmla="*/ 8442468 w 9144000"/>
              <a:gd name="connsiteY982" fmla="*/ 1339315 h 2304301"/>
              <a:gd name="connsiteX983" fmla="*/ 5974915 w 9144000"/>
              <a:gd name="connsiteY983" fmla="*/ 1295179 h 2304301"/>
              <a:gd name="connsiteX984" fmla="*/ 5899463 w 9144000"/>
              <a:gd name="connsiteY984" fmla="*/ 1300131 h 2304301"/>
              <a:gd name="connsiteX985" fmla="*/ 6009991 w 9144000"/>
              <a:gd name="connsiteY985" fmla="*/ 1337835 h 2304301"/>
              <a:gd name="connsiteX986" fmla="*/ 6158729 w 9144000"/>
              <a:gd name="connsiteY986" fmla="*/ 1403898 h 2304301"/>
              <a:gd name="connsiteX987" fmla="*/ 6236782 w 9144000"/>
              <a:gd name="connsiteY987" fmla="*/ 1389236 h 2304301"/>
              <a:gd name="connsiteX988" fmla="*/ 6224822 w 9144000"/>
              <a:gd name="connsiteY988" fmla="*/ 1383893 h 2304301"/>
              <a:gd name="connsiteX989" fmla="*/ 6006745 w 9144000"/>
              <a:gd name="connsiteY989" fmla="*/ 1304146 h 2304301"/>
              <a:gd name="connsiteX990" fmla="*/ 1395051 w 9144000"/>
              <a:gd name="connsiteY990" fmla="*/ 1295066 h 2304301"/>
              <a:gd name="connsiteX991" fmla="*/ 1319046 w 9144000"/>
              <a:gd name="connsiteY991" fmla="*/ 1300053 h 2304301"/>
              <a:gd name="connsiteX992" fmla="*/ 1429768 w 9144000"/>
              <a:gd name="connsiteY992" fmla="*/ 1337829 h 2304301"/>
              <a:gd name="connsiteX993" fmla="*/ 1578106 w 9144000"/>
              <a:gd name="connsiteY993" fmla="*/ 1403715 h 2304301"/>
              <a:gd name="connsiteX994" fmla="*/ 1656676 w 9144000"/>
              <a:gd name="connsiteY994" fmla="*/ 1388957 h 2304301"/>
              <a:gd name="connsiteX995" fmla="*/ 1645382 w 9144000"/>
              <a:gd name="connsiteY995" fmla="*/ 1383909 h 2304301"/>
              <a:gd name="connsiteX996" fmla="*/ 1427353 w 9144000"/>
              <a:gd name="connsiteY996" fmla="*/ 1304165 h 2304301"/>
              <a:gd name="connsiteX997" fmla="*/ 3854886 w 9144000"/>
              <a:gd name="connsiteY997" fmla="*/ 1291806 h 2304301"/>
              <a:gd name="connsiteX998" fmla="*/ 3738734 w 9144000"/>
              <a:gd name="connsiteY998" fmla="*/ 1299728 h 2304301"/>
              <a:gd name="connsiteX999" fmla="*/ 3861722 w 9144000"/>
              <a:gd name="connsiteY999" fmla="*/ 1335457 h 2304301"/>
              <a:gd name="connsiteX1000" fmla="*/ 4021440 w 9144000"/>
              <a:gd name="connsiteY1000" fmla="*/ 1391913 h 2304301"/>
              <a:gd name="connsiteX1001" fmla="*/ 4142613 w 9144000"/>
              <a:gd name="connsiteY1001" fmla="*/ 1369139 h 2304301"/>
              <a:gd name="connsiteX1002" fmla="*/ 4081617 w 9144000"/>
              <a:gd name="connsiteY1002" fmla="*/ 1351511 h 2304301"/>
              <a:gd name="connsiteX1003" fmla="*/ 3861350 w 9144000"/>
              <a:gd name="connsiteY1003" fmla="*/ 1293215 h 2304301"/>
              <a:gd name="connsiteX1004" fmla="*/ 2461241 w 9144000"/>
              <a:gd name="connsiteY1004" fmla="*/ 1290751 h 2304301"/>
              <a:gd name="connsiteX1005" fmla="*/ 2272392 w 9144000"/>
              <a:gd name="connsiteY1005" fmla="*/ 1335685 h 2304301"/>
              <a:gd name="connsiteX1006" fmla="*/ 2212702 w 9144000"/>
              <a:gd name="connsiteY1006" fmla="*/ 1352707 h 2304301"/>
              <a:gd name="connsiteX1007" fmla="*/ 2324127 w 9144000"/>
              <a:gd name="connsiteY1007" fmla="*/ 1374382 h 2304301"/>
              <a:gd name="connsiteX1008" fmla="*/ 2507459 w 9144000"/>
              <a:gd name="connsiteY1008" fmla="*/ 1313806 h 2304301"/>
              <a:gd name="connsiteX1009" fmla="*/ 2565094 w 9144000"/>
              <a:gd name="connsiteY1009" fmla="*/ 1299417 h 2304301"/>
              <a:gd name="connsiteX1010" fmla="*/ 8422544 w 9144000"/>
              <a:gd name="connsiteY1010" fmla="*/ 1290408 h 2304301"/>
              <a:gd name="connsiteX1011" fmla="*/ 8309582 w 9144000"/>
              <a:gd name="connsiteY1011" fmla="*/ 1296605 h 2304301"/>
              <a:gd name="connsiteX1012" fmla="*/ 8443317 w 9144000"/>
              <a:gd name="connsiteY1012" fmla="*/ 1335457 h 2304301"/>
              <a:gd name="connsiteX1013" fmla="*/ 8597191 w 9144000"/>
              <a:gd name="connsiteY1013" fmla="*/ 1389847 h 2304301"/>
              <a:gd name="connsiteX1014" fmla="*/ 8717576 w 9144000"/>
              <a:gd name="connsiteY1014" fmla="*/ 1367222 h 2304301"/>
              <a:gd name="connsiteX1015" fmla="*/ 8663213 w 9144000"/>
              <a:gd name="connsiteY1015" fmla="*/ 1351511 h 2304301"/>
              <a:gd name="connsiteX1016" fmla="*/ 7038717 w 9144000"/>
              <a:gd name="connsiteY1016" fmla="*/ 1289949 h 2304301"/>
              <a:gd name="connsiteX1017" fmla="*/ 6853986 w 9144000"/>
              <a:gd name="connsiteY1017" fmla="*/ 1335685 h 2304301"/>
              <a:gd name="connsiteX1018" fmla="*/ 6793776 w 9144000"/>
              <a:gd name="connsiteY1018" fmla="*/ 1352856 h 2304301"/>
              <a:gd name="connsiteX1019" fmla="*/ 6905285 w 9144000"/>
              <a:gd name="connsiteY1019" fmla="*/ 1374538 h 2304301"/>
              <a:gd name="connsiteX1020" fmla="*/ 7089212 w 9144000"/>
              <a:gd name="connsiteY1020" fmla="*/ 1313806 h 2304301"/>
              <a:gd name="connsiteX1021" fmla="*/ 7146417 w 9144000"/>
              <a:gd name="connsiteY1021" fmla="*/ 1298923 h 2304301"/>
              <a:gd name="connsiteX1022" fmla="*/ 6059595 w 9144000"/>
              <a:gd name="connsiteY1022" fmla="*/ 1289623 h 2304301"/>
              <a:gd name="connsiteX1023" fmla="*/ 5987981 w 9144000"/>
              <a:gd name="connsiteY1023" fmla="*/ 1294322 h 2304301"/>
              <a:gd name="connsiteX1024" fmla="*/ 6007689 w 9144000"/>
              <a:gd name="connsiteY1024" fmla="*/ 1299871 h 2304301"/>
              <a:gd name="connsiteX1025" fmla="*/ 6225962 w 9144000"/>
              <a:gd name="connsiteY1025" fmla="*/ 1379693 h 2304301"/>
              <a:gd name="connsiteX1026" fmla="*/ 6244185 w 9144000"/>
              <a:gd name="connsiteY1026" fmla="*/ 1387846 h 2304301"/>
              <a:gd name="connsiteX1027" fmla="*/ 6324473 w 9144000"/>
              <a:gd name="connsiteY1027" fmla="*/ 1372765 h 2304301"/>
              <a:gd name="connsiteX1028" fmla="*/ 6230172 w 9144000"/>
              <a:gd name="connsiteY1028" fmla="*/ 1339374 h 2304301"/>
              <a:gd name="connsiteX1029" fmla="*/ 1479114 w 9144000"/>
              <a:gd name="connsiteY1029" fmla="*/ 1289550 h 2304301"/>
              <a:gd name="connsiteX1030" fmla="*/ 1408041 w 9144000"/>
              <a:gd name="connsiteY1030" fmla="*/ 1294213 h 2304301"/>
              <a:gd name="connsiteX1031" fmla="*/ 1428176 w 9144000"/>
              <a:gd name="connsiteY1031" fmla="*/ 1299882 h 2304301"/>
              <a:gd name="connsiteX1032" fmla="*/ 1646463 w 9144000"/>
              <a:gd name="connsiteY1032" fmla="*/ 1379698 h 2304301"/>
              <a:gd name="connsiteX1033" fmla="*/ 1664059 w 9144000"/>
              <a:gd name="connsiteY1033" fmla="*/ 1387570 h 2304301"/>
              <a:gd name="connsiteX1034" fmla="*/ 1743759 w 9144000"/>
              <a:gd name="connsiteY1034" fmla="*/ 1372599 h 2304301"/>
              <a:gd name="connsiteX1035" fmla="*/ 1649923 w 9144000"/>
              <a:gd name="connsiteY1035" fmla="*/ 1339373 h 2304301"/>
              <a:gd name="connsiteX1036" fmla="*/ 4617057 w 9144000"/>
              <a:gd name="connsiteY1036" fmla="*/ 1283682 h 2304301"/>
              <a:gd name="connsiteX1037" fmla="*/ 4378036 w 9144000"/>
              <a:gd name="connsiteY1037" fmla="*/ 1330045 h 2304301"/>
              <a:gd name="connsiteX1038" fmla="*/ 4348274 w 9144000"/>
              <a:gd name="connsiteY1038" fmla="*/ 1335638 h 2304301"/>
              <a:gd name="connsiteX1039" fmla="*/ 4514468 w 9144000"/>
              <a:gd name="connsiteY1039" fmla="*/ 1367926 h 2304301"/>
              <a:gd name="connsiteX1040" fmla="*/ 4640016 w 9144000"/>
              <a:gd name="connsiteY1040" fmla="*/ 1332119 h 2304301"/>
              <a:gd name="connsiteX1041" fmla="*/ 4784995 w 9144000"/>
              <a:gd name="connsiteY1041" fmla="*/ 1297700 h 2304301"/>
              <a:gd name="connsiteX1042" fmla="*/ 6174581 w 9144000"/>
              <a:gd name="connsiteY1042" fmla="*/ 1282077 h 2304301"/>
              <a:gd name="connsiteX1043" fmla="*/ 6070374 w 9144000"/>
              <a:gd name="connsiteY1043" fmla="*/ 1288915 h 2304301"/>
              <a:gd name="connsiteX1044" fmla="*/ 6230835 w 9144000"/>
              <a:gd name="connsiteY1044" fmla="*/ 1335532 h 2304301"/>
              <a:gd name="connsiteX1045" fmla="*/ 6332122 w 9144000"/>
              <a:gd name="connsiteY1045" fmla="*/ 1371328 h 2304301"/>
              <a:gd name="connsiteX1046" fmla="*/ 6442807 w 9144000"/>
              <a:gd name="connsiteY1046" fmla="*/ 1350537 h 2304301"/>
              <a:gd name="connsiteX1047" fmla="*/ 6229170 w 9144000"/>
              <a:gd name="connsiteY1047" fmla="*/ 1293981 h 2304301"/>
              <a:gd name="connsiteX1048" fmla="*/ 1594011 w 9144000"/>
              <a:gd name="connsiteY1048" fmla="*/ 1282010 h 2304301"/>
              <a:gd name="connsiteX1049" fmla="*/ 1489990 w 9144000"/>
              <a:gd name="connsiteY1049" fmla="*/ 1288836 h 2304301"/>
              <a:gd name="connsiteX1050" fmla="*/ 1650676 w 9144000"/>
              <a:gd name="connsiteY1050" fmla="*/ 1335523 h 2304301"/>
              <a:gd name="connsiteX1051" fmla="*/ 1751466 w 9144000"/>
              <a:gd name="connsiteY1051" fmla="*/ 1371151 h 2304301"/>
              <a:gd name="connsiteX1052" fmla="*/ 1862009 w 9144000"/>
              <a:gd name="connsiteY1052" fmla="*/ 1350387 h 2304301"/>
              <a:gd name="connsiteX1053" fmla="*/ 1648984 w 9144000"/>
              <a:gd name="connsiteY1053" fmla="*/ 1293995 h 2304301"/>
              <a:gd name="connsiteX1054" fmla="*/ 4029046 w 9144000"/>
              <a:gd name="connsiteY1054" fmla="*/ 1279774 h 2304301"/>
              <a:gd name="connsiteX1055" fmla="*/ 4022629 w 9144000"/>
              <a:gd name="connsiteY1055" fmla="*/ 1280367 h 2304301"/>
              <a:gd name="connsiteX1056" fmla="*/ 3870272 w 9144000"/>
              <a:gd name="connsiteY1056" fmla="*/ 1290757 h 2304301"/>
              <a:gd name="connsiteX1057" fmla="*/ 4083726 w 9144000"/>
              <a:gd name="connsiteY1057" fmla="*/ 1347231 h 2304301"/>
              <a:gd name="connsiteX1058" fmla="*/ 4152900 w 9144000"/>
              <a:gd name="connsiteY1058" fmla="*/ 1367206 h 2304301"/>
              <a:gd name="connsiteX1059" fmla="*/ 4323234 w 9144000"/>
              <a:gd name="connsiteY1059" fmla="*/ 1335191 h 2304301"/>
              <a:gd name="connsiteX1060" fmla="*/ 4300018 w 9144000"/>
              <a:gd name="connsiteY1060" fmla="*/ 1330673 h 2304301"/>
              <a:gd name="connsiteX1061" fmla="*/ 8605898 w 9144000"/>
              <a:gd name="connsiteY1061" fmla="*/ 1278883 h 2304301"/>
              <a:gd name="connsiteX1062" fmla="*/ 8564106 w 9144000"/>
              <a:gd name="connsiteY1062" fmla="*/ 1282642 h 2304301"/>
              <a:gd name="connsiteX1063" fmla="*/ 8438071 w 9144000"/>
              <a:gd name="connsiteY1063" fmla="*/ 1289556 h 2304301"/>
              <a:gd name="connsiteX1064" fmla="*/ 8665322 w 9144000"/>
              <a:gd name="connsiteY1064" fmla="*/ 1347231 h 2304301"/>
              <a:gd name="connsiteX1065" fmla="*/ 8727859 w 9144000"/>
              <a:gd name="connsiteY1065" fmla="*/ 1365289 h 2304301"/>
              <a:gd name="connsiteX1066" fmla="*/ 8896584 w 9144000"/>
              <a:gd name="connsiteY1066" fmla="*/ 1333580 h 2304301"/>
              <a:gd name="connsiteX1067" fmla="*/ 8881624 w 9144000"/>
              <a:gd name="connsiteY1067" fmla="*/ 1330673 h 2304301"/>
              <a:gd name="connsiteX1068" fmla="*/ 6864150 w 9144000"/>
              <a:gd name="connsiteY1068" fmla="*/ 1275160 h 2304301"/>
              <a:gd name="connsiteX1069" fmla="*/ 6853137 w 9144000"/>
              <a:gd name="connsiteY1069" fmla="*/ 1276914 h 2304301"/>
              <a:gd name="connsiteX1070" fmla="*/ 6627651 w 9144000"/>
              <a:gd name="connsiteY1070" fmla="*/ 1320748 h 2304301"/>
              <a:gd name="connsiteX1071" fmla="*/ 6669144 w 9144000"/>
              <a:gd name="connsiteY1071" fmla="*/ 1328622 h 2304301"/>
              <a:gd name="connsiteX1072" fmla="*/ 6784752 w 9144000"/>
              <a:gd name="connsiteY1072" fmla="*/ 1351101 h 2304301"/>
              <a:gd name="connsiteX1073" fmla="*/ 6853986 w 9144000"/>
              <a:gd name="connsiteY1073" fmla="*/ 1331357 h 2304301"/>
              <a:gd name="connsiteX1074" fmla="*/ 7025872 w 9144000"/>
              <a:gd name="connsiteY1074" fmla="*/ 1288878 h 2304301"/>
              <a:gd name="connsiteX1075" fmla="*/ 6930612 w 9144000"/>
              <a:gd name="connsiteY1075" fmla="*/ 1280941 h 2304301"/>
              <a:gd name="connsiteX1076" fmla="*/ 6930549 w 9144000"/>
              <a:gd name="connsiteY1076" fmla="*/ 1281365 h 2304301"/>
              <a:gd name="connsiteX1077" fmla="*/ 2283008 w 9144000"/>
              <a:gd name="connsiteY1077" fmla="*/ 1275088 h 2304301"/>
              <a:gd name="connsiteX1078" fmla="*/ 2271543 w 9144000"/>
              <a:gd name="connsiteY1078" fmla="*/ 1276914 h 2304301"/>
              <a:gd name="connsiteX1079" fmla="*/ 2046707 w 9144000"/>
              <a:gd name="connsiteY1079" fmla="*/ 1320621 h 2304301"/>
              <a:gd name="connsiteX1080" fmla="*/ 2088906 w 9144000"/>
              <a:gd name="connsiteY1080" fmla="*/ 1328627 h 2304301"/>
              <a:gd name="connsiteX1081" fmla="*/ 2203679 w 9144000"/>
              <a:gd name="connsiteY1081" fmla="*/ 1350952 h 2304301"/>
              <a:gd name="connsiteX1082" fmla="*/ 2272392 w 9144000"/>
              <a:gd name="connsiteY1082" fmla="*/ 1331357 h 2304301"/>
              <a:gd name="connsiteX1083" fmla="*/ 2442810 w 9144000"/>
              <a:gd name="connsiteY1083" fmla="*/ 1289213 h 2304301"/>
              <a:gd name="connsiteX1084" fmla="*/ 2348767 w 9144000"/>
              <a:gd name="connsiteY1084" fmla="*/ 1281365 h 2304301"/>
              <a:gd name="connsiteX1085" fmla="*/ 2348792 w 9144000"/>
              <a:gd name="connsiteY1085" fmla="*/ 1281237 h 2304301"/>
              <a:gd name="connsiteX1086" fmla="*/ 6330038 w 9144000"/>
              <a:gd name="connsiteY1086" fmla="*/ 1269362 h 2304301"/>
              <a:gd name="connsiteX1087" fmla="*/ 6235662 w 9144000"/>
              <a:gd name="connsiteY1087" fmla="*/ 1278069 h 2304301"/>
              <a:gd name="connsiteX1088" fmla="*/ 6191245 w 9144000"/>
              <a:gd name="connsiteY1088" fmla="*/ 1280984 h 2304301"/>
              <a:gd name="connsiteX1089" fmla="*/ 6231213 w 9144000"/>
              <a:gd name="connsiteY1089" fmla="*/ 1289691 h 2304301"/>
              <a:gd name="connsiteX1090" fmla="*/ 6451546 w 9144000"/>
              <a:gd name="connsiteY1090" fmla="*/ 1348002 h 2304301"/>
              <a:gd name="connsiteX1091" fmla="*/ 6453421 w 9144000"/>
              <a:gd name="connsiteY1091" fmla="*/ 1348543 h 2304301"/>
              <a:gd name="connsiteX1092" fmla="*/ 6590397 w 9144000"/>
              <a:gd name="connsiteY1092" fmla="*/ 1322814 h 2304301"/>
              <a:gd name="connsiteX1093" fmla="*/ 6602335 w 9144000"/>
              <a:gd name="connsiteY1093" fmla="*/ 1320493 h 2304301"/>
              <a:gd name="connsiteX1094" fmla="*/ 1749360 w 9144000"/>
              <a:gd name="connsiteY1094" fmla="*/ 1269278 h 2304301"/>
              <a:gd name="connsiteX1095" fmla="*/ 1654068 w 9144000"/>
              <a:gd name="connsiteY1095" fmla="*/ 1278069 h 2304301"/>
              <a:gd name="connsiteX1096" fmla="*/ 1610655 w 9144000"/>
              <a:gd name="connsiteY1096" fmla="*/ 1280918 h 2304301"/>
              <a:gd name="connsiteX1097" fmla="*/ 1650983 w 9144000"/>
              <a:gd name="connsiteY1097" fmla="*/ 1289703 h 2304301"/>
              <a:gd name="connsiteX1098" fmla="*/ 1871315 w 9144000"/>
              <a:gd name="connsiteY1098" fmla="*/ 1348011 h 2304301"/>
              <a:gd name="connsiteX1099" fmla="*/ 1872632 w 9144000"/>
              <a:gd name="connsiteY1099" fmla="*/ 1348392 h 2304301"/>
              <a:gd name="connsiteX1100" fmla="*/ 2008800 w 9144000"/>
              <a:gd name="connsiteY1100" fmla="*/ 1322814 h 2304301"/>
              <a:gd name="connsiteX1101" fmla="*/ 2021392 w 9144000"/>
              <a:gd name="connsiteY1101" fmla="*/ 1320366 h 2304301"/>
              <a:gd name="connsiteX1102" fmla="*/ 3259982 w 9144000"/>
              <a:gd name="connsiteY1102" fmla="*/ 1268378 h 2304301"/>
              <a:gd name="connsiteX1103" fmla="*/ 2949160 w 9144000"/>
              <a:gd name="connsiteY1103" fmla="*/ 1290897 h 2304301"/>
              <a:gd name="connsiteX1104" fmla="*/ 2873677 w 9144000"/>
              <a:gd name="connsiteY1104" fmla="*/ 1311155 h 2304301"/>
              <a:gd name="connsiteX1105" fmla="*/ 2890554 w 9144000"/>
              <a:gd name="connsiteY1105" fmla="*/ 1311921 h 2304301"/>
              <a:gd name="connsiteX1106" fmla="*/ 3443847 w 9144000"/>
              <a:gd name="connsiteY1106" fmla="*/ 1309304 h 2304301"/>
              <a:gd name="connsiteX1107" fmla="*/ 3462796 w 9144000"/>
              <a:gd name="connsiteY1107" fmla="*/ 1308426 h 2304301"/>
              <a:gd name="connsiteX1108" fmla="*/ 3416306 w 9144000"/>
              <a:gd name="connsiteY1108" fmla="*/ 1294112 h 2304301"/>
              <a:gd name="connsiteX1109" fmla="*/ 3259982 w 9144000"/>
              <a:gd name="connsiteY1109" fmla="*/ 1268378 h 2304301"/>
              <a:gd name="connsiteX1110" fmla="*/ 7841576 w 9144000"/>
              <a:gd name="connsiteY1110" fmla="*/ 1267695 h 2304301"/>
              <a:gd name="connsiteX1111" fmla="*/ 7530756 w 9144000"/>
              <a:gd name="connsiteY1111" fmla="*/ 1290214 h 2304301"/>
              <a:gd name="connsiteX1112" fmla="*/ 7454687 w 9144000"/>
              <a:gd name="connsiteY1112" fmla="*/ 1310628 h 2304301"/>
              <a:gd name="connsiteX1113" fmla="*/ 7459736 w 9144000"/>
              <a:gd name="connsiteY1113" fmla="*/ 1310862 h 2304301"/>
              <a:gd name="connsiteX1114" fmla="*/ 7999972 w 9144000"/>
              <a:gd name="connsiteY1114" fmla="*/ 1309307 h 2304301"/>
              <a:gd name="connsiteX1115" fmla="*/ 8039161 w 9144000"/>
              <a:gd name="connsiteY1115" fmla="*/ 1307157 h 2304301"/>
              <a:gd name="connsiteX1116" fmla="*/ 7997901 w 9144000"/>
              <a:gd name="connsiteY1116" fmla="*/ 1293429 h 2304301"/>
              <a:gd name="connsiteX1117" fmla="*/ 7841576 w 9144000"/>
              <a:gd name="connsiteY1117" fmla="*/ 1267695 h 2304301"/>
              <a:gd name="connsiteX1118" fmla="*/ 5629238 w 9144000"/>
              <a:gd name="connsiteY1118" fmla="*/ 1267637 h 2304301"/>
              <a:gd name="connsiteX1119" fmla="*/ 5318304 w 9144000"/>
              <a:gd name="connsiteY1119" fmla="*/ 1290150 h 2304301"/>
              <a:gd name="connsiteX1120" fmla="*/ 5240161 w 9144000"/>
              <a:gd name="connsiteY1120" fmla="*/ 1311115 h 2304301"/>
              <a:gd name="connsiteX1121" fmla="*/ 5516651 w 9144000"/>
              <a:gd name="connsiteY1121" fmla="*/ 1310799 h 2304301"/>
              <a:gd name="connsiteX1122" fmla="*/ 5807403 w 9144000"/>
              <a:gd name="connsiteY1122" fmla="*/ 1300088 h 2304301"/>
              <a:gd name="connsiteX1123" fmla="*/ 5785645 w 9144000"/>
              <a:gd name="connsiteY1123" fmla="*/ 1293370 h 2304301"/>
              <a:gd name="connsiteX1124" fmla="*/ 5629238 w 9144000"/>
              <a:gd name="connsiteY1124" fmla="*/ 1267637 h 2304301"/>
              <a:gd name="connsiteX1125" fmla="*/ 1049008 w 9144000"/>
              <a:gd name="connsiteY1125" fmla="*/ 1267607 h 2304301"/>
              <a:gd name="connsiteX1126" fmla="*/ 738113 w 9144000"/>
              <a:gd name="connsiteY1126" fmla="*/ 1290127 h 2304301"/>
              <a:gd name="connsiteX1127" fmla="*/ 659892 w 9144000"/>
              <a:gd name="connsiteY1127" fmla="*/ 1311113 h 2304301"/>
              <a:gd name="connsiteX1128" fmla="*/ 935053 w 9144000"/>
              <a:gd name="connsiteY1128" fmla="*/ 1310799 h 2304301"/>
              <a:gd name="connsiteX1129" fmla="*/ 1227085 w 9144000"/>
              <a:gd name="connsiteY1129" fmla="*/ 1300041 h 2304301"/>
              <a:gd name="connsiteX1130" fmla="*/ 1205373 w 9144000"/>
              <a:gd name="connsiteY1130" fmla="*/ 1293336 h 2304301"/>
              <a:gd name="connsiteX1131" fmla="*/ 1049008 w 9144000"/>
              <a:gd name="connsiteY1131" fmla="*/ 1267607 h 2304301"/>
              <a:gd name="connsiteX1132" fmla="*/ 4300929 w 9144000"/>
              <a:gd name="connsiteY1132" fmla="*/ 1254681 h 2304301"/>
              <a:gd name="connsiteX1133" fmla="*/ 4046566 w 9144000"/>
              <a:gd name="connsiteY1133" fmla="*/ 1278157 h 2304301"/>
              <a:gd name="connsiteX1134" fmla="*/ 4300443 w 9144000"/>
              <a:gd name="connsiteY1134" fmla="*/ 1326345 h 2304301"/>
              <a:gd name="connsiteX1135" fmla="*/ 4334792 w 9144000"/>
              <a:gd name="connsiteY1135" fmla="*/ 1333018 h 2304301"/>
              <a:gd name="connsiteX1136" fmla="*/ 4377187 w 9144000"/>
              <a:gd name="connsiteY1136" fmla="*/ 1325050 h 2304301"/>
              <a:gd name="connsiteX1137" fmla="*/ 4598463 w 9144000"/>
              <a:gd name="connsiteY1137" fmla="*/ 1282129 h 2304301"/>
              <a:gd name="connsiteX1138" fmla="*/ 4561909 w 9144000"/>
              <a:gd name="connsiteY1138" fmla="*/ 1279078 h 2304301"/>
              <a:gd name="connsiteX1139" fmla="*/ 945781 w 9144000"/>
              <a:gd name="connsiteY1139" fmla="*/ 1250244 h 2304301"/>
              <a:gd name="connsiteX1140" fmla="*/ 667973 w 9144000"/>
              <a:gd name="connsiteY1140" fmla="*/ 1284451 h 2304301"/>
              <a:gd name="connsiteX1141" fmla="*/ 571498 w 9144000"/>
              <a:gd name="connsiteY1141" fmla="*/ 1310427 h 2304301"/>
              <a:gd name="connsiteX1142" fmla="*/ 590190 w 9144000"/>
              <a:gd name="connsiteY1142" fmla="*/ 1311193 h 2304301"/>
              <a:gd name="connsiteX1143" fmla="*/ 641605 w 9144000"/>
              <a:gd name="connsiteY1143" fmla="*/ 1311134 h 2304301"/>
              <a:gd name="connsiteX1144" fmla="*/ 737270 w 9144000"/>
              <a:gd name="connsiteY1144" fmla="*/ 1285514 h 2304301"/>
              <a:gd name="connsiteX1145" fmla="*/ 1206141 w 9144000"/>
              <a:gd name="connsiteY1145" fmla="*/ 1289025 h 2304301"/>
              <a:gd name="connsiteX1146" fmla="*/ 1240363 w 9144000"/>
              <a:gd name="connsiteY1146" fmla="*/ 1299552 h 2304301"/>
              <a:gd name="connsiteX1147" fmla="*/ 1288619 w 9144000"/>
              <a:gd name="connsiteY1147" fmla="*/ 1297775 h 2304301"/>
              <a:gd name="connsiteX1148" fmla="*/ 1291863 w 9144000"/>
              <a:gd name="connsiteY1148" fmla="*/ 1297562 h 2304301"/>
              <a:gd name="connsiteX1149" fmla="*/ 1205374 w 9144000"/>
              <a:gd name="connsiteY1149" fmla="*/ 1274975 h 2304301"/>
              <a:gd name="connsiteX1150" fmla="*/ 945781 w 9144000"/>
              <a:gd name="connsiteY1150" fmla="*/ 1250244 h 2304301"/>
              <a:gd name="connsiteX1151" fmla="*/ 5526006 w 9144000"/>
              <a:gd name="connsiteY1151" fmla="*/ 1250235 h 2304301"/>
              <a:gd name="connsiteX1152" fmla="*/ 5248160 w 9144000"/>
              <a:gd name="connsiteY1152" fmla="*/ 1284442 h 2304301"/>
              <a:gd name="connsiteX1153" fmla="*/ 5151834 w 9144000"/>
              <a:gd name="connsiteY1153" fmla="*/ 1310375 h 2304301"/>
              <a:gd name="connsiteX1154" fmla="*/ 5171788 w 9144000"/>
              <a:gd name="connsiteY1154" fmla="*/ 1311193 h 2304301"/>
              <a:gd name="connsiteX1155" fmla="*/ 5221955 w 9144000"/>
              <a:gd name="connsiteY1155" fmla="*/ 1311136 h 2304301"/>
              <a:gd name="connsiteX1156" fmla="*/ 5317508 w 9144000"/>
              <a:gd name="connsiteY1156" fmla="*/ 1285541 h 2304301"/>
              <a:gd name="connsiteX1157" fmla="*/ 5786281 w 9144000"/>
              <a:gd name="connsiteY1157" fmla="*/ 1289039 h 2304301"/>
              <a:gd name="connsiteX1158" fmla="*/ 5820618 w 9144000"/>
              <a:gd name="connsiteY1158" fmla="*/ 1299602 h 2304301"/>
              <a:gd name="connsiteX1159" fmla="*/ 5870215 w 9144000"/>
              <a:gd name="connsiteY1159" fmla="*/ 1297775 h 2304301"/>
              <a:gd name="connsiteX1160" fmla="*/ 5872408 w 9144000"/>
              <a:gd name="connsiteY1160" fmla="*/ 1297631 h 2304301"/>
              <a:gd name="connsiteX1161" fmla="*/ 5785645 w 9144000"/>
              <a:gd name="connsiteY1161" fmla="*/ 1274967 h 2304301"/>
              <a:gd name="connsiteX1162" fmla="*/ 5526006 w 9144000"/>
              <a:gd name="connsiteY1162" fmla="*/ 1250235 h 2304301"/>
              <a:gd name="connsiteX1163" fmla="*/ 6567609 w 9144000"/>
              <a:gd name="connsiteY1163" fmla="*/ 1247446 h 2304301"/>
              <a:gd name="connsiteX1164" fmla="*/ 6348073 w 9144000"/>
              <a:gd name="connsiteY1164" fmla="*/ 1267699 h 2304301"/>
              <a:gd name="connsiteX1165" fmla="*/ 6614175 w 9144000"/>
              <a:gd name="connsiteY1165" fmla="*/ 1318192 h 2304301"/>
              <a:gd name="connsiteX1166" fmla="*/ 6844824 w 9144000"/>
              <a:gd name="connsiteY1166" fmla="*/ 1273354 h 2304301"/>
              <a:gd name="connsiteX1167" fmla="*/ 1986659 w 9144000"/>
              <a:gd name="connsiteY1167" fmla="*/ 1247386 h 2304301"/>
              <a:gd name="connsiteX1168" fmla="*/ 1767342 w 9144000"/>
              <a:gd name="connsiteY1168" fmla="*/ 1267619 h 2304301"/>
              <a:gd name="connsiteX1169" fmla="*/ 2033232 w 9144000"/>
              <a:gd name="connsiteY1169" fmla="*/ 1318065 h 2304301"/>
              <a:gd name="connsiteX1170" fmla="*/ 2263628 w 9144000"/>
              <a:gd name="connsiteY1170" fmla="*/ 1273276 h 2304301"/>
              <a:gd name="connsiteX1171" fmla="*/ 7738285 w 9144000"/>
              <a:gd name="connsiteY1171" fmla="*/ 1247173 h 2304301"/>
              <a:gd name="connsiteX1172" fmla="*/ 7460484 w 9144000"/>
              <a:gd name="connsiteY1172" fmla="*/ 1281384 h 2304301"/>
              <a:gd name="connsiteX1173" fmla="*/ 7366952 w 9144000"/>
              <a:gd name="connsiteY1173" fmla="*/ 1306575 h 2304301"/>
              <a:gd name="connsiteX1174" fmla="*/ 7437729 w 9144000"/>
              <a:gd name="connsiteY1174" fmla="*/ 1309845 h 2304301"/>
              <a:gd name="connsiteX1175" fmla="*/ 7467961 w 9144000"/>
              <a:gd name="connsiteY1175" fmla="*/ 1300739 h 2304301"/>
              <a:gd name="connsiteX1176" fmla="*/ 7704437 w 9144000"/>
              <a:gd name="connsiteY1176" fmla="*/ 1262685 h 2304301"/>
              <a:gd name="connsiteX1177" fmla="*/ 7841810 w 9144000"/>
              <a:gd name="connsiteY1177" fmla="*/ 1263854 h 2304301"/>
              <a:gd name="connsiteX1178" fmla="*/ 7998750 w 9144000"/>
              <a:gd name="connsiteY1178" fmla="*/ 1289784 h 2304301"/>
              <a:gd name="connsiteX1179" fmla="*/ 8049412 w 9144000"/>
              <a:gd name="connsiteY1179" fmla="*/ 1306594 h 2304301"/>
              <a:gd name="connsiteX1180" fmla="*/ 8115265 w 9144000"/>
              <a:gd name="connsiteY1180" fmla="*/ 1302981 h 2304301"/>
              <a:gd name="connsiteX1181" fmla="*/ 8110196 w 9144000"/>
              <a:gd name="connsiteY1181" fmla="*/ 1301245 h 2304301"/>
              <a:gd name="connsiteX1182" fmla="*/ 7997901 w 9144000"/>
              <a:gd name="connsiteY1182" fmla="*/ 1271903 h 2304301"/>
              <a:gd name="connsiteX1183" fmla="*/ 7738285 w 9144000"/>
              <a:gd name="connsiteY1183" fmla="*/ 1247173 h 2304301"/>
              <a:gd name="connsiteX1184" fmla="*/ 3156079 w 9144000"/>
              <a:gd name="connsiteY1184" fmla="*/ 1247173 h 2304301"/>
              <a:gd name="connsiteX1185" fmla="*/ 2878252 w 9144000"/>
              <a:gd name="connsiteY1185" fmla="*/ 1281384 h 2304301"/>
              <a:gd name="connsiteX1186" fmla="*/ 2782994 w 9144000"/>
              <a:gd name="connsiteY1186" fmla="*/ 1307039 h 2304301"/>
              <a:gd name="connsiteX1187" fmla="*/ 2857045 w 9144000"/>
              <a:gd name="connsiteY1187" fmla="*/ 1310400 h 2304301"/>
              <a:gd name="connsiteX1188" fmla="*/ 2886498 w 9144000"/>
              <a:gd name="connsiteY1188" fmla="*/ 1301528 h 2304301"/>
              <a:gd name="connsiteX1189" fmla="*/ 3122894 w 9144000"/>
              <a:gd name="connsiteY1189" fmla="*/ 1263481 h 2304301"/>
              <a:gd name="connsiteX1190" fmla="*/ 3260232 w 9144000"/>
              <a:gd name="connsiteY1190" fmla="*/ 1264651 h 2304301"/>
              <a:gd name="connsiteX1191" fmla="*/ 3417155 w 9144000"/>
              <a:gd name="connsiteY1191" fmla="*/ 1290582 h 2304301"/>
              <a:gd name="connsiteX1192" fmla="*/ 3473477 w 9144000"/>
              <a:gd name="connsiteY1192" fmla="*/ 1307932 h 2304301"/>
              <a:gd name="connsiteX1193" fmla="*/ 3538751 w 9144000"/>
              <a:gd name="connsiteY1193" fmla="*/ 1304909 h 2304301"/>
              <a:gd name="connsiteX1194" fmla="*/ 3528054 w 9144000"/>
              <a:gd name="connsiteY1194" fmla="*/ 1301245 h 2304301"/>
              <a:gd name="connsiteX1195" fmla="*/ 3415882 w 9144000"/>
              <a:gd name="connsiteY1195" fmla="*/ 1271903 h 2304301"/>
              <a:gd name="connsiteX1196" fmla="*/ 3156079 w 9144000"/>
              <a:gd name="connsiteY1196" fmla="*/ 1247173 h 2304301"/>
              <a:gd name="connsiteX1197" fmla="*/ 7738285 w 9144000"/>
              <a:gd name="connsiteY1197" fmla="*/ 1230179 h 2304301"/>
              <a:gd name="connsiteX1198" fmla="*/ 7315050 w 9144000"/>
              <a:gd name="connsiteY1198" fmla="*/ 1290544 h 2304301"/>
              <a:gd name="connsiteX1199" fmla="*/ 7275197 w 9144000"/>
              <a:gd name="connsiteY1199" fmla="*/ 1302335 h 2304301"/>
              <a:gd name="connsiteX1200" fmla="*/ 7352528 w 9144000"/>
              <a:gd name="connsiteY1200" fmla="*/ 1305908 h 2304301"/>
              <a:gd name="connsiteX1201" fmla="*/ 7387464 w 9144000"/>
              <a:gd name="connsiteY1201" fmla="*/ 1295293 h 2304301"/>
              <a:gd name="connsiteX1202" fmla="*/ 7998750 w 9144000"/>
              <a:gd name="connsiteY1202" fmla="*/ 1267574 h 2304301"/>
              <a:gd name="connsiteX1203" fmla="*/ 8111466 w 9144000"/>
              <a:gd name="connsiteY1203" fmla="*/ 1296918 h 2304301"/>
              <a:gd name="connsiteX1204" fmla="*/ 8127288 w 9144000"/>
              <a:gd name="connsiteY1204" fmla="*/ 1302321 h 2304301"/>
              <a:gd name="connsiteX1205" fmla="*/ 8195302 w 9144000"/>
              <a:gd name="connsiteY1205" fmla="*/ 1298589 h 2304301"/>
              <a:gd name="connsiteX1206" fmla="*/ 8109591 w 9144000"/>
              <a:gd name="connsiteY1206" fmla="*/ 1274454 h 2304301"/>
              <a:gd name="connsiteX1207" fmla="*/ 7997901 w 9144000"/>
              <a:gd name="connsiteY1207" fmla="*/ 1250490 h 2304301"/>
              <a:gd name="connsiteX1208" fmla="*/ 7738285 w 9144000"/>
              <a:gd name="connsiteY1208" fmla="*/ 1230179 h 2304301"/>
              <a:gd name="connsiteX1209" fmla="*/ 3156690 w 9144000"/>
              <a:gd name="connsiteY1209" fmla="*/ 1230179 h 2304301"/>
              <a:gd name="connsiteX1210" fmla="*/ 2733453 w 9144000"/>
              <a:gd name="connsiteY1210" fmla="*/ 1290544 h 2304301"/>
              <a:gd name="connsiteX1211" fmla="*/ 2691709 w 9144000"/>
              <a:gd name="connsiteY1211" fmla="*/ 1302895 h 2304301"/>
              <a:gd name="connsiteX1212" fmla="*/ 2768550 w 9144000"/>
              <a:gd name="connsiteY1212" fmla="*/ 1306383 h 2304301"/>
              <a:gd name="connsiteX1213" fmla="*/ 2841345 w 9144000"/>
              <a:gd name="connsiteY1213" fmla="*/ 1285929 h 2304301"/>
              <a:gd name="connsiteX1214" fmla="*/ 3155987 w 9144000"/>
              <a:gd name="connsiteY1214" fmla="*/ 1243015 h 2304301"/>
              <a:gd name="connsiteX1215" fmla="*/ 3416306 w 9144000"/>
              <a:gd name="connsiteY1215" fmla="*/ 1267574 h 2304301"/>
              <a:gd name="connsiteX1216" fmla="*/ 3529040 w 9144000"/>
              <a:gd name="connsiteY1216" fmla="*/ 1296918 h 2304301"/>
              <a:gd name="connsiteX1217" fmla="*/ 3550814 w 9144000"/>
              <a:gd name="connsiteY1217" fmla="*/ 1304350 h 2304301"/>
              <a:gd name="connsiteX1218" fmla="*/ 3622397 w 9144000"/>
              <a:gd name="connsiteY1218" fmla="*/ 1301036 h 2304301"/>
              <a:gd name="connsiteX1219" fmla="*/ 3527996 w 9144000"/>
              <a:gd name="connsiteY1219" fmla="*/ 1274454 h 2304301"/>
              <a:gd name="connsiteX1220" fmla="*/ 3416306 w 9144000"/>
              <a:gd name="connsiteY1220" fmla="*/ 1250490 h 2304301"/>
              <a:gd name="connsiteX1221" fmla="*/ 3156690 w 9144000"/>
              <a:gd name="connsiteY1221" fmla="*/ 1230179 h 2304301"/>
              <a:gd name="connsiteX1222" fmla="*/ 945782 w 9144000"/>
              <a:gd name="connsiteY1222" fmla="*/ 1228829 h 2304301"/>
              <a:gd name="connsiteX1223" fmla="*/ 522483 w 9144000"/>
              <a:gd name="connsiteY1223" fmla="*/ 1289216 h 2304301"/>
              <a:gd name="connsiteX1224" fmla="*/ 465475 w 9144000"/>
              <a:gd name="connsiteY1224" fmla="*/ 1306083 h 2304301"/>
              <a:gd name="connsiteX1225" fmla="*/ 558245 w 9144000"/>
              <a:gd name="connsiteY1225" fmla="*/ 1309884 h 2304301"/>
              <a:gd name="connsiteX1226" fmla="*/ 667261 w 9144000"/>
              <a:gd name="connsiteY1226" fmla="*/ 1280518 h 2304301"/>
              <a:gd name="connsiteX1227" fmla="*/ 1206141 w 9144000"/>
              <a:gd name="connsiteY1227" fmla="*/ 1270686 h 2304301"/>
              <a:gd name="connsiteX1228" fmla="*/ 1305955 w 9144000"/>
              <a:gd name="connsiteY1228" fmla="*/ 1296637 h 2304301"/>
              <a:gd name="connsiteX1229" fmla="*/ 1382739 w 9144000"/>
              <a:gd name="connsiteY1229" fmla="*/ 1291597 h 2304301"/>
              <a:gd name="connsiteX1230" fmla="*/ 1317092 w 9144000"/>
              <a:gd name="connsiteY1230" fmla="*/ 1273104 h 2304301"/>
              <a:gd name="connsiteX1231" fmla="*/ 1205441 w 9144000"/>
              <a:gd name="connsiteY1231" fmla="*/ 1249127 h 2304301"/>
              <a:gd name="connsiteX1232" fmla="*/ 945782 w 9144000"/>
              <a:gd name="connsiteY1232" fmla="*/ 1228829 h 2304301"/>
              <a:gd name="connsiteX1233" fmla="*/ 5525227 w 9144000"/>
              <a:gd name="connsiteY1233" fmla="*/ 1228814 h 2304301"/>
              <a:gd name="connsiteX1234" fmla="*/ 5101994 w 9144000"/>
              <a:gd name="connsiteY1234" fmla="*/ 1289210 h 2304301"/>
              <a:gd name="connsiteX1235" fmla="*/ 5045219 w 9144000"/>
              <a:gd name="connsiteY1235" fmla="*/ 1306007 h 2304301"/>
              <a:gd name="connsiteX1236" fmla="*/ 5138668 w 9144000"/>
              <a:gd name="connsiteY1236" fmla="*/ 1309836 h 2304301"/>
              <a:gd name="connsiteX1237" fmla="*/ 5247497 w 9144000"/>
              <a:gd name="connsiteY1237" fmla="*/ 1280514 h 2304301"/>
              <a:gd name="connsiteX1238" fmla="*/ 5786281 w 9144000"/>
              <a:gd name="connsiteY1238" fmla="*/ 1270678 h 2304301"/>
              <a:gd name="connsiteX1239" fmla="*/ 5886427 w 9144000"/>
              <a:gd name="connsiteY1239" fmla="*/ 1296710 h 2304301"/>
              <a:gd name="connsiteX1240" fmla="*/ 5962602 w 9144000"/>
              <a:gd name="connsiteY1240" fmla="*/ 1291711 h 2304301"/>
              <a:gd name="connsiteX1241" fmla="*/ 5896461 w 9144000"/>
              <a:gd name="connsiteY1241" fmla="*/ 1273080 h 2304301"/>
              <a:gd name="connsiteX1242" fmla="*/ 5784788 w 9144000"/>
              <a:gd name="connsiteY1242" fmla="*/ 1249093 h 2304301"/>
              <a:gd name="connsiteX1243" fmla="*/ 5525227 w 9144000"/>
              <a:gd name="connsiteY1243" fmla="*/ 1228814 h 2304301"/>
              <a:gd name="connsiteX1244" fmla="*/ 944781 w 9144000"/>
              <a:gd name="connsiteY1244" fmla="*/ 1213712 h 2304301"/>
              <a:gd name="connsiteX1245" fmla="*/ 374333 w 9144000"/>
              <a:gd name="connsiteY1245" fmla="*/ 1296207 h 2304301"/>
              <a:gd name="connsiteX1246" fmla="*/ 355840 w 9144000"/>
              <a:gd name="connsiteY1246" fmla="*/ 1301591 h 2304301"/>
              <a:gd name="connsiteX1247" fmla="*/ 451565 w 9144000"/>
              <a:gd name="connsiteY1247" fmla="*/ 1305513 h 2304301"/>
              <a:gd name="connsiteX1248" fmla="*/ 521357 w 9144000"/>
              <a:gd name="connsiteY1248" fmla="*/ 1284919 h 2304301"/>
              <a:gd name="connsiteX1249" fmla="*/ 1206099 w 9144000"/>
              <a:gd name="connsiteY1249" fmla="*/ 1244836 h 2304301"/>
              <a:gd name="connsiteX1250" fmla="*/ 1317813 w 9144000"/>
              <a:gd name="connsiteY1250" fmla="*/ 1268814 h 2304301"/>
              <a:gd name="connsiteX1251" fmla="*/ 1395721 w 9144000"/>
              <a:gd name="connsiteY1251" fmla="*/ 1290745 h 2304301"/>
              <a:gd name="connsiteX1252" fmla="*/ 1467143 w 9144000"/>
              <a:gd name="connsiteY1252" fmla="*/ 1286058 h 2304301"/>
              <a:gd name="connsiteX1253" fmla="*/ 1428368 w 9144000"/>
              <a:gd name="connsiteY1253" fmla="*/ 1274748 h 2304301"/>
              <a:gd name="connsiteX1254" fmla="*/ 1205438 w 9144000"/>
              <a:gd name="connsiteY1254" fmla="*/ 1230462 h 2304301"/>
              <a:gd name="connsiteX1255" fmla="*/ 944781 w 9144000"/>
              <a:gd name="connsiteY1255" fmla="*/ 1213712 h 2304301"/>
              <a:gd name="connsiteX1256" fmla="*/ 5524951 w 9144000"/>
              <a:gd name="connsiteY1256" fmla="*/ 1213693 h 2304301"/>
              <a:gd name="connsiteX1257" fmla="*/ 4954843 w 9144000"/>
              <a:gd name="connsiteY1257" fmla="*/ 1296199 h 2304301"/>
              <a:gd name="connsiteX1258" fmla="*/ 4936486 w 9144000"/>
              <a:gd name="connsiteY1258" fmla="*/ 1301552 h 2304301"/>
              <a:gd name="connsiteX1259" fmla="*/ 5031292 w 9144000"/>
              <a:gd name="connsiteY1259" fmla="*/ 1305437 h 2304301"/>
              <a:gd name="connsiteX1260" fmla="*/ 5100868 w 9144000"/>
              <a:gd name="connsiteY1260" fmla="*/ 1284905 h 2304301"/>
              <a:gd name="connsiteX1261" fmla="*/ 5785637 w 9144000"/>
              <a:gd name="connsiteY1261" fmla="*/ 1244824 h 2304301"/>
              <a:gd name="connsiteX1262" fmla="*/ 5897337 w 9144000"/>
              <a:gd name="connsiteY1262" fmla="*/ 1268801 h 2304301"/>
              <a:gd name="connsiteX1263" fmla="*/ 5975663 w 9144000"/>
              <a:gd name="connsiteY1263" fmla="*/ 1290854 h 2304301"/>
              <a:gd name="connsiteX1264" fmla="*/ 6047624 w 9144000"/>
              <a:gd name="connsiteY1264" fmla="*/ 1286131 h 2304301"/>
              <a:gd name="connsiteX1265" fmla="*/ 6008569 w 9144000"/>
              <a:gd name="connsiteY1265" fmla="*/ 1274740 h 2304301"/>
              <a:gd name="connsiteX1266" fmla="*/ 5785534 w 9144000"/>
              <a:gd name="connsiteY1266" fmla="*/ 1230441 h 2304301"/>
              <a:gd name="connsiteX1267" fmla="*/ 5524951 w 9144000"/>
              <a:gd name="connsiteY1267" fmla="*/ 1213693 h 2304301"/>
              <a:gd name="connsiteX1268" fmla="*/ 3155735 w 9144000"/>
              <a:gd name="connsiteY1268" fmla="*/ 1213648 h 2304301"/>
              <a:gd name="connsiteX1269" fmla="*/ 2585727 w 9144000"/>
              <a:gd name="connsiteY1269" fmla="*/ 1296145 h 2304301"/>
              <a:gd name="connsiteX1270" fmla="*/ 2583975 w 9144000"/>
              <a:gd name="connsiteY1270" fmla="*/ 1296656 h 2304301"/>
              <a:gd name="connsiteX1271" fmla="*/ 2619362 w 9144000"/>
              <a:gd name="connsiteY1271" fmla="*/ 1299611 h 2304301"/>
              <a:gd name="connsiteX1272" fmla="*/ 2680833 w 9144000"/>
              <a:gd name="connsiteY1272" fmla="*/ 1302401 h 2304301"/>
              <a:gd name="connsiteX1273" fmla="*/ 2732420 w 9144000"/>
              <a:gd name="connsiteY1273" fmla="*/ 1286244 h 2304301"/>
              <a:gd name="connsiteX1274" fmla="*/ 3156835 w 9144000"/>
              <a:gd name="connsiteY1274" fmla="*/ 1225853 h 2304301"/>
              <a:gd name="connsiteX1275" fmla="*/ 3417155 w 9144000"/>
              <a:gd name="connsiteY1275" fmla="*/ 1246162 h 2304301"/>
              <a:gd name="connsiteX1276" fmla="*/ 3528881 w 9144000"/>
              <a:gd name="connsiteY1276" fmla="*/ 1270128 h 2304301"/>
              <a:gd name="connsiteX1277" fmla="*/ 3636400 w 9144000"/>
              <a:gd name="connsiteY1277" fmla="*/ 1300387 h 2304301"/>
              <a:gd name="connsiteX1278" fmla="*/ 3714955 w 9144000"/>
              <a:gd name="connsiteY1278" fmla="*/ 1296749 h 2304301"/>
              <a:gd name="connsiteX1279" fmla="*/ 3639326 w 9144000"/>
              <a:gd name="connsiteY1279" fmla="*/ 1274688 h 2304301"/>
              <a:gd name="connsiteX1280" fmla="*/ 3416306 w 9144000"/>
              <a:gd name="connsiteY1280" fmla="*/ 1230444 h 2304301"/>
              <a:gd name="connsiteX1281" fmla="*/ 3155735 w 9144000"/>
              <a:gd name="connsiteY1281" fmla="*/ 1213648 h 2304301"/>
              <a:gd name="connsiteX1282" fmla="*/ 7770717 w 9144000"/>
              <a:gd name="connsiteY1282" fmla="*/ 1213639 h 2304301"/>
              <a:gd name="connsiteX1283" fmla="*/ 7214466 w 9144000"/>
              <a:gd name="connsiteY1283" fmla="*/ 1284099 h 2304301"/>
              <a:gd name="connsiteX1284" fmla="*/ 7170381 w 9144000"/>
              <a:gd name="connsiteY1284" fmla="*/ 1296585 h 2304301"/>
              <a:gd name="connsiteX1285" fmla="*/ 7194770 w 9144000"/>
              <a:gd name="connsiteY1285" fmla="*/ 1298619 h 2304301"/>
              <a:gd name="connsiteX1286" fmla="*/ 7257944 w 9144000"/>
              <a:gd name="connsiteY1286" fmla="*/ 1301538 h 2304301"/>
              <a:gd name="connsiteX1287" fmla="*/ 7258243 w 9144000"/>
              <a:gd name="connsiteY1287" fmla="*/ 1301440 h 2304301"/>
              <a:gd name="connsiteX1288" fmla="*/ 7738431 w 9144000"/>
              <a:gd name="connsiteY1288" fmla="*/ 1225853 h 2304301"/>
              <a:gd name="connsiteX1289" fmla="*/ 7998750 w 9144000"/>
              <a:gd name="connsiteY1289" fmla="*/ 1246162 h 2304301"/>
              <a:gd name="connsiteX1290" fmla="*/ 8110476 w 9144000"/>
              <a:gd name="connsiteY1290" fmla="*/ 1270128 h 2304301"/>
              <a:gd name="connsiteX1291" fmla="*/ 8208945 w 9144000"/>
              <a:gd name="connsiteY1291" fmla="*/ 1297840 h 2304301"/>
              <a:gd name="connsiteX1292" fmla="*/ 8285826 w 9144000"/>
              <a:gd name="connsiteY1292" fmla="*/ 1293621 h 2304301"/>
              <a:gd name="connsiteX1293" fmla="*/ 8220921 w 9144000"/>
              <a:gd name="connsiteY1293" fmla="*/ 1274688 h 2304301"/>
              <a:gd name="connsiteX1294" fmla="*/ 7997901 w 9144000"/>
              <a:gd name="connsiteY1294" fmla="*/ 1230444 h 2304301"/>
              <a:gd name="connsiteX1295" fmla="*/ 7770717 w 9144000"/>
              <a:gd name="connsiteY1295" fmla="*/ 1213639 h 2304301"/>
              <a:gd name="connsiteX1296" fmla="*/ 944030 w 9144000"/>
              <a:gd name="connsiteY1296" fmla="*/ 1200079 h 2304301"/>
              <a:gd name="connsiteX1297" fmla="*/ 373892 w 9144000"/>
              <a:gd name="connsiteY1297" fmla="*/ 1261589 h 2304301"/>
              <a:gd name="connsiteX1298" fmla="*/ 230218 w 9144000"/>
              <a:gd name="connsiteY1298" fmla="*/ 1295566 h 2304301"/>
              <a:gd name="connsiteX1299" fmla="*/ 250832 w 9144000"/>
              <a:gd name="connsiteY1299" fmla="*/ 1297289 h 2304301"/>
              <a:gd name="connsiteX1300" fmla="*/ 343884 w 9144000"/>
              <a:gd name="connsiteY1300" fmla="*/ 1301101 h 2304301"/>
              <a:gd name="connsiteX1301" fmla="*/ 373024 w 9144000"/>
              <a:gd name="connsiteY1301" fmla="*/ 1292621 h 2304301"/>
              <a:gd name="connsiteX1302" fmla="*/ 1205438 w 9144000"/>
              <a:gd name="connsiteY1302" fmla="*/ 1226877 h 2304301"/>
              <a:gd name="connsiteX1303" fmla="*/ 1428822 w 9144000"/>
              <a:gd name="connsiteY1303" fmla="*/ 1271063 h 2304301"/>
              <a:gd name="connsiteX1304" fmla="*/ 1477981 w 9144000"/>
              <a:gd name="connsiteY1304" fmla="*/ 1285346 h 2304301"/>
              <a:gd name="connsiteX1305" fmla="*/ 1578927 w 9144000"/>
              <a:gd name="connsiteY1305" fmla="*/ 1278721 h 2304301"/>
              <a:gd name="connsiteX1306" fmla="*/ 1427102 w 9144000"/>
              <a:gd name="connsiteY1306" fmla="*/ 1245621 h 2304301"/>
              <a:gd name="connsiteX1307" fmla="*/ 1204675 w 9144000"/>
              <a:gd name="connsiteY1307" fmla="*/ 1212549 h 2304301"/>
              <a:gd name="connsiteX1308" fmla="*/ 944030 w 9144000"/>
              <a:gd name="connsiteY1308" fmla="*/ 1200079 h 2304301"/>
              <a:gd name="connsiteX1309" fmla="*/ 5523829 w 9144000"/>
              <a:gd name="connsiteY1309" fmla="*/ 1200071 h 2304301"/>
              <a:gd name="connsiteX1310" fmla="*/ 4953375 w 9144000"/>
              <a:gd name="connsiteY1310" fmla="*/ 1261875 h 2304301"/>
              <a:gd name="connsiteX1311" fmla="*/ 4811751 w 9144000"/>
              <a:gd name="connsiteY1311" fmla="*/ 1295561 h 2304301"/>
              <a:gd name="connsiteX1312" fmla="*/ 4832430 w 9144000"/>
              <a:gd name="connsiteY1312" fmla="*/ 1297289 h 2304301"/>
              <a:gd name="connsiteX1313" fmla="*/ 4924243 w 9144000"/>
              <a:gd name="connsiteY1313" fmla="*/ 1301051 h 2304301"/>
              <a:gd name="connsiteX1314" fmla="*/ 4953202 w 9144000"/>
              <a:gd name="connsiteY1314" fmla="*/ 1292621 h 2304301"/>
              <a:gd name="connsiteX1315" fmla="*/ 5785534 w 9144000"/>
              <a:gd name="connsiteY1315" fmla="*/ 1226875 h 2304301"/>
              <a:gd name="connsiteX1316" fmla="*/ 6008951 w 9144000"/>
              <a:gd name="connsiteY1316" fmla="*/ 1271071 h 2304301"/>
              <a:gd name="connsiteX1317" fmla="*/ 6058364 w 9144000"/>
              <a:gd name="connsiteY1317" fmla="*/ 1285426 h 2304301"/>
              <a:gd name="connsiteX1318" fmla="*/ 6159500 w 9144000"/>
              <a:gd name="connsiteY1318" fmla="*/ 1278788 h 2304301"/>
              <a:gd name="connsiteX1319" fmla="*/ 6007315 w 9144000"/>
              <a:gd name="connsiteY1319" fmla="*/ 1245603 h 2304301"/>
              <a:gd name="connsiteX1320" fmla="*/ 5784903 w 9144000"/>
              <a:gd name="connsiteY1320" fmla="*/ 1212530 h 2304301"/>
              <a:gd name="connsiteX1321" fmla="*/ 5523829 w 9144000"/>
              <a:gd name="connsiteY1321" fmla="*/ 1200071 h 2304301"/>
              <a:gd name="connsiteX1322" fmla="*/ 7737688 w 9144000"/>
              <a:gd name="connsiteY1322" fmla="*/ 1199318 h 2304301"/>
              <a:gd name="connsiteX1323" fmla="*/ 7090902 w 9144000"/>
              <a:gd name="connsiteY1323" fmla="*/ 1277029 h 2304301"/>
              <a:gd name="connsiteX1324" fmla="*/ 7051849 w 9144000"/>
              <a:gd name="connsiteY1324" fmla="*/ 1286697 h 2304301"/>
              <a:gd name="connsiteX1325" fmla="*/ 7159040 w 9144000"/>
              <a:gd name="connsiteY1325" fmla="*/ 1295639 h 2304301"/>
              <a:gd name="connsiteX1326" fmla="*/ 7259748 w 9144000"/>
              <a:gd name="connsiteY1326" fmla="*/ 1269437 h 2304301"/>
              <a:gd name="connsiteX1327" fmla="*/ 7736760 w 9144000"/>
              <a:gd name="connsiteY1327" fmla="*/ 1210067 h 2304301"/>
              <a:gd name="connsiteX1328" fmla="*/ 7997901 w 9144000"/>
              <a:gd name="connsiteY1328" fmla="*/ 1226799 h 2304301"/>
              <a:gd name="connsiteX1329" fmla="*/ 8221425 w 9144000"/>
              <a:gd name="connsiteY1329" fmla="*/ 1270995 h 2304301"/>
              <a:gd name="connsiteX1330" fmla="*/ 8297167 w 9144000"/>
              <a:gd name="connsiteY1330" fmla="*/ 1292999 h 2304301"/>
              <a:gd name="connsiteX1331" fmla="*/ 8408652 w 9144000"/>
              <a:gd name="connsiteY1331" fmla="*/ 1286881 h 2304301"/>
              <a:gd name="connsiteX1332" fmla="*/ 8332146 w 9144000"/>
              <a:gd name="connsiteY1332" fmla="*/ 1267457 h 2304301"/>
              <a:gd name="connsiteX1333" fmla="*/ 7998750 w 9144000"/>
              <a:gd name="connsiteY1333" fmla="*/ 1211765 h 2304301"/>
              <a:gd name="connsiteX1334" fmla="*/ 7737688 w 9144000"/>
              <a:gd name="connsiteY1334" fmla="*/ 1199318 h 2304301"/>
              <a:gd name="connsiteX1335" fmla="*/ 3156092 w 9144000"/>
              <a:gd name="connsiteY1335" fmla="*/ 1199318 h 2304301"/>
              <a:gd name="connsiteX1336" fmla="*/ 2585740 w 9144000"/>
              <a:gd name="connsiteY1336" fmla="*/ 1261129 h 2304301"/>
              <a:gd name="connsiteX1337" fmla="*/ 2474761 w 9144000"/>
              <a:gd name="connsiteY1337" fmla="*/ 1287534 h 2304301"/>
              <a:gd name="connsiteX1338" fmla="*/ 2578116 w 9144000"/>
              <a:gd name="connsiteY1338" fmla="*/ 1296166 h 2304301"/>
              <a:gd name="connsiteX1339" fmla="*/ 2733457 w 9144000"/>
              <a:gd name="connsiteY1339" fmla="*/ 1257385 h 2304301"/>
              <a:gd name="connsiteX1340" fmla="*/ 3155104 w 9144000"/>
              <a:gd name="connsiteY1340" fmla="*/ 1210067 h 2304301"/>
              <a:gd name="connsiteX1341" fmla="*/ 3416306 w 9144000"/>
              <a:gd name="connsiteY1341" fmla="*/ 1226799 h 2304301"/>
              <a:gd name="connsiteX1342" fmla="*/ 3639830 w 9144000"/>
              <a:gd name="connsiteY1342" fmla="*/ 1270995 h 2304301"/>
              <a:gd name="connsiteX1343" fmla="*/ 3726623 w 9144000"/>
              <a:gd name="connsiteY1343" fmla="*/ 1296209 h 2304301"/>
              <a:gd name="connsiteX1344" fmla="*/ 3729235 w 9144000"/>
              <a:gd name="connsiteY1344" fmla="*/ 1296088 h 2304301"/>
              <a:gd name="connsiteX1345" fmla="*/ 3839903 w 9144000"/>
              <a:gd name="connsiteY1345" fmla="*/ 1288540 h 2304301"/>
              <a:gd name="connsiteX1346" fmla="*/ 3639491 w 9144000"/>
              <a:gd name="connsiteY1346" fmla="*/ 1244850 h 2304301"/>
              <a:gd name="connsiteX1347" fmla="*/ 3417155 w 9144000"/>
              <a:gd name="connsiteY1347" fmla="*/ 1211765 h 2304301"/>
              <a:gd name="connsiteX1348" fmla="*/ 3156092 w 9144000"/>
              <a:gd name="connsiteY1348" fmla="*/ 1199318 h 2304301"/>
              <a:gd name="connsiteX1349" fmla="*/ 1275608 w 9144000"/>
              <a:gd name="connsiteY1349" fmla="*/ 1196167 h 2304301"/>
              <a:gd name="connsiteX1350" fmla="*/ 1684640 w 9144000"/>
              <a:gd name="connsiteY1350" fmla="*/ 1251928 h 2304301"/>
              <a:gd name="connsiteX1351" fmla="*/ 1752141 w 9144000"/>
              <a:gd name="connsiteY1351" fmla="*/ 1264735 h 2304301"/>
              <a:gd name="connsiteX1352" fmla="*/ 1963488 w 9144000"/>
              <a:gd name="connsiteY1352" fmla="*/ 1245220 h 2304301"/>
              <a:gd name="connsiteX1353" fmla="*/ 1796816 w 9144000"/>
              <a:gd name="connsiteY1353" fmla="*/ 1229640 h 2304301"/>
              <a:gd name="connsiteX1354" fmla="*/ 1275608 w 9144000"/>
              <a:gd name="connsiteY1354" fmla="*/ 1196167 h 2304301"/>
              <a:gd name="connsiteX1355" fmla="*/ 5855862 w 9144000"/>
              <a:gd name="connsiteY1355" fmla="*/ 1196158 h 2304301"/>
              <a:gd name="connsiteX1356" fmla="*/ 6264890 w 9144000"/>
              <a:gd name="connsiteY1356" fmla="*/ 1251915 h 2304301"/>
              <a:gd name="connsiteX1357" fmla="*/ 6332872 w 9144000"/>
              <a:gd name="connsiteY1357" fmla="*/ 1264814 h 2304301"/>
              <a:gd name="connsiteX1358" fmla="*/ 6544437 w 9144000"/>
              <a:gd name="connsiteY1358" fmla="*/ 1245280 h 2304301"/>
              <a:gd name="connsiteX1359" fmla="*/ 6377053 w 9144000"/>
              <a:gd name="connsiteY1359" fmla="*/ 1229637 h 2304301"/>
              <a:gd name="connsiteX1360" fmla="*/ 5855862 w 9144000"/>
              <a:gd name="connsiteY1360" fmla="*/ 1196158 h 2304301"/>
              <a:gd name="connsiteX1361" fmla="*/ 8068786 w 9144000"/>
              <a:gd name="connsiteY1361" fmla="*/ 1193883 h 2304301"/>
              <a:gd name="connsiteX1362" fmla="*/ 8478017 w 9144000"/>
              <a:gd name="connsiteY1362" fmla="*/ 1249650 h 2304301"/>
              <a:gd name="connsiteX1363" fmla="*/ 8608376 w 9144000"/>
              <a:gd name="connsiteY1363" fmla="*/ 1274369 h 2304301"/>
              <a:gd name="connsiteX1364" fmla="*/ 8855455 w 9144000"/>
              <a:gd name="connsiteY1364" fmla="*/ 1252149 h 2304301"/>
              <a:gd name="connsiteX1365" fmla="*/ 8590074 w 9144000"/>
              <a:gd name="connsiteY1365" fmla="*/ 1227340 h 2304301"/>
              <a:gd name="connsiteX1366" fmla="*/ 8068786 w 9144000"/>
              <a:gd name="connsiteY1366" fmla="*/ 1193883 h 2304301"/>
              <a:gd name="connsiteX1367" fmla="*/ 3487191 w 9144000"/>
              <a:gd name="connsiteY1367" fmla="*/ 1193883 h 2304301"/>
              <a:gd name="connsiteX1368" fmla="*/ 3896368 w 9144000"/>
              <a:gd name="connsiteY1368" fmla="*/ 1249650 h 2304301"/>
              <a:gd name="connsiteX1369" fmla="*/ 4031358 w 9144000"/>
              <a:gd name="connsiteY1369" fmla="*/ 1275271 h 2304301"/>
              <a:gd name="connsiteX1370" fmla="*/ 4277820 w 9144000"/>
              <a:gd name="connsiteY1370" fmla="*/ 1252520 h 2304301"/>
              <a:gd name="connsiteX1371" fmla="*/ 4008478 w 9144000"/>
              <a:gd name="connsiteY1371" fmla="*/ 1227340 h 2304301"/>
              <a:gd name="connsiteX1372" fmla="*/ 3487191 w 9144000"/>
              <a:gd name="connsiteY1372" fmla="*/ 1193883 h 2304301"/>
              <a:gd name="connsiteX1373" fmla="*/ 787941 w 9144000"/>
              <a:gd name="connsiteY1373" fmla="*/ 1191625 h 2304301"/>
              <a:gd name="connsiteX1374" fmla="*/ 724166 w 9144000"/>
              <a:gd name="connsiteY1374" fmla="*/ 1193825 h 2304301"/>
              <a:gd name="connsiteX1375" fmla="*/ 60479 w 9144000"/>
              <a:gd name="connsiteY1375" fmla="*/ 1278518 h 2304301"/>
              <a:gd name="connsiteX1376" fmla="*/ 50039 w 9144000"/>
              <a:gd name="connsiteY1376" fmla="*/ 1280507 h 2304301"/>
              <a:gd name="connsiteX1377" fmla="*/ 218092 w 9144000"/>
              <a:gd name="connsiteY1377" fmla="*/ 1294553 h 2304301"/>
              <a:gd name="connsiteX1378" fmla="*/ 373744 w 9144000"/>
              <a:gd name="connsiteY1378" fmla="*/ 1257595 h 2304301"/>
              <a:gd name="connsiteX1379" fmla="*/ 1206099 w 9144000"/>
              <a:gd name="connsiteY1379" fmla="*/ 1208252 h 2304301"/>
              <a:gd name="connsiteX1380" fmla="*/ 1428906 w 9144000"/>
              <a:gd name="connsiteY1380" fmla="*/ 1241326 h 2304301"/>
              <a:gd name="connsiteX1381" fmla="*/ 1595561 w 9144000"/>
              <a:gd name="connsiteY1381" fmla="*/ 1277630 h 2304301"/>
              <a:gd name="connsiteX1382" fmla="*/ 1654081 w 9144000"/>
              <a:gd name="connsiteY1382" fmla="*/ 1273789 h 2304301"/>
              <a:gd name="connsiteX1383" fmla="*/ 1734058 w 9144000"/>
              <a:gd name="connsiteY1383" fmla="*/ 1266404 h 2304301"/>
              <a:gd name="connsiteX1384" fmla="*/ 1648869 w 9144000"/>
              <a:gd name="connsiteY1384" fmla="*/ 1250405 h 2304301"/>
              <a:gd name="connsiteX1385" fmla="*/ 1204640 w 9144000"/>
              <a:gd name="connsiteY1385" fmla="*/ 1194736 h 2304301"/>
              <a:gd name="connsiteX1386" fmla="*/ 1157607 w 9144000"/>
              <a:gd name="connsiteY1386" fmla="*/ 1192086 h 2304301"/>
              <a:gd name="connsiteX1387" fmla="*/ 1129482 w 9144000"/>
              <a:gd name="connsiteY1387" fmla="*/ 1192331 h 2304301"/>
              <a:gd name="connsiteX1388" fmla="*/ 5368433 w 9144000"/>
              <a:gd name="connsiteY1388" fmla="*/ 1191622 h 2304301"/>
              <a:gd name="connsiteX1389" fmla="*/ 5304472 w 9144000"/>
              <a:gd name="connsiteY1389" fmla="*/ 1193834 h 2304301"/>
              <a:gd name="connsiteX1390" fmla="*/ 4640077 w 9144000"/>
              <a:gd name="connsiteY1390" fmla="*/ 1279216 h 2304301"/>
              <a:gd name="connsiteX1391" fmla="*/ 4632887 w 9144000"/>
              <a:gd name="connsiteY1391" fmla="*/ 1280611 h 2304301"/>
              <a:gd name="connsiteX1392" fmla="*/ 4798628 w 9144000"/>
              <a:gd name="connsiteY1392" fmla="*/ 1294464 h 2304301"/>
              <a:gd name="connsiteX1393" fmla="*/ 4953965 w 9144000"/>
              <a:gd name="connsiteY1393" fmla="*/ 1257586 h 2304301"/>
              <a:gd name="connsiteX1394" fmla="*/ 5786389 w 9144000"/>
              <a:gd name="connsiteY1394" fmla="*/ 1208241 h 2304301"/>
              <a:gd name="connsiteX1395" fmla="*/ 6009169 w 9144000"/>
              <a:gd name="connsiteY1395" fmla="*/ 1241314 h 2304301"/>
              <a:gd name="connsiteX1396" fmla="*/ 6176153 w 9144000"/>
              <a:gd name="connsiteY1396" fmla="*/ 1277695 h 2304301"/>
              <a:gd name="connsiteX1397" fmla="*/ 6235676 w 9144000"/>
              <a:gd name="connsiteY1397" fmla="*/ 1273789 h 2304301"/>
              <a:gd name="connsiteX1398" fmla="*/ 6314736 w 9144000"/>
              <a:gd name="connsiteY1398" fmla="*/ 1266489 h 2304301"/>
              <a:gd name="connsiteX1399" fmla="*/ 6229032 w 9144000"/>
              <a:gd name="connsiteY1399" fmla="*/ 1250396 h 2304301"/>
              <a:gd name="connsiteX1400" fmla="*/ 5784782 w 9144000"/>
              <a:gd name="connsiteY1400" fmla="*/ 1194735 h 2304301"/>
              <a:gd name="connsiteX1401" fmla="*/ 5738273 w 9144000"/>
              <a:gd name="connsiteY1401" fmla="*/ 1192098 h 2304301"/>
              <a:gd name="connsiteX1402" fmla="*/ 5711555 w 9144000"/>
              <a:gd name="connsiteY1402" fmla="*/ 1192331 h 2304301"/>
              <a:gd name="connsiteX1403" fmla="*/ 5161199 w 9144000"/>
              <a:gd name="connsiteY1403" fmla="*/ 1191193 h 2304301"/>
              <a:gd name="connsiteX1404" fmla="*/ 5003248 w 9144000"/>
              <a:gd name="connsiteY1404" fmla="*/ 1195546 h 2304301"/>
              <a:gd name="connsiteX1405" fmla="*/ 4640077 w 9144000"/>
              <a:gd name="connsiteY1405" fmla="*/ 1223379 h 2304301"/>
              <a:gd name="connsiteX1406" fmla="*/ 4322811 w 9144000"/>
              <a:gd name="connsiteY1406" fmla="*/ 1252661 h 2304301"/>
              <a:gd name="connsiteX1407" fmla="*/ 4562758 w 9144000"/>
              <a:gd name="connsiteY1407" fmla="*/ 1274750 h 2304301"/>
              <a:gd name="connsiteX1408" fmla="*/ 4614299 w 9144000"/>
              <a:gd name="connsiteY1408" fmla="*/ 1279058 h 2304301"/>
              <a:gd name="connsiteX1409" fmla="*/ 4639228 w 9144000"/>
              <a:gd name="connsiteY1409" fmla="*/ 1274222 h 2304301"/>
              <a:gd name="connsiteX1410" fmla="*/ 5019055 w 9144000"/>
              <a:gd name="connsiteY1410" fmla="*/ 1215060 h 2304301"/>
              <a:gd name="connsiteX1411" fmla="*/ 5298674 w 9144000"/>
              <a:gd name="connsiteY1411" fmla="*/ 1191478 h 2304301"/>
              <a:gd name="connsiteX1412" fmla="*/ 2966905 w 9144000"/>
              <a:gd name="connsiteY1412" fmla="*/ 1190456 h 2304301"/>
              <a:gd name="connsiteX1413" fmla="*/ 2935883 w 9144000"/>
              <a:gd name="connsiteY1413" fmla="*/ 1191529 h 2304301"/>
              <a:gd name="connsiteX1414" fmla="*/ 2615487 w 9144000"/>
              <a:gd name="connsiteY1414" fmla="*/ 1222131 h 2304301"/>
              <a:gd name="connsiteX1415" fmla="*/ 2300015 w 9144000"/>
              <a:gd name="connsiteY1415" fmla="*/ 1272379 h 2304301"/>
              <a:gd name="connsiteX1416" fmla="*/ 2350990 w 9144000"/>
              <a:gd name="connsiteY1416" fmla="*/ 1277077 h 2304301"/>
              <a:gd name="connsiteX1417" fmla="*/ 2350969 w 9144000"/>
              <a:gd name="connsiteY1417" fmla="*/ 1277195 h 2304301"/>
              <a:gd name="connsiteX1418" fmla="*/ 2455951 w 9144000"/>
              <a:gd name="connsiteY1418" fmla="*/ 1285963 h 2304301"/>
              <a:gd name="connsiteX1419" fmla="*/ 2509582 w 9144000"/>
              <a:gd name="connsiteY1419" fmla="*/ 1272701 h 2304301"/>
              <a:gd name="connsiteX1420" fmla="*/ 3157227 w 9144000"/>
              <a:gd name="connsiteY1420" fmla="*/ 1194990 h 2304301"/>
              <a:gd name="connsiteX1421" fmla="*/ 3418429 w 9144000"/>
              <a:gd name="connsiteY1421" fmla="*/ 1207437 h 2304301"/>
              <a:gd name="connsiteX1422" fmla="*/ 3641256 w 9144000"/>
              <a:gd name="connsiteY1422" fmla="*/ 1240538 h 2304301"/>
              <a:gd name="connsiteX1423" fmla="*/ 3856409 w 9144000"/>
              <a:gd name="connsiteY1423" fmla="*/ 1287414 h 2304301"/>
              <a:gd name="connsiteX1424" fmla="*/ 4012893 w 9144000"/>
              <a:gd name="connsiteY1424" fmla="*/ 1276741 h 2304301"/>
              <a:gd name="connsiteX1425" fmla="*/ 3860555 w 9144000"/>
              <a:gd name="connsiteY1425" fmla="*/ 1248127 h 2304301"/>
              <a:gd name="connsiteX1426" fmla="*/ 3416306 w 9144000"/>
              <a:gd name="connsiteY1426" fmla="*/ 1192403 h 2304301"/>
              <a:gd name="connsiteX1427" fmla="*/ 3397199 w 9144000"/>
              <a:gd name="connsiteY1427" fmla="*/ 1191334 h 2304301"/>
              <a:gd name="connsiteX1428" fmla="*/ 2805286 w 9144000"/>
              <a:gd name="connsiteY1428" fmla="*/ 1188578 h 2304301"/>
              <a:gd name="connsiteX1429" fmla="*/ 2634877 w 9144000"/>
              <a:gd name="connsiteY1429" fmla="*/ 1193257 h 2304301"/>
              <a:gd name="connsiteX1430" fmla="*/ 2271543 w 9144000"/>
              <a:gd name="connsiteY1430" fmla="*/ 1221105 h 2304301"/>
              <a:gd name="connsiteX1431" fmla="*/ 2007734 w 9144000"/>
              <a:gd name="connsiteY1431" fmla="*/ 1245442 h 2304301"/>
              <a:gd name="connsiteX1432" fmla="*/ 2279680 w 9144000"/>
              <a:gd name="connsiteY1432" fmla="*/ 1270505 h 2304301"/>
              <a:gd name="connsiteX1433" fmla="*/ 2650529 w 9144000"/>
              <a:gd name="connsiteY1433" fmla="*/ 1212804 h 2304301"/>
              <a:gd name="connsiteX1434" fmla="*/ 2917620 w 9144000"/>
              <a:gd name="connsiteY1434" fmla="*/ 1190292 h 2304301"/>
              <a:gd name="connsiteX1435" fmla="*/ 7626623 w 9144000"/>
              <a:gd name="connsiteY1435" fmla="*/ 1187754 h 2304301"/>
              <a:gd name="connsiteX1436" fmla="*/ 7517481 w 9144000"/>
              <a:gd name="connsiteY1436" fmla="*/ 1191529 h 2304301"/>
              <a:gd name="connsiteX1437" fmla="*/ 7197082 w 9144000"/>
              <a:gd name="connsiteY1437" fmla="*/ 1222131 h 2304301"/>
              <a:gd name="connsiteX1438" fmla="*/ 6881079 w 9144000"/>
              <a:gd name="connsiteY1438" fmla="*/ 1272463 h 2304301"/>
              <a:gd name="connsiteX1439" fmla="*/ 6931129 w 9144000"/>
              <a:gd name="connsiteY1439" fmla="*/ 1277077 h 2304301"/>
              <a:gd name="connsiteX1440" fmla="*/ 6931203 w 9144000"/>
              <a:gd name="connsiteY1440" fmla="*/ 1276634 h 2304301"/>
              <a:gd name="connsiteX1441" fmla="*/ 7039026 w 9144000"/>
              <a:gd name="connsiteY1441" fmla="*/ 1285628 h 2304301"/>
              <a:gd name="connsiteX1442" fmla="*/ 7091334 w 9144000"/>
              <a:gd name="connsiteY1442" fmla="*/ 1272701 h 2304301"/>
              <a:gd name="connsiteX1443" fmla="*/ 7738882 w 9144000"/>
              <a:gd name="connsiteY1443" fmla="*/ 1194990 h 2304301"/>
              <a:gd name="connsiteX1444" fmla="*/ 8000024 w 9144000"/>
              <a:gd name="connsiteY1444" fmla="*/ 1207437 h 2304301"/>
              <a:gd name="connsiteX1445" fmla="*/ 8334061 w 9144000"/>
              <a:gd name="connsiteY1445" fmla="*/ 1263159 h 2304301"/>
              <a:gd name="connsiteX1446" fmla="*/ 8424174 w 9144000"/>
              <a:gd name="connsiteY1446" fmla="*/ 1286029 h 2304301"/>
              <a:gd name="connsiteX1447" fmla="*/ 8564117 w 9144000"/>
              <a:gd name="connsiteY1447" fmla="*/ 1278350 h 2304301"/>
              <a:gd name="connsiteX1448" fmla="*/ 8590449 w 9144000"/>
              <a:gd name="connsiteY1448" fmla="*/ 1275982 h 2304301"/>
              <a:gd name="connsiteX1449" fmla="*/ 8442150 w 9144000"/>
              <a:gd name="connsiteY1449" fmla="*/ 1248127 h 2304301"/>
              <a:gd name="connsiteX1450" fmla="*/ 7997901 w 9144000"/>
              <a:gd name="connsiteY1450" fmla="*/ 1192403 h 2304301"/>
              <a:gd name="connsiteX1451" fmla="*/ 7947391 w 9144000"/>
              <a:gd name="connsiteY1451" fmla="*/ 1189555 h 2304301"/>
              <a:gd name="connsiteX1452" fmla="*/ 7896549 w 9144000"/>
              <a:gd name="connsiteY1452" fmla="*/ 1188437 h 2304301"/>
              <a:gd name="connsiteX1453" fmla="*/ 926127 w 9144000"/>
              <a:gd name="connsiteY1453" fmla="*/ 1186858 h 2304301"/>
              <a:gd name="connsiteX1454" fmla="*/ 904071 w 9144000"/>
              <a:gd name="connsiteY1454" fmla="*/ 1187619 h 2304301"/>
              <a:gd name="connsiteX1455" fmla="*/ 966395 w 9144000"/>
              <a:gd name="connsiteY1455" fmla="*/ 1187745 h 2304301"/>
              <a:gd name="connsiteX1456" fmla="*/ 7451721 w 9144000"/>
              <a:gd name="connsiteY1456" fmla="*/ 1186798 h 2304301"/>
              <a:gd name="connsiteX1457" fmla="*/ 7216473 w 9144000"/>
              <a:gd name="connsiteY1457" fmla="*/ 1193257 h 2304301"/>
              <a:gd name="connsiteX1458" fmla="*/ 6853137 w 9144000"/>
              <a:gd name="connsiteY1458" fmla="*/ 1221105 h 2304301"/>
              <a:gd name="connsiteX1459" fmla="*/ 6588635 w 9144000"/>
              <a:gd name="connsiteY1459" fmla="*/ 1245506 h 2304301"/>
              <a:gd name="connsiteX1460" fmla="*/ 6860736 w 9144000"/>
              <a:gd name="connsiteY1460" fmla="*/ 1270588 h 2304301"/>
              <a:gd name="connsiteX1461" fmla="*/ 7232125 w 9144000"/>
              <a:gd name="connsiteY1461" fmla="*/ 1212804 h 2304301"/>
              <a:gd name="connsiteX1462" fmla="*/ 7532163 w 9144000"/>
              <a:gd name="connsiteY1462" fmla="*/ 1187515 h 2304301"/>
              <a:gd name="connsiteX1463" fmla="*/ 7490263 w 9144000"/>
              <a:gd name="connsiteY1463" fmla="*/ 1187409 h 2304301"/>
              <a:gd name="connsiteX1464" fmla="*/ 790869 w 9144000"/>
              <a:gd name="connsiteY1464" fmla="*/ 1185436 h 2304301"/>
              <a:gd name="connsiteX1465" fmla="*/ 724790 w 9144000"/>
              <a:gd name="connsiteY1465" fmla="*/ 1187256 h 2304301"/>
              <a:gd name="connsiteX1466" fmla="*/ 768244 w 9144000"/>
              <a:gd name="connsiteY1466" fmla="*/ 1187344 h 2304301"/>
              <a:gd name="connsiteX1467" fmla="*/ 5370397 w 9144000"/>
              <a:gd name="connsiteY1467" fmla="*/ 1185429 h 2304301"/>
              <a:gd name="connsiteX1468" fmla="*/ 5318747 w 9144000"/>
              <a:gd name="connsiteY1468" fmla="*/ 1186852 h 2304301"/>
              <a:gd name="connsiteX1469" fmla="*/ 5353654 w 9144000"/>
              <a:gd name="connsiteY1469" fmla="*/ 1186841 h 2304301"/>
              <a:gd name="connsiteX1470" fmla="*/ 3137860 w 9144000"/>
              <a:gd name="connsiteY1470" fmla="*/ 1184544 h 2304301"/>
              <a:gd name="connsiteX1471" fmla="*/ 3084104 w 9144000"/>
              <a:gd name="connsiteY1471" fmla="*/ 1186403 h 2304301"/>
              <a:gd name="connsiteX1472" fmla="*/ 3236369 w 9144000"/>
              <a:gd name="connsiteY1472" fmla="*/ 1186714 h 2304301"/>
              <a:gd name="connsiteX1473" fmla="*/ 7583630 w 9144000"/>
              <a:gd name="connsiteY1473" fmla="*/ 1183177 h 2304301"/>
              <a:gd name="connsiteX1474" fmla="*/ 7577723 w 9144000"/>
              <a:gd name="connsiteY1474" fmla="*/ 1183339 h 2304301"/>
              <a:gd name="connsiteX1475" fmla="*/ 7581590 w 9144000"/>
              <a:gd name="connsiteY1475" fmla="*/ 1183349 h 2304301"/>
              <a:gd name="connsiteX1476" fmla="*/ 3002033 w 9144000"/>
              <a:gd name="connsiteY1476" fmla="*/ 1183177 h 2304301"/>
              <a:gd name="connsiteX1477" fmla="*/ 2905790 w 9144000"/>
              <a:gd name="connsiteY1477" fmla="*/ 1185819 h 2304301"/>
              <a:gd name="connsiteX1478" fmla="*/ 2922394 w 9144000"/>
              <a:gd name="connsiteY1478" fmla="*/ 1186073 h 2304301"/>
              <a:gd name="connsiteX1479" fmla="*/ 2966610 w 9144000"/>
              <a:gd name="connsiteY1479" fmla="*/ 1186163 h 2304301"/>
              <a:gd name="connsiteX1480" fmla="*/ 4561909 w 9144000"/>
              <a:gd name="connsiteY1480" fmla="*/ 1182273 h 2304301"/>
              <a:gd name="connsiteX1481" fmla="*/ 4561060 w 9144000"/>
              <a:gd name="connsiteY1481" fmla="*/ 1182281 h 2304301"/>
              <a:gd name="connsiteX1482" fmla="*/ 4561060 w 9144000"/>
              <a:gd name="connsiteY1482" fmla="*/ 1182367 h 2304301"/>
              <a:gd name="connsiteX1483" fmla="*/ 4557472 w 9144000"/>
              <a:gd name="connsiteY1483" fmla="*/ 1182312 h 2304301"/>
              <a:gd name="connsiteX1484" fmla="*/ 3497937 w 9144000"/>
              <a:gd name="connsiteY1484" fmla="*/ 1191540 h 2304301"/>
              <a:gd name="connsiteX1485" fmla="*/ 3487287 w 9144000"/>
              <a:gd name="connsiteY1485" fmla="*/ 1191518 h 2304301"/>
              <a:gd name="connsiteX1486" fmla="*/ 3945234 w 9144000"/>
              <a:gd name="connsiteY1486" fmla="*/ 1217901 h 2304301"/>
              <a:gd name="connsiteX1487" fmla="*/ 4299523 w 9144000"/>
              <a:gd name="connsiteY1487" fmla="*/ 1250517 h 2304301"/>
              <a:gd name="connsiteX1488" fmla="*/ 4640077 w 9144000"/>
              <a:gd name="connsiteY1488" fmla="*/ 1219082 h 2304301"/>
              <a:gd name="connsiteX1489" fmla="*/ 5049961 w 9144000"/>
              <a:gd name="connsiteY1489" fmla="*/ 1189833 h 2304301"/>
              <a:gd name="connsiteX1490" fmla="*/ 4561060 w 9144000"/>
              <a:gd name="connsiteY1490" fmla="*/ 1182380 h 2304301"/>
              <a:gd name="connsiteX1491" fmla="*/ 4561060 w 9144000"/>
              <a:gd name="connsiteY1491" fmla="*/ 1182367 h 2304301"/>
              <a:gd name="connsiteX1492" fmla="*/ 4561909 w 9144000"/>
              <a:gd name="connsiteY1492" fmla="*/ 1182380 h 2304301"/>
              <a:gd name="connsiteX1493" fmla="*/ 2348220 w 9144000"/>
              <a:gd name="connsiteY1493" fmla="*/ 1181606 h 2304301"/>
              <a:gd name="connsiteX1494" fmla="*/ 2270269 w 9144000"/>
              <a:gd name="connsiteY1494" fmla="*/ 1182380 h 2304301"/>
              <a:gd name="connsiteX1495" fmla="*/ 1249437 w 9144000"/>
              <a:gd name="connsiteY1495" fmla="*/ 1191285 h 2304301"/>
              <a:gd name="connsiteX1496" fmla="*/ 1439988 w 9144000"/>
              <a:gd name="connsiteY1496" fmla="*/ 1200160 h 2304301"/>
              <a:gd name="connsiteX1497" fmla="*/ 1733444 w 9144000"/>
              <a:gd name="connsiteY1497" fmla="*/ 1220163 h 2304301"/>
              <a:gd name="connsiteX1498" fmla="*/ 1984389 w 9144000"/>
              <a:gd name="connsiteY1498" fmla="*/ 1243290 h 2304301"/>
              <a:gd name="connsiteX1499" fmla="*/ 2271543 w 9144000"/>
              <a:gd name="connsiteY1499" fmla="*/ 1216777 h 2304301"/>
              <a:gd name="connsiteX1500" fmla="*/ 2691147 w 9144000"/>
              <a:gd name="connsiteY1500" fmla="*/ 1186837 h 2304301"/>
              <a:gd name="connsiteX1501" fmla="*/ 7059157 w 9144000"/>
              <a:gd name="connsiteY1501" fmla="*/ 1180579 h 2304301"/>
              <a:gd name="connsiteX1502" fmla="*/ 6851863 w 9144000"/>
              <a:gd name="connsiteY1502" fmla="*/ 1182380 h 2304301"/>
              <a:gd name="connsiteX1503" fmla="*/ 5829938 w 9144000"/>
              <a:gd name="connsiteY1503" fmla="*/ 1191298 h 2304301"/>
              <a:gd name="connsiteX1504" fmla="*/ 6020152 w 9144000"/>
              <a:gd name="connsiteY1504" fmla="*/ 1200152 h 2304301"/>
              <a:gd name="connsiteX1505" fmla="*/ 6313612 w 9144000"/>
              <a:gd name="connsiteY1505" fmla="*/ 1220154 h 2304301"/>
              <a:gd name="connsiteX1506" fmla="*/ 6565293 w 9144000"/>
              <a:gd name="connsiteY1506" fmla="*/ 1243354 h 2304301"/>
              <a:gd name="connsiteX1507" fmla="*/ 6853137 w 9144000"/>
              <a:gd name="connsiteY1507" fmla="*/ 1216777 h 2304301"/>
              <a:gd name="connsiteX1508" fmla="*/ 7283538 w 9144000"/>
              <a:gd name="connsiteY1508" fmla="*/ 1186067 h 2304301"/>
              <a:gd name="connsiteX1509" fmla="*/ 7346292 w 9144000"/>
              <a:gd name="connsiteY1509" fmla="*/ 1185128 h 2304301"/>
              <a:gd name="connsiteX1510" fmla="*/ 3987116 w 9144000"/>
              <a:gd name="connsiteY1510" fmla="*/ 1173635 h 2304301"/>
              <a:gd name="connsiteX1511" fmla="*/ 3123880 w 9144000"/>
              <a:gd name="connsiteY1511" fmla="*/ 1173911 h 2304301"/>
              <a:gd name="connsiteX1512" fmla="*/ 2518694 w 9144000"/>
              <a:gd name="connsiteY1512" fmla="*/ 1179915 h 2304301"/>
              <a:gd name="connsiteX1513" fmla="*/ 2813048 w 9144000"/>
              <a:gd name="connsiteY1513" fmla="*/ 1184405 h 2304301"/>
              <a:gd name="connsiteX1514" fmla="*/ 3138710 w 9144000"/>
              <a:gd name="connsiteY1514" fmla="*/ 1179532 h 2304301"/>
              <a:gd name="connsiteX1515" fmla="*/ 3366219 w 9144000"/>
              <a:gd name="connsiteY1515" fmla="*/ 1184544 h 2304301"/>
              <a:gd name="connsiteX1516" fmla="*/ 3410040 w 9144000"/>
              <a:gd name="connsiteY1516" fmla="*/ 1187068 h 2304301"/>
              <a:gd name="connsiteX1517" fmla="*/ 3497831 w 9144000"/>
              <a:gd name="connsiteY1517" fmla="*/ 1187247 h 2304301"/>
              <a:gd name="connsiteX1518" fmla="*/ 4377825 w 9144000"/>
              <a:gd name="connsiteY1518" fmla="*/ 1179579 h 2304301"/>
              <a:gd name="connsiteX1519" fmla="*/ 7992755 w 9144000"/>
              <a:gd name="connsiteY1519" fmla="*/ 1172471 h 2304301"/>
              <a:gd name="connsiteX1520" fmla="*/ 7234240 w 9144000"/>
              <a:gd name="connsiteY1520" fmla="*/ 1179059 h 2304301"/>
              <a:gd name="connsiteX1521" fmla="*/ 7485724 w 9144000"/>
              <a:gd name="connsiteY1521" fmla="*/ 1183042 h 2304301"/>
              <a:gd name="connsiteX1522" fmla="*/ 7720305 w 9144000"/>
              <a:gd name="connsiteY1522" fmla="*/ 1179532 h 2304301"/>
              <a:gd name="connsiteX1523" fmla="*/ 7934084 w 9144000"/>
              <a:gd name="connsiteY1523" fmla="*/ 1184241 h 2304301"/>
              <a:gd name="connsiteX1524" fmla="*/ 8051734 w 9144000"/>
              <a:gd name="connsiteY1524" fmla="*/ 1184539 h 2304301"/>
              <a:gd name="connsiteX1525" fmla="*/ 8839607 w 9144000"/>
              <a:gd name="connsiteY1525" fmla="*/ 1177756 h 2304301"/>
              <a:gd name="connsiteX1526" fmla="*/ 8568712 w 9144000"/>
              <a:gd name="connsiteY1526" fmla="*/ 1173635 h 2304301"/>
              <a:gd name="connsiteX1527" fmla="*/ 7992755 w 9144000"/>
              <a:gd name="connsiteY1527" fmla="*/ 1172471 h 2304301"/>
              <a:gd name="connsiteX1528" fmla="*/ 5779719 w 9144000"/>
              <a:gd name="connsiteY1528" fmla="*/ 1171671 h 2304301"/>
              <a:gd name="connsiteX1529" fmla="*/ 4733013 w 9144000"/>
              <a:gd name="connsiteY1529" fmla="*/ 1180783 h 2304301"/>
              <a:gd name="connsiteX1530" fmla="*/ 5135479 w 9144000"/>
              <a:gd name="connsiteY1530" fmla="*/ 1186911 h 2304301"/>
              <a:gd name="connsiteX1531" fmla="*/ 5169252 w 9144000"/>
              <a:gd name="connsiteY1531" fmla="*/ 1186900 h 2304301"/>
              <a:gd name="connsiteX1532" fmla="*/ 5507040 w 9144000"/>
              <a:gd name="connsiteY1532" fmla="*/ 1181843 h 2304301"/>
              <a:gd name="connsiteX1533" fmla="*/ 5728133 w 9144000"/>
              <a:gd name="connsiteY1533" fmla="*/ 1186721 h 2304301"/>
              <a:gd name="connsiteX1534" fmla="*/ 5998014 w 9144000"/>
              <a:gd name="connsiteY1534" fmla="*/ 1186634 h 2304301"/>
              <a:gd name="connsiteX1535" fmla="*/ 6762478 w 9144000"/>
              <a:gd name="connsiteY1535" fmla="*/ 1179045 h 2304301"/>
              <a:gd name="connsiteX1536" fmla="*/ 6355706 w 9144000"/>
              <a:gd name="connsiteY1536" fmla="*/ 1172846 h 2304301"/>
              <a:gd name="connsiteX1537" fmla="*/ 5779719 w 9144000"/>
              <a:gd name="connsiteY1537" fmla="*/ 1171671 h 2304301"/>
              <a:gd name="connsiteX1538" fmla="*/ 1200876 w 9144000"/>
              <a:gd name="connsiteY1538" fmla="*/ 1171403 h 2304301"/>
              <a:gd name="connsiteX1539" fmla="*/ 151246 w 9144000"/>
              <a:gd name="connsiteY1539" fmla="*/ 1180781 h 2304301"/>
              <a:gd name="connsiteX1540" fmla="*/ 553881 w 9144000"/>
              <a:gd name="connsiteY1540" fmla="*/ 1186911 h 2304301"/>
              <a:gd name="connsiteX1541" fmla="*/ 584679 w 9144000"/>
              <a:gd name="connsiteY1541" fmla="*/ 1186973 h 2304301"/>
              <a:gd name="connsiteX1542" fmla="*/ 926894 w 9144000"/>
              <a:gd name="connsiteY1542" fmla="*/ 1181853 h 2304301"/>
              <a:gd name="connsiteX1543" fmla="*/ 1154588 w 9144000"/>
              <a:gd name="connsiteY1543" fmla="*/ 1186867 h 2304301"/>
              <a:gd name="connsiteX1544" fmla="*/ 1172462 w 9144000"/>
              <a:gd name="connsiteY1544" fmla="*/ 1187700 h 2304301"/>
              <a:gd name="connsiteX1545" fmla="*/ 2179391 w 9144000"/>
              <a:gd name="connsiteY1545" fmla="*/ 1178948 h 2304301"/>
              <a:gd name="connsiteX1546" fmla="*/ 1776940 w 9144000"/>
              <a:gd name="connsiteY1546" fmla="*/ 1172745 h 2304301"/>
              <a:gd name="connsiteX1547" fmla="*/ 1200876 w 9144000"/>
              <a:gd name="connsiteY1547" fmla="*/ 1171403 h 2304301"/>
              <a:gd name="connsiteX1548" fmla="*/ 1200835 w 9144000"/>
              <a:gd name="connsiteY1548" fmla="*/ 1167377 h 2304301"/>
              <a:gd name="connsiteX1549" fmla="*/ 2351712 w 9144000"/>
              <a:gd name="connsiteY1549" fmla="*/ 1177312 h 2304301"/>
              <a:gd name="connsiteX1550" fmla="*/ 2351712 w 9144000"/>
              <a:gd name="connsiteY1550" fmla="*/ 1177368 h 2304301"/>
              <a:gd name="connsiteX1551" fmla="*/ 2354929 w 9144000"/>
              <a:gd name="connsiteY1551" fmla="*/ 1177417 h 2304301"/>
              <a:gd name="connsiteX1552" fmla="*/ 3411053 w 9144000"/>
              <a:gd name="connsiteY1552" fmla="*/ 1168171 h 2304301"/>
              <a:gd name="connsiteX1553" fmla="*/ 3987103 w 9144000"/>
              <a:gd name="connsiteY1553" fmla="*/ 1169356 h 2304301"/>
              <a:gd name="connsiteX1554" fmla="*/ 4553971 w 9144000"/>
              <a:gd name="connsiteY1554" fmla="*/ 1178044 h 2304301"/>
              <a:gd name="connsiteX1555" fmla="*/ 4637815 w 9144000"/>
              <a:gd name="connsiteY1555" fmla="*/ 1177313 h 2304301"/>
              <a:gd name="connsiteX1556" fmla="*/ 5779613 w 9144000"/>
              <a:gd name="connsiteY1556" fmla="*/ 1167378 h 2304301"/>
              <a:gd name="connsiteX1557" fmla="*/ 6355693 w 9144000"/>
              <a:gd name="connsiteY1557" fmla="*/ 1168553 h 2304301"/>
              <a:gd name="connsiteX1558" fmla="*/ 6930479 w 9144000"/>
              <a:gd name="connsiteY1558" fmla="*/ 1177313 h 2304301"/>
              <a:gd name="connsiteX1559" fmla="*/ 6930479 w 9144000"/>
              <a:gd name="connsiteY1559" fmla="*/ 1174247 h 2304301"/>
              <a:gd name="connsiteX1560" fmla="*/ 7061520 w 9144000"/>
              <a:gd name="connsiteY1560" fmla="*/ 1176323 h 2304301"/>
              <a:gd name="connsiteX1561" fmla="*/ 7992649 w 9144000"/>
              <a:gd name="connsiteY1561" fmla="*/ 1168171 h 2304301"/>
              <a:gd name="connsiteX1562" fmla="*/ 8568698 w 9144000"/>
              <a:gd name="connsiteY1562" fmla="*/ 1169356 h 2304301"/>
              <a:gd name="connsiteX1563" fmla="*/ 9017082 w 9144000"/>
              <a:gd name="connsiteY1563" fmla="*/ 1176228 h 2304301"/>
              <a:gd name="connsiteX1564" fmla="*/ 9144000 w 9144000"/>
              <a:gd name="connsiteY1564" fmla="*/ 1175136 h 2304301"/>
              <a:gd name="connsiteX1565" fmla="*/ 9144000 w 9144000"/>
              <a:gd name="connsiteY1565" fmla="*/ 1179429 h 2304301"/>
              <a:gd name="connsiteX1566" fmla="*/ 9143515 w 9144000"/>
              <a:gd name="connsiteY1566" fmla="*/ 1179433 h 2304301"/>
              <a:gd name="connsiteX1567" fmla="*/ 9143515 w 9144000"/>
              <a:gd name="connsiteY1567" fmla="*/ 1182380 h 2304301"/>
              <a:gd name="connsiteX1568" fmla="*/ 9019799 w 9144000"/>
              <a:gd name="connsiteY1568" fmla="*/ 1180497 h 2304301"/>
              <a:gd name="connsiteX1569" fmla="*/ 8051463 w 9144000"/>
              <a:gd name="connsiteY1569" fmla="*/ 1188829 h 2304301"/>
              <a:gd name="connsiteX1570" fmla="*/ 8020862 w 9144000"/>
              <a:gd name="connsiteY1570" fmla="*/ 1188752 h 2304301"/>
              <a:gd name="connsiteX1571" fmla="*/ 8526830 w 9144000"/>
              <a:gd name="connsiteY1571" fmla="*/ 1217901 h 2304301"/>
              <a:gd name="connsiteX1572" fmla="*/ 8877410 w 9144000"/>
              <a:gd name="connsiteY1572" fmla="*/ 1250175 h 2304301"/>
              <a:gd name="connsiteX1573" fmla="*/ 9144000 w 9144000"/>
              <a:gd name="connsiteY1573" fmla="*/ 1226200 h 2304301"/>
              <a:gd name="connsiteX1574" fmla="*/ 9144000 w 9144000"/>
              <a:gd name="connsiteY1574" fmla="*/ 1230496 h 2304301"/>
              <a:gd name="connsiteX1575" fmla="*/ 8901003 w 9144000"/>
              <a:gd name="connsiteY1575" fmla="*/ 1252347 h 2304301"/>
              <a:gd name="connsiteX1576" fmla="*/ 9144000 w 9144000"/>
              <a:gd name="connsiteY1576" fmla="*/ 1274717 h 2304301"/>
              <a:gd name="connsiteX1577" fmla="*/ 9144000 w 9144000"/>
              <a:gd name="connsiteY1577" fmla="*/ 1276606 h 2304301"/>
              <a:gd name="connsiteX1578" fmla="*/ 9143515 w 9144000"/>
              <a:gd name="connsiteY1578" fmla="*/ 1279078 h 2304301"/>
              <a:gd name="connsiteX1579" fmla="*/ 8878864 w 9144000"/>
              <a:gd name="connsiteY1579" fmla="*/ 1254338 h 2304301"/>
              <a:gd name="connsiteX1580" fmla="*/ 8623727 w 9144000"/>
              <a:gd name="connsiteY1580" fmla="*/ 1277280 h 2304301"/>
              <a:gd name="connsiteX1581" fmla="*/ 8882473 w 9144000"/>
              <a:gd name="connsiteY1581" fmla="*/ 1326345 h 2304301"/>
              <a:gd name="connsiteX1582" fmla="*/ 8908318 w 9144000"/>
              <a:gd name="connsiteY1582" fmla="*/ 1331374 h 2304301"/>
              <a:gd name="connsiteX1583" fmla="*/ 8959605 w 9144000"/>
              <a:gd name="connsiteY1583" fmla="*/ 1321736 h 2304301"/>
              <a:gd name="connsiteX1584" fmla="*/ 9144000 w 9144000"/>
              <a:gd name="connsiteY1584" fmla="*/ 1285637 h 2304301"/>
              <a:gd name="connsiteX1585" fmla="*/ 9144000 w 9144000"/>
              <a:gd name="connsiteY1585" fmla="*/ 1289944 h 2304301"/>
              <a:gd name="connsiteX1586" fmla="*/ 8960329 w 9144000"/>
              <a:gd name="connsiteY1586" fmla="*/ 1326037 h 2304301"/>
              <a:gd name="connsiteX1587" fmla="*/ 8919915 w 9144000"/>
              <a:gd name="connsiteY1587" fmla="*/ 1333631 h 2304301"/>
              <a:gd name="connsiteX1588" fmla="*/ 9092072 w 9144000"/>
              <a:gd name="connsiteY1588" fmla="*/ 1367132 h 2304301"/>
              <a:gd name="connsiteX1589" fmla="*/ 9144000 w 9144000"/>
              <a:gd name="connsiteY1589" fmla="*/ 1352167 h 2304301"/>
              <a:gd name="connsiteX1590" fmla="*/ 9144000 w 9144000"/>
              <a:gd name="connsiteY1590" fmla="*/ 1356483 h 2304301"/>
              <a:gd name="connsiteX1591" fmla="*/ 9101102 w 9144000"/>
              <a:gd name="connsiteY1591" fmla="*/ 1368890 h 2304301"/>
              <a:gd name="connsiteX1592" fmla="*/ 9143515 w 9144000"/>
              <a:gd name="connsiteY1592" fmla="*/ 1377143 h 2304301"/>
              <a:gd name="connsiteX1593" fmla="*/ 9143090 w 9144000"/>
              <a:gd name="connsiteY1593" fmla="*/ 1381471 h 2304301"/>
              <a:gd name="connsiteX1594" fmla="*/ 9091952 w 9144000"/>
              <a:gd name="connsiteY1594" fmla="*/ 1371536 h 2304301"/>
              <a:gd name="connsiteX1595" fmla="*/ 8959638 w 9144000"/>
              <a:gd name="connsiteY1595" fmla="*/ 1409803 h 2304301"/>
              <a:gd name="connsiteX1596" fmla="*/ 8920891 w 9144000"/>
              <a:gd name="connsiteY1596" fmla="*/ 1420946 h 2304301"/>
              <a:gd name="connsiteX1597" fmla="*/ 9045349 w 9144000"/>
              <a:gd name="connsiteY1597" fmla="*/ 1456608 h 2304301"/>
              <a:gd name="connsiteX1598" fmla="*/ 9144000 w 9144000"/>
              <a:gd name="connsiteY1598" fmla="*/ 1418642 h 2304301"/>
              <a:gd name="connsiteX1599" fmla="*/ 9144000 w 9144000"/>
              <a:gd name="connsiteY1599" fmla="*/ 1422923 h 2304301"/>
              <a:gd name="connsiteX1600" fmla="*/ 9051625 w 9144000"/>
              <a:gd name="connsiteY1600" fmla="*/ 1458407 h 2304301"/>
              <a:gd name="connsiteX1601" fmla="*/ 9144000 w 9144000"/>
              <a:gd name="connsiteY1601" fmla="*/ 1484876 h 2304301"/>
              <a:gd name="connsiteX1602" fmla="*/ 9144000 w 9144000"/>
              <a:gd name="connsiteY1602" fmla="*/ 1489456 h 2304301"/>
              <a:gd name="connsiteX1603" fmla="*/ 9044596 w 9144000"/>
              <a:gd name="connsiteY1603" fmla="*/ 1461107 h 2304301"/>
              <a:gd name="connsiteX1604" fmla="*/ 8958183 w 9144000"/>
              <a:gd name="connsiteY1604" fmla="*/ 1494301 h 2304301"/>
              <a:gd name="connsiteX1605" fmla="*/ 8915719 w 9144000"/>
              <a:gd name="connsiteY1605" fmla="*/ 1510642 h 2304301"/>
              <a:gd name="connsiteX1606" fmla="*/ 9022485 w 9144000"/>
              <a:gd name="connsiteY1606" fmla="*/ 1551642 h 2304301"/>
              <a:gd name="connsiteX1607" fmla="*/ 9144000 w 9144000"/>
              <a:gd name="connsiteY1607" fmla="*/ 1492109 h 2304301"/>
              <a:gd name="connsiteX1608" fmla="*/ 9144000 w 9144000"/>
              <a:gd name="connsiteY1608" fmla="*/ 1496316 h 2304301"/>
              <a:gd name="connsiteX1609" fmla="*/ 9026807 w 9144000"/>
              <a:gd name="connsiteY1609" fmla="*/ 1553301 h 2304301"/>
              <a:gd name="connsiteX1610" fmla="*/ 9111658 w 9144000"/>
              <a:gd name="connsiteY1610" fmla="*/ 1585885 h 2304301"/>
              <a:gd name="connsiteX1611" fmla="*/ 9144000 w 9144000"/>
              <a:gd name="connsiteY1611" fmla="*/ 1566676 h 2304301"/>
              <a:gd name="connsiteX1612" fmla="*/ 9144000 w 9144000"/>
              <a:gd name="connsiteY1612" fmla="*/ 1571750 h 2304301"/>
              <a:gd name="connsiteX1613" fmla="*/ 9116918 w 9144000"/>
              <a:gd name="connsiteY1613" fmla="*/ 1587905 h 2304301"/>
              <a:gd name="connsiteX1614" fmla="*/ 9144000 w 9144000"/>
              <a:gd name="connsiteY1614" fmla="*/ 1598304 h 2304301"/>
              <a:gd name="connsiteX1615" fmla="*/ 9144000 w 9144000"/>
              <a:gd name="connsiteY1615" fmla="*/ 1599453 h 2304301"/>
              <a:gd name="connsiteX1616" fmla="*/ 9143090 w 9144000"/>
              <a:gd name="connsiteY1616" fmla="*/ 1601975 h 2304301"/>
              <a:gd name="connsiteX1617" fmla="*/ 9112786 w 9144000"/>
              <a:gd name="connsiteY1617" fmla="*/ 1590370 h 2304301"/>
              <a:gd name="connsiteX1618" fmla="*/ 9010964 w 9144000"/>
              <a:gd name="connsiteY1618" fmla="*/ 1651109 h 2304301"/>
              <a:gd name="connsiteX1619" fmla="*/ 9086840 w 9144000"/>
              <a:gd name="connsiteY1619" fmla="*/ 1687945 h 2304301"/>
              <a:gd name="connsiteX1620" fmla="*/ 9144000 w 9144000"/>
              <a:gd name="connsiteY1620" fmla="*/ 1647437 h 2304301"/>
              <a:gd name="connsiteX1621" fmla="*/ 9144000 w 9144000"/>
              <a:gd name="connsiteY1621" fmla="*/ 1651753 h 2304301"/>
              <a:gd name="connsiteX1622" fmla="*/ 9090470 w 9144000"/>
              <a:gd name="connsiteY1622" fmla="*/ 1689708 h 2304301"/>
              <a:gd name="connsiteX1623" fmla="*/ 9144000 w 9144000"/>
              <a:gd name="connsiteY1623" fmla="*/ 1715696 h 2304301"/>
              <a:gd name="connsiteX1624" fmla="*/ 9144000 w 9144000"/>
              <a:gd name="connsiteY1624" fmla="*/ 1716881 h 2304301"/>
              <a:gd name="connsiteX1625" fmla="*/ 9143090 w 9144000"/>
              <a:gd name="connsiteY1625" fmla="*/ 1719403 h 2304301"/>
              <a:gd name="connsiteX1626" fmla="*/ 9086960 w 9144000"/>
              <a:gd name="connsiteY1626" fmla="*/ 1692196 h 2304301"/>
              <a:gd name="connsiteX1627" fmla="*/ 9000161 w 9144000"/>
              <a:gd name="connsiteY1627" fmla="*/ 1753742 h 2304301"/>
              <a:gd name="connsiteX1628" fmla="*/ 9144000 w 9144000"/>
              <a:gd name="connsiteY1628" fmla="*/ 1838960 h 2304301"/>
              <a:gd name="connsiteX1629" fmla="*/ 9144000 w 9144000"/>
              <a:gd name="connsiteY1629" fmla="*/ 1841760 h 2304301"/>
              <a:gd name="connsiteX1630" fmla="*/ 9143090 w 9144000"/>
              <a:gd name="connsiteY1630" fmla="*/ 1843322 h 2304301"/>
              <a:gd name="connsiteX1631" fmla="*/ 8996394 w 9144000"/>
              <a:gd name="connsiteY1631" fmla="*/ 1756413 h 2304301"/>
              <a:gd name="connsiteX1632" fmla="*/ 8951051 w 9144000"/>
              <a:gd name="connsiteY1632" fmla="*/ 1788564 h 2304301"/>
              <a:gd name="connsiteX1633" fmla="*/ 8921151 w 9144000"/>
              <a:gd name="connsiteY1633" fmla="*/ 1809738 h 2304301"/>
              <a:gd name="connsiteX1634" fmla="*/ 9144000 w 9144000"/>
              <a:gd name="connsiteY1634" fmla="*/ 1966276 h 2304301"/>
              <a:gd name="connsiteX1635" fmla="*/ 9144000 w 9144000"/>
              <a:gd name="connsiteY1635" fmla="*/ 1969211 h 2304301"/>
              <a:gd name="connsiteX1636" fmla="*/ 9143090 w 9144000"/>
              <a:gd name="connsiteY1636" fmla="*/ 1970773 h 2304301"/>
              <a:gd name="connsiteX1637" fmla="*/ 8917577 w 9144000"/>
              <a:gd name="connsiteY1637" fmla="*/ 1812269 h 2304301"/>
              <a:gd name="connsiteX1638" fmla="*/ 8734293 w 9144000"/>
              <a:gd name="connsiteY1638" fmla="*/ 1942064 h 2304301"/>
              <a:gd name="connsiteX1639" fmla="*/ 8077481 w 9144000"/>
              <a:gd name="connsiteY1639" fmla="*/ 2275422 h 2304301"/>
              <a:gd name="connsiteX1640" fmla="*/ 6930479 w 9144000"/>
              <a:gd name="connsiteY1640" fmla="*/ 1973302 h 2304301"/>
              <a:gd name="connsiteX1641" fmla="*/ 6932652 w 9144000"/>
              <a:gd name="connsiteY1641" fmla="*/ 1969724 h 2304301"/>
              <a:gd name="connsiteX1642" fmla="*/ 8076756 w 9144000"/>
              <a:gd name="connsiteY1642" fmla="*/ 2271844 h 2304301"/>
              <a:gd name="connsiteX1643" fmla="*/ 8732565 w 9144000"/>
              <a:gd name="connsiteY1643" fmla="*/ 1939101 h 2304301"/>
              <a:gd name="connsiteX1644" fmla="*/ 8914491 w 9144000"/>
              <a:gd name="connsiteY1644" fmla="*/ 1810100 h 2304301"/>
              <a:gd name="connsiteX1645" fmla="*/ 8871012 w 9144000"/>
              <a:gd name="connsiteY1645" fmla="*/ 1779540 h 2304301"/>
              <a:gd name="connsiteX1646" fmla="*/ 8836440 w 9144000"/>
              <a:gd name="connsiteY1646" fmla="*/ 1755142 h 2304301"/>
              <a:gd name="connsiteX1647" fmla="*/ 8735772 w 9144000"/>
              <a:gd name="connsiteY1647" fmla="*/ 1815129 h 2304301"/>
              <a:gd name="connsiteX1648" fmla="*/ 8078258 w 9144000"/>
              <a:gd name="connsiteY1648" fmla="*/ 2097142 h 2304301"/>
              <a:gd name="connsiteX1649" fmla="*/ 7088795 w 9144000"/>
              <a:gd name="connsiteY1649" fmla="*/ 1924980 h 2304301"/>
              <a:gd name="connsiteX1650" fmla="*/ 6931793 w 9144000"/>
              <a:gd name="connsiteY1650" fmla="*/ 1842246 h 2304301"/>
              <a:gd name="connsiteX1651" fmla="*/ 6932618 w 9144000"/>
              <a:gd name="connsiteY1651" fmla="*/ 1842735 h 2304301"/>
              <a:gd name="connsiteX1652" fmla="*/ 6930496 w 9144000"/>
              <a:gd name="connsiteY1652" fmla="*/ 1846302 h 2304301"/>
              <a:gd name="connsiteX1653" fmla="*/ 6695160 w 9144000"/>
              <a:gd name="connsiteY1653" fmla="*/ 1706816 h 2304301"/>
              <a:gd name="connsiteX1654" fmla="*/ 6628677 w 9144000"/>
              <a:gd name="connsiteY1654" fmla="*/ 1753371 h 2304301"/>
              <a:gd name="connsiteX1655" fmla="*/ 6660520 w 9144000"/>
              <a:gd name="connsiteY1655" fmla="*/ 1775925 h 2304301"/>
              <a:gd name="connsiteX1656" fmla="*/ 6932618 w 9144000"/>
              <a:gd name="connsiteY1656" fmla="*/ 1967092 h 2304301"/>
              <a:gd name="connsiteX1657" fmla="*/ 6930496 w 9144000"/>
              <a:gd name="connsiteY1657" fmla="*/ 1970701 h 2304301"/>
              <a:gd name="connsiteX1658" fmla="*/ 6658397 w 9144000"/>
              <a:gd name="connsiteY1658" fmla="*/ 1779534 h 2304301"/>
              <a:gd name="connsiteX1659" fmla="*/ 6625007 w 9144000"/>
              <a:gd name="connsiteY1659" fmla="*/ 1755941 h 2304301"/>
              <a:gd name="connsiteX1660" fmla="*/ 6581059 w 9144000"/>
              <a:gd name="connsiteY1660" fmla="*/ 1786716 h 2304301"/>
              <a:gd name="connsiteX1661" fmla="*/ 5707523 w 9144000"/>
              <a:gd name="connsiteY1661" fmla="*/ 2273624 h 2304301"/>
              <a:gd name="connsiteX1662" fmla="*/ 4560636 w 9144000"/>
              <a:gd name="connsiteY1662" fmla="*/ 1971456 h 2304301"/>
              <a:gd name="connsiteX1663" fmla="*/ 4560759 w 9144000"/>
              <a:gd name="connsiteY1663" fmla="*/ 1971244 h 2304301"/>
              <a:gd name="connsiteX1664" fmla="*/ 4561060 w 9144000"/>
              <a:gd name="connsiteY1664" fmla="*/ 1971456 h 2304301"/>
              <a:gd name="connsiteX1665" fmla="*/ 4563358 w 9144000"/>
              <a:gd name="connsiteY1665" fmla="*/ 1968168 h 2304301"/>
              <a:gd name="connsiteX1666" fmla="*/ 4806676 w 9144000"/>
              <a:gd name="connsiteY1666" fmla="*/ 2113111 h 2304301"/>
              <a:gd name="connsiteX1667" fmla="*/ 5706674 w 9144000"/>
              <a:gd name="connsiteY1667" fmla="*/ 2269979 h 2304301"/>
              <a:gd name="connsiteX1668" fmla="*/ 6578936 w 9144000"/>
              <a:gd name="connsiteY1668" fmla="*/ 1783868 h 2304301"/>
              <a:gd name="connsiteX1669" fmla="*/ 6621837 w 9144000"/>
              <a:gd name="connsiteY1669" fmla="*/ 1753701 h 2304301"/>
              <a:gd name="connsiteX1670" fmla="*/ 6552616 w 9144000"/>
              <a:gd name="connsiteY1670" fmla="*/ 1704790 h 2304301"/>
              <a:gd name="connsiteX1671" fmla="*/ 6365852 w 9144000"/>
              <a:gd name="connsiteY1671" fmla="*/ 1816168 h 2304301"/>
              <a:gd name="connsiteX1672" fmla="*/ 5708372 w 9144000"/>
              <a:gd name="connsiteY1672" fmla="*/ 2098223 h 2304301"/>
              <a:gd name="connsiteX1673" fmla="*/ 4560636 w 9144000"/>
              <a:gd name="connsiteY1673" fmla="*/ 1843322 h 2304301"/>
              <a:gd name="connsiteX1674" fmla="*/ 4412941 w 9144000"/>
              <a:gd name="connsiteY1674" fmla="*/ 1755683 h 2304301"/>
              <a:gd name="connsiteX1675" fmla="*/ 4368695 w 9144000"/>
              <a:gd name="connsiteY1675" fmla="*/ 1786696 h 2304301"/>
              <a:gd name="connsiteX1676" fmla="*/ 4336954 w 9144000"/>
              <a:gd name="connsiteY1676" fmla="*/ 1809170 h 2304301"/>
              <a:gd name="connsiteX1677" fmla="*/ 4563607 w 9144000"/>
              <a:gd name="connsiteY1677" fmla="*/ 1967811 h 2304301"/>
              <a:gd name="connsiteX1678" fmla="*/ 4563358 w 9144000"/>
              <a:gd name="connsiteY1678" fmla="*/ 1968168 h 2304301"/>
              <a:gd name="connsiteX1679" fmla="*/ 4562758 w 9144000"/>
              <a:gd name="connsiteY1679" fmla="*/ 1967811 h 2304301"/>
              <a:gd name="connsiteX1680" fmla="*/ 4560759 w 9144000"/>
              <a:gd name="connsiteY1680" fmla="*/ 1971244 h 2304301"/>
              <a:gd name="connsiteX1681" fmla="*/ 4333573 w 9144000"/>
              <a:gd name="connsiteY1681" fmla="*/ 1811564 h 2304301"/>
              <a:gd name="connsiteX1682" fmla="*/ 4151909 w 9144000"/>
              <a:gd name="connsiteY1682" fmla="*/ 1940188 h 2304301"/>
              <a:gd name="connsiteX1683" fmla="*/ 3495097 w 9144000"/>
              <a:gd name="connsiteY1683" fmla="*/ 2273581 h 2304301"/>
              <a:gd name="connsiteX1684" fmla="*/ 2348124 w 9144000"/>
              <a:gd name="connsiteY1684" fmla="*/ 1970701 h 2304301"/>
              <a:gd name="connsiteX1685" fmla="*/ 2348753 w 9144000"/>
              <a:gd name="connsiteY1685" fmla="*/ 1969631 h 2304301"/>
              <a:gd name="connsiteX1686" fmla="*/ 2078232 w 9144000"/>
              <a:gd name="connsiteY1686" fmla="*/ 1779507 h 2304301"/>
              <a:gd name="connsiteX1687" fmla="*/ 2044628 w 9144000"/>
              <a:gd name="connsiteY1687" fmla="*/ 1755771 h 2304301"/>
              <a:gd name="connsiteX1688" fmla="*/ 1999462 w 9144000"/>
              <a:gd name="connsiteY1688" fmla="*/ 1787399 h 2304301"/>
              <a:gd name="connsiteX1689" fmla="*/ 1125927 w 9144000"/>
              <a:gd name="connsiteY1689" fmla="*/ 2274307 h 2304301"/>
              <a:gd name="connsiteX1690" fmla="*/ 95310 w 9144000"/>
              <a:gd name="connsiteY1690" fmla="*/ 2046068 h 2304301"/>
              <a:gd name="connsiteX1691" fmla="*/ 0 w 9144000"/>
              <a:gd name="connsiteY1691" fmla="*/ 1985467 h 2304301"/>
              <a:gd name="connsiteX1692" fmla="*/ 0 w 9144000"/>
              <a:gd name="connsiteY1692" fmla="*/ 1980589 h 2304301"/>
              <a:gd name="connsiteX1693" fmla="*/ 97374 w 9144000"/>
              <a:gd name="connsiteY1693" fmla="*/ 2042505 h 2304301"/>
              <a:gd name="connsiteX1694" fmla="*/ 1125078 w 9144000"/>
              <a:gd name="connsiteY1694" fmla="*/ 2270776 h 2304301"/>
              <a:gd name="connsiteX1695" fmla="*/ 1997340 w 9144000"/>
              <a:gd name="connsiteY1695" fmla="*/ 1784552 h 2304301"/>
              <a:gd name="connsiteX1696" fmla="*/ 2041455 w 9144000"/>
              <a:gd name="connsiteY1696" fmla="*/ 1753531 h 2304301"/>
              <a:gd name="connsiteX1697" fmla="*/ 1971590 w 9144000"/>
              <a:gd name="connsiteY1697" fmla="*/ 1704181 h 2304301"/>
              <a:gd name="connsiteX1698" fmla="*/ 1783645 w 9144000"/>
              <a:gd name="connsiteY1698" fmla="*/ 1816168 h 2304301"/>
              <a:gd name="connsiteX1699" fmla="*/ 1125927 w 9144000"/>
              <a:gd name="connsiteY1699" fmla="*/ 2098223 h 2304301"/>
              <a:gd name="connsiteX1700" fmla="*/ 136506 w 9144000"/>
              <a:gd name="connsiteY1700" fmla="*/ 1926502 h 2304301"/>
              <a:gd name="connsiteX1701" fmla="*/ 0 w 9144000"/>
              <a:gd name="connsiteY1701" fmla="*/ 1854782 h 2304301"/>
              <a:gd name="connsiteX1702" fmla="*/ 0 w 9144000"/>
              <a:gd name="connsiteY1702" fmla="*/ 1850025 h 2304301"/>
              <a:gd name="connsiteX1703" fmla="*/ 138153 w 9144000"/>
              <a:gd name="connsiteY1703" fmla="*/ 1922632 h 2304301"/>
              <a:gd name="connsiteX1704" fmla="*/ 1124652 w 9144000"/>
              <a:gd name="connsiteY1704" fmla="*/ 2093895 h 2304301"/>
              <a:gd name="connsiteX1705" fmla="*/ 1781596 w 9144000"/>
              <a:gd name="connsiteY1705" fmla="*/ 1812481 h 2304301"/>
              <a:gd name="connsiteX1706" fmla="*/ 1967820 w 9144000"/>
              <a:gd name="connsiteY1706" fmla="*/ 1701518 h 2304301"/>
              <a:gd name="connsiteX1707" fmla="*/ 1888952 w 9144000"/>
              <a:gd name="connsiteY1707" fmla="*/ 1645810 h 2304301"/>
              <a:gd name="connsiteX1708" fmla="*/ 1784362 w 9144000"/>
              <a:gd name="connsiteY1708" fmla="*/ 1696926 h 2304301"/>
              <a:gd name="connsiteX1709" fmla="*/ 1125927 w 9144000"/>
              <a:gd name="connsiteY1709" fmla="*/ 1929200 h 2304301"/>
              <a:gd name="connsiteX1710" fmla="*/ 137360 w 9144000"/>
              <a:gd name="connsiteY1710" fmla="*/ 1788017 h 2304301"/>
              <a:gd name="connsiteX1711" fmla="*/ 0 w 9144000"/>
              <a:gd name="connsiteY1711" fmla="*/ 1728328 h 2304301"/>
              <a:gd name="connsiteX1712" fmla="*/ 0 w 9144000"/>
              <a:gd name="connsiteY1712" fmla="*/ 1724038 h 2304301"/>
              <a:gd name="connsiteX1713" fmla="*/ 138861 w 9144000"/>
              <a:gd name="connsiteY1713" fmla="*/ 1784223 h 2304301"/>
              <a:gd name="connsiteX1714" fmla="*/ 1125078 w 9144000"/>
              <a:gd name="connsiteY1714" fmla="*/ 1924872 h 2304301"/>
              <a:gd name="connsiteX1715" fmla="*/ 1782558 w 9144000"/>
              <a:gd name="connsiteY1715" fmla="*/ 1692598 h 2304301"/>
              <a:gd name="connsiteX1716" fmla="*/ 1884532 w 9144000"/>
              <a:gd name="connsiteY1716" fmla="*/ 1642688 h 2304301"/>
              <a:gd name="connsiteX1717" fmla="*/ 1861481 w 9144000"/>
              <a:gd name="connsiteY1717" fmla="*/ 1626406 h 2304301"/>
              <a:gd name="connsiteX1718" fmla="*/ 1790885 w 9144000"/>
              <a:gd name="connsiteY1718" fmla="*/ 1580783 h 2304301"/>
              <a:gd name="connsiteX1719" fmla="*/ 1790867 w 9144000"/>
              <a:gd name="connsiteY1719" fmla="*/ 1580790 h 2304301"/>
              <a:gd name="connsiteX1720" fmla="*/ 1125927 w 9144000"/>
              <a:gd name="connsiteY1720" fmla="*/ 1767353 h 2304301"/>
              <a:gd name="connsiteX1721" fmla="*/ 138694 w 9144000"/>
              <a:gd name="connsiteY1721" fmla="*/ 1656703 h 2304301"/>
              <a:gd name="connsiteX1722" fmla="*/ 27013 w 9144000"/>
              <a:gd name="connsiteY1722" fmla="*/ 1618420 h 2304301"/>
              <a:gd name="connsiteX1723" fmla="*/ 0 w 9144000"/>
              <a:gd name="connsiteY1723" fmla="*/ 1636508 h 2304301"/>
              <a:gd name="connsiteX1724" fmla="*/ 0 w 9144000"/>
              <a:gd name="connsiteY1724" fmla="*/ 1631357 h 2304301"/>
              <a:gd name="connsiteX1725" fmla="*/ 21711 w 9144000"/>
              <a:gd name="connsiteY1725" fmla="*/ 1616603 h 2304301"/>
              <a:gd name="connsiteX1726" fmla="*/ 0 w 9144000"/>
              <a:gd name="connsiteY1726" fmla="*/ 1609161 h 2304301"/>
              <a:gd name="connsiteX1727" fmla="*/ 0 w 9144000"/>
              <a:gd name="connsiteY1727" fmla="*/ 1605206 h 2304301"/>
              <a:gd name="connsiteX1728" fmla="*/ 25562 w 9144000"/>
              <a:gd name="connsiteY1728" fmla="*/ 1613986 h 2304301"/>
              <a:gd name="connsiteX1729" fmla="*/ 59096 w 9144000"/>
              <a:gd name="connsiteY1729" fmla="*/ 1591198 h 2304301"/>
              <a:gd name="connsiteX1730" fmla="*/ 158575 w 9144000"/>
              <a:gd name="connsiteY1730" fmla="*/ 1531956 h 2304301"/>
              <a:gd name="connsiteX1731" fmla="*/ 87867 w 9144000"/>
              <a:gd name="connsiteY1731" fmla="*/ 1515139 h 2304301"/>
              <a:gd name="connsiteX1732" fmla="*/ 61288 w 9144000"/>
              <a:gd name="connsiteY1732" fmla="*/ 1529150 h 2304301"/>
              <a:gd name="connsiteX1733" fmla="*/ 0 w 9144000"/>
              <a:gd name="connsiteY1733" fmla="*/ 1564399 h 2304301"/>
              <a:gd name="connsiteX1734" fmla="*/ 0 w 9144000"/>
              <a:gd name="connsiteY1734" fmla="*/ 1559419 h 2304301"/>
              <a:gd name="connsiteX1735" fmla="*/ 59096 w 9144000"/>
              <a:gd name="connsiteY1735" fmla="*/ 1525550 h 2304301"/>
              <a:gd name="connsiteX1736" fmla="*/ 81678 w 9144000"/>
              <a:gd name="connsiteY1736" fmla="*/ 1513667 h 2304301"/>
              <a:gd name="connsiteX1737" fmla="*/ 0 w 9144000"/>
              <a:gd name="connsiteY1737" fmla="*/ 1494242 h 2304301"/>
              <a:gd name="connsiteX1738" fmla="*/ 0 w 9144000"/>
              <a:gd name="connsiteY1738" fmla="*/ 1489715 h 2304301"/>
              <a:gd name="connsiteX1739" fmla="*/ 87663 w 9144000"/>
              <a:gd name="connsiteY1739" fmla="*/ 1510518 h 2304301"/>
              <a:gd name="connsiteX1740" fmla="*/ 217188 w 9144000"/>
              <a:gd name="connsiteY1740" fmla="*/ 1442360 h 2304301"/>
              <a:gd name="connsiteX1741" fmla="*/ 254772 w 9144000"/>
              <a:gd name="connsiteY1741" fmla="*/ 1425636 h 2304301"/>
              <a:gd name="connsiteX1742" fmla="*/ 168758 w 9144000"/>
              <a:gd name="connsiteY1742" fmla="*/ 1411624 h 2304301"/>
              <a:gd name="connsiteX1743" fmla="*/ 61262 w 9144000"/>
              <a:gd name="connsiteY1743" fmla="*/ 1458208 h 2304301"/>
              <a:gd name="connsiteX1744" fmla="*/ 0 w 9144000"/>
              <a:gd name="connsiteY1744" fmla="*/ 1487084 h 2304301"/>
              <a:gd name="connsiteX1745" fmla="*/ 0 w 9144000"/>
              <a:gd name="connsiteY1745" fmla="*/ 1482009 h 2304301"/>
              <a:gd name="connsiteX1746" fmla="*/ 59071 w 9144000"/>
              <a:gd name="connsiteY1746" fmla="*/ 1453893 h 2304301"/>
              <a:gd name="connsiteX1747" fmla="*/ 160083 w 9144000"/>
              <a:gd name="connsiteY1747" fmla="*/ 1410211 h 2304301"/>
              <a:gd name="connsiteX1748" fmla="*/ 64173 w 9144000"/>
              <a:gd name="connsiteY1748" fmla="*/ 1394587 h 2304301"/>
              <a:gd name="connsiteX1749" fmla="*/ 60496 w 9144000"/>
              <a:gd name="connsiteY1749" fmla="*/ 1395848 h 2304301"/>
              <a:gd name="connsiteX1750" fmla="*/ 0 w 9144000"/>
              <a:gd name="connsiteY1750" fmla="*/ 1418904 h 2304301"/>
              <a:gd name="connsiteX1751" fmla="*/ 0 w 9144000"/>
              <a:gd name="connsiteY1751" fmla="*/ 1414646 h 2304301"/>
              <a:gd name="connsiteX1752" fmla="*/ 56316 w 9144000"/>
              <a:gd name="connsiteY1752" fmla="*/ 1393307 h 2304301"/>
              <a:gd name="connsiteX1753" fmla="*/ 0 w 9144000"/>
              <a:gd name="connsiteY1753" fmla="*/ 1384134 h 2304301"/>
              <a:gd name="connsiteX1754" fmla="*/ 0 w 9144000"/>
              <a:gd name="connsiteY1754" fmla="*/ 1379649 h 2304301"/>
              <a:gd name="connsiteX1755" fmla="*/ 65109 w 9144000"/>
              <a:gd name="connsiteY1755" fmla="*/ 1390193 h 2304301"/>
              <a:gd name="connsiteX1756" fmla="*/ 218615 w 9144000"/>
              <a:gd name="connsiteY1756" fmla="*/ 1337555 h 2304301"/>
              <a:gd name="connsiteX1757" fmla="*/ 330808 w 9144000"/>
              <a:gd name="connsiteY1757" fmla="*/ 1304906 h 2304301"/>
              <a:gd name="connsiteX1758" fmla="*/ 250263 w 9144000"/>
              <a:gd name="connsiteY1758" fmla="*/ 1301612 h 2304301"/>
              <a:gd name="connsiteX1759" fmla="*/ 216551 w 9144000"/>
              <a:gd name="connsiteY1759" fmla="*/ 1298798 h 2304301"/>
              <a:gd name="connsiteX1760" fmla="*/ 60496 w 9144000"/>
              <a:gd name="connsiteY1760" fmla="*/ 1335704 h 2304301"/>
              <a:gd name="connsiteX1761" fmla="*/ 0 w 9144000"/>
              <a:gd name="connsiteY1761" fmla="*/ 1352988 h 2304301"/>
              <a:gd name="connsiteX1762" fmla="*/ 0 w 9144000"/>
              <a:gd name="connsiteY1762" fmla="*/ 1348807 h 2304301"/>
              <a:gd name="connsiteX1763" fmla="*/ 59839 w 9144000"/>
              <a:gd name="connsiteY1763" fmla="*/ 1332127 h 2304301"/>
              <a:gd name="connsiteX1764" fmla="*/ 204461 w 9144000"/>
              <a:gd name="connsiteY1764" fmla="*/ 1297789 h 2304301"/>
              <a:gd name="connsiteX1765" fmla="*/ 34010 w 9144000"/>
              <a:gd name="connsiteY1765" fmla="*/ 1283561 h 2304301"/>
              <a:gd name="connsiteX1766" fmla="*/ 0 w 9144000"/>
              <a:gd name="connsiteY1766" fmla="*/ 1290041 h 2304301"/>
              <a:gd name="connsiteX1767" fmla="*/ 0 w 9144000"/>
              <a:gd name="connsiteY1767" fmla="*/ 1285722 h 2304301"/>
              <a:gd name="connsiteX1768" fmla="*/ 18136 w 9144000"/>
              <a:gd name="connsiteY1768" fmla="*/ 1282236 h 2304301"/>
              <a:gd name="connsiteX1769" fmla="*/ 0 w 9144000"/>
              <a:gd name="connsiteY1769" fmla="*/ 1280722 h 2304301"/>
              <a:gd name="connsiteX1770" fmla="*/ 0 w 9144000"/>
              <a:gd name="connsiteY1770" fmla="*/ 1276325 h 2304301"/>
              <a:gd name="connsiteX1771" fmla="*/ 34073 w 9144000"/>
              <a:gd name="connsiteY1771" fmla="*/ 1279172 h 2304301"/>
              <a:gd name="connsiteX1772" fmla="*/ 59822 w 9144000"/>
              <a:gd name="connsiteY1772" fmla="*/ 1274223 h 2304301"/>
              <a:gd name="connsiteX1773" fmla="*/ 439556 w 9144000"/>
              <a:gd name="connsiteY1773" fmla="*/ 1215063 h 2304301"/>
              <a:gd name="connsiteX1774" fmla="*/ 719168 w 9144000"/>
              <a:gd name="connsiteY1774" fmla="*/ 1191483 h 2304301"/>
              <a:gd name="connsiteX1775" fmla="*/ 581671 w 9144000"/>
              <a:gd name="connsiteY1775" fmla="*/ 1191198 h 2304301"/>
              <a:gd name="connsiteX1776" fmla="*/ 423785 w 9144000"/>
              <a:gd name="connsiteY1776" fmla="*/ 1195547 h 2304301"/>
              <a:gd name="connsiteX1777" fmla="*/ 60479 w 9144000"/>
              <a:gd name="connsiteY1777" fmla="*/ 1223383 h 2304301"/>
              <a:gd name="connsiteX1778" fmla="*/ 0 w 9144000"/>
              <a:gd name="connsiteY1778" fmla="*/ 1229718 h 2304301"/>
              <a:gd name="connsiteX1779" fmla="*/ 0 w 9144000"/>
              <a:gd name="connsiteY1779" fmla="*/ 1225417 h 2304301"/>
              <a:gd name="connsiteX1780" fmla="*/ 59822 w 9144000"/>
              <a:gd name="connsiteY1780" fmla="*/ 1219089 h 2304301"/>
              <a:gd name="connsiteX1781" fmla="*/ 469556 w 9144000"/>
              <a:gd name="connsiteY1781" fmla="*/ 1189855 h 2304301"/>
              <a:gd name="connsiteX1782" fmla="*/ 0 w 9144000"/>
              <a:gd name="connsiteY1782" fmla="*/ 1182693 h 2304301"/>
              <a:gd name="connsiteX1783" fmla="*/ 0 w 9144000"/>
              <a:gd name="connsiteY1783" fmla="*/ 1177884 h 2304301"/>
              <a:gd name="connsiteX1784" fmla="*/ 59078 w 9144000"/>
              <a:gd name="connsiteY1784" fmla="*/ 1177312 h 2304301"/>
              <a:gd name="connsiteX1785" fmla="*/ 1200835 w 9144000"/>
              <a:gd name="connsiteY1785" fmla="*/ 1167377 h 2304301"/>
              <a:gd name="connsiteX1786" fmla="*/ 8033131 w 9144000"/>
              <a:gd name="connsiteY1786" fmla="*/ 1107208 h 2304301"/>
              <a:gd name="connsiteX1787" fmla="*/ 7672342 w 9144000"/>
              <a:gd name="connsiteY1787" fmla="*/ 1118028 h 2304301"/>
              <a:gd name="connsiteX1788" fmla="*/ 7998750 w 9144000"/>
              <a:gd name="connsiteY1788" fmla="*/ 1110055 h 2304301"/>
              <a:gd name="connsiteX1789" fmla="*/ 8033131 w 9144000"/>
              <a:gd name="connsiteY1789" fmla="*/ 1107208 h 2304301"/>
              <a:gd name="connsiteX1790" fmla="*/ 3450688 w 9144000"/>
              <a:gd name="connsiteY1790" fmla="*/ 1107208 h 2304301"/>
              <a:gd name="connsiteX1791" fmla="*/ 3089895 w 9144000"/>
              <a:gd name="connsiteY1791" fmla="*/ 1118028 h 2304301"/>
              <a:gd name="connsiteX1792" fmla="*/ 3416306 w 9144000"/>
              <a:gd name="connsiteY1792" fmla="*/ 1110055 h 2304301"/>
              <a:gd name="connsiteX1793" fmla="*/ 3450688 w 9144000"/>
              <a:gd name="connsiteY1793" fmla="*/ 1107208 h 2304301"/>
              <a:gd name="connsiteX1794" fmla="*/ 5819161 w 9144000"/>
              <a:gd name="connsiteY1794" fmla="*/ 1106319 h 2304301"/>
              <a:gd name="connsiteX1795" fmla="*/ 5458457 w 9144000"/>
              <a:gd name="connsiteY1795" fmla="*/ 1117068 h 2304301"/>
              <a:gd name="connsiteX1796" fmla="*/ 5784788 w 9144000"/>
              <a:gd name="connsiteY1796" fmla="*/ 1109187 h 2304301"/>
              <a:gd name="connsiteX1797" fmla="*/ 5819161 w 9144000"/>
              <a:gd name="connsiteY1797" fmla="*/ 1106319 h 2304301"/>
              <a:gd name="connsiteX1798" fmla="*/ 1239737 w 9144000"/>
              <a:gd name="connsiteY1798" fmla="*/ 1103346 h 2304301"/>
              <a:gd name="connsiteX1799" fmla="*/ 878865 w 9144000"/>
              <a:gd name="connsiteY1799" fmla="*/ 1114086 h 2304301"/>
              <a:gd name="connsiteX1800" fmla="*/ 1205446 w 9144000"/>
              <a:gd name="connsiteY1800" fmla="*/ 1106217 h 2304301"/>
              <a:gd name="connsiteX1801" fmla="*/ 1239737 w 9144000"/>
              <a:gd name="connsiteY1801" fmla="*/ 1103346 h 2304301"/>
              <a:gd name="connsiteX1802" fmla="*/ 6035105 w 9144000"/>
              <a:gd name="connsiteY1802" fmla="*/ 1085394 h 2304301"/>
              <a:gd name="connsiteX1803" fmla="*/ 5997604 w 9144000"/>
              <a:gd name="connsiteY1803" fmla="*/ 1091299 h 2304301"/>
              <a:gd name="connsiteX1804" fmla="*/ 6058640 w 9144000"/>
              <a:gd name="connsiteY1804" fmla="*/ 1086137 h 2304301"/>
              <a:gd name="connsiteX1805" fmla="*/ 1440813 w 9144000"/>
              <a:gd name="connsiteY1805" fmla="*/ 1084746 h 2304301"/>
              <a:gd name="connsiteX1806" fmla="*/ 1418092 w 9144000"/>
              <a:gd name="connsiteY1806" fmla="*/ 1088326 h 2304301"/>
              <a:gd name="connsiteX1807" fmla="*/ 1455093 w 9144000"/>
              <a:gd name="connsiteY1807" fmla="*/ 1085196 h 2304301"/>
              <a:gd name="connsiteX1808" fmla="*/ 4774932 w 9144000"/>
              <a:gd name="connsiteY1808" fmla="*/ 1084396 h 2304301"/>
              <a:gd name="connsiteX1809" fmla="*/ 4561909 w 9144000"/>
              <a:gd name="connsiteY1809" fmla="*/ 1090807 h 2304301"/>
              <a:gd name="connsiteX1810" fmla="*/ 4349492 w 9144000"/>
              <a:gd name="connsiteY1810" fmla="*/ 1100751 h 2304301"/>
              <a:gd name="connsiteX1811" fmla="*/ 4639367 w 9144000"/>
              <a:gd name="connsiteY1811" fmla="*/ 1114483 h 2304301"/>
              <a:gd name="connsiteX1812" fmla="*/ 6393219 w 9144000"/>
              <a:gd name="connsiteY1812" fmla="*/ 1111259 h 2304301"/>
              <a:gd name="connsiteX1813" fmla="*/ 6535435 w 9144000"/>
              <a:gd name="connsiteY1813" fmla="*/ 1104522 h 2304301"/>
              <a:gd name="connsiteX1814" fmla="*/ 6316720 w 9144000"/>
              <a:gd name="connsiteY1814" fmla="*/ 1094282 h 2304301"/>
              <a:gd name="connsiteX1815" fmla="*/ 6088722 w 9144000"/>
              <a:gd name="connsiteY1815" fmla="*/ 1087086 h 2304301"/>
              <a:gd name="connsiteX1816" fmla="*/ 5921007 w 9144000"/>
              <a:gd name="connsiteY1816" fmla="*/ 1100604 h 2304301"/>
              <a:gd name="connsiteX1817" fmla="*/ 5785637 w 9144000"/>
              <a:gd name="connsiteY1817" fmla="*/ 1112776 h 2304301"/>
              <a:gd name="connsiteX1818" fmla="*/ 5344516 w 9144000"/>
              <a:gd name="connsiteY1818" fmla="*/ 1116346 h 2304301"/>
              <a:gd name="connsiteX1819" fmla="*/ 4989965 w 9144000"/>
              <a:gd name="connsiteY1819" fmla="*/ 1104091 h 2304301"/>
              <a:gd name="connsiteX1820" fmla="*/ 3787200 w 9144000"/>
              <a:gd name="connsiteY1820" fmla="*/ 1083430 h 2304301"/>
              <a:gd name="connsiteX1821" fmla="*/ 3552557 w 9144000"/>
              <a:gd name="connsiteY1821" fmla="*/ 1102196 h 2304301"/>
              <a:gd name="connsiteX1822" fmla="*/ 3417155 w 9144000"/>
              <a:gd name="connsiteY1822" fmla="*/ 1114383 h 2304301"/>
              <a:gd name="connsiteX1823" fmla="*/ 2976142 w 9144000"/>
              <a:gd name="connsiteY1823" fmla="*/ 1117914 h 2304301"/>
              <a:gd name="connsiteX1824" fmla="*/ 2621825 w 9144000"/>
              <a:gd name="connsiteY1824" fmla="*/ 1105713 h 2304301"/>
              <a:gd name="connsiteX1825" fmla="*/ 2425790 w 9144000"/>
              <a:gd name="connsiteY1825" fmla="*/ 1087789 h 2304301"/>
              <a:gd name="connsiteX1826" fmla="*/ 2350994 w 9144000"/>
              <a:gd name="connsiteY1826" fmla="*/ 1090050 h 2304301"/>
              <a:gd name="connsiteX1827" fmla="*/ 2350994 w 9144000"/>
              <a:gd name="connsiteY1827" fmla="*/ 1092621 h 2304301"/>
              <a:gd name="connsiteX1828" fmla="*/ 2066463 w 9144000"/>
              <a:gd name="connsiteY1828" fmla="*/ 1106101 h 2304301"/>
              <a:gd name="connsiteX1829" fmla="*/ 2271543 w 9144000"/>
              <a:gd name="connsiteY1829" fmla="*/ 1115067 h 2304301"/>
              <a:gd name="connsiteX1830" fmla="*/ 4025515 w 9144000"/>
              <a:gd name="connsiteY1830" fmla="*/ 1111879 h 2304301"/>
              <a:gd name="connsiteX1831" fmla="*/ 4259313 w 9144000"/>
              <a:gd name="connsiteY1831" fmla="*/ 1100808 h 2304301"/>
              <a:gd name="connsiteX1832" fmla="*/ 4102187 w 9144000"/>
              <a:gd name="connsiteY1832" fmla="*/ 1093361 h 2304301"/>
              <a:gd name="connsiteX1833" fmla="*/ 2602985 w 9144000"/>
              <a:gd name="connsiteY1833" fmla="*/ 1082433 h 2304301"/>
              <a:gd name="connsiteX1834" fmla="*/ 2455930 w 9144000"/>
              <a:gd name="connsiteY1834" fmla="*/ 1086878 h 2304301"/>
              <a:gd name="connsiteX1835" fmla="*/ 2577947 w 9144000"/>
              <a:gd name="connsiteY1835" fmla="*/ 1098523 h 2304301"/>
              <a:gd name="connsiteX1836" fmla="*/ 2886582 w 9144000"/>
              <a:gd name="connsiteY1836" fmla="*/ 1112219 h 2304301"/>
              <a:gd name="connsiteX1837" fmla="*/ 7183349 w 9144000"/>
              <a:gd name="connsiteY1837" fmla="*/ 1082214 h 2304301"/>
              <a:gd name="connsiteX1838" fmla="*/ 7036145 w 9144000"/>
              <a:gd name="connsiteY1838" fmla="*/ 1086700 h 2304301"/>
              <a:gd name="connsiteX1839" fmla="*/ 7160232 w 9144000"/>
              <a:gd name="connsiteY1839" fmla="*/ 1098566 h 2304301"/>
              <a:gd name="connsiteX1840" fmla="*/ 7469026 w 9144000"/>
              <a:gd name="connsiteY1840" fmla="*/ 1112219 h 2304301"/>
              <a:gd name="connsiteX1841" fmla="*/ 5914545 w 9144000"/>
              <a:gd name="connsiteY1841" fmla="*/ 1081589 h 2304301"/>
              <a:gd name="connsiteX1842" fmla="*/ 5784788 w 9144000"/>
              <a:gd name="connsiteY1842" fmla="*/ 1099180 h 2304301"/>
              <a:gd name="connsiteX1843" fmla="*/ 5678274 w 9144000"/>
              <a:gd name="connsiteY1843" fmla="*/ 1107041 h 2304301"/>
              <a:gd name="connsiteX1844" fmla="*/ 5920159 w 9144000"/>
              <a:gd name="connsiteY1844" fmla="*/ 1095590 h 2304301"/>
              <a:gd name="connsiteX1845" fmla="*/ 6006215 w 9144000"/>
              <a:gd name="connsiteY1845" fmla="*/ 1084482 h 2304301"/>
              <a:gd name="connsiteX1846" fmla="*/ 8287579 w 9144000"/>
              <a:gd name="connsiteY1846" fmla="*/ 1080963 h 2304301"/>
              <a:gd name="connsiteX1847" fmla="*/ 8211404 w 9144000"/>
              <a:gd name="connsiteY1847" fmla="*/ 1092971 h 2304301"/>
              <a:gd name="connsiteX1848" fmla="*/ 8335536 w 9144000"/>
              <a:gd name="connsiteY1848" fmla="*/ 1082403 h 2304301"/>
              <a:gd name="connsiteX1849" fmla="*/ 1318304 w 9144000"/>
              <a:gd name="connsiteY1849" fmla="*/ 1080886 h 2304301"/>
              <a:gd name="connsiteX1850" fmla="*/ 1205446 w 9144000"/>
              <a:gd name="connsiteY1850" fmla="*/ 1096195 h 2304301"/>
              <a:gd name="connsiteX1851" fmla="*/ 1098740 w 9144000"/>
              <a:gd name="connsiteY1851" fmla="*/ 1104077 h 2304301"/>
              <a:gd name="connsiteX1852" fmla="*/ 1340746 w 9144000"/>
              <a:gd name="connsiteY1852" fmla="*/ 1092619 h 2304301"/>
              <a:gd name="connsiteX1853" fmla="*/ 1409368 w 9144000"/>
              <a:gd name="connsiteY1853" fmla="*/ 1083756 h 2304301"/>
              <a:gd name="connsiteX1854" fmla="*/ 3705317 w 9144000"/>
              <a:gd name="connsiteY1854" fmla="*/ 1080848 h 2304301"/>
              <a:gd name="connsiteX1855" fmla="*/ 3628960 w 9144000"/>
              <a:gd name="connsiteY1855" fmla="*/ 1092857 h 2304301"/>
              <a:gd name="connsiteX1856" fmla="*/ 3752666 w 9144000"/>
              <a:gd name="connsiteY1856" fmla="*/ 1082341 h 2304301"/>
              <a:gd name="connsiteX1857" fmla="*/ 1271912 w 9144000"/>
              <a:gd name="connsiteY1857" fmla="*/ 1079424 h 2304301"/>
              <a:gd name="connsiteX1858" fmla="*/ 1206106 w 9144000"/>
              <a:gd name="connsiteY1858" fmla="*/ 1090471 h 2304301"/>
              <a:gd name="connsiteX1859" fmla="*/ 1172218 w 9144000"/>
              <a:gd name="connsiteY1859" fmla="*/ 1093368 h 2304301"/>
              <a:gd name="connsiteX1860" fmla="*/ 1205446 w 9144000"/>
              <a:gd name="connsiteY1860" fmla="*/ 1091901 h 2304301"/>
              <a:gd name="connsiteX1861" fmla="*/ 1292576 w 9144000"/>
              <a:gd name="connsiteY1861" fmla="*/ 1080076 h 2304301"/>
              <a:gd name="connsiteX1862" fmla="*/ 4957555 w 9144000"/>
              <a:gd name="connsiteY1862" fmla="*/ 1078900 h 2304301"/>
              <a:gd name="connsiteX1863" fmla="*/ 4811244 w 9144000"/>
              <a:gd name="connsiteY1863" fmla="*/ 1083303 h 2304301"/>
              <a:gd name="connsiteX1864" fmla="*/ 4946415 w 9144000"/>
              <a:gd name="connsiteY1864" fmla="*/ 1096214 h 2304301"/>
              <a:gd name="connsiteX1865" fmla="*/ 5254977 w 9144000"/>
              <a:gd name="connsiteY1865" fmla="*/ 1109909 h 2304301"/>
              <a:gd name="connsiteX1866" fmla="*/ 2728213 w 9144000"/>
              <a:gd name="connsiteY1866" fmla="*/ 1078647 h 2304301"/>
              <a:gd name="connsiteX1867" fmla="*/ 2629016 w 9144000"/>
              <a:gd name="connsiteY1867" fmla="*/ 1081646 h 2304301"/>
              <a:gd name="connsiteX1868" fmla="*/ 2637212 w 9144000"/>
              <a:gd name="connsiteY1868" fmla="*/ 1082948 h 2304301"/>
              <a:gd name="connsiteX1869" fmla="*/ 2976142 w 9144000"/>
              <a:gd name="connsiteY1869" fmla="*/ 1113700 h 2304301"/>
              <a:gd name="connsiteX1870" fmla="*/ 3168846 w 9144000"/>
              <a:gd name="connsiteY1870" fmla="*/ 1112219 h 2304301"/>
              <a:gd name="connsiteX1871" fmla="*/ 2741204 w 9144000"/>
              <a:gd name="connsiteY1871" fmla="*/ 1080841 h 2304301"/>
              <a:gd name="connsiteX1872" fmla="*/ 7305287 w 9144000"/>
              <a:gd name="connsiteY1872" fmla="*/ 1078499 h 2304301"/>
              <a:gd name="connsiteX1873" fmla="*/ 7209718 w 9144000"/>
              <a:gd name="connsiteY1873" fmla="*/ 1081411 h 2304301"/>
              <a:gd name="connsiteX1874" fmla="*/ 7219657 w 9144000"/>
              <a:gd name="connsiteY1874" fmla="*/ 1082991 h 2304301"/>
              <a:gd name="connsiteX1875" fmla="*/ 7558587 w 9144000"/>
              <a:gd name="connsiteY1875" fmla="*/ 1113700 h 2304301"/>
              <a:gd name="connsiteX1876" fmla="*/ 7750866 w 9144000"/>
              <a:gd name="connsiteY1876" fmla="*/ 1113017 h 2304301"/>
              <a:gd name="connsiteX1877" fmla="*/ 7323384 w 9144000"/>
              <a:gd name="connsiteY1877" fmla="*/ 1081553 h 2304301"/>
              <a:gd name="connsiteX1878" fmla="*/ 405029 w 9144000"/>
              <a:gd name="connsiteY1878" fmla="*/ 1077946 h 2304301"/>
              <a:gd name="connsiteX1879" fmla="*/ 260764 w 9144000"/>
              <a:gd name="connsiteY1879" fmla="*/ 1082314 h 2304301"/>
              <a:gd name="connsiteX1880" fmla="*/ 367674 w 9144000"/>
              <a:gd name="connsiteY1880" fmla="*/ 1092528 h 2304301"/>
              <a:gd name="connsiteX1881" fmla="*/ 676300 w 9144000"/>
              <a:gd name="connsiteY1881" fmla="*/ 1106217 h 2304301"/>
              <a:gd name="connsiteX1882" fmla="*/ 8170866 w 9144000"/>
              <a:gd name="connsiteY1882" fmla="*/ 1077457 h 2304301"/>
              <a:gd name="connsiteX1883" fmla="*/ 7998750 w 9144000"/>
              <a:gd name="connsiteY1883" fmla="*/ 1100830 h 2304301"/>
              <a:gd name="connsiteX1884" fmla="*/ 7892211 w 9144000"/>
              <a:gd name="connsiteY1884" fmla="*/ 1108689 h 2304301"/>
              <a:gd name="connsiteX1885" fmla="*/ 8134153 w 9144000"/>
              <a:gd name="connsiteY1885" fmla="*/ 1097185 h 2304301"/>
              <a:gd name="connsiteX1886" fmla="*/ 8264542 w 9144000"/>
              <a:gd name="connsiteY1886" fmla="*/ 1080271 h 2304301"/>
              <a:gd name="connsiteX1887" fmla="*/ 3590155 w 9144000"/>
              <a:gd name="connsiteY1887" fmla="*/ 1077218 h 2304301"/>
              <a:gd name="connsiteX1888" fmla="*/ 3416306 w 9144000"/>
              <a:gd name="connsiteY1888" fmla="*/ 1100830 h 2304301"/>
              <a:gd name="connsiteX1889" fmla="*/ 3309766 w 9144000"/>
              <a:gd name="connsiteY1889" fmla="*/ 1108689 h 2304301"/>
              <a:gd name="connsiteX1890" fmla="*/ 3551708 w 9144000"/>
              <a:gd name="connsiteY1890" fmla="*/ 1097185 h 2304301"/>
              <a:gd name="connsiteX1891" fmla="*/ 3683055 w 9144000"/>
              <a:gd name="connsiteY1891" fmla="*/ 1080147 h 2304301"/>
              <a:gd name="connsiteX1892" fmla="*/ 3496994 w 9144000"/>
              <a:gd name="connsiteY1892" fmla="*/ 1075245 h 2304301"/>
              <a:gd name="connsiteX1893" fmla="*/ 3417155 w 9144000"/>
              <a:gd name="connsiteY1893" fmla="*/ 1088643 h 2304301"/>
              <a:gd name="connsiteX1894" fmla="*/ 2879102 w 9144000"/>
              <a:gd name="connsiteY1894" fmla="*/ 1084087 h 2304301"/>
              <a:gd name="connsiteX1895" fmla="*/ 2823038 w 9144000"/>
              <a:gd name="connsiteY1895" fmla="*/ 1075781 h 2304301"/>
              <a:gd name="connsiteX1896" fmla="*/ 2768007 w 9144000"/>
              <a:gd name="connsiteY1896" fmla="*/ 1077445 h 2304301"/>
              <a:gd name="connsiteX1897" fmla="*/ 2878783 w 9144000"/>
              <a:gd name="connsiteY1897" fmla="*/ 1093085 h 2304301"/>
              <a:gd name="connsiteX1898" fmla="*/ 3416306 w 9144000"/>
              <a:gd name="connsiteY1898" fmla="*/ 1096502 h 2304301"/>
              <a:gd name="connsiteX1899" fmla="*/ 3564548 w 9144000"/>
              <a:gd name="connsiteY1899" fmla="*/ 1076410 h 2304301"/>
              <a:gd name="connsiteX1900" fmla="*/ 3534449 w 9144000"/>
              <a:gd name="connsiteY1900" fmla="*/ 1075461 h 2304301"/>
              <a:gd name="connsiteX1901" fmla="*/ 5083294 w 9144000"/>
              <a:gd name="connsiteY1901" fmla="*/ 1075116 h 2304301"/>
              <a:gd name="connsiteX1902" fmla="*/ 4988318 w 9144000"/>
              <a:gd name="connsiteY1902" fmla="*/ 1077974 h 2304301"/>
              <a:gd name="connsiteX1903" fmla="*/ 5005189 w 9144000"/>
              <a:gd name="connsiteY1903" fmla="*/ 1080658 h 2304301"/>
              <a:gd name="connsiteX1904" fmla="*/ 5344516 w 9144000"/>
              <a:gd name="connsiteY1904" fmla="*/ 1111353 h 2304301"/>
              <a:gd name="connsiteX1905" fmla="*/ 5537175 w 9144000"/>
              <a:gd name="connsiteY1905" fmla="*/ 1110631 h 2304301"/>
              <a:gd name="connsiteX1906" fmla="*/ 5109050 w 9144000"/>
              <a:gd name="connsiteY1906" fmla="*/ 1079485 h 2304301"/>
              <a:gd name="connsiteX1907" fmla="*/ 8081714 w 9144000"/>
              <a:gd name="connsiteY1907" fmla="*/ 1074863 h 2304301"/>
              <a:gd name="connsiteX1908" fmla="*/ 7999599 w 9144000"/>
              <a:gd name="connsiteY1908" fmla="*/ 1088643 h 2304301"/>
              <a:gd name="connsiteX1909" fmla="*/ 7461545 w 9144000"/>
              <a:gd name="connsiteY1909" fmla="*/ 1084087 h 2304301"/>
              <a:gd name="connsiteX1910" fmla="*/ 7403605 w 9144000"/>
              <a:gd name="connsiteY1910" fmla="*/ 1075503 h 2304301"/>
              <a:gd name="connsiteX1911" fmla="*/ 7344147 w 9144000"/>
              <a:gd name="connsiteY1911" fmla="*/ 1077315 h 2304301"/>
              <a:gd name="connsiteX1912" fmla="*/ 7461227 w 9144000"/>
              <a:gd name="connsiteY1912" fmla="*/ 1093854 h 2304301"/>
              <a:gd name="connsiteX1913" fmla="*/ 7998750 w 9144000"/>
              <a:gd name="connsiteY1913" fmla="*/ 1097185 h 2304301"/>
              <a:gd name="connsiteX1914" fmla="*/ 8149034 w 9144000"/>
              <a:gd name="connsiteY1914" fmla="*/ 1076801 h 2304301"/>
              <a:gd name="connsiteX1915" fmla="*/ 8085049 w 9144000"/>
              <a:gd name="connsiteY1915" fmla="*/ 1074878 h 2304301"/>
              <a:gd name="connsiteX1916" fmla="*/ 5457902 w 9144000"/>
              <a:gd name="connsiteY1916" fmla="*/ 1074600 h 2304301"/>
              <a:gd name="connsiteX1917" fmla="*/ 5524226 w 9144000"/>
              <a:gd name="connsiteY1917" fmla="*/ 1077938 h 2304301"/>
              <a:gd name="connsiteX1918" fmla="*/ 5605573 w 9144000"/>
              <a:gd name="connsiteY1918" fmla="*/ 1075492 h 2304301"/>
              <a:gd name="connsiteX1919" fmla="*/ 5600441 w 9144000"/>
              <a:gd name="connsiteY1919" fmla="*/ 1075461 h 2304301"/>
              <a:gd name="connsiteX1920" fmla="*/ 5525322 w 9144000"/>
              <a:gd name="connsiteY1920" fmla="*/ 1077742 h 2304301"/>
              <a:gd name="connsiteX1921" fmla="*/ 5472634 w 9144000"/>
              <a:gd name="connsiteY1921" fmla="*/ 1074689 h 2304301"/>
              <a:gd name="connsiteX1922" fmla="*/ 518498 w 9144000"/>
              <a:gd name="connsiteY1922" fmla="*/ 1074510 h 2304301"/>
              <a:gd name="connsiteX1923" fmla="*/ 424390 w 9144000"/>
              <a:gd name="connsiteY1923" fmla="*/ 1077360 h 2304301"/>
              <a:gd name="connsiteX1924" fmla="*/ 426395 w 9144000"/>
              <a:gd name="connsiteY1924" fmla="*/ 1077679 h 2304301"/>
              <a:gd name="connsiteX1925" fmla="*/ 765806 w 9144000"/>
              <a:gd name="connsiteY1925" fmla="*/ 1108370 h 2304301"/>
              <a:gd name="connsiteX1926" fmla="*/ 958401 w 9144000"/>
              <a:gd name="connsiteY1926" fmla="*/ 1107666 h 2304301"/>
              <a:gd name="connsiteX1927" fmla="*/ 530320 w 9144000"/>
              <a:gd name="connsiteY1927" fmla="*/ 1076516 h 2304301"/>
              <a:gd name="connsiteX1928" fmla="*/ 815309 w 9144000"/>
              <a:gd name="connsiteY1928" fmla="*/ 1074075 h 2304301"/>
              <a:gd name="connsiteX1929" fmla="*/ 944739 w 9144000"/>
              <a:gd name="connsiteY1929" fmla="*/ 1080588 h 2304301"/>
              <a:gd name="connsiteX1930" fmla="*/ 1076894 w 9144000"/>
              <a:gd name="connsiteY1930" fmla="*/ 1076611 h 2304301"/>
              <a:gd name="connsiteX1931" fmla="*/ 1085410 w 9144000"/>
              <a:gd name="connsiteY1931" fmla="*/ 1075633 h 2304301"/>
              <a:gd name="connsiteX1932" fmla="*/ 5330849 w 9144000"/>
              <a:gd name="connsiteY1932" fmla="*/ 1073833 h 2304301"/>
              <a:gd name="connsiteX1933" fmla="*/ 5388864 w 9144000"/>
              <a:gd name="connsiteY1933" fmla="*/ 1080268 h 2304301"/>
              <a:gd name="connsiteX1934" fmla="*/ 5657139 w 9144000"/>
              <a:gd name="connsiteY1934" fmla="*/ 1082794 h 2304301"/>
              <a:gd name="connsiteX1935" fmla="*/ 5722424 w 9144000"/>
              <a:gd name="connsiteY1935" fmla="*/ 1076197 h 2304301"/>
              <a:gd name="connsiteX1936" fmla="*/ 5670983 w 9144000"/>
              <a:gd name="connsiteY1936" fmla="*/ 1075887 h 2304301"/>
              <a:gd name="connsiteX1937" fmla="*/ 5656569 w 9144000"/>
              <a:gd name="connsiteY1937" fmla="*/ 1077536 h 2304301"/>
              <a:gd name="connsiteX1938" fmla="*/ 5387536 w 9144000"/>
              <a:gd name="connsiteY1938" fmla="*/ 1074663 h 2304301"/>
              <a:gd name="connsiteX1939" fmla="*/ 5383473 w 9144000"/>
              <a:gd name="connsiteY1939" fmla="*/ 1074151 h 2304301"/>
              <a:gd name="connsiteX1940" fmla="*/ 2888401 w 9144000"/>
              <a:gd name="connsiteY1940" fmla="*/ 1073805 h 2304301"/>
              <a:gd name="connsiteX1941" fmla="*/ 2847085 w 9144000"/>
              <a:gd name="connsiteY1941" fmla="*/ 1075054 h 2304301"/>
              <a:gd name="connsiteX1942" fmla="*/ 2878783 w 9144000"/>
              <a:gd name="connsiteY1942" fmla="*/ 1079759 h 2304301"/>
              <a:gd name="connsiteX1943" fmla="*/ 3416306 w 9144000"/>
              <a:gd name="connsiteY1943" fmla="*/ 1084315 h 2304301"/>
              <a:gd name="connsiteX1944" fmla="*/ 3471226 w 9144000"/>
              <a:gd name="connsiteY1944" fmla="*/ 1075096 h 2304301"/>
              <a:gd name="connsiteX1945" fmla="*/ 3433093 w 9144000"/>
              <a:gd name="connsiteY1945" fmla="*/ 1074875 h 2304301"/>
              <a:gd name="connsiteX1946" fmla="*/ 3416306 w 9144000"/>
              <a:gd name="connsiteY1946" fmla="*/ 1077936 h 2304301"/>
              <a:gd name="connsiteX1947" fmla="*/ 3018773 w 9144000"/>
              <a:gd name="connsiteY1947" fmla="*/ 1088297 h 2304301"/>
              <a:gd name="connsiteX1948" fmla="*/ 7468326 w 9144000"/>
              <a:gd name="connsiteY1948" fmla="*/ 1073531 h 2304301"/>
              <a:gd name="connsiteX1949" fmla="*/ 7427621 w 9144000"/>
              <a:gd name="connsiteY1949" fmla="*/ 1074771 h 2304301"/>
              <a:gd name="connsiteX1950" fmla="*/ 7461227 w 9144000"/>
              <a:gd name="connsiteY1950" fmla="*/ 1079759 h 2304301"/>
              <a:gd name="connsiteX1951" fmla="*/ 7998750 w 9144000"/>
              <a:gd name="connsiteY1951" fmla="*/ 1084315 h 2304301"/>
              <a:gd name="connsiteX1952" fmla="*/ 8055766 w 9144000"/>
              <a:gd name="connsiteY1952" fmla="*/ 1074741 h 2304301"/>
              <a:gd name="connsiteX1953" fmla="*/ 8016032 w 9144000"/>
              <a:gd name="connsiteY1953" fmla="*/ 1074555 h 2304301"/>
              <a:gd name="connsiteX1954" fmla="*/ 7998750 w 9144000"/>
              <a:gd name="connsiteY1954" fmla="*/ 1077936 h 2304301"/>
              <a:gd name="connsiteX1955" fmla="*/ 7601196 w 9144000"/>
              <a:gd name="connsiteY1955" fmla="*/ 1088297 h 2304301"/>
              <a:gd name="connsiteX1956" fmla="*/ 695884 w 9144000"/>
              <a:gd name="connsiteY1956" fmla="*/ 1073386 h 2304301"/>
              <a:gd name="connsiteX1957" fmla="*/ 808651 w 9144000"/>
              <a:gd name="connsiteY1957" fmla="*/ 1085896 h 2304301"/>
              <a:gd name="connsiteX1958" fmla="*/ 1076910 w 9144000"/>
              <a:gd name="connsiteY1958" fmla="*/ 1088422 h 2304301"/>
              <a:gd name="connsiteX1959" fmla="*/ 1191143 w 9144000"/>
              <a:gd name="connsiteY1959" fmla="*/ 1076879 h 2304301"/>
              <a:gd name="connsiteX1960" fmla="*/ 1166410 w 9144000"/>
              <a:gd name="connsiteY1960" fmla="*/ 1076100 h 2304301"/>
              <a:gd name="connsiteX1961" fmla="*/ 1115501 w 9144000"/>
              <a:gd name="connsiteY1961" fmla="*/ 1075806 h 2304301"/>
              <a:gd name="connsiteX1962" fmla="*/ 1077155 w 9144000"/>
              <a:gd name="connsiteY1962" fmla="*/ 1080193 h 2304301"/>
              <a:gd name="connsiteX1963" fmla="*/ 808088 w 9144000"/>
              <a:gd name="connsiteY1963" fmla="*/ 1077323 h 2304301"/>
              <a:gd name="connsiteX1964" fmla="*/ 780720 w 9144000"/>
              <a:gd name="connsiteY1964" fmla="*/ 1073875 h 2304301"/>
              <a:gd name="connsiteX1965" fmla="*/ 3152150 w 9144000"/>
              <a:gd name="connsiteY1965" fmla="*/ 1073251 h 2304301"/>
              <a:gd name="connsiteX1966" fmla="*/ 3157532 w 9144000"/>
              <a:gd name="connsiteY1966" fmla="*/ 1073564 h 2304301"/>
              <a:gd name="connsiteX1967" fmla="*/ 3165342 w 9144000"/>
              <a:gd name="connsiteY1967" fmla="*/ 1073327 h 2304301"/>
              <a:gd name="connsiteX1968" fmla="*/ 7732508 w 9144000"/>
              <a:gd name="connsiteY1968" fmla="*/ 1073228 h 2304301"/>
              <a:gd name="connsiteX1969" fmla="*/ 7738285 w 9144000"/>
              <a:gd name="connsiteY1969" fmla="*/ 1073564 h 2304301"/>
              <a:gd name="connsiteX1970" fmla="*/ 7747116 w 9144000"/>
              <a:gd name="connsiteY1970" fmla="*/ 1073296 h 2304301"/>
              <a:gd name="connsiteX1971" fmla="*/ 5217102 w 9144000"/>
              <a:gd name="connsiteY1971" fmla="*/ 1073146 h 2304301"/>
              <a:gd name="connsiteX1972" fmla="*/ 5248032 w 9144000"/>
              <a:gd name="connsiteY1972" fmla="*/ 1077736 h 2304301"/>
              <a:gd name="connsiteX1973" fmla="*/ 5785540 w 9144000"/>
              <a:gd name="connsiteY1973" fmla="*/ 1082313 h 2304301"/>
              <a:gd name="connsiteX1974" fmla="*/ 5809582 w 9144000"/>
              <a:gd name="connsiteY1974" fmla="*/ 1078276 h 2304301"/>
              <a:gd name="connsiteX1975" fmla="*/ 5765296 w 9144000"/>
              <a:gd name="connsiteY1975" fmla="*/ 1076878 h 2304301"/>
              <a:gd name="connsiteX1976" fmla="*/ 5656901 w 9144000"/>
              <a:gd name="connsiteY1976" fmla="*/ 1087810 h 2304301"/>
              <a:gd name="connsiteX1977" fmla="*/ 5388170 w 9144000"/>
              <a:gd name="connsiteY1977" fmla="*/ 1085247 h 2304301"/>
              <a:gd name="connsiteX1978" fmla="*/ 5282857 w 9144000"/>
              <a:gd name="connsiteY1978" fmla="*/ 1073543 h 2304301"/>
              <a:gd name="connsiteX1979" fmla="*/ 609037 w 9144000"/>
              <a:gd name="connsiteY1979" fmla="*/ 1072885 h 2304301"/>
              <a:gd name="connsiteX1980" fmla="*/ 667853 w 9144000"/>
              <a:gd name="connsiteY1980" fmla="*/ 1081612 h 2304301"/>
              <a:gd name="connsiteX1981" fmla="*/ 1205448 w 9144000"/>
              <a:gd name="connsiteY1981" fmla="*/ 1086187 h 2304301"/>
              <a:gd name="connsiteX1982" fmla="*/ 1249843 w 9144000"/>
              <a:gd name="connsiteY1982" fmla="*/ 1078729 h 2304301"/>
              <a:gd name="connsiteX1983" fmla="*/ 1216011 w 9144000"/>
              <a:gd name="connsiteY1983" fmla="*/ 1077663 h 2304301"/>
              <a:gd name="connsiteX1984" fmla="*/ 1205405 w 9144000"/>
              <a:gd name="connsiteY1984" fmla="*/ 1079736 h 2304301"/>
              <a:gd name="connsiteX1985" fmla="*/ 667425 w 9144000"/>
              <a:gd name="connsiteY1985" fmla="*/ 1074543 h 2304301"/>
              <a:gd name="connsiteX1986" fmla="*/ 659570 w 9144000"/>
              <a:gd name="connsiteY1986" fmla="*/ 1073176 h 2304301"/>
              <a:gd name="connsiteX1987" fmla="*/ 5160164 w 9144000"/>
              <a:gd name="connsiteY1987" fmla="*/ 1072802 h 2304301"/>
              <a:gd name="connsiteX1988" fmla="*/ 5122980 w 9144000"/>
              <a:gd name="connsiteY1988" fmla="*/ 1073921 h 2304301"/>
              <a:gd name="connsiteX1989" fmla="*/ 5247365 w 9144000"/>
              <a:gd name="connsiteY1989" fmla="*/ 1091487 h 2304301"/>
              <a:gd name="connsiteX1990" fmla="*/ 5784788 w 9144000"/>
              <a:gd name="connsiteY1990" fmla="*/ 1094888 h 2304301"/>
              <a:gd name="connsiteX1991" fmla="*/ 5888811 w 9144000"/>
              <a:gd name="connsiteY1991" fmla="*/ 1080777 h 2304301"/>
              <a:gd name="connsiteX1992" fmla="*/ 5831738 w 9144000"/>
              <a:gd name="connsiteY1992" fmla="*/ 1078975 h 2304301"/>
              <a:gd name="connsiteX1993" fmla="*/ 5786389 w 9144000"/>
              <a:gd name="connsiteY1993" fmla="*/ 1086589 h 2304301"/>
              <a:gd name="connsiteX1994" fmla="*/ 5248377 w 9144000"/>
              <a:gd name="connsiteY1994" fmla="*/ 1082031 h 2304301"/>
              <a:gd name="connsiteX1995" fmla="*/ 5187194 w 9144000"/>
              <a:gd name="connsiteY1995" fmla="*/ 1072965 h 2304301"/>
              <a:gd name="connsiteX1996" fmla="*/ 578075 w 9144000"/>
              <a:gd name="connsiteY1996" fmla="*/ 1072706 h 2304301"/>
              <a:gd name="connsiteX1997" fmla="*/ 559869 w 9144000"/>
              <a:gd name="connsiteY1997" fmla="*/ 1073257 h 2304301"/>
              <a:gd name="connsiteX1998" fmla="*/ 667851 w 9144000"/>
              <a:gd name="connsiteY1998" fmla="*/ 1088503 h 2304301"/>
              <a:gd name="connsiteX1999" fmla="*/ 732150 w 9144000"/>
              <a:gd name="connsiteY1999" fmla="*/ 1091973 h 2304301"/>
              <a:gd name="connsiteX2000" fmla="*/ 668140 w 9144000"/>
              <a:gd name="connsiteY2000" fmla="*/ 1085908 h 2304301"/>
              <a:gd name="connsiteX2001" fmla="*/ 579079 w 9144000"/>
              <a:gd name="connsiteY2001" fmla="*/ 1072712 h 2304301"/>
              <a:gd name="connsiteX2002" fmla="*/ 7584478 w 9144000"/>
              <a:gd name="connsiteY2002" fmla="*/ 1072535 h 2304301"/>
              <a:gd name="connsiteX2003" fmla="*/ 7602129 w 9144000"/>
              <a:gd name="connsiteY2003" fmla="*/ 1074765 h 2304301"/>
              <a:gd name="connsiteX2004" fmla="*/ 7870297 w 9144000"/>
              <a:gd name="connsiteY2004" fmla="*/ 1077646 h 2304301"/>
              <a:gd name="connsiteX2005" fmla="*/ 7901882 w 9144000"/>
              <a:gd name="connsiteY2005" fmla="*/ 1074021 h 2304301"/>
              <a:gd name="connsiteX2006" fmla="*/ 7848951 w 9144000"/>
              <a:gd name="connsiteY2006" fmla="*/ 1073773 h 2304301"/>
              <a:gd name="connsiteX2007" fmla="*/ 7737761 w 9144000"/>
              <a:gd name="connsiteY2007" fmla="*/ 1077161 h 2304301"/>
              <a:gd name="connsiteX2008" fmla="*/ 7664307 w 9144000"/>
              <a:gd name="connsiteY2008" fmla="*/ 1072908 h 2304301"/>
              <a:gd name="connsiteX2009" fmla="*/ 2995870 w 9144000"/>
              <a:gd name="connsiteY2009" fmla="*/ 1072347 h 2304301"/>
              <a:gd name="connsiteX2010" fmla="*/ 3020420 w 9144000"/>
              <a:gd name="connsiteY2010" fmla="*/ 1075448 h 2304301"/>
              <a:gd name="connsiteX2011" fmla="*/ 3288684 w 9144000"/>
              <a:gd name="connsiteY2011" fmla="*/ 1078329 h 2304301"/>
              <a:gd name="connsiteX2012" fmla="*/ 3324265 w 9144000"/>
              <a:gd name="connsiteY2012" fmla="*/ 1074246 h 2304301"/>
              <a:gd name="connsiteX2013" fmla="*/ 3263986 w 9144000"/>
              <a:gd name="connsiteY2013" fmla="*/ 1073897 h 2304301"/>
              <a:gd name="connsiteX2014" fmla="*/ 3156836 w 9144000"/>
              <a:gd name="connsiteY2014" fmla="*/ 1077161 h 2304301"/>
              <a:gd name="connsiteX2015" fmla="*/ 3082317 w 9144000"/>
              <a:gd name="connsiteY2015" fmla="*/ 1072847 h 2304301"/>
              <a:gd name="connsiteX2016" fmla="*/ 7512137 w 9144000"/>
              <a:gd name="connsiteY2016" fmla="*/ 1072196 h 2304301"/>
              <a:gd name="connsiteX2017" fmla="*/ 7504073 w 9144000"/>
              <a:gd name="connsiteY2017" fmla="*/ 1072442 h 2304301"/>
              <a:gd name="connsiteX2018" fmla="*/ 7602106 w 9144000"/>
              <a:gd name="connsiteY2018" fmla="*/ 1083322 h 2304301"/>
              <a:gd name="connsiteX2019" fmla="*/ 7870296 w 9144000"/>
              <a:gd name="connsiteY2019" fmla="*/ 1085878 h 2304301"/>
              <a:gd name="connsiteX2020" fmla="*/ 7984069 w 9144000"/>
              <a:gd name="connsiteY2020" fmla="*/ 1074406 h 2304301"/>
              <a:gd name="connsiteX2021" fmla="*/ 7931953 w 9144000"/>
              <a:gd name="connsiteY2021" fmla="*/ 1074162 h 2304301"/>
              <a:gd name="connsiteX2022" fmla="*/ 7870548 w 9144000"/>
              <a:gd name="connsiteY2022" fmla="*/ 1081177 h 2304301"/>
              <a:gd name="connsiteX2023" fmla="*/ 7601403 w 9144000"/>
              <a:gd name="connsiteY2023" fmla="*/ 1078301 h 2304301"/>
              <a:gd name="connsiteX2024" fmla="*/ 7554495 w 9144000"/>
              <a:gd name="connsiteY2024" fmla="*/ 1072394 h 2304301"/>
              <a:gd name="connsiteX2025" fmla="*/ 2946149 w 9144000"/>
              <a:gd name="connsiteY2025" fmla="*/ 1072060 h 2304301"/>
              <a:gd name="connsiteX2026" fmla="*/ 2918318 w 9144000"/>
              <a:gd name="connsiteY2026" fmla="*/ 1072901 h 2304301"/>
              <a:gd name="connsiteX2027" fmla="*/ 3018916 w 9144000"/>
              <a:gd name="connsiteY2027" fmla="*/ 1084061 h 2304301"/>
              <a:gd name="connsiteX2028" fmla="*/ 3287287 w 9144000"/>
              <a:gd name="connsiteY2028" fmla="*/ 1086594 h 2304301"/>
              <a:gd name="connsiteX2029" fmla="*/ 3404948 w 9144000"/>
              <a:gd name="connsiteY2029" fmla="*/ 1074713 h 2304301"/>
              <a:gd name="connsiteX2030" fmla="*/ 3359925 w 9144000"/>
              <a:gd name="connsiteY2030" fmla="*/ 1074452 h 2304301"/>
              <a:gd name="connsiteX2031" fmla="*/ 3288105 w 9144000"/>
              <a:gd name="connsiteY2031" fmla="*/ 1082658 h 2304301"/>
              <a:gd name="connsiteX2032" fmla="*/ 3018980 w 9144000"/>
              <a:gd name="connsiteY2032" fmla="*/ 1079776 h 2304301"/>
              <a:gd name="connsiteX2033" fmla="*/ 2958305 w 9144000"/>
              <a:gd name="connsiteY2033" fmla="*/ 1072130 h 2304301"/>
              <a:gd name="connsiteX2034" fmla="*/ 1075661 w 9144000"/>
              <a:gd name="connsiteY2034" fmla="*/ 1057761 h 2304301"/>
              <a:gd name="connsiteX2035" fmla="*/ 978577 w 9144000"/>
              <a:gd name="connsiteY2035" fmla="*/ 1061245 h 2304301"/>
              <a:gd name="connsiteX2036" fmla="*/ 1045312 w 9144000"/>
              <a:gd name="connsiteY2036" fmla="*/ 1061496 h 2304301"/>
              <a:gd name="connsiteX2037" fmla="*/ 820754 w 9144000"/>
              <a:gd name="connsiteY2037" fmla="*/ 1053989 h 2304301"/>
              <a:gd name="connsiteX2038" fmla="*/ 878003 w 9144000"/>
              <a:gd name="connsiteY2038" fmla="*/ 1060867 h 2304301"/>
              <a:gd name="connsiteX2039" fmla="*/ 925423 w 9144000"/>
              <a:gd name="connsiteY2039" fmla="*/ 1061045 h 2304301"/>
              <a:gd name="connsiteX2040" fmla="*/ 5476464 w 9144000"/>
              <a:gd name="connsiteY2040" fmla="*/ 1047316 h 2304301"/>
              <a:gd name="connsiteX2041" fmla="*/ 5525195 w 9144000"/>
              <a:gd name="connsiteY2041" fmla="*/ 1051012 h 2304301"/>
              <a:gd name="connsiteX2042" fmla="*/ 5593191 w 9144000"/>
              <a:gd name="connsiteY2042" fmla="*/ 1048364 h 2304301"/>
              <a:gd name="connsiteX2043" fmla="*/ 1060891 w 9144000"/>
              <a:gd name="connsiteY2043" fmla="*/ 1044313 h 2304301"/>
              <a:gd name="connsiteX2044" fmla="*/ 1004344 w 9144000"/>
              <a:gd name="connsiteY2044" fmla="*/ 1046383 h 2304301"/>
              <a:gd name="connsiteX2045" fmla="*/ 1045335 w 9144000"/>
              <a:gd name="connsiteY2045" fmla="*/ 1046589 h 2304301"/>
              <a:gd name="connsiteX2046" fmla="*/ 6573591 w 9144000"/>
              <a:gd name="connsiteY2046" fmla="*/ 1043036 h 2304301"/>
              <a:gd name="connsiteX2047" fmla="*/ 6411858 w 9144000"/>
              <a:gd name="connsiteY2047" fmla="*/ 1061043 h 2304301"/>
              <a:gd name="connsiteX2048" fmla="*/ 6132465 w 9144000"/>
              <a:gd name="connsiteY2048" fmla="*/ 1083561 h 2304301"/>
              <a:gd name="connsiteX2049" fmla="*/ 6572145 w 9144000"/>
              <a:gd name="connsiteY2049" fmla="*/ 1102782 h 2304301"/>
              <a:gd name="connsiteX2050" fmla="*/ 6929766 w 9144000"/>
              <a:gd name="connsiteY2050" fmla="*/ 1085841 h 2304301"/>
              <a:gd name="connsiteX2051" fmla="*/ 6929766 w 9144000"/>
              <a:gd name="connsiteY2051" fmla="*/ 1090137 h 2304301"/>
              <a:gd name="connsiteX2052" fmla="*/ 6617375 w 9144000"/>
              <a:gd name="connsiteY2052" fmla="*/ 1104760 h 2304301"/>
              <a:gd name="connsiteX2053" fmla="*/ 6853137 w 9144000"/>
              <a:gd name="connsiteY2053" fmla="*/ 1115067 h 2304301"/>
              <a:gd name="connsiteX2054" fmla="*/ 8607112 w 9144000"/>
              <a:gd name="connsiteY2054" fmla="*/ 1111879 h 2304301"/>
              <a:gd name="connsiteX2055" fmla="*/ 8840909 w 9144000"/>
              <a:gd name="connsiteY2055" fmla="*/ 1100808 h 2304301"/>
              <a:gd name="connsiteX2056" fmla="*/ 8639151 w 9144000"/>
              <a:gd name="connsiteY2056" fmla="*/ 1091525 h 2304301"/>
              <a:gd name="connsiteX2057" fmla="*/ 8369483 w 9144000"/>
              <a:gd name="connsiteY2057" fmla="*/ 1083423 h 2304301"/>
              <a:gd name="connsiteX2058" fmla="*/ 8134577 w 9144000"/>
              <a:gd name="connsiteY2058" fmla="*/ 1102196 h 2304301"/>
              <a:gd name="connsiteX2059" fmla="*/ 7999599 w 9144000"/>
              <a:gd name="connsiteY2059" fmla="*/ 1114383 h 2304301"/>
              <a:gd name="connsiteX2060" fmla="*/ 7558587 w 9144000"/>
              <a:gd name="connsiteY2060" fmla="*/ 1117914 h 2304301"/>
              <a:gd name="connsiteX2061" fmla="*/ 7204270 w 9144000"/>
              <a:gd name="connsiteY2061" fmla="*/ 1105713 h 2304301"/>
              <a:gd name="connsiteX2062" fmla="*/ 7006273 w 9144000"/>
              <a:gd name="connsiteY2062" fmla="*/ 1087610 h 2304301"/>
              <a:gd name="connsiteX2063" fmla="*/ 6930479 w 9144000"/>
              <a:gd name="connsiteY2063" fmla="*/ 1089919 h 2304301"/>
              <a:gd name="connsiteX2064" fmla="*/ 6930479 w 9144000"/>
              <a:gd name="connsiteY2064" fmla="*/ 1085625 h 2304301"/>
              <a:gd name="connsiteX2065" fmla="*/ 6971045 w 9144000"/>
              <a:gd name="connsiteY2065" fmla="*/ 1084389 h 2304301"/>
              <a:gd name="connsiteX2066" fmla="*/ 6853137 w 9144000"/>
              <a:gd name="connsiteY2066" fmla="*/ 1073608 h 2304301"/>
              <a:gd name="connsiteX2067" fmla="*/ 1979147 w 9144000"/>
              <a:gd name="connsiteY2067" fmla="*/ 1041721 h 2304301"/>
              <a:gd name="connsiteX2068" fmla="*/ 1832340 w 9144000"/>
              <a:gd name="connsiteY2068" fmla="*/ 1058061 h 2304301"/>
              <a:gd name="connsiteX2069" fmla="*/ 1528174 w 9144000"/>
              <a:gd name="connsiteY2069" fmla="*/ 1082569 h 2304301"/>
              <a:gd name="connsiteX2070" fmla="*/ 2019343 w 9144000"/>
              <a:gd name="connsiteY2070" fmla="*/ 1104041 h 2304301"/>
              <a:gd name="connsiteX2071" fmla="*/ 2348127 w 9144000"/>
              <a:gd name="connsiteY2071" fmla="*/ 1088465 h 2304301"/>
              <a:gd name="connsiteX2072" fmla="*/ 2348127 w 9144000"/>
              <a:gd name="connsiteY2072" fmla="*/ 1085841 h 2304301"/>
              <a:gd name="connsiteX2073" fmla="*/ 2390482 w 9144000"/>
              <a:gd name="connsiteY2073" fmla="*/ 1084561 h 2304301"/>
              <a:gd name="connsiteX2074" fmla="*/ 2270694 w 9144000"/>
              <a:gd name="connsiteY2074" fmla="*/ 1073608 h 2304301"/>
              <a:gd name="connsiteX2075" fmla="*/ 827709 w 9144000"/>
              <a:gd name="connsiteY2075" fmla="*/ 1038522 h 2304301"/>
              <a:gd name="connsiteX2076" fmla="*/ 877995 w 9144000"/>
              <a:gd name="connsiteY2076" fmla="*/ 1045746 h 2304301"/>
              <a:gd name="connsiteX2077" fmla="*/ 918355 w 9144000"/>
              <a:gd name="connsiteY2077" fmla="*/ 1045949 h 2304301"/>
              <a:gd name="connsiteX2078" fmla="*/ 4297119 w 9144000"/>
              <a:gd name="connsiteY2078" fmla="*/ 1034543 h 2304301"/>
              <a:gd name="connsiteX2079" fmla="*/ 4043337 w 9144000"/>
              <a:gd name="connsiteY2079" fmla="*/ 1062945 h 2304301"/>
              <a:gd name="connsiteX2080" fmla="*/ 3825864 w 9144000"/>
              <a:gd name="connsiteY2080" fmla="*/ 1080338 h 2304301"/>
              <a:gd name="connsiteX2081" fmla="*/ 4102813 w 9144000"/>
              <a:gd name="connsiteY2081" fmla="*/ 1089065 h 2304301"/>
              <a:gd name="connsiteX2082" fmla="*/ 4305010 w 9144000"/>
              <a:gd name="connsiteY2082" fmla="*/ 1098644 h 2304301"/>
              <a:gd name="connsiteX2083" fmla="*/ 4561909 w 9144000"/>
              <a:gd name="connsiteY2083" fmla="*/ 1086479 h 2304301"/>
              <a:gd name="connsiteX2084" fmla="*/ 4739131 w 9144000"/>
              <a:gd name="connsiteY2084" fmla="*/ 1081117 h 2304301"/>
              <a:gd name="connsiteX2085" fmla="*/ 4639232 w 9144000"/>
              <a:gd name="connsiteY2085" fmla="*/ 1071967 h 2304301"/>
              <a:gd name="connsiteX2086" fmla="*/ 700216 w 9144000"/>
              <a:gd name="connsiteY2086" fmla="*/ 1032409 h 2304301"/>
              <a:gd name="connsiteX2087" fmla="*/ 703638 w 9144000"/>
              <a:gd name="connsiteY2087" fmla="*/ 1033247 h 2304301"/>
              <a:gd name="connsiteX2088" fmla="*/ 709109 w 9144000"/>
              <a:gd name="connsiteY2088" fmla="*/ 1033956 h 2304301"/>
              <a:gd name="connsiteX2089" fmla="*/ 5777527 w 9144000"/>
              <a:gd name="connsiteY2089" fmla="*/ 1026361 h 2304301"/>
              <a:gd name="connsiteX2090" fmla="*/ 5643832 w 9144000"/>
              <a:gd name="connsiteY2090" fmla="*/ 1046393 h 2304301"/>
              <a:gd name="connsiteX2091" fmla="*/ 5657322 w 9144000"/>
              <a:gd name="connsiteY2091" fmla="*/ 1045867 h 2304301"/>
              <a:gd name="connsiteX2092" fmla="*/ 6404792 w 9144000"/>
              <a:gd name="connsiteY2092" fmla="*/ 1024575 h 2304301"/>
              <a:gd name="connsiteX2093" fmla="*/ 6335208 w 9144000"/>
              <a:gd name="connsiteY2093" fmla="*/ 1038141 h 2304301"/>
              <a:gd name="connsiteX2094" fmla="*/ 6065375 w 9144000"/>
              <a:gd name="connsiteY2094" fmla="*/ 1080628 h 2304301"/>
              <a:gd name="connsiteX2095" fmla="*/ 6103878 w 9144000"/>
              <a:gd name="connsiteY2095" fmla="*/ 1082311 h 2304301"/>
              <a:gd name="connsiteX2096" fmla="*/ 6451668 w 9144000"/>
              <a:gd name="connsiteY2096" fmla="*/ 1052898 h 2304301"/>
              <a:gd name="connsiteX2097" fmla="*/ 6556129 w 9144000"/>
              <a:gd name="connsiteY2097" fmla="*/ 1041126 h 2304301"/>
              <a:gd name="connsiteX2098" fmla="*/ 1814391 w 9144000"/>
              <a:gd name="connsiteY2098" fmla="*/ 1023700 h 2304301"/>
              <a:gd name="connsiteX2099" fmla="*/ 1755625 w 9144000"/>
              <a:gd name="connsiteY2099" fmla="*/ 1035157 h 2304301"/>
              <a:gd name="connsiteX2100" fmla="*/ 1470615 w 9144000"/>
              <a:gd name="connsiteY2100" fmla="*/ 1080052 h 2304301"/>
              <a:gd name="connsiteX2101" fmla="*/ 1500483 w 9144000"/>
              <a:gd name="connsiteY2101" fmla="*/ 1081358 h 2304301"/>
              <a:gd name="connsiteX2102" fmla="*/ 1872190 w 9144000"/>
              <a:gd name="connsiteY2102" fmla="*/ 1049923 h 2304301"/>
              <a:gd name="connsiteX2103" fmla="*/ 1961796 w 9144000"/>
              <a:gd name="connsiteY2103" fmla="*/ 1039823 h 2304301"/>
              <a:gd name="connsiteX2104" fmla="*/ 6796878 w 9144000"/>
              <a:gd name="connsiteY2104" fmla="*/ 1018176 h 2304301"/>
              <a:gd name="connsiteX2105" fmla="*/ 6593515 w 9144000"/>
              <a:gd name="connsiteY2105" fmla="*/ 1040818 h 2304301"/>
              <a:gd name="connsiteX2106" fmla="*/ 6853986 w 9144000"/>
              <a:gd name="connsiteY2106" fmla="*/ 1069280 h 2304301"/>
              <a:gd name="connsiteX2107" fmla="*/ 7002090 w 9144000"/>
              <a:gd name="connsiteY2107" fmla="*/ 1083443 h 2304301"/>
              <a:gd name="connsiteX2108" fmla="*/ 7157422 w 9144000"/>
              <a:gd name="connsiteY2108" fmla="*/ 1078710 h 2304301"/>
              <a:gd name="connsiteX2109" fmla="*/ 6853137 w 9144000"/>
              <a:gd name="connsiteY2109" fmla="*/ 1029189 h 2304301"/>
              <a:gd name="connsiteX2110" fmla="*/ 2205822 w 9144000"/>
              <a:gd name="connsiteY2110" fmla="*/ 1016490 h 2304301"/>
              <a:gd name="connsiteX2111" fmla="*/ 1999067 w 9144000"/>
              <a:gd name="connsiteY2111" fmla="*/ 1039503 h 2304301"/>
              <a:gd name="connsiteX2112" fmla="*/ 2271543 w 9144000"/>
              <a:gd name="connsiteY2112" fmla="*/ 1069280 h 2304301"/>
              <a:gd name="connsiteX2113" fmla="*/ 2421750 w 9144000"/>
              <a:gd name="connsiteY2113" fmla="*/ 1083616 h 2304301"/>
              <a:gd name="connsiteX2114" fmla="*/ 2576400 w 9144000"/>
              <a:gd name="connsiteY2114" fmla="*/ 1078942 h 2304301"/>
              <a:gd name="connsiteX2115" fmla="*/ 2270694 w 9144000"/>
              <a:gd name="connsiteY2115" fmla="*/ 1029189 h 2304301"/>
              <a:gd name="connsiteX2116" fmla="*/ 4102531 w 9144000"/>
              <a:gd name="connsiteY2116" fmla="*/ 1013256 h 2304301"/>
              <a:gd name="connsiteX2117" fmla="*/ 3966722 w 9144000"/>
              <a:gd name="connsiteY2117" fmla="*/ 1039738 h 2304301"/>
              <a:gd name="connsiteX2118" fmla="*/ 3728144 w 9144000"/>
              <a:gd name="connsiteY2118" fmla="*/ 1077258 h 2304301"/>
              <a:gd name="connsiteX2119" fmla="*/ 3789657 w 9144000"/>
              <a:gd name="connsiteY2119" fmla="*/ 1079197 h 2304301"/>
              <a:gd name="connsiteX2120" fmla="*/ 4083181 w 9144000"/>
              <a:gd name="connsiteY2120" fmla="*/ 1054246 h 2304301"/>
              <a:gd name="connsiteX2121" fmla="*/ 4277833 w 9144000"/>
              <a:gd name="connsiteY2121" fmla="*/ 1032433 h 2304301"/>
              <a:gd name="connsiteX2122" fmla="*/ 8688991 w 9144000"/>
              <a:gd name="connsiteY2122" fmla="*/ 1012464 h 2304301"/>
              <a:gd name="connsiteX2123" fmla="*/ 8549007 w 9144000"/>
              <a:gd name="connsiteY2123" fmla="*/ 1039752 h 2304301"/>
              <a:gd name="connsiteX2124" fmla="*/ 8310441 w 9144000"/>
              <a:gd name="connsiteY2124" fmla="*/ 1077359 h 2304301"/>
              <a:gd name="connsiteX2125" fmla="*/ 8372789 w 9144000"/>
              <a:gd name="connsiteY2125" fmla="*/ 1079232 h 2304301"/>
              <a:gd name="connsiteX2126" fmla="*/ 8665628 w 9144000"/>
              <a:gd name="connsiteY2126" fmla="*/ 1054303 h 2304301"/>
              <a:gd name="connsiteX2127" fmla="*/ 8868097 w 9144000"/>
              <a:gd name="connsiteY2127" fmla="*/ 1031591 h 2304301"/>
              <a:gd name="connsiteX2128" fmla="*/ 6284484 w 9144000"/>
              <a:gd name="connsiteY2128" fmla="*/ 1011418 h 2304301"/>
              <a:gd name="connsiteX2129" fmla="*/ 6229569 w 9144000"/>
              <a:gd name="connsiteY2129" fmla="*/ 1024720 h 2304301"/>
              <a:gd name="connsiteX2130" fmla="*/ 6007418 w 9144000"/>
              <a:gd name="connsiteY2130" fmla="*/ 1068998 h 2304301"/>
              <a:gd name="connsiteX2131" fmla="*/ 5946448 w 9144000"/>
              <a:gd name="connsiteY2131" fmla="*/ 1077264 h 2304301"/>
              <a:gd name="connsiteX2132" fmla="*/ 6035995 w 9144000"/>
              <a:gd name="connsiteY2132" fmla="*/ 1079343 h 2304301"/>
              <a:gd name="connsiteX2133" fmla="*/ 6043489 w 9144000"/>
              <a:gd name="connsiteY2133" fmla="*/ 1079671 h 2304301"/>
              <a:gd name="connsiteX2134" fmla="*/ 6108597 w 9144000"/>
              <a:gd name="connsiteY2134" fmla="*/ 1071267 h 2304301"/>
              <a:gd name="connsiteX2135" fmla="*/ 6296379 w 9144000"/>
              <a:gd name="connsiteY2135" fmla="*/ 1040563 h 2304301"/>
              <a:gd name="connsiteX2136" fmla="*/ 6388438 w 9144000"/>
              <a:gd name="connsiteY2136" fmla="*/ 1022787 h 2304301"/>
              <a:gd name="connsiteX2137" fmla="*/ 1695592 w 9144000"/>
              <a:gd name="connsiteY2137" fmla="*/ 1010707 h 2304301"/>
              <a:gd name="connsiteX2138" fmla="*/ 1650043 w 9144000"/>
              <a:gd name="connsiteY2138" fmla="*/ 1021739 h 2304301"/>
              <a:gd name="connsiteX2139" fmla="*/ 1427930 w 9144000"/>
              <a:gd name="connsiteY2139" fmla="*/ 1066016 h 2304301"/>
              <a:gd name="connsiteX2140" fmla="*/ 1347909 w 9144000"/>
              <a:gd name="connsiteY2140" fmla="*/ 1076871 h 2304301"/>
              <a:gd name="connsiteX2141" fmla="*/ 1445187 w 9144000"/>
              <a:gd name="connsiteY2141" fmla="*/ 1079129 h 2304301"/>
              <a:gd name="connsiteX2142" fmla="*/ 1529133 w 9144000"/>
              <a:gd name="connsiteY2142" fmla="*/ 1068287 h 2304301"/>
              <a:gd name="connsiteX2143" fmla="*/ 1716912 w 9144000"/>
              <a:gd name="connsiteY2143" fmla="*/ 1037580 h 2304301"/>
              <a:gd name="connsiteX2144" fmla="*/ 1798056 w 9144000"/>
              <a:gd name="connsiteY2144" fmla="*/ 1021914 h 2304301"/>
              <a:gd name="connsiteX2145" fmla="*/ 4539759 w 9144000"/>
              <a:gd name="connsiteY2145" fmla="*/ 1007389 h 2304301"/>
              <a:gd name="connsiteX2146" fmla="*/ 4320131 w 9144000"/>
              <a:gd name="connsiteY2146" fmla="*/ 1031968 h 2304301"/>
              <a:gd name="connsiteX2147" fmla="*/ 4640081 w 9144000"/>
              <a:gd name="connsiteY2147" fmla="*/ 1066953 h 2304301"/>
              <a:gd name="connsiteX2148" fmla="*/ 4776515 w 9144000"/>
              <a:gd name="connsiteY2148" fmla="*/ 1079986 h 2304301"/>
              <a:gd name="connsiteX2149" fmla="*/ 4934764 w 9144000"/>
              <a:gd name="connsiteY2149" fmla="*/ 1075198 h 2304301"/>
              <a:gd name="connsiteX2150" fmla="*/ 4639232 w 9144000"/>
              <a:gd name="connsiteY2150" fmla="*/ 1026866 h 2304301"/>
              <a:gd name="connsiteX2151" fmla="*/ 6922388 w 9144000"/>
              <a:gd name="connsiteY2151" fmla="*/ 1004203 h 2304301"/>
              <a:gd name="connsiteX2152" fmla="*/ 6811541 w 9144000"/>
              <a:gd name="connsiteY2152" fmla="*/ 1016544 h 2304301"/>
              <a:gd name="connsiteX2153" fmla="*/ 6853986 w 9144000"/>
              <a:gd name="connsiteY2153" fmla="*/ 1024861 h 2304301"/>
              <a:gd name="connsiteX2154" fmla="*/ 7187052 w 9144000"/>
              <a:gd name="connsiteY2154" fmla="*/ 1077808 h 2304301"/>
              <a:gd name="connsiteX2155" fmla="*/ 7283736 w 9144000"/>
              <a:gd name="connsiteY2155" fmla="*/ 1074862 h 2304301"/>
              <a:gd name="connsiteX2156" fmla="*/ 7093745 w 9144000"/>
              <a:gd name="connsiteY2156" fmla="*/ 1042799 h 2304301"/>
              <a:gd name="connsiteX2157" fmla="*/ 1628472 w 9144000"/>
              <a:gd name="connsiteY2157" fmla="*/ 1004075 h 2304301"/>
              <a:gd name="connsiteX2158" fmla="*/ 1428798 w 9144000"/>
              <a:gd name="connsiteY2158" fmla="*/ 1053087 h 2304301"/>
              <a:gd name="connsiteX2159" fmla="*/ 1294511 w 9144000"/>
              <a:gd name="connsiteY2159" fmla="*/ 1075631 h 2304301"/>
              <a:gd name="connsiteX2160" fmla="*/ 1320824 w 9144000"/>
              <a:gd name="connsiteY2160" fmla="*/ 1076242 h 2304301"/>
              <a:gd name="connsiteX2161" fmla="*/ 1427811 w 9144000"/>
              <a:gd name="connsiteY2161" fmla="*/ 1061721 h 2304301"/>
              <a:gd name="connsiteX2162" fmla="*/ 1649659 w 9144000"/>
              <a:gd name="connsiteY2162" fmla="*/ 1017441 h 2304301"/>
              <a:gd name="connsiteX2163" fmla="*/ 1683074 w 9144000"/>
              <a:gd name="connsiteY2163" fmla="*/ 1009338 h 2304301"/>
              <a:gd name="connsiteX2164" fmla="*/ 1653291 w 9144000"/>
              <a:gd name="connsiteY2164" fmla="*/ 1006080 h 2304301"/>
              <a:gd name="connsiteX2165" fmla="*/ 6197338 w 9144000"/>
              <a:gd name="connsiteY2165" fmla="*/ 1002983 h 2304301"/>
              <a:gd name="connsiteX2166" fmla="*/ 6009056 w 9144000"/>
              <a:gd name="connsiteY2166" fmla="*/ 1049204 h 2304301"/>
              <a:gd name="connsiteX2167" fmla="*/ 5854631 w 9144000"/>
              <a:gd name="connsiteY2167" fmla="*/ 1075132 h 2304301"/>
              <a:gd name="connsiteX2168" fmla="*/ 5919345 w 9144000"/>
              <a:gd name="connsiteY2168" fmla="*/ 1076634 h 2304301"/>
              <a:gd name="connsiteX2169" fmla="*/ 6007288 w 9144000"/>
              <a:gd name="connsiteY2169" fmla="*/ 1064704 h 2304301"/>
              <a:gd name="connsiteX2170" fmla="*/ 6229172 w 9144000"/>
              <a:gd name="connsiteY2170" fmla="*/ 1020421 h 2304301"/>
              <a:gd name="connsiteX2171" fmla="*/ 6271952 w 9144000"/>
              <a:gd name="connsiteY2171" fmla="*/ 1010047 h 2304301"/>
              <a:gd name="connsiteX2172" fmla="*/ 6235676 w 9144000"/>
              <a:gd name="connsiteY2172" fmla="*/ 1006080 h 2304301"/>
              <a:gd name="connsiteX2173" fmla="*/ 2334666 w 9144000"/>
              <a:gd name="connsiteY2173" fmla="*/ 1002149 h 2304301"/>
              <a:gd name="connsiteX2174" fmla="*/ 2220491 w 9144000"/>
              <a:gd name="connsiteY2174" fmla="*/ 1014858 h 2304301"/>
              <a:gd name="connsiteX2175" fmla="*/ 2271543 w 9144000"/>
              <a:gd name="connsiteY2175" fmla="*/ 1024861 h 2304301"/>
              <a:gd name="connsiteX2176" fmla="*/ 2606304 w 9144000"/>
              <a:gd name="connsiteY2176" fmla="*/ 1078038 h 2304301"/>
              <a:gd name="connsiteX2177" fmla="*/ 2706642 w 9144000"/>
              <a:gd name="connsiteY2177" fmla="*/ 1075006 h 2304301"/>
              <a:gd name="connsiteX2178" fmla="*/ 2511546 w 9144000"/>
              <a:gd name="connsiteY2178" fmla="*/ 1042066 h 2304301"/>
              <a:gd name="connsiteX2179" fmla="*/ 3971455 w 9144000"/>
              <a:gd name="connsiteY2179" fmla="*/ 1000354 h 2304301"/>
              <a:gd name="connsiteX2180" fmla="*/ 3971222 w 9144000"/>
              <a:gd name="connsiteY2180" fmla="*/ 1000415 h 2304301"/>
              <a:gd name="connsiteX2181" fmla="*/ 3638835 w 9144000"/>
              <a:gd name="connsiteY2181" fmla="*/ 1070606 h 2304301"/>
              <a:gd name="connsiteX2182" fmla="*/ 3615898 w 9144000"/>
              <a:gd name="connsiteY2182" fmla="*/ 1073721 h 2304301"/>
              <a:gd name="connsiteX2183" fmla="*/ 3709780 w 9144000"/>
              <a:gd name="connsiteY2183" fmla="*/ 1076680 h 2304301"/>
              <a:gd name="connsiteX2184" fmla="*/ 3740068 w 9144000"/>
              <a:gd name="connsiteY2184" fmla="*/ 1072751 h 2304301"/>
              <a:gd name="connsiteX2185" fmla="*/ 4021301 w 9144000"/>
              <a:gd name="connsiteY2185" fmla="*/ 1024801 h 2304301"/>
              <a:gd name="connsiteX2186" fmla="*/ 4088353 w 9144000"/>
              <a:gd name="connsiteY2186" fmla="*/ 1011705 h 2304301"/>
              <a:gd name="connsiteX2187" fmla="*/ 4021793 w 9144000"/>
              <a:gd name="connsiteY2187" fmla="*/ 1004424 h 2304301"/>
              <a:gd name="connsiteX2188" fmla="*/ 8560696 w 9144000"/>
              <a:gd name="connsiteY2188" fmla="*/ 998864 h 2304301"/>
              <a:gd name="connsiteX2189" fmla="*/ 8553929 w 9144000"/>
              <a:gd name="connsiteY2189" fmla="*/ 1000609 h 2304301"/>
              <a:gd name="connsiteX2190" fmla="*/ 8221220 w 9144000"/>
              <a:gd name="connsiteY2190" fmla="*/ 1070619 h 2304301"/>
              <a:gd name="connsiteX2191" fmla="*/ 8196738 w 9144000"/>
              <a:gd name="connsiteY2191" fmla="*/ 1073943 h 2304301"/>
              <a:gd name="connsiteX2192" fmla="*/ 8291398 w 9144000"/>
              <a:gd name="connsiteY2192" fmla="*/ 1076787 h 2304301"/>
              <a:gd name="connsiteX2193" fmla="*/ 8322513 w 9144000"/>
              <a:gd name="connsiteY2193" fmla="*/ 1072751 h 2304301"/>
              <a:gd name="connsiteX2194" fmla="*/ 8603747 w 9144000"/>
              <a:gd name="connsiteY2194" fmla="*/ 1024801 h 2304301"/>
              <a:gd name="connsiteX2195" fmla="*/ 8674720 w 9144000"/>
              <a:gd name="connsiteY2195" fmla="*/ 1010940 h 2304301"/>
              <a:gd name="connsiteX2196" fmla="*/ 8564219 w 9144000"/>
              <a:gd name="connsiteY2196" fmla="*/ 999139 h 2304301"/>
              <a:gd name="connsiteX2197" fmla="*/ 1559241 w 9144000"/>
              <a:gd name="connsiteY2197" fmla="*/ 998482 h 2304301"/>
              <a:gd name="connsiteX2198" fmla="*/ 1428685 w 9144000"/>
              <a:gd name="connsiteY2198" fmla="*/ 1036096 h 2304301"/>
              <a:gd name="connsiteX2199" fmla="*/ 1233641 w 9144000"/>
              <a:gd name="connsiteY2199" fmla="*/ 1074217 h 2304301"/>
              <a:gd name="connsiteX2200" fmla="*/ 1271469 w 9144000"/>
              <a:gd name="connsiteY2200" fmla="*/ 1075095 h 2304301"/>
              <a:gd name="connsiteX2201" fmla="*/ 1428022 w 9144000"/>
              <a:gd name="connsiteY2201" fmla="*/ 1048793 h 2304301"/>
              <a:gd name="connsiteX2202" fmla="*/ 1614548 w 9144000"/>
              <a:gd name="connsiteY2202" fmla="*/ 1002950 h 2304301"/>
              <a:gd name="connsiteX2203" fmla="*/ 6126650 w 9144000"/>
              <a:gd name="connsiteY2203" fmla="*/ 997274 h 2304301"/>
              <a:gd name="connsiteX2204" fmla="*/ 6008922 w 9144000"/>
              <a:gd name="connsiteY2204" fmla="*/ 1031192 h 2304301"/>
              <a:gd name="connsiteX2205" fmla="*/ 5791574 w 9144000"/>
              <a:gd name="connsiteY2205" fmla="*/ 1073667 h 2304301"/>
              <a:gd name="connsiteX2206" fmla="*/ 5831505 w 9144000"/>
              <a:gd name="connsiteY2206" fmla="*/ 1074595 h 2304301"/>
              <a:gd name="connsiteX2207" fmla="*/ 6008197 w 9144000"/>
              <a:gd name="connsiteY2207" fmla="*/ 1044924 h 2304301"/>
              <a:gd name="connsiteX2208" fmla="*/ 6183416 w 9144000"/>
              <a:gd name="connsiteY2208" fmla="*/ 1001859 h 2304301"/>
              <a:gd name="connsiteX2209" fmla="*/ 2433267 w 9144000"/>
              <a:gd name="connsiteY2209" fmla="*/ 994246 h 2304301"/>
              <a:gd name="connsiteX2210" fmla="*/ 2356098 w 9144000"/>
              <a:gd name="connsiteY2210" fmla="*/ 1001802 h 2304301"/>
              <a:gd name="connsiteX2211" fmla="*/ 2584892 w 9144000"/>
              <a:gd name="connsiteY2211" fmla="*/ 1051591 h 2304301"/>
              <a:gd name="connsiteX2212" fmla="*/ 2742958 w 9144000"/>
              <a:gd name="connsiteY2212" fmla="*/ 1073908 h 2304301"/>
              <a:gd name="connsiteX2213" fmla="*/ 2798969 w 9144000"/>
              <a:gd name="connsiteY2213" fmla="*/ 1072215 h 2304301"/>
              <a:gd name="connsiteX2214" fmla="*/ 2734204 w 9144000"/>
              <a:gd name="connsiteY2214" fmla="*/ 1062620 h 2304301"/>
              <a:gd name="connsiteX2215" fmla="*/ 2508081 w 9144000"/>
              <a:gd name="connsiteY2215" fmla="*/ 1015065 h 2304301"/>
              <a:gd name="connsiteX2216" fmla="*/ 4673268 w 9144000"/>
              <a:gd name="connsiteY2216" fmla="*/ 993899 h 2304301"/>
              <a:gd name="connsiteX2217" fmla="*/ 4562758 w 9144000"/>
              <a:gd name="connsiteY2217" fmla="*/ 1004815 h 2304301"/>
              <a:gd name="connsiteX2218" fmla="*/ 4554334 w 9144000"/>
              <a:gd name="connsiteY2218" fmla="*/ 1005757 h 2304301"/>
              <a:gd name="connsiteX2219" fmla="*/ 4640081 w 9144000"/>
              <a:gd name="connsiteY2219" fmla="*/ 1022574 h 2304301"/>
              <a:gd name="connsiteX2220" fmla="*/ 4965097 w 9144000"/>
              <a:gd name="connsiteY2220" fmla="*/ 1074280 h 2304301"/>
              <a:gd name="connsiteX2221" fmla="*/ 5061222 w 9144000"/>
              <a:gd name="connsiteY2221" fmla="*/ 1071371 h 2304301"/>
              <a:gd name="connsiteX2222" fmla="*/ 4879552 w 9144000"/>
              <a:gd name="connsiteY2222" fmla="*/ 1040555 h 2304301"/>
              <a:gd name="connsiteX2223" fmla="*/ 1498924 w 9144000"/>
              <a:gd name="connsiteY2223" fmla="*/ 993609 h 2304301"/>
              <a:gd name="connsiteX2224" fmla="*/ 1427914 w 9144000"/>
              <a:gd name="connsiteY2224" fmla="*/ 1016693 h 2304301"/>
              <a:gd name="connsiteX2225" fmla="*/ 1206151 w 9144000"/>
              <a:gd name="connsiteY2225" fmla="*/ 1065435 h 2304301"/>
              <a:gd name="connsiteX2226" fmla="*/ 1146983 w 9144000"/>
              <a:gd name="connsiteY2226" fmla="*/ 1072205 h 2304301"/>
              <a:gd name="connsiteX2227" fmla="*/ 1213996 w 9144000"/>
              <a:gd name="connsiteY2227" fmla="*/ 1073761 h 2304301"/>
              <a:gd name="connsiteX2228" fmla="*/ 1428305 w 9144000"/>
              <a:gd name="connsiteY2228" fmla="*/ 1031910 h 2304301"/>
              <a:gd name="connsiteX2229" fmla="*/ 1547876 w 9144000"/>
              <a:gd name="connsiteY2229" fmla="*/ 997564 h 2304301"/>
              <a:gd name="connsiteX2230" fmla="*/ 7012991 w 9144000"/>
              <a:gd name="connsiteY2230" fmla="*/ 993489 h 2304301"/>
              <a:gd name="connsiteX2231" fmla="*/ 6933570 w 9144000"/>
              <a:gd name="connsiteY2231" fmla="*/ 1001420 h 2304301"/>
              <a:gd name="connsiteX2232" fmla="*/ 7167335 w 9144000"/>
              <a:gd name="connsiteY2232" fmla="*/ 1052338 h 2304301"/>
              <a:gd name="connsiteX2233" fmla="*/ 7319146 w 9144000"/>
              <a:gd name="connsiteY2233" fmla="*/ 1073783 h 2304301"/>
              <a:gd name="connsiteX2234" fmla="*/ 7379569 w 9144000"/>
              <a:gd name="connsiteY2234" fmla="*/ 1071942 h 2304301"/>
              <a:gd name="connsiteX2235" fmla="*/ 7316648 w 9144000"/>
              <a:gd name="connsiteY2235" fmla="*/ 1062620 h 2304301"/>
              <a:gd name="connsiteX2236" fmla="*/ 7090524 w 9144000"/>
              <a:gd name="connsiteY2236" fmla="*/ 1015065 h 2304301"/>
              <a:gd name="connsiteX2237" fmla="*/ 6072432 w 9144000"/>
              <a:gd name="connsiteY2237" fmla="*/ 992894 h 2304301"/>
              <a:gd name="connsiteX2238" fmla="*/ 6007381 w 9144000"/>
              <a:gd name="connsiteY2238" fmla="*/ 1014038 h 2304301"/>
              <a:gd name="connsiteX2239" fmla="*/ 5785540 w 9144000"/>
              <a:gd name="connsiteY2239" fmla="*/ 1062779 h 2304301"/>
              <a:gd name="connsiteX2240" fmla="*/ 5707451 w 9144000"/>
              <a:gd name="connsiteY2240" fmla="*/ 1071714 h 2304301"/>
              <a:gd name="connsiteX2241" fmla="*/ 5755704 w 9144000"/>
              <a:gd name="connsiteY2241" fmla="*/ 1072834 h 2304301"/>
              <a:gd name="connsiteX2242" fmla="*/ 5785642 w 9144000"/>
              <a:gd name="connsiteY2242" fmla="*/ 1069809 h 2304301"/>
              <a:gd name="connsiteX2243" fmla="*/ 6008524 w 9144000"/>
              <a:gd name="connsiteY2243" fmla="*/ 1026276 h 2304301"/>
              <a:gd name="connsiteX2244" fmla="*/ 6113244 w 9144000"/>
              <a:gd name="connsiteY2244" fmla="*/ 996191 h 2304301"/>
              <a:gd name="connsiteX2245" fmla="*/ 3874474 w 9144000"/>
              <a:gd name="connsiteY2245" fmla="*/ 992514 h 2304301"/>
              <a:gd name="connsiteX2246" fmla="*/ 3806273 w 9144000"/>
              <a:gd name="connsiteY2246" fmla="*/ 1011719 h 2304301"/>
              <a:gd name="connsiteX2247" fmla="*/ 3639837 w 9144000"/>
              <a:gd name="connsiteY2247" fmla="*/ 1051274 h 2304301"/>
              <a:gd name="connsiteX2248" fmla="*/ 3521751 w 9144000"/>
              <a:gd name="connsiteY2248" fmla="*/ 1071090 h 2304301"/>
              <a:gd name="connsiteX2249" fmla="*/ 3534794 w 9144000"/>
              <a:gd name="connsiteY2249" fmla="*/ 1071166 h 2304301"/>
              <a:gd name="connsiteX2250" fmla="*/ 3590333 w 9144000"/>
              <a:gd name="connsiteY2250" fmla="*/ 1072916 h 2304301"/>
              <a:gd name="connsiteX2251" fmla="*/ 3638822 w 9144000"/>
              <a:gd name="connsiteY2251" fmla="*/ 1066344 h 2304301"/>
              <a:gd name="connsiteX2252" fmla="*/ 3805319 w 9144000"/>
              <a:gd name="connsiteY2252" fmla="*/ 1034190 h 2304301"/>
              <a:gd name="connsiteX2253" fmla="*/ 3957718 w 9144000"/>
              <a:gd name="connsiteY2253" fmla="*/ 999244 h 2304301"/>
              <a:gd name="connsiteX2254" fmla="*/ 8461767 w 9144000"/>
              <a:gd name="connsiteY2254" fmla="*/ 991149 h 2304301"/>
              <a:gd name="connsiteX2255" fmla="*/ 8388718 w 9144000"/>
              <a:gd name="connsiteY2255" fmla="*/ 1011719 h 2304301"/>
              <a:gd name="connsiteX2256" fmla="*/ 8222281 w 9144000"/>
              <a:gd name="connsiteY2256" fmla="*/ 1051274 h 2304301"/>
              <a:gd name="connsiteX2257" fmla="*/ 8103828 w 9144000"/>
              <a:gd name="connsiteY2257" fmla="*/ 1071152 h 2304301"/>
              <a:gd name="connsiteX2258" fmla="*/ 8174931 w 9144000"/>
              <a:gd name="connsiteY2258" fmla="*/ 1073288 h 2304301"/>
              <a:gd name="connsiteX2259" fmla="*/ 8221087 w 9144000"/>
              <a:gd name="connsiteY2259" fmla="*/ 1067027 h 2304301"/>
              <a:gd name="connsiteX2260" fmla="*/ 8387587 w 9144000"/>
              <a:gd name="connsiteY2260" fmla="*/ 1034873 h 2304301"/>
              <a:gd name="connsiteX2261" fmla="*/ 8548749 w 9144000"/>
              <a:gd name="connsiteY2261" fmla="*/ 997932 h 2304301"/>
              <a:gd name="connsiteX2262" fmla="*/ 6043129 w 9144000"/>
              <a:gd name="connsiteY2262" fmla="*/ 990527 h 2304301"/>
              <a:gd name="connsiteX2263" fmla="*/ 6007635 w 9144000"/>
              <a:gd name="connsiteY2263" fmla="*/ 1003335 h 2304301"/>
              <a:gd name="connsiteX2264" fmla="*/ 5785534 w 9144000"/>
              <a:gd name="connsiteY2264" fmla="*/ 1057704 h 2304301"/>
              <a:gd name="connsiteX2265" fmla="*/ 5679045 w 9144000"/>
              <a:gd name="connsiteY2265" fmla="*/ 1071054 h 2304301"/>
              <a:gd name="connsiteX2266" fmla="*/ 5681273 w 9144000"/>
              <a:gd name="connsiteY2266" fmla="*/ 1071106 h 2304301"/>
              <a:gd name="connsiteX2267" fmla="*/ 5784903 w 9144000"/>
              <a:gd name="connsiteY2267" fmla="*/ 1059206 h 2304301"/>
              <a:gd name="connsiteX2268" fmla="*/ 6006244 w 9144000"/>
              <a:gd name="connsiteY2268" fmla="*/ 1010476 h 2304301"/>
              <a:gd name="connsiteX2269" fmla="*/ 6062725 w 9144000"/>
              <a:gd name="connsiteY2269" fmla="*/ 992110 h 2304301"/>
              <a:gd name="connsiteX2270" fmla="*/ 1453036 w 9144000"/>
              <a:gd name="connsiteY2270" fmla="*/ 989902 h 2304301"/>
              <a:gd name="connsiteX2271" fmla="*/ 1428174 w 9144000"/>
              <a:gd name="connsiteY2271" fmla="*/ 998874 h 2304301"/>
              <a:gd name="connsiteX2272" fmla="*/ 1206146 w 9144000"/>
              <a:gd name="connsiteY2272" fmla="*/ 1053250 h 2304301"/>
              <a:gd name="connsiteX2273" fmla="*/ 1078366 w 9144000"/>
              <a:gd name="connsiteY2273" fmla="*/ 1069261 h 2304301"/>
              <a:gd name="connsiteX2274" fmla="*/ 1053162 w 9144000"/>
              <a:gd name="connsiteY2274" fmla="*/ 1070026 h 2304301"/>
              <a:gd name="connsiteX2275" fmla="*/ 1120593 w 9144000"/>
              <a:gd name="connsiteY2275" fmla="*/ 1071592 h 2304301"/>
              <a:gd name="connsiteX2276" fmla="*/ 1205383 w 9144000"/>
              <a:gd name="connsiteY2276" fmla="*/ 1061853 h 2304301"/>
              <a:gd name="connsiteX2277" fmla="*/ 1426754 w 9144000"/>
              <a:gd name="connsiteY2277" fmla="*/ 1013131 h 2304301"/>
              <a:gd name="connsiteX2278" fmla="*/ 1489211 w 9144000"/>
              <a:gd name="connsiteY2278" fmla="*/ 992824 h 2304301"/>
              <a:gd name="connsiteX2279" fmla="*/ 2496614 w 9144000"/>
              <a:gd name="connsiteY2279" fmla="*/ 988043 h 2304301"/>
              <a:gd name="connsiteX2280" fmla="*/ 2445144 w 9144000"/>
              <a:gd name="connsiteY2280" fmla="*/ 993083 h 2304301"/>
              <a:gd name="connsiteX2281" fmla="*/ 2508458 w 9144000"/>
              <a:gd name="connsiteY2281" fmla="*/ 1010737 h 2304301"/>
              <a:gd name="connsiteX2282" fmla="*/ 2734142 w 9144000"/>
              <a:gd name="connsiteY2282" fmla="*/ 1058292 h 2304301"/>
              <a:gd name="connsiteX2283" fmla="*/ 2823051 w 9144000"/>
              <a:gd name="connsiteY2283" fmla="*/ 1071487 h 2304301"/>
              <a:gd name="connsiteX2284" fmla="*/ 2864276 w 9144000"/>
              <a:gd name="connsiteY2284" fmla="*/ 1070241 h 2304301"/>
              <a:gd name="connsiteX2285" fmla="*/ 2733458 w 9144000"/>
              <a:gd name="connsiteY2285" fmla="*/ 1047475 h 2304301"/>
              <a:gd name="connsiteX2286" fmla="*/ 2507459 w 9144000"/>
              <a:gd name="connsiteY2286" fmla="*/ 991594 h 2304301"/>
              <a:gd name="connsiteX2287" fmla="*/ 6010860 w 9144000"/>
              <a:gd name="connsiteY2287" fmla="*/ 987921 h 2304301"/>
              <a:gd name="connsiteX2288" fmla="*/ 6008919 w 9144000"/>
              <a:gd name="connsiteY2288" fmla="*/ 988683 h 2304301"/>
              <a:gd name="connsiteX2289" fmla="*/ 5786293 w 9144000"/>
              <a:gd name="connsiteY2289" fmla="*/ 1047936 h 2304301"/>
              <a:gd name="connsiteX2290" fmla="*/ 5658529 w 9144000"/>
              <a:gd name="connsiteY2290" fmla="*/ 1065328 h 2304301"/>
              <a:gd name="connsiteX2291" fmla="*/ 5542379 w 9144000"/>
              <a:gd name="connsiteY2291" fmla="*/ 1069166 h 2304301"/>
              <a:gd name="connsiteX2292" fmla="*/ 5603107 w 9144000"/>
              <a:gd name="connsiteY2292" fmla="*/ 1069291 h 2304301"/>
              <a:gd name="connsiteX2293" fmla="*/ 5650034 w 9144000"/>
              <a:gd name="connsiteY2293" fmla="*/ 1070380 h 2304301"/>
              <a:gd name="connsiteX2294" fmla="*/ 5658067 w 9144000"/>
              <a:gd name="connsiteY2294" fmla="*/ 1070136 h 2304301"/>
              <a:gd name="connsiteX2295" fmla="*/ 5785534 w 9144000"/>
              <a:gd name="connsiteY2295" fmla="*/ 1054121 h 2304301"/>
              <a:gd name="connsiteX2296" fmla="*/ 6007522 w 9144000"/>
              <a:gd name="connsiteY2296" fmla="*/ 999855 h 2304301"/>
              <a:gd name="connsiteX2297" fmla="*/ 6035173 w 9144000"/>
              <a:gd name="connsiteY2297" fmla="*/ 989885 h 2304301"/>
              <a:gd name="connsiteX2298" fmla="*/ 7076180 w 9144000"/>
              <a:gd name="connsiteY2298" fmla="*/ 987179 h 2304301"/>
              <a:gd name="connsiteX2299" fmla="*/ 7024811 w 9144000"/>
              <a:gd name="connsiteY2299" fmla="*/ 992309 h 2304301"/>
              <a:gd name="connsiteX2300" fmla="*/ 7090902 w 9144000"/>
              <a:gd name="connsiteY2300" fmla="*/ 1010737 h 2304301"/>
              <a:gd name="connsiteX2301" fmla="*/ 7316586 w 9144000"/>
              <a:gd name="connsiteY2301" fmla="*/ 1058292 h 2304301"/>
              <a:gd name="connsiteX2302" fmla="*/ 7403621 w 9144000"/>
              <a:gd name="connsiteY2302" fmla="*/ 1071209 h 2304301"/>
              <a:gd name="connsiteX2303" fmla="*/ 7444982 w 9144000"/>
              <a:gd name="connsiteY2303" fmla="*/ 1069949 h 2304301"/>
              <a:gd name="connsiteX2304" fmla="*/ 7315799 w 9144000"/>
              <a:gd name="connsiteY2304" fmla="*/ 1047475 h 2304301"/>
              <a:gd name="connsiteX2305" fmla="*/ 7089675 w 9144000"/>
              <a:gd name="connsiteY2305" fmla="*/ 991594 h 2304301"/>
              <a:gd name="connsiteX2306" fmla="*/ 3805509 w 9144000"/>
              <a:gd name="connsiteY2306" fmla="*/ 986938 h 2304301"/>
              <a:gd name="connsiteX2307" fmla="*/ 3583997 w 9144000"/>
              <a:gd name="connsiteY2307" fmla="*/ 1047357 h 2304301"/>
              <a:gd name="connsiteX2308" fmla="*/ 3455936 w 9144000"/>
              <a:gd name="connsiteY2308" fmla="*/ 1070710 h 2304301"/>
              <a:gd name="connsiteX2309" fmla="*/ 3495976 w 9144000"/>
              <a:gd name="connsiteY2309" fmla="*/ 1070941 h 2304301"/>
              <a:gd name="connsiteX2310" fmla="*/ 3638921 w 9144000"/>
              <a:gd name="connsiteY2310" fmla="*/ 1046946 h 2304301"/>
              <a:gd name="connsiteX2311" fmla="*/ 3805252 w 9144000"/>
              <a:gd name="connsiteY2311" fmla="*/ 1007391 h 2304301"/>
              <a:gd name="connsiteX2312" fmla="*/ 3861708 w 9144000"/>
              <a:gd name="connsiteY2312" fmla="*/ 991482 h 2304301"/>
              <a:gd name="connsiteX2313" fmla="*/ 8394339 w 9144000"/>
              <a:gd name="connsiteY2313" fmla="*/ 985890 h 2304301"/>
              <a:gd name="connsiteX2314" fmla="*/ 8388362 w 9144000"/>
              <a:gd name="connsiteY2314" fmla="*/ 987869 h 2304301"/>
              <a:gd name="connsiteX2315" fmla="*/ 8221963 w 9144000"/>
              <a:gd name="connsiteY2315" fmla="*/ 1034266 h 2304301"/>
              <a:gd name="connsiteX2316" fmla="*/ 8037452 w 9144000"/>
              <a:gd name="connsiteY2316" fmla="*/ 1070365 h 2304301"/>
              <a:gd name="connsiteX2317" fmla="*/ 8080627 w 9144000"/>
              <a:gd name="connsiteY2317" fmla="*/ 1070567 h 2304301"/>
              <a:gd name="connsiteX2318" fmla="*/ 8221306 w 9144000"/>
              <a:gd name="connsiteY2318" fmla="*/ 1046946 h 2304301"/>
              <a:gd name="connsiteX2319" fmla="*/ 8387559 w 9144000"/>
              <a:gd name="connsiteY2319" fmla="*/ 1007391 h 2304301"/>
              <a:gd name="connsiteX2320" fmla="*/ 8448775 w 9144000"/>
              <a:gd name="connsiteY2320" fmla="*/ 990135 h 2304301"/>
              <a:gd name="connsiteX2321" fmla="*/ 1397778 w 9144000"/>
              <a:gd name="connsiteY2321" fmla="*/ 985438 h 2304301"/>
              <a:gd name="connsiteX2322" fmla="*/ 1318409 w 9144000"/>
              <a:gd name="connsiteY2322" fmla="*/ 1011154 h 2304301"/>
              <a:gd name="connsiteX2323" fmla="*/ 1206099 w 9144000"/>
              <a:gd name="connsiteY2323" fmla="*/ 1038898 h 2304301"/>
              <a:gd name="connsiteX2324" fmla="*/ 1088057 w 9144000"/>
              <a:gd name="connsiteY2324" fmla="*/ 1056235 h 2304301"/>
              <a:gd name="connsiteX2325" fmla="*/ 1205376 w 9144000"/>
              <a:gd name="connsiteY2325" fmla="*/ 1041796 h 2304301"/>
              <a:gd name="connsiteX2326" fmla="*/ 1317242 w 9144000"/>
              <a:gd name="connsiteY2326" fmla="*/ 1015944 h 2304301"/>
              <a:gd name="connsiteX2327" fmla="*/ 1413745 w 9144000"/>
              <a:gd name="connsiteY2327" fmla="*/ 986728 h 2304301"/>
              <a:gd name="connsiteX2328" fmla="*/ 178786 w 9144000"/>
              <a:gd name="connsiteY2328" fmla="*/ 985218 h 2304301"/>
              <a:gd name="connsiteX2329" fmla="*/ 117744 w 9144000"/>
              <a:gd name="connsiteY2329" fmla="*/ 991245 h 2304301"/>
              <a:gd name="connsiteX2330" fmla="*/ 373907 w 9144000"/>
              <a:gd name="connsiteY2330" fmla="*/ 1047001 h 2304301"/>
              <a:gd name="connsiteX2331" fmla="*/ 534709 w 9144000"/>
              <a:gd name="connsiteY2331" fmla="*/ 1069705 h 2304301"/>
              <a:gd name="connsiteX2332" fmla="*/ 554702 w 9144000"/>
              <a:gd name="connsiteY2332" fmla="*/ 1069100 h 2304301"/>
              <a:gd name="connsiteX2333" fmla="*/ 523263 w 9144000"/>
              <a:gd name="connsiteY2333" fmla="*/ 1064442 h 2304301"/>
              <a:gd name="connsiteX2334" fmla="*/ 219356 w 9144000"/>
              <a:gd name="connsiteY2334" fmla="*/ 996940 h 2304301"/>
              <a:gd name="connsiteX2335" fmla="*/ 4769543 w 9144000"/>
              <a:gd name="connsiteY2335" fmla="*/ 984388 h 2304301"/>
              <a:gd name="connsiteX2336" fmla="*/ 4688783 w 9144000"/>
              <a:gd name="connsiteY2336" fmla="*/ 992366 h 2304301"/>
              <a:gd name="connsiteX2337" fmla="*/ 4953480 w 9144000"/>
              <a:gd name="connsiteY2337" fmla="*/ 1049985 h 2304301"/>
              <a:gd name="connsiteX2338" fmla="*/ 5097214 w 9144000"/>
              <a:gd name="connsiteY2338" fmla="*/ 1070283 h 2304301"/>
              <a:gd name="connsiteX2339" fmla="*/ 5156899 w 9144000"/>
              <a:gd name="connsiteY2339" fmla="*/ 1068477 h 2304301"/>
              <a:gd name="connsiteX2340" fmla="*/ 5103491 w 9144000"/>
              <a:gd name="connsiteY2340" fmla="*/ 1060563 h 2304301"/>
              <a:gd name="connsiteX2341" fmla="*/ 4799554 w 9144000"/>
              <a:gd name="connsiteY2341" fmla="*/ 993058 h 2304301"/>
              <a:gd name="connsiteX2342" fmla="*/ 1383978 w 9144000"/>
              <a:gd name="connsiteY2342" fmla="*/ 984323 h 2304301"/>
              <a:gd name="connsiteX2343" fmla="*/ 1318631 w 9144000"/>
              <a:gd name="connsiteY2343" fmla="*/ 1006713 h 2304301"/>
              <a:gd name="connsiteX2344" fmla="*/ 1272586 w 9144000"/>
              <a:gd name="connsiteY2344" fmla="*/ 1018727 h 2304301"/>
              <a:gd name="connsiteX2345" fmla="*/ 1317719 w 9144000"/>
              <a:gd name="connsiteY2345" fmla="*/ 1007575 h 2304301"/>
              <a:gd name="connsiteX2346" fmla="*/ 1388339 w 9144000"/>
              <a:gd name="connsiteY2346" fmla="*/ 984675 h 2304301"/>
              <a:gd name="connsiteX2347" fmla="*/ 5966279 w 9144000"/>
              <a:gd name="connsiteY2347" fmla="*/ 984320 h 2304301"/>
              <a:gd name="connsiteX2348" fmla="*/ 5921197 w 9144000"/>
              <a:gd name="connsiteY2348" fmla="*/ 999762 h 2304301"/>
              <a:gd name="connsiteX2349" fmla="*/ 5968322 w 9144000"/>
              <a:gd name="connsiteY2349" fmla="*/ 984485 h 2304301"/>
              <a:gd name="connsiteX2350" fmla="*/ 6617609 w 9144000"/>
              <a:gd name="connsiteY2350" fmla="*/ 983086 h 2304301"/>
              <a:gd name="connsiteX2351" fmla="*/ 6419188 w 9144000"/>
              <a:gd name="connsiteY2351" fmla="*/ 1021769 h 2304301"/>
              <a:gd name="connsiteX2352" fmla="*/ 6575923 w 9144000"/>
              <a:gd name="connsiteY2352" fmla="*/ 1038896 h 2304301"/>
              <a:gd name="connsiteX2353" fmla="*/ 6783323 w 9144000"/>
              <a:gd name="connsiteY2353" fmla="*/ 1015523 h 2304301"/>
              <a:gd name="connsiteX2354" fmla="*/ 3756853 w 9144000"/>
              <a:gd name="connsiteY2354" fmla="*/ 983004 h 2304301"/>
              <a:gd name="connsiteX2355" fmla="*/ 3748387 w 9144000"/>
              <a:gd name="connsiteY2355" fmla="*/ 986028 h 2304301"/>
              <a:gd name="connsiteX2356" fmla="*/ 3417155 w 9144000"/>
              <a:gd name="connsiteY2356" fmla="*/ 1067914 h 2304301"/>
              <a:gd name="connsiteX2357" fmla="*/ 3395727 w 9144000"/>
              <a:gd name="connsiteY2357" fmla="*/ 1070362 h 2304301"/>
              <a:gd name="connsiteX2358" fmla="*/ 3432505 w 9144000"/>
              <a:gd name="connsiteY2358" fmla="*/ 1070574 h 2304301"/>
              <a:gd name="connsiteX2359" fmla="*/ 3583021 w 9144000"/>
              <a:gd name="connsiteY2359" fmla="*/ 1043102 h 2304301"/>
              <a:gd name="connsiteX2360" fmla="*/ 3793162 w 9144000"/>
              <a:gd name="connsiteY2360" fmla="*/ 985940 h 2304301"/>
              <a:gd name="connsiteX2361" fmla="*/ 2550213 w 9144000"/>
              <a:gd name="connsiteY2361" fmla="*/ 982795 h 2304301"/>
              <a:gd name="connsiteX2362" fmla="*/ 2508636 w 9144000"/>
              <a:gd name="connsiteY2362" fmla="*/ 986866 h 2304301"/>
              <a:gd name="connsiteX2363" fmla="*/ 2584527 w 9144000"/>
              <a:gd name="connsiteY2363" fmla="*/ 1008661 h 2304301"/>
              <a:gd name="connsiteX2364" fmla="*/ 2878623 w 9144000"/>
              <a:gd name="connsiteY2364" fmla="*/ 1068497 h 2304301"/>
              <a:gd name="connsiteX2365" fmla="*/ 2887907 w 9144000"/>
              <a:gd name="connsiteY2365" fmla="*/ 1069527 h 2304301"/>
              <a:gd name="connsiteX2366" fmla="*/ 2928029 w 9144000"/>
              <a:gd name="connsiteY2366" fmla="*/ 1068315 h 2304301"/>
              <a:gd name="connsiteX2367" fmla="*/ 2878411 w 9144000"/>
              <a:gd name="connsiteY2367" fmla="*/ 1062062 h 2304301"/>
              <a:gd name="connsiteX2368" fmla="*/ 2584009 w 9144000"/>
              <a:gd name="connsiteY2368" fmla="*/ 993868 h 2304301"/>
              <a:gd name="connsiteX2369" fmla="*/ 2028952 w 9144000"/>
              <a:gd name="connsiteY2369" fmla="*/ 981870 h 2304301"/>
              <a:gd name="connsiteX2370" fmla="*/ 1828784 w 9144000"/>
              <a:gd name="connsiteY2370" fmla="*/ 1020894 h 2304301"/>
              <a:gd name="connsiteX2371" fmla="*/ 1981582 w 9144000"/>
              <a:gd name="connsiteY2371" fmla="*/ 1037593 h 2304301"/>
              <a:gd name="connsiteX2372" fmla="*/ 2192290 w 9144000"/>
              <a:gd name="connsiteY2372" fmla="*/ 1013842 h 2304301"/>
              <a:gd name="connsiteX2373" fmla="*/ 5930001 w 9144000"/>
              <a:gd name="connsiteY2373" fmla="*/ 981707 h 2304301"/>
              <a:gd name="connsiteX2374" fmla="*/ 5900621 w 9144000"/>
              <a:gd name="connsiteY2374" fmla="*/ 992685 h 2304301"/>
              <a:gd name="connsiteX2375" fmla="*/ 5829087 w 9144000"/>
              <a:gd name="connsiteY2375" fmla="*/ 1013050 h 2304301"/>
              <a:gd name="connsiteX2376" fmla="*/ 5897565 w 9144000"/>
              <a:gd name="connsiteY2376" fmla="*/ 994292 h 2304301"/>
              <a:gd name="connsiteX2377" fmla="*/ 5932250 w 9144000"/>
              <a:gd name="connsiteY2377" fmla="*/ 981831 h 2304301"/>
              <a:gd name="connsiteX2378" fmla="*/ 1344010 w 9144000"/>
              <a:gd name="connsiteY2378" fmla="*/ 981507 h 2304301"/>
              <a:gd name="connsiteX2379" fmla="*/ 1320427 w 9144000"/>
              <a:gd name="connsiteY2379" fmla="*/ 990319 h 2304301"/>
              <a:gd name="connsiteX2380" fmla="*/ 1207502 w 9144000"/>
              <a:gd name="connsiteY2380" fmla="*/ 1022483 h 2304301"/>
              <a:gd name="connsiteX2381" fmla="*/ 1188864 w 9144000"/>
              <a:gd name="connsiteY2381" fmla="*/ 1025589 h 2304301"/>
              <a:gd name="connsiteX2382" fmla="*/ 1205445 w 9144000"/>
              <a:gd name="connsiteY2382" fmla="*/ 1023163 h 2304301"/>
              <a:gd name="connsiteX2383" fmla="*/ 1318155 w 9144000"/>
              <a:gd name="connsiteY2383" fmla="*/ 992280 h 2304301"/>
              <a:gd name="connsiteX2384" fmla="*/ 1347584 w 9144000"/>
              <a:gd name="connsiteY2384" fmla="*/ 981703 h 2304301"/>
              <a:gd name="connsiteX2385" fmla="*/ 8333707 w 9144000"/>
              <a:gd name="connsiteY2385" fmla="*/ 981161 h 2304301"/>
              <a:gd name="connsiteX2386" fmla="*/ 8221306 w 9144000"/>
              <a:gd name="connsiteY2386" fmla="*/ 1017703 h 2304301"/>
              <a:gd name="connsiteX2387" fmla="*/ 7999599 w 9144000"/>
              <a:gd name="connsiteY2387" fmla="*/ 1066433 h 2304301"/>
              <a:gd name="connsiteX2388" fmla="*/ 7968034 w 9144000"/>
              <a:gd name="connsiteY2388" fmla="*/ 1070039 h 2304301"/>
              <a:gd name="connsiteX2389" fmla="*/ 8012451 w 9144000"/>
              <a:gd name="connsiteY2389" fmla="*/ 1070247 h 2304301"/>
              <a:gd name="connsiteX2390" fmla="*/ 8221651 w 9144000"/>
              <a:gd name="connsiteY2390" fmla="*/ 1029361 h 2304301"/>
              <a:gd name="connsiteX2391" fmla="*/ 8381531 w 9144000"/>
              <a:gd name="connsiteY2391" fmla="*/ 984891 h 2304301"/>
              <a:gd name="connsiteX2392" fmla="*/ 7137407 w 9144000"/>
              <a:gd name="connsiteY2392" fmla="*/ 981065 h 2304301"/>
              <a:gd name="connsiteX2393" fmla="*/ 7093384 w 9144000"/>
              <a:gd name="connsiteY2393" fmla="*/ 985461 h 2304301"/>
              <a:gd name="connsiteX2394" fmla="*/ 7243100 w 9144000"/>
              <a:gd name="connsiteY2394" fmla="*/ 1026472 h 2304301"/>
              <a:gd name="connsiteX2395" fmla="*/ 7461863 w 9144000"/>
              <a:gd name="connsiteY2395" fmla="*/ 1067757 h 2304301"/>
              <a:gd name="connsiteX2396" fmla="*/ 7473724 w 9144000"/>
              <a:gd name="connsiteY2396" fmla="*/ 1069073 h 2304301"/>
              <a:gd name="connsiteX2397" fmla="*/ 7512137 w 9144000"/>
              <a:gd name="connsiteY2397" fmla="*/ 1067903 h 2304301"/>
              <a:gd name="connsiteX2398" fmla="*/ 7519088 w 9144000"/>
              <a:gd name="connsiteY2398" fmla="*/ 1067936 h 2304301"/>
              <a:gd name="connsiteX2399" fmla="*/ 7460802 w 9144000"/>
              <a:gd name="connsiteY2399" fmla="*/ 1060596 h 2304301"/>
              <a:gd name="connsiteX2400" fmla="*/ 7241651 w 9144000"/>
              <a:gd name="connsiteY2400" fmla="*/ 1013583 h 2304301"/>
              <a:gd name="connsiteX2401" fmla="*/ 5917723 w 9144000"/>
              <a:gd name="connsiteY2401" fmla="*/ 981034 h 2304301"/>
              <a:gd name="connsiteX2402" fmla="*/ 5824178 w 9144000"/>
              <a:gd name="connsiteY2402" fmla="*/ 1011240 h 2304301"/>
              <a:gd name="connsiteX2403" fmla="*/ 5919985 w 9144000"/>
              <a:gd name="connsiteY2403" fmla="*/ 981158 h 2304301"/>
              <a:gd name="connsiteX2404" fmla="*/ 1331000 w 9144000"/>
              <a:gd name="connsiteY2404" fmla="*/ 980793 h 2304301"/>
              <a:gd name="connsiteX2405" fmla="*/ 1244115 w 9144000"/>
              <a:gd name="connsiteY2405" fmla="*/ 1008871 h 2304301"/>
              <a:gd name="connsiteX2406" fmla="*/ 1333108 w 9144000"/>
              <a:gd name="connsiteY2406" fmla="*/ 980909 h 2304301"/>
              <a:gd name="connsiteX2407" fmla="*/ 3706575 w 9144000"/>
              <a:gd name="connsiteY2407" fmla="*/ 979504 h 2304301"/>
              <a:gd name="connsiteX2408" fmla="*/ 3584216 w 9144000"/>
              <a:gd name="connsiteY2408" fmla="*/ 1018899 h 2304301"/>
              <a:gd name="connsiteX2409" fmla="*/ 3417155 w 9144000"/>
              <a:gd name="connsiteY2409" fmla="*/ 1057093 h 2304301"/>
              <a:gd name="connsiteX2410" fmla="*/ 3315089 w 9144000"/>
              <a:gd name="connsiteY2410" fmla="*/ 1069896 h 2304301"/>
              <a:gd name="connsiteX2411" fmla="*/ 3359914 w 9144000"/>
              <a:gd name="connsiteY2411" fmla="*/ 1070155 h 2304301"/>
              <a:gd name="connsiteX2412" fmla="*/ 3417155 w 9144000"/>
              <a:gd name="connsiteY2412" fmla="*/ 1063585 h 2304301"/>
              <a:gd name="connsiteX2413" fmla="*/ 3583510 w 9144000"/>
              <a:gd name="connsiteY2413" fmla="*/ 1029372 h 2304301"/>
              <a:gd name="connsiteX2414" fmla="*/ 3746309 w 9144000"/>
              <a:gd name="connsiteY2414" fmla="*/ 982152 h 2304301"/>
              <a:gd name="connsiteX2415" fmla="*/ 3728386 w 9144000"/>
              <a:gd name="connsiteY2415" fmla="*/ 980703 h 2304301"/>
              <a:gd name="connsiteX2416" fmla="*/ 247815 w 9144000"/>
              <a:gd name="connsiteY2416" fmla="*/ 978403 h 2304301"/>
              <a:gd name="connsiteX2417" fmla="*/ 190187 w 9144000"/>
              <a:gd name="connsiteY2417" fmla="*/ 984093 h 2304301"/>
              <a:gd name="connsiteX2418" fmla="*/ 219764 w 9144000"/>
              <a:gd name="connsiteY2418" fmla="*/ 992650 h 2304301"/>
              <a:gd name="connsiteX2419" fmla="*/ 523187 w 9144000"/>
              <a:gd name="connsiteY2419" fmla="*/ 1060146 h 2304301"/>
              <a:gd name="connsiteX2420" fmla="*/ 578667 w 9144000"/>
              <a:gd name="connsiteY2420" fmla="*/ 1068378 h 2304301"/>
              <a:gd name="connsiteX2421" fmla="*/ 632635 w 9144000"/>
              <a:gd name="connsiteY2421" fmla="*/ 1068490 h 2304301"/>
              <a:gd name="connsiteX2422" fmla="*/ 522538 w 9144000"/>
              <a:gd name="connsiteY2422" fmla="*/ 1049332 h 2304301"/>
              <a:gd name="connsiteX2423" fmla="*/ 373009 w 9144000"/>
              <a:gd name="connsiteY2423" fmla="*/ 1014489 h 2304301"/>
              <a:gd name="connsiteX2424" fmla="*/ 2597233 w 9144000"/>
              <a:gd name="connsiteY2424" fmla="*/ 978190 h 2304301"/>
              <a:gd name="connsiteX2425" fmla="*/ 2562105 w 9144000"/>
              <a:gd name="connsiteY2425" fmla="*/ 981630 h 2304301"/>
              <a:gd name="connsiteX2426" fmla="*/ 2586217 w 9144000"/>
              <a:gd name="connsiteY2426" fmla="*/ 989540 h 2304301"/>
              <a:gd name="connsiteX2427" fmla="*/ 2880162 w 9144000"/>
              <a:gd name="connsiteY2427" fmla="*/ 1057734 h 2304301"/>
              <a:gd name="connsiteX2428" fmla="*/ 2960219 w 9144000"/>
              <a:gd name="connsiteY2428" fmla="*/ 1067845 h 2304301"/>
              <a:gd name="connsiteX2429" fmla="*/ 3012063 w 9144000"/>
              <a:gd name="connsiteY2429" fmla="*/ 1068144 h 2304301"/>
              <a:gd name="connsiteX2430" fmla="*/ 2878252 w 9144000"/>
              <a:gd name="connsiteY2430" fmla="*/ 1049348 h 2304301"/>
              <a:gd name="connsiteX2431" fmla="*/ 2732420 w 9144000"/>
              <a:gd name="connsiteY2431" fmla="*/ 1017554 h 2304301"/>
              <a:gd name="connsiteX2432" fmla="*/ 8290504 w 9144000"/>
              <a:gd name="connsiteY2432" fmla="*/ 977792 h 2304301"/>
              <a:gd name="connsiteX2433" fmla="*/ 8247456 w 9144000"/>
              <a:gd name="connsiteY2433" fmla="*/ 994072 h 2304301"/>
              <a:gd name="connsiteX2434" fmla="*/ 7997901 w 9144000"/>
              <a:gd name="connsiteY2434" fmla="*/ 1057093 h 2304301"/>
              <a:gd name="connsiteX2435" fmla="*/ 7897424 w 9144000"/>
              <a:gd name="connsiteY2435" fmla="*/ 1069708 h 2304301"/>
              <a:gd name="connsiteX2436" fmla="*/ 7937804 w 9144000"/>
              <a:gd name="connsiteY2436" fmla="*/ 1069898 h 2304301"/>
              <a:gd name="connsiteX2437" fmla="*/ 7998750 w 9144000"/>
              <a:gd name="connsiteY2437" fmla="*/ 1062902 h 2304301"/>
              <a:gd name="connsiteX2438" fmla="*/ 8220019 w 9144000"/>
              <a:gd name="connsiteY2438" fmla="*/ 1014167 h 2304301"/>
              <a:gd name="connsiteX2439" fmla="*/ 8323877 w 9144000"/>
              <a:gd name="connsiteY2439" fmla="*/ 980394 h 2304301"/>
              <a:gd name="connsiteX2440" fmla="*/ 4842434 w 9144000"/>
              <a:gd name="connsiteY2440" fmla="*/ 977639 h 2304301"/>
              <a:gd name="connsiteX2441" fmla="*/ 4832430 w 9144000"/>
              <a:gd name="connsiteY2441" fmla="*/ 978176 h 2304301"/>
              <a:gd name="connsiteX2442" fmla="*/ 4780905 w 9144000"/>
              <a:gd name="connsiteY2442" fmla="*/ 983266 h 2304301"/>
              <a:gd name="connsiteX2443" fmla="*/ 4799945 w 9144000"/>
              <a:gd name="connsiteY2443" fmla="*/ 988774 h 2304301"/>
              <a:gd name="connsiteX2444" fmla="*/ 5103378 w 9144000"/>
              <a:gd name="connsiteY2444" fmla="*/ 1056270 h 2304301"/>
              <a:gd name="connsiteX2445" fmla="*/ 5185321 w 9144000"/>
              <a:gd name="connsiteY2445" fmla="*/ 1068430 h 2304301"/>
              <a:gd name="connsiteX2446" fmla="*/ 5241430 w 9144000"/>
              <a:gd name="connsiteY2446" fmla="*/ 1068546 h 2304301"/>
              <a:gd name="connsiteX2447" fmla="*/ 5102799 w 9144000"/>
              <a:gd name="connsiteY2447" fmla="*/ 1044423 h 2304301"/>
              <a:gd name="connsiteX2448" fmla="*/ 4953259 w 9144000"/>
              <a:gd name="connsiteY2448" fmla="*/ 1009579 h 2304301"/>
              <a:gd name="connsiteX2449" fmla="*/ 3670483 w 9144000"/>
              <a:gd name="connsiteY2449" fmla="*/ 977519 h 2304301"/>
              <a:gd name="connsiteX2450" fmla="*/ 3584686 w 9144000"/>
              <a:gd name="connsiteY2450" fmla="*/ 1007566 h 2304301"/>
              <a:gd name="connsiteX2451" fmla="*/ 3417155 w 9144000"/>
              <a:gd name="connsiteY2451" fmla="*/ 1049235 h 2304301"/>
              <a:gd name="connsiteX2452" fmla="*/ 3289341 w 9144000"/>
              <a:gd name="connsiteY2452" fmla="*/ 1066641 h 2304301"/>
              <a:gd name="connsiteX2453" fmla="*/ 3209470 w 9144000"/>
              <a:gd name="connsiteY2453" fmla="*/ 1069285 h 2304301"/>
              <a:gd name="connsiteX2454" fmla="*/ 3284360 w 9144000"/>
              <a:gd name="connsiteY2454" fmla="*/ 1069718 h 2304301"/>
              <a:gd name="connsiteX2455" fmla="*/ 3289676 w 9144000"/>
              <a:gd name="connsiteY2455" fmla="*/ 1069557 h 2304301"/>
              <a:gd name="connsiteX2456" fmla="*/ 3417155 w 9144000"/>
              <a:gd name="connsiteY2456" fmla="*/ 1053563 h 2304301"/>
              <a:gd name="connsiteX2457" fmla="*/ 3584136 w 9144000"/>
              <a:gd name="connsiteY2457" fmla="*/ 1015427 h 2304301"/>
              <a:gd name="connsiteX2458" fmla="*/ 3697393 w 9144000"/>
              <a:gd name="connsiteY2458" fmla="*/ 978999 h 2304301"/>
              <a:gd name="connsiteX2459" fmla="*/ 7179530 w 9144000"/>
              <a:gd name="connsiteY2459" fmla="*/ 976859 h 2304301"/>
              <a:gd name="connsiteX2460" fmla="*/ 7147426 w 9144000"/>
              <a:gd name="connsiteY2460" fmla="*/ 980064 h 2304301"/>
              <a:gd name="connsiteX2461" fmla="*/ 7243238 w 9144000"/>
              <a:gd name="connsiteY2461" fmla="*/ 1010015 h 2304301"/>
              <a:gd name="connsiteX2462" fmla="*/ 7461916 w 9144000"/>
              <a:gd name="connsiteY2462" fmla="*/ 1057051 h 2304301"/>
              <a:gd name="connsiteX2463" fmla="*/ 7549191 w 9144000"/>
              <a:gd name="connsiteY2463" fmla="*/ 1068077 h 2304301"/>
              <a:gd name="connsiteX2464" fmla="*/ 7594008 w 9144000"/>
              <a:gd name="connsiteY2464" fmla="*/ 1068287 h 2304301"/>
              <a:gd name="connsiteX2465" fmla="*/ 7459157 w 9144000"/>
              <a:gd name="connsiteY2465" fmla="*/ 1049348 h 2304301"/>
              <a:gd name="connsiteX2466" fmla="*/ 7238758 w 9144000"/>
              <a:gd name="connsiteY2466" fmla="*/ 997197 h 2304301"/>
              <a:gd name="connsiteX2467" fmla="*/ 8253638 w 9144000"/>
              <a:gd name="connsiteY2467" fmla="*/ 975560 h 2304301"/>
              <a:gd name="connsiteX2468" fmla="*/ 8166282 w 9144000"/>
              <a:gd name="connsiteY2468" fmla="*/ 1006156 h 2304301"/>
              <a:gd name="connsiteX2469" fmla="*/ 7998750 w 9144000"/>
              <a:gd name="connsiteY2469" fmla="*/ 1047868 h 2304301"/>
              <a:gd name="connsiteX2470" fmla="*/ 7870936 w 9144000"/>
              <a:gd name="connsiteY2470" fmla="*/ 1065237 h 2304301"/>
              <a:gd name="connsiteX2471" fmla="*/ 7755288 w 9144000"/>
              <a:gd name="connsiteY2471" fmla="*/ 1069042 h 2304301"/>
              <a:gd name="connsiteX2472" fmla="*/ 7869709 w 9144000"/>
              <a:gd name="connsiteY2472" fmla="*/ 1069579 h 2304301"/>
              <a:gd name="connsiteX2473" fmla="*/ 7870423 w 9144000"/>
              <a:gd name="connsiteY2473" fmla="*/ 1069557 h 2304301"/>
              <a:gd name="connsiteX2474" fmla="*/ 7997901 w 9144000"/>
              <a:gd name="connsiteY2474" fmla="*/ 1053563 h 2304301"/>
              <a:gd name="connsiteX2475" fmla="*/ 8247273 w 9144000"/>
              <a:gd name="connsiteY2475" fmla="*/ 990658 h 2304301"/>
              <a:gd name="connsiteX2476" fmla="*/ 8282864 w 9144000"/>
              <a:gd name="connsiteY2476" fmla="*/ 977196 h 2304301"/>
              <a:gd name="connsiteX2477" fmla="*/ 8278484 w 9144000"/>
              <a:gd name="connsiteY2477" fmla="*/ 976854 h 2304301"/>
              <a:gd name="connsiteX2478" fmla="*/ 2634114 w 9144000"/>
              <a:gd name="connsiteY2478" fmla="*/ 975279 h 2304301"/>
              <a:gd name="connsiteX2479" fmla="*/ 2618511 w 9144000"/>
              <a:gd name="connsiteY2479" fmla="*/ 976107 h 2304301"/>
              <a:gd name="connsiteX2480" fmla="*/ 2610269 w 9144000"/>
              <a:gd name="connsiteY2480" fmla="*/ 976914 h 2304301"/>
              <a:gd name="connsiteX2481" fmla="*/ 2659864 w 9144000"/>
              <a:gd name="connsiteY2481" fmla="*/ 993556 h 2304301"/>
              <a:gd name="connsiteX2482" fmla="*/ 3020830 w 9144000"/>
              <a:gd name="connsiteY2482" fmla="*/ 1065609 h 2304301"/>
              <a:gd name="connsiteX2483" fmla="*/ 3070167 w 9144000"/>
              <a:gd name="connsiteY2483" fmla="*/ 1068480 h 2304301"/>
              <a:gd name="connsiteX2484" fmla="*/ 3121008 w 9144000"/>
              <a:gd name="connsiteY2484" fmla="*/ 1068774 h 2304301"/>
              <a:gd name="connsiteX2485" fmla="*/ 3019765 w 9144000"/>
              <a:gd name="connsiteY2485" fmla="*/ 1062404 h 2304301"/>
              <a:gd name="connsiteX2486" fmla="*/ 2657925 w 9144000"/>
              <a:gd name="connsiteY2486" fmla="*/ 983975 h 2304301"/>
              <a:gd name="connsiteX2487" fmla="*/ 320967 w 9144000"/>
              <a:gd name="connsiteY2487" fmla="*/ 974373 h 2304301"/>
              <a:gd name="connsiteX2488" fmla="*/ 259963 w 9144000"/>
              <a:gd name="connsiteY2488" fmla="*/ 977647 h 2304301"/>
              <a:gd name="connsiteX2489" fmla="*/ 374302 w 9144000"/>
              <a:gd name="connsiteY2489" fmla="*/ 1010494 h 2304301"/>
              <a:gd name="connsiteX2490" fmla="*/ 523684 w 9144000"/>
              <a:gd name="connsiteY2490" fmla="*/ 1045210 h 2304301"/>
              <a:gd name="connsiteX2491" fmla="*/ 658057 w 9144000"/>
              <a:gd name="connsiteY2491" fmla="*/ 1068542 h 2304301"/>
              <a:gd name="connsiteX2492" fmla="*/ 739728 w 9144000"/>
              <a:gd name="connsiteY2492" fmla="*/ 1068710 h 2304301"/>
              <a:gd name="connsiteX2493" fmla="*/ 667514 w 9144000"/>
              <a:gd name="connsiteY2493" fmla="*/ 1059611 h 2304301"/>
              <a:gd name="connsiteX2494" fmla="*/ 373031 w 9144000"/>
              <a:gd name="connsiteY2494" fmla="*/ 991422 h 2304301"/>
              <a:gd name="connsiteX2495" fmla="*/ 7215819 w 9144000"/>
              <a:gd name="connsiteY2495" fmla="*/ 974161 h 2304301"/>
              <a:gd name="connsiteX2496" fmla="*/ 7194978 w 9144000"/>
              <a:gd name="connsiteY2496" fmla="*/ 975316 h 2304301"/>
              <a:gd name="connsiteX2497" fmla="*/ 7185073 w 9144000"/>
              <a:gd name="connsiteY2497" fmla="*/ 976305 h 2304301"/>
              <a:gd name="connsiteX2498" fmla="*/ 7193784 w 9144000"/>
              <a:gd name="connsiteY2498" fmla="*/ 979323 h 2304301"/>
              <a:gd name="connsiteX2499" fmla="*/ 7601600 w 9144000"/>
              <a:gd name="connsiteY2499" fmla="*/ 1065609 h 2304301"/>
              <a:gd name="connsiteX2500" fmla="*/ 7652299 w 9144000"/>
              <a:gd name="connsiteY2500" fmla="*/ 1068560 h 2304301"/>
              <a:gd name="connsiteX2501" fmla="*/ 7727569 w 9144000"/>
              <a:gd name="connsiteY2501" fmla="*/ 1068912 h 2304301"/>
              <a:gd name="connsiteX2502" fmla="*/ 7601360 w 9144000"/>
              <a:gd name="connsiteY2502" fmla="*/ 1060957 h 2304301"/>
              <a:gd name="connsiteX2503" fmla="*/ 7332477 w 9144000"/>
              <a:gd name="connsiteY2503" fmla="*/ 1009746 h 2304301"/>
              <a:gd name="connsiteX2504" fmla="*/ 4907824 w 9144000"/>
              <a:gd name="connsiteY2504" fmla="*/ 974129 h 2304301"/>
              <a:gd name="connsiteX2505" fmla="*/ 4857003 w 9144000"/>
              <a:gd name="connsiteY2505" fmla="*/ 976857 h 2304301"/>
              <a:gd name="connsiteX2506" fmla="*/ 4954512 w 9144000"/>
              <a:gd name="connsiteY2506" fmla="*/ 1004870 h 2304301"/>
              <a:gd name="connsiteX2507" fmla="*/ 5248589 w 9144000"/>
              <a:gd name="connsiteY2507" fmla="*/ 1064708 h 2304301"/>
              <a:gd name="connsiteX2508" fmla="*/ 5283974 w 9144000"/>
              <a:gd name="connsiteY2508" fmla="*/ 1068633 h 2304301"/>
              <a:gd name="connsiteX2509" fmla="*/ 5340618 w 9144000"/>
              <a:gd name="connsiteY2509" fmla="*/ 1068750 h 2304301"/>
              <a:gd name="connsiteX2510" fmla="*/ 5246971 w 9144000"/>
              <a:gd name="connsiteY2510" fmla="*/ 1056948 h 2304301"/>
              <a:gd name="connsiteX2511" fmla="*/ 4952489 w 9144000"/>
              <a:gd name="connsiteY2511" fmla="*/ 988754 h 2304301"/>
              <a:gd name="connsiteX2512" fmla="*/ 2666735 w 9144000"/>
              <a:gd name="connsiteY2512" fmla="*/ 973548 h 2304301"/>
              <a:gd name="connsiteX2513" fmla="*/ 2647630 w 9144000"/>
              <a:gd name="connsiteY2513" fmla="*/ 974562 h 2304301"/>
              <a:gd name="connsiteX2514" fmla="*/ 2733454 w 9144000"/>
              <a:gd name="connsiteY2514" fmla="*/ 1001856 h 2304301"/>
              <a:gd name="connsiteX2515" fmla="*/ 3416306 w 9144000"/>
              <a:gd name="connsiteY2515" fmla="*/ 1044906 h 2304301"/>
              <a:gd name="connsiteX2516" fmla="*/ 3583599 w 9144000"/>
              <a:gd name="connsiteY2516" fmla="*/ 1003252 h 2304301"/>
              <a:gd name="connsiteX2517" fmla="*/ 3658868 w 9144000"/>
              <a:gd name="connsiteY2517" fmla="*/ 976881 h 2304301"/>
              <a:gd name="connsiteX2518" fmla="*/ 3640328 w 9144000"/>
              <a:gd name="connsiteY2518" fmla="*/ 975862 h 2304301"/>
              <a:gd name="connsiteX2519" fmla="*/ 3584990 w 9144000"/>
              <a:gd name="connsiteY2519" fmla="*/ 996641 h 2304301"/>
              <a:gd name="connsiteX2520" fmla="*/ 3417155 w 9144000"/>
              <a:gd name="connsiteY2520" fmla="*/ 1041376 h 2304301"/>
              <a:gd name="connsiteX2521" fmla="*/ 2695303 w 9144000"/>
              <a:gd name="connsiteY2521" fmla="*/ 983730 h 2304301"/>
              <a:gd name="connsiteX2522" fmla="*/ 7247342 w 9144000"/>
              <a:gd name="connsiteY2522" fmla="*/ 972415 h 2304301"/>
              <a:gd name="connsiteX2523" fmla="*/ 7229641 w 9144000"/>
              <a:gd name="connsiteY2523" fmla="*/ 973395 h 2304301"/>
              <a:gd name="connsiteX2524" fmla="*/ 7388299 w 9144000"/>
              <a:gd name="connsiteY2524" fmla="*/ 1020763 h 2304301"/>
              <a:gd name="connsiteX2525" fmla="*/ 7601600 w 9144000"/>
              <a:gd name="connsiteY2525" fmla="*/ 1058076 h 2304301"/>
              <a:gd name="connsiteX2526" fmla="*/ 7680834 w 9144000"/>
              <a:gd name="connsiteY2526" fmla="*/ 1061216 h 2304301"/>
              <a:gd name="connsiteX2527" fmla="*/ 7705426 w 9144000"/>
              <a:gd name="connsiteY2527" fmla="*/ 1063180 h 2304301"/>
              <a:gd name="connsiteX2528" fmla="*/ 7733042 w 9144000"/>
              <a:gd name="connsiteY2528" fmla="*/ 1063285 h 2304301"/>
              <a:gd name="connsiteX2529" fmla="*/ 7804930 w 9144000"/>
              <a:gd name="connsiteY2529" fmla="*/ 1066133 h 2304301"/>
              <a:gd name="connsiteX2530" fmla="*/ 7878851 w 9144000"/>
              <a:gd name="connsiteY2530" fmla="*/ 1058002 h 2304301"/>
              <a:gd name="connsiteX2531" fmla="*/ 7904183 w 9144000"/>
              <a:gd name="connsiteY2531" fmla="*/ 1056066 h 2304301"/>
              <a:gd name="connsiteX2532" fmla="*/ 7920825 w 9144000"/>
              <a:gd name="connsiteY2532" fmla="*/ 1053385 h 2304301"/>
              <a:gd name="connsiteX2533" fmla="*/ 7997901 w 9144000"/>
              <a:gd name="connsiteY2533" fmla="*/ 1044906 h 2304301"/>
              <a:gd name="connsiteX2534" fmla="*/ 8165194 w 9144000"/>
              <a:gd name="connsiteY2534" fmla="*/ 1003252 h 2304301"/>
              <a:gd name="connsiteX2535" fmla="*/ 8245450 w 9144000"/>
              <a:gd name="connsiteY2535" fmla="*/ 975134 h 2304301"/>
              <a:gd name="connsiteX2536" fmla="*/ 8225576 w 9144000"/>
              <a:gd name="connsiteY2536" fmla="*/ 974099 h 2304301"/>
              <a:gd name="connsiteX2537" fmla="*/ 8167399 w 9144000"/>
              <a:gd name="connsiteY2537" fmla="*/ 995957 h 2304301"/>
              <a:gd name="connsiteX2538" fmla="*/ 7999599 w 9144000"/>
              <a:gd name="connsiteY2538" fmla="*/ 1040692 h 2304301"/>
              <a:gd name="connsiteX2539" fmla="*/ 7920825 w 9144000"/>
              <a:gd name="connsiteY2539" fmla="*/ 1053385 h 2304301"/>
              <a:gd name="connsiteX2540" fmla="*/ 7878851 w 9144000"/>
              <a:gd name="connsiteY2540" fmla="*/ 1058002 h 2304301"/>
              <a:gd name="connsiteX2541" fmla="*/ 7806108 w 9144000"/>
              <a:gd name="connsiteY2541" fmla="*/ 1063560 h 2304301"/>
              <a:gd name="connsiteX2542" fmla="*/ 7733042 w 9144000"/>
              <a:gd name="connsiteY2542" fmla="*/ 1063285 h 2304301"/>
              <a:gd name="connsiteX2543" fmla="*/ 7680834 w 9144000"/>
              <a:gd name="connsiteY2543" fmla="*/ 1061216 h 2304301"/>
              <a:gd name="connsiteX2544" fmla="*/ 7602187 w 9144000"/>
              <a:gd name="connsiteY2544" fmla="*/ 1054933 h 2304301"/>
              <a:gd name="connsiteX2545" fmla="*/ 7277628 w 9144000"/>
              <a:gd name="connsiteY2545" fmla="*/ 983047 h 2304301"/>
              <a:gd name="connsiteX2546" fmla="*/ 3574638 w 9144000"/>
              <a:gd name="connsiteY2546" fmla="*/ 972250 h 2304301"/>
              <a:gd name="connsiteX2547" fmla="*/ 3455781 w 9144000"/>
              <a:gd name="connsiteY2547" fmla="*/ 1011307 h 2304301"/>
              <a:gd name="connsiteX2548" fmla="*/ 3576316 w 9144000"/>
              <a:gd name="connsiteY2548" fmla="*/ 972813 h 2304301"/>
              <a:gd name="connsiteX2549" fmla="*/ 3577327 w 9144000"/>
              <a:gd name="connsiteY2549" fmla="*/ 972398 h 2304301"/>
              <a:gd name="connsiteX2550" fmla="*/ 2692512 w 9144000"/>
              <a:gd name="connsiteY2550" fmla="*/ 972180 h 2304301"/>
              <a:gd name="connsiteX2551" fmla="*/ 2676677 w 9144000"/>
              <a:gd name="connsiteY2551" fmla="*/ 973020 h 2304301"/>
              <a:gd name="connsiteX2552" fmla="*/ 2695791 w 9144000"/>
              <a:gd name="connsiteY2552" fmla="*/ 979845 h 2304301"/>
              <a:gd name="connsiteX2553" fmla="*/ 3415882 w 9144000"/>
              <a:gd name="connsiteY2553" fmla="*/ 1037845 h 2304301"/>
              <a:gd name="connsiteX2554" fmla="*/ 3583481 w 9144000"/>
              <a:gd name="connsiteY2554" fmla="*/ 993110 h 2304301"/>
              <a:gd name="connsiteX2555" fmla="*/ 3630749 w 9144000"/>
              <a:gd name="connsiteY2555" fmla="*/ 975335 h 2304301"/>
              <a:gd name="connsiteX2556" fmla="*/ 3616445 w 9144000"/>
              <a:gd name="connsiteY2556" fmla="*/ 974549 h 2304301"/>
              <a:gd name="connsiteX2557" fmla="*/ 3543531 w 9144000"/>
              <a:gd name="connsiteY2557" fmla="*/ 1000565 h 2304301"/>
              <a:gd name="connsiteX2558" fmla="*/ 3417155 w 9144000"/>
              <a:gd name="connsiteY2558" fmla="*/ 1034200 h 2304301"/>
              <a:gd name="connsiteX2559" fmla="*/ 2695303 w 9144000"/>
              <a:gd name="connsiteY2559" fmla="*/ 973234 h 2304301"/>
              <a:gd name="connsiteX2560" fmla="*/ 4944488 w 9144000"/>
              <a:gd name="connsiteY2560" fmla="*/ 972161 h 2304301"/>
              <a:gd name="connsiteX2561" fmla="*/ 4918629 w 9144000"/>
              <a:gd name="connsiteY2561" fmla="*/ 973549 h 2304301"/>
              <a:gd name="connsiteX2562" fmla="*/ 4954091 w 9144000"/>
              <a:gd name="connsiteY2562" fmla="*/ 985182 h 2304301"/>
              <a:gd name="connsiteX2563" fmla="*/ 5247952 w 9144000"/>
              <a:gd name="connsiteY2563" fmla="*/ 1053375 h 2304301"/>
              <a:gd name="connsiteX2564" fmla="*/ 5370123 w 9144000"/>
              <a:gd name="connsiteY2564" fmla="*/ 1068811 h 2304301"/>
              <a:gd name="connsiteX2565" fmla="*/ 5381387 w 9144000"/>
              <a:gd name="connsiteY2565" fmla="*/ 1068834 h 2304301"/>
              <a:gd name="connsiteX2566" fmla="*/ 5246728 w 9144000"/>
              <a:gd name="connsiteY2566" fmla="*/ 1049916 h 2304301"/>
              <a:gd name="connsiteX2567" fmla="*/ 4950784 w 9144000"/>
              <a:gd name="connsiteY2567" fmla="*/ 974430 h 2304301"/>
              <a:gd name="connsiteX2568" fmla="*/ 376239 w 9144000"/>
              <a:gd name="connsiteY2568" fmla="*/ 971407 h 2304301"/>
              <a:gd name="connsiteX2569" fmla="*/ 331818 w 9144000"/>
              <a:gd name="connsiteY2569" fmla="*/ 973791 h 2304301"/>
              <a:gd name="connsiteX2570" fmla="*/ 374637 w 9144000"/>
              <a:gd name="connsiteY2570" fmla="*/ 987840 h 2304301"/>
              <a:gd name="connsiteX2571" fmla="*/ 668473 w 9144000"/>
              <a:gd name="connsiteY2571" fmla="*/ 1056029 h 2304301"/>
              <a:gd name="connsiteX2572" fmla="*/ 769339 w 9144000"/>
              <a:gd name="connsiteY2572" fmla="*/ 1068771 h 2304301"/>
              <a:gd name="connsiteX2573" fmla="*/ 871642 w 9144000"/>
              <a:gd name="connsiteY2573" fmla="*/ 1068982 h 2304301"/>
              <a:gd name="connsiteX2574" fmla="*/ 808797 w 9144000"/>
              <a:gd name="connsiteY2574" fmla="*/ 1065341 h 2304301"/>
              <a:gd name="connsiteX2575" fmla="*/ 521401 w 9144000"/>
              <a:gd name="connsiteY2575" fmla="*/ 1013665 h 2304301"/>
              <a:gd name="connsiteX2576" fmla="*/ 7271785 w 9144000"/>
              <a:gd name="connsiteY2576" fmla="*/ 971060 h 2304301"/>
              <a:gd name="connsiteX2577" fmla="*/ 7255626 w 9144000"/>
              <a:gd name="connsiteY2577" fmla="*/ 971956 h 2304301"/>
              <a:gd name="connsiteX2578" fmla="*/ 7278030 w 9144000"/>
              <a:gd name="connsiteY2578" fmla="*/ 979841 h 2304301"/>
              <a:gd name="connsiteX2579" fmla="*/ 7997901 w 9144000"/>
              <a:gd name="connsiteY2579" fmla="*/ 1037731 h 2304301"/>
              <a:gd name="connsiteX2580" fmla="*/ 8165661 w 9144000"/>
              <a:gd name="connsiteY2580" fmla="*/ 993049 h 2304301"/>
              <a:gd name="connsiteX2581" fmla="*/ 8217250 w 9144000"/>
              <a:gd name="connsiteY2581" fmla="*/ 973665 h 2304301"/>
              <a:gd name="connsiteX2582" fmla="*/ 8202746 w 9144000"/>
              <a:gd name="connsiteY2582" fmla="*/ 972910 h 2304301"/>
              <a:gd name="connsiteX2583" fmla="*/ 8167551 w 9144000"/>
              <a:gd name="connsiteY2583" fmla="*/ 986901 h 2304301"/>
              <a:gd name="connsiteX2584" fmla="*/ 7999599 w 9144000"/>
              <a:gd name="connsiteY2584" fmla="*/ 1034200 h 2304301"/>
              <a:gd name="connsiteX2585" fmla="*/ 7277628 w 9144000"/>
              <a:gd name="connsiteY2585" fmla="*/ 973234 h 2304301"/>
              <a:gd name="connsiteX2586" fmla="*/ 2715997 w 9144000"/>
              <a:gd name="connsiteY2586" fmla="*/ 970934 h 2304301"/>
              <a:gd name="connsiteX2587" fmla="*/ 2706941 w 9144000"/>
              <a:gd name="connsiteY2587" fmla="*/ 971415 h 2304301"/>
              <a:gd name="connsiteX2588" fmla="*/ 2751865 w 9144000"/>
              <a:gd name="connsiteY2588" fmla="*/ 987036 h 2304301"/>
              <a:gd name="connsiteX2589" fmla="*/ 3020005 w 9144000"/>
              <a:gd name="connsiteY2589" fmla="*/ 1045365 h 2304301"/>
              <a:gd name="connsiteX2590" fmla="*/ 3122688 w 9144000"/>
              <a:gd name="connsiteY2590" fmla="*/ 1052801 h 2304301"/>
              <a:gd name="connsiteX2591" fmla="*/ 3157678 w 9144000"/>
              <a:gd name="connsiteY2591" fmla="*/ 1055426 h 2304301"/>
              <a:gd name="connsiteX2592" fmla="*/ 3222389 w 9144000"/>
              <a:gd name="connsiteY2592" fmla="*/ 1052833 h 2304301"/>
              <a:gd name="connsiteX2593" fmla="*/ 3288828 w 9144000"/>
              <a:gd name="connsiteY2593" fmla="*/ 1050374 h 2304301"/>
              <a:gd name="connsiteX2594" fmla="*/ 3416306 w 9144000"/>
              <a:gd name="connsiteY2594" fmla="*/ 1030669 h 2304301"/>
              <a:gd name="connsiteX2595" fmla="*/ 3542503 w 9144000"/>
              <a:gd name="connsiteY2595" fmla="*/ 997000 h 2304301"/>
              <a:gd name="connsiteX2596" fmla="*/ 3606813 w 9144000"/>
              <a:gd name="connsiteY2596" fmla="*/ 974019 h 2304301"/>
              <a:gd name="connsiteX2597" fmla="*/ 3598577 w 9144000"/>
              <a:gd name="connsiteY2597" fmla="*/ 973566 h 2304301"/>
              <a:gd name="connsiteX2598" fmla="*/ 3544621 w 9144000"/>
              <a:gd name="connsiteY2598" fmla="*/ 993775 h 2304301"/>
              <a:gd name="connsiteX2599" fmla="*/ 3418003 w 9144000"/>
              <a:gd name="connsiteY2599" fmla="*/ 1029189 h 2304301"/>
              <a:gd name="connsiteX2600" fmla="*/ 3290189 w 9144000"/>
              <a:gd name="connsiteY2600" fmla="*/ 1050116 h 2304301"/>
              <a:gd name="connsiteX2601" fmla="*/ 3222389 w 9144000"/>
              <a:gd name="connsiteY2601" fmla="*/ 1052833 h 2304301"/>
              <a:gd name="connsiteX2602" fmla="*/ 3156690 w 9144000"/>
              <a:gd name="connsiteY2602" fmla="*/ 1055264 h 2304301"/>
              <a:gd name="connsiteX2603" fmla="*/ 3122688 w 9144000"/>
              <a:gd name="connsiteY2603" fmla="*/ 1052801 h 2304301"/>
              <a:gd name="connsiteX2604" fmla="*/ 3020590 w 9144000"/>
              <a:gd name="connsiteY2604" fmla="*/ 1045143 h 2304301"/>
              <a:gd name="connsiteX2605" fmla="*/ 2751634 w 9144000"/>
              <a:gd name="connsiteY2605" fmla="*/ 983926 h 2304301"/>
              <a:gd name="connsiteX2606" fmla="*/ 8155915 w 9144000"/>
              <a:gd name="connsiteY2606" fmla="*/ 970471 h 2304301"/>
              <a:gd name="connsiteX2607" fmla="*/ 8037376 w 9144000"/>
              <a:gd name="connsiteY2607" fmla="*/ 1011307 h 2304301"/>
              <a:gd name="connsiteX2608" fmla="*/ 8158857 w 9144000"/>
              <a:gd name="connsiteY2608" fmla="*/ 970624 h 2304301"/>
              <a:gd name="connsiteX2609" fmla="*/ 2736993 w 9144000"/>
              <a:gd name="connsiteY2609" fmla="*/ 969820 h 2304301"/>
              <a:gd name="connsiteX2610" fmla="*/ 2730927 w 9144000"/>
              <a:gd name="connsiteY2610" fmla="*/ 970142 h 2304301"/>
              <a:gd name="connsiteX2611" fmla="*/ 2787853 w 9144000"/>
              <a:gd name="connsiteY2611" fmla="*/ 990548 h 2304301"/>
              <a:gd name="connsiteX2612" fmla="*/ 2879106 w 9144000"/>
              <a:gd name="connsiteY2612" fmla="*/ 1011632 h 2304301"/>
              <a:gd name="connsiteX2613" fmla="*/ 2889094 w 9144000"/>
              <a:gd name="connsiteY2613" fmla="*/ 1014475 h 2304301"/>
              <a:gd name="connsiteX2614" fmla="*/ 2901555 w 9144000"/>
              <a:gd name="connsiteY2614" fmla="*/ 1016819 h 2304301"/>
              <a:gd name="connsiteX2615" fmla="*/ 2975741 w 9144000"/>
              <a:gd name="connsiteY2615" fmla="*/ 1033960 h 2304301"/>
              <a:gd name="connsiteX2616" fmla="*/ 3009229 w 9144000"/>
              <a:gd name="connsiteY2616" fmla="*/ 1037073 h 2304301"/>
              <a:gd name="connsiteX2617" fmla="*/ 3022557 w 9144000"/>
              <a:gd name="connsiteY2617" fmla="*/ 1039580 h 2304301"/>
              <a:gd name="connsiteX2618" fmla="*/ 3136593 w 9144000"/>
              <a:gd name="connsiteY2618" fmla="*/ 1048913 h 2304301"/>
              <a:gd name="connsiteX2619" fmla="*/ 3156080 w 9144000"/>
              <a:gd name="connsiteY2619" fmla="*/ 1050724 h 2304301"/>
              <a:gd name="connsiteX2620" fmla="*/ 3157873 w 9144000"/>
              <a:gd name="connsiteY2620" fmla="*/ 1050654 h 2304301"/>
              <a:gd name="connsiteX2621" fmla="*/ 3160271 w 9144000"/>
              <a:gd name="connsiteY2621" fmla="*/ 1050850 h 2304301"/>
              <a:gd name="connsiteX2622" fmla="*/ 3419277 w 9144000"/>
              <a:gd name="connsiteY2622" fmla="*/ 1024861 h 2304301"/>
              <a:gd name="connsiteX2623" fmla="*/ 3505131 w 9144000"/>
              <a:gd name="connsiteY2623" fmla="*/ 1000416 h 2304301"/>
              <a:gd name="connsiteX2624" fmla="*/ 3528558 w 9144000"/>
              <a:gd name="connsiteY2624" fmla="*/ 994000 h 2304301"/>
              <a:gd name="connsiteX2625" fmla="*/ 3531957 w 9144000"/>
              <a:gd name="connsiteY2625" fmla="*/ 992778 h 2304301"/>
              <a:gd name="connsiteX2626" fmla="*/ 3532214 w 9144000"/>
              <a:gd name="connsiteY2626" fmla="*/ 992705 h 2304301"/>
              <a:gd name="connsiteX2627" fmla="*/ 3533567 w 9144000"/>
              <a:gd name="connsiteY2627" fmla="*/ 992200 h 2304301"/>
              <a:gd name="connsiteX2628" fmla="*/ 3587162 w 9144000"/>
              <a:gd name="connsiteY2628" fmla="*/ 972939 h 2304301"/>
              <a:gd name="connsiteX2629" fmla="*/ 3585385 w 9144000"/>
              <a:gd name="connsiteY2629" fmla="*/ 972841 h 2304301"/>
              <a:gd name="connsiteX2630" fmla="*/ 3533567 w 9144000"/>
              <a:gd name="connsiteY2630" fmla="*/ 992200 h 2304301"/>
              <a:gd name="connsiteX2631" fmla="*/ 3531957 w 9144000"/>
              <a:gd name="connsiteY2631" fmla="*/ 992778 h 2304301"/>
              <a:gd name="connsiteX2632" fmla="*/ 3505131 w 9144000"/>
              <a:gd name="connsiteY2632" fmla="*/ 1000416 h 2304301"/>
              <a:gd name="connsiteX2633" fmla="*/ 3415882 w 9144000"/>
              <a:gd name="connsiteY2633" fmla="*/ 1024861 h 2304301"/>
              <a:gd name="connsiteX2634" fmla="*/ 3288280 w 9144000"/>
              <a:gd name="connsiteY2634" fmla="*/ 1045565 h 2304301"/>
              <a:gd name="connsiteX2635" fmla="*/ 3157873 w 9144000"/>
              <a:gd name="connsiteY2635" fmla="*/ 1050654 h 2304301"/>
              <a:gd name="connsiteX2636" fmla="*/ 3136593 w 9144000"/>
              <a:gd name="connsiteY2636" fmla="*/ 1048913 h 2304301"/>
              <a:gd name="connsiteX2637" fmla="*/ 3009229 w 9144000"/>
              <a:gd name="connsiteY2637" fmla="*/ 1037073 h 2304301"/>
              <a:gd name="connsiteX2638" fmla="*/ 2901555 w 9144000"/>
              <a:gd name="connsiteY2638" fmla="*/ 1016819 h 2304301"/>
              <a:gd name="connsiteX2639" fmla="*/ 2879106 w 9144000"/>
              <a:gd name="connsiteY2639" fmla="*/ 1011632 h 2304301"/>
              <a:gd name="connsiteX2640" fmla="*/ 2751839 w 9144000"/>
              <a:gd name="connsiteY2640" fmla="*/ 975407 h 2304301"/>
              <a:gd name="connsiteX2641" fmla="*/ 4990723 w 9144000"/>
              <a:gd name="connsiteY2641" fmla="*/ 969680 h 2304301"/>
              <a:gd name="connsiteX2642" fmla="*/ 4955499 w 9144000"/>
              <a:gd name="connsiteY2642" fmla="*/ 971570 h 2304301"/>
              <a:gd name="connsiteX2643" fmla="*/ 5102686 w 9144000"/>
              <a:gd name="connsiteY2643" fmla="*/ 1014535 h 2304301"/>
              <a:gd name="connsiteX2644" fmla="*/ 5389254 w 9144000"/>
              <a:gd name="connsiteY2644" fmla="*/ 1066216 h 2304301"/>
              <a:gd name="connsiteX2645" fmla="*/ 5436244 w 9144000"/>
              <a:gd name="connsiteY2645" fmla="*/ 1068947 h 2304301"/>
              <a:gd name="connsiteX2646" fmla="*/ 5516624 w 9144000"/>
              <a:gd name="connsiteY2646" fmla="*/ 1069112 h 2304301"/>
              <a:gd name="connsiteX2647" fmla="*/ 5388965 w 9144000"/>
              <a:gd name="connsiteY2647" fmla="*/ 1061077 h 2304301"/>
              <a:gd name="connsiteX2648" fmla="*/ 5101561 w 9144000"/>
              <a:gd name="connsiteY2648" fmla="*/ 1004836 h 2304301"/>
              <a:gd name="connsiteX2649" fmla="*/ 7297274 w 9144000"/>
              <a:gd name="connsiteY2649" fmla="*/ 969648 h 2304301"/>
              <a:gd name="connsiteX2650" fmla="*/ 7286991 w 9144000"/>
              <a:gd name="connsiteY2650" fmla="*/ 970218 h 2304301"/>
              <a:gd name="connsiteX2651" fmla="*/ 7424525 w 9144000"/>
              <a:gd name="connsiteY2651" fmla="*/ 1012235 h 2304301"/>
              <a:gd name="connsiteX2652" fmla="*/ 7601600 w 9144000"/>
              <a:gd name="connsiteY2652" fmla="*/ 1045365 h 2304301"/>
              <a:gd name="connsiteX2653" fmla="*/ 7704292 w 9144000"/>
              <a:gd name="connsiteY2653" fmla="*/ 1052802 h 2304301"/>
              <a:gd name="connsiteX2654" fmla="*/ 7739273 w 9144000"/>
              <a:gd name="connsiteY2654" fmla="*/ 1055426 h 2304301"/>
              <a:gd name="connsiteX2655" fmla="*/ 7803989 w 9144000"/>
              <a:gd name="connsiteY2655" fmla="*/ 1052833 h 2304301"/>
              <a:gd name="connsiteX2656" fmla="*/ 7870424 w 9144000"/>
              <a:gd name="connsiteY2656" fmla="*/ 1050374 h 2304301"/>
              <a:gd name="connsiteX2657" fmla="*/ 7997901 w 9144000"/>
              <a:gd name="connsiteY2657" fmla="*/ 1030669 h 2304301"/>
              <a:gd name="connsiteX2658" fmla="*/ 8165653 w 9144000"/>
              <a:gd name="connsiteY2658" fmla="*/ 983332 h 2304301"/>
              <a:gd name="connsiteX2659" fmla="*/ 8193115 w 9144000"/>
              <a:gd name="connsiteY2659" fmla="*/ 972409 h 2304301"/>
              <a:gd name="connsiteX2660" fmla="*/ 8185610 w 9144000"/>
              <a:gd name="connsiteY2660" fmla="*/ 972018 h 2304301"/>
              <a:gd name="connsiteX2661" fmla="*/ 8167863 w 9144000"/>
              <a:gd name="connsiteY2661" fmla="*/ 979418 h 2304301"/>
              <a:gd name="connsiteX2662" fmla="*/ 7999599 w 9144000"/>
              <a:gd name="connsiteY2662" fmla="*/ 1029189 h 2304301"/>
              <a:gd name="connsiteX2663" fmla="*/ 7871784 w 9144000"/>
              <a:gd name="connsiteY2663" fmla="*/ 1050116 h 2304301"/>
              <a:gd name="connsiteX2664" fmla="*/ 7803989 w 9144000"/>
              <a:gd name="connsiteY2664" fmla="*/ 1052833 h 2304301"/>
              <a:gd name="connsiteX2665" fmla="*/ 7738285 w 9144000"/>
              <a:gd name="connsiteY2665" fmla="*/ 1055264 h 2304301"/>
              <a:gd name="connsiteX2666" fmla="*/ 7704292 w 9144000"/>
              <a:gd name="connsiteY2666" fmla="*/ 1052802 h 2304301"/>
              <a:gd name="connsiteX2667" fmla="*/ 7602187 w 9144000"/>
              <a:gd name="connsiteY2667" fmla="*/ 1045143 h 2304301"/>
              <a:gd name="connsiteX2668" fmla="*/ 7424575 w 9144000"/>
              <a:gd name="connsiteY2668" fmla="*/ 1010402 h 2304301"/>
              <a:gd name="connsiteX2669" fmla="*/ 417245 w 9144000"/>
              <a:gd name="connsiteY2669" fmla="*/ 969207 h 2304301"/>
              <a:gd name="connsiteX2670" fmla="*/ 387873 w 9144000"/>
              <a:gd name="connsiteY2670" fmla="*/ 970783 h 2304301"/>
              <a:gd name="connsiteX2671" fmla="*/ 522521 w 9144000"/>
              <a:gd name="connsiteY2671" fmla="*/ 1010082 h 2304301"/>
              <a:gd name="connsiteX2672" fmla="*/ 809101 w 9144000"/>
              <a:gd name="connsiteY2672" fmla="*/ 1061763 h 2304301"/>
              <a:gd name="connsiteX2673" fmla="*/ 935565 w 9144000"/>
              <a:gd name="connsiteY2673" fmla="*/ 1069114 h 2304301"/>
              <a:gd name="connsiteX2674" fmla="*/ 963422 w 9144000"/>
              <a:gd name="connsiteY2674" fmla="*/ 1069171 h 2304301"/>
              <a:gd name="connsiteX2675" fmla="*/ 1077914 w 9144000"/>
              <a:gd name="connsiteY2675" fmla="*/ 1065688 h 2304301"/>
              <a:gd name="connsiteX2676" fmla="*/ 1205379 w 9144000"/>
              <a:gd name="connsiteY2676" fmla="*/ 1049679 h 2304301"/>
              <a:gd name="connsiteX2677" fmla="*/ 1427339 w 9144000"/>
              <a:gd name="connsiteY2677" fmla="*/ 995402 h 2304301"/>
              <a:gd name="connsiteX2678" fmla="*/ 1444501 w 9144000"/>
              <a:gd name="connsiteY2678" fmla="*/ 989212 h 2304301"/>
              <a:gd name="connsiteX2679" fmla="*/ 1423947 w 9144000"/>
              <a:gd name="connsiteY2679" fmla="*/ 987552 h 2304301"/>
              <a:gd name="connsiteX2680" fmla="*/ 1318228 w 9144000"/>
              <a:gd name="connsiteY2680" fmla="*/ 1019518 h 2304301"/>
              <a:gd name="connsiteX2681" fmla="*/ 1206142 w 9144000"/>
              <a:gd name="connsiteY2681" fmla="*/ 1045371 h 2304301"/>
              <a:gd name="connsiteX2682" fmla="*/ 521398 w 9144000"/>
              <a:gd name="connsiteY2682" fmla="*/ 1002243 h 2304301"/>
              <a:gd name="connsiteX2683" fmla="*/ 2751339 w 9144000"/>
              <a:gd name="connsiteY2683" fmla="*/ 969059 h 2304301"/>
              <a:gd name="connsiteX2684" fmla="*/ 2748815 w 9144000"/>
              <a:gd name="connsiteY2684" fmla="*/ 969193 h 2304301"/>
              <a:gd name="connsiteX2685" fmla="*/ 2787326 w 9144000"/>
              <a:gd name="connsiteY2685" fmla="*/ 982483 h 2304301"/>
              <a:gd name="connsiteX2686" fmla="*/ 2900165 w 9144000"/>
              <a:gd name="connsiteY2686" fmla="*/ 1012674 h 2304301"/>
              <a:gd name="connsiteX2687" fmla="*/ 2786567 w 9144000"/>
              <a:gd name="connsiteY2687" fmla="*/ 981548 h 2304301"/>
              <a:gd name="connsiteX2688" fmla="*/ 7320829 w 9144000"/>
              <a:gd name="connsiteY2688" fmla="*/ 968343 h 2304301"/>
              <a:gd name="connsiteX2689" fmla="*/ 7305842 w 9144000"/>
              <a:gd name="connsiteY2689" fmla="*/ 969174 h 2304301"/>
              <a:gd name="connsiteX2690" fmla="*/ 7342125 w 9144000"/>
              <a:gd name="connsiteY2690" fmla="*/ 982176 h 2304301"/>
              <a:gd name="connsiteX2691" fmla="*/ 7737854 w 9144000"/>
              <a:gd name="connsiteY2691" fmla="*/ 1050724 h 2304301"/>
              <a:gd name="connsiteX2692" fmla="*/ 7739567 w 9144000"/>
              <a:gd name="connsiteY2692" fmla="*/ 1050657 h 2304301"/>
              <a:gd name="connsiteX2693" fmla="*/ 7741926 w 9144000"/>
              <a:gd name="connsiteY2693" fmla="*/ 1050850 h 2304301"/>
              <a:gd name="connsiteX2694" fmla="*/ 8000873 w 9144000"/>
              <a:gd name="connsiteY2694" fmla="*/ 1024861 h 2304301"/>
              <a:gd name="connsiteX2695" fmla="*/ 8086734 w 9144000"/>
              <a:gd name="connsiteY2695" fmla="*/ 1000414 h 2304301"/>
              <a:gd name="connsiteX2696" fmla="*/ 8110153 w 9144000"/>
              <a:gd name="connsiteY2696" fmla="*/ 994000 h 2304301"/>
              <a:gd name="connsiteX2697" fmla="*/ 8113551 w 9144000"/>
              <a:gd name="connsiteY2697" fmla="*/ 992779 h 2304301"/>
              <a:gd name="connsiteX2698" fmla="*/ 8113810 w 9144000"/>
              <a:gd name="connsiteY2698" fmla="*/ 992705 h 2304301"/>
              <a:gd name="connsiteX2699" fmla="*/ 8115170 w 9144000"/>
              <a:gd name="connsiteY2699" fmla="*/ 992197 h 2304301"/>
              <a:gd name="connsiteX2700" fmla="*/ 8173129 w 9144000"/>
              <a:gd name="connsiteY2700" fmla="*/ 971368 h 2304301"/>
              <a:gd name="connsiteX2701" fmla="*/ 8171194 w 9144000"/>
              <a:gd name="connsiteY2701" fmla="*/ 971267 h 2304301"/>
              <a:gd name="connsiteX2702" fmla="*/ 8115170 w 9144000"/>
              <a:gd name="connsiteY2702" fmla="*/ 992197 h 2304301"/>
              <a:gd name="connsiteX2703" fmla="*/ 8113551 w 9144000"/>
              <a:gd name="connsiteY2703" fmla="*/ 992779 h 2304301"/>
              <a:gd name="connsiteX2704" fmla="*/ 8086734 w 9144000"/>
              <a:gd name="connsiteY2704" fmla="*/ 1000414 h 2304301"/>
              <a:gd name="connsiteX2705" fmla="*/ 7997477 w 9144000"/>
              <a:gd name="connsiteY2705" fmla="*/ 1024861 h 2304301"/>
              <a:gd name="connsiteX2706" fmla="*/ 7869998 w 9144000"/>
              <a:gd name="connsiteY2706" fmla="*/ 1045565 h 2304301"/>
              <a:gd name="connsiteX2707" fmla="*/ 7739567 w 9144000"/>
              <a:gd name="connsiteY2707" fmla="*/ 1050657 h 2304301"/>
              <a:gd name="connsiteX2708" fmla="*/ 7604266 w 9144000"/>
              <a:gd name="connsiteY2708" fmla="*/ 1039580 h 2304301"/>
              <a:gd name="connsiteX2709" fmla="*/ 7425505 w 9144000"/>
              <a:gd name="connsiteY2709" fmla="*/ 1002998 h 2304301"/>
              <a:gd name="connsiteX2710" fmla="*/ 7327314 w 9144000"/>
              <a:gd name="connsiteY2710" fmla="*/ 967984 h 2304301"/>
              <a:gd name="connsiteX2711" fmla="*/ 7325067 w 9144000"/>
              <a:gd name="connsiteY2711" fmla="*/ 968108 h 2304301"/>
              <a:gd name="connsiteX2712" fmla="*/ 7330745 w 9144000"/>
              <a:gd name="connsiteY2712" fmla="*/ 970283 h 2304301"/>
              <a:gd name="connsiteX2713" fmla="*/ 7481760 w 9144000"/>
              <a:gd name="connsiteY2713" fmla="*/ 1012674 h 2304301"/>
              <a:gd name="connsiteX2714" fmla="*/ 7329804 w 9144000"/>
              <a:gd name="connsiteY2714" fmla="*/ 968964 h 2304301"/>
              <a:gd name="connsiteX2715" fmla="*/ 8917398 w 9144000"/>
              <a:gd name="connsiteY2715" fmla="*/ 967903 h 2304301"/>
              <a:gd name="connsiteX2716" fmla="*/ 8882473 w 9144000"/>
              <a:gd name="connsiteY2716" fmla="*/ 974746 h 2304301"/>
              <a:gd name="connsiteX2717" fmla="*/ 8703187 w 9144000"/>
              <a:gd name="connsiteY2717" fmla="*/ 1009696 h 2304301"/>
              <a:gd name="connsiteX2718" fmla="*/ 8887676 w 9144000"/>
              <a:gd name="connsiteY2718" fmla="*/ 1029395 h 2304301"/>
              <a:gd name="connsiteX2719" fmla="*/ 9105934 w 9144000"/>
              <a:gd name="connsiteY2719" fmla="*/ 1004912 h 2304301"/>
              <a:gd name="connsiteX2720" fmla="*/ 8958908 w 9144000"/>
              <a:gd name="connsiteY2720" fmla="*/ 975805 h 2304301"/>
              <a:gd name="connsiteX2721" fmla="*/ 4335962 w 9144000"/>
              <a:gd name="connsiteY2721" fmla="*/ 967703 h 2304301"/>
              <a:gd name="connsiteX2722" fmla="*/ 4300018 w 9144000"/>
              <a:gd name="connsiteY2722" fmla="*/ 974746 h 2304301"/>
              <a:gd name="connsiteX2723" fmla="*/ 4119232 w 9144000"/>
              <a:gd name="connsiteY2723" fmla="*/ 1009999 h 2304301"/>
              <a:gd name="connsiteX2724" fmla="*/ 4300826 w 9144000"/>
              <a:gd name="connsiteY2724" fmla="*/ 1029857 h 2304301"/>
              <a:gd name="connsiteX2725" fmla="*/ 4525773 w 9144000"/>
              <a:gd name="connsiteY2725" fmla="*/ 1004650 h 2304301"/>
              <a:gd name="connsiteX2726" fmla="*/ 4375918 w 9144000"/>
              <a:gd name="connsiteY2726" fmla="*/ 975308 h 2304301"/>
              <a:gd name="connsiteX2727" fmla="*/ 447413 w 9144000"/>
              <a:gd name="connsiteY2727" fmla="*/ 967588 h 2304301"/>
              <a:gd name="connsiteX2728" fmla="*/ 428026 w 9144000"/>
              <a:gd name="connsiteY2728" fmla="*/ 968628 h 2304301"/>
              <a:gd name="connsiteX2729" fmla="*/ 522518 w 9144000"/>
              <a:gd name="connsiteY2729" fmla="*/ 998679 h 2304301"/>
              <a:gd name="connsiteX2730" fmla="*/ 703666 w 9144000"/>
              <a:gd name="connsiteY2730" fmla="*/ 1039923 h 2304301"/>
              <a:gd name="connsiteX2731" fmla="*/ 794340 w 9144000"/>
              <a:gd name="connsiteY2731" fmla="*/ 1050816 h 2304301"/>
              <a:gd name="connsiteX2732" fmla="*/ 667218 w 9144000"/>
              <a:gd name="connsiteY2732" fmla="*/ 1029961 h 2304301"/>
              <a:gd name="connsiteX2733" fmla="*/ 521358 w 9144000"/>
              <a:gd name="connsiteY2733" fmla="*/ 992780 h 2304301"/>
              <a:gd name="connsiteX2734" fmla="*/ 5029769 w 9144000"/>
              <a:gd name="connsiteY2734" fmla="*/ 967584 h 2304301"/>
              <a:gd name="connsiteX2735" fmla="*/ 4999646 w 9144000"/>
              <a:gd name="connsiteY2735" fmla="*/ 969201 h 2304301"/>
              <a:gd name="connsiteX2736" fmla="*/ 5102699 w 9144000"/>
              <a:gd name="connsiteY2736" fmla="*/ 1001969 h 2304301"/>
              <a:gd name="connsiteX2737" fmla="*/ 5785656 w 9144000"/>
              <a:gd name="connsiteY2737" fmla="*/ 1045070 h 2304301"/>
              <a:gd name="connsiteX2738" fmla="*/ 5897536 w 9144000"/>
              <a:gd name="connsiteY2738" fmla="*/ 1019230 h 2304301"/>
              <a:gd name="connsiteX2739" fmla="*/ 6003066 w 9144000"/>
              <a:gd name="connsiteY2739" fmla="*/ 987291 h 2304301"/>
              <a:gd name="connsiteX2740" fmla="*/ 5976611 w 9144000"/>
              <a:gd name="connsiteY2740" fmla="*/ 985154 h 2304301"/>
              <a:gd name="connsiteX2741" fmla="*/ 5898621 w 9144000"/>
              <a:gd name="connsiteY2741" fmla="*/ 1010422 h 2304301"/>
              <a:gd name="connsiteX2742" fmla="*/ 5786287 w 9144000"/>
              <a:gd name="connsiteY2742" fmla="*/ 1038174 h 2304301"/>
              <a:gd name="connsiteX2743" fmla="*/ 5726887 w 9144000"/>
              <a:gd name="connsiteY2743" fmla="*/ 1046048 h 2304301"/>
              <a:gd name="connsiteX2744" fmla="*/ 5658524 w 9144000"/>
              <a:gd name="connsiteY2744" fmla="*/ 1056720 h 2304301"/>
              <a:gd name="connsiteX2745" fmla="*/ 5641458 w 9144000"/>
              <a:gd name="connsiteY2745" fmla="*/ 1057372 h 2304301"/>
              <a:gd name="connsiteX2746" fmla="*/ 5625840 w 9144000"/>
              <a:gd name="connsiteY2746" fmla="*/ 1059443 h 2304301"/>
              <a:gd name="connsiteX2747" fmla="*/ 5590729 w 9144000"/>
              <a:gd name="connsiteY2747" fmla="*/ 1059313 h 2304301"/>
              <a:gd name="connsiteX2748" fmla="*/ 5526037 w 9144000"/>
              <a:gd name="connsiteY2748" fmla="*/ 1061787 h 2304301"/>
              <a:gd name="connsiteX2749" fmla="*/ 5485935 w 9144000"/>
              <a:gd name="connsiteY2749" fmla="*/ 1058924 h 2304301"/>
              <a:gd name="connsiteX2750" fmla="*/ 5458064 w 9144000"/>
              <a:gd name="connsiteY2750" fmla="*/ 1058821 h 2304301"/>
              <a:gd name="connsiteX2751" fmla="*/ 5425074 w 9144000"/>
              <a:gd name="connsiteY2751" fmla="*/ 1054580 h 2304301"/>
              <a:gd name="connsiteX2752" fmla="*/ 5388959 w 9144000"/>
              <a:gd name="connsiteY2752" fmla="*/ 1052002 h 2304301"/>
              <a:gd name="connsiteX2753" fmla="*/ 5343410 w 9144000"/>
              <a:gd name="connsiteY2753" fmla="*/ 1044081 h 2304301"/>
              <a:gd name="connsiteX2754" fmla="*/ 5283217 w 9144000"/>
              <a:gd name="connsiteY2754" fmla="*/ 1036343 h 2304301"/>
              <a:gd name="connsiteX2755" fmla="*/ 5101556 w 9144000"/>
              <a:gd name="connsiteY2755" fmla="*/ 992043 h 2304301"/>
              <a:gd name="connsiteX2756" fmla="*/ 5043106 w 9144000"/>
              <a:gd name="connsiteY2756" fmla="*/ 966868 h 2304301"/>
              <a:gd name="connsiteX2757" fmla="*/ 5038301 w 9144000"/>
              <a:gd name="connsiteY2757" fmla="*/ 967126 h 2304301"/>
              <a:gd name="connsiteX2758" fmla="*/ 5101990 w 9144000"/>
              <a:gd name="connsiteY2758" fmla="*/ 988880 h 2304301"/>
              <a:gd name="connsiteX2759" fmla="*/ 5133118 w 9144000"/>
              <a:gd name="connsiteY2759" fmla="*/ 996504 h 2304301"/>
              <a:gd name="connsiteX2760" fmla="*/ 5101556 w 9144000"/>
              <a:gd name="connsiteY2760" fmla="*/ 987976 h 2304301"/>
              <a:gd name="connsiteX2761" fmla="*/ 464385 w 9144000"/>
              <a:gd name="connsiteY2761" fmla="*/ 966677 h 2304301"/>
              <a:gd name="connsiteX2762" fmla="*/ 458383 w 9144000"/>
              <a:gd name="connsiteY2762" fmla="*/ 966999 h 2304301"/>
              <a:gd name="connsiteX2763" fmla="*/ 522484 w 9144000"/>
              <a:gd name="connsiteY2763" fmla="*/ 988889 h 2304301"/>
              <a:gd name="connsiteX2764" fmla="*/ 574980 w 9144000"/>
              <a:gd name="connsiteY2764" fmla="*/ 1001743 h 2304301"/>
              <a:gd name="connsiteX2765" fmla="*/ 521397 w 9144000"/>
              <a:gd name="connsiteY2765" fmla="*/ 987264 h 2304301"/>
              <a:gd name="connsiteX2766" fmla="*/ 5068910 w 9144000"/>
              <a:gd name="connsiteY2766" fmla="*/ 965483 h 2304301"/>
              <a:gd name="connsiteX2767" fmla="*/ 5053378 w 9144000"/>
              <a:gd name="connsiteY2767" fmla="*/ 966316 h 2304301"/>
              <a:gd name="connsiteX2768" fmla="*/ 5101990 w 9144000"/>
              <a:gd name="connsiteY2768" fmla="*/ 983886 h 2304301"/>
              <a:gd name="connsiteX2769" fmla="*/ 5247422 w 9144000"/>
              <a:gd name="connsiteY2769" fmla="*/ 1023267 h 2304301"/>
              <a:gd name="connsiteX2770" fmla="*/ 5366001 w 9144000"/>
              <a:gd name="connsiteY2770" fmla="*/ 1043978 h 2304301"/>
              <a:gd name="connsiteX2771" fmla="*/ 5406300 w 9144000"/>
              <a:gd name="connsiteY2771" fmla="*/ 1049198 h 2304301"/>
              <a:gd name="connsiteX2772" fmla="*/ 5500384 w 9144000"/>
              <a:gd name="connsiteY2772" fmla="*/ 1056005 h 2304301"/>
              <a:gd name="connsiteX2773" fmla="*/ 5566029 w 9144000"/>
              <a:gd name="connsiteY2773" fmla="*/ 1056286 h 2304301"/>
              <a:gd name="connsiteX2774" fmla="*/ 5650127 w 9144000"/>
              <a:gd name="connsiteY2774" fmla="*/ 1053169 h 2304301"/>
              <a:gd name="connsiteX2775" fmla="*/ 5688589 w 9144000"/>
              <a:gd name="connsiteY2775" fmla="*/ 1048069 h 2304301"/>
              <a:gd name="connsiteX2776" fmla="*/ 5784801 w 9144000"/>
              <a:gd name="connsiteY2776" fmla="*/ 1033196 h 2304301"/>
              <a:gd name="connsiteX2777" fmla="*/ 5897104 w 9144000"/>
              <a:gd name="connsiteY2777" fmla="*/ 1003855 h 2304301"/>
              <a:gd name="connsiteX2778" fmla="*/ 5956393 w 9144000"/>
              <a:gd name="connsiteY2778" fmla="*/ 983521 h 2304301"/>
              <a:gd name="connsiteX2779" fmla="*/ 5944392 w 9144000"/>
              <a:gd name="connsiteY2779" fmla="*/ 982552 h 2304301"/>
              <a:gd name="connsiteX2780" fmla="*/ 5899831 w 9144000"/>
              <a:gd name="connsiteY2780" fmla="*/ 998572 h 2304301"/>
              <a:gd name="connsiteX2781" fmla="*/ 5787136 w 9144000"/>
              <a:gd name="connsiteY2781" fmla="*/ 1029462 h 2304301"/>
              <a:gd name="connsiteX2782" fmla="*/ 5102298 w 9144000"/>
              <a:gd name="connsiteY2782" fmla="*/ 978143 h 2304301"/>
              <a:gd name="connsiteX2783" fmla="*/ 490804 w 9144000"/>
              <a:gd name="connsiteY2783" fmla="*/ 965259 h 2304301"/>
              <a:gd name="connsiteX2784" fmla="*/ 477005 w 9144000"/>
              <a:gd name="connsiteY2784" fmla="*/ 965999 h 2304301"/>
              <a:gd name="connsiteX2785" fmla="*/ 522518 w 9144000"/>
              <a:gd name="connsiteY2785" fmla="*/ 982447 h 2304301"/>
              <a:gd name="connsiteX2786" fmla="*/ 809098 w 9144000"/>
              <a:gd name="connsiteY2786" fmla="*/ 1046473 h 2304301"/>
              <a:gd name="connsiteX2787" fmla="*/ 942220 w 9144000"/>
              <a:gd name="connsiteY2787" fmla="*/ 1056102 h 2304301"/>
              <a:gd name="connsiteX2788" fmla="*/ 951640 w 9144000"/>
              <a:gd name="connsiteY2788" fmla="*/ 1056142 h 2304301"/>
              <a:gd name="connsiteX2789" fmla="*/ 1077911 w 9144000"/>
              <a:gd name="connsiteY2789" fmla="*/ 1051462 h 2304301"/>
              <a:gd name="connsiteX2790" fmla="*/ 1205374 w 9144000"/>
              <a:gd name="connsiteY2790" fmla="*/ 1031756 h 2304301"/>
              <a:gd name="connsiteX2791" fmla="*/ 1317646 w 9144000"/>
              <a:gd name="connsiteY2791" fmla="*/ 1002406 h 2304301"/>
              <a:gd name="connsiteX2792" fmla="*/ 1372955 w 9144000"/>
              <a:gd name="connsiteY2792" fmla="*/ 983432 h 2304301"/>
              <a:gd name="connsiteX2793" fmla="*/ 1360234 w 9144000"/>
              <a:gd name="connsiteY2793" fmla="*/ 982404 h 2304301"/>
              <a:gd name="connsiteX2794" fmla="*/ 1318819 w 9144000"/>
              <a:gd name="connsiteY2794" fmla="*/ 997292 h 2304301"/>
              <a:gd name="connsiteX2795" fmla="*/ 1206103 w 9144000"/>
              <a:gd name="connsiteY2795" fmla="*/ 1028186 h 2304301"/>
              <a:gd name="connsiteX2796" fmla="*/ 521360 w 9144000"/>
              <a:gd name="connsiteY2796" fmla="*/ 976847 h 2304301"/>
              <a:gd name="connsiteX2797" fmla="*/ 5089714 w 9144000"/>
              <a:gd name="connsiteY2797" fmla="*/ 964366 h 2304301"/>
              <a:gd name="connsiteX2798" fmla="*/ 5079264 w 9144000"/>
              <a:gd name="connsiteY2798" fmla="*/ 964927 h 2304301"/>
              <a:gd name="connsiteX2799" fmla="*/ 5101990 w 9144000"/>
              <a:gd name="connsiteY2799" fmla="*/ 973534 h 2304301"/>
              <a:gd name="connsiteX2800" fmla="*/ 5388526 w 9144000"/>
              <a:gd name="connsiteY2800" fmla="*/ 1040648 h 2304301"/>
              <a:gd name="connsiteX2801" fmla="*/ 5446438 w 9144000"/>
              <a:gd name="connsiteY2801" fmla="*/ 1045039 h 2304301"/>
              <a:gd name="connsiteX2802" fmla="*/ 5284630 w 9144000"/>
              <a:gd name="connsiteY2802" fmla="*/ 1020562 h 2304301"/>
              <a:gd name="connsiteX2803" fmla="*/ 5101800 w 9144000"/>
              <a:gd name="connsiteY2803" fmla="*/ 969094 h 2304301"/>
              <a:gd name="connsiteX2804" fmla="*/ 514643 w 9144000"/>
              <a:gd name="connsiteY2804" fmla="*/ 963979 h 2304301"/>
              <a:gd name="connsiteX2805" fmla="*/ 504089 w 9144000"/>
              <a:gd name="connsiteY2805" fmla="*/ 964546 h 2304301"/>
              <a:gd name="connsiteX2806" fmla="*/ 522486 w 9144000"/>
              <a:gd name="connsiteY2806" fmla="*/ 971513 h 2304301"/>
              <a:gd name="connsiteX2807" fmla="*/ 703640 w 9144000"/>
              <a:gd name="connsiteY2807" fmla="*/ 1020698 h 2304301"/>
              <a:gd name="connsiteX2808" fmla="*/ 789146 w 9144000"/>
              <a:gd name="connsiteY2808" fmla="*/ 1032982 h 2304301"/>
              <a:gd name="connsiteX2809" fmla="*/ 668388 w 9144000"/>
              <a:gd name="connsiteY2809" fmla="*/ 1009860 h 2304301"/>
              <a:gd name="connsiteX2810" fmla="*/ 521605 w 9144000"/>
              <a:gd name="connsiteY2810" fmla="*/ 966703 h 2304301"/>
              <a:gd name="connsiteX2811" fmla="*/ 5105663 w 9144000"/>
              <a:gd name="connsiteY2811" fmla="*/ 963595 h 2304301"/>
              <a:gd name="connsiteX2812" fmla="*/ 5103578 w 9144000"/>
              <a:gd name="connsiteY2812" fmla="*/ 963622 h 2304301"/>
              <a:gd name="connsiteX2813" fmla="*/ 5102869 w 9144000"/>
              <a:gd name="connsiteY2813" fmla="*/ 963660 h 2304301"/>
              <a:gd name="connsiteX2814" fmla="*/ 5118266 w 9144000"/>
              <a:gd name="connsiteY2814" fmla="*/ 969557 h 2304301"/>
              <a:gd name="connsiteX2815" fmla="*/ 5269282 w 9144000"/>
              <a:gd name="connsiteY2815" fmla="*/ 1011959 h 2304301"/>
              <a:gd name="connsiteX2816" fmla="*/ 5117387 w 9144000"/>
              <a:gd name="connsiteY2816" fmla="*/ 968211 h 2304301"/>
              <a:gd name="connsiteX2817" fmla="*/ 527781 w 9144000"/>
              <a:gd name="connsiteY2817" fmla="*/ 963540 h 2304301"/>
              <a:gd name="connsiteX2818" fmla="*/ 524990 w 9144000"/>
              <a:gd name="connsiteY2818" fmla="*/ 963575 h 2304301"/>
              <a:gd name="connsiteX2819" fmla="*/ 538128 w 9144000"/>
              <a:gd name="connsiteY2819" fmla="*/ 968607 h 2304301"/>
              <a:gd name="connsiteX2820" fmla="*/ 689216 w 9144000"/>
              <a:gd name="connsiteY2820" fmla="*/ 1011013 h 2304301"/>
              <a:gd name="connsiteX2821" fmla="*/ 537267 w 9144000"/>
              <a:gd name="connsiteY2821" fmla="*/ 967273 h 2304301"/>
              <a:gd name="connsiteX2822" fmla="*/ 5377841 w 9144000"/>
              <a:gd name="connsiteY2822" fmla="*/ 960142 h 2304301"/>
              <a:gd name="connsiteX2823" fmla="*/ 5144328 w 9144000"/>
              <a:gd name="connsiteY2823" fmla="*/ 963105 h 2304301"/>
              <a:gd name="connsiteX2824" fmla="*/ 5167601 w 9144000"/>
              <a:gd name="connsiteY2824" fmla="*/ 971880 h 2304301"/>
              <a:gd name="connsiteX2825" fmla="*/ 5785543 w 9144000"/>
              <a:gd name="connsiteY2825" fmla="*/ 1009084 h 2304301"/>
              <a:gd name="connsiteX2826" fmla="*/ 5882701 w 9144000"/>
              <a:gd name="connsiteY2826" fmla="*/ 979114 h 2304301"/>
              <a:gd name="connsiteX2827" fmla="*/ 5656853 w 9144000"/>
              <a:gd name="connsiteY2827" fmla="*/ 966731 h 2304301"/>
              <a:gd name="connsiteX2828" fmla="*/ 5377841 w 9144000"/>
              <a:gd name="connsiteY2828" fmla="*/ 960142 h 2304301"/>
              <a:gd name="connsiteX2829" fmla="*/ 795580 w 9144000"/>
              <a:gd name="connsiteY2829" fmla="*/ 960142 h 2304301"/>
              <a:gd name="connsiteX2830" fmla="*/ 570245 w 9144000"/>
              <a:gd name="connsiteY2830" fmla="*/ 963001 h 2304301"/>
              <a:gd name="connsiteX2831" fmla="*/ 587447 w 9144000"/>
              <a:gd name="connsiteY2831" fmla="*/ 969488 h 2304301"/>
              <a:gd name="connsiteX2832" fmla="*/ 1205419 w 9144000"/>
              <a:gd name="connsiteY2832" fmla="*/ 1006729 h 2304301"/>
              <a:gd name="connsiteX2833" fmla="*/ 1295720 w 9144000"/>
              <a:gd name="connsiteY2833" fmla="*/ 978858 h 2304301"/>
              <a:gd name="connsiteX2834" fmla="*/ 1074567 w 9144000"/>
              <a:gd name="connsiteY2834" fmla="*/ 966731 h 2304301"/>
              <a:gd name="connsiteX2835" fmla="*/ 795580 w 9144000"/>
              <a:gd name="connsiteY2835" fmla="*/ 960142 h 2304301"/>
              <a:gd name="connsiteX2836" fmla="*/ 6494605 w 9144000"/>
              <a:gd name="connsiteY2836" fmla="*/ 959525 h 2304301"/>
              <a:gd name="connsiteX2837" fmla="*/ 6450050 w 9144000"/>
              <a:gd name="connsiteY2837" fmla="*/ 971312 h 2304301"/>
              <a:gd name="connsiteX2838" fmla="*/ 6296912 w 9144000"/>
              <a:gd name="connsiteY2838" fmla="*/ 1008407 h 2304301"/>
              <a:gd name="connsiteX2839" fmla="*/ 6402918 w 9144000"/>
              <a:gd name="connsiteY2839" fmla="*/ 1019991 h 2304301"/>
              <a:gd name="connsiteX2840" fmla="*/ 6605907 w 9144000"/>
              <a:gd name="connsiteY2840" fmla="*/ 980796 h 2304301"/>
              <a:gd name="connsiteX2841" fmla="*/ 6589548 w 9144000"/>
              <a:gd name="connsiteY2841" fmla="*/ 977593 h 2304301"/>
              <a:gd name="connsiteX2842" fmla="*/ 6740257 w 9144000"/>
              <a:gd name="connsiteY2842" fmla="*/ 959080 h 2304301"/>
              <a:gd name="connsiteX2843" fmla="*/ 6668515 w 9144000"/>
              <a:gd name="connsiteY2843" fmla="*/ 973162 h 2304301"/>
              <a:gd name="connsiteX2844" fmla="*/ 6629227 w 9144000"/>
              <a:gd name="connsiteY2844" fmla="*/ 980821 h 2304301"/>
              <a:gd name="connsiteX2845" fmla="*/ 6797930 w 9144000"/>
              <a:gd name="connsiteY2845" fmla="*/ 1013877 h 2304301"/>
              <a:gd name="connsiteX2846" fmla="*/ 6909511 w 9144000"/>
              <a:gd name="connsiteY2846" fmla="*/ 1001303 h 2304301"/>
              <a:gd name="connsiteX2847" fmla="*/ 6852288 w 9144000"/>
              <a:gd name="connsiteY2847" fmla="*/ 988414 h 2304301"/>
              <a:gd name="connsiteX2848" fmla="*/ 1907345 w 9144000"/>
              <a:gd name="connsiteY2848" fmla="*/ 958599 h 2304301"/>
              <a:gd name="connsiteX2849" fmla="*/ 1870553 w 9144000"/>
              <a:gd name="connsiteY2849" fmla="*/ 968330 h 2304301"/>
              <a:gd name="connsiteX2850" fmla="*/ 1708019 w 9144000"/>
              <a:gd name="connsiteY2850" fmla="*/ 1007697 h 2304301"/>
              <a:gd name="connsiteX2851" fmla="*/ 1812535 w 9144000"/>
              <a:gd name="connsiteY2851" fmla="*/ 1019119 h 2304301"/>
              <a:gd name="connsiteX2852" fmla="*/ 2017291 w 9144000"/>
              <a:gd name="connsiteY2852" fmla="*/ 979588 h 2304301"/>
              <a:gd name="connsiteX2853" fmla="*/ 2007102 w 9144000"/>
              <a:gd name="connsiteY2853" fmla="*/ 977593 h 2304301"/>
              <a:gd name="connsiteX2854" fmla="*/ 3163985 w 9144000"/>
              <a:gd name="connsiteY2854" fmla="*/ 958351 h 2304301"/>
              <a:gd name="connsiteX2855" fmla="*/ 2889704 w 9144000"/>
              <a:gd name="connsiteY2855" fmla="*/ 961716 h 2304301"/>
              <a:gd name="connsiteX2856" fmla="*/ 2788469 w 9144000"/>
              <a:gd name="connsiteY2856" fmla="*/ 967088 h 2304301"/>
              <a:gd name="connsiteX2857" fmla="*/ 2837046 w 9144000"/>
              <a:gd name="connsiteY2857" fmla="*/ 983522 h 2304301"/>
              <a:gd name="connsiteX2858" fmla="*/ 3418003 w 9144000"/>
              <a:gd name="connsiteY2858" fmla="*/ 1009143 h 2304301"/>
              <a:gd name="connsiteX2859" fmla="*/ 3541082 w 9144000"/>
              <a:gd name="connsiteY2859" fmla="*/ 970405 h 2304301"/>
              <a:gd name="connsiteX2860" fmla="*/ 3442998 w 9144000"/>
              <a:gd name="connsiteY2860" fmla="*/ 965012 h 2304301"/>
              <a:gd name="connsiteX2861" fmla="*/ 3163985 w 9144000"/>
              <a:gd name="connsiteY2861" fmla="*/ 958351 h 2304301"/>
              <a:gd name="connsiteX2862" fmla="*/ 2154411 w 9144000"/>
              <a:gd name="connsiteY2862" fmla="*/ 957331 h 2304301"/>
              <a:gd name="connsiteX2863" fmla="*/ 2088886 w 9144000"/>
              <a:gd name="connsiteY2863" fmla="*/ 970186 h 2304301"/>
              <a:gd name="connsiteX2864" fmla="*/ 2040573 w 9144000"/>
              <a:gd name="connsiteY2864" fmla="*/ 979605 h 2304301"/>
              <a:gd name="connsiteX2865" fmla="*/ 2206902 w 9144000"/>
              <a:gd name="connsiteY2865" fmla="*/ 1012195 h 2304301"/>
              <a:gd name="connsiteX2866" fmla="*/ 2321794 w 9144000"/>
              <a:gd name="connsiteY2866" fmla="*/ 999244 h 2304301"/>
              <a:gd name="connsiteX2867" fmla="*/ 2270269 w 9144000"/>
              <a:gd name="connsiteY2867" fmla="*/ 987616 h 2304301"/>
              <a:gd name="connsiteX2868" fmla="*/ 7727946 w 9144000"/>
              <a:gd name="connsiteY2868" fmla="*/ 956635 h 2304301"/>
              <a:gd name="connsiteX2869" fmla="*/ 7460042 w 9144000"/>
              <a:gd name="connsiteY2869" fmla="*/ 960630 h 2304301"/>
              <a:gd name="connsiteX2870" fmla="*/ 7368892 w 9144000"/>
              <a:gd name="connsiteY2870" fmla="*/ 965680 h 2304301"/>
              <a:gd name="connsiteX2871" fmla="*/ 7417960 w 9144000"/>
              <a:gd name="connsiteY2871" fmla="*/ 983522 h 2304301"/>
              <a:gd name="connsiteX2872" fmla="*/ 7998750 w 9144000"/>
              <a:gd name="connsiteY2872" fmla="*/ 1009143 h 2304301"/>
              <a:gd name="connsiteX2873" fmla="*/ 8120626 w 9144000"/>
              <a:gd name="connsiteY2873" fmla="*/ 968634 h 2304301"/>
              <a:gd name="connsiteX2874" fmla="*/ 8000243 w 9144000"/>
              <a:gd name="connsiteY2874" fmla="*/ 962365 h 2304301"/>
              <a:gd name="connsiteX2875" fmla="*/ 7727946 w 9144000"/>
              <a:gd name="connsiteY2875" fmla="*/ 956635 h 2304301"/>
              <a:gd name="connsiteX2876" fmla="*/ 1832810 w 9144000"/>
              <a:gd name="connsiteY2876" fmla="*/ 944407 h 2304301"/>
              <a:gd name="connsiteX2877" fmla="*/ 1650566 w 9144000"/>
              <a:gd name="connsiteY2877" fmla="*/ 998651 h 2304301"/>
              <a:gd name="connsiteX2878" fmla="*/ 1641814 w 9144000"/>
              <a:gd name="connsiteY2878" fmla="*/ 1000799 h 2304301"/>
              <a:gd name="connsiteX2879" fmla="*/ 1653638 w 9144000"/>
              <a:gd name="connsiteY2879" fmla="*/ 1001754 h 2304301"/>
              <a:gd name="connsiteX2880" fmla="*/ 1695489 w 9144000"/>
              <a:gd name="connsiteY2880" fmla="*/ 1006327 h 2304301"/>
              <a:gd name="connsiteX2881" fmla="*/ 1869906 w 9144000"/>
              <a:gd name="connsiteY2881" fmla="*/ 964031 h 2304301"/>
              <a:gd name="connsiteX2882" fmla="*/ 1897511 w 9144000"/>
              <a:gd name="connsiteY2882" fmla="*/ 956727 h 2304301"/>
              <a:gd name="connsiteX2883" fmla="*/ 6405910 w 9144000"/>
              <a:gd name="connsiteY2883" fmla="*/ 942646 h 2304301"/>
              <a:gd name="connsiteX2884" fmla="*/ 6230789 w 9144000"/>
              <a:gd name="connsiteY2884" fmla="*/ 994772 h 2304301"/>
              <a:gd name="connsiteX2885" fmla="*/ 6210678 w 9144000"/>
              <a:gd name="connsiteY2885" fmla="*/ 999708 h 2304301"/>
              <a:gd name="connsiteX2886" fmla="*/ 6236021 w 9144000"/>
              <a:gd name="connsiteY2886" fmla="*/ 1001754 h 2304301"/>
              <a:gd name="connsiteX2887" fmla="*/ 6284368 w 9144000"/>
              <a:gd name="connsiteY2887" fmla="*/ 1007037 h 2304301"/>
              <a:gd name="connsiteX2888" fmla="*/ 6449424 w 9144000"/>
              <a:gd name="connsiteY2888" fmla="*/ 967013 h 2304301"/>
              <a:gd name="connsiteX2889" fmla="*/ 6484790 w 9144000"/>
              <a:gd name="connsiteY2889" fmla="*/ 957658 h 2304301"/>
              <a:gd name="connsiteX2890" fmla="*/ 8781234 w 9144000"/>
              <a:gd name="connsiteY2890" fmla="*/ 941982 h 2304301"/>
              <a:gd name="connsiteX2891" fmla="*/ 8572712 w 9144000"/>
              <a:gd name="connsiteY2891" fmla="*/ 995765 h 2304301"/>
              <a:gd name="connsiteX2892" fmla="*/ 8688899 w 9144000"/>
              <a:gd name="connsiteY2892" fmla="*/ 1008171 h 2304301"/>
              <a:gd name="connsiteX2893" fmla="*/ 8881624 w 9144000"/>
              <a:gd name="connsiteY2893" fmla="*/ 970532 h 2304301"/>
              <a:gd name="connsiteX2894" fmla="*/ 8906031 w 9144000"/>
              <a:gd name="connsiteY2894" fmla="*/ 965739 h 2304301"/>
              <a:gd name="connsiteX2895" fmla="*/ 4468892 w 9144000"/>
              <a:gd name="connsiteY2895" fmla="*/ 941657 h 2304301"/>
              <a:gd name="connsiteX2896" fmla="*/ 4347701 w 9144000"/>
              <a:gd name="connsiteY2896" fmla="*/ 965403 h 2304301"/>
              <a:gd name="connsiteX2897" fmla="*/ 4377191 w 9144000"/>
              <a:gd name="connsiteY2897" fmla="*/ 971016 h 2304301"/>
              <a:gd name="connsiteX2898" fmla="*/ 4540355 w 9144000"/>
              <a:gd name="connsiteY2898" fmla="*/ 1003016 h 2304301"/>
              <a:gd name="connsiteX2899" fmla="*/ 4561909 w 9144000"/>
              <a:gd name="connsiteY2899" fmla="*/ 1000601 h 2304301"/>
              <a:gd name="connsiteX2900" fmla="*/ 4660031 w 9144000"/>
              <a:gd name="connsiteY2900" fmla="*/ 990905 h 2304301"/>
              <a:gd name="connsiteX2901" fmla="*/ 4638596 w 9144000"/>
              <a:gd name="connsiteY2901" fmla="*/ 986056 h 2304301"/>
              <a:gd name="connsiteX2902" fmla="*/ 6829858 w 9144000"/>
              <a:gd name="connsiteY2902" fmla="*/ 941494 h 2304301"/>
              <a:gd name="connsiteX2903" fmla="*/ 6750577 w 9144000"/>
              <a:gd name="connsiteY2903" fmla="*/ 957055 h 2304301"/>
              <a:gd name="connsiteX2904" fmla="*/ 6853986 w 9144000"/>
              <a:gd name="connsiteY2904" fmla="*/ 984086 h 2304301"/>
              <a:gd name="connsiteX2905" fmla="*/ 6925011 w 9144000"/>
              <a:gd name="connsiteY2905" fmla="*/ 999556 h 2304301"/>
              <a:gd name="connsiteX2906" fmla="*/ 6930557 w 9144000"/>
              <a:gd name="connsiteY2906" fmla="*/ 998931 h 2304301"/>
              <a:gd name="connsiteX2907" fmla="*/ 6930838 w 9144000"/>
              <a:gd name="connsiteY2907" fmla="*/ 1000825 h 2304301"/>
              <a:gd name="connsiteX2908" fmla="*/ 6931072 w 9144000"/>
              <a:gd name="connsiteY2908" fmla="*/ 1000876 h 2304301"/>
              <a:gd name="connsiteX2909" fmla="*/ 6930479 w 9144000"/>
              <a:gd name="connsiteY2909" fmla="*/ 997364 h 2304301"/>
              <a:gd name="connsiteX2910" fmla="*/ 7001449 w 9144000"/>
              <a:gd name="connsiteY2910" fmla="*/ 990278 h 2304301"/>
              <a:gd name="connsiteX2911" fmla="*/ 6853137 w 9144000"/>
              <a:gd name="connsiteY2911" fmla="*/ 949005 h 2304301"/>
              <a:gd name="connsiteX2912" fmla="*/ 4198240 w 9144000"/>
              <a:gd name="connsiteY2912" fmla="*/ 941490 h 2304301"/>
              <a:gd name="connsiteX2913" fmla="*/ 3986303 w 9144000"/>
              <a:gd name="connsiteY2913" fmla="*/ 996500 h 2304301"/>
              <a:gd name="connsiteX2914" fmla="*/ 4022499 w 9144000"/>
              <a:gd name="connsiteY2914" fmla="*/ 999422 h 2304301"/>
              <a:gd name="connsiteX2915" fmla="*/ 4105036 w 9144000"/>
              <a:gd name="connsiteY2915" fmla="*/ 1008447 h 2304301"/>
              <a:gd name="connsiteX2916" fmla="*/ 4299169 w 9144000"/>
              <a:gd name="connsiteY2916" fmla="*/ 970532 h 2304301"/>
              <a:gd name="connsiteX2917" fmla="*/ 4324593 w 9144000"/>
              <a:gd name="connsiteY2917" fmla="*/ 965539 h 2304301"/>
              <a:gd name="connsiteX2918" fmla="*/ 2242774 w 9144000"/>
              <a:gd name="connsiteY2918" fmla="*/ 939996 h 2304301"/>
              <a:gd name="connsiteX2919" fmla="*/ 2164450 w 9144000"/>
              <a:gd name="connsiteY2919" fmla="*/ 955362 h 2304301"/>
              <a:gd name="connsiteX2920" fmla="*/ 2271543 w 9144000"/>
              <a:gd name="connsiteY2920" fmla="*/ 983402 h 2304301"/>
              <a:gd name="connsiteX2921" fmla="*/ 2336648 w 9144000"/>
              <a:gd name="connsiteY2921" fmla="*/ 997570 h 2304301"/>
              <a:gd name="connsiteX2922" fmla="*/ 2350941 w 9144000"/>
              <a:gd name="connsiteY2922" fmla="*/ 995959 h 2304301"/>
              <a:gd name="connsiteX2923" fmla="*/ 2351290 w 9144000"/>
              <a:gd name="connsiteY2923" fmla="*/ 997917 h 2304301"/>
              <a:gd name="connsiteX2924" fmla="*/ 2421538 w 9144000"/>
              <a:gd name="connsiteY2924" fmla="*/ 990982 h 2304301"/>
              <a:gd name="connsiteX2925" fmla="*/ 2270694 w 9144000"/>
              <a:gd name="connsiteY2925" fmla="*/ 949005 h 2304301"/>
              <a:gd name="connsiteX2926" fmla="*/ 1766017 w 9144000"/>
              <a:gd name="connsiteY2926" fmla="*/ 931689 h 2304301"/>
              <a:gd name="connsiteX2927" fmla="*/ 1650291 w 9144000"/>
              <a:gd name="connsiteY2927" fmla="*/ 972250 h 2304301"/>
              <a:gd name="connsiteX2928" fmla="*/ 1571030 w 9144000"/>
              <a:gd name="connsiteY2928" fmla="*/ 995085 h 2304301"/>
              <a:gd name="connsiteX2929" fmla="*/ 1627876 w 9144000"/>
              <a:gd name="connsiteY2929" fmla="*/ 999674 h 2304301"/>
              <a:gd name="connsiteX2930" fmla="*/ 1649526 w 9144000"/>
              <a:gd name="connsiteY2930" fmla="*/ 994353 h 2304301"/>
              <a:gd name="connsiteX2931" fmla="*/ 1823238 w 9144000"/>
              <a:gd name="connsiteY2931" fmla="*/ 942584 h 2304301"/>
              <a:gd name="connsiteX2932" fmla="*/ 6337911 w 9144000"/>
              <a:gd name="connsiteY2932" fmla="*/ 929706 h 2304301"/>
              <a:gd name="connsiteX2933" fmla="*/ 6230530 w 9144000"/>
              <a:gd name="connsiteY2933" fmla="*/ 967345 h 2304301"/>
              <a:gd name="connsiteX2934" fmla="*/ 6138437 w 9144000"/>
              <a:gd name="connsiteY2934" fmla="*/ 993878 h 2304301"/>
              <a:gd name="connsiteX2935" fmla="*/ 6196742 w 9144000"/>
              <a:gd name="connsiteY2935" fmla="*/ 998584 h 2304301"/>
              <a:gd name="connsiteX2936" fmla="*/ 6229701 w 9144000"/>
              <a:gd name="connsiteY2936" fmla="*/ 990483 h 2304301"/>
              <a:gd name="connsiteX2937" fmla="*/ 6396320 w 9144000"/>
              <a:gd name="connsiteY2937" fmla="*/ 940821 h 2304301"/>
              <a:gd name="connsiteX2938" fmla="*/ 6896543 w 9144000"/>
              <a:gd name="connsiteY2938" fmla="*/ 928405 h 2304301"/>
              <a:gd name="connsiteX2939" fmla="*/ 6838710 w 9144000"/>
              <a:gd name="connsiteY2939" fmla="*/ 939756 h 2304301"/>
              <a:gd name="connsiteX2940" fmla="*/ 6853986 w 9144000"/>
              <a:gd name="connsiteY2940" fmla="*/ 944677 h 2304301"/>
              <a:gd name="connsiteX2941" fmla="*/ 7013287 w 9144000"/>
              <a:gd name="connsiteY2941" fmla="*/ 989096 h 2304301"/>
              <a:gd name="connsiteX2942" fmla="*/ 7065962 w 9144000"/>
              <a:gd name="connsiteY2942" fmla="*/ 983836 h 2304301"/>
              <a:gd name="connsiteX2943" fmla="*/ 6617643 w 9144000"/>
              <a:gd name="connsiteY2943" fmla="*/ 926976 h 2304301"/>
              <a:gd name="connsiteX2944" fmla="*/ 6504584 w 9144000"/>
              <a:gd name="connsiteY2944" fmla="*/ 956886 h 2304301"/>
              <a:gd name="connsiteX2945" fmla="*/ 6591246 w 9144000"/>
              <a:gd name="connsiteY2945" fmla="*/ 973379 h 2304301"/>
              <a:gd name="connsiteX2946" fmla="*/ 6617586 w 9144000"/>
              <a:gd name="connsiteY2946" fmla="*/ 978540 h 2304301"/>
              <a:gd name="connsiteX2947" fmla="*/ 6667667 w 9144000"/>
              <a:gd name="connsiteY2947" fmla="*/ 968870 h 2304301"/>
              <a:gd name="connsiteX2948" fmla="*/ 6730547 w 9144000"/>
              <a:gd name="connsiteY2948" fmla="*/ 956538 h 2304301"/>
              <a:gd name="connsiteX2949" fmla="*/ 2309757 w 9144000"/>
              <a:gd name="connsiteY2949" fmla="*/ 926856 h 2304301"/>
              <a:gd name="connsiteX2950" fmla="*/ 2251624 w 9144000"/>
              <a:gd name="connsiteY2950" fmla="*/ 938260 h 2304301"/>
              <a:gd name="connsiteX2951" fmla="*/ 2271543 w 9144000"/>
              <a:gd name="connsiteY2951" fmla="*/ 944677 h 2304301"/>
              <a:gd name="connsiteX2952" fmla="*/ 2433408 w 9144000"/>
              <a:gd name="connsiteY2952" fmla="*/ 989811 h 2304301"/>
              <a:gd name="connsiteX2953" fmla="*/ 2486121 w 9144000"/>
              <a:gd name="connsiteY2953" fmla="*/ 984607 h 2304301"/>
              <a:gd name="connsiteX2954" fmla="*/ 2032561 w 9144000"/>
              <a:gd name="connsiteY2954" fmla="*/ 925481 h 2304301"/>
              <a:gd name="connsiteX2955" fmla="*/ 1917335 w 9144000"/>
              <a:gd name="connsiteY2955" fmla="*/ 955957 h 2304301"/>
              <a:gd name="connsiteX2956" fmla="*/ 2008800 w 9144000"/>
              <a:gd name="connsiteY2956" fmla="*/ 973379 h 2304301"/>
              <a:gd name="connsiteX2957" fmla="*/ 2028975 w 9144000"/>
              <a:gd name="connsiteY2957" fmla="*/ 977332 h 2304301"/>
              <a:gd name="connsiteX2958" fmla="*/ 2088229 w 9144000"/>
              <a:gd name="connsiteY2958" fmla="*/ 965892 h 2304301"/>
              <a:gd name="connsiteX2959" fmla="*/ 2144736 w 9144000"/>
              <a:gd name="connsiteY2959" fmla="*/ 954802 h 2304301"/>
              <a:gd name="connsiteX2960" fmla="*/ 8684491 w 9144000"/>
              <a:gd name="connsiteY2960" fmla="*/ 923566 h 2304301"/>
              <a:gd name="connsiteX2961" fmla="*/ 8554214 w 9144000"/>
              <a:gd name="connsiteY2961" fmla="*/ 965116 h 2304301"/>
              <a:gd name="connsiteX2962" fmla="*/ 8473673 w 9144000"/>
              <a:gd name="connsiteY2962" fmla="*/ 987796 h 2304301"/>
              <a:gd name="connsiteX2963" fmla="*/ 8561843 w 9144000"/>
              <a:gd name="connsiteY2963" fmla="*/ 994670 h 2304301"/>
              <a:gd name="connsiteX2964" fmla="*/ 8771586 w 9144000"/>
              <a:gd name="connsiteY2964" fmla="*/ 940145 h 2304301"/>
              <a:gd name="connsiteX2965" fmla="*/ 4102798 w 9144000"/>
              <a:gd name="connsiteY2965" fmla="*/ 923325 h 2304301"/>
              <a:gd name="connsiteX2966" fmla="*/ 3971769 w 9144000"/>
              <a:gd name="connsiteY2966" fmla="*/ 965116 h 2304301"/>
              <a:gd name="connsiteX2967" fmla="*/ 3888383 w 9144000"/>
              <a:gd name="connsiteY2967" fmla="*/ 988597 h 2304301"/>
              <a:gd name="connsiteX2968" fmla="*/ 3973739 w 9144000"/>
              <a:gd name="connsiteY2968" fmla="*/ 995486 h 2304301"/>
              <a:gd name="connsiteX2969" fmla="*/ 4188503 w 9144000"/>
              <a:gd name="connsiteY2969" fmla="*/ 939637 h 2304301"/>
              <a:gd name="connsiteX2970" fmla="*/ 4565212 w 9144000"/>
              <a:gd name="connsiteY2970" fmla="*/ 922848 h 2304301"/>
              <a:gd name="connsiteX2971" fmla="*/ 4562758 w 9144000"/>
              <a:gd name="connsiteY2971" fmla="*/ 923265 h 2304301"/>
              <a:gd name="connsiteX2972" fmla="*/ 4479073 w 9144000"/>
              <a:gd name="connsiteY2972" fmla="*/ 939662 h 2304301"/>
              <a:gd name="connsiteX2973" fmla="*/ 4640081 w 9144000"/>
              <a:gd name="connsiteY2973" fmla="*/ 981765 h 2304301"/>
              <a:gd name="connsiteX2974" fmla="*/ 4675188 w 9144000"/>
              <a:gd name="connsiteY2974" fmla="*/ 989407 h 2304301"/>
              <a:gd name="connsiteX2975" fmla="*/ 4758438 w 9144000"/>
              <a:gd name="connsiteY2975" fmla="*/ 981180 h 2304301"/>
              <a:gd name="connsiteX2976" fmla="*/ 4640016 w 9144000"/>
              <a:gd name="connsiteY2976" fmla="*/ 946970 h 2304301"/>
              <a:gd name="connsiteX2977" fmla="*/ 1708886 w 9144000"/>
              <a:gd name="connsiteY2977" fmla="*/ 920811 h 2304301"/>
              <a:gd name="connsiteX2978" fmla="*/ 1646391 w 9144000"/>
              <a:gd name="connsiteY2978" fmla="*/ 945672 h 2304301"/>
              <a:gd name="connsiteX2979" fmla="*/ 1509631 w 9144000"/>
              <a:gd name="connsiteY2979" fmla="*/ 990129 h 2304301"/>
              <a:gd name="connsiteX2980" fmla="*/ 1559691 w 9144000"/>
              <a:gd name="connsiteY2980" fmla="*/ 994170 h 2304301"/>
              <a:gd name="connsiteX2981" fmla="*/ 1649715 w 9144000"/>
              <a:gd name="connsiteY2981" fmla="*/ 968310 h 2304301"/>
              <a:gd name="connsiteX2982" fmla="*/ 1758563 w 9144000"/>
              <a:gd name="connsiteY2982" fmla="*/ 930270 h 2304301"/>
              <a:gd name="connsiteX2983" fmla="*/ 6284771 w 9144000"/>
              <a:gd name="connsiteY2983" fmla="*/ 919593 h 2304301"/>
              <a:gd name="connsiteX2984" fmla="*/ 6225881 w 9144000"/>
              <a:gd name="connsiteY2984" fmla="*/ 943019 h 2304301"/>
              <a:gd name="connsiteX2985" fmla="*/ 6083138 w 9144000"/>
              <a:gd name="connsiteY2985" fmla="*/ 989415 h 2304301"/>
              <a:gd name="connsiteX2986" fmla="*/ 6125054 w 9144000"/>
              <a:gd name="connsiteY2986" fmla="*/ 992798 h 2304301"/>
              <a:gd name="connsiteX2987" fmla="*/ 6229894 w 9144000"/>
              <a:gd name="connsiteY2987" fmla="*/ 962678 h 2304301"/>
              <a:gd name="connsiteX2988" fmla="*/ 6329054 w 9144000"/>
              <a:gd name="connsiteY2988" fmla="*/ 928020 h 2304301"/>
              <a:gd name="connsiteX2989" fmla="*/ 2364911 w 9144000"/>
              <a:gd name="connsiteY2989" fmla="*/ 918269 h 2304301"/>
              <a:gd name="connsiteX2990" fmla="*/ 2348763 w 9144000"/>
              <a:gd name="connsiteY2990" fmla="*/ 920902 h 2304301"/>
              <a:gd name="connsiteX2991" fmla="*/ 2348518 w 9144000"/>
              <a:gd name="connsiteY2991" fmla="*/ 919251 h 2304301"/>
              <a:gd name="connsiteX2992" fmla="*/ 2315838 w 9144000"/>
              <a:gd name="connsiteY2992" fmla="*/ 925662 h 2304301"/>
              <a:gd name="connsiteX2993" fmla="*/ 2430207 w 9144000"/>
              <a:gd name="connsiteY2993" fmla="*/ 964342 h 2304301"/>
              <a:gd name="connsiteX2994" fmla="*/ 2497023 w 9144000"/>
              <a:gd name="connsiteY2994" fmla="*/ 983531 h 2304301"/>
              <a:gd name="connsiteX2995" fmla="*/ 2539626 w 9144000"/>
              <a:gd name="connsiteY2995" fmla="*/ 979326 h 2304301"/>
              <a:gd name="connsiteX2996" fmla="*/ 2429681 w 9144000"/>
              <a:gd name="connsiteY2996" fmla="*/ 943300 h 2304301"/>
              <a:gd name="connsiteX2997" fmla="*/ 6930561 w 9144000"/>
              <a:gd name="connsiteY2997" fmla="*/ 917342 h 2304301"/>
              <a:gd name="connsiteX2998" fmla="*/ 6931193 w 9144000"/>
              <a:gd name="connsiteY2998" fmla="*/ 921604 h 2304301"/>
              <a:gd name="connsiteX2999" fmla="*/ 6904783 w 9144000"/>
              <a:gd name="connsiteY2999" fmla="*/ 926787 h 2304301"/>
              <a:gd name="connsiteX3000" fmla="*/ 7013498 w 9144000"/>
              <a:gd name="connsiteY3000" fmla="*/ 963578 h 2304301"/>
              <a:gd name="connsiteX3001" fmla="*/ 7081711 w 9144000"/>
              <a:gd name="connsiteY3001" fmla="*/ 982263 h 2304301"/>
              <a:gd name="connsiteX3002" fmla="*/ 7126813 w 9144000"/>
              <a:gd name="connsiteY3002" fmla="*/ 977760 h 2304301"/>
              <a:gd name="connsiteX3003" fmla="*/ 7011840 w 9144000"/>
              <a:gd name="connsiteY3003" fmla="*/ 941896 h 2304301"/>
              <a:gd name="connsiteX3004" fmla="*/ 6950760 w 9144000"/>
              <a:gd name="connsiteY3004" fmla="*/ 918325 h 2304301"/>
              <a:gd name="connsiteX3005" fmla="*/ 6931928 w 9144000"/>
              <a:gd name="connsiteY3005" fmla="*/ 921396 h 2304301"/>
              <a:gd name="connsiteX3006" fmla="*/ 6251587 w 9144000"/>
              <a:gd name="connsiteY3006" fmla="*/ 913278 h 2304301"/>
              <a:gd name="connsiteX3007" fmla="*/ 6226034 w 9144000"/>
              <a:gd name="connsiteY3007" fmla="*/ 924530 h 2304301"/>
              <a:gd name="connsiteX3008" fmla="*/ 6052962 w 9144000"/>
              <a:gd name="connsiteY3008" fmla="*/ 986979 h 2304301"/>
              <a:gd name="connsiteX3009" fmla="*/ 6073426 w 9144000"/>
              <a:gd name="connsiteY3009" fmla="*/ 988631 h 2304301"/>
              <a:gd name="connsiteX3010" fmla="*/ 6224422 w 9144000"/>
              <a:gd name="connsiteY3010" fmla="*/ 939533 h 2304301"/>
              <a:gd name="connsiteX3011" fmla="*/ 6277896 w 9144000"/>
              <a:gd name="connsiteY3011" fmla="*/ 918285 h 2304301"/>
              <a:gd name="connsiteX3012" fmla="*/ 1664179 w 9144000"/>
              <a:gd name="connsiteY3012" fmla="*/ 912299 h 2304301"/>
              <a:gd name="connsiteX3013" fmla="*/ 1646535 w 9144000"/>
              <a:gd name="connsiteY3013" fmla="*/ 920068 h 2304301"/>
              <a:gd name="connsiteX3014" fmla="*/ 1462867 w 9144000"/>
              <a:gd name="connsiteY3014" fmla="*/ 986354 h 2304301"/>
              <a:gd name="connsiteX3015" fmla="*/ 1499913 w 9144000"/>
              <a:gd name="connsiteY3015" fmla="*/ 989344 h 2304301"/>
              <a:gd name="connsiteX3016" fmla="*/ 1644953 w 9144000"/>
              <a:gd name="connsiteY3016" fmla="*/ 942185 h 2304301"/>
              <a:gd name="connsiteX3017" fmla="*/ 1702024 w 9144000"/>
              <a:gd name="connsiteY3017" fmla="*/ 919505 h 2304301"/>
              <a:gd name="connsiteX3018" fmla="*/ 6992939 w 9144000"/>
              <a:gd name="connsiteY3018" fmla="*/ 911447 h 2304301"/>
              <a:gd name="connsiteX3019" fmla="*/ 6958764 w 9144000"/>
              <a:gd name="connsiteY3019" fmla="*/ 917020 h 2304301"/>
              <a:gd name="connsiteX3020" fmla="*/ 7013783 w 9144000"/>
              <a:gd name="connsiteY3020" fmla="*/ 938289 h 2304301"/>
              <a:gd name="connsiteX3021" fmla="*/ 7136848 w 9144000"/>
              <a:gd name="connsiteY3021" fmla="*/ 976758 h 2304301"/>
              <a:gd name="connsiteX3022" fmla="*/ 7169688 w 9144000"/>
              <a:gd name="connsiteY3022" fmla="*/ 973479 h 2304301"/>
              <a:gd name="connsiteX3023" fmla="*/ 7009069 w 9144000"/>
              <a:gd name="connsiteY3023" fmla="*/ 918324 h 2304301"/>
              <a:gd name="connsiteX3024" fmla="*/ 2410675 w 9144000"/>
              <a:gd name="connsiteY3024" fmla="*/ 910807 h 2304301"/>
              <a:gd name="connsiteX3025" fmla="*/ 2374506 w 9144000"/>
              <a:gd name="connsiteY3025" fmla="*/ 916704 h 2304301"/>
              <a:gd name="connsiteX3026" fmla="*/ 2432066 w 9144000"/>
              <a:gd name="connsiteY3026" fmla="*/ 938972 h 2304301"/>
              <a:gd name="connsiteX3027" fmla="*/ 2551505 w 9144000"/>
              <a:gd name="connsiteY3027" fmla="*/ 978153 h 2304301"/>
              <a:gd name="connsiteX3028" fmla="*/ 2585560 w 9144000"/>
              <a:gd name="connsiteY3028" fmla="*/ 974791 h 2304301"/>
              <a:gd name="connsiteX3029" fmla="*/ 2582397 w 9144000"/>
              <a:gd name="connsiteY3029" fmla="*/ 973870 h 2304301"/>
              <a:gd name="connsiteX3030" fmla="*/ 2428305 w 9144000"/>
              <a:gd name="connsiteY3030" fmla="*/ 918324 h 2304301"/>
              <a:gd name="connsiteX3031" fmla="*/ 4638154 w 9144000"/>
              <a:gd name="connsiteY3031" fmla="*/ 910451 h 2304301"/>
              <a:gd name="connsiteX3032" fmla="*/ 4574325 w 9144000"/>
              <a:gd name="connsiteY3032" fmla="*/ 921299 h 2304301"/>
              <a:gd name="connsiteX3033" fmla="*/ 4640653 w 9144000"/>
              <a:gd name="connsiteY3033" fmla="*/ 942694 h 2304301"/>
              <a:gd name="connsiteX3034" fmla="*/ 4769810 w 9144000"/>
              <a:gd name="connsiteY3034" fmla="*/ 980057 h 2304301"/>
              <a:gd name="connsiteX3035" fmla="*/ 4830137 w 9144000"/>
              <a:gd name="connsiteY3035" fmla="*/ 974095 h 2304301"/>
              <a:gd name="connsiteX3036" fmla="*/ 4798820 w 9144000"/>
              <a:gd name="connsiteY3036" fmla="*/ 965070 h 2304301"/>
              <a:gd name="connsiteX3037" fmla="*/ 4639236 w 9144000"/>
              <a:gd name="connsiteY3037" fmla="*/ 910861 h 2304301"/>
              <a:gd name="connsiteX3038" fmla="*/ 8614589 w 9144000"/>
              <a:gd name="connsiteY3038" fmla="*/ 910259 h 2304301"/>
              <a:gd name="connsiteX3039" fmla="*/ 8553597 w 9144000"/>
              <a:gd name="connsiteY3039" fmla="*/ 933146 h 2304301"/>
              <a:gd name="connsiteX3040" fmla="*/ 8404797 w 9144000"/>
              <a:gd name="connsiteY3040" fmla="*/ 982426 h 2304301"/>
              <a:gd name="connsiteX3041" fmla="*/ 8460670 w 9144000"/>
              <a:gd name="connsiteY3041" fmla="*/ 986782 h 2304301"/>
              <a:gd name="connsiteX3042" fmla="*/ 8552888 w 9144000"/>
              <a:gd name="connsiteY3042" fmla="*/ 960788 h 2304301"/>
              <a:gd name="connsiteX3043" fmla="*/ 8675175 w 9144000"/>
              <a:gd name="connsiteY3043" fmla="*/ 921792 h 2304301"/>
              <a:gd name="connsiteX3044" fmla="*/ 4033031 w 9144000"/>
              <a:gd name="connsiteY3044" fmla="*/ 910047 h 2304301"/>
              <a:gd name="connsiteX3045" fmla="*/ 3833713 w 9144000"/>
              <a:gd name="connsiteY3045" fmla="*/ 979245 h 2304301"/>
              <a:gd name="connsiteX3046" fmla="*/ 3819739 w 9144000"/>
              <a:gd name="connsiteY3046" fmla="*/ 983057 h 2304301"/>
              <a:gd name="connsiteX3047" fmla="*/ 3875604 w 9144000"/>
              <a:gd name="connsiteY3047" fmla="*/ 987566 h 2304301"/>
              <a:gd name="connsiteX3048" fmla="*/ 3970629 w 9144000"/>
              <a:gd name="connsiteY3048" fmla="*/ 960788 h 2304301"/>
              <a:gd name="connsiteX3049" fmla="*/ 4093554 w 9144000"/>
              <a:gd name="connsiteY3049" fmla="*/ 921566 h 2304301"/>
              <a:gd name="connsiteX3050" fmla="*/ 6217437 w 9144000"/>
              <a:gd name="connsiteY3050" fmla="*/ 906779 h 2304301"/>
              <a:gd name="connsiteX3051" fmla="*/ 6020025 w 9144000"/>
              <a:gd name="connsiteY3051" fmla="*/ 984321 h 2304301"/>
              <a:gd name="connsiteX3052" fmla="*/ 6045011 w 9144000"/>
              <a:gd name="connsiteY3052" fmla="*/ 986337 h 2304301"/>
              <a:gd name="connsiteX3053" fmla="*/ 6225610 w 9144000"/>
              <a:gd name="connsiteY3053" fmla="*/ 921221 h 2304301"/>
              <a:gd name="connsiteX3054" fmla="*/ 6246018 w 9144000"/>
              <a:gd name="connsiteY3054" fmla="*/ 912218 h 2304301"/>
              <a:gd name="connsiteX3055" fmla="*/ 8917751 w 9144000"/>
              <a:gd name="connsiteY3055" fmla="*/ 906630 h 2304301"/>
              <a:gd name="connsiteX3056" fmla="*/ 8881624 w 9144000"/>
              <a:gd name="connsiteY3056" fmla="*/ 916089 h 2304301"/>
              <a:gd name="connsiteX3057" fmla="*/ 8791096 w 9144000"/>
              <a:gd name="connsiteY3057" fmla="*/ 939438 h 2304301"/>
              <a:gd name="connsiteX3058" fmla="*/ 8917472 w 9144000"/>
              <a:gd name="connsiteY3058" fmla="*/ 963492 h 2304301"/>
              <a:gd name="connsiteX3059" fmla="*/ 9041115 w 9144000"/>
              <a:gd name="connsiteY3059" fmla="*/ 939212 h 2304301"/>
              <a:gd name="connsiteX3060" fmla="*/ 8958157 w 9144000"/>
              <a:gd name="connsiteY3060" fmla="*/ 917322 h 2304301"/>
              <a:gd name="connsiteX3061" fmla="*/ 4333897 w 9144000"/>
              <a:gd name="connsiteY3061" fmla="*/ 906214 h 2304301"/>
              <a:gd name="connsiteX3062" fmla="*/ 4299169 w 9144000"/>
              <a:gd name="connsiteY3062" fmla="*/ 915292 h 2304301"/>
              <a:gd name="connsiteX3063" fmla="*/ 4208323 w 9144000"/>
              <a:gd name="connsiteY3063" fmla="*/ 938873 h 2304301"/>
              <a:gd name="connsiteX3064" fmla="*/ 4336319 w 9144000"/>
              <a:gd name="connsiteY3064" fmla="*/ 963237 h 2304301"/>
              <a:gd name="connsiteX3065" fmla="*/ 4459167 w 9144000"/>
              <a:gd name="connsiteY3065" fmla="*/ 939113 h 2304301"/>
              <a:gd name="connsiteX3066" fmla="*/ 4375918 w 9144000"/>
              <a:gd name="connsiteY3066" fmla="*/ 917332 h 2304301"/>
              <a:gd name="connsiteX3067" fmla="*/ 1632150 w 9144000"/>
              <a:gd name="connsiteY3067" fmla="*/ 906200 h 2304301"/>
              <a:gd name="connsiteX3068" fmla="*/ 1434030 w 9144000"/>
              <a:gd name="connsiteY3068" fmla="*/ 984026 h 2304301"/>
              <a:gd name="connsiteX3069" fmla="*/ 1454335 w 9144000"/>
              <a:gd name="connsiteY3069" fmla="*/ 985665 h 2304301"/>
              <a:gd name="connsiteX3070" fmla="*/ 1645385 w 9144000"/>
              <a:gd name="connsiteY3070" fmla="*/ 916761 h 2304301"/>
              <a:gd name="connsiteX3071" fmla="*/ 1658115 w 9144000"/>
              <a:gd name="connsiteY3071" fmla="*/ 911144 h 2304301"/>
              <a:gd name="connsiteX3072" fmla="*/ 1956229 w 9144000"/>
              <a:gd name="connsiteY3072" fmla="*/ 905372 h 2304301"/>
              <a:gd name="connsiteX3073" fmla="*/ 1870442 w 9144000"/>
              <a:gd name="connsiteY3073" fmla="*/ 933206 h 2304301"/>
              <a:gd name="connsiteX3074" fmla="*/ 1842134 w 9144000"/>
              <a:gd name="connsiteY3074" fmla="*/ 941632 h 2304301"/>
              <a:gd name="connsiteX3075" fmla="*/ 1907500 w 9144000"/>
              <a:gd name="connsiteY3075" fmla="*/ 954083 h 2304301"/>
              <a:gd name="connsiteX3076" fmla="*/ 2024026 w 9144000"/>
              <a:gd name="connsiteY3076" fmla="*/ 923249 h 2304301"/>
              <a:gd name="connsiteX3077" fmla="*/ 2007527 w 9144000"/>
              <a:gd name="connsiteY3077" fmla="*/ 918937 h 2304301"/>
              <a:gd name="connsiteX3078" fmla="*/ 7031728 w 9144000"/>
              <a:gd name="connsiteY3078" fmla="*/ 905121 h 2304301"/>
              <a:gd name="connsiteX3079" fmla="*/ 7003069 w 9144000"/>
              <a:gd name="connsiteY3079" fmla="*/ 909795 h 2304301"/>
              <a:gd name="connsiteX3080" fmla="*/ 7050495 w 9144000"/>
              <a:gd name="connsiteY3080" fmla="*/ 929677 h 2304301"/>
              <a:gd name="connsiteX3081" fmla="*/ 7175299 w 9144000"/>
              <a:gd name="connsiteY3081" fmla="*/ 972919 h 2304301"/>
              <a:gd name="connsiteX3082" fmla="*/ 7194285 w 9144000"/>
              <a:gd name="connsiteY3082" fmla="*/ 971023 h 2304301"/>
              <a:gd name="connsiteX3083" fmla="*/ 7203803 w 9144000"/>
              <a:gd name="connsiteY3083" fmla="*/ 970496 h 2304301"/>
              <a:gd name="connsiteX3084" fmla="*/ 7192436 w 9144000"/>
              <a:gd name="connsiteY3084" fmla="*/ 967029 h 2304301"/>
              <a:gd name="connsiteX3085" fmla="*/ 7048798 w 9144000"/>
              <a:gd name="connsiteY3085" fmla="*/ 912912 h 2304301"/>
              <a:gd name="connsiteX3086" fmla="*/ 2446653 w 9144000"/>
              <a:gd name="connsiteY3086" fmla="*/ 904940 h 2304301"/>
              <a:gd name="connsiteX3087" fmla="*/ 2420585 w 9144000"/>
              <a:gd name="connsiteY3087" fmla="*/ 909191 h 2304301"/>
              <a:gd name="connsiteX3088" fmla="*/ 2469494 w 9144000"/>
              <a:gd name="connsiteY3088" fmla="*/ 929677 h 2304301"/>
              <a:gd name="connsiteX3089" fmla="*/ 2599764 w 9144000"/>
              <a:gd name="connsiteY3089" fmla="*/ 973389 h 2304301"/>
              <a:gd name="connsiteX3090" fmla="*/ 2618121 w 9144000"/>
              <a:gd name="connsiteY3090" fmla="*/ 971577 h 2304301"/>
              <a:gd name="connsiteX3091" fmla="*/ 2623227 w 9144000"/>
              <a:gd name="connsiteY3091" fmla="*/ 971303 h 2304301"/>
              <a:gd name="connsiteX3092" fmla="*/ 2467203 w 9144000"/>
              <a:gd name="connsiteY3092" fmla="*/ 914324 h 2304301"/>
              <a:gd name="connsiteX3093" fmla="*/ 6529528 w 9144000"/>
              <a:gd name="connsiteY3093" fmla="*/ 903740 h 2304301"/>
              <a:gd name="connsiteX3094" fmla="*/ 6450651 w 9144000"/>
              <a:gd name="connsiteY3094" fmla="*/ 929329 h 2304301"/>
              <a:gd name="connsiteX3095" fmla="*/ 6415213 w 9144000"/>
              <a:gd name="connsiteY3095" fmla="*/ 939877 h 2304301"/>
              <a:gd name="connsiteX3096" fmla="*/ 6494769 w 9144000"/>
              <a:gd name="connsiteY3096" fmla="*/ 955018 h 2304301"/>
              <a:gd name="connsiteX3097" fmla="*/ 6609167 w 9144000"/>
              <a:gd name="connsiteY3097" fmla="*/ 924757 h 2304301"/>
              <a:gd name="connsiteX3098" fmla="*/ 6589548 w 9144000"/>
              <a:gd name="connsiteY3098" fmla="*/ 919620 h 2304301"/>
              <a:gd name="connsiteX3099" fmla="*/ 6709754 w 9144000"/>
              <a:gd name="connsiteY3099" fmla="*/ 902737 h 2304301"/>
              <a:gd name="connsiteX3100" fmla="*/ 6667667 w 9144000"/>
              <a:gd name="connsiteY3100" fmla="*/ 913742 h 2304301"/>
              <a:gd name="connsiteX3101" fmla="*/ 6626522 w 9144000"/>
              <a:gd name="connsiteY3101" fmla="*/ 924627 h 2304301"/>
              <a:gd name="connsiteX3102" fmla="*/ 6740862 w 9144000"/>
              <a:gd name="connsiteY3102" fmla="*/ 954515 h 2304301"/>
              <a:gd name="connsiteX3103" fmla="*/ 6821315 w 9144000"/>
              <a:gd name="connsiteY3103" fmla="*/ 938737 h 2304301"/>
              <a:gd name="connsiteX3104" fmla="*/ 2123537 w 9144000"/>
              <a:gd name="connsiteY3104" fmla="*/ 901519 h 2304301"/>
              <a:gd name="connsiteX3105" fmla="*/ 2088229 w 9144000"/>
              <a:gd name="connsiteY3105" fmla="*/ 910757 h 2304301"/>
              <a:gd name="connsiteX3106" fmla="*/ 2041397 w 9144000"/>
              <a:gd name="connsiteY3106" fmla="*/ 923143 h 2304301"/>
              <a:gd name="connsiteX3107" fmla="*/ 2154783 w 9144000"/>
              <a:gd name="connsiteY3107" fmla="*/ 952831 h 2304301"/>
              <a:gd name="connsiteX3108" fmla="*/ 2234229 w 9144000"/>
              <a:gd name="connsiteY3108" fmla="*/ 937238 h 2304301"/>
              <a:gd name="connsiteX3109" fmla="*/ 115764 w 9144000"/>
              <a:gd name="connsiteY3109" fmla="*/ 901144 h 2304301"/>
              <a:gd name="connsiteX3110" fmla="*/ 56704 w 9144000"/>
              <a:gd name="connsiteY3110" fmla="*/ 910789 h 2304301"/>
              <a:gd name="connsiteX3111" fmla="*/ 60477 w 9144000"/>
              <a:gd name="connsiteY3111" fmla="*/ 912191 h 2304301"/>
              <a:gd name="connsiteX3112" fmla="*/ 219984 w 9144000"/>
              <a:gd name="connsiteY3112" fmla="*/ 966162 h 2304301"/>
              <a:gd name="connsiteX3113" fmla="*/ 247653 w 9144000"/>
              <a:gd name="connsiteY3113" fmla="*/ 974111 h 2304301"/>
              <a:gd name="connsiteX3114" fmla="*/ 249538 w 9144000"/>
              <a:gd name="connsiteY3114" fmla="*/ 973925 h 2304301"/>
              <a:gd name="connsiteX3115" fmla="*/ 309722 w 9144000"/>
              <a:gd name="connsiteY3115" fmla="*/ 970691 h 2304301"/>
              <a:gd name="connsiteX3116" fmla="*/ 218622 w 9144000"/>
              <a:gd name="connsiteY3116" fmla="*/ 940860 h 2304301"/>
              <a:gd name="connsiteX3117" fmla="*/ 1605241 w 9144000"/>
              <a:gd name="connsiteY3117" fmla="*/ 901077 h 2304301"/>
              <a:gd name="connsiteX3118" fmla="*/ 1429033 w 9144000"/>
              <a:gd name="connsiteY3118" fmla="*/ 975310 h 2304301"/>
              <a:gd name="connsiteX3119" fmla="*/ 1408495 w 9144000"/>
              <a:gd name="connsiteY3119" fmla="*/ 981965 h 2304301"/>
              <a:gd name="connsiteX3120" fmla="*/ 1425060 w 9144000"/>
              <a:gd name="connsiteY3120" fmla="*/ 983302 h 2304301"/>
              <a:gd name="connsiteX3121" fmla="*/ 1427602 w 9144000"/>
              <a:gd name="connsiteY3121" fmla="*/ 982532 h 2304301"/>
              <a:gd name="connsiteX3122" fmla="*/ 1625217 w 9144000"/>
              <a:gd name="connsiteY3122" fmla="*/ 904880 h 2304301"/>
              <a:gd name="connsiteX3123" fmla="*/ 6184934 w 9144000"/>
              <a:gd name="connsiteY3123" fmla="*/ 900594 h 2304301"/>
              <a:gd name="connsiteX3124" fmla="*/ 6009261 w 9144000"/>
              <a:gd name="connsiteY3124" fmla="*/ 974576 h 2304301"/>
              <a:gd name="connsiteX3125" fmla="*/ 5987328 w 9144000"/>
              <a:gd name="connsiteY3125" fmla="*/ 981682 h 2304301"/>
              <a:gd name="connsiteX3126" fmla="*/ 6013149 w 9144000"/>
              <a:gd name="connsiteY3126" fmla="*/ 983766 h 2304301"/>
              <a:gd name="connsiteX3127" fmla="*/ 6211803 w 9144000"/>
              <a:gd name="connsiteY3127" fmla="*/ 905707 h 2304301"/>
              <a:gd name="connsiteX3128" fmla="*/ 7062193 w 9144000"/>
              <a:gd name="connsiteY3128" fmla="*/ 900153 h 2304301"/>
              <a:gd name="connsiteX3129" fmla="*/ 7038171 w 9144000"/>
              <a:gd name="connsiteY3129" fmla="*/ 904071 h 2304301"/>
              <a:gd name="connsiteX3130" fmla="*/ 7165412 w 9144000"/>
              <a:gd name="connsiteY3130" fmla="*/ 954220 h 2304301"/>
              <a:gd name="connsiteX3131" fmla="*/ 7217406 w 9144000"/>
              <a:gd name="connsiteY3131" fmla="*/ 969742 h 2304301"/>
              <a:gd name="connsiteX3132" fmla="*/ 7236687 w 9144000"/>
              <a:gd name="connsiteY3132" fmla="*/ 968675 h 2304301"/>
              <a:gd name="connsiteX3133" fmla="*/ 7164663 w 9144000"/>
              <a:gd name="connsiteY3133" fmla="*/ 943391 h 2304301"/>
              <a:gd name="connsiteX3134" fmla="*/ 4699304 w 9144000"/>
              <a:gd name="connsiteY3134" fmla="*/ 900059 h 2304301"/>
              <a:gd name="connsiteX3135" fmla="*/ 4647493 w 9144000"/>
              <a:gd name="connsiteY3135" fmla="*/ 908864 h 2304301"/>
              <a:gd name="connsiteX3136" fmla="*/ 4800206 w 9144000"/>
              <a:gd name="connsiteY3136" fmla="*/ 960541 h 2304301"/>
              <a:gd name="connsiteX3137" fmla="*/ 4844441 w 9144000"/>
              <a:gd name="connsiteY3137" fmla="*/ 973249 h 2304301"/>
              <a:gd name="connsiteX3138" fmla="*/ 4896578 w 9144000"/>
              <a:gd name="connsiteY3138" fmla="*/ 970447 h 2304301"/>
              <a:gd name="connsiteX3139" fmla="*/ 4798070 w 9144000"/>
              <a:gd name="connsiteY3139" fmla="*/ 938192 h 2304301"/>
              <a:gd name="connsiteX3140" fmla="*/ 3980145 w 9144000"/>
              <a:gd name="connsiteY3140" fmla="*/ 899981 h 2304301"/>
              <a:gd name="connsiteX3141" fmla="*/ 3911904 w 9144000"/>
              <a:gd name="connsiteY3141" fmla="*/ 927634 h 2304301"/>
              <a:gd name="connsiteX3142" fmla="*/ 3768327 w 9144000"/>
              <a:gd name="connsiteY3142" fmla="*/ 978907 h 2304301"/>
              <a:gd name="connsiteX3143" fmla="*/ 3807417 w 9144000"/>
              <a:gd name="connsiteY3143" fmla="*/ 982062 h 2304301"/>
              <a:gd name="connsiteX3144" fmla="*/ 3832399 w 9144000"/>
              <a:gd name="connsiteY3144" fmla="*/ 975267 h 2304301"/>
              <a:gd name="connsiteX3145" fmla="*/ 4025177 w 9144000"/>
              <a:gd name="connsiteY3145" fmla="*/ 908552 h 2304301"/>
              <a:gd name="connsiteX3146" fmla="*/ 2477306 w 9144000"/>
              <a:gd name="connsiteY3146" fmla="*/ 899942 h 2304301"/>
              <a:gd name="connsiteX3147" fmla="*/ 2455104 w 9144000"/>
              <a:gd name="connsiteY3147" fmla="*/ 903562 h 2304301"/>
              <a:gd name="connsiteX3148" fmla="*/ 2583817 w 9144000"/>
              <a:gd name="connsiteY3148" fmla="*/ 954268 h 2304301"/>
              <a:gd name="connsiteX3149" fmla="*/ 2635339 w 9144000"/>
              <a:gd name="connsiteY3149" fmla="*/ 970653 h 2304301"/>
              <a:gd name="connsiteX3150" fmla="*/ 2655566 w 9144000"/>
              <a:gd name="connsiteY3150" fmla="*/ 969567 h 2304301"/>
              <a:gd name="connsiteX3151" fmla="*/ 2563356 w 9144000"/>
              <a:gd name="connsiteY3151" fmla="*/ 936703 h 2304301"/>
              <a:gd name="connsiteX3152" fmla="*/ 8558266 w 9144000"/>
              <a:gd name="connsiteY3152" fmla="*/ 899537 h 2304301"/>
              <a:gd name="connsiteX3153" fmla="*/ 8439710 w 9144000"/>
              <a:gd name="connsiteY3153" fmla="*/ 946699 h 2304301"/>
              <a:gd name="connsiteX3154" fmla="*/ 8344317 w 9144000"/>
              <a:gd name="connsiteY3154" fmla="*/ 977712 h 2304301"/>
              <a:gd name="connsiteX3155" fmla="*/ 8392815 w 9144000"/>
              <a:gd name="connsiteY3155" fmla="*/ 981492 h 2304301"/>
              <a:gd name="connsiteX3156" fmla="*/ 8552905 w 9144000"/>
              <a:gd name="connsiteY3156" fmla="*/ 928602 h 2304301"/>
              <a:gd name="connsiteX3157" fmla="*/ 8606141 w 9144000"/>
              <a:gd name="connsiteY3157" fmla="*/ 908651 h 2304301"/>
              <a:gd name="connsiteX3158" fmla="*/ 1588319 w 9144000"/>
              <a:gd name="connsiteY3158" fmla="*/ 897855 h 2304301"/>
              <a:gd name="connsiteX3159" fmla="*/ 1429327 w 9144000"/>
              <a:gd name="connsiteY3159" fmla="*/ 968785 h 2304301"/>
              <a:gd name="connsiteX3160" fmla="*/ 1394222 w 9144000"/>
              <a:gd name="connsiteY3160" fmla="*/ 980813 h 2304301"/>
              <a:gd name="connsiteX3161" fmla="*/ 1399048 w 9144000"/>
              <a:gd name="connsiteY3161" fmla="*/ 981202 h 2304301"/>
              <a:gd name="connsiteX3162" fmla="*/ 1428256 w 9144000"/>
              <a:gd name="connsiteY3162" fmla="*/ 971731 h 2304301"/>
              <a:gd name="connsiteX3163" fmla="*/ 1598711 w 9144000"/>
              <a:gd name="connsiteY3163" fmla="*/ 899834 h 2304301"/>
              <a:gd name="connsiteX3164" fmla="*/ 6170257 w 9144000"/>
              <a:gd name="connsiteY3164" fmla="*/ 897801 h 2304301"/>
              <a:gd name="connsiteX3165" fmla="*/ 6009506 w 9144000"/>
              <a:gd name="connsiteY3165" fmla="*/ 969513 h 2304301"/>
              <a:gd name="connsiteX3166" fmla="*/ 5976526 w 9144000"/>
              <a:gd name="connsiteY3166" fmla="*/ 980810 h 2304301"/>
              <a:gd name="connsiteX3167" fmla="*/ 5979033 w 9144000"/>
              <a:gd name="connsiteY3167" fmla="*/ 981012 h 2304301"/>
              <a:gd name="connsiteX3168" fmla="*/ 6007662 w 9144000"/>
              <a:gd name="connsiteY3168" fmla="*/ 971732 h 2304301"/>
              <a:gd name="connsiteX3169" fmla="*/ 6179009 w 9144000"/>
              <a:gd name="connsiteY3169" fmla="*/ 899466 h 2304301"/>
              <a:gd name="connsiteX3170" fmla="*/ 7086368 w 9144000"/>
              <a:gd name="connsiteY3170" fmla="*/ 896211 h 2304301"/>
              <a:gd name="connsiteX3171" fmla="*/ 7068276 w 9144000"/>
              <a:gd name="connsiteY3171" fmla="*/ 899161 h 2304301"/>
              <a:gd name="connsiteX3172" fmla="*/ 7165412 w 9144000"/>
              <a:gd name="connsiteY3172" fmla="*/ 940205 h 2304301"/>
              <a:gd name="connsiteX3173" fmla="*/ 7244996 w 9144000"/>
              <a:gd name="connsiteY3173" fmla="*/ 968214 h 2304301"/>
              <a:gd name="connsiteX3174" fmla="*/ 7261653 w 9144000"/>
              <a:gd name="connsiteY3174" fmla="*/ 967292 h 2304301"/>
              <a:gd name="connsiteX3175" fmla="*/ 7164663 w 9144000"/>
              <a:gd name="connsiteY3175" fmla="*/ 931212 h 2304301"/>
              <a:gd name="connsiteX3176" fmla="*/ 2502461 w 9144000"/>
              <a:gd name="connsiteY3176" fmla="*/ 895841 h 2304301"/>
              <a:gd name="connsiteX3177" fmla="*/ 2484433 w 9144000"/>
              <a:gd name="connsiteY3177" fmla="*/ 898780 h 2304301"/>
              <a:gd name="connsiteX3178" fmla="*/ 2564154 w 9144000"/>
              <a:gd name="connsiteY3178" fmla="*/ 932843 h 2304301"/>
              <a:gd name="connsiteX3179" fmla="*/ 2665510 w 9144000"/>
              <a:gd name="connsiteY3179" fmla="*/ 969034 h 2304301"/>
              <a:gd name="connsiteX3180" fmla="*/ 2681858 w 9144000"/>
              <a:gd name="connsiteY3180" fmla="*/ 968156 h 2304301"/>
              <a:gd name="connsiteX3181" fmla="*/ 2563356 w 9144000"/>
              <a:gd name="connsiteY3181" fmla="*/ 923402 h 2304301"/>
              <a:gd name="connsiteX3182" fmla="*/ 6153084 w 9144000"/>
              <a:gd name="connsiteY3182" fmla="*/ 894533 h 2304301"/>
              <a:gd name="connsiteX3183" fmla="*/ 6119968 w 9144000"/>
              <a:gd name="connsiteY3183" fmla="*/ 911117 h 2304301"/>
              <a:gd name="connsiteX3184" fmla="*/ 6010611 w 9144000"/>
              <a:gd name="connsiteY3184" fmla="*/ 958746 h 2304301"/>
              <a:gd name="connsiteX3185" fmla="*/ 5954241 w 9144000"/>
              <a:gd name="connsiteY3185" fmla="*/ 979011 h 2304301"/>
              <a:gd name="connsiteX3186" fmla="*/ 5966628 w 9144000"/>
              <a:gd name="connsiteY3186" fmla="*/ 980011 h 2304301"/>
              <a:gd name="connsiteX3187" fmla="*/ 6007642 w 9144000"/>
              <a:gd name="connsiteY3187" fmla="*/ 965945 h 2304301"/>
              <a:gd name="connsiteX3188" fmla="*/ 6163304 w 9144000"/>
              <a:gd name="connsiteY3188" fmla="*/ 896478 h 2304301"/>
              <a:gd name="connsiteX3189" fmla="*/ 1569913 w 9144000"/>
              <a:gd name="connsiteY3189" fmla="*/ 894350 h 2304301"/>
              <a:gd name="connsiteX3190" fmla="*/ 1538987 w 9144000"/>
              <a:gd name="connsiteY3190" fmla="*/ 909835 h 2304301"/>
              <a:gd name="connsiteX3191" fmla="*/ 1429616 w 9144000"/>
              <a:gd name="connsiteY3191" fmla="*/ 957464 h 2304301"/>
              <a:gd name="connsiteX3192" fmla="*/ 1370083 w 9144000"/>
              <a:gd name="connsiteY3192" fmla="*/ 978864 h 2304301"/>
              <a:gd name="connsiteX3193" fmla="*/ 1383187 w 9144000"/>
              <a:gd name="connsiteY3193" fmla="*/ 979922 h 2304301"/>
              <a:gd name="connsiteX3194" fmla="*/ 1428169 w 9144000"/>
              <a:gd name="connsiteY3194" fmla="*/ 964491 h 2304301"/>
              <a:gd name="connsiteX3195" fmla="*/ 1580719 w 9144000"/>
              <a:gd name="connsiteY3195" fmla="*/ 896408 h 2304301"/>
              <a:gd name="connsiteX3196" fmla="*/ 4737317 w 9144000"/>
              <a:gd name="connsiteY3196" fmla="*/ 893599 h 2304301"/>
              <a:gd name="connsiteX3197" fmla="*/ 4707131 w 9144000"/>
              <a:gd name="connsiteY3197" fmla="*/ 898729 h 2304301"/>
              <a:gd name="connsiteX3198" fmla="*/ 4799943 w 9144000"/>
              <a:gd name="connsiteY3198" fmla="*/ 934619 h 2304301"/>
              <a:gd name="connsiteX3199" fmla="*/ 4907398 w 9144000"/>
              <a:gd name="connsiteY3199" fmla="*/ 969865 h 2304301"/>
              <a:gd name="connsiteX3200" fmla="*/ 4934130 w 9144000"/>
              <a:gd name="connsiteY3200" fmla="*/ 968429 h 2304301"/>
              <a:gd name="connsiteX3201" fmla="*/ 4796630 w 9144000"/>
              <a:gd name="connsiteY3201" fmla="*/ 918880 h 2304301"/>
              <a:gd name="connsiteX3202" fmla="*/ 7106284 w 9144000"/>
              <a:gd name="connsiteY3202" fmla="*/ 892963 h 2304301"/>
              <a:gd name="connsiteX3203" fmla="*/ 7093813 w 9144000"/>
              <a:gd name="connsiteY3203" fmla="*/ 894997 h 2304301"/>
              <a:gd name="connsiteX3204" fmla="*/ 7240749 w 9144000"/>
              <a:gd name="connsiteY3204" fmla="*/ 956091 h 2304301"/>
              <a:gd name="connsiteX3205" fmla="*/ 7274994 w 9144000"/>
              <a:gd name="connsiteY3205" fmla="*/ 966553 h 2304301"/>
              <a:gd name="connsiteX3206" fmla="*/ 7285744 w 9144000"/>
              <a:gd name="connsiteY3206" fmla="*/ 965957 h 2304301"/>
              <a:gd name="connsiteX3207" fmla="*/ 7240232 w 9144000"/>
              <a:gd name="connsiteY3207" fmla="*/ 951387 h 2304301"/>
              <a:gd name="connsiteX3208" fmla="*/ 166562 w 9144000"/>
              <a:gd name="connsiteY3208" fmla="*/ 892848 h 2304301"/>
              <a:gd name="connsiteX3209" fmla="*/ 123745 w 9144000"/>
              <a:gd name="connsiteY3209" fmla="*/ 899840 h 2304301"/>
              <a:gd name="connsiteX3210" fmla="*/ 220525 w 9144000"/>
              <a:gd name="connsiteY3210" fmla="*/ 937278 h 2304301"/>
              <a:gd name="connsiteX3211" fmla="*/ 320589 w 9144000"/>
              <a:gd name="connsiteY3211" fmla="*/ 970107 h 2304301"/>
              <a:gd name="connsiteX3212" fmla="*/ 365059 w 9144000"/>
              <a:gd name="connsiteY3212" fmla="*/ 967718 h 2304301"/>
              <a:gd name="connsiteX3213" fmla="*/ 217191 w 9144000"/>
              <a:gd name="connsiteY3213" fmla="*/ 914430 h 2304301"/>
              <a:gd name="connsiteX3214" fmla="*/ 2522176 w 9144000"/>
              <a:gd name="connsiteY3214" fmla="*/ 892626 h 2304301"/>
              <a:gd name="connsiteX3215" fmla="*/ 2509985 w 9144000"/>
              <a:gd name="connsiteY3215" fmla="*/ 894614 h 2304301"/>
              <a:gd name="connsiteX3216" fmla="*/ 2612188 w 9144000"/>
              <a:gd name="connsiteY3216" fmla="*/ 938465 h 2304301"/>
              <a:gd name="connsiteX3217" fmla="*/ 2695470 w 9144000"/>
              <a:gd name="connsiteY3217" fmla="*/ 967426 h 2304301"/>
              <a:gd name="connsiteX3218" fmla="*/ 2704975 w 9144000"/>
              <a:gd name="connsiteY3218" fmla="*/ 966915 h 2304301"/>
              <a:gd name="connsiteX3219" fmla="*/ 2611526 w 9144000"/>
              <a:gd name="connsiteY3219" fmla="*/ 932847 h 2304301"/>
              <a:gd name="connsiteX3220" fmla="*/ 6138949 w 9144000"/>
              <a:gd name="connsiteY3220" fmla="*/ 892319 h 2304301"/>
              <a:gd name="connsiteX3221" fmla="*/ 6120889 w 9144000"/>
              <a:gd name="connsiteY3221" fmla="*/ 901724 h 2304301"/>
              <a:gd name="connsiteX3222" fmla="*/ 6011524 w 9144000"/>
              <a:gd name="connsiteY3222" fmla="*/ 951248 h 2304301"/>
              <a:gd name="connsiteX3223" fmla="*/ 5940068 w 9144000"/>
              <a:gd name="connsiteY3223" fmla="*/ 977946 h 2304301"/>
              <a:gd name="connsiteX3224" fmla="*/ 5942415 w 9144000"/>
              <a:gd name="connsiteY3224" fmla="*/ 978057 h 2304301"/>
              <a:gd name="connsiteX3225" fmla="*/ 5942692 w 9144000"/>
              <a:gd name="connsiteY3225" fmla="*/ 978079 h 2304301"/>
              <a:gd name="connsiteX3226" fmla="*/ 6008389 w 9144000"/>
              <a:gd name="connsiteY3226" fmla="*/ 954476 h 2304301"/>
              <a:gd name="connsiteX3227" fmla="*/ 6117760 w 9144000"/>
              <a:gd name="connsiteY3227" fmla="*/ 906873 h 2304301"/>
              <a:gd name="connsiteX3228" fmla="*/ 6145019 w 9144000"/>
              <a:gd name="connsiteY3228" fmla="*/ 893233 h 2304301"/>
              <a:gd name="connsiteX3229" fmla="*/ 1554764 w 9144000"/>
              <a:gd name="connsiteY3229" fmla="*/ 892018 h 2304301"/>
              <a:gd name="connsiteX3230" fmla="*/ 1540679 w 9144000"/>
              <a:gd name="connsiteY3230" fmla="*/ 899353 h 2304301"/>
              <a:gd name="connsiteX3231" fmla="*/ 1431316 w 9144000"/>
              <a:gd name="connsiteY3231" fmla="*/ 948879 h 2304301"/>
              <a:gd name="connsiteX3232" fmla="*/ 1354008 w 9144000"/>
              <a:gd name="connsiteY3232" fmla="*/ 977770 h 2304301"/>
              <a:gd name="connsiteX3233" fmla="*/ 1358002 w 9144000"/>
              <a:gd name="connsiteY3233" fmla="*/ 977959 h 2304301"/>
              <a:gd name="connsiteX3234" fmla="*/ 1428930 w 9144000"/>
              <a:gd name="connsiteY3234" fmla="*/ 952466 h 2304301"/>
              <a:gd name="connsiteX3235" fmla="*/ 1538260 w 9144000"/>
              <a:gd name="connsiteY3235" fmla="*/ 904865 h 2304301"/>
              <a:gd name="connsiteX3236" fmla="*/ 1561806 w 9144000"/>
              <a:gd name="connsiteY3236" fmla="*/ 893078 h 2304301"/>
              <a:gd name="connsiteX3237" fmla="*/ 8514710 w 9144000"/>
              <a:gd name="connsiteY3237" fmla="*/ 891467 h 2304301"/>
              <a:gd name="connsiteX3238" fmla="*/ 8492849 w 9144000"/>
              <a:gd name="connsiteY3238" fmla="*/ 901264 h 2304301"/>
              <a:gd name="connsiteX3239" fmla="*/ 8299876 w 9144000"/>
              <a:gd name="connsiteY3239" fmla="*/ 974247 h 2304301"/>
              <a:gd name="connsiteX3240" fmla="*/ 8334485 w 9144000"/>
              <a:gd name="connsiteY3240" fmla="*/ 976945 h 2304301"/>
              <a:gd name="connsiteX3241" fmla="*/ 8438224 w 9144000"/>
              <a:gd name="connsiteY3241" fmla="*/ 943211 h 2304301"/>
              <a:gd name="connsiteX3242" fmla="*/ 8551435 w 9144000"/>
              <a:gd name="connsiteY3242" fmla="*/ 898237 h 2304301"/>
              <a:gd name="connsiteX3243" fmla="*/ 8520275 w 9144000"/>
              <a:gd name="connsiteY3243" fmla="*/ 892305 h 2304301"/>
              <a:gd name="connsiteX3244" fmla="*/ 3934141 w 9144000"/>
              <a:gd name="connsiteY3244" fmla="*/ 891347 h 2304301"/>
              <a:gd name="connsiteX3245" fmla="*/ 3912027 w 9144000"/>
              <a:gd name="connsiteY3245" fmla="*/ 901264 h 2304301"/>
              <a:gd name="connsiteX3246" fmla="*/ 3748715 w 9144000"/>
              <a:gd name="connsiteY3246" fmla="*/ 965936 h 2304301"/>
              <a:gd name="connsiteX3247" fmla="*/ 3719849 w 9144000"/>
              <a:gd name="connsiteY3247" fmla="*/ 975230 h 2304301"/>
              <a:gd name="connsiteX3248" fmla="*/ 3728933 w 9144000"/>
              <a:gd name="connsiteY3248" fmla="*/ 975728 h 2304301"/>
              <a:gd name="connsiteX3249" fmla="*/ 3758001 w 9144000"/>
              <a:gd name="connsiteY3249" fmla="*/ 978074 h 2304301"/>
              <a:gd name="connsiteX3250" fmla="*/ 3911050 w 9144000"/>
              <a:gd name="connsiteY3250" fmla="*/ 923448 h 2304301"/>
              <a:gd name="connsiteX3251" fmla="*/ 3972617 w 9144000"/>
              <a:gd name="connsiteY3251" fmla="*/ 898549 h 2304301"/>
              <a:gd name="connsiteX3252" fmla="*/ 3937190 w 9144000"/>
              <a:gd name="connsiteY3252" fmla="*/ 891806 h 2304301"/>
              <a:gd name="connsiteX3253" fmla="*/ 7125146 w 9144000"/>
              <a:gd name="connsiteY3253" fmla="*/ 889887 h 2304301"/>
              <a:gd name="connsiteX3254" fmla="*/ 7110829 w 9144000"/>
              <a:gd name="connsiteY3254" fmla="*/ 892222 h 2304301"/>
              <a:gd name="connsiteX3255" fmla="*/ 7202627 w 9144000"/>
              <a:gd name="connsiteY3255" fmla="*/ 932187 h 2304301"/>
              <a:gd name="connsiteX3256" fmla="*/ 7295378 w 9144000"/>
              <a:gd name="connsiteY3256" fmla="*/ 965424 h 2304301"/>
              <a:gd name="connsiteX3257" fmla="*/ 7309627 w 9144000"/>
              <a:gd name="connsiteY3257" fmla="*/ 964635 h 2304301"/>
              <a:gd name="connsiteX3258" fmla="*/ 7240224 w 9144000"/>
              <a:gd name="connsiteY3258" fmla="*/ 941658 h 2304301"/>
              <a:gd name="connsiteX3259" fmla="*/ 6122372 w 9144000"/>
              <a:gd name="connsiteY3259" fmla="*/ 889824 h 2304301"/>
              <a:gd name="connsiteX3260" fmla="*/ 6038188 w 9144000"/>
              <a:gd name="connsiteY3260" fmla="*/ 933174 h 2304301"/>
              <a:gd name="connsiteX3261" fmla="*/ 5932131 w 9144000"/>
              <a:gd name="connsiteY3261" fmla="*/ 976382 h 2304301"/>
              <a:gd name="connsiteX3262" fmla="*/ 5928918 w 9144000"/>
              <a:gd name="connsiteY3262" fmla="*/ 977419 h 2304301"/>
              <a:gd name="connsiteX3263" fmla="*/ 5931495 w 9144000"/>
              <a:gd name="connsiteY3263" fmla="*/ 977541 h 2304301"/>
              <a:gd name="connsiteX3264" fmla="*/ 6037063 w 9144000"/>
              <a:gd name="connsiteY3264" fmla="*/ 935704 h 2304301"/>
              <a:gd name="connsiteX3265" fmla="*/ 6127255 w 9144000"/>
              <a:gd name="connsiteY3265" fmla="*/ 890559 h 2304301"/>
              <a:gd name="connsiteX3266" fmla="*/ 2540500 w 9144000"/>
              <a:gd name="connsiteY3266" fmla="*/ 889638 h 2304301"/>
              <a:gd name="connsiteX3267" fmla="*/ 2531011 w 9144000"/>
              <a:gd name="connsiteY3267" fmla="*/ 891186 h 2304301"/>
              <a:gd name="connsiteX3268" fmla="*/ 2592629 w 9144000"/>
              <a:gd name="connsiteY3268" fmla="*/ 920566 h 2304301"/>
              <a:gd name="connsiteX3269" fmla="*/ 2719719 w 9144000"/>
              <a:gd name="connsiteY3269" fmla="*/ 966124 h 2304301"/>
              <a:gd name="connsiteX3270" fmla="*/ 2726243 w 9144000"/>
              <a:gd name="connsiteY3270" fmla="*/ 965774 h 2304301"/>
              <a:gd name="connsiteX3271" fmla="*/ 2611219 w 9144000"/>
              <a:gd name="connsiteY3271" fmla="*/ 922483 h 2304301"/>
              <a:gd name="connsiteX3272" fmla="*/ 1538162 w 9144000"/>
              <a:gd name="connsiteY3272" fmla="*/ 889518 h 2304301"/>
              <a:gd name="connsiteX3273" fmla="*/ 1458025 w 9144000"/>
              <a:gd name="connsiteY3273" fmla="*/ 930791 h 2304301"/>
              <a:gd name="connsiteX3274" fmla="*/ 1352003 w 9144000"/>
              <a:gd name="connsiteY3274" fmla="*/ 974006 h 2304301"/>
              <a:gd name="connsiteX3275" fmla="*/ 1342098 w 9144000"/>
              <a:gd name="connsiteY3275" fmla="*/ 977207 h 2304301"/>
              <a:gd name="connsiteX3276" fmla="*/ 1344524 w 9144000"/>
              <a:gd name="connsiteY3276" fmla="*/ 977322 h 2304301"/>
              <a:gd name="connsiteX3277" fmla="*/ 1351345 w 9144000"/>
              <a:gd name="connsiteY3277" fmla="*/ 975179 h 2304301"/>
              <a:gd name="connsiteX3278" fmla="*/ 1456923 w 9144000"/>
              <a:gd name="connsiteY3278" fmla="*/ 933321 h 2304301"/>
              <a:gd name="connsiteX3279" fmla="*/ 1542976 w 9144000"/>
              <a:gd name="connsiteY3279" fmla="*/ 890243 h 2304301"/>
              <a:gd name="connsiteX3280" fmla="*/ 6116204 w 9144000"/>
              <a:gd name="connsiteY3280" fmla="*/ 888896 h 2304301"/>
              <a:gd name="connsiteX3281" fmla="*/ 5968103 w 9144000"/>
              <a:gd name="connsiteY3281" fmla="*/ 958271 h 2304301"/>
              <a:gd name="connsiteX3282" fmla="*/ 6118292 w 9144000"/>
              <a:gd name="connsiteY3282" fmla="*/ 889210 h 2304301"/>
              <a:gd name="connsiteX3283" fmla="*/ 1531681 w 9144000"/>
              <a:gd name="connsiteY3283" fmla="*/ 888542 h 2304301"/>
              <a:gd name="connsiteX3284" fmla="*/ 1387938 w 9144000"/>
              <a:gd name="connsiteY3284" fmla="*/ 955876 h 2304301"/>
              <a:gd name="connsiteX3285" fmla="*/ 1533705 w 9144000"/>
              <a:gd name="connsiteY3285" fmla="*/ 888847 h 2304301"/>
              <a:gd name="connsiteX3286" fmla="*/ 7134898 w 9144000"/>
              <a:gd name="connsiteY3286" fmla="*/ 888297 h 2304301"/>
              <a:gd name="connsiteX3287" fmla="*/ 7130211 w 9144000"/>
              <a:gd name="connsiteY3287" fmla="*/ 889061 h 2304301"/>
              <a:gd name="connsiteX3288" fmla="*/ 7175513 w 9144000"/>
              <a:gd name="connsiteY3288" fmla="*/ 910850 h 2304301"/>
              <a:gd name="connsiteX3289" fmla="*/ 7315189 w 9144000"/>
              <a:gd name="connsiteY3289" fmla="*/ 964327 h 2304301"/>
              <a:gd name="connsiteX3290" fmla="*/ 7317673 w 9144000"/>
              <a:gd name="connsiteY3290" fmla="*/ 964189 h 2304301"/>
              <a:gd name="connsiteX3291" fmla="*/ 7174027 w 9144000"/>
              <a:gd name="connsiteY3291" fmla="*/ 907647 h 2304301"/>
              <a:gd name="connsiteX3292" fmla="*/ 2549983 w 9144000"/>
              <a:gd name="connsiteY3292" fmla="*/ 888092 h 2304301"/>
              <a:gd name="connsiteX3293" fmla="*/ 2545398 w 9144000"/>
              <a:gd name="connsiteY3293" fmla="*/ 888840 h 2304301"/>
              <a:gd name="connsiteX3294" fmla="*/ 2554534 w 9144000"/>
              <a:gd name="connsiteY3294" fmla="*/ 893344 h 2304301"/>
              <a:gd name="connsiteX3295" fmla="*/ 2672016 w 9144000"/>
              <a:gd name="connsiteY3295" fmla="*/ 942689 h 2304301"/>
              <a:gd name="connsiteX3296" fmla="*/ 2737204 w 9144000"/>
              <a:gd name="connsiteY3296" fmla="*/ 965185 h 2304301"/>
              <a:gd name="connsiteX3297" fmla="*/ 2739992 w 9144000"/>
              <a:gd name="connsiteY3297" fmla="*/ 965036 h 2304301"/>
              <a:gd name="connsiteX3298" fmla="*/ 2670777 w 9144000"/>
              <a:gd name="connsiteY3298" fmla="*/ 940496 h 2304301"/>
              <a:gd name="connsiteX3299" fmla="*/ 2552928 w 9144000"/>
              <a:gd name="connsiteY3299" fmla="*/ 889585 h 2304301"/>
              <a:gd name="connsiteX3300" fmla="*/ 1889584 w 9144000"/>
              <a:gd name="connsiteY3300" fmla="*/ 887749 h 2304301"/>
              <a:gd name="connsiteX3301" fmla="*/ 1869615 w 9144000"/>
              <a:gd name="connsiteY3301" fmla="*/ 895380 h 2304301"/>
              <a:gd name="connsiteX3302" fmla="*/ 1774440 w 9144000"/>
              <a:gd name="connsiteY3302" fmla="*/ 928737 h 2304301"/>
              <a:gd name="connsiteX3303" fmla="*/ 1832556 w 9144000"/>
              <a:gd name="connsiteY3303" fmla="*/ 939807 h 2304301"/>
              <a:gd name="connsiteX3304" fmla="*/ 1869138 w 9144000"/>
              <a:gd name="connsiteY3304" fmla="*/ 928906 h 2304301"/>
              <a:gd name="connsiteX3305" fmla="*/ 1948184 w 9144000"/>
              <a:gd name="connsiteY3305" fmla="*/ 903245 h 2304301"/>
              <a:gd name="connsiteX3306" fmla="*/ 202084 w 9144000"/>
              <a:gd name="connsiteY3306" fmla="*/ 887047 h 2304301"/>
              <a:gd name="connsiteX3307" fmla="*/ 174050 w 9144000"/>
              <a:gd name="connsiteY3307" fmla="*/ 891625 h 2304301"/>
              <a:gd name="connsiteX3308" fmla="*/ 219067 w 9144000"/>
              <a:gd name="connsiteY3308" fmla="*/ 910851 h 2304301"/>
              <a:gd name="connsiteX3309" fmla="*/ 372848 w 9144000"/>
              <a:gd name="connsiteY3309" fmla="*/ 966398 h 2304301"/>
              <a:gd name="connsiteX3310" fmla="*/ 375458 w 9144000"/>
              <a:gd name="connsiteY3310" fmla="*/ 967159 h 2304301"/>
              <a:gd name="connsiteX3311" fmla="*/ 405672 w 9144000"/>
              <a:gd name="connsiteY3311" fmla="*/ 965536 h 2304301"/>
              <a:gd name="connsiteX3312" fmla="*/ 371330 w 9144000"/>
              <a:gd name="connsiteY3312" fmla="*/ 954643 h 2304301"/>
              <a:gd name="connsiteX3313" fmla="*/ 217187 w 9144000"/>
              <a:gd name="connsiteY3313" fmla="*/ 894072 h 2304301"/>
              <a:gd name="connsiteX3314" fmla="*/ 4776476 w 9144000"/>
              <a:gd name="connsiteY3314" fmla="*/ 886944 h 2304301"/>
              <a:gd name="connsiteX3315" fmla="*/ 4745289 w 9144000"/>
              <a:gd name="connsiteY3315" fmla="*/ 892244 h 2304301"/>
              <a:gd name="connsiteX3316" fmla="*/ 4799256 w 9144000"/>
              <a:gd name="connsiteY3316" fmla="*/ 915297 h 2304301"/>
              <a:gd name="connsiteX3317" fmla="*/ 4944749 w 9144000"/>
              <a:gd name="connsiteY3317" fmla="*/ 967858 h 2304301"/>
              <a:gd name="connsiteX3318" fmla="*/ 4979153 w 9144000"/>
              <a:gd name="connsiteY3318" fmla="*/ 966010 h 2304301"/>
              <a:gd name="connsiteX3319" fmla="*/ 4951500 w 9144000"/>
              <a:gd name="connsiteY3319" fmla="*/ 957238 h 2304301"/>
              <a:gd name="connsiteX3320" fmla="*/ 4797374 w 9144000"/>
              <a:gd name="connsiteY3320" fmla="*/ 896667 h 2304301"/>
              <a:gd name="connsiteX3321" fmla="*/ 7144249 w 9144000"/>
              <a:gd name="connsiteY3321" fmla="*/ 886772 h 2304301"/>
              <a:gd name="connsiteX3322" fmla="*/ 7140982 w 9144000"/>
              <a:gd name="connsiteY3322" fmla="*/ 887304 h 2304301"/>
              <a:gd name="connsiteX3323" fmla="*/ 7208965 w 9144000"/>
              <a:gd name="connsiteY3323" fmla="*/ 918582 h 2304301"/>
              <a:gd name="connsiteX3324" fmla="*/ 7323437 w 9144000"/>
              <a:gd name="connsiteY3324" fmla="*/ 962559 h 2304301"/>
              <a:gd name="connsiteX3325" fmla="*/ 7193884 w 9144000"/>
              <a:gd name="connsiteY3325" fmla="*/ 910697 h 2304301"/>
              <a:gd name="connsiteX3326" fmla="*/ 2561498 w 9144000"/>
              <a:gd name="connsiteY3326" fmla="*/ 886215 h 2304301"/>
              <a:gd name="connsiteX3327" fmla="*/ 2557498 w 9144000"/>
              <a:gd name="connsiteY3327" fmla="*/ 886867 h 2304301"/>
              <a:gd name="connsiteX3328" fmla="*/ 2569338 w 9144000"/>
              <a:gd name="connsiteY3328" fmla="*/ 892972 h 2304301"/>
              <a:gd name="connsiteX3329" fmla="*/ 2607218 w 9144000"/>
              <a:gd name="connsiteY3329" fmla="*/ 908253 h 2304301"/>
              <a:gd name="connsiteX3330" fmla="*/ 2612288 w 9144000"/>
              <a:gd name="connsiteY3330" fmla="*/ 910697 h 2304301"/>
              <a:gd name="connsiteX3331" fmla="*/ 2741841 w 9144000"/>
              <a:gd name="connsiteY3331" fmla="*/ 962559 h 2304301"/>
              <a:gd name="connsiteX3332" fmla="*/ 2607218 w 9144000"/>
              <a:gd name="connsiteY3332" fmla="*/ 908253 h 2304301"/>
              <a:gd name="connsiteX3333" fmla="*/ 3897769 w 9144000"/>
              <a:gd name="connsiteY3333" fmla="*/ 885872 h 2304301"/>
              <a:gd name="connsiteX3334" fmla="*/ 3749252 w 9144000"/>
              <a:gd name="connsiteY3334" fmla="*/ 949935 h 2304301"/>
              <a:gd name="connsiteX3335" fmla="*/ 3682812 w 9144000"/>
              <a:gd name="connsiteY3335" fmla="*/ 973202 h 2304301"/>
              <a:gd name="connsiteX3336" fmla="*/ 3710673 w 9144000"/>
              <a:gd name="connsiteY3336" fmla="*/ 974728 h 2304301"/>
              <a:gd name="connsiteX3337" fmla="*/ 3748424 w 9144000"/>
              <a:gd name="connsiteY3337" fmla="*/ 962586 h 2304301"/>
              <a:gd name="connsiteX3338" fmla="*/ 3911448 w 9144000"/>
              <a:gd name="connsiteY3338" fmla="*/ 898017 h 2304301"/>
              <a:gd name="connsiteX3339" fmla="*/ 3928264 w 9144000"/>
              <a:gd name="connsiteY3339" fmla="*/ 890462 h 2304301"/>
              <a:gd name="connsiteX3340" fmla="*/ 6461924 w 9144000"/>
              <a:gd name="connsiteY3340" fmla="*/ 885853 h 2304301"/>
              <a:gd name="connsiteX3341" fmla="*/ 6449831 w 9144000"/>
              <a:gd name="connsiteY3341" fmla="*/ 890476 h 2304301"/>
              <a:gd name="connsiteX3342" fmla="*/ 6346308 w 9144000"/>
              <a:gd name="connsiteY3342" fmla="*/ 926763 h 2304301"/>
              <a:gd name="connsiteX3343" fmla="*/ 6405616 w 9144000"/>
              <a:gd name="connsiteY3343" fmla="*/ 938050 h 2304301"/>
              <a:gd name="connsiteX3344" fmla="*/ 6449294 w 9144000"/>
              <a:gd name="connsiteY3344" fmla="*/ 925032 h 2304301"/>
              <a:gd name="connsiteX3345" fmla="*/ 6521460 w 9144000"/>
              <a:gd name="connsiteY3345" fmla="*/ 901605 h 2304301"/>
              <a:gd name="connsiteX3346" fmla="*/ 8476481 w 9144000"/>
              <a:gd name="connsiteY3346" fmla="*/ 885711 h 2304301"/>
              <a:gd name="connsiteX3347" fmla="*/ 8330847 w 9144000"/>
              <a:gd name="connsiteY3347" fmla="*/ 948518 h 2304301"/>
              <a:gd name="connsiteX3348" fmla="*/ 8264277 w 9144000"/>
              <a:gd name="connsiteY3348" fmla="*/ 971834 h 2304301"/>
              <a:gd name="connsiteX3349" fmla="*/ 8278255 w 9144000"/>
              <a:gd name="connsiteY3349" fmla="*/ 972561 h 2304301"/>
              <a:gd name="connsiteX3350" fmla="*/ 8292235 w 9144000"/>
              <a:gd name="connsiteY3350" fmla="*/ 973651 h 2304301"/>
              <a:gd name="connsiteX3351" fmla="*/ 8492194 w 9144000"/>
              <a:gd name="connsiteY3351" fmla="*/ 898017 h 2304301"/>
              <a:gd name="connsiteX3352" fmla="*/ 8508766 w 9144000"/>
              <a:gd name="connsiteY3352" fmla="*/ 890572 h 2304301"/>
              <a:gd name="connsiteX3353" fmla="*/ 6776559 w 9144000"/>
              <a:gd name="connsiteY3353" fmla="*/ 885268 h 2304301"/>
              <a:gd name="connsiteX3354" fmla="*/ 6717510 w 9144000"/>
              <a:gd name="connsiteY3354" fmla="*/ 900709 h 2304301"/>
              <a:gd name="connsiteX3355" fmla="*/ 6830161 w 9144000"/>
              <a:gd name="connsiteY3355" fmla="*/ 937002 h 2304301"/>
              <a:gd name="connsiteX3356" fmla="*/ 6888093 w 9144000"/>
              <a:gd name="connsiteY3356" fmla="*/ 925640 h 2304301"/>
              <a:gd name="connsiteX3357" fmla="*/ 6852288 w 9144000"/>
              <a:gd name="connsiteY3357" fmla="*/ 913925 h 2304301"/>
              <a:gd name="connsiteX3358" fmla="*/ 2190832 w 9144000"/>
              <a:gd name="connsiteY3358" fmla="*/ 883913 h 2304301"/>
              <a:gd name="connsiteX3359" fmla="*/ 2131289 w 9144000"/>
              <a:gd name="connsiteY3359" fmla="*/ 899491 h 2304301"/>
              <a:gd name="connsiteX3360" fmla="*/ 2243068 w 9144000"/>
              <a:gd name="connsiteY3360" fmla="*/ 935504 h 2304301"/>
              <a:gd name="connsiteX3361" fmla="*/ 2301278 w 9144000"/>
              <a:gd name="connsiteY3361" fmla="*/ 924079 h 2304301"/>
              <a:gd name="connsiteX3362" fmla="*/ 2270269 w 9144000"/>
              <a:gd name="connsiteY3362" fmla="*/ 913925 h 2304301"/>
              <a:gd name="connsiteX3363" fmla="*/ 230796 w 9144000"/>
              <a:gd name="connsiteY3363" fmla="*/ 882358 h 2304301"/>
              <a:gd name="connsiteX3364" fmla="*/ 209165 w 9144000"/>
              <a:gd name="connsiteY3364" fmla="*/ 885890 h 2304301"/>
              <a:gd name="connsiteX3365" fmla="*/ 219063 w 9144000"/>
              <a:gd name="connsiteY3365" fmla="*/ 890504 h 2304301"/>
              <a:gd name="connsiteX3366" fmla="*/ 372844 w 9144000"/>
              <a:gd name="connsiteY3366" fmla="*/ 951079 h 2304301"/>
              <a:gd name="connsiteX3367" fmla="*/ 416478 w 9144000"/>
              <a:gd name="connsiteY3367" fmla="*/ 964955 h 2304301"/>
              <a:gd name="connsiteX3368" fmla="*/ 436525 w 9144000"/>
              <a:gd name="connsiteY3368" fmla="*/ 963878 h 2304301"/>
              <a:gd name="connsiteX3369" fmla="*/ 371295 w 9144000"/>
              <a:gd name="connsiteY3369" fmla="*/ 941655 h 2304301"/>
              <a:gd name="connsiteX3370" fmla="*/ 4811105 w 9144000"/>
              <a:gd name="connsiteY3370" fmla="*/ 881656 h 2304301"/>
              <a:gd name="connsiteX3371" fmla="*/ 4799747 w 9144000"/>
              <a:gd name="connsiteY3371" fmla="*/ 882989 h 2304301"/>
              <a:gd name="connsiteX3372" fmla="*/ 4782363 w 9144000"/>
              <a:gd name="connsiteY3372" fmla="*/ 885943 h 2304301"/>
              <a:gd name="connsiteX3373" fmla="*/ 4799221 w 9144000"/>
              <a:gd name="connsiteY3373" fmla="*/ 893800 h 2304301"/>
              <a:gd name="connsiteX3374" fmla="*/ 4953012 w 9144000"/>
              <a:gd name="connsiteY3374" fmla="*/ 954372 h 2304301"/>
              <a:gd name="connsiteX3375" fmla="*/ 4988099 w 9144000"/>
              <a:gd name="connsiteY3375" fmla="*/ 965529 h 2304301"/>
              <a:gd name="connsiteX3376" fmla="*/ 5018883 w 9144000"/>
              <a:gd name="connsiteY3376" fmla="*/ 963874 h 2304301"/>
              <a:gd name="connsiteX3377" fmla="*/ 4951495 w 9144000"/>
              <a:gd name="connsiteY3377" fmla="*/ 940914 h 2304301"/>
              <a:gd name="connsiteX3378" fmla="*/ 8446295 w 9144000"/>
              <a:gd name="connsiteY3378" fmla="*/ 881165 h 2304301"/>
              <a:gd name="connsiteX3379" fmla="*/ 8331868 w 9144000"/>
              <a:gd name="connsiteY3379" fmla="*/ 934163 h 2304301"/>
              <a:gd name="connsiteX3380" fmla="*/ 8235580 w 9144000"/>
              <a:gd name="connsiteY3380" fmla="*/ 970340 h 2304301"/>
              <a:gd name="connsiteX3381" fmla="*/ 8256086 w 9144000"/>
              <a:gd name="connsiteY3381" fmla="*/ 971407 h 2304301"/>
              <a:gd name="connsiteX3382" fmla="*/ 8329521 w 9144000"/>
              <a:gd name="connsiteY3382" fmla="*/ 945679 h 2304301"/>
              <a:gd name="connsiteX3383" fmla="*/ 8470620 w 9144000"/>
              <a:gd name="connsiteY3383" fmla="*/ 884828 h 2304301"/>
              <a:gd name="connsiteX3384" fmla="*/ 3865762 w 9144000"/>
              <a:gd name="connsiteY3384" fmla="*/ 881053 h 2304301"/>
              <a:gd name="connsiteX3385" fmla="*/ 3749536 w 9144000"/>
              <a:gd name="connsiteY3385" fmla="*/ 934852 h 2304301"/>
              <a:gd name="connsiteX3386" fmla="*/ 3651915 w 9144000"/>
              <a:gd name="connsiteY3386" fmla="*/ 971510 h 2304301"/>
              <a:gd name="connsiteX3387" fmla="*/ 3671186 w 9144000"/>
              <a:gd name="connsiteY3387" fmla="*/ 972565 h 2304301"/>
              <a:gd name="connsiteX3388" fmla="*/ 3747926 w 9144000"/>
              <a:gd name="connsiteY3388" fmla="*/ 945679 h 2304301"/>
              <a:gd name="connsiteX3389" fmla="*/ 3889493 w 9144000"/>
              <a:gd name="connsiteY3389" fmla="*/ 884626 h 2304301"/>
              <a:gd name="connsiteX3390" fmla="*/ 9016710 w 9144000"/>
              <a:gd name="connsiteY3390" fmla="*/ 880719 h 2304301"/>
              <a:gd name="connsiteX3391" fmla="*/ 8926285 w 9144000"/>
              <a:gd name="connsiteY3391" fmla="*/ 904395 h 2304301"/>
              <a:gd name="connsiteX3392" fmla="*/ 8958881 w 9144000"/>
              <a:gd name="connsiteY3392" fmla="*/ 913037 h 2304301"/>
              <a:gd name="connsiteX3393" fmla="*/ 9050667 w 9144000"/>
              <a:gd name="connsiteY3393" fmla="*/ 937336 h 2304301"/>
              <a:gd name="connsiteX3394" fmla="*/ 9138272 w 9144000"/>
              <a:gd name="connsiteY3394" fmla="*/ 920133 h 2304301"/>
              <a:gd name="connsiteX3395" fmla="*/ 8819284 w 9144000"/>
              <a:gd name="connsiteY3395" fmla="*/ 880575 h 2304301"/>
              <a:gd name="connsiteX3396" fmla="*/ 8693166 w 9144000"/>
              <a:gd name="connsiteY3396" fmla="*/ 920799 h 2304301"/>
              <a:gd name="connsiteX3397" fmla="*/ 8781403 w 9144000"/>
              <a:gd name="connsiteY3397" fmla="*/ 937593 h 2304301"/>
              <a:gd name="connsiteX3398" fmla="*/ 8880775 w 9144000"/>
              <a:gd name="connsiteY3398" fmla="*/ 911761 h 2304301"/>
              <a:gd name="connsiteX3399" fmla="*/ 8909131 w 9144000"/>
              <a:gd name="connsiteY3399" fmla="*/ 904349 h 2304301"/>
              <a:gd name="connsiteX3400" fmla="*/ 4236903 w 9144000"/>
              <a:gd name="connsiteY3400" fmla="*/ 880552 h 2304301"/>
              <a:gd name="connsiteX3401" fmla="*/ 4111707 w 9144000"/>
              <a:gd name="connsiteY3401" fmla="*/ 920484 h 2304301"/>
              <a:gd name="connsiteX3402" fmla="*/ 4198575 w 9144000"/>
              <a:gd name="connsiteY3402" fmla="*/ 937018 h 2304301"/>
              <a:gd name="connsiteX3403" fmla="*/ 4298321 w 9144000"/>
              <a:gd name="connsiteY3403" fmla="*/ 911078 h 2304301"/>
              <a:gd name="connsiteX3404" fmla="*/ 4325441 w 9144000"/>
              <a:gd name="connsiteY3404" fmla="*/ 903977 h 2304301"/>
              <a:gd name="connsiteX3405" fmla="*/ 4433164 w 9144000"/>
              <a:gd name="connsiteY3405" fmla="*/ 880266 h 2304301"/>
              <a:gd name="connsiteX3406" fmla="*/ 4342730 w 9144000"/>
              <a:gd name="connsiteY3406" fmla="*/ 903905 h 2304301"/>
              <a:gd name="connsiteX3407" fmla="*/ 4377191 w 9144000"/>
              <a:gd name="connsiteY3407" fmla="*/ 913020 h 2304301"/>
              <a:gd name="connsiteX3408" fmla="*/ 4469336 w 9144000"/>
              <a:gd name="connsiteY3408" fmla="*/ 937116 h 2304301"/>
              <a:gd name="connsiteX3409" fmla="*/ 4556424 w 9144000"/>
              <a:gd name="connsiteY3409" fmla="*/ 920014 h 2304301"/>
              <a:gd name="connsiteX3410" fmla="*/ 4830005 w 9144000"/>
              <a:gd name="connsiteY3410" fmla="*/ 879439 h 2304301"/>
              <a:gd name="connsiteX3411" fmla="*/ 4817703 w 9144000"/>
              <a:gd name="connsiteY3411" fmla="*/ 880882 h 2304301"/>
              <a:gd name="connsiteX3412" fmla="*/ 4952337 w 9144000"/>
              <a:gd name="connsiteY3412" fmla="*/ 937763 h 2304301"/>
              <a:gd name="connsiteX3413" fmla="*/ 5027437 w 9144000"/>
              <a:gd name="connsiteY3413" fmla="*/ 963415 h 2304301"/>
              <a:gd name="connsiteX3414" fmla="*/ 5032754 w 9144000"/>
              <a:gd name="connsiteY3414" fmla="*/ 963129 h 2304301"/>
              <a:gd name="connsiteX3415" fmla="*/ 4951495 w 9144000"/>
              <a:gd name="connsiteY3415" fmla="*/ 933784 h 2304301"/>
              <a:gd name="connsiteX3416" fmla="*/ 250683 w 9144000"/>
              <a:gd name="connsiteY3416" fmla="*/ 879110 h 2304301"/>
              <a:gd name="connsiteX3417" fmla="*/ 238599 w 9144000"/>
              <a:gd name="connsiteY3417" fmla="*/ 881084 h 2304301"/>
              <a:gd name="connsiteX3418" fmla="*/ 372810 w 9144000"/>
              <a:gd name="connsiteY3418" fmla="*/ 937776 h 2304301"/>
              <a:gd name="connsiteX3419" fmla="*/ 447516 w 9144000"/>
              <a:gd name="connsiteY3419" fmla="*/ 963288 h 2304301"/>
              <a:gd name="connsiteX3420" fmla="*/ 454032 w 9144000"/>
              <a:gd name="connsiteY3420" fmla="*/ 962938 h 2304301"/>
              <a:gd name="connsiteX3421" fmla="*/ 371330 w 9144000"/>
              <a:gd name="connsiteY3421" fmla="*/ 933073 h 2304301"/>
              <a:gd name="connsiteX3422" fmla="*/ 8421791 w 9144000"/>
              <a:gd name="connsiteY3422" fmla="*/ 877476 h 2304301"/>
              <a:gd name="connsiteX3423" fmla="*/ 8332010 w 9144000"/>
              <a:gd name="connsiteY3423" fmla="*/ 921524 h 2304301"/>
              <a:gd name="connsiteX3424" fmla="*/ 8212264 w 9144000"/>
              <a:gd name="connsiteY3424" fmla="*/ 969126 h 2304301"/>
              <a:gd name="connsiteX3425" fmla="*/ 8227253 w 9144000"/>
              <a:gd name="connsiteY3425" fmla="*/ 969907 h 2304301"/>
              <a:gd name="connsiteX3426" fmla="*/ 8330036 w 9144000"/>
              <a:gd name="connsiteY3426" fmla="*/ 931288 h 2304301"/>
              <a:gd name="connsiteX3427" fmla="*/ 8440188 w 9144000"/>
              <a:gd name="connsiteY3427" fmla="*/ 880246 h 2304301"/>
              <a:gd name="connsiteX3428" fmla="*/ 3841270 w 9144000"/>
              <a:gd name="connsiteY3428" fmla="*/ 877366 h 2304301"/>
              <a:gd name="connsiteX3429" fmla="*/ 3790486 w 9144000"/>
              <a:gd name="connsiteY3429" fmla="*/ 902788 h 2304301"/>
              <a:gd name="connsiteX3430" fmla="*/ 3667754 w 9144000"/>
              <a:gd name="connsiteY3430" fmla="*/ 956242 h 2304301"/>
              <a:gd name="connsiteX3431" fmla="*/ 3628547 w 9144000"/>
              <a:gd name="connsiteY3431" fmla="*/ 970231 h 2304301"/>
              <a:gd name="connsiteX3432" fmla="*/ 3642317 w 9144000"/>
              <a:gd name="connsiteY3432" fmla="*/ 970985 h 2304301"/>
              <a:gd name="connsiteX3433" fmla="*/ 3747807 w 9144000"/>
              <a:gd name="connsiteY3433" fmla="*/ 931316 h 2304301"/>
              <a:gd name="connsiteX3434" fmla="*/ 3858581 w 9144000"/>
              <a:gd name="connsiteY3434" fmla="*/ 879972 h 2304301"/>
              <a:gd name="connsiteX3435" fmla="*/ 2045607 w 9144000"/>
              <a:gd name="connsiteY3435" fmla="*/ 876373 h 2304301"/>
              <a:gd name="connsiteX3436" fmla="*/ 1964117 w 9144000"/>
              <a:gd name="connsiteY3436" fmla="*/ 902813 h 2304301"/>
              <a:gd name="connsiteX3437" fmla="*/ 2008800 w 9144000"/>
              <a:gd name="connsiteY3437" fmla="*/ 914609 h 2304301"/>
              <a:gd name="connsiteX3438" fmla="*/ 2032867 w 9144000"/>
              <a:gd name="connsiteY3438" fmla="*/ 920910 h 2304301"/>
              <a:gd name="connsiteX3439" fmla="*/ 2087462 w 9144000"/>
              <a:gd name="connsiteY3439" fmla="*/ 906463 h 2304301"/>
              <a:gd name="connsiteX3440" fmla="*/ 2115850 w 9144000"/>
              <a:gd name="connsiteY3440" fmla="*/ 899039 h 2304301"/>
              <a:gd name="connsiteX3441" fmla="*/ 4856583 w 9144000"/>
              <a:gd name="connsiteY3441" fmla="*/ 876321 h 2304301"/>
              <a:gd name="connsiteX3442" fmla="*/ 4837722 w 9144000"/>
              <a:gd name="connsiteY3442" fmla="*/ 878534 h 2304301"/>
              <a:gd name="connsiteX3443" fmla="*/ 4952337 w 9144000"/>
              <a:gd name="connsiteY3443" fmla="*/ 929797 h 2304301"/>
              <a:gd name="connsiteX3444" fmla="*/ 5043032 w 9144000"/>
              <a:gd name="connsiteY3444" fmla="*/ 962577 h 2304301"/>
              <a:gd name="connsiteX3445" fmla="*/ 5058986 w 9144000"/>
              <a:gd name="connsiteY3445" fmla="*/ 961719 h 2304301"/>
              <a:gd name="connsiteX3446" fmla="*/ 4952225 w 9144000"/>
              <a:gd name="connsiteY3446" fmla="*/ 921235 h 2304301"/>
              <a:gd name="connsiteX3447" fmla="*/ 275685 w 9144000"/>
              <a:gd name="connsiteY3447" fmla="*/ 875027 h 2304301"/>
              <a:gd name="connsiteX3448" fmla="*/ 259505 w 9144000"/>
              <a:gd name="connsiteY3448" fmla="*/ 877669 h 2304301"/>
              <a:gd name="connsiteX3449" fmla="*/ 372843 w 9144000"/>
              <a:gd name="connsiteY3449" fmla="*/ 928357 h 2304301"/>
              <a:gd name="connsiteX3450" fmla="*/ 466656 w 9144000"/>
              <a:gd name="connsiteY3450" fmla="*/ 962259 h 2304301"/>
              <a:gd name="connsiteX3451" fmla="*/ 480880 w 9144000"/>
              <a:gd name="connsiteY3451" fmla="*/ 961495 h 2304301"/>
              <a:gd name="connsiteX3452" fmla="*/ 371297 w 9144000"/>
              <a:gd name="connsiteY3452" fmla="*/ 919936 h 2304301"/>
              <a:gd name="connsiteX3453" fmla="*/ 3823014 w 9144000"/>
              <a:gd name="connsiteY3453" fmla="*/ 874617 h 2304301"/>
              <a:gd name="connsiteX3454" fmla="*/ 3791500 w 9144000"/>
              <a:gd name="connsiteY3454" fmla="*/ 891179 h 2304301"/>
              <a:gd name="connsiteX3455" fmla="*/ 3668881 w 9144000"/>
              <a:gd name="connsiteY3455" fmla="*/ 947234 h 2304301"/>
              <a:gd name="connsiteX3456" fmla="*/ 3610169 w 9144000"/>
              <a:gd name="connsiteY3456" fmla="*/ 969224 h 2304301"/>
              <a:gd name="connsiteX3457" fmla="*/ 3618895 w 9144000"/>
              <a:gd name="connsiteY3457" fmla="*/ 969702 h 2304301"/>
              <a:gd name="connsiteX3458" fmla="*/ 3666547 w 9144000"/>
              <a:gd name="connsiteY3458" fmla="*/ 952674 h 2304301"/>
              <a:gd name="connsiteX3459" fmla="*/ 3789101 w 9144000"/>
              <a:gd name="connsiteY3459" fmla="*/ 899252 h 2304301"/>
              <a:gd name="connsiteX3460" fmla="*/ 3834763 w 9144000"/>
              <a:gd name="connsiteY3460" fmla="*/ 876386 h 2304301"/>
              <a:gd name="connsiteX3461" fmla="*/ 8402729 w 9144000"/>
              <a:gd name="connsiteY3461" fmla="*/ 874605 h 2304301"/>
              <a:gd name="connsiteX3462" fmla="*/ 8332361 w 9144000"/>
              <a:gd name="connsiteY3462" fmla="*/ 910821 h 2304301"/>
              <a:gd name="connsiteX3463" fmla="*/ 8194731 w 9144000"/>
              <a:gd name="connsiteY3463" fmla="*/ 968214 h 2304301"/>
              <a:gd name="connsiteX3464" fmla="*/ 8202627 w 9144000"/>
              <a:gd name="connsiteY3464" fmla="*/ 968625 h 2304301"/>
              <a:gd name="connsiteX3465" fmla="*/ 8329969 w 9144000"/>
              <a:gd name="connsiteY3465" fmla="*/ 917974 h 2304301"/>
              <a:gd name="connsiteX3466" fmla="*/ 8414712 w 9144000"/>
              <a:gd name="connsiteY3466" fmla="*/ 876410 h 2304301"/>
              <a:gd name="connsiteX3467" fmla="*/ 6620951 w 9144000"/>
              <a:gd name="connsiteY3467" fmla="*/ 874081 h 2304301"/>
              <a:gd name="connsiteX3468" fmla="*/ 6537399 w 9144000"/>
              <a:gd name="connsiteY3468" fmla="*/ 901187 h 2304301"/>
              <a:gd name="connsiteX3469" fmla="*/ 6591246 w 9144000"/>
              <a:gd name="connsiteY3469" fmla="*/ 915406 h 2304301"/>
              <a:gd name="connsiteX3470" fmla="*/ 6618040 w 9144000"/>
              <a:gd name="connsiteY3470" fmla="*/ 922410 h 2304301"/>
              <a:gd name="connsiteX3471" fmla="*/ 6667030 w 9144000"/>
              <a:gd name="connsiteY3471" fmla="*/ 909451 h 2304301"/>
              <a:gd name="connsiteX3472" fmla="*/ 6702110 w 9144000"/>
              <a:gd name="connsiteY3472" fmla="*/ 900270 h 2304301"/>
              <a:gd name="connsiteX3473" fmla="*/ 4876491 w 9144000"/>
              <a:gd name="connsiteY3473" fmla="*/ 873985 h 2304301"/>
              <a:gd name="connsiteX3474" fmla="*/ 4863981 w 9144000"/>
              <a:gd name="connsiteY3474" fmla="*/ 875453 h 2304301"/>
              <a:gd name="connsiteX3475" fmla="*/ 4952337 w 9144000"/>
              <a:gd name="connsiteY3475" fmla="*/ 916854 h 2304301"/>
              <a:gd name="connsiteX3476" fmla="*/ 5069328 w 9144000"/>
              <a:gd name="connsiteY3476" fmla="*/ 961164 h 2304301"/>
              <a:gd name="connsiteX3477" fmla="*/ 5080055 w 9144000"/>
              <a:gd name="connsiteY3477" fmla="*/ 960587 h 2304301"/>
              <a:gd name="connsiteX3478" fmla="*/ 4951223 w 9144000"/>
              <a:gd name="connsiteY3478" fmla="*/ 910187 h 2304301"/>
              <a:gd name="connsiteX3479" fmla="*/ 8389924 w 9144000"/>
              <a:gd name="connsiteY3479" fmla="*/ 872677 h 2304301"/>
              <a:gd name="connsiteX3480" fmla="*/ 8334074 w 9144000"/>
              <a:gd name="connsiteY3480" fmla="*/ 901758 h 2304301"/>
              <a:gd name="connsiteX3481" fmla="*/ 8224708 w 9144000"/>
              <a:gd name="connsiteY3481" fmla="*/ 951274 h 2304301"/>
              <a:gd name="connsiteX3482" fmla="*/ 8181245 w 9144000"/>
              <a:gd name="connsiteY3482" fmla="*/ 967512 h 2304301"/>
              <a:gd name="connsiteX3483" fmla="*/ 8183528 w 9144000"/>
              <a:gd name="connsiteY3483" fmla="*/ 967631 h 2304301"/>
              <a:gd name="connsiteX3484" fmla="*/ 8220895 w 9144000"/>
              <a:gd name="connsiteY3484" fmla="*/ 954202 h 2304301"/>
              <a:gd name="connsiteX3485" fmla="*/ 8330194 w 9144000"/>
              <a:gd name="connsiteY3485" fmla="*/ 906609 h 2304301"/>
              <a:gd name="connsiteX3486" fmla="*/ 8396109 w 9144000"/>
              <a:gd name="connsiteY3486" fmla="*/ 873609 h 2304301"/>
              <a:gd name="connsiteX3487" fmla="*/ 3808581 w 9144000"/>
              <a:gd name="connsiteY3487" fmla="*/ 872445 h 2304301"/>
              <a:gd name="connsiteX3488" fmla="*/ 3766067 w 9144000"/>
              <a:gd name="connsiteY3488" fmla="*/ 895059 h 2304301"/>
              <a:gd name="connsiteX3489" fmla="*/ 3643113 w 9144000"/>
              <a:gd name="connsiteY3489" fmla="*/ 951274 h 2304301"/>
              <a:gd name="connsiteX3490" fmla="*/ 3596997 w 9144000"/>
              <a:gd name="connsiteY3490" fmla="*/ 968503 h 2304301"/>
              <a:gd name="connsiteX3491" fmla="*/ 3599174 w 9144000"/>
              <a:gd name="connsiteY3491" fmla="*/ 968622 h 2304301"/>
              <a:gd name="connsiteX3492" fmla="*/ 3639299 w 9144000"/>
              <a:gd name="connsiteY3492" fmla="*/ 954202 h 2304301"/>
              <a:gd name="connsiteX3493" fmla="*/ 3762183 w 9144000"/>
              <a:gd name="connsiteY3493" fmla="*/ 900169 h 2304301"/>
              <a:gd name="connsiteX3494" fmla="*/ 3814616 w 9144000"/>
              <a:gd name="connsiteY3494" fmla="*/ 873353 h 2304301"/>
              <a:gd name="connsiteX3495" fmla="*/ 1830967 w 9144000"/>
              <a:gd name="connsiteY3495" fmla="*/ 872249 h 2304301"/>
              <a:gd name="connsiteX3496" fmla="*/ 1716639 w 9144000"/>
              <a:gd name="connsiteY3496" fmla="*/ 917727 h 2304301"/>
              <a:gd name="connsiteX3497" fmla="*/ 1767003 w 9144000"/>
              <a:gd name="connsiteY3497" fmla="*/ 927321 h 2304301"/>
              <a:gd name="connsiteX3498" fmla="*/ 1868968 w 9144000"/>
              <a:gd name="connsiteY3498" fmla="*/ 891687 h 2304301"/>
              <a:gd name="connsiteX3499" fmla="*/ 1883501 w 9144000"/>
              <a:gd name="connsiteY3499" fmla="*/ 886141 h 2304301"/>
              <a:gd name="connsiteX3500" fmla="*/ 4891537 w 9144000"/>
              <a:gd name="connsiteY3500" fmla="*/ 872220 h 2304301"/>
              <a:gd name="connsiteX3501" fmla="*/ 4885738 w 9144000"/>
              <a:gd name="connsiteY3501" fmla="*/ 872900 h 2304301"/>
              <a:gd name="connsiteX3502" fmla="*/ 4963071 w 9144000"/>
              <a:gd name="connsiteY3502" fmla="*/ 910113 h 2304301"/>
              <a:gd name="connsiteX3503" fmla="*/ 5093027 w 9144000"/>
              <a:gd name="connsiteY3503" fmla="*/ 959890 h 2304301"/>
              <a:gd name="connsiteX3504" fmla="*/ 5095864 w 9144000"/>
              <a:gd name="connsiteY3504" fmla="*/ 959737 h 2304301"/>
              <a:gd name="connsiteX3505" fmla="*/ 4961611 w 9144000"/>
              <a:gd name="connsiteY3505" fmla="*/ 906885 h 2304301"/>
              <a:gd name="connsiteX3506" fmla="*/ 296652 w 9144000"/>
              <a:gd name="connsiteY3506" fmla="*/ 871767 h 2304301"/>
              <a:gd name="connsiteX3507" fmla="*/ 293781 w 9144000"/>
              <a:gd name="connsiteY3507" fmla="*/ 872072 h 2304301"/>
              <a:gd name="connsiteX3508" fmla="*/ 284720 w 9144000"/>
              <a:gd name="connsiteY3508" fmla="*/ 873551 h 2304301"/>
              <a:gd name="connsiteX3509" fmla="*/ 372812 w 9144000"/>
              <a:gd name="connsiteY3509" fmla="*/ 914829 h 2304301"/>
              <a:gd name="connsiteX3510" fmla="*/ 494151 w 9144000"/>
              <a:gd name="connsiteY3510" fmla="*/ 960782 h 2304301"/>
              <a:gd name="connsiteX3511" fmla="*/ 504983 w 9144000"/>
              <a:gd name="connsiteY3511" fmla="*/ 960200 h 2304301"/>
              <a:gd name="connsiteX3512" fmla="*/ 371033 w 9144000"/>
              <a:gd name="connsiteY3512" fmla="*/ 907797 h 2304301"/>
              <a:gd name="connsiteX3513" fmla="*/ 6406471 w 9144000"/>
              <a:gd name="connsiteY3513" fmla="*/ 871182 h 2304301"/>
              <a:gd name="connsiteX3514" fmla="*/ 6292493 w 9144000"/>
              <a:gd name="connsiteY3514" fmla="*/ 916521 h 2304301"/>
              <a:gd name="connsiteX3515" fmla="*/ 6337466 w 9144000"/>
              <a:gd name="connsiteY3515" fmla="*/ 925080 h 2304301"/>
              <a:gd name="connsiteX3516" fmla="*/ 6449115 w 9144000"/>
              <a:gd name="connsiteY3516" fmla="*/ 886058 h 2304301"/>
              <a:gd name="connsiteX3517" fmla="*/ 6454675 w 9144000"/>
              <a:gd name="connsiteY3517" fmla="*/ 883935 h 2304301"/>
              <a:gd name="connsiteX3518" fmla="*/ 4900812 w 9144000"/>
              <a:gd name="connsiteY3518" fmla="*/ 871132 h 2304301"/>
              <a:gd name="connsiteX3519" fmla="*/ 4896310 w 9144000"/>
              <a:gd name="connsiteY3519" fmla="*/ 871660 h 2304301"/>
              <a:gd name="connsiteX3520" fmla="*/ 4996641 w 9144000"/>
              <a:gd name="connsiteY3520" fmla="*/ 917825 h 2304301"/>
              <a:gd name="connsiteX3521" fmla="*/ 5104563 w 9144000"/>
              <a:gd name="connsiteY3521" fmla="*/ 959337 h 2304301"/>
              <a:gd name="connsiteX3522" fmla="*/ 5104814 w 9144000"/>
              <a:gd name="connsiteY3522" fmla="*/ 959336 h 2304301"/>
              <a:gd name="connsiteX3523" fmla="*/ 4981430 w 9144000"/>
              <a:gd name="connsiteY3523" fmla="*/ 909973 h 2304301"/>
              <a:gd name="connsiteX3524" fmla="*/ 6830856 w 9144000"/>
              <a:gd name="connsiteY3524" fmla="*/ 871069 h 2304301"/>
              <a:gd name="connsiteX3525" fmla="*/ 6784326 w 9144000"/>
              <a:gd name="connsiteY3525" fmla="*/ 883237 h 2304301"/>
              <a:gd name="connsiteX3526" fmla="*/ 6853986 w 9144000"/>
              <a:gd name="connsiteY3526" fmla="*/ 909597 h 2304301"/>
              <a:gd name="connsiteX3527" fmla="*/ 6896513 w 9144000"/>
              <a:gd name="connsiteY3527" fmla="*/ 923989 h 2304301"/>
              <a:gd name="connsiteX3528" fmla="*/ 6930552 w 9144000"/>
              <a:gd name="connsiteY3528" fmla="*/ 917313 h 2304301"/>
              <a:gd name="connsiteX3529" fmla="*/ 6930479 w 9144000"/>
              <a:gd name="connsiteY3529" fmla="*/ 917099 h 2304301"/>
              <a:gd name="connsiteX3530" fmla="*/ 6942502 w 9144000"/>
              <a:gd name="connsiteY3530" fmla="*/ 915139 h 2304301"/>
              <a:gd name="connsiteX3531" fmla="*/ 6852288 w 9144000"/>
              <a:gd name="connsiteY3531" fmla="*/ 880326 h 2304301"/>
              <a:gd name="connsiteX3532" fmla="*/ 8377238 w 9144000"/>
              <a:gd name="connsiteY3532" fmla="*/ 870767 h 2304301"/>
              <a:gd name="connsiteX3533" fmla="*/ 8356013 w 9144000"/>
              <a:gd name="connsiteY3533" fmla="*/ 882677 h 2304301"/>
              <a:gd name="connsiteX3534" fmla="*/ 8198547 w 9144000"/>
              <a:gd name="connsiteY3534" fmla="*/ 955785 h 2304301"/>
              <a:gd name="connsiteX3535" fmla="*/ 8166703 w 9144000"/>
              <a:gd name="connsiteY3535" fmla="*/ 966755 h 2304301"/>
              <a:gd name="connsiteX3536" fmla="*/ 8169912 w 9144000"/>
              <a:gd name="connsiteY3536" fmla="*/ 966922 h 2304301"/>
              <a:gd name="connsiteX3537" fmla="*/ 8197605 w 9144000"/>
              <a:gd name="connsiteY3537" fmla="*/ 957648 h 2304301"/>
              <a:gd name="connsiteX3538" fmla="*/ 8354566 w 9144000"/>
              <a:gd name="connsiteY3538" fmla="*/ 886771 h 2304301"/>
              <a:gd name="connsiteX3539" fmla="*/ 8382472 w 9144000"/>
              <a:gd name="connsiteY3539" fmla="*/ 871555 h 2304301"/>
              <a:gd name="connsiteX3540" fmla="*/ 3796428 w 9144000"/>
              <a:gd name="connsiteY3540" fmla="*/ 870615 h 2304301"/>
              <a:gd name="connsiteX3541" fmla="*/ 3696049 w 9144000"/>
              <a:gd name="connsiteY3541" fmla="*/ 921208 h 2304301"/>
              <a:gd name="connsiteX3542" fmla="*/ 3585538 w 9144000"/>
              <a:gd name="connsiteY3542" fmla="*/ 967876 h 2304301"/>
              <a:gd name="connsiteX3543" fmla="*/ 3588009 w 9144000"/>
              <a:gd name="connsiteY3543" fmla="*/ 968011 h 2304301"/>
              <a:gd name="connsiteX3544" fmla="*/ 3694806 w 9144000"/>
              <a:gd name="connsiteY3544" fmla="*/ 924144 h 2304301"/>
              <a:gd name="connsiteX3545" fmla="*/ 3802242 w 9144000"/>
              <a:gd name="connsiteY3545" fmla="*/ 871490 h 2304301"/>
              <a:gd name="connsiteX3546" fmla="*/ 309572 w 9144000"/>
              <a:gd name="connsiteY3546" fmla="*/ 870397 h 2304301"/>
              <a:gd name="connsiteX3547" fmla="*/ 303657 w 9144000"/>
              <a:gd name="connsiteY3547" fmla="*/ 871025 h 2304301"/>
              <a:gd name="connsiteX3548" fmla="*/ 382909 w 9144000"/>
              <a:gd name="connsiteY3548" fmla="*/ 909156 h 2304301"/>
              <a:gd name="connsiteX3549" fmla="*/ 514801 w 9144000"/>
              <a:gd name="connsiteY3549" fmla="*/ 959673 h 2304301"/>
              <a:gd name="connsiteX3550" fmla="*/ 517577 w 9144000"/>
              <a:gd name="connsiteY3550" fmla="*/ 959524 h 2304301"/>
              <a:gd name="connsiteX3551" fmla="*/ 381443 w 9144000"/>
              <a:gd name="connsiteY3551" fmla="*/ 905944 h 2304301"/>
              <a:gd name="connsiteX3552" fmla="*/ 2243477 w 9144000"/>
              <a:gd name="connsiteY3552" fmla="*/ 870139 h 2304301"/>
              <a:gd name="connsiteX3553" fmla="*/ 2196725 w 9144000"/>
              <a:gd name="connsiteY3553" fmla="*/ 882371 h 2304301"/>
              <a:gd name="connsiteX3554" fmla="*/ 2270694 w 9144000"/>
              <a:gd name="connsiteY3554" fmla="*/ 910394 h 2304301"/>
              <a:gd name="connsiteX3555" fmla="*/ 2307529 w 9144000"/>
              <a:gd name="connsiteY3555" fmla="*/ 922852 h 2304301"/>
              <a:gd name="connsiteX3556" fmla="*/ 2350941 w 9144000"/>
              <a:gd name="connsiteY3556" fmla="*/ 914332 h 2304301"/>
              <a:gd name="connsiteX3557" fmla="*/ 2351256 w 9144000"/>
              <a:gd name="connsiteY3557" fmla="*/ 916100 h 2304301"/>
              <a:gd name="connsiteX3558" fmla="*/ 2356913 w 9144000"/>
              <a:gd name="connsiteY3558" fmla="*/ 915178 h 2304301"/>
              <a:gd name="connsiteX3559" fmla="*/ 2270269 w 9144000"/>
              <a:gd name="connsiteY3559" fmla="*/ 881692 h 2304301"/>
              <a:gd name="connsiteX3560" fmla="*/ 319011 w 9144000"/>
              <a:gd name="connsiteY3560" fmla="*/ 869397 h 2304301"/>
              <a:gd name="connsiteX3561" fmla="*/ 314380 w 9144000"/>
              <a:gd name="connsiteY3561" fmla="*/ 869888 h 2304301"/>
              <a:gd name="connsiteX3562" fmla="*/ 416475 w 9144000"/>
              <a:gd name="connsiteY3562" fmla="*/ 916863 h 2304301"/>
              <a:gd name="connsiteX3563" fmla="*/ 526858 w 9144000"/>
              <a:gd name="connsiteY3563" fmla="*/ 959321 h 2304301"/>
              <a:gd name="connsiteX3564" fmla="*/ 527013 w 9144000"/>
              <a:gd name="connsiteY3564" fmla="*/ 959321 h 2304301"/>
              <a:gd name="connsiteX3565" fmla="*/ 401231 w 9144000"/>
              <a:gd name="connsiteY3565" fmla="*/ 909008 h 2304301"/>
              <a:gd name="connsiteX3566" fmla="*/ 3787521 w 9144000"/>
              <a:gd name="connsiteY3566" fmla="*/ 869274 h 2304301"/>
              <a:gd name="connsiteX3567" fmla="*/ 3600519 w 9144000"/>
              <a:gd name="connsiteY3567" fmla="*/ 958345 h 2304301"/>
              <a:gd name="connsiteX3568" fmla="*/ 3790158 w 9144000"/>
              <a:gd name="connsiteY3568" fmla="*/ 869671 h 2304301"/>
              <a:gd name="connsiteX3569" fmla="*/ 8367230 w 9144000"/>
              <a:gd name="connsiteY3569" fmla="*/ 869260 h 2304301"/>
              <a:gd name="connsiteX3570" fmla="*/ 8312949 w 9144000"/>
              <a:gd name="connsiteY3570" fmla="*/ 898708 h 2304301"/>
              <a:gd name="connsiteX3571" fmla="*/ 8181267 w 9144000"/>
              <a:gd name="connsiteY3571" fmla="*/ 958345 h 2304301"/>
              <a:gd name="connsiteX3572" fmla="*/ 8312190 w 9144000"/>
              <a:gd name="connsiteY3572" fmla="*/ 900029 h 2304301"/>
              <a:gd name="connsiteX3573" fmla="*/ 8369431 w 9144000"/>
              <a:gd name="connsiteY3573" fmla="*/ 869592 h 2304301"/>
              <a:gd name="connsiteX3574" fmla="*/ 6369319 w 9144000"/>
              <a:gd name="connsiteY3574" fmla="*/ 861438 h 2304301"/>
              <a:gd name="connsiteX3575" fmla="*/ 6258790 w 9144000"/>
              <a:gd name="connsiteY3575" fmla="*/ 910107 h 2304301"/>
              <a:gd name="connsiteX3576" fmla="*/ 6285624 w 9144000"/>
              <a:gd name="connsiteY3576" fmla="*/ 915214 h 2304301"/>
              <a:gd name="connsiteX3577" fmla="*/ 6400447 w 9144000"/>
              <a:gd name="connsiteY3577" fmla="*/ 869588 h 2304301"/>
              <a:gd name="connsiteX3578" fmla="*/ 6371986 w 9144000"/>
              <a:gd name="connsiteY3578" fmla="*/ 862058 h 2304301"/>
              <a:gd name="connsiteX3579" fmla="*/ 4164637 w 9144000"/>
              <a:gd name="connsiteY3579" fmla="*/ 861430 h 2304301"/>
              <a:gd name="connsiteX3580" fmla="*/ 4080589 w 9144000"/>
              <a:gd name="connsiteY3580" fmla="*/ 893536 h 2304301"/>
              <a:gd name="connsiteX3581" fmla="*/ 4041473 w 9144000"/>
              <a:gd name="connsiteY3581" fmla="*/ 907116 h 2304301"/>
              <a:gd name="connsiteX3582" fmla="*/ 4102461 w 9144000"/>
              <a:gd name="connsiteY3582" fmla="*/ 918724 h 2304301"/>
              <a:gd name="connsiteX3583" fmla="*/ 4228805 w 9144000"/>
              <a:gd name="connsiteY3583" fmla="*/ 878409 h 2304301"/>
              <a:gd name="connsiteX3584" fmla="*/ 8745629 w 9144000"/>
              <a:gd name="connsiteY3584" fmla="*/ 861085 h 2304301"/>
              <a:gd name="connsiteX3585" fmla="*/ 8622397 w 9144000"/>
              <a:gd name="connsiteY3585" fmla="*/ 907329 h 2304301"/>
              <a:gd name="connsiteX3586" fmla="*/ 8683851 w 9144000"/>
              <a:gd name="connsiteY3586" fmla="*/ 919026 h 2304301"/>
              <a:gd name="connsiteX3587" fmla="*/ 8811165 w 9144000"/>
              <a:gd name="connsiteY3587" fmla="*/ 878427 h 2304301"/>
              <a:gd name="connsiteX3588" fmla="*/ 4507245 w 9144000"/>
              <a:gd name="connsiteY3588" fmla="*/ 860901 h 2304301"/>
              <a:gd name="connsiteX3589" fmla="*/ 4440871 w 9144000"/>
              <a:gd name="connsiteY3589" fmla="*/ 878251 h 2304301"/>
              <a:gd name="connsiteX3590" fmla="*/ 4565286 w 9144000"/>
              <a:gd name="connsiteY3590" fmla="*/ 918383 h 2304301"/>
              <a:gd name="connsiteX3591" fmla="*/ 4630751 w 9144000"/>
              <a:gd name="connsiteY3591" fmla="*/ 907649 h 2304301"/>
              <a:gd name="connsiteX3592" fmla="*/ 6872615 w 9144000"/>
              <a:gd name="connsiteY3592" fmla="*/ 860149 h 2304301"/>
              <a:gd name="connsiteX3593" fmla="*/ 6837435 w 9144000"/>
              <a:gd name="connsiteY3593" fmla="*/ 869349 h 2304301"/>
              <a:gd name="connsiteX3594" fmla="*/ 6854410 w 9144000"/>
              <a:gd name="connsiteY3594" fmla="*/ 876681 h 2304301"/>
              <a:gd name="connsiteX3595" fmla="*/ 6950517 w 9144000"/>
              <a:gd name="connsiteY3595" fmla="*/ 913832 h 2304301"/>
              <a:gd name="connsiteX3596" fmla="*/ 6985252 w 9144000"/>
              <a:gd name="connsiteY3596" fmla="*/ 908170 h 2304301"/>
              <a:gd name="connsiteX3597" fmla="*/ 1783285 w 9144000"/>
              <a:gd name="connsiteY3597" fmla="*/ 859848 h 2304301"/>
              <a:gd name="connsiteX3598" fmla="*/ 1671415 w 9144000"/>
              <a:gd name="connsiteY3598" fmla="*/ 909112 h 2304301"/>
              <a:gd name="connsiteX3599" fmla="*/ 1709784 w 9144000"/>
              <a:gd name="connsiteY3599" fmla="*/ 916421 h 2304301"/>
              <a:gd name="connsiteX3600" fmla="*/ 1824944 w 9144000"/>
              <a:gd name="connsiteY3600" fmla="*/ 870656 h 2304301"/>
              <a:gd name="connsiteX3601" fmla="*/ 1789780 w 9144000"/>
              <a:gd name="connsiteY3601" fmla="*/ 861358 h 2304301"/>
              <a:gd name="connsiteX3602" fmla="*/ 2287986 w 9144000"/>
              <a:gd name="connsiteY3602" fmla="*/ 858494 h 2304301"/>
              <a:gd name="connsiteX3603" fmla="*/ 2251317 w 9144000"/>
              <a:gd name="connsiteY3603" fmla="*/ 868088 h 2304301"/>
              <a:gd name="connsiteX3604" fmla="*/ 2272816 w 9144000"/>
              <a:gd name="connsiteY3604" fmla="*/ 877364 h 2304301"/>
              <a:gd name="connsiteX3605" fmla="*/ 2366513 w 9144000"/>
              <a:gd name="connsiteY3605" fmla="*/ 913612 h 2304301"/>
              <a:gd name="connsiteX3606" fmla="*/ 2403220 w 9144000"/>
              <a:gd name="connsiteY3606" fmla="*/ 907628 h 2304301"/>
              <a:gd name="connsiteX3607" fmla="*/ 2113073 w 9144000"/>
              <a:gd name="connsiteY3607" fmla="*/ 854535 h 2304301"/>
              <a:gd name="connsiteX3608" fmla="*/ 2087464 w 9144000"/>
              <a:gd name="connsiteY3608" fmla="*/ 862792 h 2304301"/>
              <a:gd name="connsiteX3609" fmla="*/ 2052543 w 9144000"/>
              <a:gd name="connsiteY3609" fmla="*/ 874123 h 2304301"/>
              <a:gd name="connsiteX3610" fmla="*/ 2123598 w 9144000"/>
              <a:gd name="connsiteY3610" fmla="*/ 897014 h 2304301"/>
              <a:gd name="connsiteX3611" fmla="*/ 2183821 w 9144000"/>
              <a:gd name="connsiteY3611" fmla="*/ 881264 h 2304301"/>
              <a:gd name="connsiteX3612" fmla="*/ 1977241 w 9144000"/>
              <a:gd name="connsiteY3612" fmla="*/ 854252 h 2304301"/>
              <a:gd name="connsiteX3613" fmla="*/ 1896721 w 9144000"/>
              <a:gd name="connsiteY3613" fmla="*/ 885022 h 2304301"/>
              <a:gd name="connsiteX3614" fmla="*/ 1956064 w 9144000"/>
              <a:gd name="connsiteY3614" fmla="*/ 900687 h 2304301"/>
              <a:gd name="connsiteX3615" fmla="*/ 2038261 w 9144000"/>
              <a:gd name="connsiteY3615" fmla="*/ 874002 h 2304301"/>
              <a:gd name="connsiteX3616" fmla="*/ 2006678 w 9144000"/>
              <a:gd name="connsiteY3616" fmla="*/ 863811 h 2304301"/>
              <a:gd name="connsiteX3617" fmla="*/ 6331717 w 9144000"/>
              <a:gd name="connsiteY3617" fmla="*/ 852695 h 2304301"/>
              <a:gd name="connsiteX3618" fmla="*/ 6227128 w 9144000"/>
              <a:gd name="connsiteY3618" fmla="*/ 902973 h 2304301"/>
              <a:gd name="connsiteX3619" fmla="*/ 6225227 w 9144000"/>
              <a:gd name="connsiteY3619" fmla="*/ 903719 h 2304301"/>
              <a:gd name="connsiteX3620" fmla="*/ 6253211 w 9144000"/>
              <a:gd name="connsiteY3620" fmla="*/ 909045 h 2304301"/>
              <a:gd name="connsiteX3621" fmla="*/ 6363960 w 9144000"/>
              <a:gd name="connsiteY3621" fmla="*/ 860192 h 2304301"/>
              <a:gd name="connsiteX3622" fmla="*/ 6688872 w 9144000"/>
              <a:gd name="connsiteY3622" fmla="*/ 852085 h 2304301"/>
              <a:gd name="connsiteX3623" fmla="*/ 6667708 w 9144000"/>
              <a:gd name="connsiteY3623" fmla="*/ 858912 h 2304301"/>
              <a:gd name="connsiteX3624" fmla="*/ 6627882 w 9144000"/>
              <a:gd name="connsiteY3624" fmla="*/ 871833 h 2304301"/>
              <a:gd name="connsiteX3625" fmla="*/ 6709857 w 9144000"/>
              <a:gd name="connsiteY3625" fmla="*/ 898243 h 2304301"/>
              <a:gd name="connsiteX3626" fmla="*/ 6769558 w 9144000"/>
              <a:gd name="connsiteY3626" fmla="*/ 882619 h 2304301"/>
              <a:gd name="connsiteX3627" fmla="*/ 1748240 w 9144000"/>
              <a:gd name="connsiteY3627" fmla="*/ 851697 h 2304301"/>
              <a:gd name="connsiteX3628" fmla="*/ 1646970 w 9144000"/>
              <a:gd name="connsiteY3628" fmla="*/ 900378 h 2304301"/>
              <a:gd name="connsiteX3629" fmla="*/ 1639980 w 9144000"/>
              <a:gd name="connsiteY3629" fmla="*/ 903124 h 2304301"/>
              <a:gd name="connsiteX3630" fmla="*/ 1665342 w 9144000"/>
              <a:gd name="connsiteY3630" fmla="*/ 907955 h 2304301"/>
              <a:gd name="connsiteX3631" fmla="*/ 1777456 w 9144000"/>
              <a:gd name="connsiteY3631" fmla="*/ 858492 h 2304301"/>
              <a:gd name="connsiteX3632" fmla="*/ 6551526 w 9144000"/>
              <a:gd name="connsiteY3632" fmla="*/ 851603 h 2304301"/>
              <a:gd name="connsiteX3633" fmla="*/ 6469036 w 9144000"/>
              <a:gd name="connsiteY3633" fmla="*/ 883135 h 2304301"/>
              <a:gd name="connsiteX3634" fmla="*/ 6529320 w 9144000"/>
              <a:gd name="connsiteY3634" fmla="*/ 899053 h 2304301"/>
              <a:gd name="connsiteX3635" fmla="*/ 6613577 w 9144000"/>
              <a:gd name="connsiteY3635" fmla="*/ 871702 h 2304301"/>
              <a:gd name="connsiteX3636" fmla="*/ 6589123 w 9144000"/>
              <a:gd name="connsiteY3636" fmla="*/ 863811 h 2304301"/>
              <a:gd name="connsiteX3637" fmla="*/ 6911122 w 9144000"/>
              <a:gd name="connsiteY3637" fmla="*/ 850080 h 2304301"/>
              <a:gd name="connsiteX3638" fmla="*/ 6880025 w 9144000"/>
              <a:gd name="connsiteY3638" fmla="*/ 858212 h 2304301"/>
              <a:gd name="connsiteX3639" fmla="*/ 6995290 w 9144000"/>
              <a:gd name="connsiteY3639" fmla="*/ 906534 h 2304301"/>
              <a:gd name="connsiteX3640" fmla="*/ 7024418 w 9144000"/>
              <a:gd name="connsiteY3640" fmla="*/ 901785 h 2304301"/>
              <a:gd name="connsiteX3641" fmla="*/ 2324189 w 9144000"/>
              <a:gd name="connsiteY3641" fmla="*/ 849023 h 2304301"/>
              <a:gd name="connsiteX3642" fmla="*/ 2295105 w 9144000"/>
              <a:gd name="connsiteY3642" fmla="*/ 856632 h 2304301"/>
              <a:gd name="connsiteX3643" fmla="*/ 2413034 w 9144000"/>
              <a:gd name="connsiteY3643" fmla="*/ 906028 h 2304301"/>
              <a:gd name="connsiteX3644" fmla="*/ 2439561 w 9144000"/>
              <a:gd name="connsiteY3644" fmla="*/ 901702 h 2304301"/>
              <a:gd name="connsiteX3645" fmla="*/ 8918430 w 9144000"/>
              <a:gd name="connsiteY3645" fmla="*/ 848832 h 2304301"/>
              <a:gd name="connsiteX3646" fmla="*/ 8880775 w 9144000"/>
              <a:gd name="connsiteY3646" fmla="*/ 860963 h 2304301"/>
              <a:gd name="connsiteX3647" fmla="*/ 8827069 w 9144000"/>
              <a:gd name="connsiteY3647" fmla="*/ 878092 h 2304301"/>
              <a:gd name="connsiteX3648" fmla="*/ 8917680 w 9144000"/>
              <a:gd name="connsiteY3648" fmla="*/ 902114 h 2304301"/>
              <a:gd name="connsiteX3649" fmla="*/ 9009041 w 9144000"/>
              <a:gd name="connsiteY3649" fmla="*/ 878233 h 2304301"/>
              <a:gd name="connsiteX3650" fmla="*/ 8958216 w 9144000"/>
              <a:gd name="connsiteY3650" fmla="*/ 861754 h 2304301"/>
              <a:gd name="connsiteX3651" fmla="*/ 4335979 w 9144000"/>
              <a:gd name="connsiteY3651" fmla="*/ 848831 h 2304301"/>
              <a:gd name="connsiteX3652" fmla="*/ 4298321 w 9144000"/>
              <a:gd name="connsiteY3652" fmla="*/ 860963 h 2304301"/>
              <a:gd name="connsiteX3653" fmla="*/ 4244855 w 9144000"/>
              <a:gd name="connsiteY3653" fmla="*/ 878016 h 2304301"/>
              <a:gd name="connsiteX3654" fmla="*/ 4334266 w 9144000"/>
              <a:gd name="connsiteY3654" fmla="*/ 901666 h 2304301"/>
              <a:gd name="connsiteX3655" fmla="*/ 4425472 w 9144000"/>
              <a:gd name="connsiteY3655" fmla="*/ 877785 h 2304301"/>
              <a:gd name="connsiteX3656" fmla="*/ 4375812 w 9144000"/>
              <a:gd name="connsiteY3656" fmla="*/ 861771 h 2304301"/>
              <a:gd name="connsiteX3657" fmla="*/ 4107485 w 9144000"/>
              <a:gd name="connsiteY3657" fmla="*/ 847433 h 2304301"/>
              <a:gd name="connsiteX3658" fmla="*/ 4075767 w 9144000"/>
              <a:gd name="connsiteY3658" fmla="*/ 861234 h 2304301"/>
              <a:gd name="connsiteX3659" fmla="*/ 3987765 w 9144000"/>
              <a:gd name="connsiteY3659" fmla="*/ 896893 h 2304301"/>
              <a:gd name="connsiteX3660" fmla="*/ 4033636 w 9144000"/>
              <a:gd name="connsiteY3660" fmla="*/ 905624 h 2304301"/>
              <a:gd name="connsiteX3661" fmla="*/ 4079269 w 9144000"/>
              <a:gd name="connsiteY3661" fmla="*/ 889832 h 2304301"/>
              <a:gd name="connsiteX3662" fmla="*/ 4158168 w 9144000"/>
              <a:gd name="connsiteY3662" fmla="*/ 859722 h 2304301"/>
              <a:gd name="connsiteX3663" fmla="*/ 8687739 w 9144000"/>
              <a:gd name="connsiteY3663" fmla="*/ 846937 h 2304301"/>
              <a:gd name="connsiteX3664" fmla="*/ 8658034 w 9144000"/>
              <a:gd name="connsiteY3664" fmla="*/ 859849 h 2304301"/>
              <a:gd name="connsiteX3665" fmla="*/ 8565772 w 9144000"/>
              <a:gd name="connsiteY3665" fmla="*/ 896551 h 2304301"/>
              <a:gd name="connsiteX3666" fmla="*/ 8613955 w 9144000"/>
              <a:gd name="connsiteY3666" fmla="*/ 905722 h 2304301"/>
              <a:gd name="connsiteX3667" fmla="*/ 8738177 w 9144000"/>
              <a:gd name="connsiteY3667" fmla="*/ 859167 h 2304301"/>
              <a:gd name="connsiteX3668" fmla="*/ 1720935 w 9144000"/>
              <a:gd name="connsiteY3668" fmla="*/ 845347 h 2304301"/>
              <a:gd name="connsiteX3669" fmla="*/ 1647068 w 9144000"/>
              <a:gd name="connsiteY3669" fmla="*/ 883456 h 2304301"/>
              <a:gd name="connsiteX3670" fmla="*/ 1612711 w 9144000"/>
              <a:gd name="connsiteY3670" fmla="*/ 897930 h 2304301"/>
              <a:gd name="connsiteX3671" fmla="*/ 1633047 w 9144000"/>
              <a:gd name="connsiteY3671" fmla="*/ 901804 h 2304301"/>
              <a:gd name="connsiteX3672" fmla="*/ 1645546 w 9144000"/>
              <a:gd name="connsiteY3672" fmla="*/ 896892 h 2304301"/>
              <a:gd name="connsiteX3673" fmla="*/ 1742445 w 9144000"/>
              <a:gd name="connsiteY3673" fmla="*/ 850349 h 2304301"/>
              <a:gd name="connsiteX3674" fmla="*/ 6299956 w 9144000"/>
              <a:gd name="connsiteY3674" fmla="*/ 845311 h 2304301"/>
              <a:gd name="connsiteX3675" fmla="*/ 6227360 w 9144000"/>
              <a:gd name="connsiteY3675" fmla="*/ 882727 h 2304301"/>
              <a:gd name="connsiteX3676" fmla="*/ 6192364 w 9144000"/>
              <a:gd name="connsiteY3676" fmla="*/ 897465 h 2304301"/>
              <a:gd name="connsiteX3677" fmla="*/ 6219591 w 9144000"/>
              <a:gd name="connsiteY3677" fmla="*/ 902647 h 2304301"/>
              <a:gd name="connsiteX3678" fmla="*/ 6225828 w 9144000"/>
              <a:gd name="connsiteY3678" fmla="*/ 900196 h 2304301"/>
              <a:gd name="connsiteX3679" fmla="*/ 6326985 w 9144000"/>
              <a:gd name="connsiteY3679" fmla="*/ 851595 h 2304301"/>
              <a:gd name="connsiteX3680" fmla="*/ 4561251 w 9144000"/>
              <a:gd name="connsiteY3680" fmla="*/ 843257 h 2304301"/>
              <a:gd name="connsiteX3681" fmla="*/ 4561909 w 9144000"/>
              <a:gd name="connsiteY3681" fmla="*/ 846612 h 2304301"/>
              <a:gd name="connsiteX3682" fmla="*/ 4514787 w 9144000"/>
              <a:gd name="connsiteY3682" fmla="*/ 858930 h 2304301"/>
              <a:gd name="connsiteX3683" fmla="*/ 4639692 w 9144000"/>
              <a:gd name="connsiteY3683" fmla="*/ 906183 h 2304301"/>
              <a:gd name="connsiteX3684" fmla="*/ 4692668 w 9144000"/>
              <a:gd name="connsiteY3684" fmla="*/ 897497 h 2304301"/>
              <a:gd name="connsiteX3685" fmla="*/ 4638531 w 9144000"/>
              <a:gd name="connsiteY3685" fmla="*/ 876595 h 2304301"/>
              <a:gd name="connsiteX3686" fmla="*/ 4567980 w 9144000"/>
              <a:gd name="connsiteY3686" fmla="*/ 846159 h 2304301"/>
              <a:gd name="connsiteX3687" fmla="*/ 4562758 w 9144000"/>
              <a:gd name="connsiteY3687" fmla="*/ 847296 h 2304301"/>
              <a:gd name="connsiteX3688" fmla="*/ 4562011 w 9144000"/>
              <a:gd name="connsiteY3688" fmla="*/ 843584 h 2304301"/>
              <a:gd name="connsiteX3689" fmla="*/ 2348420 w 9144000"/>
              <a:gd name="connsiteY3689" fmla="*/ 842683 h 2304301"/>
              <a:gd name="connsiteX3690" fmla="*/ 2330627 w 9144000"/>
              <a:gd name="connsiteY3690" fmla="*/ 847338 h 2304301"/>
              <a:gd name="connsiteX3691" fmla="*/ 2430091 w 9144000"/>
              <a:gd name="connsiteY3691" fmla="*/ 893709 h 2304301"/>
              <a:gd name="connsiteX3692" fmla="*/ 2447215 w 9144000"/>
              <a:gd name="connsiteY3692" fmla="*/ 900455 h 2304301"/>
              <a:gd name="connsiteX3693" fmla="*/ 2469862 w 9144000"/>
              <a:gd name="connsiteY3693" fmla="*/ 896762 h 2304301"/>
              <a:gd name="connsiteX3694" fmla="*/ 2428305 w 9144000"/>
              <a:gd name="connsiteY3694" fmla="*/ 879010 h 2304301"/>
              <a:gd name="connsiteX3695" fmla="*/ 2356765 w 9144000"/>
              <a:gd name="connsiteY3695" fmla="*/ 843256 h 2304301"/>
              <a:gd name="connsiteX3696" fmla="*/ 2348763 w 9144000"/>
              <a:gd name="connsiteY3696" fmla="*/ 844998 h 2304301"/>
              <a:gd name="connsiteX3697" fmla="*/ 6283663 w 9144000"/>
              <a:gd name="connsiteY3697" fmla="*/ 841523 h 2304301"/>
              <a:gd name="connsiteX3698" fmla="*/ 6227413 w 9144000"/>
              <a:gd name="connsiteY3698" fmla="*/ 872303 h 2304301"/>
              <a:gd name="connsiteX3699" fmla="*/ 6177396 w 9144000"/>
              <a:gd name="connsiteY3699" fmla="*/ 894616 h 2304301"/>
              <a:gd name="connsiteX3700" fmla="*/ 6186432 w 9144000"/>
              <a:gd name="connsiteY3700" fmla="*/ 896336 h 2304301"/>
              <a:gd name="connsiteX3701" fmla="*/ 6225450 w 9144000"/>
              <a:gd name="connsiteY3701" fmla="*/ 879880 h 2304301"/>
              <a:gd name="connsiteX3702" fmla="*/ 6294725 w 9144000"/>
              <a:gd name="connsiteY3702" fmla="*/ 844095 h 2304301"/>
              <a:gd name="connsiteX3703" fmla="*/ 1702854 w 9144000"/>
              <a:gd name="connsiteY3703" fmla="*/ 841141 h 2304301"/>
              <a:gd name="connsiteX3704" fmla="*/ 1647243 w 9144000"/>
              <a:gd name="connsiteY3704" fmla="*/ 871567 h 2304301"/>
              <a:gd name="connsiteX3705" fmla="*/ 1595499 w 9144000"/>
              <a:gd name="connsiteY3705" fmla="*/ 894651 h 2304301"/>
              <a:gd name="connsiteX3706" fmla="*/ 1606177 w 9144000"/>
              <a:gd name="connsiteY3706" fmla="*/ 896685 h 2304301"/>
              <a:gd name="connsiteX3707" fmla="*/ 1646027 w 9144000"/>
              <a:gd name="connsiteY3707" fmla="*/ 879877 h 2304301"/>
              <a:gd name="connsiteX3708" fmla="*/ 1715378 w 9144000"/>
              <a:gd name="connsiteY3708" fmla="*/ 844054 h 2304301"/>
              <a:gd name="connsiteX3709" fmla="*/ 6964225 w 9144000"/>
              <a:gd name="connsiteY3709" fmla="*/ 837821 h 2304301"/>
              <a:gd name="connsiteX3710" fmla="*/ 6945081 w 9144000"/>
              <a:gd name="connsiteY3710" fmla="*/ 841989 h 2304301"/>
              <a:gd name="connsiteX3711" fmla="*/ 7011686 w 9144000"/>
              <a:gd name="connsiteY3711" fmla="*/ 875250 h 2304301"/>
              <a:gd name="connsiteX3712" fmla="*/ 7060548 w 9144000"/>
              <a:gd name="connsiteY3712" fmla="*/ 895896 h 2304301"/>
              <a:gd name="connsiteX3713" fmla="*/ 7078953 w 9144000"/>
              <a:gd name="connsiteY3713" fmla="*/ 892896 h 2304301"/>
              <a:gd name="connsiteX3714" fmla="*/ 7010465 w 9144000"/>
              <a:gd name="connsiteY3714" fmla="*/ 862278 h 2304301"/>
              <a:gd name="connsiteX3715" fmla="*/ 2381999 w 9144000"/>
              <a:gd name="connsiteY3715" fmla="*/ 837764 h 2304301"/>
              <a:gd name="connsiteX3716" fmla="*/ 2362672 w 9144000"/>
              <a:gd name="connsiteY3716" fmla="*/ 841971 h 2304301"/>
              <a:gd name="connsiteX3717" fmla="*/ 2429365 w 9144000"/>
              <a:gd name="connsiteY3717" fmla="*/ 875250 h 2304301"/>
              <a:gd name="connsiteX3718" fmla="*/ 2476991 w 9144000"/>
              <a:gd name="connsiteY3718" fmla="*/ 895600 h 2304301"/>
              <a:gd name="connsiteX3719" fmla="*/ 2495325 w 9144000"/>
              <a:gd name="connsiteY3719" fmla="*/ 892611 h 2304301"/>
              <a:gd name="connsiteX3720" fmla="*/ 2428305 w 9144000"/>
              <a:gd name="connsiteY3720" fmla="*/ 862278 h 2304301"/>
              <a:gd name="connsiteX3721" fmla="*/ 4608762 w 9144000"/>
              <a:gd name="connsiteY3721" fmla="*/ 837285 h 2304301"/>
              <a:gd name="connsiteX3722" fmla="*/ 4574908 w 9144000"/>
              <a:gd name="connsiteY3722" fmla="*/ 844652 h 2304301"/>
              <a:gd name="connsiteX3723" fmla="*/ 4640653 w 9144000"/>
              <a:gd name="connsiteY3723" fmla="*/ 873022 h 2304301"/>
              <a:gd name="connsiteX3724" fmla="*/ 4700588 w 9144000"/>
              <a:gd name="connsiteY3724" fmla="*/ 896199 h 2304301"/>
              <a:gd name="connsiteX3725" fmla="*/ 4731519 w 9144000"/>
              <a:gd name="connsiteY3725" fmla="*/ 891127 h 2304301"/>
              <a:gd name="connsiteX3726" fmla="*/ 4638527 w 9144000"/>
              <a:gd name="connsiteY3726" fmla="*/ 851492 h 2304301"/>
              <a:gd name="connsiteX3727" fmla="*/ 2166984 w 9144000"/>
              <a:gd name="connsiteY3727" fmla="*/ 837154 h 2304301"/>
              <a:gd name="connsiteX3728" fmla="*/ 2118570 w 9144000"/>
              <a:gd name="connsiteY3728" fmla="*/ 852763 h 2304301"/>
              <a:gd name="connsiteX3729" fmla="*/ 2189725 w 9144000"/>
              <a:gd name="connsiteY3729" fmla="*/ 879720 h 2304301"/>
              <a:gd name="connsiteX3730" fmla="*/ 2237015 w 9144000"/>
              <a:gd name="connsiteY3730" fmla="*/ 867353 h 2304301"/>
              <a:gd name="connsiteX3731" fmla="*/ 6263277 w 9144000"/>
              <a:gd name="connsiteY3731" fmla="*/ 836784 h 2304301"/>
              <a:gd name="connsiteX3732" fmla="*/ 6228394 w 9144000"/>
              <a:gd name="connsiteY3732" fmla="*/ 856818 h 2304301"/>
              <a:gd name="connsiteX3733" fmla="*/ 6159659 w 9144000"/>
              <a:gd name="connsiteY3733" fmla="*/ 891240 h 2304301"/>
              <a:gd name="connsiteX3734" fmla="*/ 6170441 w 9144000"/>
              <a:gd name="connsiteY3734" fmla="*/ 893292 h 2304301"/>
              <a:gd name="connsiteX3735" fmla="*/ 6225290 w 9144000"/>
              <a:gd name="connsiteY3735" fmla="*/ 868814 h 2304301"/>
              <a:gd name="connsiteX3736" fmla="*/ 6277721 w 9144000"/>
              <a:gd name="connsiteY3736" fmla="*/ 840142 h 2304301"/>
              <a:gd name="connsiteX3737" fmla="*/ 1681247 w 9144000"/>
              <a:gd name="connsiteY3737" fmla="*/ 836116 h 2304301"/>
              <a:gd name="connsiteX3738" fmla="*/ 1647428 w 9144000"/>
              <a:gd name="connsiteY3738" fmla="*/ 855537 h 2304301"/>
              <a:gd name="connsiteX3739" fmla="*/ 1576529 w 9144000"/>
              <a:gd name="connsiteY3739" fmla="*/ 891038 h 2304301"/>
              <a:gd name="connsiteX3740" fmla="*/ 1587898 w 9144000"/>
              <a:gd name="connsiteY3740" fmla="*/ 893203 h 2304301"/>
              <a:gd name="connsiteX3741" fmla="*/ 1645805 w 9144000"/>
              <a:gd name="connsiteY3741" fmla="*/ 867360 h 2304301"/>
              <a:gd name="connsiteX3742" fmla="*/ 1696464 w 9144000"/>
              <a:gd name="connsiteY3742" fmla="*/ 839655 h 2304301"/>
              <a:gd name="connsiteX3743" fmla="*/ 4058532 w 9144000"/>
              <a:gd name="connsiteY3743" fmla="*/ 835564 h 2304301"/>
              <a:gd name="connsiteX3744" fmla="*/ 3941437 w 9144000"/>
              <a:gd name="connsiteY3744" fmla="*/ 888076 h 2304301"/>
              <a:gd name="connsiteX3745" fmla="*/ 3980247 w 9144000"/>
              <a:gd name="connsiteY3745" fmla="*/ 895463 h 2304301"/>
              <a:gd name="connsiteX3746" fmla="*/ 4074752 w 9144000"/>
              <a:gd name="connsiteY3746" fmla="*/ 857242 h 2304301"/>
              <a:gd name="connsiteX3747" fmla="*/ 4101003 w 9144000"/>
              <a:gd name="connsiteY3747" fmla="*/ 845861 h 2304301"/>
              <a:gd name="connsiteX3748" fmla="*/ 8639936 w 9144000"/>
              <a:gd name="connsiteY3748" fmla="*/ 835345 h 2304301"/>
              <a:gd name="connsiteX3749" fmla="*/ 8521969 w 9144000"/>
              <a:gd name="connsiteY3749" fmla="*/ 888214 h 2304301"/>
              <a:gd name="connsiteX3750" fmla="*/ 8558948 w 9144000"/>
              <a:gd name="connsiteY3750" fmla="*/ 895252 h 2304301"/>
              <a:gd name="connsiteX3751" fmla="*/ 8656349 w 9144000"/>
              <a:gd name="connsiteY3751" fmla="*/ 856559 h 2304301"/>
              <a:gd name="connsiteX3752" fmla="*/ 8681842 w 9144000"/>
              <a:gd name="connsiteY3752" fmla="*/ 845507 h 2304301"/>
              <a:gd name="connsiteX3753" fmla="*/ 1918846 w 9144000"/>
              <a:gd name="connsiteY3753" fmla="*/ 835292 h 2304301"/>
              <a:gd name="connsiteX3754" fmla="*/ 1864740 w 9144000"/>
              <a:gd name="connsiteY3754" fmla="*/ 858814 h 2304301"/>
              <a:gd name="connsiteX3755" fmla="*/ 1837896 w 9144000"/>
              <a:gd name="connsiteY3755" fmla="*/ 869492 h 2304301"/>
              <a:gd name="connsiteX3756" fmla="*/ 1890640 w 9144000"/>
              <a:gd name="connsiteY3756" fmla="*/ 883416 h 2304301"/>
              <a:gd name="connsiteX3757" fmla="*/ 1971739 w 9144000"/>
              <a:gd name="connsiteY3757" fmla="*/ 852466 h 2304301"/>
              <a:gd name="connsiteX3758" fmla="*/ 6744992 w 9144000"/>
              <a:gd name="connsiteY3758" fmla="*/ 833983 h 2304301"/>
              <a:gd name="connsiteX3759" fmla="*/ 6695963 w 9144000"/>
              <a:gd name="connsiteY3759" fmla="*/ 849798 h 2304301"/>
              <a:gd name="connsiteX3760" fmla="*/ 6777323 w 9144000"/>
              <a:gd name="connsiteY3760" fmla="*/ 880587 h 2304301"/>
              <a:gd name="connsiteX3761" fmla="*/ 6824379 w 9144000"/>
              <a:gd name="connsiteY3761" fmla="*/ 868272 h 2304301"/>
              <a:gd name="connsiteX3762" fmla="*/ 6496102 w 9144000"/>
              <a:gd name="connsiteY3762" fmla="*/ 833607 h 2304301"/>
              <a:gd name="connsiteX3763" fmla="*/ 6444221 w 9144000"/>
              <a:gd name="connsiteY3763" fmla="*/ 856165 h 2304301"/>
              <a:gd name="connsiteX3764" fmla="*/ 6413373 w 9144000"/>
              <a:gd name="connsiteY3764" fmla="*/ 868436 h 2304301"/>
              <a:gd name="connsiteX3765" fmla="*/ 6461789 w 9144000"/>
              <a:gd name="connsiteY3765" fmla="*/ 881221 h 2304301"/>
              <a:gd name="connsiteX3766" fmla="*/ 6544971 w 9144000"/>
              <a:gd name="connsiteY3766" fmla="*/ 849475 h 2304301"/>
              <a:gd name="connsiteX3767" fmla="*/ 6249046 w 9144000"/>
              <a:gd name="connsiteY3767" fmla="*/ 833475 h 2304301"/>
              <a:gd name="connsiteX3768" fmla="*/ 6229232 w 9144000"/>
              <a:gd name="connsiteY3768" fmla="*/ 845304 h 2304301"/>
              <a:gd name="connsiteX3769" fmla="*/ 6145633 w 9144000"/>
              <a:gd name="connsiteY3769" fmla="*/ 888839 h 2304301"/>
              <a:gd name="connsiteX3770" fmla="*/ 6151912 w 9144000"/>
              <a:gd name="connsiteY3770" fmla="*/ 889784 h 2304301"/>
              <a:gd name="connsiteX3771" fmla="*/ 6226166 w 9144000"/>
              <a:gd name="connsiteY3771" fmla="*/ 852626 h 2304301"/>
              <a:gd name="connsiteX3772" fmla="*/ 6256516 w 9144000"/>
              <a:gd name="connsiteY3772" fmla="*/ 835212 h 2304301"/>
              <a:gd name="connsiteX3773" fmla="*/ 6985316 w 9144000"/>
              <a:gd name="connsiteY3773" fmla="*/ 833229 h 2304301"/>
              <a:gd name="connsiteX3774" fmla="*/ 6971853 w 9144000"/>
              <a:gd name="connsiteY3774" fmla="*/ 836160 h 2304301"/>
              <a:gd name="connsiteX3775" fmla="*/ 7050495 w 9144000"/>
              <a:gd name="connsiteY3775" fmla="*/ 876986 h 2304301"/>
              <a:gd name="connsiteX3776" fmla="*/ 7085998 w 9144000"/>
              <a:gd name="connsiteY3776" fmla="*/ 891747 h 2304301"/>
              <a:gd name="connsiteX3777" fmla="*/ 7098736 w 9144000"/>
              <a:gd name="connsiteY3777" fmla="*/ 889671 h 2304301"/>
              <a:gd name="connsiteX3778" fmla="*/ 7049392 w 9144000"/>
              <a:gd name="connsiteY3778" fmla="*/ 868148 h 2304301"/>
              <a:gd name="connsiteX3779" fmla="*/ 2403468 w 9144000"/>
              <a:gd name="connsiteY3779" fmla="*/ 833091 h 2304301"/>
              <a:gd name="connsiteX3780" fmla="*/ 2389995 w 9144000"/>
              <a:gd name="connsiteY3780" fmla="*/ 836024 h 2304301"/>
              <a:gd name="connsiteX3781" fmla="*/ 2468899 w 9144000"/>
              <a:gd name="connsiteY3781" fmla="*/ 876986 h 2304301"/>
              <a:gd name="connsiteX3782" fmla="*/ 2502565 w 9144000"/>
              <a:gd name="connsiteY3782" fmla="*/ 891430 h 2304301"/>
              <a:gd name="connsiteX3783" fmla="*/ 2515011 w 9144000"/>
              <a:gd name="connsiteY3783" fmla="*/ 889401 h 2304301"/>
              <a:gd name="connsiteX3784" fmla="*/ 2467797 w 9144000"/>
              <a:gd name="connsiteY3784" fmla="*/ 868148 h 2304301"/>
              <a:gd name="connsiteX3785" fmla="*/ 1666275 w 9144000"/>
              <a:gd name="connsiteY3785" fmla="*/ 832634 h 2304301"/>
              <a:gd name="connsiteX3786" fmla="*/ 1649027 w 9144000"/>
              <a:gd name="connsiteY3786" fmla="*/ 842931 h 2304301"/>
              <a:gd name="connsiteX3787" fmla="*/ 1561487 w 9144000"/>
              <a:gd name="connsiteY3787" fmla="*/ 888517 h 2304301"/>
              <a:gd name="connsiteX3788" fmla="*/ 1568740 w 9144000"/>
              <a:gd name="connsiteY3788" fmla="*/ 889607 h 2304301"/>
              <a:gd name="connsiteX3789" fmla="*/ 1646633 w 9144000"/>
              <a:gd name="connsiteY3789" fmla="*/ 850617 h 2304301"/>
              <a:gd name="connsiteX3790" fmla="*/ 1674596 w 9144000"/>
              <a:gd name="connsiteY3790" fmla="*/ 834569 h 2304301"/>
              <a:gd name="connsiteX3791" fmla="*/ 6237166 w 9144000"/>
              <a:gd name="connsiteY3791" fmla="*/ 830713 h 2304301"/>
              <a:gd name="connsiteX3792" fmla="*/ 6129115 w 9144000"/>
              <a:gd name="connsiteY3792" fmla="*/ 886353 h 2304301"/>
              <a:gd name="connsiteX3793" fmla="*/ 6134146 w 9144000"/>
              <a:gd name="connsiteY3793" fmla="*/ 887110 h 2304301"/>
              <a:gd name="connsiteX3794" fmla="*/ 6243757 w 9144000"/>
              <a:gd name="connsiteY3794" fmla="*/ 832245 h 2304301"/>
              <a:gd name="connsiteX3795" fmla="*/ 1654106 w 9144000"/>
              <a:gd name="connsiteY3795" fmla="*/ 829804 h 2304301"/>
              <a:gd name="connsiteX3796" fmla="*/ 1544938 w 9144000"/>
              <a:gd name="connsiteY3796" fmla="*/ 886028 h 2304301"/>
              <a:gd name="connsiteX3797" fmla="*/ 1549904 w 9144000"/>
              <a:gd name="connsiteY3797" fmla="*/ 886775 h 2304301"/>
              <a:gd name="connsiteX3798" fmla="*/ 1660662 w 9144000"/>
              <a:gd name="connsiteY3798" fmla="*/ 831328 h 2304301"/>
              <a:gd name="connsiteX3799" fmla="*/ 5446819 w 9144000"/>
              <a:gd name="connsiteY3799" fmla="*/ 829615 h 2304301"/>
              <a:gd name="connsiteX3800" fmla="*/ 5134555 w 9144000"/>
              <a:gd name="connsiteY3800" fmla="*/ 843709 h 2304301"/>
              <a:gd name="connsiteX3801" fmla="*/ 4920389 w 9144000"/>
              <a:gd name="connsiteY3801" fmla="*/ 868835 h 2304301"/>
              <a:gd name="connsiteX3802" fmla="*/ 5022643 w 9144000"/>
              <a:gd name="connsiteY3802" fmla="*/ 917224 h 2304301"/>
              <a:gd name="connsiteX3803" fmla="*/ 5134068 w 9144000"/>
              <a:gd name="connsiteY3803" fmla="*/ 959236 h 2304301"/>
              <a:gd name="connsiteX3804" fmla="*/ 5516571 w 9144000"/>
              <a:gd name="connsiteY3804" fmla="*/ 957933 h 2304301"/>
              <a:gd name="connsiteX3805" fmla="*/ 5893605 w 9144000"/>
              <a:gd name="connsiteY3805" fmla="*/ 975750 h 2304301"/>
              <a:gd name="connsiteX3806" fmla="*/ 5898649 w 9144000"/>
              <a:gd name="connsiteY3806" fmla="*/ 974194 h 2304301"/>
              <a:gd name="connsiteX3807" fmla="*/ 6009533 w 9144000"/>
              <a:gd name="connsiteY3807" fmla="*/ 929411 h 2304301"/>
              <a:gd name="connsiteX3808" fmla="*/ 6097948 w 9144000"/>
              <a:gd name="connsiteY3808" fmla="*/ 886148 h 2304301"/>
              <a:gd name="connsiteX3809" fmla="*/ 5929203 w 9144000"/>
              <a:gd name="connsiteY3809" fmla="*/ 860752 h 2304301"/>
              <a:gd name="connsiteX3810" fmla="*/ 5707523 w 9144000"/>
              <a:gd name="connsiteY3810" fmla="*/ 838070 h 2304301"/>
              <a:gd name="connsiteX3811" fmla="*/ 5446819 w 9144000"/>
              <a:gd name="connsiteY3811" fmla="*/ 829615 h 2304301"/>
              <a:gd name="connsiteX3812" fmla="*/ 864372 w 9144000"/>
              <a:gd name="connsiteY3812" fmla="*/ 829567 h 2304301"/>
              <a:gd name="connsiteX3813" fmla="*/ 587870 w 9144000"/>
              <a:gd name="connsiteY3813" fmla="*/ 840889 h 2304301"/>
              <a:gd name="connsiteX3814" fmla="*/ 341487 w 9144000"/>
              <a:gd name="connsiteY3814" fmla="*/ 867013 h 2304301"/>
              <a:gd name="connsiteX3815" fmla="*/ 442496 w 9144000"/>
              <a:gd name="connsiteY3815" fmla="*/ 914825 h 2304301"/>
              <a:gd name="connsiteX3816" fmla="*/ 560187 w 9144000"/>
              <a:gd name="connsiteY3816" fmla="*/ 959208 h 2304301"/>
              <a:gd name="connsiteX3817" fmla="*/ 934300 w 9144000"/>
              <a:gd name="connsiteY3817" fmla="*/ 957933 h 2304301"/>
              <a:gd name="connsiteX3818" fmla="*/ 1306518 w 9144000"/>
              <a:gd name="connsiteY3818" fmla="*/ 975525 h 2304301"/>
              <a:gd name="connsiteX3819" fmla="*/ 1318497 w 9144000"/>
              <a:gd name="connsiteY3819" fmla="*/ 971828 h 2304301"/>
              <a:gd name="connsiteX3820" fmla="*/ 1429357 w 9144000"/>
              <a:gd name="connsiteY3820" fmla="*/ 927034 h 2304301"/>
              <a:gd name="connsiteX3821" fmla="*/ 1513567 w 9144000"/>
              <a:gd name="connsiteY3821" fmla="*/ 885814 h 2304301"/>
              <a:gd name="connsiteX3822" fmla="*/ 1346818 w 9144000"/>
              <a:gd name="connsiteY3822" fmla="*/ 860703 h 2304301"/>
              <a:gd name="connsiteX3823" fmla="*/ 1125078 w 9144000"/>
              <a:gd name="connsiteY3823" fmla="*/ 837956 h 2304301"/>
              <a:gd name="connsiteX3824" fmla="*/ 864372 w 9144000"/>
              <a:gd name="connsiteY3824" fmla="*/ 829567 h 2304301"/>
              <a:gd name="connsiteX3825" fmla="*/ 7002633 w 9144000"/>
              <a:gd name="connsiteY3825" fmla="*/ 829459 h 2304301"/>
              <a:gd name="connsiteX3826" fmla="*/ 6988677 w 9144000"/>
              <a:gd name="connsiteY3826" fmla="*/ 832497 h 2304301"/>
              <a:gd name="connsiteX3827" fmla="*/ 7088401 w 9144000"/>
              <a:gd name="connsiteY3827" fmla="*/ 882458 h 2304301"/>
              <a:gd name="connsiteX3828" fmla="*/ 7103271 w 9144000"/>
              <a:gd name="connsiteY3828" fmla="*/ 888931 h 2304301"/>
              <a:gd name="connsiteX3829" fmla="*/ 7117769 w 9144000"/>
              <a:gd name="connsiteY3829" fmla="*/ 886568 h 2304301"/>
              <a:gd name="connsiteX3830" fmla="*/ 7049394 w 9144000"/>
              <a:gd name="connsiteY3830" fmla="*/ 855808 h 2304301"/>
              <a:gd name="connsiteX3831" fmla="*/ 2420715 w 9144000"/>
              <a:gd name="connsiteY3831" fmla="*/ 829338 h 2304301"/>
              <a:gd name="connsiteX3832" fmla="*/ 2407382 w 9144000"/>
              <a:gd name="connsiteY3832" fmla="*/ 832239 h 2304301"/>
              <a:gd name="connsiteX3833" fmla="*/ 2524145 w 9144000"/>
              <a:gd name="connsiteY3833" fmla="*/ 887912 h 2304301"/>
              <a:gd name="connsiteX3834" fmla="*/ 2533499 w 9144000"/>
              <a:gd name="connsiteY3834" fmla="*/ 886387 h 2304301"/>
              <a:gd name="connsiteX3835" fmla="*/ 2467657 w 9144000"/>
              <a:gd name="connsiteY3835" fmla="*/ 855808 h 2304301"/>
              <a:gd name="connsiteX3836" fmla="*/ 2044398 w 9144000"/>
              <a:gd name="connsiteY3836" fmla="*/ 828589 h 2304301"/>
              <a:gd name="connsiteX3837" fmla="*/ 1983570 w 9144000"/>
              <a:gd name="connsiteY3837" fmla="*/ 851834 h 2304301"/>
              <a:gd name="connsiteX3838" fmla="*/ 2007102 w 9144000"/>
              <a:gd name="connsiteY3838" fmla="*/ 859483 h 2304301"/>
              <a:gd name="connsiteX3839" fmla="*/ 2045189 w 9144000"/>
              <a:gd name="connsiteY3839" fmla="*/ 871753 h 2304301"/>
              <a:gd name="connsiteX3840" fmla="*/ 2086040 w 9144000"/>
              <a:gd name="connsiteY3840" fmla="*/ 858492 h 2304301"/>
              <a:gd name="connsiteX3841" fmla="*/ 2106276 w 9144000"/>
              <a:gd name="connsiteY3841" fmla="*/ 851967 h 2304301"/>
              <a:gd name="connsiteX3842" fmla="*/ 4650309 w 9144000"/>
              <a:gd name="connsiteY3842" fmla="*/ 828244 h 2304301"/>
              <a:gd name="connsiteX3843" fmla="*/ 4615945 w 9144000"/>
              <a:gd name="connsiteY3843" fmla="*/ 835722 h 2304301"/>
              <a:gd name="connsiteX3844" fmla="*/ 4641498 w 9144000"/>
              <a:gd name="connsiteY3844" fmla="*/ 847909 h 2304301"/>
              <a:gd name="connsiteX3845" fmla="*/ 4739580 w 9144000"/>
              <a:gd name="connsiteY3845" fmla="*/ 889805 h 2304301"/>
              <a:gd name="connsiteX3846" fmla="*/ 4771410 w 9144000"/>
              <a:gd name="connsiteY3846" fmla="*/ 884587 h 2304301"/>
              <a:gd name="connsiteX3847" fmla="*/ 6226172 w 9144000"/>
              <a:gd name="connsiteY3847" fmla="*/ 828157 h 2304301"/>
              <a:gd name="connsiteX3848" fmla="*/ 6143146 w 9144000"/>
              <a:gd name="connsiteY3848" fmla="*/ 876276 h 2304301"/>
              <a:gd name="connsiteX3849" fmla="*/ 6123453 w 9144000"/>
              <a:gd name="connsiteY3849" fmla="*/ 885501 h 2304301"/>
              <a:gd name="connsiteX3850" fmla="*/ 6125643 w 9144000"/>
              <a:gd name="connsiteY3850" fmla="*/ 885830 h 2304301"/>
              <a:gd name="connsiteX3851" fmla="*/ 6142387 w 9144000"/>
              <a:gd name="connsiteY3851" fmla="*/ 878131 h 2304301"/>
              <a:gd name="connsiteX3852" fmla="*/ 6229219 w 9144000"/>
              <a:gd name="connsiteY3852" fmla="*/ 828865 h 2304301"/>
              <a:gd name="connsiteX3853" fmla="*/ 7816142 w 9144000"/>
              <a:gd name="connsiteY3853" fmla="*/ 827753 h 2304301"/>
              <a:gd name="connsiteX3854" fmla="*/ 7245727 w 9144000"/>
              <a:gd name="connsiteY3854" fmla="*/ 870223 h 2304301"/>
              <a:gd name="connsiteX3855" fmla="*/ 7164365 w 9144000"/>
              <a:gd name="connsiteY3855" fmla="*/ 883491 h 2304301"/>
              <a:gd name="connsiteX3856" fmla="*/ 7235736 w 9144000"/>
              <a:gd name="connsiteY3856" fmla="*/ 917262 h 2304301"/>
              <a:gd name="connsiteX3857" fmla="*/ 7358563 w 9144000"/>
              <a:gd name="connsiteY3857" fmla="*/ 961924 h 2304301"/>
              <a:gd name="connsiteX3858" fmla="*/ 7459431 w 9144000"/>
              <a:gd name="connsiteY3858" fmla="*/ 956337 h 2304301"/>
              <a:gd name="connsiteX3859" fmla="*/ 7999881 w 9144000"/>
              <a:gd name="connsiteY3859" fmla="*/ 958072 h 2304301"/>
              <a:gd name="connsiteX3860" fmla="*/ 8131752 w 9144000"/>
              <a:gd name="connsiteY3860" fmla="*/ 964936 h 2304301"/>
              <a:gd name="connsiteX3861" fmla="*/ 8167585 w 9144000"/>
              <a:gd name="connsiteY3861" fmla="*/ 953025 h 2304301"/>
              <a:gd name="connsiteX3862" fmla="*/ 8331967 w 9144000"/>
              <a:gd name="connsiteY3862" fmla="*/ 876036 h 2304301"/>
              <a:gd name="connsiteX3863" fmla="*/ 8348535 w 9144000"/>
              <a:gd name="connsiteY3863" fmla="*/ 866445 h 2304301"/>
              <a:gd name="connsiteX3864" fmla="*/ 8298490 w 9144000"/>
              <a:gd name="connsiteY3864" fmla="*/ 858910 h 2304301"/>
              <a:gd name="connsiteX3865" fmla="*/ 8076753 w 9144000"/>
              <a:gd name="connsiteY3865" fmla="*/ 836188 h 2304301"/>
              <a:gd name="connsiteX3866" fmla="*/ 7816142 w 9144000"/>
              <a:gd name="connsiteY3866" fmla="*/ 827753 h 2304301"/>
              <a:gd name="connsiteX3867" fmla="*/ 7012202 w 9144000"/>
              <a:gd name="connsiteY3867" fmla="*/ 827376 h 2304301"/>
              <a:gd name="connsiteX3868" fmla="*/ 7006551 w 9144000"/>
              <a:gd name="connsiteY3868" fmla="*/ 828606 h 2304301"/>
              <a:gd name="connsiteX3869" fmla="*/ 7016779 w 9144000"/>
              <a:gd name="connsiteY3869" fmla="*/ 834504 h 2304301"/>
              <a:gd name="connsiteX3870" fmla="*/ 7123190 w 9144000"/>
              <a:gd name="connsiteY3870" fmla="*/ 885684 h 2304301"/>
              <a:gd name="connsiteX3871" fmla="*/ 7128023 w 9144000"/>
              <a:gd name="connsiteY3871" fmla="*/ 884897 h 2304301"/>
              <a:gd name="connsiteX3872" fmla="*/ 7014749 w 9144000"/>
              <a:gd name="connsiteY3872" fmla="*/ 828882 h 2304301"/>
              <a:gd name="connsiteX3873" fmla="*/ 1643355 w 9144000"/>
              <a:gd name="connsiteY3873" fmla="*/ 827303 h 2304301"/>
              <a:gd name="connsiteX3874" fmla="*/ 1563018 w 9144000"/>
              <a:gd name="connsiteY3874" fmla="*/ 873863 h 2304301"/>
              <a:gd name="connsiteX3875" fmla="*/ 1538966 w 9144000"/>
              <a:gd name="connsiteY3875" fmla="*/ 885130 h 2304301"/>
              <a:gd name="connsiteX3876" fmla="*/ 1541092 w 9144000"/>
              <a:gd name="connsiteY3876" fmla="*/ 885450 h 2304301"/>
              <a:gd name="connsiteX3877" fmla="*/ 1562173 w 9144000"/>
              <a:gd name="connsiteY3877" fmla="*/ 875756 h 2304301"/>
              <a:gd name="connsiteX3878" fmla="*/ 1646339 w 9144000"/>
              <a:gd name="connsiteY3878" fmla="*/ 827997 h 2304301"/>
              <a:gd name="connsiteX3879" fmla="*/ 3233033 w 9144000"/>
              <a:gd name="connsiteY3879" fmla="*/ 827256 h 2304301"/>
              <a:gd name="connsiteX3880" fmla="*/ 2662642 w 9144000"/>
              <a:gd name="connsiteY3880" fmla="*/ 869723 h 2304301"/>
              <a:gd name="connsiteX3881" fmla="*/ 2584714 w 9144000"/>
              <a:gd name="connsiteY3881" fmla="*/ 882429 h 2304301"/>
              <a:gd name="connsiteX3882" fmla="*/ 2726517 w 9144000"/>
              <a:gd name="connsiteY3882" fmla="*/ 946130 h 2304301"/>
              <a:gd name="connsiteX3883" fmla="*/ 2776594 w 9144000"/>
              <a:gd name="connsiteY3883" fmla="*/ 963071 h 2304301"/>
              <a:gd name="connsiteX3884" fmla="*/ 2889568 w 9144000"/>
              <a:gd name="connsiteY3884" fmla="*/ 957008 h 2304301"/>
              <a:gd name="connsiteX3885" fmla="*/ 3443343 w 9144000"/>
              <a:gd name="connsiteY3885" fmla="*/ 960089 h 2304301"/>
              <a:gd name="connsiteX3886" fmla="*/ 3552391 w 9144000"/>
              <a:gd name="connsiteY3886" fmla="*/ 966060 h 2304301"/>
              <a:gd name="connsiteX3887" fmla="*/ 3669279 w 9144000"/>
              <a:gd name="connsiteY3887" fmla="*/ 916875 h 2304301"/>
              <a:gd name="connsiteX3888" fmla="*/ 3767733 w 9144000"/>
              <a:gd name="connsiteY3888" fmla="*/ 866295 h 2304301"/>
              <a:gd name="connsiteX3889" fmla="*/ 3715377 w 9144000"/>
              <a:gd name="connsiteY3889" fmla="*/ 858413 h 2304301"/>
              <a:gd name="connsiteX3890" fmla="*/ 3493683 w 9144000"/>
              <a:gd name="connsiteY3890" fmla="*/ 835693 h 2304301"/>
              <a:gd name="connsiteX3891" fmla="*/ 3233033 w 9144000"/>
              <a:gd name="connsiteY3891" fmla="*/ 827256 h 2304301"/>
              <a:gd name="connsiteX3892" fmla="*/ 2430371 w 9144000"/>
              <a:gd name="connsiteY3892" fmla="*/ 827236 h 2304301"/>
              <a:gd name="connsiteX3893" fmla="*/ 2424714 w 9144000"/>
              <a:gd name="connsiteY3893" fmla="*/ 828467 h 2304301"/>
              <a:gd name="connsiteX3894" fmla="*/ 2435183 w 9144000"/>
              <a:gd name="connsiteY3894" fmla="*/ 834504 h 2304301"/>
              <a:gd name="connsiteX3895" fmla="*/ 2538702 w 9144000"/>
              <a:gd name="connsiteY3895" fmla="*/ 885539 h 2304301"/>
              <a:gd name="connsiteX3896" fmla="*/ 2543425 w 9144000"/>
              <a:gd name="connsiteY3896" fmla="*/ 884769 h 2304301"/>
              <a:gd name="connsiteX3897" fmla="*/ 2433155 w 9144000"/>
              <a:gd name="connsiteY3897" fmla="*/ 828882 h 2304301"/>
              <a:gd name="connsiteX3898" fmla="*/ 6220123 w 9144000"/>
              <a:gd name="connsiteY3898" fmla="*/ 826751 h 2304301"/>
              <a:gd name="connsiteX3899" fmla="*/ 6177197 w 9144000"/>
              <a:gd name="connsiteY3899" fmla="*/ 852278 h 2304301"/>
              <a:gd name="connsiteX3900" fmla="*/ 6220586 w 9144000"/>
              <a:gd name="connsiteY3900" fmla="*/ 826859 h 2304301"/>
              <a:gd name="connsiteX3901" fmla="*/ 72153 w 9144000"/>
              <a:gd name="connsiteY3901" fmla="*/ 826612 h 2304301"/>
              <a:gd name="connsiteX3902" fmla="*/ 39974 w 9144000"/>
              <a:gd name="connsiteY3902" fmla="*/ 833620 h 2304301"/>
              <a:gd name="connsiteX3903" fmla="*/ 61291 w 9144000"/>
              <a:gd name="connsiteY3903" fmla="*/ 843468 h 2304301"/>
              <a:gd name="connsiteX3904" fmla="*/ 166278 w 9144000"/>
              <a:gd name="connsiteY3904" fmla="*/ 888306 h 2304301"/>
              <a:gd name="connsiteX3905" fmla="*/ 194753 w 9144000"/>
              <a:gd name="connsiteY3905" fmla="*/ 883637 h 2304301"/>
              <a:gd name="connsiteX3906" fmla="*/ 4020928 w 9144000"/>
              <a:gd name="connsiteY3906" fmla="*/ 826447 h 2304301"/>
              <a:gd name="connsiteX3907" fmla="*/ 3912363 w 9144000"/>
              <a:gd name="connsiteY3907" fmla="*/ 879577 h 2304301"/>
              <a:gd name="connsiteX3908" fmla="*/ 3905476 w 9144000"/>
              <a:gd name="connsiteY3908" fmla="*/ 882547 h 2304301"/>
              <a:gd name="connsiteX3909" fmla="*/ 3935744 w 9144000"/>
              <a:gd name="connsiteY3909" fmla="*/ 887101 h 2304301"/>
              <a:gd name="connsiteX3910" fmla="*/ 4053284 w 9144000"/>
              <a:gd name="connsiteY3910" fmla="*/ 834292 h 2304301"/>
              <a:gd name="connsiteX3911" fmla="*/ 1637413 w 9144000"/>
              <a:gd name="connsiteY3911" fmla="*/ 825922 h 2304301"/>
              <a:gd name="connsiteX3912" fmla="*/ 1597093 w 9144000"/>
              <a:gd name="connsiteY3912" fmla="*/ 849923 h 2304301"/>
              <a:gd name="connsiteX3913" fmla="*/ 1637850 w 9144000"/>
              <a:gd name="connsiteY3913" fmla="*/ 826023 h 2304301"/>
              <a:gd name="connsiteX3914" fmla="*/ 8600861 w 9144000"/>
              <a:gd name="connsiteY3914" fmla="*/ 825870 h 2304301"/>
              <a:gd name="connsiteX3915" fmla="*/ 8493958 w 9144000"/>
              <a:gd name="connsiteY3915" fmla="*/ 878173 h 2304301"/>
              <a:gd name="connsiteX3916" fmla="*/ 8484014 w 9144000"/>
              <a:gd name="connsiteY3916" fmla="*/ 882462 h 2304301"/>
              <a:gd name="connsiteX3917" fmla="*/ 8516080 w 9144000"/>
              <a:gd name="connsiteY3917" fmla="*/ 887286 h 2304301"/>
              <a:gd name="connsiteX3918" fmla="*/ 8634577 w 9144000"/>
              <a:gd name="connsiteY3918" fmla="*/ 834046 h 2304301"/>
              <a:gd name="connsiteX3919" fmla="*/ 6619219 w 9144000"/>
              <a:gd name="connsiteY3919" fmla="*/ 825727 h 2304301"/>
              <a:gd name="connsiteX3920" fmla="*/ 6557859 w 9144000"/>
              <a:gd name="connsiteY3920" fmla="*/ 849182 h 2304301"/>
              <a:gd name="connsiteX3921" fmla="*/ 6589548 w 9144000"/>
              <a:gd name="connsiteY3921" fmla="*/ 859483 h 2304301"/>
              <a:gd name="connsiteX3922" fmla="*/ 6620499 w 9144000"/>
              <a:gd name="connsiteY3922" fmla="*/ 869454 h 2304301"/>
              <a:gd name="connsiteX3923" fmla="*/ 6666222 w 9144000"/>
              <a:gd name="connsiteY3923" fmla="*/ 854612 h 2304301"/>
              <a:gd name="connsiteX3924" fmla="*/ 6682055 w 9144000"/>
              <a:gd name="connsiteY3924" fmla="*/ 849506 h 2304301"/>
              <a:gd name="connsiteX3925" fmla="*/ 8993520 w 9144000"/>
              <a:gd name="connsiteY3925" fmla="*/ 824640 h 2304301"/>
              <a:gd name="connsiteX3926" fmla="*/ 8925675 w 9144000"/>
              <a:gd name="connsiteY3926" fmla="*/ 846498 h 2304301"/>
              <a:gd name="connsiteX3927" fmla="*/ 8959561 w 9144000"/>
              <a:gd name="connsiteY3927" fmla="*/ 857464 h 2304301"/>
              <a:gd name="connsiteX3928" fmla="*/ 9016903 w 9144000"/>
              <a:gd name="connsiteY3928" fmla="*/ 876177 h 2304301"/>
              <a:gd name="connsiteX3929" fmla="*/ 9083203 w 9144000"/>
              <a:gd name="connsiteY3929" fmla="*/ 858847 h 2304301"/>
              <a:gd name="connsiteX3930" fmla="*/ 4411270 w 9144000"/>
              <a:gd name="connsiteY3930" fmla="*/ 824574 h 2304301"/>
              <a:gd name="connsiteX3931" fmla="*/ 4342945 w 9144000"/>
              <a:gd name="connsiteY3931" fmla="*/ 846586 h 2304301"/>
              <a:gd name="connsiteX3932" fmla="*/ 4376448 w 9144000"/>
              <a:gd name="connsiteY3932" fmla="*/ 857471 h 2304301"/>
              <a:gd name="connsiteX3933" fmla="*/ 4433175 w 9144000"/>
              <a:gd name="connsiteY3933" fmla="*/ 875769 h 2304301"/>
              <a:gd name="connsiteX3934" fmla="*/ 4500176 w 9144000"/>
              <a:gd name="connsiteY3934" fmla="*/ 858226 h 2304301"/>
              <a:gd name="connsiteX3935" fmla="*/ 7025205 w 9144000"/>
              <a:gd name="connsiteY3935" fmla="*/ 824545 h 2304301"/>
              <a:gd name="connsiteX3936" fmla="*/ 7019185 w 9144000"/>
              <a:gd name="connsiteY3936" fmla="*/ 825856 h 2304301"/>
              <a:gd name="connsiteX3937" fmla="*/ 7092425 w 9144000"/>
              <a:gd name="connsiteY3937" fmla="*/ 864964 h 2304301"/>
              <a:gd name="connsiteX3938" fmla="*/ 7133728 w 9144000"/>
              <a:gd name="connsiteY3938" fmla="*/ 883967 h 2304301"/>
              <a:gd name="connsiteX3939" fmla="*/ 7137242 w 9144000"/>
              <a:gd name="connsiteY3939" fmla="*/ 883394 h 2304301"/>
              <a:gd name="connsiteX3940" fmla="*/ 7071096 w 9144000"/>
              <a:gd name="connsiteY3940" fmla="*/ 851510 h 2304301"/>
              <a:gd name="connsiteX3941" fmla="*/ 4261208 w 9144000"/>
              <a:gd name="connsiteY3941" fmla="*/ 824539 h 2304301"/>
              <a:gd name="connsiteX3942" fmla="*/ 4171806 w 9144000"/>
              <a:gd name="connsiteY3942" fmla="*/ 858692 h 2304301"/>
              <a:gd name="connsiteX3943" fmla="*/ 4236754 w 9144000"/>
              <a:gd name="connsiteY3943" fmla="*/ 875873 h 2304301"/>
              <a:gd name="connsiteX3944" fmla="*/ 4297047 w 9144000"/>
              <a:gd name="connsiteY3944" fmla="*/ 856635 h 2304301"/>
              <a:gd name="connsiteX3945" fmla="*/ 4328631 w 9144000"/>
              <a:gd name="connsiteY3945" fmla="*/ 846443 h 2304301"/>
              <a:gd name="connsiteX3946" fmla="*/ 8843306 w 9144000"/>
              <a:gd name="connsiteY3946" fmla="*/ 824431 h 2304301"/>
              <a:gd name="connsiteX3947" fmla="*/ 8752787 w 9144000"/>
              <a:gd name="connsiteY3947" fmla="*/ 858399 h 2304301"/>
              <a:gd name="connsiteX3948" fmla="*/ 8818958 w 9144000"/>
              <a:gd name="connsiteY3948" fmla="*/ 875942 h 2304301"/>
              <a:gd name="connsiteX3949" fmla="*/ 8879502 w 9144000"/>
              <a:gd name="connsiteY3949" fmla="*/ 856635 h 2304301"/>
              <a:gd name="connsiteX3950" fmla="*/ 8911082 w 9144000"/>
              <a:gd name="connsiteY3950" fmla="*/ 846445 h 2304301"/>
              <a:gd name="connsiteX3951" fmla="*/ 2443373 w 9144000"/>
              <a:gd name="connsiteY3951" fmla="*/ 824406 h 2304301"/>
              <a:gd name="connsiteX3952" fmla="*/ 2438453 w 9144000"/>
              <a:gd name="connsiteY3952" fmla="*/ 825477 h 2304301"/>
              <a:gd name="connsiteX3953" fmla="*/ 2551026 w 9144000"/>
              <a:gd name="connsiteY3953" fmla="*/ 883529 h 2304301"/>
              <a:gd name="connsiteX3954" fmla="*/ 2554688 w 9144000"/>
              <a:gd name="connsiteY3954" fmla="*/ 882932 h 2304301"/>
              <a:gd name="connsiteX3955" fmla="*/ 2489501 w 9144000"/>
              <a:gd name="connsiteY3955" fmla="*/ 851510 h 2304301"/>
              <a:gd name="connsiteX3956" fmla="*/ 2211337 w 9144000"/>
              <a:gd name="connsiteY3956" fmla="*/ 822853 h 2304301"/>
              <a:gd name="connsiteX3957" fmla="*/ 2174218 w 9144000"/>
              <a:gd name="connsiteY3957" fmla="*/ 834821 h 2304301"/>
              <a:gd name="connsiteX3958" fmla="*/ 2244858 w 9144000"/>
              <a:gd name="connsiteY3958" fmla="*/ 865301 h 2304301"/>
              <a:gd name="connsiteX3959" fmla="*/ 2281485 w 9144000"/>
              <a:gd name="connsiteY3959" fmla="*/ 855723 h 2304301"/>
              <a:gd name="connsiteX3960" fmla="*/ 2270269 w 9144000"/>
              <a:gd name="connsiteY3960" fmla="*/ 850940 h 2304301"/>
              <a:gd name="connsiteX3961" fmla="*/ 7034168 w 9144000"/>
              <a:gd name="connsiteY3961" fmla="*/ 822594 h 2304301"/>
              <a:gd name="connsiteX3962" fmla="*/ 7033361 w 9144000"/>
              <a:gd name="connsiteY3962" fmla="*/ 822769 h 2304301"/>
              <a:gd name="connsiteX3963" fmla="*/ 7104416 w 9144000"/>
              <a:gd name="connsiteY3963" fmla="*/ 863811 h 2304301"/>
              <a:gd name="connsiteX3964" fmla="*/ 2452336 w 9144000"/>
              <a:gd name="connsiteY3964" fmla="*/ 822455 h 2304301"/>
              <a:gd name="connsiteX3965" fmla="*/ 2451527 w 9144000"/>
              <a:gd name="connsiteY3965" fmla="*/ 822631 h 2304301"/>
              <a:gd name="connsiteX3966" fmla="*/ 2522821 w 9144000"/>
              <a:gd name="connsiteY3966" fmla="*/ 863811 h 2304301"/>
              <a:gd name="connsiteX3967" fmla="*/ 6458754 w 9144000"/>
              <a:gd name="connsiteY3967" fmla="*/ 821480 h 2304301"/>
              <a:gd name="connsiteX3968" fmla="*/ 6444036 w 9144000"/>
              <a:gd name="connsiteY3968" fmla="*/ 828538 h 2304301"/>
              <a:gd name="connsiteX3969" fmla="*/ 6375899 w 9144000"/>
              <a:gd name="connsiteY3969" fmla="*/ 858540 h 2304301"/>
              <a:gd name="connsiteX3970" fmla="*/ 6407349 w 9144000"/>
              <a:gd name="connsiteY3970" fmla="*/ 866845 h 2304301"/>
              <a:gd name="connsiteX3971" fmla="*/ 6442480 w 9144000"/>
              <a:gd name="connsiteY3971" fmla="*/ 852885 h 2304301"/>
              <a:gd name="connsiteX3972" fmla="*/ 6490856 w 9144000"/>
              <a:gd name="connsiteY3972" fmla="*/ 831903 h 2304301"/>
              <a:gd name="connsiteX3973" fmla="*/ 6787064 w 9144000"/>
              <a:gd name="connsiteY3973" fmla="*/ 820412 h 2304301"/>
              <a:gd name="connsiteX3974" fmla="*/ 6751037 w 9144000"/>
              <a:gd name="connsiteY3974" fmla="*/ 832033 h 2304301"/>
              <a:gd name="connsiteX3975" fmla="*/ 6830956 w 9144000"/>
              <a:gd name="connsiteY3975" fmla="*/ 866551 h 2304301"/>
              <a:gd name="connsiteX3976" fmla="*/ 6866073 w 9144000"/>
              <a:gd name="connsiteY3976" fmla="*/ 857360 h 2304301"/>
              <a:gd name="connsiteX3977" fmla="*/ 6851014 w 9144000"/>
              <a:gd name="connsiteY3977" fmla="*/ 850940 h 2304301"/>
              <a:gd name="connsiteX3978" fmla="*/ 4686360 w 9144000"/>
              <a:gd name="connsiteY3978" fmla="*/ 820399 h 2304301"/>
              <a:gd name="connsiteX3979" fmla="*/ 4655935 w 9144000"/>
              <a:gd name="connsiteY3979" fmla="*/ 827019 h 2304301"/>
              <a:gd name="connsiteX3980" fmla="*/ 4777359 w 9144000"/>
              <a:gd name="connsiteY3980" fmla="*/ 883611 h 2304301"/>
              <a:gd name="connsiteX3981" fmla="*/ 4805000 w 9144000"/>
              <a:gd name="connsiteY3981" fmla="*/ 879079 h 2304301"/>
              <a:gd name="connsiteX3982" fmla="*/ 4797369 w 9144000"/>
              <a:gd name="connsiteY3982" fmla="*/ 875858 h 2304301"/>
              <a:gd name="connsiteX3983" fmla="*/ 1872505 w 9144000"/>
              <a:gd name="connsiteY3983" fmla="*/ 820245 h 2304301"/>
              <a:gd name="connsiteX3984" fmla="*/ 1864503 w 9144000"/>
              <a:gd name="connsiteY3984" fmla="*/ 824083 h 2304301"/>
              <a:gd name="connsiteX3985" fmla="*/ 1790027 w 9144000"/>
              <a:gd name="connsiteY3985" fmla="*/ 856879 h 2304301"/>
              <a:gd name="connsiteX3986" fmla="*/ 1790748 w 9144000"/>
              <a:gd name="connsiteY3986" fmla="*/ 857046 h 2304301"/>
              <a:gd name="connsiteX3987" fmla="*/ 1831873 w 9144000"/>
              <a:gd name="connsiteY3987" fmla="*/ 867902 h 2304301"/>
              <a:gd name="connsiteX3988" fmla="*/ 1863002 w 9144000"/>
              <a:gd name="connsiteY3988" fmla="*/ 855532 h 2304301"/>
              <a:gd name="connsiteX3989" fmla="*/ 1913590 w 9144000"/>
              <a:gd name="connsiteY3989" fmla="*/ 833585 h 2304301"/>
              <a:gd name="connsiteX3990" fmla="*/ 103439 w 9144000"/>
              <a:gd name="connsiteY3990" fmla="*/ 819800 h 2304301"/>
              <a:gd name="connsiteX3991" fmla="*/ 78857 w 9144000"/>
              <a:gd name="connsiteY3991" fmla="*/ 825153 h 2304301"/>
              <a:gd name="connsiteX3992" fmla="*/ 201839 w 9144000"/>
              <a:gd name="connsiteY3992" fmla="*/ 882476 h 2304301"/>
              <a:gd name="connsiteX3993" fmla="*/ 222894 w 9144000"/>
              <a:gd name="connsiteY3993" fmla="*/ 879023 h 2304301"/>
              <a:gd name="connsiteX3994" fmla="*/ 217158 w 9144000"/>
              <a:gd name="connsiteY3994" fmla="*/ 876602 h 2304301"/>
              <a:gd name="connsiteX3995" fmla="*/ 3989658 w 9144000"/>
              <a:gd name="connsiteY3995" fmla="*/ 818865 h 2304301"/>
              <a:gd name="connsiteX3996" fmla="*/ 3912335 w 9144000"/>
              <a:gd name="connsiteY3996" fmla="*/ 859495 h 2304301"/>
              <a:gd name="connsiteX3997" fmla="*/ 3873069 w 9144000"/>
              <a:gd name="connsiteY3997" fmla="*/ 877671 h 2304301"/>
              <a:gd name="connsiteX3998" fmla="*/ 3897200 w 9144000"/>
              <a:gd name="connsiteY3998" fmla="*/ 881302 h 2304301"/>
              <a:gd name="connsiteX3999" fmla="*/ 3910798 w 9144000"/>
              <a:gd name="connsiteY3999" fmla="*/ 875438 h 2304301"/>
              <a:gd name="connsiteX4000" fmla="*/ 4014294 w 9144000"/>
              <a:gd name="connsiteY4000" fmla="*/ 824838 h 2304301"/>
              <a:gd name="connsiteX4001" fmla="*/ 8571006 w 9144000"/>
              <a:gd name="connsiteY4001" fmla="*/ 818631 h 2304301"/>
              <a:gd name="connsiteX4002" fmla="*/ 8494603 w 9144000"/>
              <a:gd name="connsiteY4002" fmla="*/ 858792 h 2304301"/>
              <a:gd name="connsiteX4003" fmla="*/ 8453430 w 9144000"/>
              <a:gd name="connsiteY4003" fmla="*/ 877861 h 2304301"/>
              <a:gd name="connsiteX4004" fmla="*/ 8478151 w 9144000"/>
              <a:gd name="connsiteY4004" fmla="*/ 881580 h 2304301"/>
              <a:gd name="connsiteX4005" fmla="*/ 8492393 w 9144000"/>
              <a:gd name="connsiteY4005" fmla="*/ 875438 h 2304301"/>
              <a:gd name="connsiteX4006" fmla="*/ 8596127 w 9144000"/>
              <a:gd name="connsiteY4006" fmla="*/ 824722 h 2304301"/>
              <a:gd name="connsiteX4007" fmla="*/ 4705535 w 9144000"/>
              <a:gd name="connsiteY4007" fmla="*/ 816226 h 2304301"/>
              <a:gd name="connsiteX4008" fmla="*/ 4691410 w 9144000"/>
              <a:gd name="connsiteY4008" fmla="*/ 819300 h 2304301"/>
              <a:gd name="connsiteX4009" fmla="*/ 4798571 w 9144000"/>
              <a:gd name="connsiteY4009" fmla="*/ 872799 h 2304301"/>
              <a:gd name="connsiteX4010" fmla="*/ 4811076 w 9144000"/>
              <a:gd name="connsiteY4010" fmla="*/ 878083 h 2304301"/>
              <a:gd name="connsiteX4011" fmla="*/ 4822709 w 9144000"/>
              <a:gd name="connsiteY4011" fmla="*/ 876176 h 2304301"/>
              <a:gd name="connsiteX4012" fmla="*/ 4797369 w 9144000"/>
              <a:gd name="connsiteY4012" fmla="*/ 864840 h 2304301"/>
              <a:gd name="connsiteX4013" fmla="*/ 124688 w 9144000"/>
              <a:gd name="connsiteY4013" fmla="*/ 815172 h 2304301"/>
              <a:gd name="connsiteX4014" fmla="*/ 109974 w 9144000"/>
              <a:gd name="connsiteY4014" fmla="*/ 818376 h 2304301"/>
              <a:gd name="connsiteX4015" fmla="*/ 219033 w 9144000"/>
              <a:gd name="connsiteY4015" fmla="*/ 872819 h 2304301"/>
              <a:gd name="connsiteX4016" fmla="*/ 230694 w 9144000"/>
              <a:gd name="connsiteY4016" fmla="*/ 877744 h 2304301"/>
              <a:gd name="connsiteX4017" fmla="*/ 243086 w 9144000"/>
              <a:gd name="connsiteY4017" fmla="*/ 875713 h 2304301"/>
              <a:gd name="connsiteX4018" fmla="*/ 217186 w 9144000"/>
              <a:gd name="connsiteY4018" fmla="*/ 864128 h 2304301"/>
              <a:gd name="connsiteX4019" fmla="*/ 3964467 w 9144000"/>
              <a:gd name="connsiteY4019" fmla="*/ 812757 h 2304301"/>
              <a:gd name="connsiteX4020" fmla="*/ 3912396 w 9144000"/>
              <a:gd name="connsiteY4020" fmla="*/ 841760 h 2304301"/>
              <a:gd name="connsiteX4021" fmla="*/ 3848150 w 9144000"/>
              <a:gd name="connsiteY4021" fmla="*/ 873922 h 2304301"/>
              <a:gd name="connsiteX4022" fmla="*/ 3865879 w 9144000"/>
              <a:gd name="connsiteY4022" fmla="*/ 876589 h 2304301"/>
              <a:gd name="connsiteX4023" fmla="*/ 3910421 w 9144000"/>
              <a:gd name="connsiteY4023" fmla="*/ 855944 h 2304301"/>
              <a:gd name="connsiteX4024" fmla="*/ 3983666 w 9144000"/>
              <a:gd name="connsiteY4024" fmla="*/ 817412 h 2304301"/>
              <a:gd name="connsiteX4025" fmla="*/ 8546673 w 9144000"/>
              <a:gd name="connsiteY4025" fmla="*/ 812731 h 2304301"/>
              <a:gd name="connsiteX4026" fmla="*/ 8494589 w 9144000"/>
              <a:gd name="connsiteY4026" fmla="*/ 841760 h 2304301"/>
              <a:gd name="connsiteX4027" fmla="*/ 8428615 w 9144000"/>
              <a:gd name="connsiteY4027" fmla="*/ 874128 h 2304301"/>
              <a:gd name="connsiteX4028" fmla="*/ 8447318 w 9144000"/>
              <a:gd name="connsiteY4028" fmla="*/ 876942 h 2304301"/>
              <a:gd name="connsiteX4029" fmla="*/ 8492653 w 9144000"/>
              <a:gd name="connsiteY4029" fmla="*/ 855935 h 2304301"/>
              <a:gd name="connsiteX4030" fmla="*/ 8565924 w 9144000"/>
              <a:gd name="connsiteY4030" fmla="*/ 817399 h 2304301"/>
              <a:gd name="connsiteX4031" fmla="*/ 2245913 w 9144000"/>
              <a:gd name="connsiteY4031" fmla="*/ 811704 h 2304301"/>
              <a:gd name="connsiteX4032" fmla="*/ 2217470 w 9144000"/>
              <a:gd name="connsiteY4032" fmla="*/ 820875 h 2304301"/>
              <a:gd name="connsiteX4033" fmla="*/ 2272816 w 9144000"/>
              <a:gd name="connsiteY4033" fmla="*/ 847296 h 2304301"/>
              <a:gd name="connsiteX4034" fmla="*/ 2288533 w 9144000"/>
              <a:gd name="connsiteY4034" fmla="*/ 853879 h 2304301"/>
              <a:gd name="connsiteX4035" fmla="*/ 2317967 w 9144000"/>
              <a:gd name="connsiteY4035" fmla="*/ 846182 h 2304301"/>
              <a:gd name="connsiteX4036" fmla="*/ 2270269 w 9144000"/>
              <a:gd name="connsiteY4036" fmla="*/ 824402 h 2304301"/>
              <a:gd name="connsiteX4037" fmla="*/ 4729846 w 9144000"/>
              <a:gd name="connsiteY4037" fmla="*/ 810935 h 2304301"/>
              <a:gd name="connsiteX4038" fmla="*/ 4711432 w 9144000"/>
              <a:gd name="connsiteY4038" fmla="*/ 814943 h 2304301"/>
              <a:gd name="connsiteX4039" fmla="*/ 4798571 w 9144000"/>
              <a:gd name="connsiteY4039" fmla="*/ 861023 h 2304301"/>
              <a:gd name="connsiteX4040" fmla="*/ 4829837 w 9144000"/>
              <a:gd name="connsiteY4040" fmla="*/ 875007 h 2304301"/>
              <a:gd name="connsiteX4041" fmla="*/ 4847588 w 9144000"/>
              <a:gd name="connsiteY4041" fmla="*/ 872096 h 2304301"/>
              <a:gd name="connsiteX4042" fmla="*/ 4798068 w 9144000"/>
              <a:gd name="connsiteY4042" fmla="*/ 848841 h 2304301"/>
              <a:gd name="connsiteX4043" fmla="*/ 149289 w 9144000"/>
              <a:gd name="connsiteY4043" fmla="*/ 809815 h 2304301"/>
              <a:gd name="connsiteX4044" fmla="*/ 132051 w 9144000"/>
              <a:gd name="connsiteY4044" fmla="*/ 813569 h 2304301"/>
              <a:gd name="connsiteX4045" fmla="*/ 219062 w 9144000"/>
              <a:gd name="connsiteY4045" fmla="*/ 859582 h 2304301"/>
              <a:gd name="connsiteX4046" fmla="*/ 251899 w 9144000"/>
              <a:gd name="connsiteY4046" fmla="*/ 874268 h 2304301"/>
              <a:gd name="connsiteX4047" fmla="*/ 268332 w 9144000"/>
              <a:gd name="connsiteY4047" fmla="*/ 871573 h 2304301"/>
              <a:gd name="connsiteX4048" fmla="*/ 217160 w 9144000"/>
              <a:gd name="connsiteY4048" fmla="*/ 847537 h 2304301"/>
              <a:gd name="connsiteX4049" fmla="*/ 6421688 w 9144000"/>
              <a:gd name="connsiteY4049" fmla="*/ 809445 h 2304301"/>
              <a:gd name="connsiteX4050" fmla="*/ 6338042 w 9144000"/>
              <a:gd name="connsiteY4050" fmla="*/ 849655 h 2304301"/>
              <a:gd name="connsiteX4051" fmla="*/ 6370659 w 9144000"/>
              <a:gd name="connsiteY4051" fmla="*/ 857237 h 2304301"/>
              <a:gd name="connsiteX4052" fmla="*/ 6443141 w 9144000"/>
              <a:gd name="connsiteY4052" fmla="*/ 825263 h 2304301"/>
              <a:gd name="connsiteX4053" fmla="*/ 6454112 w 9144000"/>
              <a:gd name="connsiteY4053" fmla="*/ 819973 h 2304301"/>
              <a:gd name="connsiteX4054" fmla="*/ 1837389 w 9144000"/>
              <a:gd name="connsiteY4054" fmla="*/ 808843 h 2304301"/>
              <a:gd name="connsiteX4055" fmla="*/ 1754586 w 9144000"/>
              <a:gd name="connsiteY4055" fmla="*/ 848647 h 2304301"/>
              <a:gd name="connsiteX4056" fmla="*/ 1784187 w 9144000"/>
              <a:gd name="connsiteY4056" fmla="*/ 855522 h 2304301"/>
              <a:gd name="connsiteX4057" fmla="*/ 1862872 w 9144000"/>
              <a:gd name="connsiteY4057" fmla="*/ 820808 h 2304301"/>
              <a:gd name="connsiteX4058" fmla="*/ 1867447 w 9144000"/>
              <a:gd name="connsiteY4058" fmla="*/ 818602 h 2304301"/>
              <a:gd name="connsiteX4059" fmla="*/ 6823987 w 9144000"/>
              <a:gd name="connsiteY4059" fmla="*/ 808502 h 2304301"/>
              <a:gd name="connsiteX4060" fmla="*/ 6793393 w 9144000"/>
              <a:gd name="connsiteY4060" fmla="*/ 818371 h 2304301"/>
              <a:gd name="connsiteX4061" fmla="*/ 6853986 w 9144000"/>
              <a:gd name="connsiteY4061" fmla="*/ 847296 h 2304301"/>
              <a:gd name="connsiteX4062" fmla="*/ 6873412 w 9144000"/>
              <a:gd name="connsiteY4062" fmla="*/ 855440 h 2304301"/>
              <a:gd name="connsiteX4063" fmla="*/ 6904842 w 9144000"/>
              <a:gd name="connsiteY4063" fmla="*/ 847214 h 2304301"/>
              <a:gd name="connsiteX4064" fmla="*/ 6851863 w 9144000"/>
              <a:gd name="connsiteY4064" fmla="*/ 823036 h 2304301"/>
              <a:gd name="connsiteX4065" fmla="*/ 3945711 w 9144000"/>
              <a:gd name="connsiteY4065" fmla="*/ 808210 h 2304301"/>
              <a:gd name="connsiteX4066" fmla="*/ 3913192 w 9144000"/>
              <a:gd name="connsiteY4066" fmla="*/ 827226 h 2304301"/>
              <a:gd name="connsiteX4067" fmla="*/ 3829638 w 9144000"/>
              <a:gd name="connsiteY4067" fmla="*/ 871136 h 2304301"/>
              <a:gd name="connsiteX4068" fmla="*/ 3841640 w 9144000"/>
              <a:gd name="connsiteY4068" fmla="*/ 872942 h 2304301"/>
              <a:gd name="connsiteX4069" fmla="*/ 3910831 w 9144000"/>
              <a:gd name="connsiteY4069" fmla="*/ 838294 h 2304301"/>
              <a:gd name="connsiteX4070" fmla="*/ 3959051 w 9144000"/>
              <a:gd name="connsiteY4070" fmla="*/ 811444 h 2304301"/>
              <a:gd name="connsiteX4071" fmla="*/ 9044759 w 9144000"/>
              <a:gd name="connsiteY4071" fmla="*/ 808132 h 2304301"/>
              <a:gd name="connsiteX4072" fmla="*/ 8999434 w 9144000"/>
              <a:gd name="connsiteY4072" fmla="*/ 822734 h 2304301"/>
              <a:gd name="connsiteX4073" fmla="*/ 9089790 w 9144000"/>
              <a:gd name="connsiteY4073" fmla="*/ 857125 h 2304301"/>
              <a:gd name="connsiteX4074" fmla="*/ 9132037 w 9144000"/>
              <a:gd name="connsiteY4074" fmla="*/ 846082 h 2304301"/>
              <a:gd name="connsiteX4075" fmla="*/ 8527519 w 9144000"/>
              <a:gd name="connsiteY4075" fmla="*/ 808086 h 2304301"/>
              <a:gd name="connsiteX4076" fmla="*/ 8494788 w 9144000"/>
              <a:gd name="connsiteY4076" fmla="*/ 827226 h 2304301"/>
              <a:gd name="connsiteX4077" fmla="*/ 8409302 w 9144000"/>
              <a:gd name="connsiteY4077" fmla="*/ 871223 h 2304301"/>
              <a:gd name="connsiteX4078" fmla="*/ 8421536 w 9144000"/>
              <a:gd name="connsiteY4078" fmla="*/ 873063 h 2304301"/>
              <a:gd name="connsiteX4079" fmla="*/ 8492427 w 9144000"/>
              <a:gd name="connsiteY4079" fmla="*/ 838294 h 2304301"/>
              <a:gd name="connsiteX4080" fmla="*/ 8540865 w 9144000"/>
              <a:gd name="connsiteY4080" fmla="*/ 811323 h 2304301"/>
              <a:gd name="connsiteX4081" fmla="*/ 2098919 w 9144000"/>
              <a:gd name="connsiteY4081" fmla="*/ 807804 h 2304301"/>
              <a:gd name="connsiteX4082" fmla="*/ 2086056 w 9144000"/>
              <a:gd name="connsiteY4082" fmla="*/ 812670 h 2304301"/>
              <a:gd name="connsiteX4083" fmla="*/ 2049557 w 9144000"/>
              <a:gd name="connsiteY4083" fmla="*/ 826618 h 2304301"/>
              <a:gd name="connsiteX4084" fmla="*/ 2111782 w 9144000"/>
              <a:gd name="connsiteY4084" fmla="*/ 850192 h 2304301"/>
              <a:gd name="connsiteX4085" fmla="*/ 2160668 w 9144000"/>
              <a:gd name="connsiteY4085" fmla="*/ 834430 h 2304301"/>
              <a:gd name="connsiteX4086" fmla="*/ 4747627 w 9144000"/>
              <a:gd name="connsiteY4086" fmla="*/ 807066 h 2304301"/>
              <a:gd name="connsiteX4087" fmla="*/ 4735285 w 9144000"/>
              <a:gd name="connsiteY4087" fmla="*/ 809752 h 2304301"/>
              <a:gd name="connsiteX4088" fmla="*/ 4798571 w 9144000"/>
              <a:gd name="connsiteY4088" fmla="*/ 844804 h 2304301"/>
              <a:gd name="connsiteX4089" fmla="*/ 4854425 w 9144000"/>
              <a:gd name="connsiteY4089" fmla="*/ 870975 h 2304301"/>
              <a:gd name="connsiteX4090" fmla="*/ 4866269 w 9144000"/>
              <a:gd name="connsiteY4090" fmla="*/ 869033 h 2304301"/>
              <a:gd name="connsiteX4091" fmla="*/ 4797363 w 9144000"/>
              <a:gd name="connsiteY4091" fmla="*/ 835654 h 2304301"/>
              <a:gd name="connsiteX4092" fmla="*/ 1985585 w 9144000"/>
              <a:gd name="connsiteY4092" fmla="*/ 806277 h 2304301"/>
              <a:gd name="connsiteX4093" fmla="*/ 1924762 w 9144000"/>
              <a:gd name="connsiteY4093" fmla="*/ 832719 h 2304301"/>
              <a:gd name="connsiteX4094" fmla="*/ 1978075 w 9144000"/>
              <a:gd name="connsiteY4094" fmla="*/ 850048 h 2304301"/>
              <a:gd name="connsiteX4095" fmla="*/ 2039325 w 9144000"/>
              <a:gd name="connsiteY4095" fmla="*/ 826672 h 2304301"/>
              <a:gd name="connsiteX4096" fmla="*/ 2004980 w 9144000"/>
              <a:gd name="connsiteY4096" fmla="*/ 813696 h 2304301"/>
              <a:gd name="connsiteX4097" fmla="*/ 4203325 w 9144000"/>
              <a:gd name="connsiteY4097" fmla="*/ 805731 h 2304301"/>
              <a:gd name="connsiteX4098" fmla="*/ 4114269 w 9144000"/>
              <a:gd name="connsiteY4098" fmla="*/ 844481 h 2304301"/>
              <a:gd name="connsiteX4099" fmla="*/ 4159583 w 9144000"/>
              <a:gd name="connsiteY4099" fmla="*/ 855459 h 2304301"/>
              <a:gd name="connsiteX4100" fmla="*/ 4165344 w 9144000"/>
              <a:gd name="connsiteY4100" fmla="*/ 856983 h 2304301"/>
              <a:gd name="connsiteX4101" fmla="*/ 4255344 w 9144000"/>
              <a:gd name="connsiteY4101" fmla="*/ 822633 h 2304301"/>
              <a:gd name="connsiteX4102" fmla="*/ 168929 w 9144000"/>
              <a:gd name="connsiteY4102" fmla="*/ 805538 h 2304301"/>
              <a:gd name="connsiteX4103" fmla="*/ 156645 w 9144000"/>
              <a:gd name="connsiteY4103" fmla="*/ 808213 h 2304301"/>
              <a:gd name="connsiteX4104" fmla="*/ 219035 w 9144000"/>
              <a:gd name="connsiteY4104" fmla="*/ 842773 h 2304301"/>
              <a:gd name="connsiteX4105" fmla="*/ 277345 w 9144000"/>
              <a:gd name="connsiteY4105" fmla="*/ 870095 h 2304301"/>
              <a:gd name="connsiteX4106" fmla="*/ 289191 w 9144000"/>
              <a:gd name="connsiteY4106" fmla="*/ 868153 h 2304301"/>
              <a:gd name="connsiteX4107" fmla="*/ 217177 w 9144000"/>
              <a:gd name="connsiteY4107" fmla="*/ 833269 h 2304301"/>
              <a:gd name="connsiteX4108" fmla="*/ 8783901 w 9144000"/>
              <a:gd name="connsiteY4108" fmla="*/ 805137 h 2304301"/>
              <a:gd name="connsiteX4109" fmla="*/ 8694486 w 9144000"/>
              <a:gd name="connsiteY4109" fmla="*/ 844004 h 2304301"/>
              <a:gd name="connsiteX4110" fmla="*/ 8741720 w 9144000"/>
              <a:gd name="connsiteY4110" fmla="*/ 855465 h 2304301"/>
              <a:gd name="connsiteX4111" fmla="*/ 8745430 w 9144000"/>
              <a:gd name="connsiteY4111" fmla="*/ 856449 h 2304301"/>
              <a:gd name="connsiteX4112" fmla="*/ 8836639 w 9144000"/>
              <a:gd name="connsiteY4112" fmla="*/ 822266 h 2304301"/>
              <a:gd name="connsiteX4113" fmla="*/ 4472339 w 9144000"/>
              <a:gd name="connsiteY4113" fmla="*/ 804899 h 2304301"/>
              <a:gd name="connsiteX4114" fmla="*/ 4418131 w 9144000"/>
              <a:gd name="connsiteY4114" fmla="*/ 822364 h 2304301"/>
              <a:gd name="connsiteX4115" fmla="*/ 4507710 w 9144000"/>
              <a:gd name="connsiteY4115" fmla="*/ 856253 h 2304301"/>
              <a:gd name="connsiteX4116" fmla="*/ 4559776 w 9144000"/>
              <a:gd name="connsiteY4116" fmla="*/ 842620 h 2304301"/>
              <a:gd name="connsiteX4117" fmla="*/ 3929714 w 9144000"/>
              <a:gd name="connsiteY4117" fmla="*/ 804686 h 2304301"/>
              <a:gd name="connsiteX4118" fmla="*/ 3887804 w 9144000"/>
              <a:gd name="connsiteY4118" fmla="*/ 830304 h 2304301"/>
              <a:gd name="connsiteX4119" fmla="*/ 3815142 w 9144000"/>
              <a:gd name="connsiteY4119" fmla="*/ 868955 h 2304301"/>
              <a:gd name="connsiteX4120" fmla="*/ 3821381 w 9144000"/>
              <a:gd name="connsiteY4120" fmla="*/ 869894 h 2304301"/>
              <a:gd name="connsiteX4121" fmla="*/ 3883943 w 9144000"/>
              <a:gd name="connsiteY4121" fmla="*/ 837897 h 2304301"/>
              <a:gd name="connsiteX4122" fmla="*/ 3937739 w 9144000"/>
              <a:gd name="connsiteY4122" fmla="*/ 806288 h 2304301"/>
              <a:gd name="connsiteX4123" fmla="*/ 8510890 w 9144000"/>
              <a:gd name="connsiteY4123" fmla="*/ 804459 h 2304301"/>
              <a:gd name="connsiteX4124" fmla="*/ 8442416 w 9144000"/>
              <a:gd name="connsiteY4124" fmla="*/ 845345 h 2304301"/>
              <a:gd name="connsiteX4125" fmla="*/ 8396435 w 9144000"/>
              <a:gd name="connsiteY4125" fmla="*/ 869287 h 2304301"/>
              <a:gd name="connsiteX4126" fmla="*/ 8402821 w 9144000"/>
              <a:gd name="connsiteY4126" fmla="*/ 870248 h 2304301"/>
              <a:gd name="connsiteX4127" fmla="*/ 8438542 w 9144000"/>
              <a:gd name="connsiteY4127" fmla="*/ 852364 h 2304301"/>
              <a:gd name="connsiteX4128" fmla="*/ 8519134 w 9144000"/>
              <a:gd name="connsiteY4128" fmla="*/ 806105 h 2304301"/>
              <a:gd name="connsiteX4129" fmla="*/ 6563199 w 9144000"/>
              <a:gd name="connsiteY4129" fmla="*/ 804434 h 2304301"/>
              <a:gd name="connsiteX4130" fmla="*/ 6502022 w 9144000"/>
              <a:gd name="connsiteY4130" fmla="*/ 831033 h 2304301"/>
              <a:gd name="connsiteX4131" fmla="*/ 6551313 w 9144000"/>
              <a:gd name="connsiteY4131" fmla="*/ 847055 h 2304301"/>
              <a:gd name="connsiteX4132" fmla="*/ 6613182 w 9144000"/>
              <a:gd name="connsiteY4132" fmla="*/ 823443 h 2304301"/>
              <a:gd name="connsiteX4133" fmla="*/ 6587426 w 9144000"/>
              <a:gd name="connsiteY4133" fmla="*/ 813696 h 2304301"/>
              <a:gd name="connsiteX4134" fmla="*/ 6675847 w 9144000"/>
              <a:gd name="connsiteY4134" fmla="*/ 804119 h 2304301"/>
              <a:gd name="connsiteX4135" fmla="*/ 6666188 w 9144000"/>
              <a:gd name="connsiteY4135" fmla="*/ 807773 h 2304301"/>
              <a:gd name="connsiteX4136" fmla="*/ 6625753 w 9144000"/>
              <a:gd name="connsiteY4136" fmla="*/ 823230 h 2304301"/>
              <a:gd name="connsiteX4137" fmla="*/ 6689147 w 9144000"/>
              <a:gd name="connsiteY4137" fmla="*/ 847219 h 2304301"/>
              <a:gd name="connsiteX4138" fmla="*/ 6738665 w 9144000"/>
              <a:gd name="connsiteY4138" fmla="*/ 831251 h 2304301"/>
              <a:gd name="connsiteX4139" fmla="*/ 4761670 w 9144000"/>
              <a:gd name="connsiteY4139" fmla="*/ 804010 h 2304301"/>
              <a:gd name="connsiteX4140" fmla="*/ 4755238 w 9144000"/>
              <a:gd name="connsiteY4140" fmla="*/ 805410 h 2304301"/>
              <a:gd name="connsiteX4141" fmla="*/ 4804373 w 9144000"/>
              <a:gd name="connsiteY4141" fmla="*/ 833748 h 2304301"/>
              <a:gd name="connsiteX4142" fmla="*/ 4874796 w 9144000"/>
              <a:gd name="connsiteY4142" fmla="*/ 867635 h 2304301"/>
              <a:gd name="connsiteX4143" fmla="*/ 4875883 w 9144000"/>
              <a:gd name="connsiteY4143" fmla="*/ 867457 h 2304301"/>
              <a:gd name="connsiteX4144" fmla="*/ 4880785 w 9144000"/>
              <a:gd name="connsiteY4144" fmla="*/ 866901 h 2304301"/>
              <a:gd name="connsiteX4145" fmla="*/ 4802373 w 9144000"/>
              <a:gd name="connsiteY4145" fmla="*/ 828111 h 2304301"/>
              <a:gd name="connsiteX4146" fmla="*/ 181132 w 9144000"/>
              <a:gd name="connsiteY4146" fmla="*/ 802881 h 2304301"/>
              <a:gd name="connsiteX4147" fmla="*/ 174728 w 9144000"/>
              <a:gd name="connsiteY4147" fmla="*/ 804275 h 2304301"/>
              <a:gd name="connsiteX4148" fmla="*/ 224196 w 9144000"/>
              <a:gd name="connsiteY4148" fmla="*/ 832793 h 2304301"/>
              <a:gd name="connsiteX4149" fmla="*/ 295707 w 9144000"/>
              <a:gd name="connsiteY4149" fmla="*/ 867200 h 2304301"/>
              <a:gd name="connsiteX4150" fmla="*/ 301726 w 9144000"/>
              <a:gd name="connsiteY4150" fmla="*/ 866517 h 2304301"/>
              <a:gd name="connsiteX4151" fmla="*/ 222146 w 9144000"/>
              <a:gd name="connsiteY4151" fmla="*/ 827158 h 2304301"/>
              <a:gd name="connsiteX4152" fmla="*/ 2274919 w 9144000"/>
              <a:gd name="connsiteY4152" fmla="*/ 802352 h 2304301"/>
              <a:gd name="connsiteX4153" fmla="*/ 2252219 w 9144000"/>
              <a:gd name="connsiteY4153" fmla="*/ 809671 h 2304301"/>
              <a:gd name="connsiteX4154" fmla="*/ 2272392 w 9144000"/>
              <a:gd name="connsiteY4154" fmla="*/ 820188 h 2304301"/>
              <a:gd name="connsiteX4155" fmla="*/ 2324488 w 9144000"/>
              <a:gd name="connsiteY4155" fmla="*/ 844476 h 2304301"/>
              <a:gd name="connsiteX4156" fmla="*/ 2347279 w 9144000"/>
              <a:gd name="connsiteY4156" fmla="*/ 838516 h 2304301"/>
              <a:gd name="connsiteX4157" fmla="*/ 3917856 w 9144000"/>
              <a:gd name="connsiteY4157" fmla="*/ 802320 h 2304301"/>
              <a:gd name="connsiteX4158" fmla="*/ 3813391 w 9144000"/>
              <a:gd name="connsiteY4158" fmla="*/ 862066 h 2304301"/>
              <a:gd name="connsiteX4159" fmla="*/ 3803267 w 9144000"/>
              <a:gd name="connsiteY4159" fmla="*/ 867168 h 2304301"/>
              <a:gd name="connsiteX4160" fmla="*/ 3809230 w 9144000"/>
              <a:gd name="connsiteY4160" fmla="*/ 868065 h 2304301"/>
              <a:gd name="connsiteX4161" fmla="*/ 3811873 w 9144000"/>
              <a:gd name="connsiteY4161" fmla="*/ 866770 h 2304301"/>
              <a:gd name="connsiteX4162" fmla="*/ 3925219 w 9144000"/>
              <a:gd name="connsiteY4162" fmla="*/ 803789 h 2304301"/>
              <a:gd name="connsiteX4163" fmla="*/ 8499472 w 9144000"/>
              <a:gd name="connsiteY4163" fmla="*/ 802180 h 2304301"/>
              <a:gd name="connsiteX4164" fmla="*/ 8383377 w 9144000"/>
              <a:gd name="connsiteY4164" fmla="*/ 867323 h 2304301"/>
              <a:gd name="connsiteX4165" fmla="*/ 8388752 w 9144000"/>
              <a:gd name="connsiteY4165" fmla="*/ 868131 h 2304301"/>
              <a:gd name="connsiteX4166" fmla="*/ 8506967 w 9144000"/>
              <a:gd name="connsiteY4166" fmla="*/ 803676 h 2304301"/>
              <a:gd name="connsiteX4167" fmla="*/ 4774244 w 9144000"/>
              <a:gd name="connsiteY4167" fmla="*/ 801274 h 2304301"/>
              <a:gd name="connsiteX4168" fmla="*/ 4765732 w 9144000"/>
              <a:gd name="connsiteY4168" fmla="*/ 803126 h 2304301"/>
              <a:gd name="connsiteX4169" fmla="*/ 4880097 w 9144000"/>
              <a:gd name="connsiteY4169" fmla="*/ 864200 h 2304301"/>
              <a:gd name="connsiteX4170" fmla="*/ 4884942 w 9144000"/>
              <a:gd name="connsiteY4170" fmla="*/ 866430 h 2304301"/>
              <a:gd name="connsiteX4171" fmla="*/ 4889887 w 9144000"/>
              <a:gd name="connsiteY4171" fmla="*/ 865869 h 2304301"/>
              <a:gd name="connsiteX4172" fmla="*/ 4858551 w 9144000"/>
              <a:gd name="connsiteY4172" fmla="*/ 850771 h 2304301"/>
              <a:gd name="connsiteX4173" fmla="*/ 193777 w 9144000"/>
              <a:gd name="connsiteY4173" fmla="*/ 800127 h 2304301"/>
              <a:gd name="connsiteX4174" fmla="*/ 185209 w 9144000"/>
              <a:gd name="connsiteY4174" fmla="*/ 801993 h 2304301"/>
              <a:gd name="connsiteX4175" fmla="*/ 299940 w 9144000"/>
              <a:gd name="connsiteY4175" fmla="*/ 863244 h 2304301"/>
              <a:gd name="connsiteX4176" fmla="*/ 306000 w 9144000"/>
              <a:gd name="connsiteY4176" fmla="*/ 866032 h 2304301"/>
              <a:gd name="connsiteX4177" fmla="*/ 310878 w 9144000"/>
              <a:gd name="connsiteY4177" fmla="*/ 865479 h 2304301"/>
              <a:gd name="connsiteX4178" fmla="*/ 278373 w 9144000"/>
              <a:gd name="connsiteY4178" fmla="*/ 849818 h 2304301"/>
              <a:gd name="connsiteX4179" fmla="*/ 8488780 w 9144000"/>
              <a:gd name="connsiteY4179" fmla="*/ 800047 h 2304301"/>
              <a:gd name="connsiteX4180" fmla="*/ 8442700 w 9144000"/>
              <a:gd name="connsiteY4180" fmla="*/ 828317 h 2304301"/>
              <a:gd name="connsiteX4181" fmla="*/ 8373531 w 9144000"/>
              <a:gd name="connsiteY4181" fmla="*/ 865842 h 2304301"/>
              <a:gd name="connsiteX4182" fmla="*/ 8375832 w 9144000"/>
              <a:gd name="connsiteY4182" fmla="*/ 866188 h 2304301"/>
              <a:gd name="connsiteX4183" fmla="*/ 8441461 w 9144000"/>
              <a:gd name="connsiteY4183" fmla="*/ 831290 h 2304301"/>
              <a:gd name="connsiteX4184" fmla="*/ 8492357 w 9144000"/>
              <a:gd name="connsiteY4184" fmla="*/ 800761 h 2304301"/>
              <a:gd name="connsiteX4185" fmla="*/ 3905758 w 9144000"/>
              <a:gd name="connsiteY4185" fmla="*/ 799906 h 2304301"/>
              <a:gd name="connsiteX4186" fmla="*/ 3797070 w 9144000"/>
              <a:gd name="connsiteY4186" fmla="*/ 864726 h 2304301"/>
              <a:gd name="connsiteX4187" fmla="*/ 3794661 w 9144000"/>
              <a:gd name="connsiteY4187" fmla="*/ 865873 h 2304301"/>
              <a:gd name="connsiteX4188" fmla="*/ 3797215 w 9144000"/>
              <a:gd name="connsiteY4188" fmla="*/ 866257 h 2304301"/>
              <a:gd name="connsiteX4189" fmla="*/ 3909600 w 9144000"/>
              <a:gd name="connsiteY4189" fmla="*/ 800672 h 2304301"/>
              <a:gd name="connsiteX4190" fmla="*/ 1809344 w 9144000"/>
              <a:gd name="connsiteY4190" fmla="*/ 799736 h 2304301"/>
              <a:gd name="connsiteX4191" fmla="*/ 1726972 w 9144000"/>
              <a:gd name="connsiteY4191" fmla="*/ 842233 h 2304301"/>
              <a:gd name="connsiteX4192" fmla="*/ 1748792 w 9144000"/>
              <a:gd name="connsiteY4192" fmla="*/ 847301 h 2304301"/>
              <a:gd name="connsiteX4193" fmla="*/ 1832300 w 9144000"/>
              <a:gd name="connsiteY4193" fmla="*/ 807190 h 2304301"/>
              <a:gd name="connsiteX4194" fmla="*/ 4782035 w 9144000"/>
              <a:gd name="connsiteY4194" fmla="*/ 799579 h 2304301"/>
              <a:gd name="connsiteX4195" fmla="*/ 4778199 w 9144000"/>
              <a:gd name="connsiteY4195" fmla="*/ 800413 h 2304301"/>
              <a:gd name="connsiteX4196" fmla="*/ 4892064 w 9144000"/>
              <a:gd name="connsiteY4196" fmla="*/ 863060 h 2304301"/>
              <a:gd name="connsiteX4197" fmla="*/ 6852322 w 9144000"/>
              <a:gd name="connsiteY4197" fmla="*/ 799362 h 2304301"/>
              <a:gd name="connsiteX4198" fmla="*/ 6828794 w 9144000"/>
              <a:gd name="connsiteY4198" fmla="*/ 806951 h 2304301"/>
              <a:gd name="connsiteX4199" fmla="*/ 6853986 w 9144000"/>
              <a:gd name="connsiteY4199" fmla="*/ 820074 h 2304301"/>
              <a:gd name="connsiteX4200" fmla="*/ 6909536 w 9144000"/>
              <a:gd name="connsiteY4200" fmla="*/ 845986 h 2304301"/>
              <a:gd name="connsiteX4201" fmla="*/ 6929708 w 9144000"/>
              <a:gd name="connsiteY4201" fmla="*/ 840707 h 2304301"/>
              <a:gd name="connsiteX4202" fmla="*/ 6930557 w 9144000"/>
              <a:gd name="connsiteY4202" fmla="*/ 844998 h 2304301"/>
              <a:gd name="connsiteX4203" fmla="*/ 6915731 w 9144000"/>
              <a:gd name="connsiteY4203" fmla="*/ 848875 h 2304301"/>
              <a:gd name="connsiteX4204" fmla="*/ 7011686 w 9144000"/>
              <a:gd name="connsiteY4204" fmla="*/ 893632 h 2304301"/>
              <a:gd name="connsiteX4205" fmla="*/ 7030045 w 9144000"/>
              <a:gd name="connsiteY4205" fmla="*/ 900868 h 2304301"/>
              <a:gd name="connsiteX4206" fmla="*/ 7054457 w 9144000"/>
              <a:gd name="connsiteY4206" fmla="*/ 896889 h 2304301"/>
              <a:gd name="connsiteX4207" fmla="*/ 7010465 w 9144000"/>
              <a:gd name="connsiteY4207" fmla="*/ 878326 h 2304301"/>
              <a:gd name="connsiteX4208" fmla="*/ 6939934 w 9144000"/>
              <a:gd name="connsiteY4208" fmla="*/ 843109 h 2304301"/>
              <a:gd name="connsiteX4209" fmla="*/ 6931203 w 9144000"/>
              <a:gd name="connsiteY4209" fmla="*/ 845010 h 2304301"/>
              <a:gd name="connsiteX4210" fmla="*/ 6930479 w 9144000"/>
              <a:gd name="connsiteY4210" fmla="*/ 840712 h 2304301"/>
              <a:gd name="connsiteX4211" fmla="*/ 6933723 w 9144000"/>
              <a:gd name="connsiteY4211" fmla="*/ 840008 h 2304301"/>
              <a:gd name="connsiteX4212" fmla="*/ 6389699 w 9144000"/>
              <a:gd name="connsiteY4212" fmla="*/ 799058 h 2304301"/>
              <a:gd name="connsiteX4213" fmla="*/ 6305986 w 9144000"/>
              <a:gd name="connsiteY4213" fmla="*/ 842203 h 2304301"/>
              <a:gd name="connsiteX4214" fmla="*/ 6333313 w 9144000"/>
              <a:gd name="connsiteY4214" fmla="*/ 848555 h 2304301"/>
              <a:gd name="connsiteX4215" fmla="*/ 6417529 w 9144000"/>
              <a:gd name="connsiteY4215" fmla="*/ 808094 h 2304301"/>
              <a:gd name="connsiteX4216" fmla="*/ 3899596 w 9144000"/>
              <a:gd name="connsiteY4216" fmla="*/ 798676 h 2304301"/>
              <a:gd name="connsiteX4217" fmla="*/ 3809355 w 9144000"/>
              <a:gd name="connsiteY4217" fmla="*/ 852307 h 2304301"/>
              <a:gd name="connsiteX4218" fmla="*/ 3900589 w 9144000"/>
              <a:gd name="connsiteY4218" fmla="*/ 798874 h 2304301"/>
              <a:gd name="connsiteX4219" fmla="*/ 8480920 w 9144000"/>
              <a:gd name="connsiteY4219" fmla="*/ 798478 h 2304301"/>
              <a:gd name="connsiteX4220" fmla="*/ 8390525 w 9144000"/>
              <a:gd name="connsiteY4220" fmla="*/ 852307 h 2304301"/>
              <a:gd name="connsiteX4221" fmla="*/ 8482013 w 9144000"/>
              <a:gd name="connsiteY4221" fmla="*/ 798696 h 2304301"/>
              <a:gd name="connsiteX4222" fmla="*/ 201533 w 9144000"/>
              <a:gd name="connsiteY4222" fmla="*/ 798438 h 2304301"/>
              <a:gd name="connsiteX4223" fmla="*/ 197654 w 9144000"/>
              <a:gd name="connsiteY4223" fmla="*/ 799283 h 2304301"/>
              <a:gd name="connsiteX4224" fmla="*/ 311793 w 9144000"/>
              <a:gd name="connsiteY4224" fmla="*/ 862082 h 2304301"/>
              <a:gd name="connsiteX4225" fmla="*/ 8918624 w 9144000"/>
              <a:gd name="connsiteY4225" fmla="*/ 796044 h 2304301"/>
              <a:gd name="connsiteX4226" fmla="*/ 8879502 w 9144000"/>
              <a:gd name="connsiteY4226" fmla="*/ 810849 h 2304301"/>
              <a:gd name="connsiteX4227" fmla="*/ 8849875 w 9144000"/>
              <a:gd name="connsiteY4227" fmla="*/ 821966 h 2304301"/>
              <a:gd name="connsiteX4228" fmla="*/ 8918307 w 9144000"/>
              <a:gd name="connsiteY4228" fmla="*/ 844113 h 2304301"/>
              <a:gd name="connsiteX4229" fmla="*/ 8986706 w 9144000"/>
              <a:gd name="connsiteY4229" fmla="*/ 822041 h 2304301"/>
              <a:gd name="connsiteX4230" fmla="*/ 8956741 w 9144000"/>
              <a:gd name="connsiteY4230" fmla="*/ 810612 h 2304301"/>
              <a:gd name="connsiteX4231" fmla="*/ 4336214 w 9144000"/>
              <a:gd name="connsiteY4231" fmla="*/ 796027 h 2304301"/>
              <a:gd name="connsiteX4232" fmla="*/ 4297047 w 9144000"/>
              <a:gd name="connsiteY4232" fmla="*/ 810849 h 2304301"/>
              <a:gd name="connsiteX4233" fmla="*/ 4267583 w 9144000"/>
              <a:gd name="connsiteY4233" fmla="*/ 822104 h 2304301"/>
              <a:gd name="connsiteX4234" fmla="*/ 4335591 w 9144000"/>
              <a:gd name="connsiteY4234" fmla="*/ 844197 h 2304301"/>
              <a:gd name="connsiteX4235" fmla="*/ 4404428 w 9144000"/>
              <a:gd name="connsiteY4235" fmla="*/ 821984 h 2304301"/>
              <a:gd name="connsiteX4236" fmla="*/ 4374436 w 9144000"/>
              <a:gd name="connsiteY4236" fmla="*/ 810632 h 2304301"/>
              <a:gd name="connsiteX4237" fmla="*/ 2299894 w 9144000"/>
              <a:gd name="connsiteY4237" fmla="*/ 794299 h 2304301"/>
              <a:gd name="connsiteX4238" fmla="*/ 2279995 w 9144000"/>
              <a:gd name="connsiteY4238" fmla="*/ 800715 h 2304301"/>
              <a:gd name="connsiteX4239" fmla="*/ 2356494 w 9144000"/>
              <a:gd name="connsiteY4239" fmla="*/ 838888 h 2304301"/>
              <a:gd name="connsiteX4240" fmla="*/ 2376081 w 9144000"/>
              <a:gd name="connsiteY4240" fmla="*/ 834631 h 2304301"/>
              <a:gd name="connsiteX4241" fmla="*/ 1790008 w 9144000"/>
              <a:gd name="connsiteY4241" fmla="*/ 793458 h 2304301"/>
              <a:gd name="connsiteX4242" fmla="*/ 1708641 w 9144000"/>
              <a:gd name="connsiteY4242" fmla="*/ 837975 h 2304301"/>
              <a:gd name="connsiteX4243" fmla="*/ 1721407 w 9144000"/>
              <a:gd name="connsiteY4243" fmla="*/ 840940 h 2304301"/>
              <a:gd name="connsiteX4244" fmla="*/ 1804329 w 9144000"/>
              <a:gd name="connsiteY4244" fmla="*/ 798108 h 2304301"/>
              <a:gd name="connsiteX4245" fmla="*/ 6371853 w 9144000"/>
              <a:gd name="connsiteY4245" fmla="*/ 793265 h 2304301"/>
              <a:gd name="connsiteX4246" fmla="*/ 6289446 w 9144000"/>
              <a:gd name="connsiteY4246" fmla="*/ 838359 h 2304301"/>
              <a:gd name="connsiteX4247" fmla="*/ 6300746 w 9144000"/>
              <a:gd name="connsiteY4247" fmla="*/ 840985 h 2304301"/>
              <a:gd name="connsiteX4248" fmla="*/ 6384917 w 9144000"/>
              <a:gd name="connsiteY4248" fmla="*/ 797505 h 2304301"/>
              <a:gd name="connsiteX4249" fmla="*/ 6371926 w 9144000"/>
              <a:gd name="connsiteY4249" fmla="*/ 793287 h 2304301"/>
              <a:gd name="connsiteX4250" fmla="*/ 4513277 w 9144000"/>
              <a:gd name="connsiteY4250" fmla="*/ 791710 h 2304301"/>
              <a:gd name="connsiteX4251" fmla="*/ 4478322 w 9144000"/>
              <a:gd name="connsiteY4251" fmla="*/ 802972 h 2304301"/>
              <a:gd name="connsiteX4252" fmla="*/ 4568134 w 9144000"/>
              <a:gd name="connsiteY4252" fmla="*/ 841728 h 2304301"/>
              <a:gd name="connsiteX4253" fmla="*/ 4602444 w 9144000"/>
              <a:gd name="connsiteY4253" fmla="*/ 834269 h 2304301"/>
              <a:gd name="connsiteX4254" fmla="*/ 6876666 w 9144000"/>
              <a:gd name="connsiteY4254" fmla="*/ 791510 h 2304301"/>
              <a:gd name="connsiteX4255" fmla="*/ 6856818 w 9144000"/>
              <a:gd name="connsiteY4255" fmla="*/ 797912 h 2304301"/>
              <a:gd name="connsiteX4256" fmla="*/ 6938873 w 9144000"/>
              <a:gd name="connsiteY4256" fmla="*/ 838888 h 2304301"/>
              <a:gd name="connsiteX4257" fmla="*/ 6958272 w 9144000"/>
              <a:gd name="connsiteY4257" fmla="*/ 834672 h 2304301"/>
              <a:gd name="connsiteX4258" fmla="*/ 2143986 w 9144000"/>
              <a:gd name="connsiteY4258" fmla="*/ 790753 h 2304301"/>
              <a:gd name="connsiteX4259" fmla="*/ 2105675 w 9144000"/>
              <a:gd name="connsiteY4259" fmla="*/ 805247 h 2304301"/>
              <a:gd name="connsiteX4260" fmla="*/ 2167905 w 9144000"/>
              <a:gd name="connsiteY4260" fmla="*/ 832097 h 2304301"/>
              <a:gd name="connsiteX4261" fmla="*/ 2205381 w 9144000"/>
              <a:gd name="connsiteY4261" fmla="*/ 820014 h 2304301"/>
              <a:gd name="connsiteX4262" fmla="*/ 4154566 w 9144000"/>
              <a:gd name="connsiteY4262" fmla="*/ 790001 h 2304301"/>
              <a:gd name="connsiteX4263" fmla="*/ 4075529 w 9144000"/>
              <a:gd name="connsiteY4263" fmla="*/ 827942 h 2304301"/>
              <a:gd name="connsiteX4264" fmla="*/ 4065172 w 9144000"/>
              <a:gd name="connsiteY4264" fmla="*/ 832587 h 2304301"/>
              <a:gd name="connsiteX4265" fmla="*/ 4107801 w 9144000"/>
              <a:gd name="connsiteY4265" fmla="*/ 842914 h 2304301"/>
              <a:gd name="connsiteX4266" fmla="*/ 4197747 w 9144000"/>
              <a:gd name="connsiteY4266" fmla="*/ 803919 h 2304301"/>
              <a:gd name="connsiteX4267" fmla="*/ 4158762 w 9144000"/>
              <a:gd name="connsiteY4267" fmla="*/ 791253 h 2304301"/>
              <a:gd name="connsiteX4268" fmla="*/ 6524866 w 9144000"/>
              <a:gd name="connsiteY4268" fmla="*/ 789778 h 2304301"/>
              <a:gd name="connsiteX4269" fmla="*/ 6464362 w 9144000"/>
              <a:gd name="connsiteY4269" fmla="*/ 818791 h 2304301"/>
              <a:gd name="connsiteX4270" fmla="*/ 6496786 w 9144000"/>
              <a:gd name="connsiteY4270" fmla="*/ 829331 h 2304301"/>
              <a:gd name="connsiteX4271" fmla="*/ 6558410 w 9144000"/>
              <a:gd name="connsiteY4271" fmla="*/ 802603 h 2304301"/>
              <a:gd name="connsiteX4272" fmla="*/ 8736111 w 9144000"/>
              <a:gd name="connsiteY4272" fmla="*/ 789747 h 2304301"/>
              <a:gd name="connsiteX4273" fmla="*/ 8656455 w 9144000"/>
              <a:gd name="connsiteY4273" fmla="*/ 827942 h 2304301"/>
              <a:gd name="connsiteX4274" fmla="*/ 8646563 w 9144000"/>
              <a:gd name="connsiteY4274" fmla="*/ 832375 h 2304301"/>
              <a:gd name="connsiteX4275" fmla="*/ 8688602 w 9144000"/>
              <a:gd name="connsiteY4275" fmla="*/ 842576 h 2304301"/>
              <a:gd name="connsiteX4276" fmla="*/ 8778789 w 9144000"/>
              <a:gd name="connsiteY4276" fmla="*/ 803477 h 2304301"/>
              <a:gd name="connsiteX4277" fmla="*/ 8741125 w 9144000"/>
              <a:gd name="connsiteY4277" fmla="*/ 791244 h 2304301"/>
              <a:gd name="connsiteX4278" fmla="*/ 1938885 w 9144000"/>
              <a:gd name="connsiteY4278" fmla="*/ 788412 h 2304301"/>
              <a:gd name="connsiteX4279" fmla="*/ 1878113 w 9144000"/>
              <a:gd name="connsiteY4279" fmla="*/ 817555 h 2304301"/>
              <a:gd name="connsiteX4280" fmla="*/ 1919517 w 9144000"/>
              <a:gd name="connsiteY4280" fmla="*/ 831014 h 2304301"/>
              <a:gd name="connsiteX4281" fmla="*/ 1980778 w 9144000"/>
              <a:gd name="connsiteY4281" fmla="*/ 804438 h 2304301"/>
              <a:gd name="connsiteX4282" fmla="*/ 6718852 w 9144000"/>
              <a:gd name="connsiteY4282" fmla="*/ 787850 h 2304301"/>
              <a:gd name="connsiteX4283" fmla="*/ 6681477 w 9144000"/>
              <a:gd name="connsiteY4283" fmla="*/ 801989 h 2304301"/>
              <a:gd name="connsiteX4284" fmla="*/ 6744712 w 9144000"/>
              <a:gd name="connsiteY4284" fmla="*/ 829301 h 2304301"/>
              <a:gd name="connsiteX4285" fmla="*/ 6781102 w 9144000"/>
              <a:gd name="connsiteY4285" fmla="*/ 817566 h 2304301"/>
              <a:gd name="connsiteX4286" fmla="*/ 2320245 w 9144000"/>
              <a:gd name="connsiteY4286" fmla="*/ 787738 h 2304301"/>
              <a:gd name="connsiteX4287" fmla="*/ 2305896 w 9144000"/>
              <a:gd name="connsiteY4287" fmla="*/ 792364 h 2304301"/>
              <a:gd name="connsiteX4288" fmla="*/ 2383998 w 9144000"/>
              <a:gd name="connsiteY4288" fmla="*/ 832911 h 2304301"/>
              <a:gd name="connsiteX4289" fmla="*/ 2397680 w 9144000"/>
              <a:gd name="connsiteY4289" fmla="*/ 829937 h 2304301"/>
              <a:gd name="connsiteX4290" fmla="*/ 6350393 w 9144000"/>
              <a:gd name="connsiteY4290" fmla="*/ 786751 h 2304301"/>
              <a:gd name="connsiteX4291" fmla="*/ 6268865 w 9144000"/>
              <a:gd name="connsiteY4291" fmla="*/ 833574 h 2304301"/>
              <a:gd name="connsiteX4292" fmla="*/ 6283507 w 9144000"/>
              <a:gd name="connsiteY4292" fmla="*/ 836978 h 2304301"/>
              <a:gd name="connsiteX4293" fmla="*/ 6366444 w 9144000"/>
              <a:gd name="connsiteY4293" fmla="*/ 791623 h 2304301"/>
              <a:gd name="connsiteX4294" fmla="*/ 1767467 w 9144000"/>
              <a:gd name="connsiteY4294" fmla="*/ 786605 h 2304301"/>
              <a:gd name="connsiteX4295" fmla="*/ 1686831 w 9144000"/>
              <a:gd name="connsiteY4295" fmla="*/ 832909 h 2304301"/>
              <a:gd name="connsiteX4296" fmla="*/ 1702250 w 9144000"/>
              <a:gd name="connsiteY4296" fmla="*/ 836491 h 2304301"/>
              <a:gd name="connsiteX4297" fmla="*/ 1784190 w 9144000"/>
              <a:gd name="connsiteY4297" fmla="*/ 791681 h 2304301"/>
              <a:gd name="connsiteX4298" fmla="*/ 6896827 w 9144000"/>
              <a:gd name="connsiteY4298" fmla="*/ 785006 h 2304301"/>
              <a:gd name="connsiteX4299" fmla="*/ 6882326 w 9144000"/>
              <a:gd name="connsiteY4299" fmla="*/ 789684 h 2304301"/>
              <a:gd name="connsiteX4300" fmla="*/ 6965825 w 9144000"/>
              <a:gd name="connsiteY4300" fmla="*/ 833031 h 2304301"/>
              <a:gd name="connsiteX4301" fmla="*/ 6979499 w 9144000"/>
              <a:gd name="connsiteY4301" fmla="*/ 830059 h 2304301"/>
              <a:gd name="connsiteX4302" fmla="*/ 2040257 w 9144000"/>
              <a:gd name="connsiteY4302" fmla="*/ 782508 h 2304301"/>
              <a:gd name="connsiteX4303" fmla="*/ 1990427 w 9144000"/>
              <a:gd name="connsiteY4303" fmla="*/ 804171 h 2304301"/>
              <a:gd name="connsiteX4304" fmla="*/ 2005829 w 9144000"/>
              <a:gd name="connsiteY4304" fmla="*/ 810051 h 2304301"/>
              <a:gd name="connsiteX4305" fmla="*/ 2044494 w 9144000"/>
              <a:gd name="connsiteY4305" fmla="*/ 824700 h 2304301"/>
              <a:gd name="connsiteX4306" fmla="*/ 2085399 w 9144000"/>
              <a:gd name="connsiteY4306" fmla="*/ 809089 h 2304301"/>
              <a:gd name="connsiteX4307" fmla="*/ 2094176 w 9144000"/>
              <a:gd name="connsiteY4307" fmla="*/ 805759 h 2304301"/>
              <a:gd name="connsiteX4308" fmla="*/ 2337230 w 9144000"/>
              <a:gd name="connsiteY4308" fmla="*/ 782261 h 2304301"/>
              <a:gd name="connsiteX4309" fmla="*/ 2323819 w 9144000"/>
              <a:gd name="connsiteY4309" fmla="*/ 786585 h 2304301"/>
              <a:gd name="connsiteX4310" fmla="*/ 2390284 w 9144000"/>
              <a:gd name="connsiteY4310" fmla="*/ 824087 h 2304301"/>
              <a:gd name="connsiteX4311" fmla="*/ 2401028 w 9144000"/>
              <a:gd name="connsiteY4311" fmla="*/ 829210 h 2304301"/>
              <a:gd name="connsiteX4312" fmla="*/ 2415074 w 9144000"/>
              <a:gd name="connsiteY4312" fmla="*/ 826157 h 2304301"/>
              <a:gd name="connsiteX4313" fmla="*/ 6335090 w 9144000"/>
              <a:gd name="connsiteY4313" fmla="*/ 782106 h 2304301"/>
              <a:gd name="connsiteX4314" fmla="*/ 6254480 w 9144000"/>
              <a:gd name="connsiteY4314" fmla="*/ 830231 h 2304301"/>
              <a:gd name="connsiteX4315" fmla="*/ 6262107 w 9144000"/>
              <a:gd name="connsiteY4315" fmla="*/ 832003 h 2304301"/>
              <a:gd name="connsiteX4316" fmla="*/ 6344233 w 9144000"/>
              <a:gd name="connsiteY4316" fmla="*/ 784881 h 2304301"/>
              <a:gd name="connsiteX4317" fmla="*/ 1751496 w 9144000"/>
              <a:gd name="connsiteY4317" fmla="*/ 781756 h 2304301"/>
              <a:gd name="connsiteX4318" fmla="*/ 1671700 w 9144000"/>
              <a:gd name="connsiteY4318" fmla="*/ 829395 h 2304301"/>
              <a:gd name="connsiteX4319" fmla="*/ 1680180 w 9144000"/>
              <a:gd name="connsiteY4319" fmla="*/ 831364 h 2304301"/>
              <a:gd name="connsiteX4320" fmla="*/ 1761388 w 9144000"/>
              <a:gd name="connsiteY4320" fmla="*/ 784759 h 2304301"/>
              <a:gd name="connsiteX4321" fmla="*/ 6619698 w 9144000"/>
              <a:gd name="connsiteY4321" fmla="*/ 779868 h 2304301"/>
              <a:gd name="connsiteX4322" fmla="*/ 6569273 w 9144000"/>
              <a:gd name="connsiteY4322" fmla="*/ 801792 h 2304301"/>
              <a:gd name="connsiteX4323" fmla="*/ 6589123 w 9144000"/>
              <a:gd name="connsiteY4323" fmla="*/ 809368 h 2304301"/>
              <a:gd name="connsiteX4324" fmla="*/ 6619721 w 9144000"/>
              <a:gd name="connsiteY4324" fmla="*/ 820947 h 2304301"/>
              <a:gd name="connsiteX4325" fmla="*/ 6665551 w 9144000"/>
              <a:gd name="connsiteY4325" fmla="*/ 803456 h 2304301"/>
              <a:gd name="connsiteX4326" fmla="*/ 6670231 w 9144000"/>
              <a:gd name="connsiteY4326" fmla="*/ 801693 h 2304301"/>
              <a:gd name="connsiteX4327" fmla="*/ 6913944 w 9144000"/>
              <a:gd name="connsiteY4327" fmla="*/ 779485 h 2304301"/>
              <a:gd name="connsiteX4328" fmla="*/ 6900512 w 9144000"/>
              <a:gd name="connsiteY4328" fmla="*/ 783818 h 2304301"/>
              <a:gd name="connsiteX4329" fmla="*/ 6971889 w 9144000"/>
              <a:gd name="connsiteY4329" fmla="*/ 824087 h 2304301"/>
              <a:gd name="connsiteX4330" fmla="*/ 6982505 w 9144000"/>
              <a:gd name="connsiteY4330" fmla="*/ 829406 h 2304301"/>
              <a:gd name="connsiteX4331" fmla="*/ 6996962 w 9144000"/>
              <a:gd name="connsiteY4331" fmla="*/ 826264 h 2304301"/>
              <a:gd name="connsiteX4332" fmla="*/ 2348277 w 9144000"/>
              <a:gd name="connsiteY4332" fmla="*/ 778699 h 2304301"/>
              <a:gd name="connsiteX4333" fmla="*/ 2341944 w 9144000"/>
              <a:gd name="connsiteY4333" fmla="*/ 780741 h 2304301"/>
              <a:gd name="connsiteX4334" fmla="*/ 2419166 w 9144000"/>
              <a:gd name="connsiteY4334" fmla="*/ 825268 h 2304301"/>
              <a:gd name="connsiteX4335" fmla="*/ 2424925 w 9144000"/>
              <a:gd name="connsiteY4335" fmla="*/ 824016 h 2304301"/>
              <a:gd name="connsiteX4336" fmla="*/ 4553917 w 9144000"/>
              <a:gd name="connsiteY4336" fmla="*/ 778617 h 2304301"/>
              <a:gd name="connsiteX4337" fmla="*/ 4519474 w 9144000"/>
              <a:gd name="connsiteY4337" fmla="*/ 789713 h 2304301"/>
              <a:gd name="connsiteX4338" fmla="*/ 4609626 w 9144000"/>
              <a:gd name="connsiteY4338" fmla="*/ 832708 h 2304301"/>
              <a:gd name="connsiteX4339" fmla="*/ 4643894 w 9144000"/>
              <a:gd name="connsiteY4339" fmla="*/ 825259 h 2304301"/>
              <a:gd name="connsiteX4340" fmla="*/ 4639315 w 9144000"/>
              <a:gd name="connsiteY4340" fmla="*/ 823129 h 2304301"/>
              <a:gd name="connsiteX4341" fmla="*/ 4115981 w 9144000"/>
              <a:gd name="connsiteY4341" fmla="*/ 778486 h 2304301"/>
              <a:gd name="connsiteX4342" fmla="*/ 4075529 w 9144000"/>
              <a:gd name="connsiteY4342" fmla="*/ 799726 h 2304301"/>
              <a:gd name="connsiteX4343" fmla="*/ 4027186 w 9144000"/>
              <a:gd name="connsiteY4343" fmla="*/ 823384 h 2304301"/>
              <a:gd name="connsiteX4344" fmla="*/ 4059914 w 9144000"/>
              <a:gd name="connsiteY4344" fmla="*/ 831313 h 2304301"/>
              <a:gd name="connsiteX4345" fmla="*/ 4074634 w 9144000"/>
              <a:gd name="connsiteY4345" fmla="*/ 824700 h 2304301"/>
              <a:gd name="connsiteX4346" fmla="*/ 4149643 w 9144000"/>
              <a:gd name="connsiteY4346" fmla="*/ 788532 h 2304301"/>
              <a:gd name="connsiteX4347" fmla="*/ 6322999 w 9144000"/>
              <a:gd name="connsiteY4347" fmla="*/ 778435 h 2304301"/>
              <a:gd name="connsiteX4348" fmla="*/ 6246506 w 9144000"/>
              <a:gd name="connsiteY4348" fmla="*/ 825904 h 2304301"/>
              <a:gd name="connsiteX4349" fmla="*/ 6243197 w 9144000"/>
              <a:gd name="connsiteY4349" fmla="*/ 827608 h 2304301"/>
              <a:gd name="connsiteX4350" fmla="*/ 6249307 w 9144000"/>
              <a:gd name="connsiteY4350" fmla="*/ 829028 h 2304301"/>
              <a:gd name="connsiteX4351" fmla="*/ 6329850 w 9144000"/>
              <a:gd name="connsiteY4351" fmla="*/ 780515 h 2304301"/>
              <a:gd name="connsiteX4352" fmla="*/ 1739490 w 9144000"/>
              <a:gd name="connsiteY4352" fmla="*/ 778112 h 2304301"/>
              <a:gd name="connsiteX4353" fmla="*/ 1666332 w 9144000"/>
              <a:gd name="connsiteY4353" fmla="*/ 823507 h 2304301"/>
              <a:gd name="connsiteX4354" fmla="*/ 1660122 w 9144000"/>
              <a:gd name="connsiteY4354" fmla="*/ 826705 h 2304301"/>
              <a:gd name="connsiteX4355" fmla="*/ 1666559 w 9144000"/>
              <a:gd name="connsiteY4355" fmla="*/ 828201 h 2304301"/>
              <a:gd name="connsiteX4356" fmla="*/ 1746284 w 9144000"/>
              <a:gd name="connsiteY4356" fmla="*/ 780174 h 2304301"/>
              <a:gd name="connsiteX4357" fmla="*/ 8696189 w 9144000"/>
              <a:gd name="connsiteY4357" fmla="*/ 777835 h 2304301"/>
              <a:gd name="connsiteX4358" fmla="*/ 8657125 w 9144000"/>
              <a:gd name="connsiteY4358" fmla="*/ 798343 h 2304301"/>
              <a:gd name="connsiteX4359" fmla="*/ 8607125 w 9144000"/>
              <a:gd name="connsiteY4359" fmla="*/ 822806 h 2304301"/>
              <a:gd name="connsiteX4360" fmla="*/ 8641195 w 9144000"/>
              <a:gd name="connsiteY4360" fmla="*/ 831073 h 2304301"/>
              <a:gd name="connsiteX4361" fmla="*/ 8655380 w 9144000"/>
              <a:gd name="connsiteY4361" fmla="*/ 824700 h 2304301"/>
              <a:gd name="connsiteX4362" fmla="*/ 8731021 w 9144000"/>
              <a:gd name="connsiteY4362" fmla="*/ 788229 h 2304301"/>
              <a:gd name="connsiteX4363" fmla="*/ 2179763 w 9144000"/>
              <a:gd name="connsiteY4363" fmla="*/ 777217 h 2304301"/>
              <a:gd name="connsiteX4364" fmla="*/ 2149778 w 9144000"/>
              <a:gd name="connsiteY4364" fmla="*/ 788561 h 2304301"/>
              <a:gd name="connsiteX4365" fmla="*/ 2211518 w 9144000"/>
              <a:gd name="connsiteY4365" fmla="*/ 818034 h 2304301"/>
              <a:gd name="connsiteX4366" fmla="*/ 2240272 w 9144000"/>
              <a:gd name="connsiteY4366" fmla="*/ 808764 h 2304301"/>
              <a:gd name="connsiteX4367" fmla="*/ 6315731 w 9144000"/>
              <a:gd name="connsiteY4367" fmla="*/ 776229 h 2304301"/>
              <a:gd name="connsiteX4368" fmla="*/ 6315443 w 9144000"/>
              <a:gd name="connsiteY4368" fmla="*/ 776418 h 2304301"/>
              <a:gd name="connsiteX4369" fmla="*/ 6231722 w 9144000"/>
              <a:gd name="connsiteY4369" fmla="*/ 824940 h 2304301"/>
              <a:gd name="connsiteX4370" fmla="*/ 6234854 w 9144000"/>
              <a:gd name="connsiteY4370" fmla="*/ 825668 h 2304301"/>
              <a:gd name="connsiteX4371" fmla="*/ 6314143 w 9144000"/>
              <a:gd name="connsiteY4371" fmla="*/ 780683 h 2304301"/>
              <a:gd name="connsiteX4372" fmla="*/ 6319369 w 9144000"/>
              <a:gd name="connsiteY4372" fmla="*/ 777333 h 2304301"/>
              <a:gd name="connsiteX4373" fmla="*/ 8971201 w 9144000"/>
              <a:gd name="connsiteY4373" fmla="*/ 776148 h 2304301"/>
              <a:gd name="connsiteX4374" fmla="*/ 8924097 w 9144000"/>
              <a:gd name="connsiteY4374" fmla="*/ 793973 h 2304301"/>
              <a:gd name="connsiteX4375" fmla="*/ 8958190 w 9144000"/>
              <a:gd name="connsiteY4375" fmla="*/ 807036 h 2304301"/>
              <a:gd name="connsiteX4376" fmla="*/ 8992609 w 9144000"/>
              <a:gd name="connsiteY4376" fmla="*/ 820137 h 2304301"/>
              <a:gd name="connsiteX4377" fmla="*/ 9038391 w 9144000"/>
              <a:gd name="connsiteY4377" fmla="*/ 805363 h 2304301"/>
              <a:gd name="connsiteX4378" fmla="*/ 6925109 w 9144000"/>
              <a:gd name="connsiteY4378" fmla="*/ 775884 h 2304301"/>
              <a:gd name="connsiteX4379" fmla="*/ 6918699 w 9144000"/>
              <a:gd name="connsiteY4379" fmla="*/ 777951 h 2304301"/>
              <a:gd name="connsiteX4380" fmla="*/ 7000975 w 9144000"/>
              <a:gd name="connsiteY4380" fmla="*/ 825391 h 2304301"/>
              <a:gd name="connsiteX4381" fmla="*/ 7006730 w 9144000"/>
              <a:gd name="connsiteY4381" fmla="*/ 824141 h 2304301"/>
              <a:gd name="connsiteX4382" fmla="*/ 1732101 w 9144000"/>
              <a:gd name="connsiteY4382" fmla="*/ 775869 h 2304301"/>
              <a:gd name="connsiteX4383" fmla="*/ 1648889 w 9144000"/>
              <a:gd name="connsiteY4383" fmla="*/ 824096 h 2304301"/>
              <a:gd name="connsiteX4384" fmla="*/ 1651958 w 9144000"/>
              <a:gd name="connsiteY4384" fmla="*/ 824809 h 2304301"/>
              <a:gd name="connsiteX4385" fmla="*/ 1733899 w 9144000"/>
              <a:gd name="connsiteY4385" fmla="*/ 778312 h 2304301"/>
              <a:gd name="connsiteX4386" fmla="*/ 1735908 w 9144000"/>
              <a:gd name="connsiteY4386" fmla="*/ 777024 h 2304301"/>
              <a:gd name="connsiteX4387" fmla="*/ 6487948 w 9144000"/>
              <a:gd name="connsiteY4387" fmla="*/ 775664 h 2304301"/>
              <a:gd name="connsiteX4388" fmla="*/ 6444540 w 9144000"/>
              <a:gd name="connsiteY4388" fmla="*/ 798460 h 2304301"/>
              <a:gd name="connsiteX4389" fmla="*/ 6427303 w 9144000"/>
              <a:gd name="connsiteY4389" fmla="*/ 806746 h 2304301"/>
              <a:gd name="connsiteX4390" fmla="*/ 6459703 w 9144000"/>
              <a:gd name="connsiteY4390" fmla="*/ 817277 h 2304301"/>
              <a:gd name="connsiteX4391" fmla="*/ 6520328 w 9144000"/>
              <a:gd name="connsiteY4391" fmla="*/ 788043 h 2304301"/>
              <a:gd name="connsiteX4392" fmla="*/ 1903993 w 9144000"/>
              <a:gd name="connsiteY4392" fmla="*/ 775064 h 2304301"/>
              <a:gd name="connsiteX4393" fmla="*/ 1864379 w 9144000"/>
              <a:gd name="connsiteY4393" fmla="*/ 795868 h 2304301"/>
              <a:gd name="connsiteX4394" fmla="*/ 1843004 w 9144000"/>
              <a:gd name="connsiteY4394" fmla="*/ 806143 h 2304301"/>
              <a:gd name="connsiteX4395" fmla="*/ 1873040 w 9144000"/>
              <a:gd name="connsiteY4395" fmla="*/ 815906 h 2304301"/>
              <a:gd name="connsiteX4396" fmla="*/ 1933968 w 9144000"/>
              <a:gd name="connsiteY4396" fmla="*/ 786531 h 2304301"/>
              <a:gd name="connsiteX4397" fmla="*/ 6308014 w 9144000"/>
              <a:gd name="connsiteY4397" fmla="*/ 773887 h 2304301"/>
              <a:gd name="connsiteX4398" fmla="*/ 6297638 w 9144000"/>
              <a:gd name="connsiteY4398" fmla="*/ 780654 h 2304301"/>
              <a:gd name="connsiteX4399" fmla="*/ 6225571 w 9144000"/>
              <a:gd name="connsiteY4399" fmla="*/ 823511 h 2304301"/>
              <a:gd name="connsiteX4400" fmla="*/ 6226094 w 9144000"/>
              <a:gd name="connsiteY4400" fmla="*/ 823632 h 2304301"/>
              <a:gd name="connsiteX4401" fmla="*/ 6297227 w 9144000"/>
              <a:gd name="connsiteY4401" fmla="*/ 781960 h 2304301"/>
              <a:gd name="connsiteX4402" fmla="*/ 6309248 w 9144000"/>
              <a:gd name="connsiteY4402" fmla="*/ 774261 h 2304301"/>
              <a:gd name="connsiteX4403" fmla="*/ 1724622 w 9144000"/>
              <a:gd name="connsiteY4403" fmla="*/ 773599 h 2304301"/>
              <a:gd name="connsiteX4404" fmla="*/ 1717473 w 9144000"/>
              <a:gd name="connsiteY4404" fmla="*/ 778264 h 2304301"/>
              <a:gd name="connsiteX4405" fmla="*/ 1642841 w 9144000"/>
              <a:gd name="connsiteY4405" fmla="*/ 822691 h 2304301"/>
              <a:gd name="connsiteX4406" fmla="*/ 1643335 w 9144000"/>
              <a:gd name="connsiteY4406" fmla="*/ 822806 h 2304301"/>
              <a:gd name="connsiteX4407" fmla="*/ 1717065 w 9144000"/>
              <a:gd name="connsiteY4407" fmla="*/ 779570 h 2304301"/>
              <a:gd name="connsiteX4408" fmla="*/ 1725819 w 9144000"/>
              <a:gd name="connsiteY4408" fmla="*/ 773962 h 2304301"/>
              <a:gd name="connsiteX4409" fmla="*/ 4277332 w 9144000"/>
              <a:gd name="connsiteY4409" fmla="*/ 773527 h 2304301"/>
              <a:gd name="connsiteX4410" fmla="*/ 4209253 w 9144000"/>
              <a:gd name="connsiteY4410" fmla="*/ 803152 h 2304301"/>
              <a:gd name="connsiteX4411" fmla="*/ 4261721 w 9144000"/>
              <a:gd name="connsiteY4411" fmla="*/ 820200 h 2304301"/>
              <a:gd name="connsiteX4412" fmla="*/ 4295774 w 9144000"/>
              <a:gd name="connsiteY4412" fmla="*/ 807204 h 2304301"/>
              <a:gd name="connsiteX4413" fmla="*/ 4330789 w 9144000"/>
              <a:gd name="connsiteY4413" fmla="*/ 793954 h 2304301"/>
              <a:gd name="connsiteX4414" fmla="*/ 6756822 w 9144000"/>
              <a:gd name="connsiteY4414" fmla="*/ 773485 h 2304301"/>
              <a:gd name="connsiteX4415" fmla="*/ 6724769 w 9144000"/>
              <a:gd name="connsiteY4415" fmla="*/ 785611 h 2304301"/>
              <a:gd name="connsiteX4416" fmla="*/ 6787432 w 9144000"/>
              <a:gd name="connsiteY4416" fmla="*/ 815525 h 2304301"/>
              <a:gd name="connsiteX4417" fmla="*/ 6818340 w 9144000"/>
              <a:gd name="connsiteY4417" fmla="*/ 805558 h 2304301"/>
              <a:gd name="connsiteX4418" fmla="*/ 8858066 w 9144000"/>
              <a:gd name="connsiteY4418" fmla="*/ 772899 h 2304301"/>
              <a:gd name="connsiteX4419" fmla="*/ 8789865 w 9144000"/>
              <a:gd name="connsiteY4419" fmla="*/ 802545 h 2304301"/>
              <a:gd name="connsiteX4420" fmla="*/ 8843202 w 9144000"/>
              <a:gd name="connsiteY4420" fmla="*/ 819807 h 2304301"/>
              <a:gd name="connsiteX4421" fmla="*/ 8878653 w 9144000"/>
              <a:gd name="connsiteY4421" fmla="*/ 806521 h 2304301"/>
              <a:gd name="connsiteX4422" fmla="*/ 8912512 w 9144000"/>
              <a:gd name="connsiteY4422" fmla="*/ 793708 h 2304301"/>
              <a:gd name="connsiteX4423" fmla="*/ 4397774 w 9144000"/>
              <a:gd name="connsiteY4423" fmla="*/ 772732 h 2304301"/>
              <a:gd name="connsiteX4424" fmla="*/ 4342529 w 9144000"/>
              <a:gd name="connsiteY4424" fmla="*/ 793638 h 2304301"/>
              <a:gd name="connsiteX4425" fmla="*/ 4375709 w 9144000"/>
              <a:gd name="connsiteY4425" fmla="*/ 806315 h 2304301"/>
              <a:gd name="connsiteX4426" fmla="*/ 4411282 w 9144000"/>
              <a:gd name="connsiteY4426" fmla="*/ 819773 h 2304301"/>
              <a:gd name="connsiteX4427" fmla="*/ 4465935 w 9144000"/>
              <a:gd name="connsiteY4427" fmla="*/ 802137 h 2304301"/>
              <a:gd name="connsiteX4428" fmla="*/ 2354605 w 9144000"/>
              <a:gd name="connsiteY4428" fmla="*/ 772247 h 2304301"/>
              <a:gd name="connsiteX4429" fmla="*/ 2350347 w 9144000"/>
              <a:gd name="connsiteY4429" fmla="*/ 773477 h 2304301"/>
              <a:gd name="connsiteX4430" fmla="*/ 2351479 w 9144000"/>
              <a:gd name="connsiteY4430" fmla="*/ 776895 h 2304301"/>
              <a:gd name="connsiteX4431" fmla="*/ 2392539 w 9144000"/>
              <a:gd name="connsiteY4431" fmla="*/ 801799 h 2304301"/>
              <a:gd name="connsiteX4432" fmla="*/ 2432450 w 9144000"/>
              <a:gd name="connsiteY4432" fmla="*/ 822381 h 2304301"/>
              <a:gd name="connsiteX4433" fmla="*/ 2437908 w 9144000"/>
              <a:gd name="connsiteY4433" fmla="*/ 821195 h 2304301"/>
              <a:gd name="connsiteX4434" fmla="*/ 6944585 w 9144000"/>
              <a:gd name="connsiteY4434" fmla="*/ 770033 h 2304301"/>
              <a:gd name="connsiteX4435" fmla="*/ 6942901 w 9144000"/>
              <a:gd name="connsiteY4435" fmla="*/ 770520 h 2304301"/>
              <a:gd name="connsiteX4436" fmla="*/ 7027806 w 9144000"/>
              <a:gd name="connsiteY4436" fmla="*/ 819560 h 2304301"/>
              <a:gd name="connsiteX4437" fmla="*/ 7028675 w 9144000"/>
              <a:gd name="connsiteY4437" fmla="*/ 819371 h 2304301"/>
              <a:gd name="connsiteX4438" fmla="*/ 2362752 w 9144000"/>
              <a:gd name="connsiteY4438" fmla="*/ 769894 h 2304301"/>
              <a:gd name="connsiteX4439" fmla="*/ 2361066 w 9144000"/>
              <a:gd name="connsiteY4439" fmla="*/ 770381 h 2304301"/>
              <a:gd name="connsiteX4440" fmla="*/ 2445996 w 9144000"/>
              <a:gd name="connsiteY4440" fmla="*/ 819437 h 2304301"/>
              <a:gd name="connsiteX4441" fmla="*/ 2446869 w 9144000"/>
              <a:gd name="connsiteY4441" fmla="*/ 819247 h 2304301"/>
              <a:gd name="connsiteX4442" fmla="*/ 4084002 w 9144000"/>
              <a:gd name="connsiteY4442" fmla="*/ 768942 h 2304301"/>
              <a:gd name="connsiteX4443" fmla="*/ 4074932 w 9144000"/>
              <a:gd name="connsiteY4443" fmla="*/ 774056 h 2304301"/>
              <a:gd name="connsiteX4444" fmla="*/ 3995614 w 9144000"/>
              <a:gd name="connsiteY4444" fmla="*/ 815735 h 2304301"/>
              <a:gd name="connsiteX4445" fmla="*/ 4020555 w 9144000"/>
              <a:gd name="connsiteY4445" fmla="*/ 821777 h 2304301"/>
              <a:gd name="connsiteX4446" fmla="*/ 4073725 w 9144000"/>
              <a:gd name="connsiteY4446" fmla="*/ 795782 h 2304301"/>
              <a:gd name="connsiteX4447" fmla="*/ 4110092 w 9144000"/>
              <a:gd name="connsiteY4447" fmla="*/ 776729 h 2304301"/>
              <a:gd name="connsiteX4448" fmla="*/ 8665462 w 9144000"/>
              <a:gd name="connsiteY4448" fmla="*/ 768667 h 2304301"/>
              <a:gd name="connsiteX4449" fmla="*/ 8657198 w 9144000"/>
              <a:gd name="connsiteY4449" fmla="*/ 773325 h 2304301"/>
              <a:gd name="connsiteX4450" fmla="*/ 8576980 w 9144000"/>
              <a:gd name="connsiteY4450" fmla="*/ 815491 h 2304301"/>
              <a:gd name="connsiteX4451" fmla="*/ 8602395 w 9144000"/>
              <a:gd name="connsiteY4451" fmla="*/ 821658 h 2304301"/>
              <a:gd name="connsiteX4452" fmla="*/ 8655321 w 9144000"/>
              <a:gd name="connsiteY4452" fmla="*/ 795782 h 2304301"/>
              <a:gd name="connsiteX4453" fmla="*/ 8691975 w 9144000"/>
              <a:gd name="connsiteY4453" fmla="*/ 776578 h 2304301"/>
              <a:gd name="connsiteX4454" fmla="*/ 4588695 w 9144000"/>
              <a:gd name="connsiteY4454" fmla="*/ 768548 h 2304301"/>
              <a:gd name="connsiteX4455" fmla="*/ 4562758 w 9144000"/>
              <a:gd name="connsiteY4455" fmla="*/ 775768 h 2304301"/>
              <a:gd name="connsiteX4456" fmla="*/ 4558628 w 9144000"/>
              <a:gd name="connsiteY4456" fmla="*/ 777099 h 2304301"/>
              <a:gd name="connsiteX4457" fmla="*/ 4641438 w 9144000"/>
              <a:gd name="connsiteY4457" fmla="*/ 820263 h 2304301"/>
              <a:gd name="connsiteX4458" fmla="*/ 4649530 w 9144000"/>
              <a:gd name="connsiteY4458" fmla="*/ 824034 h 2304301"/>
              <a:gd name="connsiteX4459" fmla="*/ 4680263 w 9144000"/>
              <a:gd name="connsiteY4459" fmla="*/ 817353 h 2304301"/>
              <a:gd name="connsiteX4460" fmla="*/ 4639311 w 9144000"/>
              <a:gd name="connsiteY4460" fmla="*/ 796894 h 2304301"/>
              <a:gd name="connsiteX4461" fmla="*/ 2209437 w 9144000"/>
              <a:gd name="connsiteY4461" fmla="*/ 765989 h 2304301"/>
              <a:gd name="connsiteX4462" fmla="*/ 2185677 w 9144000"/>
              <a:gd name="connsiteY4462" fmla="*/ 774979 h 2304301"/>
              <a:gd name="connsiteX4463" fmla="*/ 2246578 w 9144000"/>
              <a:gd name="connsiteY4463" fmla="*/ 806730 h 2304301"/>
              <a:gd name="connsiteX4464" fmla="*/ 2269207 w 9144000"/>
              <a:gd name="connsiteY4464" fmla="*/ 799434 h 2304301"/>
              <a:gd name="connsiteX4465" fmla="*/ 1876438 w 9144000"/>
              <a:gd name="connsiteY4465" fmla="*/ 764523 h 2304301"/>
              <a:gd name="connsiteX4466" fmla="*/ 1863889 w 9144000"/>
              <a:gd name="connsiteY4466" fmla="*/ 771596 h 2304301"/>
              <a:gd name="connsiteX4467" fmla="*/ 1814735 w 9144000"/>
              <a:gd name="connsiteY4467" fmla="*/ 796955 h 2304301"/>
              <a:gd name="connsiteX4468" fmla="*/ 1837920 w 9144000"/>
              <a:gd name="connsiteY4468" fmla="*/ 804491 h 2304301"/>
              <a:gd name="connsiteX4469" fmla="*/ 1862687 w 9144000"/>
              <a:gd name="connsiteY4469" fmla="*/ 792594 h 2304301"/>
              <a:gd name="connsiteX4470" fmla="*/ 1899446 w 9144000"/>
              <a:gd name="connsiteY4470" fmla="*/ 773325 h 2304301"/>
              <a:gd name="connsiteX4471" fmla="*/ 6456943 w 9144000"/>
              <a:gd name="connsiteY4471" fmla="*/ 763809 h 2304301"/>
              <a:gd name="connsiteX4472" fmla="*/ 6444384 w 9144000"/>
              <a:gd name="connsiteY4472" fmla="*/ 770874 h 2304301"/>
              <a:gd name="connsiteX4473" fmla="*/ 6395095 w 9144000"/>
              <a:gd name="connsiteY4473" fmla="*/ 796277 h 2304301"/>
              <a:gd name="connsiteX4474" fmla="*/ 6423147 w 9144000"/>
              <a:gd name="connsiteY4474" fmla="*/ 805395 h 2304301"/>
              <a:gd name="connsiteX4475" fmla="*/ 6442919 w 9144000"/>
              <a:gd name="connsiteY4475" fmla="*/ 795896 h 2304301"/>
              <a:gd name="connsiteX4476" fmla="*/ 6484216 w 9144000"/>
              <a:gd name="connsiteY4476" fmla="*/ 774237 h 2304301"/>
              <a:gd name="connsiteX4477" fmla="*/ 6580700 w 9144000"/>
              <a:gd name="connsiteY4477" fmla="*/ 763005 h 2304301"/>
              <a:gd name="connsiteX4478" fmla="*/ 6530595 w 9144000"/>
              <a:gd name="connsiteY4478" fmla="*/ 787031 h 2304301"/>
              <a:gd name="connsiteX4479" fmla="*/ 6564489 w 9144000"/>
              <a:gd name="connsiteY4479" fmla="*/ 799966 h 2304301"/>
              <a:gd name="connsiteX4480" fmla="*/ 6615254 w 9144000"/>
              <a:gd name="connsiteY4480" fmla="*/ 777948 h 2304301"/>
              <a:gd name="connsiteX4481" fmla="*/ 6587001 w 9144000"/>
              <a:gd name="connsiteY4481" fmla="*/ 765746 h 2304301"/>
              <a:gd name="connsiteX4482" fmla="*/ 4608663 w 9144000"/>
              <a:gd name="connsiteY4482" fmla="*/ 762990 h 2304301"/>
              <a:gd name="connsiteX4483" fmla="*/ 4593102 w 9144000"/>
              <a:gd name="connsiteY4483" fmla="*/ 767321 h 2304301"/>
              <a:gd name="connsiteX4484" fmla="*/ 4640797 w 9144000"/>
              <a:gd name="connsiteY4484" fmla="*/ 794031 h 2304301"/>
              <a:gd name="connsiteX4485" fmla="*/ 4685312 w 9144000"/>
              <a:gd name="connsiteY4485" fmla="*/ 816255 h 2304301"/>
              <a:gd name="connsiteX4486" fmla="*/ 4699687 w 9144000"/>
              <a:gd name="connsiteY4486" fmla="*/ 813130 h 2304301"/>
              <a:gd name="connsiteX4487" fmla="*/ 4639311 w 9144000"/>
              <a:gd name="connsiteY4487" fmla="*/ 781169 h 2304301"/>
              <a:gd name="connsiteX4488" fmla="*/ 2085455 w 9144000"/>
              <a:gd name="connsiteY4488" fmla="*/ 762857 h 2304301"/>
              <a:gd name="connsiteX4489" fmla="*/ 2046591 w 9144000"/>
              <a:gd name="connsiteY4489" fmla="*/ 779754 h 2304301"/>
              <a:gd name="connsiteX4490" fmla="*/ 2100925 w 9144000"/>
              <a:gd name="connsiteY4490" fmla="*/ 803198 h 2304301"/>
              <a:gd name="connsiteX4491" fmla="*/ 2139437 w 9144000"/>
              <a:gd name="connsiteY4491" fmla="*/ 788585 h 2304301"/>
              <a:gd name="connsiteX4492" fmla="*/ 6786269 w 9144000"/>
              <a:gd name="connsiteY4492" fmla="*/ 762345 h 2304301"/>
              <a:gd name="connsiteX4493" fmla="*/ 6761300 w 9144000"/>
              <a:gd name="connsiteY4493" fmla="*/ 771791 h 2304301"/>
              <a:gd name="connsiteX4494" fmla="*/ 6823145 w 9144000"/>
              <a:gd name="connsiteY4494" fmla="*/ 804008 h 2304301"/>
              <a:gd name="connsiteX4495" fmla="*/ 6846925 w 9144000"/>
              <a:gd name="connsiteY4495" fmla="*/ 796340 h 2304301"/>
              <a:gd name="connsiteX4496" fmla="*/ 1993404 w 9144000"/>
              <a:gd name="connsiteY4496" fmla="*/ 762266 h 2304301"/>
              <a:gd name="connsiteX4497" fmla="*/ 1943432 w 9144000"/>
              <a:gd name="connsiteY4497" fmla="*/ 786231 h 2304301"/>
              <a:gd name="connsiteX4498" fmla="*/ 1985622 w 9144000"/>
              <a:gd name="connsiteY4498" fmla="*/ 802337 h 2304301"/>
              <a:gd name="connsiteX4499" fmla="*/ 2035780 w 9144000"/>
              <a:gd name="connsiteY4499" fmla="*/ 780577 h 2304301"/>
              <a:gd name="connsiteX4500" fmla="*/ 2004555 w 9144000"/>
              <a:gd name="connsiteY4500" fmla="*/ 767112 h 2304301"/>
              <a:gd name="connsiteX4501" fmla="*/ 27594 w 9144000"/>
              <a:gd name="connsiteY4501" fmla="*/ 762103 h 2304301"/>
              <a:gd name="connsiteX4502" fmla="*/ 11401 w 9144000"/>
              <a:gd name="connsiteY4502" fmla="*/ 766783 h 2304301"/>
              <a:gd name="connsiteX4503" fmla="*/ 61263 w 9144000"/>
              <a:gd name="connsiteY4503" fmla="*/ 794059 h 2304301"/>
              <a:gd name="connsiteX4504" fmla="*/ 103781 w 9144000"/>
              <a:gd name="connsiteY4504" fmla="*/ 815285 h 2304301"/>
              <a:gd name="connsiteX4505" fmla="*/ 118756 w 9144000"/>
              <a:gd name="connsiteY4505" fmla="*/ 812032 h 2304301"/>
              <a:gd name="connsiteX4506" fmla="*/ 59094 w 9144000"/>
              <a:gd name="connsiteY4506" fmla="*/ 780455 h 2304301"/>
              <a:gd name="connsiteX4507" fmla="*/ 6662838 w 9144000"/>
              <a:gd name="connsiteY4507" fmla="*/ 761111 h 2304301"/>
              <a:gd name="connsiteX4508" fmla="*/ 6624961 w 9144000"/>
              <a:gd name="connsiteY4508" fmla="*/ 777580 h 2304301"/>
              <a:gd name="connsiteX4509" fmla="*/ 6675873 w 9144000"/>
              <a:gd name="connsiteY4509" fmla="*/ 799569 h 2304301"/>
              <a:gd name="connsiteX4510" fmla="*/ 6713618 w 9144000"/>
              <a:gd name="connsiteY4510" fmla="*/ 785351 h 2304301"/>
              <a:gd name="connsiteX4511" fmla="*/ 4057391 w 9144000"/>
              <a:gd name="connsiteY4511" fmla="*/ 761001 h 2304301"/>
              <a:gd name="connsiteX4512" fmla="*/ 3970182 w 9144000"/>
              <a:gd name="connsiteY4512" fmla="*/ 809574 h 2304301"/>
              <a:gd name="connsiteX4513" fmla="*/ 3989616 w 9144000"/>
              <a:gd name="connsiteY4513" fmla="*/ 814282 h 2304301"/>
              <a:gd name="connsiteX4514" fmla="*/ 4072883 w 9144000"/>
              <a:gd name="connsiteY4514" fmla="*/ 770478 h 2304301"/>
              <a:gd name="connsiteX4515" fmla="*/ 4078508 w 9144000"/>
              <a:gd name="connsiteY4515" fmla="*/ 767303 h 2304301"/>
              <a:gd name="connsiteX4516" fmla="*/ 8639587 w 9144000"/>
              <a:gd name="connsiteY4516" fmla="*/ 760946 h 2304301"/>
              <a:gd name="connsiteX4517" fmla="*/ 8552416 w 9144000"/>
              <a:gd name="connsiteY4517" fmla="*/ 809530 h 2304301"/>
              <a:gd name="connsiteX4518" fmla="*/ 8571897 w 9144000"/>
              <a:gd name="connsiteY4518" fmla="*/ 814258 h 2304301"/>
              <a:gd name="connsiteX4519" fmla="*/ 8655142 w 9144000"/>
              <a:gd name="connsiteY4519" fmla="*/ 770476 h 2304301"/>
              <a:gd name="connsiteX4520" fmla="*/ 8660811 w 9144000"/>
              <a:gd name="connsiteY4520" fmla="*/ 767279 h 2304301"/>
              <a:gd name="connsiteX4521" fmla="*/ 1856697 w 9144000"/>
              <a:gd name="connsiteY4521" fmla="*/ 756971 h 2304301"/>
              <a:gd name="connsiteX4522" fmla="*/ 1795214 w 9144000"/>
              <a:gd name="connsiteY4522" fmla="*/ 790609 h 2304301"/>
              <a:gd name="connsiteX4523" fmla="*/ 1809719 w 9144000"/>
              <a:gd name="connsiteY4523" fmla="*/ 795324 h 2304301"/>
              <a:gd name="connsiteX4524" fmla="*/ 1862585 w 9144000"/>
              <a:gd name="connsiteY4524" fmla="*/ 768016 h 2304301"/>
              <a:gd name="connsiteX4525" fmla="*/ 1871875 w 9144000"/>
              <a:gd name="connsiteY4525" fmla="*/ 762777 h 2304301"/>
              <a:gd name="connsiteX4526" fmla="*/ 9022004 w 9144000"/>
              <a:gd name="connsiteY4526" fmla="*/ 756923 h 2304301"/>
              <a:gd name="connsiteX4527" fmla="*/ 8976378 w 9144000"/>
              <a:gd name="connsiteY4527" fmla="*/ 774189 h 2304301"/>
              <a:gd name="connsiteX4528" fmla="*/ 9043993 w 9144000"/>
              <a:gd name="connsiteY4528" fmla="*/ 803555 h 2304301"/>
              <a:gd name="connsiteX4529" fmla="*/ 9088678 w 9144000"/>
              <a:gd name="connsiteY4529" fmla="*/ 789136 h 2304301"/>
              <a:gd name="connsiteX4530" fmla="*/ 2233555 w 9144000"/>
              <a:gd name="connsiteY4530" fmla="*/ 756864 h 2304301"/>
              <a:gd name="connsiteX4531" fmla="*/ 2213961 w 9144000"/>
              <a:gd name="connsiteY4531" fmla="*/ 764277 h 2304301"/>
              <a:gd name="connsiteX4532" fmla="*/ 2271543 w 9144000"/>
              <a:gd name="connsiteY4532" fmla="*/ 796498 h 2304301"/>
              <a:gd name="connsiteX4533" fmla="*/ 2274200 w 9144000"/>
              <a:gd name="connsiteY4533" fmla="*/ 797824 h 2304301"/>
              <a:gd name="connsiteX4534" fmla="*/ 2294306 w 9144000"/>
              <a:gd name="connsiteY4534" fmla="*/ 791341 h 2304301"/>
              <a:gd name="connsiteX4535" fmla="*/ 2270269 w 9144000"/>
              <a:gd name="connsiteY4535" fmla="*/ 778616 h 2304301"/>
              <a:gd name="connsiteX4536" fmla="*/ 6438540 w 9144000"/>
              <a:gd name="connsiteY4536" fmla="*/ 756774 h 2304301"/>
              <a:gd name="connsiteX4537" fmla="*/ 6377062 w 9144000"/>
              <a:gd name="connsiteY4537" fmla="*/ 790415 h 2304301"/>
              <a:gd name="connsiteX4538" fmla="*/ 6390308 w 9144000"/>
              <a:gd name="connsiteY4538" fmla="*/ 794721 h 2304301"/>
              <a:gd name="connsiteX4539" fmla="*/ 6442003 w 9144000"/>
              <a:gd name="connsiteY4539" fmla="*/ 768017 h 2304301"/>
              <a:gd name="connsiteX4540" fmla="*/ 6452484 w 9144000"/>
              <a:gd name="connsiteY4540" fmla="*/ 762105 h 2304301"/>
              <a:gd name="connsiteX4541" fmla="*/ 4440020 w 9144000"/>
              <a:gd name="connsiteY4541" fmla="*/ 756745 h 2304301"/>
              <a:gd name="connsiteX4542" fmla="*/ 4403353 w 9144000"/>
              <a:gd name="connsiteY4542" fmla="*/ 770620 h 2304301"/>
              <a:gd name="connsiteX4543" fmla="*/ 4471915 w 9144000"/>
              <a:gd name="connsiteY4543" fmla="*/ 800207 h 2304301"/>
              <a:gd name="connsiteX4544" fmla="*/ 4507214 w 9144000"/>
              <a:gd name="connsiteY4544" fmla="*/ 788816 h 2304301"/>
              <a:gd name="connsiteX4545" fmla="*/ 4632501 w 9144000"/>
              <a:gd name="connsiteY4545" fmla="*/ 756354 h 2304301"/>
              <a:gd name="connsiteX4546" fmla="*/ 4613767 w 9144000"/>
              <a:gd name="connsiteY4546" fmla="*/ 761569 h 2304301"/>
              <a:gd name="connsiteX4547" fmla="*/ 4640797 w 9144000"/>
              <a:gd name="connsiteY4547" fmla="*/ 777590 h 2304301"/>
              <a:gd name="connsiteX4548" fmla="*/ 4705582 w 9144000"/>
              <a:gd name="connsiteY4548" fmla="*/ 811849 h 2304301"/>
              <a:gd name="connsiteX4549" fmla="*/ 4724204 w 9144000"/>
              <a:gd name="connsiteY4549" fmla="*/ 807800 h 2304301"/>
              <a:gd name="connsiteX4550" fmla="*/ 4639948 w 9144000"/>
              <a:gd name="connsiteY4550" fmla="*/ 760986 h 2304301"/>
              <a:gd name="connsiteX4551" fmla="*/ 51671 w 9144000"/>
              <a:gd name="connsiteY4551" fmla="*/ 755145 h 2304301"/>
              <a:gd name="connsiteX4552" fmla="*/ 33760 w 9144000"/>
              <a:gd name="connsiteY4552" fmla="*/ 760321 h 2304301"/>
              <a:gd name="connsiteX4553" fmla="*/ 61286 w 9144000"/>
              <a:gd name="connsiteY4553" fmla="*/ 776146 h 2304301"/>
              <a:gd name="connsiteX4554" fmla="*/ 126121 w 9144000"/>
              <a:gd name="connsiteY4554" fmla="*/ 810433 h 2304301"/>
              <a:gd name="connsiteX4555" fmla="*/ 143579 w 9144000"/>
              <a:gd name="connsiteY4555" fmla="*/ 806641 h 2304301"/>
              <a:gd name="connsiteX4556" fmla="*/ 59075 w 9144000"/>
              <a:gd name="connsiteY4556" fmla="*/ 759674 h 2304301"/>
              <a:gd name="connsiteX4557" fmla="*/ 4036899 w 9144000"/>
              <a:gd name="connsiteY4557" fmla="*/ 754886 h 2304301"/>
              <a:gd name="connsiteX4558" fmla="*/ 3951230 w 9144000"/>
              <a:gd name="connsiteY4558" fmla="*/ 804983 h 2304301"/>
              <a:gd name="connsiteX4559" fmla="*/ 3964766 w 9144000"/>
              <a:gd name="connsiteY4559" fmla="*/ 808262 h 2304301"/>
              <a:gd name="connsiteX4560" fmla="*/ 4052347 w 9144000"/>
              <a:gd name="connsiteY4560" fmla="*/ 759495 h 2304301"/>
              <a:gd name="connsiteX4561" fmla="*/ 8618760 w 9144000"/>
              <a:gd name="connsiteY4561" fmla="*/ 754731 h 2304301"/>
              <a:gd name="connsiteX4562" fmla="*/ 8533075 w 9144000"/>
              <a:gd name="connsiteY4562" fmla="*/ 804837 h 2304301"/>
              <a:gd name="connsiteX4563" fmla="*/ 8546613 w 9144000"/>
              <a:gd name="connsiteY4563" fmla="*/ 808122 h 2304301"/>
              <a:gd name="connsiteX4564" fmla="*/ 8634216 w 9144000"/>
              <a:gd name="connsiteY4564" fmla="*/ 759343 h 2304301"/>
              <a:gd name="connsiteX4565" fmla="*/ 4228082 w 9144000"/>
              <a:gd name="connsiteY4565" fmla="*/ 754708 h 2304301"/>
              <a:gd name="connsiteX4566" fmla="*/ 4160300 w 9144000"/>
              <a:gd name="connsiteY4566" fmla="*/ 787249 h 2304301"/>
              <a:gd name="connsiteX4567" fmla="*/ 4203686 w 9144000"/>
              <a:gd name="connsiteY4567" fmla="*/ 801344 h 2304301"/>
              <a:gd name="connsiteX4568" fmla="*/ 4272288 w 9144000"/>
              <a:gd name="connsiteY4568" fmla="*/ 771600 h 2304301"/>
              <a:gd name="connsiteX4569" fmla="*/ 8809754 w 9144000"/>
              <a:gd name="connsiteY4569" fmla="*/ 754435 h 2304301"/>
              <a:gd name="connsiteX4570" fmla="*/ 8741838 w 9144000"/>
              <a:gd name="connsiteY4570" fmla="*/ 787001 h 2304301"/>
              <a:gd name="connsiteX4571" fmla="*/ 8784754 w 9144000"/>
              <a:gd name="connsiteY4571" fmla="*/ 800891 h 2304301"/>
              <a:gd name="connsiteX4572" fmla="*/ 8853417 w 9144000"/>
              <a:gd name="connsiteY4572" fmla="*/ 771123 h 2304301"/>
              <a:gd name="connsiteX4573" fmla="*/ 6809840 w 9144000"/>
              <a:gd name="connsiteY4573" fmla="*/ 753428 h 2304301"/>
              <a:gd name="connsiteX4574" fmla="*/ 6790256 w 9144000"/>
              <a:gd name="connsiteY4574" fmla="*/ 760837 h 2304301"/>
              <a:gd name="connsiteX4575" fmla="*/ 6851226 w 9144000"/>
              <a:gd name="connsiteY4575" fmla="*/ 794953 h 2304301"/>
              <a:gd name="connsiteX4576" fmla="*/ 6871075 w 9144000"/>
              <a:gd name="connsiteY4576" fmla="*/ 788552 h 2304301"/>
              <a:gd name="connsiteX4577" fmla="*/ 6852288 w 9144000"/>
              <a:gd name="connsiteY4577" fmla="*/ 778616 h 2304301"/>
              <a:gd name="connsiteX4578" fmla="*/ 4650622 w 9144000"/>
              <a:gd name="connsiteY4578" fmla="*/ 751309 h 2304301"/>
              <a:gd name="connsiteX4579" fmla="*/ 4637056 w 9144000"/>
              <a:gd name="connsiteY4579" fmla="*/ 755086 h 2304301"/>
              <a:gd name="connsiteX4580" fmla="*/ 4640797 w 9144000"/>
              <a:gd name="connsiteY4580" fmla="*/ 757418 h 2304301"/>
              <a:gd name="connsiteX4581" fmla="*/ 4729632 w 9144000"/>
              <a:gd name="connsiteY4581" fmla="*/ 806620 h 2304301"/>
              <a:gd name="connsiteX4582" fmla="*/ 4742126 w 9144000"/>
              <a:gd name="connsiteY4582" fmla="*/ 803904 h 2304301"/>
              <a:gd name="connsiteX4583" fmla="*/ 8911075 w 9144000"/>
              <a:gd name="connsiteY4583" fmla="*/ 749988 h 2304301"/>
              <a:gd name="connsiteX4584" fmla="*/ 8879502 w 9144000"/>
              <a:gd name="connsiteY4584" fmla="*/ 763582 h 2304301"/>
              <a:gd name="connsiteX4585" fmla="*/ 8863234 w 9144000"/>
              <a:gd name="connsiteY4585" fmla="*/ 770653 h 2304301"/>
              <a:gd name="connsiteX4586" fmla="*/ 8917992 w 9144000"/>
              <a:gd name="connsiteY4586" fmla="*/ 791634 h 2304301"/>
              <a:gd name="connsiteX4587" fmla="*/ 8965484 w 9144000"/>
              <a:gd name="connsiteY4587" fmla="*/ 773662 h 2304301"/>
              <a:gd name="connsiteX4588" fmla="*/ 8955261 w 9144000"/>
              <a:gd name="connsiteY4588" fmla="*/ 769217 h 2304301"/>
              <a:gd name="connsiteX4589" fmla="*/ 8602365 w 9144000"/>
              <a:gd name="connsiteY4589" fmla="*/ 749839 h 2304301"/>
              <a:gd name="connsiteX4590" fmla="*/ 8516593 w 9144000"/>
              <a:gd name="connsiteY4590" fmla="*/ 801054 h 2304301"/>
              <a:gd name="connsiteX4591" fmla="*/ 8521603 w 9144000"/>
              <a:gd name="connsiteY4591" fmla="*/ 802054 h 2304301"/>
              <a:gd name="connsiteX4592" fmla="*/ 8524829 w 9144000"/>
              <a:gd name="connsiteY4592" fmla="*/ 802836 h 2304301"/>
              <a:gd name="connsiteX4593" fmla="*/ 8612099 w 9144000"/>
              <a:gd name="connsiteY4593" fmla="*/ 752744 h 2304301"/>
              <a:gd name="connsiteX4594" fmla="*/ 4019624 w 9144000"/>
              <a:gd name="connsiteY4594" fmla="*/ 749730 h 2304301"/>
              <a:gd name="connsiteX4595" fmla="*/ 3935281 w 9144000"/>
              <a:gd name="connsiteY4595" fmla="*/ 801284 h 2304301"/>
              <a:gd name="connsiteX4596" fmla="*/ 3939126 w 9144000"/>
              <a:gd name="connsiteY4596" fmla="*/ 802050 h 2304301"/>
              <a:gd name="connsiteX4597" fmla="*/ 3943251 w 9144000"/>
              <a:gd name="connsiteY4597" fmla="*/ 803050 h 2304301"/>
              <a:gd name="connsiteX4598" fmla="*/ 4029155 w 9144000"/>
              <a:gd name="connsiteY4598" fmla="*/ 752574 h 2304301"/>
              <a:gd name="connsiteX4599" fmla="*/ 2252790 w 9144000"/>
              <a:gd name="connsiteY4599" fmla="*/ 749587 h 2304301"/>
              <a:gd name="connsiteX4600" fmla="*/ 2238590 w 9144000"/>
              <a:gd name="connsiteY4600" fmla="*/ 754959 h 2304301"/>
              <a:gd name="connsiteX4601" fmla="*/ 2272392 w 9144000"/>
              <a:gd name="connsiteY4601" fmla="*/ 774971 h 2304301"/>
              <a:gd name="connsiteX4602" fmla="*/ 2300240 w 9144000"/>
              <a:gd name="connsiteY4602" fmla="*/ 789428 h 2304301"/>
              <a:gd name="connsiteX4603" fmla="*/ 2314757 w 9144000"/>
              <a:gd name="connsiteY4603" fmla="*/ 784747 h 2304301"/>
              <a:gd name="connsiteX4604" fmla="*/ 2270694 w 9144000"/>
              <a:gd name="connsiteY4604" fmla="*/ 760734 h 2304301"/>
              <a:gd name="connsiteX4605" fmla="*/ 71353 w 9144000"/>
              <a:gd name="connsiteY4605" fmla="*/ 749456 h 2304301"/>
              <a:gd name="connsiteX4606" fmla="*/ 57897 w 9144000"/>
              <a:gd name="connsiteY4606" fmla="*/ 753346 h 2304301"/>
              <a:gd name="connsiteX4607" fmla="*/ 61266 w 9144000"/>
              <a:gd name="connsiteY4607" fmla="*/ 755378 h 2304301"/>
              <a:gd name="connsiteX4608" fmla="*/ 150928 w 9144000"/>
              <a:gd name="connsiteY4608" fmla="*/ 805046 h 2304301"/>
              <a:gd name="connsiteX4609" fmla="*/ 163370 w 9144000"/>
              <a:gd name="connsiteY4609" fmla="*/ 802343 h 2304301"/>
              <a:gd name="connsiteX4610" fmla="*/ 6416956 w 9144000"/>
              <a:gd name="connsiteY4610" fmla="*/ 748522 h 2304301"/>
              <a:gd name="connsiteX4611" fmla="*/ 6355552 w 9144000"/>
              <a:gd name="connsiteY4611" fmla="*/ 783788 h 2304301"/>
              <a:gd name="connsiteX4612" fmla="*/ 6371768 w 9144000"/>
              <a:gd name="connsiteY4612" fmla="*/ 788712 h 2304301"/>
              <a:gd name="connsiteX4613" fmla="*/ 6433614 w 9144000"/>
              <a:gd name="connsiteY4613" fmla="*/ 754890 h 2304301"/>
              <a:gd name="connsiteX4614" fmla="*/ 1834116 w 9144000"/>
              <a:gd name="connsiteY4614" fmla="*/ 748332 h 2304301"/>
              <a:gd name="connsiteX4615" fmla="*/ 1772626 w 9144000"/>
              <a:gd name="connsiteY4615" fmla="*/ 783642 h 2304301"/>
              <a:gd name="connsiteX4616" fmla="*/ 1789512 w 9144000"/>
              <a:gd name="connsiteY4616" fmla="*/ 788769 h 2304301"/>
              <a:gd name="connsiteX4617" fmla="*/ 1851378 w 9144000"/>
              <a:gd name="connsiteY4617" fmla="*/ 754936 h 2304301"/>
              <a:gd name="connsiteX4618" fmla="*/ 4665617 w 9144000"/>
              <a:gd name="connsiteY4618" fmla="*/ 747135 h 2304301"/>
              <a:gd name="connsiteX4619" fmla="*/ 4657915 w 9144000"/>
              <a:gd name="connsiteY4619" fmla="*/ 749279 h 2304301"/>
              <a:gd name="connsiteX4620" fmla="*/ 4749753 w 9144000"/>
              <a:gd name="connsiteY4620" fmla="*/ 802246 h 2304301"/>
              <a:gd name="connsiteX4621" fmla="*/ 4756291 w 9144000"/>
              <a:gd name="connsiteY4621" fmla="*/ 800825 h 2304301"/>
              <a:gd name="connsiteX4622" fmla="*/ 2122034 w 9144000"/>
              <a:gd name="connsiteY4622" fmla="*/ 747119 h 2304301"/>
              <a:gd name="connsiteX4623" fmla="*/ 2090962 w 9144000"/>
              <a:gd name="connsiteY4623" fmla="*/ 760485 h 2304301"/>
              <a:gd name="connsiteX4624" fmla="*/ 2145226 w 9144000"/>
              <a:gd name="connsiteY4624" fmla="*/ 786388 h 2304301"/>
              <a:gd name="connsiteX4625" fmla="*/ 2175396 w 9144000"/>
              <a:gd name="connsiteY4625" fmla="*/ 774940 h 2304301"/>
              <a:gd name="connsiteX4626" fmla="*/ 4338632 w 9144000"/>
              <a:gd name="connsiteY4626" fmla="*/ 747091 h 2304301"/>
              <a:gd name="connsiteX4627" fmla="*/ 4297047 w 9144000"/>
              <a:gd name="connsiteY4627" fmla="*/ 764948 h 2304301"/>
              <a:gd name="connsiteX4628" fmla="*/ 4283205 w 9144000"/>
              <a:gd name="connsiteY4628" fmla="*/ 770972 h 2304301"/>
              <a:gd name="connsiteX4629" fmla="*/ 4337102 w 9144000"/>
              <a:gd name="connsiteY4629" fmla="*/ 791564 h 2304301"/>
              <a:gd name="connsiteX4630" fmla="*/ 4392678 w 9144000"/>
              <a:gd name="connsiteY4630" fmla="*/ 770533 h 2304301"/>
              <a:gd name="connsiteX4631" fmla="*/ 4373053 w 9144000"/>
              <a:gd name="connsiteY4631" fmla="*/ 762067 h 2304301"/>
              <a:gd name="connsiteX4632" fmla="*/ 1957814 w 9144000"/>
              <a:gd name="connsiteY4632" fmla="*/ 746799 h 2304301"/>
              <a:gd name="connsiteX4633" fmla="*/ 1908281 w 9144000"/>
              <a:gd name="connsiteY4633" fmla="*/ 772812 h 2304301"/>
              <a:gd name="connsiteX4634" fmla="*/ 1938497 w 9144000"/>
              <a:gd name="connsiteY4634" fmla="*/ 784347 h 2304301"/>
              <a:gd name="connsiteX4635" fmla="*/ 1988613 w 9144000"/>
              <a:gd name="connsiteY4635" fmla="*/ 760184 h 2304301"/>
              <a:gd name="connsiteX4636" fmla="*/ 6543148 w 9144000"/>
              <a:gd name="connsiteY4636" fmla="*/ 746675 h 2304301"/>
              <a:gd name="connsiteX4637" fmla="*/ 6493361 w 9144000"/>
              <a:gd name="connsiteY4637" fmla="*/ 772821 h 2304301"/>
              <a:gd name="connsiteX4638" fmla="*/ 6526036 w 9144000"/>
              <a:gd name="connsiteY4638" fmla="*/ 785291 h 2304301"/>
              <a:gd name="connsiteX4639" fmla="*/ 6576258 w 9144000"/>
              <a:gd name="connsiteY4639" fmla="*/ 761074 h 2304301"/>
              <a:gd name="connsiteX4640" fmla="*/ 4007866 w 9144000"/>
              <a:gd name="connsiteY4640" fmla="*/ 746221 h 2304301"/>
              <a:gd name="connsiteX4641" fmla="*/ 3929758 w 9144000"/>
              <a:gd name="connsiteY4641" fmla="*/ 795514 h 2304301"/>
              <a:gd name="connsiteX4642" fmla="*/ 3923704 w 9144000"/>
              <a:gd name="connsiteY4642" fmla="*/ 798975 h 2304301"/>
              <a:gd name="connsiteX4643" fmla="*/ 3930981 w 9144000"/>
              <a:gd name="connsiteY4643" fmla="*/ 800426 h 2304301"/>
              <a:gd name="connsiteX4644" fmla="*/ 4015680 w 9144000"/>
              <a:gd name="connsiteY4644" fmla="*/ 748553 h 2304301"/>
              <a:gd name="connsiteX4645" fmla="*/ 6828944 w 9144000"/>
              <a:gd name="connsiteY4645" fmla="*/ 746200 h 2304301"/>
              <a:gd name="connsiteX4646" fmla="*/ 6814572 w 9144000"/>
              <a:gd name="connsiteY4646" fmla="*/ 751637 h 2304301"/>
              <a:gd name="connsiteX4647" fmla="*/ 6853986 w 9144000"/>
              <a:gd name="connsiteY4647" fmla="*/ 774971 h 2304301"/>
              <a:gd name="connsiteX4648" fmla="*/ 6876671 w 9144000"/>
              <a:gd name="connsiteY4648" fmla="*/ 786748 h 2304301"/>
              <a:gd name="connsiteX4649" fmla="*/ 6891342 w 9144000"/>
              <a:gd name="connsiteY4649" fmla="*/ 782017 h 2304301"/>
              <a:gd name="connsiteX4650" fmla="*/ 6852288 w 9144000"/>
              <a:gd name="connsiteY4650" fmla="*/ 760734 h 2304301"/>
              <a:gd name="connsiteX4651" fmla="*/ 8589711 w 9144000"/>
              <a:gd name="connsiteY4651" fmla="*/ 746063 h 2304301"/>
              <a:gd name="connsiteX4652" fmla="*/ 8511353 w 9144000"/>
              <a:gd name="connsiteY4652" fmla="*/ 795514 h 2304301"/>
              <a:gd name="connsiteX4653" fmla="*/ 8505443 w 9144000"/>
              <a:gd name="connsiteY4653" fmla="*/ 798830 h 2304301"/>
              <a:gd name="connsiteX4654" fmla="*/ 8512790 w 9144000"/>
              <a:gd name="connsiteY4654" fmla="*/ 800296 h 2304301"/>
              <a:gd name="connsiteX4655" fmla="*/ 8597531 w 9144000"/>
              <a:gd name="connsiteY4655" fmla="*/ 748397 h 2304301"/>
              <a:gd name="connsiteX4656" fmla="*/ 84472 w 9144000"/>
              <a:gd name="connsiteY4656" fmla="*/ 745665 h 2304301"/>
              <a:gd name="connsiteX4657" fmla="*/ 76871 w 9144000"/>
              <a:gd name="connsiteY4657" fmla="*/ 747862 h 2304301"/>
              <a:gd name="connsiteX4658" fmla="*/ 169186 w 9144000"/>
              <a:gd name="connsiteY4658" fmla="*/ 801080 h 2304301"/>
              <a:gd name="connsiteX4659" fmla="*/ 175700 w 9144000"/>
              <a:gd name="connsiteY4659" fmla="*/ 799665 h 2304301"/>
              <a:gd name="connsiteX4660" fmla="*/ 6701316 w 9144000"/>
              <a:gd name="connsiteY4660" fmla="*/ 744547 h 2304301"/>
              <a:gd name="connsiteX4661" fmla="*/ 6668403 w 9144000"/>
              <a:gd name="connsiteY4661" fmla="*/ 758704 h 2304301"/>
              <a:gd name="connsiteX4662" fmla="*/ 6719547 w 9144000"/>
              <a:gd name="connsiteY4662" fmla="*/ 783118 h 2304301"/>
              <a:gd name="connsiteX4663" fmla="*/ 6751915 w 9144000"/>
              <a:gd name="connsiteY4663" fmla="*/ 770927 h 2304301"/>
              <a:gd name="connsiteX4664" fmla="*/ 4676752 w 9144000"/>
              <a:gd name="connsiteY4664" fmla="*/ 744035 h 2304301"/>
              <a:gd name="connsiteX4665" fmla="*/ 4670701 w 9144000"/>
              <a:gd name="connsiteY4665" fmla="*/ 745720 h 2304301"/>
              <a:gd name="connsiteX4666" fmla="*/ 4760107 w 9144000"/>
              <a:gd name="connsiteY4666" fmla="*/ 799995 h 2304301"/>
              <a:gd name="connsiteX4667" fmla="*/ 4768835 w 9144000"/>
              <a:gd name="connsiteY4667" fmla="*/ 798098 h 2304301"/>
              <a:gd name="connsiteX4668" fmla="*/ 3999170 w 9144000"/>
              <a:gd name="connsiteY4668" fmla="*/ 743626 h 2304301"/>
              <a:gd name="connsiteX4669" fmla="*/ 3990660 w 9144000"/>
              <a:gd name="connsiteY4669" fmla="*/ 749271 h 2304301"/>
              <a:gd name="connsiteX4670" fmla="*/ 3911424 w 9144000"/>
              <a:gd name="connsiteY4670" fmla="*/ 796527 h 2304301"/>
              <a:gd name="connsiteX4671" fmla="*/ 3915358 w 9144000"/>
              <a:gd name="connsiteY4671" fmla="*/ 797311 h 2304301"/>
              <a:gd name="connsiteX4672" fmla="*/ 3989191 w 9144000"/>
              <a:gd name="connsiteY4672" fmla="*/ 754224 h 2304301"/>
              <a:gd name="connsiteX4673" fmla="*/ 4003535 w 9144000"/>
              <a:gd name="connsiteY4673" fmla="*/ 744928 h 2304301"/>
              <a:gd name="connsiteX4674" fmla="*/ 2268946 w 9144000"/>
              <a:gd name="connsiteY4674" fmla="*/ 743474 h 2304301"/>
              <a:gd name="connsiteX4675" fmla="*/ 2256967 w 9144000"/>
              <a:gd name="connsiteY4675" fmla="*/ 748006 h 2304301"/>
              <a:gd name="connsiteX4676" fmla="*/ 2271543 w 9144000"/>
              <a:gd name="connsiteY4676" fmla="*/ 757089 h 2304301"/>
              <a:gd name="connsiteX4677" fmla="*/ 2318451 w 9144000"/>
              <a:gd name="connsiteY4677" fmla="*/ 783556 h 2304301"/>
              <a:gd name="connsiteX4678" fmla="*/ 2331860 w 9144000"/>
              <a:gd name="connsiteY4678" fmla="*/ 779233 h 2304301"/>
              <a:gd name="connsiteX4679" fmla="*/ 2272392 w 9144000"/>
              <a:gd name="connsiteY4679" fmla="*/ 745700 h 2304301"/>
              <a:gd name="connsiteX4680" fmla="*/ 8580512 w 9144000"/>
              <a:gd name="connsiteY4680" fmla="*/ 743319 h 2304301"/>
              <a:gd name="connsiteX4681" fmla="*/ 8571544 w 9144000"/>
              <a:gd name="connsiteY4681" fmla="*/ 749271 h 2304301"/>
              <a:gd name="connsiteX4682" fmla="*/ 8494365 w 9144000"/>
              <a:gd name="connsiteY4682" fmla="*/ 796620 h 2304301"/>
              <a:gd name="connsiteX4683" fmla="*/ 8498038 w 9144000"/>
              <a:gd name="connsiteY4683" fmla="*/ 797353 h 2304301"/>
              <a:gd name="connsiteX4684" fmla="*/ 8569939 w 9144000"/>
              <a:gd name="connsiteY4684" fmla="*/ 754224 h 2304301"/>
              <a:gd name="connsiteX4685" fmla="*/ 8584795 w 9144000"/>
              <a:gd name="connsiteY4685" fmla="*/ 744597 h 2304301"/>
              <a:gd name="connsiteX4686" fmla="*/ 6401343 w 9144000"/>
              <a:gd name="connsiteY4686" fmla="*/ 742552 h 2304301"/>
              <a:gd name="connsiteX4687" fmla="*/ 6340121 w 9144000"/>
              <a:gd name="connsiteY4687" fmla="*/ 779102 h 2304301"/>
              <a:gd name="connsiteX4688" fmla="*/ 6349395 w 9144000"/>
              <a:gd name="connsiteY4688" fmla="*/ 781918 h 2304301"/>
              <a:gd name="connsiteX4689" fmla="*/ 6411341 w 9144000"/>
              <a:gd name="connsiteY4689" fmla="*/ 746375 h 2304301"/>
              <a:gd name="connsiteX4690" fmla="*/ 95590 w 9144000"/>
              <a:gd name="connsiteY4690" fmla="*/ 742452 h 2304301"/>
              <a:gd name="connsiteX4691" fmla="*/ 89523 w 9144000"/>
              <a:gd name="connsiteY4691" fmla="*/ 744205 h 2304301"/>
              <a:gd name="connsiteX4692" fmla="*/ 179564 w 9144000"/>
              <a:gd name="connsiteY4692" fmla="*/ 798826 h 2304301"/>
              <a:gd name="connsiteX4693" fmla="*/ 188324 w 9144000"/>
              <a:gd name="connsiteY4693" fmla="*/ 796924 h 2304301"/>
              <a:gd name="connsiteX4694" fmla="*/ 6623657 w 9144000"/>
              <a:gd name="connsiteY4694" fmla="*/ 742406 h 2304301"/>
              <a:gd name="connsiteX4695" fmla="*/ 6585688 w 9144000"/>
              <a:gd name="connsiteY4695" fmla="*/ 760613 h 2304301"/>
              <a:gd name="connsiteX4696" fmla="*/ 6589123 w 9144000"/>
              <a:gd name="connsiteY4696" fmla="*/ 762101 h 2304301"/>
              <a:gd name="connsiteX4697" fmla="*/ 6620523 w 9144000"/>
              <a:gd name="connsiteY4697" fmla="*/ 775663 h 2304301"/>
              <a:gd name="connsiteX4698" fmla="*/ 6658666 w 9144000"/>
              <a:gd name="connsiteY4698" fmla="*/ 759119 h 2304301"/>
              <a:gd name="connsiteX4699" fmla="*/ 4683087 w 9144000"/>
              <a:gd name="connsiteY4699" fmla="*/ 742272 h 2304301"/>
              <a:gd name="connsiteX4700" fmla="*/ 4682831 w 9144000"/>
              <a:gd name="connsiteY4700" fmla="*/ 742343 h 2304301"/>
              <a:gd name="connsiteX4701" fmla="*/ 4687551 w 9144000"/>
              <a:gd name="connsiteY4701" fmla="*/ 745066 h 2304301"/>
              <a:gd name="connsiteX4702" fmla="*/ 4759761 w 9144000"/>
              <a:gd name="connsiteY4702" fmla="*/ 790269 h 2304301"/>
              <a:gd name="connsiteX4703" fmla="*/ 4772531 w 9144000"/>
              <a:gd name="connsiteY4703" fmla="*/ 797295 h 2304301"/>
              <a:gd name="connsiteX4704" fmla="*/ 4776559 w 9144000"/>
              <a:gd name="connsiteY4704" fmla="*/ 796419 h 2304301"/>
              <a:gd name="connsiteX4705" fmla="*/ 4687551 w 9144000"/>
              <a:gd name="connsiteY4705" fmla="*/ 745066 h 2304301"/>
              <a:gd name="connsiteX4706" fmla="*/ 1817884 w 9144000"/>
              <a:gd name="connsiteY4706" fmla="*/ 742123 h 2304301"/>
              <a:gd name="connsiteX4707" fmla="*/ 1756527 w 9144000"/>
              <a:gd name="connsiteY4707" fmla="*/ 778753 h 2304301"/>
              <a:gd name="connsiteX4708" fmla="*/ 1766549 w 9144000"/>
              <a:gd name="connsiteY4708" fmla="*/ 781797 h 2304301"/>
              <a:gd name="connsiteX4709" fmla="*/ 1828562 w 9144000"/>
              <a:gd name="connsiteY4709" fmla="*/ 746208 h 2304301"/>
              <a:gd name="connsiteX4710" fmla="*/ 9063585 w 9144000"/>
              <a:gd name="connsiteY4710" fmla="*/ 741188 h 2304301"/>
              <a:gd name="connsiteX4711" fmla="*/ 9026923 w 9144000"/>
              <a:gd name="connsiteY4711" fmla="*/ 755061 h 2304301"/>
              <a:gd name="connsiteX4712" fmla="*/ 9093974 w 9144000"/>
              <a:gd name="connsiteY4712" fmla="*/ 787427 h 2304301"/>
              <a:gd name="connsiteX4713" fmla="*/ 9129673 w 9144000"/>
              <a:gd name="connsiteY4713" fmla="*/ 775907 h 2304301"/>
              <a:gd name="connsiteX4714" fmla="*/ 3990615 w 9144000"/>
              <a:gd name="connsiteY4714" fmla="*/ 741073 h 2304301"/>
              <a:gd name="connsiteX4715" fmla="*/ 3929887 w 9144000"/>
              <a:gd name="connsiteY4715" fmla="*/ 780673 h 2304301"/>
              <a:gd name="connsiteX4716" fmla="*/ 3905275 w 9144000"/>
              <a:gd name="connsiteY4716" fmla="*/ 795301 h 2304301"/>
              <a:gd name="connsiteX4717" fmla="*/ 3906331 w 9144000"/>
              <a:gd name="connsiteY4717" fmla="*/ 795511 h 2304301"/>
              <a:gd name="connsiteX4718" fmla="*/ 3929390 w 9144000"/>
              <a:gd name="connsiteY4718" fmla="*/ 782006 h 2304301"/>
              <a:gd name="connsiteX4719" fmla="*/ 3992478 w 9144000"/>
              <a:gd name="connsiteY4719" fmla="*/ 741629 h 2304301"/>
              <a:gd name="connsiteX4720" fmla="*/ 4481697 w 9144000"/>
              <a:gd name="connsiteY4720" fmla="*/ 740973 h 2304301"/>
              <a:gd name="connsiteX4721" fmla="*/ 4445777 w 9144000"/>
              <a:gd name="connsiteY4721" fmla="*/ 754566 h 2304301"/>
              <a:gd name="connsiteX4722" fmla="*/ 4513404 w 9144000"/>
              <a:gd name="connsiteY4722" fmla="*/ 786819 h 2304301"/>
              <a:gd name="connsiteX4723" fmla="*/ 4548145 w 9144000"/>
              <a:gd name="connsiteY4723" fmla="*/ 775608 h 2304301"/>
              <a:gd name="connsiteX4724" fmla="*/ 8571971 w 9144000"/>
              <a:gd name="connsiteY4724" fmla="*/ 740770 h 2304301"/>
              <a:gd name="connsiteX4725" fmla="*/ 8510819 w 9144000"/>
              <a:gd name="connsiteY4725" fmla="*/ 780673 h 2304301"/>
              <a:gd name="connsiteX4726" fmla="*/ 8486630 w 9144000"/>
              <a:gd name="connsiteY4726" fmla="*/ 795077 h 2304301"/>
              <a:gd name="connsiteX4727" fmla="*/ 8487793 w 9144000"/>
              <a:gd name="connsiteY4727" fmla="*/ 795309 h 2304301"/>
              <a:gd name="connsiteX4728" fmla="*/ 8510495 w 9144000"/>
              <a:gd name="connsiteY4728" fmla="*/ 782006 h 2304301"/>
              <a:gd name="connsiteX4729" fmla="*/ 8573933 w 9144000"/>
              <a:gd name="connsiteY4729" fmla="*/ 741355 h 2304301"/>
              <a:gd name="connsiteX4730" fmla="*/ 101845 w 9144000"/>
              <a:gd name="connsiteY4730" fmla="*/ 740644 h 2304301"/>
              <a:gd name="connsiteX4731" fmla="*/ 101554 w 9144000"/>
              <a:gd name="connsiteY4731" fmla="*/ 740728 h 2304301"/>
              <a:gd name="connsiteX4732" fmla="*/ 106954 w 9144000"/>
              <a:gd name="connsiteY4732" fmla="*/ 743845 h 2304301"/>
              <a:gd name="connsiteX4733" fmla="*/ 179536 w 9144000"/>
              <a:gd name="connsiteY4733" fmla="*/ 789314 h 2304301"/>
              <a:gd name="connsiteX4734" fmla="*/ 191940 w 9144000"/>
              <a:gd name="connsiteY4734" fmla="*/ 796139 h 2304301"/>
              <a:gd name="connsiteX4735" fmla="*/ 196016 w 9144000"/>
              <a:gd name="connsiteY4735" fmla="*/ 795253 h 2304301"/>
              <a:gd name="connsiteX4736" fmla="*/ 106954 w 9144000"/>
              <a:gd name="connsiteY4736" fmla="*/ 743845 h 2304301"/>
              <a:gd name="connsiteX4737" fmla="*/ 2038669 w 9144000"/>
              <a:gd name="connsiteY4737" fmla="*/ 740558 h 2304301"/>
              <a:gd name="connsiteX4738" fmla="*/ 1999415 w 9144000"/>
              <a:gd name="connsiteY4738" fmla="*/ 759383 h 2304301"/>
              <a:gd name="connsiteX4739" fmla="*/ 2007527 w 9144000"/>
              <a:gd name="connsiteY4739" fmla="*/ 762898 h 2304301"/>
              <a:gd name="connsiteX4740" fmla="*/ 2042122 w 9144000"/>
              <a:gd name="connsiteY4740" fmla="*/ 777826 h 2304301"/>
              <a:gd name="connsiteX4741" fmla="*/ 2081248 w 9144000"/>
              <a:gd name="connsiteY4741" fmla="*/ 760852 h 2304301"/>
              <a:gd name="connsiteX4742" fmla="*/ 6845227 w 9144000"/>
              <a:gd name="connsiteY4742" fmla="*/ 740041 h 2304301"/>
              <a:gd name="connsiteX4743" fmla="*/ 6833125 w 9144000"/>
              <a:gd name="connsiteY4743" fmla="*/ 744619 h 2304301"/>
              <a:gd name="connsiteX4744" fmla="*/ 6853137 w 9144000"/>
              <a:gd name="connsiteY4744" fmla="*/ 757089 h 2304301"/>
              <a:gd name="connsiteX4745" fmla="*/ 6895146 w 9144000"/>
              <a:gd name="connsiteY4745" fmla="*/ 780790 h 2304301"/>
              <a:gd name="connsiteX4746" fmla="*/ 6908575 w 9144000"/>
              <a:gd name="connsiteY4746" fmla="*/ 776460 h 2304301"/>
              <a:gd name="connsiteX4747" fmla="*/ 6853986 w 9144000"/>
              <a:gd name="connsiteY4747" fmla="*/ 745700 h 2304301"/>
              <a:gd name="connsiteX4748" fmla="*/ 4189413 w 9144000"/>
              <a:gd name="connsiteY4748" fmla="*/ 739930 h 2304301"/>
              <a:gd name="connsiteX4749" fmla="*/ 4121426 w 9144000"/>
              <a:gd name="connsiteY4749" fmla="*/ 775628 h 2304301"/>
              <a:gd name="connsiteX4750" fmla="*/ 4155392 w 9144000"/>
              <a:gd name="connsiteY4750" fmla="*/ 785760 h 2304301"/>
              <a:gd name="connsiteX4751" fmla="*/ 4223454 w 9144000"/>
              <a:gd name="connsiteY4751" fmla="*/ 752940 h 2304301"/>
              <a:gd name="connsiteX4752" fmla="*/ 8769828 w 9144000"/>
              <a:gd name="connsiteY4752" fmla="*/ 739176 h 2304301"/>
              <a:gd name="connsiteX4753" fmla="*/ 8701578 w 9144000"/>
              <a:gd name="connsiteY4753" fmla="*/ 775006 h 2304301"/>
              <a:gd name="connsiteX4754" fmla="*/ 8736729 w 9144000"/>
              <a:gd name="connsiteY4754" fmla="*/ 785476 h 2304301"/>
              <a:gd name="connsiteX4755" fmla="*/ 8804931 w 9144000"/>
              <a:gd name="connsiteY4755" fmla="*/ 752592 h 2304301"/>
              <a:gd name="connsiteX4756" fmla="*/ 2280990 w 9144000"/>
              <a:gd name="connsiteY4756" fmla="*/ 738917 h 2304301"/>
              <a:gd name="connsiteX4757" fmla="*/ 2273996 w 9144000"/>
              <a:gd name="connsiteY4757" fmla="*/ 741563 h 2304301"/>
              <a:gd name="connsiteX4758" fmla="*/ 2336650 w 9144000"/>
              <a:gd name="connsiteY4758" fmla="*/ 777689 h 2304301"/>
              <a:gd name="connsiteX4759" fmla="*/ 2343067 w 9144000"/>
              <a:gd name="connsiteY4759" fmla="*/ 775619 h 2304301"/>
              <a:gd name="connsiteX4760" fmla="*/ 6388646 w 9144000"/>
              <a:gd name="connsiteY4760" fmla="*/ 737698 h 2304301"/>
              <a:gd name="connsiteX4761" fmla="*/ 6327903 w 9144000"/>
              <a:gd name="connsiteY4761" fmla="*/ 775393 h 2304301"/>
              <a:gd name="connsiteX4762" fmla="*/ 6334851 w 9144000"/>
              <a:gd name="connsiteY4762" fmla="*/ 777502 h 2304301"/>
              <a:gd name="connsiteX4763" fmla="*/ 6396164 w 9144000"/>
              <a:gd name="connsiteY4763" fmla="*/ 740572 h 2304301"/>
              <a:gd name="connsiteX4764" fmla="*/ 1805267 w 9144000"/>
              <a:gd name="connsiteY4764" fmla="*/ 737297 h 2304301"/>
              <a:gd name="connsiteX4765" fmla="*/ 1744393 w 9144000"/>
              <a:gd name="connsiteY4765" fmla="*/ 775069 h 2304301"/>
              <a:gd name="connsiteX4766" fmla="*/ 1751285 w 9144000"/>
              <a:gd name="connsiteY4766" fmla="*/ 777162 h 2304301"/>
              <a:gd name="connsiteX4767" fmla="*/ 1812725 w 9144000"/>
              <a:gd name="connsiteY4767" fmla="*/ 740150 h 2304301"/>
              <a:gd name="connsiteX4768" fmla="*/ 6856970 w 9144000"/>
              <a:gd name="connsiteY4768" fmla="*/ 735598 h 2304301"/>
              <a:gd name="connsiteX4769" fmla="*/ 6850262 w 9144000"/>
              <a:gd name="connsiteY4769" fmla="*/ 738135 h 2304301"/>
              <a:gd name="connsiteX4770" fmla="*/ 6855259 w 9144000"/>
              <a:gd name="connsiteY4770" fmla="*/ 741372 h 2304301"/>
              <a:gd name="connsiteX4771" fmla="*/ 6913409 w 9144000"/>
              <a:gd name="connsiteY4771" fmla="*/ 774901 h 2304301"/>
              <a:gd name="connsiteX4772" fmla="*/ 6919904 w 9144000"/>
              <a:gd name="connsiteY4772" fmla="*/ 772806 h 2304301"/>
              <a:gd name="connsiteX4773" fmla="*/ 2291265 w 9144000"/>
              <a:gd name="connsiteY4773" fmla="*/ 735030 h 2304301"/>
              <a:gd name="connsiteX4774" fmla="*/ 2285838 w 9144000"/>
              <a:gd name="connsiteY4774" fmla="*/ 737083 h 2304301"/>
              <a:gd name="connsiteX4775" fmla="*/ 2347185 w 9144000"/>
              <a:gd name="connsiteY4775" fmla="*/ 774292 h 2304301"/>
              <a:gd name="connsiteX4776" fmla="*/ 2349557 w 9144000"/>
              <a:gd name="connsiteY4776" fmla="*/ 773527 h 2304301"/>
              <a:gd name="connsiteX4777" fmla="*/ 2348128 w 9144000"/>
              <a:gd name="connsiteY4777" fmla="*/ 769413 h 2304301"/>
              <a:gd name="connsiteX4778" fmla="*/ 2349237 w 9144000"/>
              <a:gd name="connsiteY4778" fmla="*/ 769093 h 2304301"/>
              <a:gd name="connsiteX4779" fmla="*/ 1929622 w 9144000"/>
              <a:gd name="connsiteY4779" fmla="*/ 734546 h 2304301"/>
              <a:gd name="connsiteX4780" fmla="*/ 1880528 w 9144000"/>
              <a:gd name="connsiteY4780" fmla="*/ 762217 h 2304301"/>
              <a:gd name="connsiteX4781" fmla="*/ 1903735 w 9144000"/>
              <a:gd name="connsiteY4781" fmla="*/ 771076 h 2304301"/>
              <a:gd name="connsiteX4782" fmla="*/ 1953568 w 9144000"/>
              <a:gd name="connsiteY4782" fmla="*/ 744953 h 2304301"/>
              <a:gd name="connsiteX4783" fmla="*/ 6379693 w 9144000"/>
              <a:gd name="connsiteY4783" fmla="*/ 734275 h 2304301"/>
              <a:gd name="connsiteX4784" fmla="*/ 6320455 w 9144000"/>
              <a:gd name="connsiteY4784" fmla="*/ 773131 h 2304301"/>
              <a:gd name="connsiteX4785" fmla="*/ 6324167 w 9144000"/>
              <a:gd name="connsiteY4785" fmla="*/ 774258 h 2304301"/>
              <a:gd name="connsiteX4786" fmla="*/ 6383991 w 9144000"/>
              <a:gd name="connsiteY4786" fmla="*/ 735918 h 2304301"/>
              <a:gd name="connsiteX4787" fmla="*/ 2152380 w 9144000"/>
              <a:gd name="connsiteY4787" fmla="*/ 734063 h 2304301"/>
              <a:gd name="connsiteX4788" fmla="*/ 2127625 w 9144000"/>
              <a:gd name="connsiteY4788" fmla="*/ 744713 h 2304301"/>
              <a:gd name="connsiteX4789" fmla="*/ 2181303 w 9144000"/>
              <a:gd name="connsiteY4789" fmla="*/ 772699 h 2304301"/>
              <a:gd name="connsiteX4790" fmla="*/ 2205213 w 9144000"/>
              <a:gd name="connsiteY4790" fmla="*/ 763626 h 2304301"/>
              <a:gd name="connsiteX4791" fmla="*/ 1796436 w 9144000"/>
              <a:gd name="connsiteY4791" fmla="*/ 733918 h 2304301"/>
              <a:gd name="connsiteX4792" fmla="*/ 1737081 w 9144000"/>
              <a:gd name="connsiteY4792" fmla="*/ 772849 h 2304301"/>
              <a:gd name="connsiteX4793" fmla="*/ 1740706 w 9144000"/>
              <a:gd name="connsiteY4793" fmla="*/ 773949 h 2304301"/>
              <a:gd name="connsiteX4794" fmla="*/ 1800650 w 9144000"/>
              <a:gd name="connsiteY4794" fmla="*/ 735530 h 2304301"/>
              <a:gd name="connsiteX4795" fmla="*/ 6511710 w 9144000"/>
              <a:gd name="connsiteY4795" fmla="*/ 733003 h 2304301"/>
              <a:gd name="connsiteX4796" fmla="*/ 6462119 w 9144000"/>
              <a:gd name="connsiteY4796" fmla="*/ 760898 h 2304301"/>
              <a:gd name="connsiteX4797" fmla="*/ 6489630 w 9144000"/>
              <a:gd name="connsiteY4797" fmla="*/ 771397 h 2304301"/>
              <a:gd name="connsiteX4798" fmla="*/ 6539660 w 9144000"/>
              <a:gd name="connsiteY4798" fmla="*/ 745158 h 2304301"/>
              <a:gd name="connsiteX4799" fmla="*/ 2298600 w 9144000"/>
              <a:gd name="connsiteY4799" fmla="*/ 732254 h 2304301"/>
              <a:gd name="connsiteX4800" fmla="*/ 2296460 w 9144000"/>
              <a:gd name="connsiteY4800" fmla="*/ 733064 h 2304301"/>
              <a:gd name="connsiteX4801" fmla="*/ 2355636 w 9144000"/>
              <a:gd name="connsiteY4801" fmla="*/ 767244 h 2304301"/>
              <a:gd name="connsiteX4802" fmla="*/ 2357378 w 9144000"/>
              <a:gd name="connsiteY4802" fmla="*/ 766741 h 2304301"/>
              <a:gd name="connsiteX4803" fmla="*/ 6867224 w 9144000"/>
              <a:gd name="connsiteY4803" fmla="*/ 731719 h 2304301"/>
              <a:gd name="connsiteX4804" fmla="*/ 6861905 w 9144000"/>
              <a:gd name="connsiteY4804" fmla="*/ 733731 h 2304301"/>
              <a:gd name="connsiteX4805" fmla="*/ 6924100 w 9144000"/>
              <a:gd name="connsiteY4805" fmla="*/ 771453 h 2304301"/>
              <a:gd name="connsiteX4806" fmla="*/ 6930427 w 9144000"/>
              <a:gd name="connsiteY4806" fmla="*/ 769413 h 2304301"/>
              <a:gd name="connsiteX4807" fmla="*/ 6931912 w 9144000"/>
              <a:gd name="connsiteY4807" fmla="*/ 773689 h 2304301"/>
              <a:gd name="connsiteX4808" fmla="*/ 6929219 w 9144000"/>
              <a:gd name="connsiteY4808" fmla="*/ 774558 h 2304301"/>
              <a:gd name="connsiteX4809" fmla="*/ 6974134 w 9144000"/>
              <a:gd name="connsiteY4809" fmla="*/ 801799 h 2304301"/>
              <a:gd name="connsiteX4810" fmla="*/ 7013300 w 9144000"/>
              <a:gd name="connsiteY4810" fmla="*/ 822713 h 2304301"/>
              <a:gd name="connsiteX4811" fmla="*/ 7019714 w 9144000"/>
              <a:gd name="connsiteY4811" fmla="*/ 821319 h 2304301"/>
              <a:gd name="connsiteX4812" fmla="*/ 6936438 w 9144000"/>
              <a:gd name="connsiteY4812" fmla="*/ 772387 h 2304301"/>
              <a:gd name="connsiteX4813" fmla="*/ 6931928 w 9144000"/>
              <a:gd name="connsiteY4813" fmla="*/ 773690 h 2304301"/>
              <a:gd name="connsiteX4814" fmla="*/ 6930479 w 9144000"/>
              <a:gd name="connsiteY4814" fmla="*/ 769401 h 2304301"/>
              <a:gd name="connsiteX4815" fmla="*/ 6931067 w 9144000"/>
              <a:gd name="connsiteY4815" fmla="*/ 769231 h 2304301"/>
              <a:gd name="connsiteX4816" fmla="*/ 6372793 w 9144000"/>
              <a:gd name="connsiteY4816" fmla="*/ 731637 h 2304301"/>
              <a:gd name="connsiteX4817" fmla="*/ 6312757 w 9144000"/>
              <a:gd name="connsiteY4817" fmla="*/ 770794 h 2304301"/>
              <a:gd name="connsiteX4818" fmla="*/ 6314050 w 9144000"/>
              <a:gd name="connsiteY4818" fmla="*/ 771186 h 2304301"/>
              <a:gd name="connsiteX4819" fmla="*/ 6374680 w 9144000"/>
              <a:gd name="connsiteY4819" fmla="*/ 732358 h 2304301"/>
              <a:gd name="connsiteX4820" fmla="*/ 6731412 w 9144000"/>
              <a:gd name="connsiteY4820" fmla="*/ 731601 h 2304301"/>
              <a:gd name="connsiteX4821" fmla="*/ 6705525 w 9144000"/>
              <a:gd name="connsiteY4821" fmla="*/ 742736 h 2304301"/>
              <a:gd name="connsiteX4822" fmla="*/ 6756398 w 9144000"/>
              <a:gd name="connsiteY4822" fmla="*/ 769238 h 2304301"/>
              <a:gd name="connsiteX4823" fmla="*/ 6781618 w 9144000"/>
              <a:gd name="connsiteY4823" fmla="*/ 759739 h 2304301"/>
              <a:gd name="connsiteX4824" fmla="*/ 1789491 w 9144000"/>
              <a:gd name="connsiteY4824" fmla="*/ 731262 h 2304301"/>
              <a:gd name="connsiteX4825" fmla="*/ 1729362 w 9144000"/>
              <a:gd name="connsiteY4825" fmla="*/ 770505 h 2304301"/>
              <a:gd name="connsiteX4826" fmla="*/ 1730620 w 9144000"/>
              <a:gd name="connsiteY4826" fmla="*/ 770887 h 2304301"/>
              <a:gd name="connsiteX4827" fmla="*/ 1791363 w 9144000"/>
              <a:gd name="connsiteY4827" fmla="*/ 731978 h 2304301"/>
              <a:gd name="connsiteX4828" fmla="*/ 8862822 w 9144000"/>
              <a:gd name="connsiteY4828" fmla="*/ 728989 h 2304301"/>
              <a:gd name="connsiteX4829" fmla="*/ 8814709 w 9144000"/>
              <a:gd name="connsiteY4829" fmla="*/ 752060 h 2304301"/>
              <a:gd name="connsiteX4830" fmla="*/ 8858598 w 9144000"/>
              <a:gd name="connsiteY4830" fmla="*/ 768876 h 2304301"/>
              <a:gd name="connsiteX4831" fmla="*/ 8877379 w 9144000"/>
              <a:gd name="connsiteY4831" fmla="*/ 760734 h 2304301"/>
              <a:gd name="connsiteX4832" fmla="*/ 8906730 w 9144000"/>
              <a:gd name="connsiteY4832" fmla="*/ 748097 h 2304301"/>
              <a:gd name="connsiteX4833" fmla="*/ 6874555 w 9144000"/>
              <a:gd name="connsiteY4833" fmla="*/ 728945 h 2304301"/>
              <a:gd name="connsiteX4834" fmla="*/ 6872361 w 9144000"/>
              <a:gd name="connsiteY4834" fmla="*/ 729775 h 2304301"/>
              <a:gd name="connsiteX4835" fmla="*/ 6937469 w 9144000"/>
              <a:gd name="connsiteY4835" fmla="*/ 767382 h 2304301"/>
              <a:gd name="connsiteX4836" fmla="*/ 6939209 w 9144000"/>
              <a:gd name="connsiteY4836" fmla="*/ 766879 h 2304301"/>
              <a:gd name="connsiteX4837" fmla="*/ 4381355 w 9144000"/>
              <a:gd name="connsiteY4837" fmla="*/ 728745 h 2304301"/>
              <a:gd name="connsiteX4838" fmla="*/ 4343808 w 9144000"/>
              <a:gd name="connsiteY4838" fmla="*/ 744868 h 2304301"/>
              <a:gd name="connsiteX4839" fmla="*/ 4375175 w 9144000"/>
              <a:gd name="connsiteY4839" fmla="*/ 758461 h 2304301"/>
              <a:gd name="connsiteX4840" fmla="*/ 4398258 w 9144000"/>
              <a:gd name="connsiteY4840" fmla="*/ 768422 h 2304301"/>
              <a:gd name="connsiteX4841" fmla="*/ 4435197 w 9144000"/>
              <a:gd name="connsiteY4841" fmla="*/ 754443 h 2304301"/>
              <a:gd name="connsiteX4842" fmla="*/ 8962143 w 9144000"/>
              <a:gd name="connsiteY4842" fmla="*/ 728002 h 2304301"/>
              <a:gd name="connsiteX4843" fmla="*/ 8915889 w 9144000"/>
              <a:gd name="connsiteY4843" fmla="*/ 747916 h 2304301"/>
              <a:gd name="connsiteX4844" fmla="*/ 8956709 w 9144000"/>
              <a:gd name="connsiteY4844" fmla="*/ 765646 h 2304301"/>
              <a:gd name="connsiteX4845" fmla="*/ 8970658 w 9144000"/>
              <a:gd name="connsiteY4845" fmla="*/ 771704 h 2304301"/>
              <a:gd name="connsiteX4846" fmla="*/ 9016608 w 9144000"/>
              <a:gd name="connsiteY4846" fmla="*/ 754316 h 2304301"/>
              <a:gd name="connsiteX4847" fmla="*/ 4516164 w 9144000"/>
              <a:gd name="connsiteY4847" fmla="*/ 727931 h 2304301"/>
              <a:gd name="connsiteX4848" fmla="*/ 4486113 w 9144000"/>
              <a:gd name="connsiteY4848" fmla="*/ 739302 h 2304301"/>
              <a:gd name="connsiteX4849" fmla="*/ 4552852 w 9144000"/>
              <a:gd name="connsiteY4849" fmla="*/ 774089 h 2304301"/>
              <a:gd name="connsiteX4850" fmla="*/ 4561060 w 9144000"/>
              <a:gd name="connsiteY4850" fmla="*/ 771440 h 2304301"/>
              <a:gd name="connsiteX4851" fmla="*/ 4582696 w 9144000"/>
              <a:gd name="connsiteY4851" fmla="*/ 765189 h 2304301"/>
              <a:gd name="connsiteX4852" fmla="*/ 4157224 w 9144000"/>
              <a:gd name="connsiteY4852" fmla="*/ 727653 h 2304301"/>
              <a:gd name="connsiteX4853" fmla="*/ 4089197 w 9144000"/>
              <a:gd name="connsiteY4853" fmla="*/ 766013 h 2304301"/>
              <a:gd name="connsiteX4854" fmla="*/ 4115543 w 9144000"/>
              <a:gd name="connsiteY4854" fmla="*/ 773872 h 2304301"/>
              <a:gd name="connsiteX4855" fmla="*/ 4184158 w 9144000"/>
              <a:gd name="connsiteY4855" fmla="*/ 737922 h 2304301"/>
              <a:gd name="connsiteX4856" fmla="*/ 4157975 w 9144000"/>
              <a:gd name="connsiteY4856" fmla="*/ 727917 h 2304301"/>
              <a:gd name="connsiteX4857" fmla="*/ 8738755 w 9144000"/>
              <a:gd name="connsiteY4857" fmla="*/ 727350 h 2304301"/>
              <a:gd name="connsiteX4858" fmla="*/ 8670589 w 9144000"/>
              <a:gd name="connsiteY4858" fmla="*/ 765776 h 2304301"/>
              <a:gd name="connsiteX4859" fmla="*/ 8697368 w 9144000"/>
              <a:gd name="connsiteY4859" fmla="*/ 773752 h 2304301"/>
              <a:gd name="connsiteX4860" fmla="*/ 8766089 w 9144000"/>
              <a:gd name="connsiteY4860" fmla="*/ 737747 h 2304301"/>
              <a:gd name="connsiteX4861" fmla="*/ 8740319 w 9144000"/>
              <a:gd name="connsiteY4861" fmla="*/ 727898 h 2304301"/>
              <a:gd name="connsiteX4862" fmla="*/ 1909439 w 9144000"/>
              <a:gd name="connsiteY4862" fmla="*/ 725775 h 2304301"/>
              <a:gd name="connsiteX4863" fmla="*/ 1863700 w 9144000"/>
              <a:gd name="connsiteY4863" fmla="*/ 753140 h 2304301"/>
              <a:gd name="connsiteX4864" fmla="*/ 1860843 w 9144000"/>
              <a:gd name="connsiteY4864" fmla="*/ 754702 h 2304301"/>
              <a:gd name="connsiteX4865" fmla="*/ 1875961 w 9144000"/>
              <a:gd name="connsiteY4865" fmla="*/ 760473 h 2304301"/>
              <a:gd name="connsiteX4866" fmla="*/ 1925280 w 9144000"/>
              <a:gd name="connsiteY4866" fmla="*/ 732660 h 2304301"/>
              <a:gd name="connsiteX4867" fmla="*/ 4288965 w 9144000"/>
              <a:gd name="connsiteY4867" fmla="*/ 725482 h 2304301"/>
              <a:gd name="connsiteX4868" fmla="*/ 4233647 w 9144000"/>
              <a:gd name="connsiteY4868" fmla="*/ 752037 h 2304301"/>
              <a:gd name="connsiteX4869" fmla="*/ 4278172 w 9144000"/>
              <a:gd name="connsiteY4869" fmla="*/ 769049 h 2304301"/>
              <a:gd name="connsiteX4870" fmla="*/ 4295774 w 9144000"/>
              <a:gd name="connsiteY4870" fmla="*/ 761417 h 2304301"/>
              <a:gd name="connsiteX4871" fmla="*/ 4333866 w 9144000"/>
              <a:gd name="connsiteY4871" fmla="*/ 745017 h 2304301"/>
              <a:gd name="connsiteX4872" fmla="*/ 6492604 w 9144000"/>
              <a:gd name="connsiteY4872" fmla="*/ 724694 h 2304301"/>
              <a:gd name="connsiteX4873" fmla="*/ 6443847 w 9144000"/>
              <a:gd name="connsiteY4873" fmla="*/ 753870 h 2304301"/>
              <a:gd name="connsiteX4874" fmla="*/ 6443789 w 9144000"/>
              <a:gd name="connsiteY4874" fmla="*/ 753902 h 2304301"/>
              <a:gd name="connsiteX4875" fmla="*/ 6457649 w 9144000"/>
              <a:gd name="connsiteY4875" fmla="*/ 759192 h 2304301"/>
              <a:gd name="connsiteX4876" fmla="*/ 6507402 w 9144000"/>
              <a:gd name="connsiteY4876" fmla="*/ 731129 h 2304301"/>
              <a:gd name="connsiteX4877" fmla="*/ 6585741 w 9144000"/>
              <a:gd name="connsiteY4877" fmla="*/ 724307 h 2304301"/>
              <a:gd name="connsiteX4878" fmla="*/ 6547831 w 9144000"/>
              <a:gd name="connsiteY4878" fmla="*/ 744215 h 2304301"/>
              <a:gd name="connsiteX4879" fmla="*/ 6581224 w 9144000"/>
              <a:gd name="connsiteY4879" fmla="*/ 758679 h 2304301"/>
              <a:gd name="connsiteX4880" fmla="*/ 6619291 w 9144000"/>
              <a:gd name="connsiteY4880" fmla="*/ 740323 h 2304301"/>
              <a:gd name="connsiteX4881" fmla="*/ 6661971 w 9144000"/>
              <a:gd name="connsiteY4881" fmla="*/ 724034 h 2304301"/>
              <a:gd name="connsiteX4882" fmla="*/ 6628948 w 9144000"/>
              <a:gd name="connsiteY4882" fmla="*/ 739869 h 2304301"/>
              <a:gd name="connsiteX4883" fmla="*/ 6664225 w 9144000"/>
              <a:gd name="connsiteY4883" fmla="*/ 756709 h 2304301"/>
              <a:gd name="connsiteX4884" fmla="*/ 6697276 w 9144000"/>
              <a:gd name="connsiteY4884" fmla="*/ 742440 h 2304301"/>
              <a:gd name="connsiteX4885" fmla="*/ 2177109 w 9144000"/>
              <a:gd name="connsiteY4885" fmla="*/ 723424 h 2304301"/>
              <a:gd name="connsiteX4886" fmla="*/ 2156668 w 9144000"/>
              <a:gd name="connsiteY4886" fmla="*/ 732218 h 2304301"/>
              <a:gd name="connsiteX4887" fmla="*/ 2209733 w 9144000"/>
              <a:gd name="connsiteY4887" fmla="*/ 761911 h 2304301"/>
              <a:gd name="connsiteX4888" fmla="*/ 2229447 w 9144000"/>
              <a:gd name="connsiteY4888" fmla="*/ 754431 h 2304301"/>
              <a:gd name="connsiteX4889" fmla="*/ 2002514 w 9144000"/>
              <a:gd name="connsiteY4889" fmla="*/ 723324 h 2304301"/>
              <a:gd name="connsiteX4890" fmla="*/ 1963493 w 9144000"/>
              <a:gd name="connsiteY4890" fmla="*/ 743817 h 2304301"/>
              <a:gd name="connsiteX4891" fmla="*/ 1994601 w 9144000"/>
              <a:gd name="connsiteY4891" fmla="*/ 757297 h 2304301"/>
              <a:gd name="connsiteX4892" fmla="*/ 2033967 w 9144000"/>
              <a:gd name="connsiteY4892" fmla="*/ 738317 h 2304301"/>
              <a:gd name="connsiteX4893" fmla="*/ 2002858 w 9144000"/>
              <a:gd name="connsiteY4893" fmla="*/ 723490 h 2304301"/>
              <a:gd name="connsiteX4894" fmla="*/ 2075536 w 9144000"/>
              <a:gd name="connsiteY4894" fmla="*/ 722878 h 2304301"/>
              <a:gd name="connsiteX4895" fmla="*/ 2043932 w 9144000"/>
              <a:gd name="connsiteY4895" fmla="*/ 738034 h 2304301"/>
              <a:gd name="connsiteX4896" fmla="*/ 2086747 w 9144000"/>
              <a:gd name="connsiteY4896" fmla="*/ 758473 h 2304301"/>
              <a:gd name="connsiteX4897" fmla="*/ 2117964 w 9144000"/>
              <a:gd name="connsiteY4897" fmla="*/ 744999 h 2304301"/>
              <a:gd name="connsiteX4898" fmla="*/ 5446461 w 9144000"/>
              <a:gd name="connsiteY4898" fmla="*/ 722685 h 2304301"/>
              <a:gd name="connsiteX4899" fmla="*/ 4876108 w 9144000"/>
              <a:gd name="connsiteY4899" fmla="*/ 779107 h 2304301"/>
              <a:gd name="connsiteX4900" fmla="*/ 4792911 w 9144000"/>
              <a:gd name="connsiteY4900" fmla="*/ 797212 h 2304301"/>
              <a:gd name="connsiteX4901" fmla="*/ 4885337 w 9144000"/>
              <a:gd name="connsiteY4901" fmla="*/ 852248 h 2304301"/>
              <a:gd name="connsiteX4902" fmla="*/ 4909435 w 9144000"/>
              <a:gd name="connsiteY4902" fmla="*/ 863651 h 2304301"/>
              <a:gd name="connsiteX4903" fmla="*/ 5098434 w 9144000"/>
              <a:gd name="connsiteY4903" fmla="*/ 842215 h 2304301"/>
              <a:gd name="connsiteX4904" fmla="*/ 5708372 w 9144000"/>
              <a:gd name="connsiteY4904" fmla="*/ 833742 h 2304301"/>
              <a:gd name="connsiteX4905" fmla="*/ 5930364 w 9144000"/>
              <a:gd name="connsiteY4905" fmla="*/ 856441 h 2304301"/>
              <a:gd name="connsiteX4906" fmla="*/ 6104960 w 9144000"/>
              <a:gd name="connsiteY4906" fmla="*/ 882717 h 2304301"/>
              <a:gd name="connsiteX4907" fmla="*/ 6118721 w 9144000"/>
              <a:gd name="connsiteY4907" fmla="*/ 875984 h 2304301"/>
              <a:gd name="connsiteX4908" fmla="*/ 6210240 w 9144000"/>
              <a:gd name="connsiteY4908" fmla="*/ 824453 h 2304301"/>
              <a:gd name="connsiteX4909" fmla="*/ 6040919 w 9144000"/>
              <a:gd name="connsiteY4909" fmla="*/ 785087 h 2304301"/>
              <a:gd name="connsiteX4910" fmla="*/ 5707523 w 9144000"/>
              <a:gd name="connsiteY4910" fmla="*/ 734196 h 2304301"/>
              <a:gd name="connsiteX4911" fmla="*/ 5446461 w 9144000"/>
              <a:gd name="connsiteY4911" fmla="*/ 722685 h 2304301"/>
              <a:gd name="connsiteX4912" fmla="*/ 864014 w 9144000"/>
              <a:gd name="connsiteY4912" fmla="*/ 721986 h 2304301"/>
              <a:gd name="connsiteX4913" fmla="*/ 293661 w 9144000"/>
              <a:gd name="connsiteY4913" fmla="*/ 778376 h 2304301"/>
              <a:gd name="connsiteX4914" fmla="*/ 214264 w 9144000"/>
              <a:gd name="connsiteY4914" fmla="*/ 795666 h 2304301"/>
              <a:gd name="connsiteX4915" fmla="*/ 305207 w 9144000"/>
              <a:gd name="connsiteY4915" fmla="*/ 849841 h 2304301"/>
              <a:gd name="connsiteX4916" fmla="*/ 332954 w 9144000"/>
              <a:gd name="connsiteY4916" fmla="*/ 862975 h 2304301"/>
              <a:gd name="connsiteX4917" fmla="*/ 515987 w 9144000"/>
              <a:gd name="connsiteY4917" fmla="*/ 842214 h 2304301"/>
              <a:gd name="connsiteX4918" fmla="*/ 1125927 w 9144000"/>
              <a:gd name="connsiteY4918" fmla="*/ 833742 h 2304301"/>
              <a:gd name="connsiteX4919" fmla="*/ 1348098 w 9144000"/>
              <a:gd name="connsiteY4919" fmla="*/ 856425 h 2304301"/>
              <a:gd name="connsiteX4920" fmla="*/ 1520605 w 9144000"/>
              <a:gd name="connsiteY4920" fmla="*/ 882369 h 2304301"/>
              <a:gd name="connsiteX4921" fmla="*/ 1538526 w 9144000"/>
              <a:gd name="connsiteY4921" fmla="*/ 873596 h 2304301"/>
              <a:gd name="connsiteX4922" fmla="*/ 1627337 w 9144000"/>
              <a:gd name="connsiteY4922" fmla="*/ 823578 h 2304301"/>
              <a:gd name="connsiteX4923" fmla="*/ 1458685 w 9144000"/>
              <a:gd name="connsiteY4923" fmla="*/ 784354 h 2304301"/>
              <a:gd name="connsiteX4924" fmla="*/ 1125078 w 9144000"/>
              <a:gd name="connsiteY4924" fmla="*/ 733513 h 2304301"/>
              <a:gd name="connsiteX4925" fmla="*/ 864014 w 9144000"/>
              <a:gd name="connsiteY4925" fmla="*/ 721986 h 2304301"/>
              <a:gd name="connsiteX4926" fmla="*/ 6755554 w 9144000"/>
              <a:gd name="connsiteY4926" fmla="*/ 721216 h 2304301"/>
              <a:gd name="connsiteX4927" fmla="*/ 6735141 w 9144000"/>
              <a:gd name="connsiteY4927" fmla="*/ 729997 h 2304301"/>
              <a:gd name="connsiteX4928" fmla="*/ 6785608 w 9144000"/>
              <a:gd name="connsiteY4928" fmla="*/ 758236 h 2304301"/>
              <a:gd name="connsiteX4929" fmla="*/ 6805387 w 9144000"/>
              <a:gd name="connsiteY4929" fmla="*/ 750786 h 2304301"/>
              <a:gd name="connsiteX4930" fmla="*/ 7815005 w 9144000"/>
              <a:gd name="connsiteY4930" fmla="*/ 720354 h 2304301"/>
              <a:gd name="connsiteX4931" fmla="*/ 7244575 w 9144000"/>
              <a:gd name="connsiteY4931" fmla="*/ 776787 h 2304301"/>
              <a:gd name="connsiteX4932" fmla="*/ 7044703 w 9144000"/>
              <a:gd name="connsiteY4932" fmla="*/ 820300 h 2304301"/>
              <a:gd name="connsiteX4933" fmla="*/ 7098394 w 9144000"/>
              <a:gd name="connsiteY4933" fmla="*/ 852275 h 2304301"/>
              <a:gd name="connsiteX4934" fmla="*/ 7157262 w 9144000"/>
              <a:gd name="connsiteY4934" fmla="*/ 880130 h 2304301"/>
              <a:gd name="connsiteX4935" fmla="*/ 7244403 w 9144000"/>
              <a:gd name="connsiteY4935" fmla="*/ 865925 h 2304301"/>
              <a:gd name="connsiteX4936" fmla="*/ 8076753 w 9144000"/>
              <a:gd name="connsiteY4936" fmla="*/ 831890 h 2304301"/>
              <a:gd name="connsiteX4937" fmla="*/ 8298908 w 9144000"/>
              <a:gd name="connsiteY4937" fmla="*/ 854616 h 2304301"/>
              <a:gd name="connsiteX4938" fmla="*/ 8354518 w 9144000"/>
              <a:gd name="connsiteY4938" fmla="*/ 862982 h 2304301"/>
              <a:gd name="connsiteX4939" fmla="*/ 8469786 w 9144000"/>
              <a:gd name="connsiteY4939" fmla="*/ 796256 h 2304301"/>
              <a:gd name="connsiteX4940" fmla="*/ 8298473 w 9144000"/>
              <a:gd name="connsiteY4940" fmla="*/ 762065 h 2304301"/>
              <a:gd name="connsiteX4941" fmla="*/ 8076077 w 9144000"/>
              <a:gd name="connsiteY4941" fmla="*/ 731879 h 2304301"/>
              <a:gd name="connsiteX4942" fmla="*/ 7815005 w 9144000"/>
              <a:gd name="connsiteY4942" fmla="*/ 720354 h 2304301"/>
              <a:gd name="connsiteX4943" fmla="*/ 3232645 w 9144000"/>
              <a:gd name="connsiteY4943" fmla="*/ 720354 h 2304301"/>
              <a:gd name="connsiteX4944" fmla="*/ 2662194 w 9144000"/>
              <a:gd name="connsiteY4944" fmla="*/ 776778 h 2304301"/>
              <a:gd name="connsiteX4945" fmla="*/ 2463462 w 9144000"/>
              <a:gd name="connsiteY4945" fmla="*/ 820033 h 2304301"/>
              <a:gd name="connsiteX4946" fmla="*/ 2517588 w 9144000"/>
              <a:gd name="connsiteY4946" fmla="*/ 852275 h 2304301"/>
              <a:gd name="connsiteX4947" fmla="*/ 2577540 w 9144000"/>
              <a:gd name="connsiteY4947" fmla="*/ 879206 h 2304301"/>
              <a:gd name="connsiteX4948" fmla="*/ 2662029 w 9144000"/>
              <a:gd name="connsiteY4948" fmla="*/ 865431 h 2304301"/>
              <a:gd name="connsiteX4949" fmla="*/ 3494531 w 9144000"/>
              <a:gd name="connsiteY4949" fmla="*/ 831402 h 2304301"/>
              <a:gd name="connsiteX4950" fmla="*/ 3716560 w 9144000"/>
              <a:gd name="connsiteY4950" fmla="*/ 854122 h 2304301"/>
              <a:gd name="connsiteX4951" fmla="*/ 3774469 w 9144000"/>
              <a:gd name="connsiteY4951" fmla="*/ 862835 h 2304301"/>
              <a:gd name="connsiteX4952" fmla="*/ 3791621 w 9144000"/>
              <a:gd name="connsiteY4952" fmla="*/ 854024 h 2304301"/>
              <a:gd name="connsiteX4953" fmla="*/ 3888858 w 9144000"/>
              <a:gd name="connsiteY4953" fmla="*/ 796533 h 2304301"/>
              <a:gd name="connsiteX4954" fmla="*/ 3716092 w 9144000"/>
              <a:gd name="connsiteY4954" fmla="*/ 762057 h 2304301"/>
              <a:gd name="connsiteX4955" fmla="*/ 3493683 w 9144000"/>
              <a:gd name="connsiteY4955" fmla="*/ 731875 h 2304301"/>
              <a:gd name="connsiteX4956" fmla="*/ 3232645 w 9144000"/>
              <a:gd name="connsiteY4956" fmla="*/ 720354 h 2304301"/>
              <a:gd name="connsiteX4957" fmla="*/ 4536551 w 9144000"/>
              <a:gd name="connsiteY4957" fmla="*/ 720216 h 2304301"/>
              <a:gd name="connsiteX4958" fmla="*/ 4520102 w 9144000"/>
              <a:gd name="connsiteY4958" fmla="*/ 726441 h 2304301"/>
              <a:gd name="connsiteX4959" fmla="*/ 4587049 w 9144000"/>
              <a:gd name="connsiteY4959" fmla="*/ 763931 h 2304301"/>
              <a:gd name="connsiteX4960" fmla="*/ 4602650 w 9144000"/>
              <a:gd name="connsiteY4960" fmla="*/ 759424 h 2304301"/>
              <a:gd name="connsiteX4961" fmla="*/ 4130192 w 9144000"/>
              <a:gd name="connsiteY4961" fmla="*/ 718177 h 2304301"/>
              <a:gd name="connsiteX4962" fmla="*/ 4074813 w 9144000"/>
              <a:gd name="connsiteY4962" fmla="*/ 751297 h 2304301"/>
              <a:gd name="connsiteX4963" fmla="*/ 4062624 w 9144000"/>
              <a:gd name="connsiteY4963" fmla="*/ 758085 h 2304301"/>
              <a:gd name="connsiteX4964" fmla="*/ 4083700 w 9144000"/>
              <a:gd name="connsiteY4964" fmla="*/ 764373 h 2304301"/>
              <a:gd name="connsiteX4965" fmla="*/ 4152005 w 9144000"/>
              <a:gd name="connsiteY4965" fmla="*/ 725824 h 2304301"/>
              <a:gd name="connsiteX4966" fmla="*/ 8712383 w 9144000"/>
              <a:gd name="connsiteY4966" fmla="*/ 718104 h 2304301"/>
              <a:gd name="connsiteX4967" fmla="*/ 8656899 w 9144000"/>
              <a:gd name="connsiteY4967" fmla="*/ 751297 h 2304301"/>
              <a:gd name="connsiteX4968" fmla="*/ 8644736 w 9144000"/>
              <a:gd name="connsiteY4968" fmla="*/ 758076 h 2304301"/>
              <a:gd name="connsiteX4969" fmla="*/ 8665935 w 9144000"/>
              <a:gd name="connsiteY4969" fmla="*/ 764390 h 2304301"/>
              <a:gd name="connsiteX4970" fmla="*/ 8734358 w 9144000"/>
              <a:gd name="connsiteY4970" fmla="*/ 725808 h 2304301"/>
              <a:gd name="connsiteX4971" fmla="*/ 1887628 w 9144000"/>
              <a:gd name="connsiteY4971" fmla="*/ 716296 h 2304301"/>
              <a:gd name="connsiteX4972" fmla="*/ 1863492 w 9144000"/>
              <a:gd name="connsiteY4972" fmla="*/ 731463 h 2304301"/>
              <a:gd name="connsiteX4973" fmla="*/ 1838126 w 9144000"/>
              <a:gd name="connsiteY4973" fmla="*/ 746030 h 2304301"/>
              <a:gd name="connsiteX4974" fmla="*/ 1855522 w 9144000"/>
              <a:gd name="connsiteY4974" fmla="*/ 752671 h 2304301"/>
              <a:gd name="connsiteX4975" fmla="*/ 1861962 w 9144000"/>
              <a:gd name="connsiteY4975" fmla="*/ 749149 h 2304301"/>
              <a:gd name="connsiteX4976" fmla="*/ 1904594 w 9144000"/>
              <a:gd name="connsiteY4976" fmla="*/ 723669 h 2304301"/>
              <a:gd name="connsiteX4977" fmla="*/ 6471700 w 9144000"/>
              <a:gd name="connsiteY4977" fmla="*/ 715603 h 2304301"/>
              <a:gd name="connsiteX4978" fmla="*/ 6444427 w 9144000"/>
              <a:gd name="connsiteY4978" fmla="*/ 732744 h 2304301"/>
              <a:gd name="connsiteX4979" fmla="*/ 6422040 w 9144000"/>
              <a:gd name="connsiteY4979" fmla="*/ 745602 h 2304301"/>
              <a:gd name="connsiteX4980" fmla="*/ 6438861 w 9144000"/>
              <a:gd name="connsiteY4980" fmla="*/ 752021 h 2304301"/>
              <a:gd name="connsiteX4981" fmla="*/ 6441466 w 9144000"/>
              <a:gd name="connsiteY4981" fmla="*/ 750596 h 2304301"/>
              <a:gd name="connsiteX4982" fmla="*/ 6488097 w 9144000"/>
              <a:gd name="connsiteY4982" fmla="*/ 722734 h 2304301"/>
              <a:gd name="connsiteX4983" fmla="*/ 2197014 w 9144000"/>
              <a:gd name="connsiteY4983" fmla="*/ 714860 h 2304301"/>
              <a:gd name="connsiteX4984" fmla="*/ 2181865 w 9144000"/>
              <a:gd name="connsiteY4984" fmla="*/ 721377 h 2304301"/>
              <a:gd name="connsiteX4985" fmla="*/ 2234474 w 9144000"/>
              <a:gd name="connsiteY4985" fmla="*/ 752523 h 2304301"/>
              <a:gd name="connsiteX4986" fmla="*/ 2248784 w 9144000"/>
              <a:gd name="connsiteY4986" fmla="*/ 747093 h 2304301"/>
              <a:gd name="connsiteX4987" fmla="*/ 6775225 w 9144000"/>
              <a:gd name="connsiteY4987" fmla="*/ 712754 h 2304301"/>
              <a:gd name="connsiteX4988" fmla="*/ 6759975 w 9144000"/>
              <a:gd name="connsiteY4988" fmla="*/ 719314 h 2304301"/>
              <a:gd name="connsiteX4989" fmla="*/ 6810122 w 9144000"/>
              <a:gd name="connsiteY4989" fmla="*/ 749003 h 2304301"/>
              <a:gd name="connsiteX4990" fmla="*/ 6824654 w 9144000"/>
              <a:gd name="connsiteY4990" fmla="*/ 743529 h 2304301"/>
              <a:gd name="connsiteX4991" fmla="*/ 8822586 w 9144000"/>
              <a:gd name="connsiteY4991" fmla="*/ 711480 h 2304301"/>
              <a:gd name="connsiteX4992" fmla="*/ 8774578 w 9144000"/>
              <a:gd name="connsiteY4992" fmla="*/ 736683 h 2304301"/>
              <a:gd name="connsiteX4993" fmla="*/ 8809876 w 9144000"/>
              <a:gd name="connsiteY4993" fmla="*/ 750208 h 2304301"/>
              <a:gd name="connsiteX4994" fmla="*/ 8858123 w 9144000"/>
              <a:gd name="connsiteY4994" fmla="*/ 726944 h 2304301"/>
              <a:gd name="connsiteX4995" fmla="*/ 4560077 w 9144000"/>
              <a:gd name="connsiteY4995" fmla="*/ 711313 h 2304301"/>
              <a:gd name="connsiteX4996" fmla="*/ 4541094 w 9144000"/>
              <a:gd name="connsiteY4996" fmla="*/ 718497 h 2304301"/>
              <a:gd name="connsiteX4997" fmla="*/ 4607690 w 9144000"/>
              <a:gd name="connsiteY4997" fmla="*/ 757967 h 2304301"/>
              <a:gd name="connsiteX4998" fmla="*/ 4626401 w 9144000"/>
              <a:gd name="connsiteY4998" fmla="*/ 752561 h 2304301"/>
              <a:gd name="connsiteX4999" fmla="*/ 4109538 w 9144000"/>
              <a:gd name="connsiteY4999" fmla="*/ 710936 h 2304301"/>
              <a:gd name="connsiteX5000" fmla="*/ 4075244 w 9144000"/>
              <a:gd name="connsiteY5000" fmla="*/ 732463 h 2304301"/>
              <a:gd name="connsiteX5001" fmla="*/ 4041967 w 9144000"/>
              <a:gd name="connsiteY5001" fmla="*/ 751923 h 2304301"/>
              <a:gd name="connsiteX5002" fmla="*/ 4057581 w 9144000"/>
              <a:gd name="connsiteY5002" fmla="*/ 756581 h 2304301"/>
              <a:gd name="connsiteX5003" fmla="*/ 4073009 w 9144000"/>
              <a:gd name="connsiteY5003" fmla="*/ 747990 h 2304301"/>
              <a:gd name="connsiteX5004" fmla="*/ 4125609 w 9144000"/>
              <a:gd name="connsiteY5004" fmla="*/ 716570 h 2304301"/>
              <a:gd name="connsiteX5005" fmla="*/ 8691421 w 9144000"/>
              <a:gd name="connsiteY5005" fmla="*/ 710755 h 2304301"/>
              <a:gd name="connsiteX5006" fmla="*/ 8656840 w 9144000"/>
              <a:gd name="connsiteY5006" fmla="*/ 732463 h 2304301"/>
              <a:gd name="connsiteX5007" fmla="*/ 8623736 w 9144000"/>
              <a:gd name="connsiteY5007" fmla="*/ 751821 h 2304301"/>
              <a:gd name="connsiteX5008" fmla="*/ 8639365 w 9144000"/>
              <a:gd name="connsiteY5008" fmla="*/ 756476 h 2304301"/>
              <a:gd name="connsiteX5009" fmla="*/ 8654605 w 9144000"/>
              <a:gd name="connsiteY5009" fmla="*/ 747990 h 2304301"/>
              <a:gd name="connsiteX5010" fmla="*/ 8707501 w 9144000"/>
              <a:gd name="connsiteY5010" fmla="*/ 716393 h 2304301"/>
              <a:gd name="connsiteX5011" fmla="*/ 4423508 w 9144000"/>
              <a:gd name="connsiteY5011" fmla="*/ 710644 h 2304301"/>
              <a:gd name="connsiteX5012" fmla="*/ 4386765 w 9144000"/>
              <a:gd name="connsiteY5012" fmla="*/ 726422 h 2304301"/>
              <a:gd name="connsiteX5013" fmla="*/ 4440953 w 9144000"/>
              <a:gd name="connsiteY5013" fmla="*/ 752265 h 2304301"/>
              <a:gd name="connsiteX5014" fmla="*/ 4477111 w 9144000"/>
              <a:gd name="connsiteY5014" fmla="*/ 738583 h 2304301"/>
              <a:gd name="connsiteX5015" fmla="*/ 9004101 w 9144000"/>
              <a:gd name="connsiteY5015" fmla="*/ 709938 h 2304301"/>
              <a:gd name="connsiteX5016" fmla="*/ 8966753 w 9144000"/>
              <a:gd name="connsiteY5016" fmla="*/ 726017 h 2304301"/>
              <a:gd name="connsiteX5017" fmla="*/ 9021524 w 9144000"/>
              <a:gd name="connsiteY5017" fmla="*/ 752455 h 2304301"/>
              <a:gd name="connsiteX5018" fmla="*/ 9058441 w 9144000"/>
              <a:gd name="connsiteY5018" fmla="*/ 738485 h 2304301"/>
              <a:gd name="connsiteX5019" fmla="*/ 6692175 w 9144000"/>
              <a:gd name="connsiteY5019" fmla="*/ 709611 h 2304301"/>
              <a:gd name="connsiteX5020" fmla="*/ 6665958 w 9144000"/>
              <a:gd name="connsiteY5020" fmla="*/ 722124 h 2304301"/>
              <a:gd name="connsiteX5021" fmla="*/ 6701476 w 9144000"/>
              <a:gd name="connsiteY5021" fmla="*/ 740627 h 2304301"/>
              <a:gd name="connsiteX5022" fmla="*/ 6727483 w 9144000"/>
              <a:gd name="connsiteY5022" fmla="*/ 729399 h 2304301"/>
              <a:gd name="connsiteX5023" fmla="*/ 1973959 w 9144000"/>
              <a:gd name="connsiteY5023" fmla="*/ 709556 h 2304301"/>
              <a:gd name="connsiteX5024" fmla="*/ 1935045 w 9144000"/>
              <a:gd name="connsiteY5024" fmla="*/ 731490 h 2304301"/>
              <a:gd name="connsiteX5025" fmla="*/ 1959246 w 9144000"/>
              <a:gd name="connsiteY5025" fmla="*/ 741977 h 2304301"/>
              <a:gd name="connsiteX5026" fmla="*/ 1998510 w 9144000"/>
              <a:gd name="connsiteY5026" fmla="*/ 721394 h 2304301"/>
              <a:gd name="connsiteX5027" fmla="*/ 1871917 w 9144000"/>
              <a:gd name="connsiteY5027" fmla="*/ 709468 h 2304301"/>
              <a:gd name="connsiteX5028" fmla="*/ 1864720 w 9144000"/>
              <a:gd name="connsiteY5028" fmla="*/ 714162 h 2304301"/>
              <a:gd name="connsiteX5029" fmla="*/ 1821788 w 9144000"/>
              <a:gd name="connsiteY5029" fmla="*/ 739793 h 2304301"/>
              <a:gd name="connsiteX5030" fmla="*/ 1832569 w 9144000"/>
              <a:gd name="connsiteY5030" fmla="*/ 743908 h 2304301"/>
              <a:gd name="connsiteX5031" fmla="*/ 1862464 w 9144000"/>
              <a:gd name="connsiteY5031" fmla="*/ 726752 h 2304301"/>
              <a:gd name="connsiteX5032" fmla="*/ 1882603 w 9144000"/>
              <a:gd name="connsiteY5032" fmla="*/ 714112 h 2304301"/>
              <a:gd name="connsiteX5033" fmla="*/ 6554195 w 9144000"/>
              <a:gd name="connsiteY5033" fmla="*/ 709105 h 2304301"/>
              <a:gd name="connsiteX5034" fmla="*/ 6516162 w 9144000"/>
              <a:gd name="connsiteY5034" fmla="*/ 730498 h 2304301"/>
              <a:gd name="connsiteX5035" fmla="*/ 6544340 w 9144000"/>
              <a:gd name="connsiteY5035" fmla="*/ 742703 h 2304301"/>
              <a:gd name="connsiteX5036" fmla="*/ 6582437 w 9144000"/>
              <a:gd name="connsiteY5036" fmla="*/ 722722 h 2304301"/>
              <a:gd name="connsiteX5037" fmla="*/ 6456490 w 9144000"/>
              <a:gd name="connsiteY5037" fmla="*/ 708989 h 2304301"/>
              <a:gd name="connsiteX5038" fmla="*/ 6444910 w 9144000"/>
              <a:gd name="connsiteY5038" fmla="*/ 716542 h 2304301"/>
              <a:gd name="connsiteX5039" fmla="*/ 6406298 w 9144000"/>
              <a:gd name="connsiteY5039" fmla="*/ 739594 h 2304301"/>
              <a:gd name="connsiteX5040" fmla="*/ 6416424 w 9144000"/>
              <a:gd name="connsiteY5040" fmla="*/ 743458 h 2304301"/>
              <a:gd name="connsiteX5041" fmla="*/ 6442033 w 9144000"/>
              <a:gd name="connsiteY5041" fmla="*/ 728764 h 2304301"/>
              <a:gd name="connsiteX5042" fmla="*/ 6466561 w 9144000"/>
              <a:gd name="connsiteY5042" fmla="*/ 713368 h 2304301"/>
              <a:gd name="connsiteX5043" fmla="*/ 4249569 w 9144000"/>
              <a:gd name="connsiteY5043" fmla="*/ 708342 h 2304301"/>
              <a:gd name="connsiteX5044" fmla="*/ 4194700 w 9144000"/>
              <a:gd name="connsiteY5044" fmla="*/ 737154 h 2304301"/>
              <a:gd name="connsiteX5045" fmla="*/ 4229005 w 9144000"/>
              <a:gd name="connsiteY5045" fmla="*/ 750263 h 2304301"/>
              <a:gd name="connsiteX5046" fmla="*/ 4284463 w 9144000"/>
              <a:gd name="connsiteY5046" fmla="*/ 723523 h 2304301"/>
              <a:gd name="connsiteX5047" fmla="*/ 2106197 w 9144000"/>
              <a:gd name="connsiteY5047" fmla="*/ 708222 h 2304301"/>
              <a:gd name="connsiteX5048" fmla="*/ 2085359 w 9144000"/>
              <a:gd name="connsiteY5048" fmla="*/ 718168 h 2304301"/>
              <a:gd name="connsiteX5049" fmla="*/ 2080852 w 9144000"/>
              <a:gd name="connsiteY5049" fmla="*/ 720329 h 2304301"/>
              <a:gd name="connsiteX5050" fmla="*/ 2123551 w 9144000"/>
              <a:gd name="connsiteY5050" fmla="*/ 742589 h 2304301"/>
              <a:gd name="connsiteX5051" fmla="*/ 2148429 w 9144000"/>
              <a:gd name="connsiteY5051" fmla="*/ 731851 h 2304301"/>
              <a:gd name="connsiteX5052" fmla="*/ 2213608 w 9144000"/>
              <a:gd name="connsiteY5052" fmla="*/ 707720 h 2304301"/>
              <a:gd name="connsiteX5053" fmla="*/ 2201014 w 9144000"/>
              <a:gd name="connsiteY5053" fmla="*/ 713139 h 2304301"/>
              <a:gd name="connsiteX5054" fmla="*/ 2252959 w 9144000"/>
              <a:gd name="connsiteY5054" fmla="*/ 745509 h 2304301"/>
              <a:gd name="connsiteX5055" fmla="*/ 2265015 w 9144000"/>
              <a:gd name="connsiteY5055" fmla="*/ 740934 h 2304301"/>
              <a:gd name="connsiteX5056" fmla="*/ 6791896 w 9144000"/>
              <a:gd name="connsiteY5056" fmla="*/ 705583 h 2304301"/>
              <a:gd name="connsiteX5057" fmla="*/ 6779228 w 9144000"/>
              <a:gd name="connsiteY5057" fmla="*/ 711032 h 2304301"/>
              <a:gd name="connsiteX5058" fmla="*/ 6828844 w 9144000"/>
              <a:gd name="connsiteY5058" fmla="*/ 741951 h 2304301"/>
              <a:gd name="connsiteX5059" fmla="*/ 6841061 w 9144000"/>
              <a:gd name="connsiteY5059" fmla="*/ 737349 h 2304301"/>
              <a:gd name="connsiteX5060" fmla="*/ 8675524 w 9144000"/>
              <a:gd name="connsiteY5060" fmla="*/ 705182 h 2304301"/>
              <a:gd name="connsiteX5061" fmla="*/ 8658054 w 9144000"/>
              <a:gd name="connsiteY5061" fmla="*/ 716587 h 2304301"/>
              <a:gd name="connsiteX5062" fmla="*/ 8607262 w 9144000"/>
              <a:gd name="connsiteY5062" fmla="*/ 746915 h 2304301"/>
              <a:gd name="connsiteX5063" fmla="*/ 8617133 w 9144000"/>
              <a:gd name="connsiteY5063" fmla="*/ 749855 h 2304301"/>
              <a:gd name="connsiteX5064" fmla="*/ 8654359 w 9144000"/>
              <a:gd name="connsiteY5064" fmla="*/ 728487 h 2304301"/>
              <a:gd name="connsiteX5065" fmla="*/ 8685769 w 9144000"/>
              <a:gd name="connsiteY5065" fmla="*/ 708774 h 2304301"/>
              <a:gd name="connsiteX5066" fmla="*/ 4092730 w 9144000"/>
              <a:gd name="connsiteY5066" fmla="*/ 705043 h 2304301"/>
              <a:gd name="connsiteX5067" fmla="*/ 4024541 w 9144000"/>
              <a:gd name="connsiteY5067" fmla="*/ 746724 h 2304301"/>
              <a:gd name="connsiteX5068" fmla="*/ 4034205 w 9144000"/>
              <a:gd name="connsiteY5068" fmla="*/ 749607 h 2304301"/>
              <a:gd name="connsiteX5069" fmla="*/ 4103577 w 9144000"/>
              <a:gd name="connsiteY5069" fmla="*/ 708846 h 2304301"/>
              <a:gd name="connsiteX5070" fmla="*/ 4331950 w 9144000"/>
              <a:gd name="connsiteY5070" fmla="*/ 704970 h 2304301"/>
              <a:gd name="connsiteX5071" fmla="*/ 4296198 w 9144000"/>
              <a:gd name="connsiteY5071" fmla="*/ 722009 h 2304301"/>
              <a:gd name="connsiteX5072" fmla="*/ 4293760 w 9144000"/>
              <a:gd name="connsiteY5072" fmla="*/ 723180 h 2304301"/>
              <a:gd name="connsiteX5073" fmla="*/ 4339026 w 9144000"/>
              <a:gd name="connsiteY5073" fmla="*/ 742796 h 2304301"/>
              <a:gd name="connsiteX5074" fmla="*/ 4376759 w 9144000"/>
              <a:gd name="connsiteY5074" fmla="*/ 726551 h 2304301"/>
              <a:gd name="connsiteX5075" fmla="*/ 4371564 w 9144000"/>
              <a:gd name="connsiteY5075" fmla="*/ 724072 h 2304301"/>
              <a:gd name="connsiteX5076" fmla="*/ 4577574 w 9144000"/>
              <a:gd name="connsiteY5076" fmla="*/ 704782 h 2304301"/>
              <a:gd name="connsiteX5077" fmla="*/ 4563850 w 9144000"/>
              <a:gd name="connsiteY5077" fmla="*/ 709451 h 2304301"/>
              <a:gd name="connsiteX5078" fmla="*/ 4630914 w 9144000"/>
              <a:gd name="connsiteY5078" fmla="*/ 751257 h 2304301"/>
              <a:gd name="connsiteX5079" fmla="*/ 4643969 w 9144000"/>
              <a:gd name="connsiteY5079" fmla="*/ 747485 h 2304301"/>
              <a:gd name="connsiteX5080" fmla="*/ 4640726 w 9144000"/>
              <a:gd name="connsiteY5080" fmla="*/ 745621 h 2304301"/>
              <a:gd name="connsiteX5081" fmla="*/ 8913733 w 9144000"/>
              <a:gd name="connsiteY5081" fmla="*/ 704655 h 2304301"/>
              <a:gd name="connsiteX5082" fmla="*/ 8877379 w 9144000"/>
              <a:gd name="connsiteY5082" fmla="*/ 722009 h 2304301"/>
              <a:gd name="connsiteX5083" fmla="*/ 8867334 w 9144000"/>
              <a:gd name="connsiteY5083" fmla="*/ 726826 h 2304301"/>
              <a:gd name="connsiteX5084" fmla="*/ 8911540 w 9144000"/>
              <a:gd name="connsiteY5084" fmla="*/ 746027 h 2304301"/>
              <a:gd name="connsiteX5085" fmla="*/ 8958026 w 9144000"/>
              <a:gd name="connsiteY5085" fmla="*/ 726013 h 2304301"/>
              <a:gd name="connsiteX5086" fmla="*/ 8953917 w 9144000"/>
              <a:gd name="connsiteY5086" fmla="*/ 724028 h 2304301"/>
              <a:gd name="connsiteX5087" fmla="*/ 6623978 w 9144000"/>
              <a:gd name="connsiteY5087" fmla="*/ 704226 h 2304301"/>
              <a:gd name="connsiteX5088" fmla="*/ 6590791 w 9144000"/>
              <a:gd name="connsiteY5088" fmla="*/ 721654 h 2304301"/>
              <a:gd name="connsiteX5089" fmla="*/ 6624568 w 9144000"/>
              <a:gd name="connsiteY5089" fmla="*/ 737778 h 2304301"/>
              <a:gd name="connsiteX5090" fmla="*/ 6657695 w 9144000"/>
              <a:gd name="connsiteY5090" fmla="*/ 721804 h 2304301"/>
              <a:gd name="connsiteX5091" fmla="*/ 2039318 w 9144000"/>
              <a:gd name="connsiteY5091" fmla="*/ 703996 h 2304301"/>
              <a:gd name="connsiteX5092" fmla="*/ 2007563 w 9144000"/>
              <a:gd name="connsiteY5092" fmla="*/ 720673 h 2304301"/>
              <a:gd name="connsiteX5093" fmla="*/ 2039219 w 9144000"/>
              <a:gd name="connsiteY5093" fmla="*/ 735785 h 2304301"/>
              <a:gd name="connsiteX5094" fmla="*/ 2070949 w 9144000"/>
              <a:gd name="connsiteY5094" fmla="*/ 720487 h 2304301"/>
              <a:gd name="connsiteX5095" fmla="*/ 1859095 w 9144000"/>
              <a:gd name="connsiteY5095" fmla="*/ 703896 h 2304301"/>
              <a:gd name="connsiteX5096" fmla="*/ 1809069 w 9144000"/>
              <a:gd name="connsiteY5096" fmla="*/ 734937 h 2304301"/>
              <a:gd name="connsiteX5097" fmla="*/ 1816603 w 9144000"/>
              <a:gd name="connsiteY5097" fmla="*/ 737813 h 2304301"/>
              <a:gd name="connsiteX5098" fmla="*/ 1867118 w 9144000"/>
              <a:gd name="connsiteY5098" fmla="*/ 707383 h 2304301"/>
              <a:gd name="connsiteX5099" fmla="*/ 6443802 w 9144000"/>
              <a:gd name="connsiteY5099" fmla="*/ 703471 h 2304301"/>
              <a:gd name="connsiteX5100" fmla="*/ 6393477 w 9144000"/>
              <a:gd name="connsiteY5100" fmla="*/ 734700 h 2304301"/>
              <a:gd name="connsiteX5101" fmla="*/ 6401089 w 9144000"/>
              <a:gd name="connsiteY5101" fmla="*/ 737606 h 2304301"/>
              <a:gd name="connsiteX5102" fmla="*/ 6451450 w 9144000"/>
              <a:gd name="connsiteY5102" fmla="*/ 707271 h 2304301"/>
              <a:gd name="connsiteX5103" fmla="*/ 6451886 w 9144000"/>
              <a:gd name="connsiteY5103" fmla="*/ 706986 h 2304301"/>
              <a:gd name="connsiteX5104" fmla="*/ 2225472 w 9144000"/>
              <a:gd name="connsiteY5104" fmla="*/ 702616 h 2304301"/>
              <a:gd name="connsiteX5105" fmla="*/ 2218476 w 9144000"/>
              <a:gd name="connsiteY5105" fmla="*/ 705626 h 2304301"/>
              <a:gd name="connsiteX5106" fmla="*/ 2270043 w 9144000"/>
              <a:gd name="connsiteY5106" fmla="*/ 739026 h 2304301"/>
              <a:gd name="connsiteX5107" fmla="*/ 2276824 w 9144000"/>
              <a:gd name="connsiteY5107" fmla="*/ 736453 h 2304301"/>
              <a:gd name="connsiteX5108" fmla="*/ 2270694 w 9144000"/>
              <a:gd name="connsiteY5108" fmla="*/ 732829 h 2304301"/>
              <a:gd name="connsiteX5109" fmla="*/ 4080120 w 9144000"/>
              <a:gd name="connsiteY5109" fmla="*/ 700623 h 2304301"/>
              <a:gd name="connsiteX5110" fmla="*/ 4012677 w 9144000"/>
              <a:gd name="connsiteY5110" fmla="*/ 743185 h 2304301"/>
              <a:gd name="connsiteX5111" fmla="*/ 4020591 w 9144000"/>
              <a:gd name="connsiteY5111" fmla="*/ 745546 h 2304301"/>
              <a:gd name="connsiteX5112" fmla="*/ 4082997 w 9144000"/>
              <a:gd name="connsiteY5112" fmla="*/ 707325 h 2304301"/>
              <a:gd name="connsiteX5113" fmla="*/ 4088666 w 9144000"/>
              <a:gd name="connsiteY5113" fmla="*/ 703619 h 2304301"/>
              <a:gd name="connsiteX5114" fmla="*/ 6803826 w 9144000"/>
              <a:gd name="connsiteY5114" fmla="*/ 700452 h 2304301"/>
              <a:gd name="connsiteX5115" fmla="*/ 6796769 w 9144000"/>
              <a:gd name="connsiteY5115" fmla="*/ 703487 h 2304301"/>
              <a:gd name="connsiteX5116" fmla="*/ 6846111 w 9144000"/>
              <a:gd name="connsiteY5116" fmla="*/ 735447 h 2304301"/>
              <a:gd name="connsiteX5117" fmla="*/ 6852588 w 9144000"/>
              <a:gd name="connsiteY5117" fmla="*/ 733007 h 2304301"/>
              <a:gd name="connsiteX5118" fmla="*/ 6852288 w 9144000"/>
              <a:gd name="connsiteY5118" fmla="*/ 732829 h 2304301"/>
              <a:gd name="connsiteX5119" fmla="*/ 8662003 w 9144000"/>
              <a:gd name="connsiteY5119" fmla="*/ 700441 h 2304301"/>
              <a:gd name="connsiteX5120" fmla="*/ 8594422 w 9144000"/>
              <a:gd name="connsiteY5120" fmla="*/ 743090 h 2304301"/>
              <a:gd name="connsiteX5121" fmla="*/ 8602343 w 9144000"/>
              <a:gd name="connsiteY5121" fmla="*/ 745450 h 2304301"/>
              <a:gd name="connsiteX5122" fmla="*/ 8664593 w 9144000"/>
              <a:gd name="connsiteY5122" fmla="*/ 707325 h 2304301"/>
              <a:gd name="connsiteX5123" fmla="*/ 8670543 w 9144000"/>
              <a:gd name="connsiteY5123" fmla="*/ 703435 h 2304301"/>
              <a:gd name="connsiteX5124" fmla="*/ 4591937 w 9144000"/>
              <a:gd name="connsiteY5124" fmla="*/ 699895 h 2304301"/>
              <a:gd name="connsiteX5125" fmla="*/ 4583090 w 9144000"/>
              <a:gd name="connsiteY5125" fmla="*/ 702905 h 2304301"/>
              <a:gd name="connsiteX5126" fmla="*/ 4642849 w 9144000"/>
              <a:gd name="connsiteY5126" fmla="*/ 740590 h 2304301"/>
              <a:gd name="connsiteX5127" fmla="*/ 4651188 w 9144000"/>
              <a:gd name="connsiteY5127" fmla="*/ 745399 h 2304301"/>
              <a:gd name="connsiteX5128" fmla="*/ 4658915 w 9144000"/>
              <a:gd name="connsiteY5128" fmla="*/ 743166 h 2304301"/>
              <a:gd name="connsiteX5129" fmla="*/ 4640089 w 9144000"/>
              <a:gd name="connsiteY5129" fmla="*/ 732019 h 2304301"/>
              <a:gd name="connsiteX5130" fmla="*/ 11628 w 9144000"/>
              <a:gd name="connsiteY5130" fmla="*/ 699707 h 2304301"/>
              <a:gd name="connsiteX5131" fmla="*/ 3723 w 9144000"/>
              <a:gd name="connsiteY5131" fmla="*/ 702389 h 2304301"/>
              <a:gd name="connsiteX5132" fmla="*/ 62626 w 9144000"/>
              <a:gd name="connsiteY5132" fmla="*/ 739650 h 2304301"/>
              <a:gd name="connsiteX5133" fmla="*/ 71449 w 9144000"/>
              <a:gd name="connsiteY5133" fmla="*/ 744736 h 2304301"/>
              <a:gd name="connsiteX5134" fmla="*/ 79145 w 9144000"/>
              <a:gd name="connsiteY5134" fmla="*/ 742512 h 2304301"/>
              <a:gd name="connsiteX5135" fmla="*/ 59776 w 9144000"/>
              <a:gd name="connsiteY5135" fmla="*/ 731047 h 2304301"/>
              <a:gd name="connsiteX5136" fmla="*/ 6534514 w 9144000"/>
              <a:gd name="connsiteY5136" fmla="*/ 699615 h 2304301"/>
              <a:gd name="connsiteX5137" fmla="*/ 6496869 w 9144000"/>
              <a:gd name="connsiteY5137" fmla="*/ 722141 h 2304301"/>
              <a:gd name="connsiteX5138" fmla="*/ 6511840 w 9144000"/>
              <a:gd name="connsiteY5138" fmla="*/ 728626 h 2304301"/>
              <a:gd name="connsiteX5139" fmla="*/ 6550019 w 9144000"/>
              <a:gd name="connsiteY5139" fmla="*/ 707091 h 2304301"/>
              <a:gd name="connsiteX5140" fmla="*/ 1953244 w 9144000"/>
              <a:gd name="connsiteY5140" fmla="*/ 699568 h 2304301"/>
              <a:gd name="connsiteX5141" fmla="*/ 1914655 w 9144000"/>
              <a:gd name="connsiteY5141" fmla="*/ 722654 h 2304301"/>
              <a:gd name="connsiteX5142" fmla="*/ 1930696 w 9144000"/>
              <a:gd name="connsiteY5142" fmla="*/ 729605 h 2304301"/>
              <a:gd name="connsiteX5143" fmla="*/ 1969802 w 9144000"/>
              <a:gd name="connsiteY5143" fmla="*/ 707552 h 2304301"/>
              <a:gd name="connsiteX5144" fmla="*/ 1848939 w 9144000"/>
              <a:gd name="connsiteY5144" fmla="*/ 699482 h 2304301"/>
              <a:gd name="connsiteX5145" fmla="*/ 1800102 w 9144000"/>
              <a:gd name="connsiteY5145" fmla="*/ 731514 h 2304301"/>
              <a:gd name="connsiteX5146" fmla="*/ 1804373 w 9144000"/>
              <a:gd name="connsiteY5146" fmla="*/ 733144 h 2304301"/>
              <a:gd name="connsiteX5147" fmla="*/ 1853681 w 9144000"/>
              <a:gd name="connsiteY5147" fmla="*/ 701543 h 2304301"/>
              <a:gd name="connsiteX5148" fmla="*/ 6433491 w 9144000"/>
              <a:gd name="connsiteY5148" fmla="*/ 698987 h 2304301"/>
              <a:gd name="connsiteX5149" fmla="*/ 6384353 w 9144000"/>
              <a:gd name="connsiteY5149" fmla="*/ 731218 h 2304301"/>
              <a:gd name="connsiteX5150" fmla="*/ 6388722 w 9144000"/>
              <a:gd name="connsiteY5150" fmla="*/ 732886 h 2304301"/>
              <a:gd name="connsiteX5151" fmla="*/ 6438332 w 9144000"/>
              <a:gd name="connsiteY5151" fmla="*/ 701092 h 2304301"/>
              <a:gd name="connsiteX5152" fmla="*/ 2234954 w 9144000"/>
              <a:gd name="connsiteY5152" fmla="*/ 698537 h 2304301"/>
              <a:gd name="connsiteX5153" fmla="*/ 2230065 w 9144000"/>
              <a:gd name="connsiteY5153" fmla="*/ 700640 h 2304301"/>
              <a:gd name="connsiteX5154" fmla="*/ 2272816 w 9144000"/>
              <a:gd name="connsiteY5154" fmla="*/ 729185 h 2304301"/>
              <a:gd name="connsiteX5155" fmla="*/ 2281730 w 9144000"/>
              <a:gd name="connsiteY5155" fmla="*/ 734592 h 2304301"/>
              <a:gd name="connsiteX5156" fmla="*/ 2287070 w 9144000"/>
              <a:gd name="connsiteY5156" fmla="*/ 732565 h 2304301"/>
              <a:gd name="connsiteX5157" fmla="*/ 2270269 w 9144000"/>
              <a:gd name="connsiteY5157" fmla="*/ 722693 h 2304301"/>
              <a:gd name="connsiteX5158" fmla="*/ 6716462 w 9144000"/>
              <a:gd name="connsiteY5158" fmla="*/ 698019 h 2304301"/>
              <a:gd name="connsiteX5159" fmla="*/ 6695701 w 9144000"/>
              <a:gd name="connsiteY5159" fmla="*/ 707928 h 2304301"/>
              <a:gd name="connsiteX5160" fmla="*/ 6731202 w 9144000"/>
              <a:gd name="connsiteY5160" fmla="*/ 727793 h 2304301"/>
              <a:gd name="connsiteX5161" fmla="*/ 6751714 w 9144000"/>
              <a:gd name="connsiteY5161" fmla="*/ 718938 h 2304301"/>
              <a:gd name="connsiteX5162" fmla="*/ 8791165 w 9144000"/>
              <a:gd name="connsiteY5162" fmla="*/ 697806 h 2304301"/>
              <a:gd name="connsiteX5163" fmla="*/ 8743395 w 9144000"/>
              <a:gd name="connsiteY5163" fmla="*/ 724735 h 2304301"/>
              <a:gd name="connsiteX5164" fmla="*/ 8770848 w 9144000"/>
              <a:gd name="connsiteY5164" fmla="*/ 735254 h 2304301"/>
              <a:gd name="connsiteX5165" fmla="*/ 8819111 w 9144000"/>
              <a:gd name="connsiteY5165" fmla="*/ 709967 h 2304301"/>
              <a:gd name="connsiteX5166" fmla="*/ 4069570 w 9144000"/>
              <a:gd name="connsiteY5166" fmla="*/ 696924 h 2304301"/>
              <a:gd name="connsiteX5167" fmla="*/ 4003819 w 9144000"/>
              <a:gd name="connsiteY5167" fmla="*/ 740542 h 2304301"/>
              <a:gd name="connsiteX5168" fmla="*/ 4008260 w 9144000"/>
              <a:gd name="connsiteY5168" fmla="*/ 741867 h 2304301"/>
              <a:gd name="connsiteX5169" fmla="*/ 4074788 w 9144000"/>
              <a:gd name="connsiteY5169" fmla="*/ 698753 h 2304301"/>
              <a:gd name="connsiteX5170" fmla="*/ 1842279 w 9144000"/>
              <a:gd name="connsiteY5170" fmla="*/ 696588 h 2304301"/>
              <a:gd name="connsiteX5171" fmla="*/ 1837545 w 9144000"/>
              <a:gd name="connsiteY5171" fmla="*/ 699899 h 2304301"/>
              <a:gd name="connsiteX5172" fmla="*/ 1793163 w 9144000"/>
              <a:gd name="connsiteY5172" fmla="*/ 728865 h 2304301"/>
              <a:gd name="connsiteX5173" fmla="*/ 1795080 w 9144000"/>
              <a:gd name="connsiteY5173" fmla="*/ 729597 h 2304301"/>
              <a:gd name="connsiteX5174" fmla="*/ 1836832 w 9144000"/>
              <a:gd name="connsiteY5174" fmla="*/ 702853 h 2304301"/>
              <a:gd name="connsiteX5175" fmla="*/ 1844528 w 9144000"/>
              <a:gd name="connsiteY5175" fmla="*/ 697565 h 2304301"/>
              <a:gd name="connsiteX5176" fmla="*/ 8650947 w 9144000"/>
              <a:gd name="connsiteY5176" fmla="*/ 696565 h 2304301"/>
              <a:gd name="connsiteX5177" fmla="*/ 8585058 w 9144000"/>
              <a:gd name="connsiteY5177" fmla="*/ 740301 h 2304301"/>
              <a:gd name="connsiteX5178" fmla="*/ 8589419 w 9144000"/>
              <a:gd name="connsiteY5178" fmla="*/ 741600 h 2304301"/>
              <a:gd name="connsiteX5179" fmla="*/ 8656116 w 9144000"/>
              <a:gd name="connsiteY5179" fmla="*/ 698377 h 2304301"/>
              <a:gd name="connsiteX5180" fmla="*/ 4601955 w 9144000"/>
              <a:gd name="connsiteY5180" fmla="*/ 696486 h 2304301"/>
              <a:gd name="connsiteX5181" fmla="*/ 4596911 w 9144000"/>
              <a:gd name="connsiteY5181" fmla="*/ 698203 h 2304301"/>
              <a:gd name="connsiteX5182" fmla="*/ 4642212 w 9144000"/>
              <a:gd name="connsiteY5182" fmla="*/ 728426 h 2304301"/>
              <a:gd name="connsiteX5183" fmla="*/ 4664050 w 9144000"/>
              <a:gd name="connsiteY5183" fmla="*/ 741683 h 2304301"/>
              <a:gd name="connsiteX5184" fmla="*/ 4669877 w 9144000"/>
              <a:gd name="connsiteY5184" fmla="*/ 739999 h 2304301"/>
              <a:gd name="connsiteX5185" fmla="*/ 4639240 w 9144000"/>
              <a:gd name="connsiteY5185" fmla="*/ 722012 h 2304301"/>
              <a:gd name="connsiteX5186" fmla="*/ 6813355 w 9144000"/>
              <a:gd name="connsiteY5186" fmla="*/ 696352 h 2304301"/>
              <a:gd name="connsiteX5187" fmla="*/ 6808418 w 9144000"/>
              <a:gd name="connsiteY5187" fmla="*/ 698476 h 2304301"/>
              <a:gd name="connsiteX5188" fmla="*/ 6854410 w 9144000"/>
              <a:gd name="connsiteY5188" fmla="*/ 729185 h 2304301"/>
              <a:gd name="connsiteX5189" fmla="*/ 6857600 w 9144000"/>
              <a:gd name="connsiteY5189" fmla="*/ 731119 h 2304301"/>
              <a:gd name="connsiteX5190" fmla="*/ 6862843 w 9144000"/>
              <a:gd name="connsiteY5190" fmla="*/ 729144 h 2304301"/>
              <a:gd name="connsiteX5191" fmla="*/ 6851863 w 9144000"/>
              <a:gd name="connsiteY5191" fmla="*/ 722693 h 2304301"/>
              <a:gd name="connsiteX5192" fmla="*/ 2131261 w 9144000"/>
              <a:gd name="connsiteY5192" fmla="*/ 696261 h 2304301"/>
              <a:gd name="connsiteX5193" fmla="*/ 2110290 w 9144000"/>
              <a:gd name="connsiteY5193" fmla="*/ 706269 h 2304301"/>
              <a:gd name="connsiteX5194" fmla="*/ 2152709 w 9144000"/>
              <a:gd name="connsiteY5194" fmla="*/ 730003 h 2304301"/>
              <a:gd name="connsiteX5195" fmla="*/ 2173250 w 9144000"/>
              <a:gd name="connsiteY5195" fmla="*/ 721137 h 2304301"/>
              <a:gd name="connsiteX5196" fmla="*/ 22015 w 9144000"/>
              <a:gd name="connsiteY5196" fmla="*/ 696183 h 2304301"/>
              <a:gd name="connsiteX5197" fmla="*/ 16677 w 9144000"/>
              <a:gd name="connsiteY5197" fmla="*/ 697994 h 2304301"/>
              <a:gd name="connsiteX5198" fmla="*/ 61968 w 9144000"/>
              <a:gd name="connsiteY5198" fmla="*/ 727490 h 2304301"/>
              <a:gd name="connsiteX5199" fmla="*/ 84284 w 9144000"/>
              <a:gd name="connsiteY5199" fmla="*/ 741027 h 2304301"/>
              <a:gd name="connsiteX5200" fmla="*/ 90236 w 9144000"/>
              <a:gd name="connsiteY5200" fmla="*/ 739307 h 2304301"/>
              <a:gd name="connsiteX5201" fmla="*/ 59118 w 9144000"/>
              <a:gd name="connsiteY5201" fmla="*/ 721029 h 2304301"/>
              <a:gd name="connsiteX5202" fmla="*/ 6426720 w 9144000"/>
              <a:gd name="connsiteY5202" fmla="*/ 696042 h 2304301"/>
              <a:gd name="connsiteX5203" fmla="*/ 6417761 w 9144000"/>
              <a:gd name="connsiteY5203" fmla="*/ 702307 h 2304301"/>
              <a:gd name="connsiteX5204" fmla="*/ 6377465 w 9144000"/>
              <a:gd name="connsiteY5204" fmla="*/ 728590 h 2304301"/>
              <a:gd name="connsiteX5205" fmla="*/ 6379407 w 9144000"/>
              <a:gd name="connsiteY5205" fmla="*/ 729331 h 2304301"/>
              <a:gd name="connsiteX5206" fmla="*/ 6417018 w 9144000"/>
              <a:gd name="connsiteY5206" fmla="*/ 705245 h 2304301"/>
              <a:gd name="connsiteX5207" fmla="*/ 6428981 w 9144000"/>
              <a:gd name="connsiteY5207" fmla="*/ 697026 h 2304301"/>
              <a:gd name="connsiteX5208" fmla="*/ 2241636 w 9144000"/>
              <a:gd name="connsiteY5208" fmla="*/ 695662 h 2304301"/>
              <a:gd name="connsiteX5209" fmla="*/ 2239427 w 9144000"/>
              <a:gd name="connsiteY5209" fmla="*/ 696613 h 2304301"/>
              <a:gd name="connsiteX5210" fmla="*/ 2272392 w 9144000"/>
              <a:gd name="connsiteY5210" fmla="*/ 719162 h 2304301"/>
              <a:gd name="connsiteX5211" fmla="*/ 2292216 w 9144000"/>
              <a:gd name="connsiteY5211" fmla="*/ 730613 h 2304301"/>
              <a:gd name="connsiteX5212" fmla="*/ 2294394 w 9144000"/>
              <a:gd name="connsiteY5212" fmla="*/ 729786 h 2304301"/>
              <a:gd name="connsiteX5213" fmla="*/ 2270269 w 9144000"/>
              <a:gd name="connsiteY5213" fmla="*/ 715631 h 2304301"/>
              <a:gd name="connsiteX5214" fmla="*/ 4458479 w 9144000"/>
              <a:gd name="connsiteY5214" fmla="*/ 695626 h 2304301"/>
              <a:gd name="connsiteX5215" fmla="*/ 4427687 w 9144000"/>
              <a:gd name="connsiteY5215" fmla="*/ 708849 h 2304301"/>
              <a:gd name="connsiteX5216" fmla="*/ 4481526 w 9144000"/>
              <a:gd name="connsiteY5216" fmla="*/ 736912 h 2304301"/>
              <a:gd name="connsiteX5217" fmla="*/ 4511767 w 9144000"/>
              <a:gd name="connsiteY5217" fmla="*/ 725468 h 2304301"/>
              <a:gd name="connsiteX5218" fmla="*/ 9039098 w 9144000"/>
              <a:gd name="connsiteY5218" fmla="*/ 694870 h 2304301"/>
              <a:gd name="connsiteX5219" fmla="*/ 9009112 w 9144000"/>
              <a:gd name="connsiteY5219" fmla="*/ 707780 h 2304301"/>
              <a:gd name="connsiteX5220" fmla="*/ 9063832 w 9144000"/>
              <a:gd name="connsiteY5220" fmla="*/ 736445 h 2304301"/>
              <a:gd name="connsiteX5221" fmla="*/ 9093246 w 9144000"/>
              <a:gd name="connsiteY5221" fmla="*/ 725314 h 2304301"/>
              <a:gd name="connsiteX5222" fmla="*/ 4061698 w 9144000"/>
              <a:gd name="connsiteY5222" fmla="*/ 694164 h 2304301"/>
              <a:gd name="connsiteX5223" fmla="*/ 4050022 w 9144000"/>
              <a:gd name="connsiteY5223" fmla="*/ 702334 h 2304301"/>
              <a:gd name="connsiteX5224" fmla="*/ 3995318 w 9144000"/>
              <a:gd name="connsiteY5224" fmla="*/ 738006 h 2304301"/>
              <a:gd name="connsiteX5225" fmla="*/ 3997242 w 9144000"/>
              <a:gd name="connsiteY5225" fmla="*/ 738580 h 2304301"/>
              <a:gd name="connsiteX5226" fmla="*/ 4049227 w 9144000"/>
              <a:gd name="connsiteY5226" fmla="*/ 705309 h 2304301"/>
              <a:gd name="connsiteX5227" fmla="*/ 4064182 w 9144000"/>
              <a:gd name="connsiteY5227" fmla="*/ 695035 h 2304301"/>
              <a:gd name="connsiteX5228" fmla="*/ 4216771 w 9144000"/>
              <a:gd name="connsiteY5228" fmla="*/ 694072 h 2304301"/>
              <a:gd name="connsiteX5229" fmla="*/ 4162318 w 9144000"/>
              <a:gd name="connsiteY5229" fmla="*/ 724781 h 2304301"/>
              <a:gd name="connsiteX5230" fmla="*/ 4189452 w 9144000"/>
              <a:gd name="connsiteY5230" fmla="*/ 735148 h 2304301"/>
              <a:gd name="connsiteX5231" fmla="*/ 4244674 w 9144000"/>
              <a:gd name="connsiteY5231" fmla="*/ 706212 h 2304301"/>
              <a:gd name="connsiteX5232" fmla="*/ 4609355 w 9144000"/>
              <a:gd name="connsiteY5232" fmla="*/ 693969 h 2304301"/>
              <a:gd name="connsiteX5233" fmla="*/ 4606880 w 9144000"/>
              <a:gd name="connsiteY5233" fmla="*/ 694810 h 2304301"/>
              <a:gd name="connsiteX5234" fmla="*/ 4641363 w 9144000"/>
              <a:gd name="connsiteY5234" fmla="*/ 718418 h 2304301"/>
              <a:gd name="connsiteX5235" fmla="*/ 4675802 w 9144000"/>
              <a:gd name="connsiteY5235" fmla="*/ 738287 h 2304301"/>
              <a:gd name="connsiteX5236" fmla="*/ 4676431 w 9144000"/>
              <a:gd name="connsiteY5236" fmla="*/ 738105 h 2304301"/>
              <a:gd name="connsiteX5237" fmla="*/ 4639240 w 9144000"/>
              <a:gd name="connsiteY5237" fmla="*/ 714824 h 2304301"/>
              <a:gd name="connsiteX5238" fmla="*/ 8643078 w 9144000"/>
              <a:gd name="connsiteY5238" fmla="*/ 693807 h 2304301"/>
              <a:gd name="connsiteX5239" fmla="*/ 8630875 w 9144000"/>
              <a:gd name="connsiteY5239" fmla="*/ 702334 h 2304301"/>
              <a:gd name="connsiteX5240" fmla="*/ 8576566 w 9144000"/>
              <a:gd name="connsiteY5240" fmla="*/ 737772 h 2304301"/>
              <a:gd name="connsiteX5241" fmla="*/ 8578586 w 9144000"/>
              <a:gd name="connsiteY5241" fmla="*/ 738374 h 2304301"/>
              <a:gd name="connsiteX5242" fmla="*/ 8630185 w 9144000"/>
              <a:gd name="connsiteY5242" fmla="*/ 705309 h 2304301"/>
              <a:gd name="connsiteX5243" fmla="*/ 8645619 w 9144000"/>
              <a:gd name="connsiteY5243" fmla="*/ 694697 h 2304301"/>
              <a:gd name="connsiteX5244" fmla="*/ 29392 w 9144000"/>
              <a:gd name="connsiteY5244" fmla="*/ 693680 h 2304301"/>
              <a:gd name="connsiteX5245" fmla="*/ 26968 w 9144000"/>
              <a:gd name="connsiteY5245" fmla="*/ 694503 h 2304301"/>
              <a:gd name="connsiteX5246" fmla="*/ 61201 w 9144000"/>
              <a:gd name="connsiteY5246" fmla="*/ 717436 h 2304301"/>
              <a:gd name="connsiteX5247" fmla="*/ 96138 w 9144000"/>
              <a:gd name="connsiteY5247" fmla="*/ 737602 h 2304301"/>
              <a:gd name="connsiteX5248" fmla="*/ 96719 w 9144000"/>
              <a:gd name="connsiteY5248" fmla="*/ 737434 h 2304301"/>
              <a:gd name="connsiteX5249" fmla="*/ 59118 w 9144000"/>
              <a:gd name="connsiteY5249" fmla="*/ 713878 h 2304301"/>
              <a:gd name="connsiteX5250" fmla="*/ 6820076 w 9144000"/>
              <a:gd name="connsiteY5250" fmla="*/ 693462 h 2304301"/>
              <a:gd name="connsiteX5251" fmla="*/ 6817827 w 9144000"/>
              <a:gd name="connsiteY5251" fmla="*/ 694429 h 2304301"/>
              <a:gd name="connsiteX5252" fmla="*/ 6853986 w 9144000"/>
              <a:gd name="connsiteY5252" fmla="*/ 719162 h 2304301"/>
              <a:gd name="connsiteX5253" fmla="*/ 6867943 w 9144000"/>
              <a:gd name="connsiteY5253" fmla="*/ 727224 h 2304301"/>
              <a:gd name="connsiteX5254" fmla="*/ 6870183 w 9144000"/>
              <a:gd name="connsiteY5254" fmla="*/ 726380 h 2304301"/>
              <a:gd name="connsiteX5255" fmla="*/ 6851863 w 9144000"/>
              <a:gd name="connsiteY5255" fmla="*/ 715631 h 2304301"/>
              <a:gd name="connsiteX5256" fmla="*/ 6513364 w 9144000"/>
              <a:gd name="connsiteY5256" fmla="*/ 689417 h 2304301"/>
              <a:gd name="connsiteX5257" fmla="*/ 6475810 w 9144000"/>
              <a:gd name="connsiteY5257" fmla="*/ 713020 h 2304301"/>
              <a:gd name="connsiteX5258" fmla="*/ 6492358 w 9144000"/>
              <a:gd name="connsiteY5258" fmla="*/ 720187 h 2304301"/>
              <a:gd name="connsiteX5259" fmla="*/ 6530238 w 9144000"/>
              <a:gd name="connsiteY5259" fmla="*/ 697554 h 2304301"/>
              <a:gd name="connsiteX5260" fmla="*/ 2010490 w 9144000"/>
              <a:gd name="connsiteY5260" fmla="*/ 688966 h 2304301"/>
              <a:gd name="connsiteX5261" fmla="*/ 1978784 w 9144000"/>
              <a:gd name="connsiteY5261" fmla="*/ 706836 h 2304301"/>
              <a:gd name="connsiteX5262" fmla="*/ 2003553 w 9144000"/>
              <a:gd name="connsiteY5262" fmla="*/ 718750 h 2304301"/>
              <a:gd name="connsiteX5263" fmla="*/ 2035498 w 9144000"/>
              <a:gd name="connsiteY5263" fmla="*/ 702004 h 2304301"/>
              <a:gd name="connsiteX5264" fmla="*/ 1931179 w 9144000"/>
              <a:gd name="connsiteY5264" fmla="*/ 688929 h 2304301"/>
              <a:gd name="connsiteX5265" fmla="*/ 1892670 w 9144000"/>
              <a:gd name="connsiteY5265" fmla="*/ 713128 h 2304301"/>
              <a:gd name="connsiteX5266" fmla="*/ 1909807 w 9144000"/>
              <a:gd name="connsiteY5266" fmla="*/ 720553 h 2304301"/>
              <a:gd name="connsiteX5267" fmla="*/ 1948637 w 9144000"/>
              <a:gd name="connsiteY5267" fmla="*/ 697347 h 2304301"/>
              <a:gd name="connsiteX5268" fmla="*/ 6736328 w 9144000"/>
              <a:gd name="connsiteY5268" fmla="*/ 688537 h 2304301"/>
              <a:gd name="connsiteX5269" fmla="*/ 6720638 w 9144000"/>
              <a:gd name="connsiteY5269" fmla="*/ 696026 h 2304301"/>
              <a:gd name="connsiteX5270" fmla="*/ 6756123 w 9144000"/>
              <a:gd name="connsiteY5270" fmla="*/ 717034 h 2304301"/>
              <a:gd name="connsiteX5271" fmla="*/ 6771462 w 9144000"/>
              <a:gd name="connsiteY5271" fmla="*/ 710412 h 2304301"/>
              <a:gd name="connsiteX5272" fmla="*/ 6654224 w 9144000"/>
              <a:gd name="connsiteY5272" fmla="*/ 688342 h 2304301"/>
              <a:gd name="connsiteX5273" fmla="*/ 6627773 w 9144000"/>
              <a:gd name="connsiteY5273" fmla="*/ 702233 h 2304301"/>
              <a:gd name="connsiteX5274" fmla="*/ 6661667 w 9144000"/>
              <a:gd name="connsiteY5274" fmla="*/ 719889 h 2304301"/>
              <a:gd name="connsiteX5275" fmla="*/ 6663457 w 9144000"/>
              <a:gd name="connsiteY5275" fmla="*/ 719026 h 2304301"/>
              <a:gd name="connsiteX5276" fmla="*/ 6688039 w 9144000"/>
              <a:gd name="connsiteY5276" fmla="*/ 707293 h 2304301"/>
              <a:gd name="connsiteX5277" fmla="*/ 2069922 w 9144000"/>
              <a:gd name="connsiteY5277" fmla="*/ 687924 h 2304301"/>
              <a:gd name="connsiteX5278" fmla="*/ 2044403 w 9144000"/>
              <a:gd name="connsiteY5278" fmla="*/ 701326 h 2304301"/>
              <a:gd name="connsiteX5279" fmla="*/ 2076252 w 9144000"/>
              <a:gd name="connsiteY5279" fmla="*/ 717930 h 2304301"/>
              <a:gd name="connsiteX5280" fmla="*/ 2083167 w 9144000"/>
              <a:gd name="connsiteY5280" fmla="*/ 714596 h 2304301"/>
              <a:gd name="connsiteX5281" fmla="*/ 2101768 w 9144000"/>
              <a:gd name="connsiteY5281" fmla="*/ 705744 h 2304301"/>
              <a:gd name="connsiteX5282" fmla="*/ 6592264 w 9144000"/>
              <a:gd name="connsiteY5282" fmla="*/ 687691 h 2304301"/>
              <a:gd name="connsiteX5283" fmla="*/ 6559024 w 9144000"/>
              <a:gd name="connsiteY5283" fmla="*/ 706388 h 2304301"/>
              <a:gd name="connsiteX5284" fmla="*/ 6587001 w 9144000"/>
              <a:gd name="connsiteY5284" fmla="*/ 719845 h 2304301"/>
              <a:gd name="connsiteX5285" fmla="*/ 6587483 w 9144000"/>
              <a:gd name="connsiteY5285" fmla="*/ 720075 h 2304301"/>
              <a:gd name="connsiteX5286" fmla="*/ 6620831 w 9144000"/>
              <a:gd name="connsiteY5286" fmla="*/ 702585 h 2304301"/>
              <a:gd name="connsiteX5287" fmla="*/ 2151571 w 9144000"/>
              <a:gd name="connsiteY5287" fmla="*/ 686568 h 2304301"/>
              <a:gd name="connsiteX5288" fmla="*/ 2135790 w 9144000"/>
              <a:gd name="connsiteY5288" fmla="*/ 694099 h 2304301"/>
              <a:gd name="connsiteX5289" fmla="*/ 2177998 w 9144000"/>
              <a:gd name="connsiteY5289" fmla="*/ 719088 h 2304301"/>
              <a:gd name="connsiteX5290" fmla="*/ 2193238 w 9144000"/>
              <a:gd name="connsiteY5290" fmla="*/ 712510 h 2304301"/>
              <a:gd name="connsiteX5291" fmla="*/ 8765201 w 9144000"/>
              <a:gd name="connsiteY5291" fmla="*/ 686507 h 2304301"/>
              <a:gd name="connsiteX5292" fmla="*/ 8716934 w 9144000"/>
              <a:gd name="connsiteY5292" fmla="*/ 715382 h 2304301"/>
              <a:gd name="connsiteX5293" fmla="*/ 8739074 w 9144000"/>
              <a:gd name="connsiteY5293" fmla="*/ 723149 h 2304301"/>
              <a:gd name="connsiteX5294" fmla="*/ 8787131 w 9144000"/>
              <a:gd name="connsiteY5294" fmla="*/ 696050 h 2304301"/>
              <a:gd name="connsiteX5295" fmla="*/ 4479719 w 9144000"/>
              <a:gd name="connsiteY5295" fmla="*/ 686506 h 2304301"/>
              <a:gd name="connsiteX5296" fmla="*/ 4462213 w 9144000"/>
              <a:gd name="connsiteY5296" fmla="*/ 694023 h 2304301"/>
              <a:gd name="connsiteX5297" fmla="*/ 4515704 w 9144000"/>
              <a:gd name="connsiteY5297" fmla="*/ 723978 h 2304301"/>
              <a:gd name="connsiteX5298" fmla="*/ 4532303 w 9144000"/>
              <a:gd name="connsiteY5298" fmla="*/ 717697 h 2304301"/>
              <a:gd name="connsiteX5299" fmla="*/ 4292355 w 9144000"/>
              <a:gd name="connsiteY5299" fmla="*/ 685877 h 2304301"/>
              <a:gd name="connsiteX5300" fmla="*/ 4254068 w 9144000"/>
              <a:gd name="connsiteY5300" fmla="*/ 705979 h 2304301"/>
              <a:gd name="connsiteX5301" fmla="*/ 4289238 w 9144000"/>
              <a:gd name="connsiteY5301" fmla="*/ 721220 h 2304301"/>
              <a:gd name="connsiteX5302" fmla="*/ 4294925 w 9144000"/>
              <a:gd name="connsiteY5302" fmla="*/ 718478 h 2304301"/>
              <a:gd name="connsiteX5303" fmla="*/ 4327609 w 9144000"/>
              <a:gd name="connsiteY5303" fmla="*/ 702876 h 2304301"/>
              <a:gd name="connsiteX5304" fmla="*/ 9060068 w 9144000"/>
              <a:gd name="connsiteY5304" fmla="*/ 685842 h 2304301"/>
              <a:gd name="connsiteX5305" fmla="*/ 9044434 w 9144000"/>
              <a:gd name="connsiteY5305" fmla="*/ 692573 h 2304301"/>
              <a:gd name="connsiteX5306" fmla="*/ 9098742 w 9144000"/>
              <a:gd name="connsiteY5306" fmla="*/ 723234 h 2304301"/>
              <a:gd name="connsiteX5307" fmla="*/ 9113395 w 9144000"/>
              <a:gd name="connsiteY5307" fmla="*/ 717690 h 2304301"/>
              <a:gd name="connsiteX5308" fmla="*/ 8872997 w 9144000"/>
              <a:gd name="connsiteY5308" fmla="*/ 685015 h 2304301"/>
              <a:gd name="connsiteX5309" fmla="*/ 8826850 w 9144000"/>
              <a:gd name="connsiteY5309" fmla="*/ 709241 h 2304301"/>
              <a:gd name="connsiteX5310" fmla="*/ 8862618 w 9144000"/>
              <a:gd name="connsiteY5310" fmla="*/ 724777 h 2304301"/>
              <a:gd name="connsiteX5311" fmla="*/ 8875681 w 9144000"/>
              <a:gd name="connsiteY5311" fmla="*/ 718478 h 2304301"/>
              <a:gd name="connsiteX5312" fmla="*/ 8909235 w 9144000"/>
              <a:gd name="connsiteY5312" fmla="*/ 702486 h 2304301"/>
              <a:gd name="connsiteX5313" fmla="*/ 4374090 w 9144000"/>
              <a:gd name="connsiteY5313" fmla="*/ 684885 h 2304301"/>
              <a:gd name="connsiteX5314" fmla="*/ 4337043 w 9144000"/>
              <a:gd name="connsiteY5314" fmla="*/ 702542 h 2304301"/>
              <a:gd name="connsiteX5315" fmla="*/ 4374323 w 9144000"/>
              <a:gd name="connsiteY5315" fmla="*/ 720489 h 2304301"/>
              <a:gd name="connsiteX5316" fmla="*/ 4382159 w 9144000"/>
              <a:gd name="connsiteY5316" fmla="*/ 724226 h 2304301"/>
              <a:gd name="connsiteX5317" fmla="*/ 4419075 w 9144000"/>
              <a:gd name="connsiteY5317" fmla="*/ 708333 h 2304301"/>
              <a:gd name="connsiteX5318" fmla="*/ 8955811 w 9144000"/>
              <a:gd name="connsiteY5318" fmla="*/ 684568 h 2304301"/>
              <a:gd name="connsiteX5319" fmla="*/ 8918092 w 9144000"/>
              <a:gd name="connsiteY5319" fmla="*/ 702574 h 2304301"/>
              <a:gd name="connsiteX5320" fmla="*/ 8955261 w 9144000"/>
              <a:gd name="connsiteY5320" fmla="*/ 720470 h 2304301"/>
              <a:gd name="connsiteX5321" fmla="*/ 8962634 w 9144000"/>
              <a:gd name="connsiteY5321" fmla="*/ 724029 h 2304301"/>
              <a:gd name="connsiteX5322" fmla="*/ 9000166 w 9144000"/>
              <a:gd name="connsiteY5322" fmla="*/ 707870 h 2304301"/>
              <a:gd name="connsiteX5323" fmla="*/ 4189988 w 9144000"/>
              <a:gd name="connsiteY5323" fmla="*/ 682415 h 2304301"/>
              <a:gd name="connsiteX5324" fmla="*/ 4135193 w 9144000"/>
              <a:gd name="connsiteY5324" fmla="*/ 715186 h 2304301"/>
              <a:gd name="connsiteX5325" fmla="*/ 4157201 w 9144000"/>
              <a:gd name="connsiteY5325" fmla="*/ 722892 h 2304301"/>
              <a:gd name="connsiteX5326" fmla="*/ 4211973 w 9144000"/>
              <a:gd name="connsiteY5326" fmla="*/ 691980 h 2304301"/>
              <a:gd name="connsiteX5327" fmla="*/ 6497914 w 9144000"/>
              <a:gd name="connsiteY5327" fmla="*/ 681968 h 2304301"/>
              <a:gd name="connsiteX5328" fmla="*/ 6460486 w 9144000"/>
              <a:gd name="connsiteY5328" fmla="*/ 706382 h 2304301"/>
              <a:gd name="connsiteX5329" fmla="*/ 6470667 w 9144000"/>
              <a:gd name="connsiteY5329" fmla="*/ 710792 h 2304301"/>
              <a:gd name="connsiteX5330" fmla="*/ 6508476 w 9144000"/>
              <a:gd name="connsiteY5330" fmla="*/ 687060 h 2304301"/>
              <a:gd name="connsiteX5331" fmla="*/ 1915207 w 9144000"/>
              <a:gd name="connsiteY5331" fmla="*/ 681228 h 2304301"/>
              <a:gd name="connsiteX5332" fmla="*/ 1876829 w 9144000"/>
              <a:gd name="connsiteY5332" fmla="*/ 706263 h 2304301"/>
              <a:gd name="connsiteX5333" fmla="*/ 1887643 w 9144000"/>
              <a:gd name="connsiteY5333" fmla="*/ 710949 h 2304301"/>
              <a:gd name="connsiteX5334" fmla="*/ 1926400 w 9144000"/>
              <a:gd name="connsiteY5334" fmla="*/ 686624 h 2304301"/>
              <a:gd name="connsiteX5335" fmla="*/ 6753113 w 9144000"/>
              <a:gd name="connsiteY5335" fmla="*/ 680526 h 2304301"/>
              <a:gd name="connsiteX5336" fmla="*/ 6740179 w 9144000"/>
              <a:gd name="connsiteY5336" fmla="*/ 686699 h 2304301"/>
              <a:gd name="connsiteX5337" fmla="*/ 6775461 w 9144000"/>
              <a:gd name="connsiteY5337" fmla="*/ 708685 h 2304301"/>
              <a:gd name="connsiteX5338" fmla="*/ 6788191 w 9144000"/>
              <a:gd name="connsiteY5338" fmla="*/ 703190 h 2304301"/>
              <a:gd name="connsiteX5339" fmla="*/ 2168422 w 9144000"/>
              <a:gd name="connsiteY5339" fmla="*/ 678525 h 2304301"/>
              <a:gd name="connsiteX5340" fmla="*/ 2155424 w 9144000"/>
              <a:gd name="connsiteY5340" fmla="*/ 684729 h 2304301"/>
              <a:gd name="connsiteX5341" fmla="*/ 2197235 w 9144000"/>
              <a:gd name="connsiteY5341" fmla="*/ 710784 h 2304301"/>
              <a:gd name="connsiteX5342" fmla="*/ 2209894 w 9144000"/>
              <a:gd name="connsiteY5342" fmla="*/ 705320 h 2304301"/>
              <a:gd name="connsiteX5343" fmla="*/ 1989400 w 9144000"/>
              <a:gd name="connsiteY5343" fmla="*/ 677937 h 2304301"/>
              <a:gd name="connsiteX5344" fmla="*/ 1957892 w 9144000"/>
              <a:gd name="connsiteY5344" fmla="*/ 696787 h 2304301"/>
              <a:gd name="connsiteX5345" fmla="*/ 1974621 w 9144000"/>
              <a:gd name="connsiteY5345" fmla="*/ 704834 h 2304301"/>
              <a:gd name="connsiteX5346" fmla="*/ 2006472 w 9144000"/>
              <a:gd name="connsiteY5346" fmla="*/ 686871 h 2304301"/>
              <a:gd name="connsiteX5347" fmla="*/ 2002433 w 9144000"/>
              <a:gd name="connsiteY5347" fmla="*/ 684765 h 2304301"/>
              <a:gd name="connsiteX5348" fmla="*/ 8744441 w 9144000"/>
              <a:gd name="connsiteY5348" fmla="*/ 677473 h 2304301"/>
              <a:gd name="connsiteX5349" fmla="*/ 8695840 w 9144000"/>
              <a:gd name="connsiteY5349" fmla="*/ 707981 h 2304301"/>
              <a:gd name="connsiteX5350" fmla="*/ 8712058 w 9144000"/>
              <a:gd name="connsiteY5350" fmla="*/ 713671 h 2304301"/>
              <a:gd name="connsiteX5351" fmla="*/ 8760764 w 9144000"/>
              <a:gd name="connsiteY5351" fmla="*/ 684576 h 2304301"/>
              <a:gd name="connsiteX5352" fmla="*/ 6572079 w 9144000"/>
              <a:gd name="connsiteY5352" fmla="*/ 677136 h 2304301"/>
              <a:gd name="connsiteX5353" fmla="*/ 6539161 w 9144000"/>
              <a:gd name="connsiteY5353" fmla="*/ 696834 h 2304301"/>
              <a:gd name="connsiteX5354" fmla="*/ 6554836 w 9144000"/>
              <a:gd name="connsiteY5354" fmla="*/ 704374 h 2304301"/>
              <a:gd name="connsiteX5355" fmla="*/ 6588184 w 9144000"/>
              <a:gd name="connsiteY5355" fmla="*/ 685564 h 2304301"/>
              <a:gd name="connsiteX5356" fmla="*/ 6584030 w 9144000"/>
              <a:gd name="connsiteY5356" fmla="*/ 683398 h 2304301"/>
              <a:gd name="connsiteX5357" fmla="*/ 4503658 w 9144000"/>
              <a:gd name="connsiteY5357" fmla="*/ 676226 h 2304301"/>
              <a:gd name="connsiteX5358" fmla="*/ 4484010 w 9144000"/>
              <a:gd name="connsiteY5358" fmla="*/ 684663 h 2304301"/>
              <a:gd name="connsiteX5359" fmla="*/ 4536845 w 9144000"/>
              <a:gd name="connsiteY5359" fmla="*/ 715978 h 2304301"/>
              <a:gd name="connsiteX5360" fmla="*/ 4555952 w 9144000"/>
              <a:gd name="connsiteY5360" fmla="*/ 708747 h 2304301"/>
              <a:gd name="connsiteX5361" fmla="*/ 6485370 w 9144000"/>
              <a:gd name="connsiteY5361" fmla="*/ 675920 h 2304301"/>
              <a:gd name="connsiteX5362" fmla="*/ 6452913 w 9144000"/>
              <a:gd name="connsiteY5362" fmla="*/ 697817 h 2304301"/>
              <a:gd name="connsiteX5363" fmla="*/ 6447898 w 9144000"/>
              <a:gd name="connsiteY5363" fmla="*/ 700929 h 2304301"/>
              <a:gd name="connsiteX5364" fmla="*/ 6455868 w 9144000"/>
              <a:gd name="connsiteY5364" fmla="*/ 704382 h 2304301"/>
              <a:gd name="connsiteX5365" fmla="*/ 6493434 w 9144000"/>
              <a:gd name="connsiteY5365" fmla="*/ 679808 h 2304301"/>
              <a:gd name="connsiteX5366" fmla="*/ 9083688 w 9144000"/>
              <a:gd name="connsiteY5366" fmla="*/ 675673 h 2304301"/>
              <a:gd name="connsiteX5367" fmla="*/ 9064877 w 9144000"/>
              <a:gd name="connsiteY5367" fmla="*/ 683771 h 2304301"/>
              <a:gd name="connsiteX5368" fmla="*/ 9118496 w 9144000"/>
              <a:gd name="connsiteY5368" fmla="*/ 715759 h 2304301"/>
              <a:gd name="connsiteX5369" fmla="*/ 9136574 w 9144000"/>
              <a:gd name="connsiteY5369" fmla="*/ 708918 h 2304301"/>
              <a:gd name="connsiteX5370" fmla="*/ 6678637 w 9144000"/>
              <a:gd name="connsiteY5370" fmla="*/ 675575 h 2304301"/>
              <a:gd name="connsiteX5371" fmla="*/ 6664779 w 9144000"/>
              <a:gd name="connsiteY5371" fmla="*/ 682799 h 2304301"/>
              <a:gd name="connsiteX5372" fmla="*/ 6657563 w 9144000"/>
              <a:gd name="connsiteY5372" fmla="*/ 686588 h 2304301"/>
              <a:gd name="connsiteX5373" fmla="*/ 6691561 w 9144000"/>
              <a:gd name="connsiteY5373" fmla="*/ 705612 h 2304301"/>
              <a:gd name="connsiteX5374" fmla="*/ 6712453 w 9144000"/>
              <a:gd name="connsiteY5374" fmla="*/ 695641 h 2304301"/>
              <a:gd name="connsiteX5375" fmla="*/ 1902719 w 9144000"/>
              <a:gd name="connsiteY5375" fmla="*/ 675206 h 2304301"/>
              <a:gd name="connsiteX5376" fmla="*/ 1872769 w 9144000"/>
              <a:gd name="connsiteY5376" fmla="*/ 695411 h 2304301"/>
              <a:gd name="connsiteX5377" fmla="*/ 1864141 w 9144000"/>
              <a:gd name="connsiteY5377" fmla="*/ 700765 h 2304301"/>
              <a:gd name="connsiteX5378" fmla="*/ 1872215 w 9144000"/>
              <a:gd name="connsiteY5378" fmla="*/ 704263 h 2304301"/>
              <a:gd name="connsiteX5379" fmla="*/ 1910718 w 9144000"/>
              <a:gd name="connsiteY5379" fmla="*/ 679063 h 2304301"/>
              <a:gd name="connsiteX5380" fmla="*/ 2095013 w 9144000"/>
              <a:gd name="connsiteY5380" fmla="*/ 674787 h 2304301"/>
              <a:gd name="connsiteX5381" fmla="*/ 2084592 w 9144000"/>
              <a:gd name="connsiteY5381" fmla="*/ 680220 h 2304301"/>
              <a:gd name="connsiteX5382" fmla="*/ 2073834 w 9144000"/>
              <a:gd name="connsiteY5382" fmla="*/ 685869 h 2304301"/>
              <a:gd name="connsiteX5383" fmla="*/ 2105867 w 9144000"/>
              <a:gd name="connsiteY5383" fmla="*/ 703793 h 2304301"/>
              <a:gd name="connsiteX5384" fmla="*/ 2127000 w 9144000"/>
              <a:gd name="connsiteY5384" fmla="*/ 693737 h 2304301"/>
              <a:gd name="connsiteX5385" fmla="*/ 6765297 w 9144000"/>
              <a:gd name="connsiteY5385" fmla="*/ 674710 h 2304301"/>
              <a:gd name="connsiteX5386" fmla="*/ 6757837 w 9144000"/>
              <a:gd name="connsiteY5386" fmla="*/ 678271 h 2304301"/>
              <a:gd name="connsiteX5387" fmla="*/ 6793062 w 9144000"/>
              <a:gd name="connsiteY5387" fmla="*/ 701087 h 2304301"/>
              <a:gd name="connsiteX5388" fmla="*/ 6800178 w 9144000"/>
              <a:gd name="connsiteY5388" fmla="*/ 698014 h 2304301"/>
              <a:gd name="connsiteX5389" fmla="*/ 4169306 w 9144000"/>
              <a:gd name="connsiteY5389" fmla="*/ 673417 h 2304301"/>
              <a:gd name="connsiteX5390" fmla="*/ 4114378 w 9144000"/>
              <a:gd name="connsiteY5390" fmla="*/ 707897 h 2304301"/>
              <a:gd name="connsiteX5391" fmla="*/ 4130612 w 9144000"/>
              <a:gd name="connsiteY5391" fmla="*/ 713581 h 2304301"/>
              <a:gd name="connsiteX5392" fmla="*/ 4185821 w 9144000"/>
              <a:gd name="connsiteY5392" fmla="*/ 680602 h 2304301"/>
              <a:gd name="connsiteX5393" fmla="*/ 2180665 w 9144000"/>
              <a:gd name="connsiteY5393" fmla="*/ 672681 h 2304301"/>
              <a:gd name="connsiteX5394" fmla="*/ 2173150 w 9144000"/>
              <a:gd name="connsiteY5394" fmla="*/ 676268 h 2304301"/>
              <a:gd name="connsiteX5395" fmla="*/ 2214761 w 9144000"/>
              <a:gd name="connsiteY5395" fmla="*/ 703220 h 2304301"/>
              <a:gd name="connsiteX5396" fmla="*/ 2221817 w 9144000"/>
              <a:gd name="connsiteY5396" fmla="*/ 700174 h 2304301"/>
              <a:gd name="connsiteX5397" fmla="*/ 2041026 w 9144000"/>
              <a:gd name="connsiteY5397" fmla="*/ 671755 h 2304301"/>
              <a:gd name="connsiteX5398" fmla="*/ 2015394 w 9144000"/>
              <a:gd name="connsiteY5398" fmla="*/ 686202 h 2304301"/>
              <a:gd name="connsiteX5399" fmla="*/ 2040587 w 9144000"/>
              <a:gd name="connsiteY5399" fmla="*/ 699336 h 2304301"/>
              <a:gd name="connsiteX5400" fmla="*/ 2066263 w 9144000"/>
              <a:gd name="connsiteY5400" fmla="*/ 685876 h 2304301"/>
              <a:gd name="connsiteX5401" fmla="*/ 6475738 w 9144000"/>
              <a:gd name="connsiteY5401" fmla="*/ 671275 h 2304301"/>
              <a:gd name="connsiteX5402" fmla="*/ 6437437 w 9144000"/>
              <a:gd name="connsiteY5402" fmla="*/ 696398 h 2304301"/>
              <a:gd name="connsiteX5403" fmla="*/ 6442341 w 9144000"/>
              <a:gd name="connsiteY5403" fmla="*/ 698522 h 2304301"/>
              <a:gd name="connsiteX5404" fmla="*/ 6480941 w 9144000"/>
              <a:gd name="connsiteY5404" fmla="*/ 673784 h 2304301"/>
              <a:gd name="connsiteX5405" fmla="*/ 8728364 w 9144000"/>
              <a:gd name="connsiteY5405" fmla="*/ 670686 h 2304301"/>
              <a:gd name="connsiteX5406" fmla="*/ 8679836 w 9144000"/>
              <a:gd name="connsiteY5406" fmla="*/ 702367 h 2304301"/>
              <a:gd name="connsiteX5407" fmla="*/ 8690189 w 9144000"/>
              <a:gd name="connsiteY5407" fmla="*/ 705999 h 2304301"/>
              <a:gd name="connsiteX5408" fmla="*/ 8739244 w 9144000"/>
              <a:gd name="connsiteY5408" fmla="*/ 675211 h 2304301"/>
              <a:gd name="connsiteX5409" fmla="*/ 8734059 w 9144000"/>
              <a:gd name="connsiteY5409" fmla="*/ 672955 h 2304301"/>
              <a:gd name="connsiteX5410" fmla="*/ 6622608 w 9144000"/>
              <a:gd name="connsiteY5410" fmla="*/ 670622 h 2304301"/>
              <a:gd name="connsiteX5411" fmla="*/ 6595915 w 9144000"/>
              <a:gd name="connsiteY5411" fmla="*/ 685637 h 2304301"/>
              <a:gd name="connsiteX5412" fmla="*/ 6624628 w 9144000"/>
              <a:gd name="connsiteY5412" fmla="*/ 700594 h 2304301"/>
              <a:gd name="connsiteX5413" fmla="*/ 6651210 w 9144000"/>
              <a:gd name="connsiteY5413" fmla="*/ 686652 h 2304301"/>
              <a:gd name="connsiteX5414" fmla="*/ 1893054 w 9144000"/>
              <a:gd name="connsiteY5414" fmla="*/ 670546 h 2304301"/>
              <a:gd name="connsiteX5415" fmla="*/ 1853808 w 9144000"/>
              <a:gd name="connsiteY5415" fmla="*/ 696288 h 2304301"/>
              <a:gd name="connsiteX5416" fmla="*/ 1858625 w 9144000"/>
              <a:gd name="connsiteY5416" fmla="*/ 698374 h 2304301"/>
              <a:gd name="connsiteX5417" fmla="*/ 1898185 w 9144000"/>
              <a:gd name="connsiteY5417" fmla="*/ 673020 h 2304301"/>
              <a:gd name="connsiteX5418" fmla="*/ 6774968 w 9144000"/>
              <a:gd name="connsiteY5418" fmla="*/ 670094 h 2304301"/>
              <a:gd name="connsiteX5419" fmla="*/ 6769686 w 9144000"/>
              <a:gd name="connsiteY5419" fmla="*/ 672616 h 2304301"/>
              <a:gd name="connsiteX5420" fmla="*/ 6804762 w 9144000"/>
              <a:gd name="connsiteY5420" fmla="*/ 696035 h 2304301"/>
              <a:gd name="connsiteX5421" fmla="*/ 6809746 w 9144000"/>
              <a:gd name="connsiteY5421" fmla="*/ 693883 h 2304301"/>
              <a:gd name="connsiteX5422" fmla="*/ 4259447 w 9144000"/>
              <a:gd name="connsiteY5422" fmla="*/ 670008 h 2304301"/>
              <a:gd name="connsiteX5423" fmla="*/ 4221039 w 9144000"/>
              <a:gd name="connsiteY5423" fmla="*/ 691666 h 2304301"/>
              <a:gd name="connsiteX5424" fmla="*/ 4249170 w 9144000"/>
              <a:gd name="connsiteY5424" fmla="*/ 703856 h 2304301"/>
              <a:gd name="connsiteX5425" fmla="*/ 4287737 w 9144000"/>
              <a:gd name="connsiteY5425" fmla="*/ 683650 h 2304301"/>
              <a:gd name="connsiteX5426" fmla="*/ 8841119 w 9144000"/>
              <a:gd name="connsiteY5426" fmla="*/ 669646 h 2304301"/>
              <a:gd name="connsiteX5427" fmla="*/ 8795238 w 9144000"/>
              <a:gd name="connsiteY5427" fmla="*/ 695510 h 2304301"/>
              <a:gd name="connsiteX5428" fmla="*/ 8823377 w 9144000"/>
              <a:gd name="connsiteY5428" fmla="*/ 707733 h 2304301"/>
              <a:gd name="connsiteX5429" fmla="*/ 8869737 w 9144000"/>
              <a:gd name="connsiteY5429" fmla="*/ 683443 h 2304301"/>
              <a:gd name="connsiteX5430" fmla="*/ 4521541 w 9144000"/>
              <a:gd name="connsiteY5430" fmla="*/ 668546 h 2304301"/>
              <a:gd name="connsiteX5431" fmla="*/ 4507739 w 9144000"/>
              <a:gd name="connsiteY5431" fmla="*/ 674473 h 2304301"/>
              <a:gd name="connsiteX5432" fmla="*/ 4560164 w 9144000"/>
              <a:gd name="connsiteY5432" fmla="*/ 707153 h 2304301"/>
              <a:gd name="connsiteX5433" fmla="*/ 4560636 w 9144000"/>
              <a:gd name="connsiteY5433" fmla="*/ 706975 h 2304301"/>
              <a:gd name="connsiteX5434" fmla="*/ 4560847 w 9144000"/>
              <a:gd name="connsiteY5434" fmla="*/ 707579 h 2304301"/>
              <a:gd name="connsiteX5435" fmla="*/ 4562036 w 9144000"/>
              <a:gd name="connsiteY5435" fmla="*/ 708320 h 2304301"/>
              <a:gd name="connsiteX5436" fmla="*/ 4561060 w 9144000"/>
              <a:gd name="connsiteY5436" fmla="*/ 706291 h 2304301"/>
              <a:gd name="connsiteX5437" fmla="*/ 4573416 w 9144000"/>
              <a:gd name="connsiteY5437" fmla="*/ 702093 h 2304301"/>
              <a:gd name="connsiteX5438" fmla="*/ 4409318 w 9144000"/>
              <a:gd name="connsiteY5438" fmla="*/ 668096 h 2304301"/>
              <a:gd name="connsiteX5439" fmla="*/ 4378071 w 9144000"/>
              <a:gd name="connsiteY5439" fmla="*/ 682988 h 2304301"/>
              <a:gd name="connsiteX5440" fmla="*/ 4423249 w 9144000"/>
              <a:gd name="connsiteY5440" fmla="*/ 706536 h 2304301"/>
              <a:gd name="connsiteX5441" fmla="*/ 4454180 w 9144000"/>
              <a:gd name="connsiteY5441" fmla="*/ 693219 h 2304301"/>
              <a:gd name="connsiteX5442" fmla="*/ 2190378 w 9144000"/>
              <a:gd name="connsiteY5442" fmla="*/ 668045 h 2304301"/>
              <a:gd name="connsiteX5443" fmla="*/ 2185053 w 9144000"/>
              <a:gd name="connsiteY5443" fmla="*/ 670587 h 2304301"/>
              <a:gd name="connsiteX5444" fmla="*/ 2226402 w 9144000"/>
              <a:gd name="connsiteY5444" fmla="*/ 698195 h 2304301"/>
              <a:gd name="connsiteX5445" fmla="*/ 2231339 w 9144000"/>
              <a:gd name="connsiteY5445" fmla="*/ 696064 h 2304301"/>
              <a:gd name="connsiteX5446" fmla="*/ 8990945 w 9144000"/>
              <a:gd name="connsiteY5446" fmla="*/ 667796 h 2304301"/>
              <a:gd name="connsiteX5447" fmla="*/ 8960514 w 9144000"/>
              <a:gd name="connsiteY5447" fmla="*/ 682323 h 2304301"/>
              <a:gd name="connsiteX5448" fmla="*/ 9005170 w 9144000"/>
              <a:gd name="connsiteY5448" fmla="*/ 705716 h 2304301"/>
              <a:gd name="connsiteX5449" fmla="*/ 9035310 w 9144000"/>
              <a:gd name="connsiteY5449" fmla="*/ 692740 h 2304301"/>
              <a:gd name="connsiteX5450" fmla="*/ 6467688 w 9144000"/>
              <a:gd name="connsiteY5450" fmla="*/ 667394 h 2304301"/>
              <a:gd name="connsiteX5451" fmla="*/ 6430505 w 9144000"/>
              <a:gd name="connsiteY5451" fmla="*/ 693396 h 2304301"/>
              <a:gd name="connsiteX5452" fmla="*/ 6432811 w 9144000"/>
              <a:gd name="connsiteY5452" fmla="*/ 694394 h 2304301"/>
              <a:gd name="connsiteX5453" fmla="*/ 6470287 w 9144000"/>
              <a:gd name="connsiteY5453" fmla="*/ 668647 h 2304301"/>
              <a:gd name="connsiteX5454" fmla="*/ 6781856 w 9144000"/>
              <a:gd name="connsiteY5454" fmla="*/ 666807 h 2304301"/>
              <a:gd name="connsiteX5455" fmla="*/ 6779258 w 9144000"/>
              <a:gd name="connsiteY5455" fmla="*/ 668047 h 2304301"/>
              <a:gd name="connsiteX5456" fmla="*/ 6814212 w 9144000"/>
              <a:gd name="connsiteY5456" fmla="*/ 691956 h 2304301"/>
              <a:gd name="connsiteX5457" fmla="*/ 6816500 w 9144000"/>
              <a:gd name="connsiteY5457" fmla="*/ 690968 h 2304301"/>
              <a:gd name="connsiteX5458" fmla="*/ 1885038 w 9144000"/>
              <a:gd name="connsiteY5458" fmla="*/ 666682 h 2304301"/>
              <a:gd name="connsiteX5459" fmla="*/ 1846955 w 9144000"/>
              <a:gd name="connsiteY5459" fmla="*/ 693318 h 2304301"/>
              <a:gd name="connsiteX5460" fmla="*/ 1849258 w 9144000"/>
              <a:gd name="connsiteY5460" fmla="*/ 694315 h 2304301"/>
              <a:gd name="connsiteX5461" fmla="*/ 1887646 w 9144000"/>
              <a:gd name="connsiteY5461" fmla="*/ 667939 h 2304301"/>
              <a:gd name="connsiteX5462" fmla="*/ 4153785 w 9144000"/>
              <a:gd name="connsiteY5462" fmla="*/ 666664 h 2304301"/>
              <a:gd name="connsiteX5463" fmla="*/ 4130519 w 9144000"/>
              <a:gd name="connsiteY5463" fmla="*/ 681945 h 2304301"/>
              <a:gd name="connsiteX5464" fmla="*/ 4097647 w 9144000"/>
              <a:gd name="connsiteY5464" fmla="*/ 702038 h 2304301"/>
              <a:gd name="connsiteX5465" fmla="*/ 4108622 w 9144000"/>
              <a:gd name="connsiteY5465" fmla="*/ 705881 h 2304301"/>
              <a:gd name="connsiteX5466" fmla="*/ 4126893 w 9144000"/>
              <a:gd name="connsiteY5466" fmla="*/ 695145 h 2304301"/>
              <a:gd name="connsiteX5467" fmla="*/ 4164567 w 9144000"/>
              <a:gd name="connsiteY5467" fmla="*/ 671355 h 2304301"/>
              <a:gd name="connsiteX5468" fmla="*/ 1967190 w 9144000"/>
              <a:gd name="connsiteY5468" fmla="*/ 666300 h 2304301"/>
              <a:gd name="connsiteX5469" fmla="*/ 1935678 w 9144000"/>
              <a:gd name="connsiteY5469" fmla="*/ 686102 h 2304301"/>
              <a:gd name="connsiteX5470" fmla="*/ 1953282 w 9144000"/>
              <a:gd name="connsiteY5470" fmla="*/ 694570 h 2304301"/>
              <a:gd name="connsiteX5471" fmla="*/ 1984984 w 9144000"/>
              <a:gd name="connsiteY5471" fmla="*/ 675623 h 2304301"/>
              <a:gd name="connsiteX5472" fmla="*/ 6550716 w 9144000"/>
              <a:gd name="connsiteY5472" fmla="*/ 665941 h 2304301"/>
              <a:gd name="connsiteX5473" fmla="*/ 6517862 w 9144000"/>
              <a:gd name="connsiteY5473" fmla="*/ 686590 h 2304301"/>
              <a:gd name="connsiteX5474" fmla="*/ 6534884 w 9144000"/>
              <a:gd name="connsiteY5474" fmla="*/ 694777 h 2304301"/>
              <a:gd name="connsiteX5475" fmla="*/ 6567993 w 9144000"/>
              <a:gd name="connsiteY5475" fmla="*/ 674995 h 2304301"/>
              <a:gd name="connsiteX5476" fmla="*/ 8714536 w 9144000"/>
              <a:gd name="connsiteY5476" fmla="*/ 665179 h 2304301"/>
              <a:gd name="connsiteX5477" fmla="*/ 8666402 w 9144000"/>
              <a:gd name="connsiteY5477" fmla="*/ 697654 h 2304301"/>
              <a:gd name="connsiteX5478" fmla="*/ 8674852 w 9144000"/>
              <a:gd name="connsiteY5478" fmla="*/ 700618 h 2304301"/>
              <a:gd name="connsiteX5479" fmla="*/ 8723560 w 9144000"/>
              <a:gd name="connsiteY5479" fmla="*/ 668773 h 2304301"/>
              <a:gd name="connsiteX5480" fmla="*/ 6698707 w 9144000"/>
              <a:gd name="connsiteY5480" fmla="*/ 665114 h 2304301"/>
              <a:gd name="connsiteX5481" fmla="*/ 6682603 w 9144000"/>
              <a:gd name="connsiteY5481" fmla="*/ 673508 h 2304301"/>
              <a:gd name="connsiteX5482" fmla="*/ 6716624 w 9144000"/>
              <a:gd name="connsiteY5482" fmla="*/ 693650 h 2304301"/>
              <a:gd name="connsiteX5483" fmla="*/ 6732426 w 9144000"/>
              <a:gd name="connsiteY5483" fmla="*/ 686108 h 2304301"/>
              <a:gd name="connsiteX5484" fmla="*/ 2197300 w 9144000"/>
              <a:gd name="connsiteY5484" fmla="*/ 664742 h 2304301"/>
              <a:gd name="connsiteX5485" fmla="*/ 2194668 w 9144000"/>
              <a:gd name="connsiteY5485" fmla="*/ 665998 h 2304301"/>
              <a:gd name="connsiteX5486" fmla="*/ 2235806 w 9144000"/>
              <a:gd name="connsiteY5486" fmla="*/ 694136 h 2304301"/>
              <a:gd name="connsiteX5487" fmla="*/ 2238056 w 9144000"/>
              <a:gd name="connsiteY5487" fmla="*/ 693165 h 2304301"/>
              <a:gd name="connsiteX5488" fmla="*/ 2115496 w 9144000"/>
              <a:gd name="connsiteY5488" fmla="*/ 664108 h 2304301"/>
              <a:gd name="connsiteX5489" fmla="*/ 2099349 w 9144000"/>
              <a:gd name="connsiteY5489" fmla="*/ 672526 h 2304301"/>
              <a:gd name="connsiteX5490" fmla="*/ 2131533 w 9144000"/>
              <a:gd name="connsiteY5490" fmla="*/ 691579 h 2304301"/>
              <a:gd name="connsiteX5491" fmla="*/ 2147452 w 9144000"/>
              <a:gd name="connsiteY5491" fmla="*/ 684003 h 2304301"/>
              <a:gd name="connsiteX5492" fmla="*/ 4334272 w 9144000"/>
              <a:gd name="connsiteY5492" fmla="*/ 664010 h 2304301"/>
              <a:gd name="connsiteX5493" fmla="*/ 4297175 w 9144000"/>
              <a:gd name="connsiteY5493" fmla="*/ 683351 h 2304301"/>
              <a:gd name="connsiteX5494" fmla="*/ 4332693 w 9144000"/>
              <a:gd name="connsiteY5494" fmla="*/ 700449 h 2304301"/>
              <a:gd name="connsiteX5495" fmla="*/ 4369891 w 9144000"/>
              <a:gd name="connsiteY5495" fmla="*/ 682692 h 2304301"/>
              <a:gd name="connsiteX5496" fmla="*/ 8914935 w 9144000"/>
              <a:gd name="connsiteY5496" fmla="*/ 663135 h 2304301"/>
              <a:gd name="connsiteX5497" fmla="*/ 8877379 w 9144000"/>
              <a:gd name="connsiteY5497" fmla="*/ 682715 h 2304301"/>
              <a:gd name="connsiteX5498" fmla="*/ 8877123 w 9144000"/>
              <a:gd name="connsiteY5498" fmla="*/ 682849 h 2304301"/>
              <a:gd name="connsiteX5499" fmla="*/ 8913594 w 9144000"/>
              <a:gd name="connsiteY5499" fmla="*/ 700409 h 2304301"/>
              <a:gd name="connsiteX5500" fmla="*/ 8951536 w 9144000"/>
              <a:gd name="connsiteY5500" fmla="*/ 682325 h 2304301"/>
              <a:gd name="connsiteX5501" fmla="*/ 4535782 w 9144000"/>
              <a:gd name="connsiteY5501" fmla="*/ 662431 h 2304301"/>
              <a:gd name="connsiteX5502" fmla="*/ 4525744 w 9144000"/>
              <a:gd name="connsiteY5502" fmla="*/ 666741 h 2304301"/>
              <a:gd name="connsiteX5503" fmla="*/ 4578867 w 9144000"/>
              <a:gd name="connsiteY5503" fmla="*/ 700241 h 2304301"/>
              <a:gd name="connsiteX5504" fmla="*/ 4587871 w 9144000"/>
              <a:gd name="connsiteY5504" fmla="*/ 697182 h 2304301"/>
              <a:gd name="connsiteX5505" fmla="*/ 8704240 w 9144000"/>
              <a:gd name="connsiteY5505" fmla="*/ 661078 h 2304301"/>
              <a:gd name="connsiteX5506" fmla="*/ 8700506 w 9144000"/>
              <a:gd name="connsiteY5506" fmla="*/ 663669 h 2304301"/>
              <a:gd name="connsiteX5507" fmla="*/ 8655218 w 9144000"/>
              <a:gd name="connsiteY5507" fmla="*/ 693730 h 2304301"/>
              <a:gd name="connsiteX5508" fmla="*/ 8660452 w 9144000"/>
              <a:gd name="connsiteY5508" fmla="*/ 695567 h 2304301"/>
              <a:gd name="connsiteX5509" fmla="*/ 8698477 w 9144000"/>
              <a:gd name="connsiteY5509" fmla="*/ 670925 h 2304301"/>
              <a:gd name="connsiteX5510" fmla="*/ 8709766 w 9144000"/>
              <a:gd name="connsiteY5510" fmla="*/ 663279 h 2304301"/>
              <a:gd name="connsiteX5511" fmla="*/ 4139361 w 9144000"/>
              <a:gd name="connsiteY5511" fmla="*/ 660847 h 2304301"/>
              <a:gd name="connsiteX5512" fmla="*/ 4084916 w 9144000"/>
              <a:gd name="connsiteY5512" fmla="*/ 697580 h 2304301"/>
              <a:gd name="connsiteX5513" fmla="*/ 4093373 w 9144000"/>
              <a:gd name="connsiteY5513" fmla="*/ 700541 h 2304301"/>
              <a:gd name="connsiteX5514" fmla="*/ 4148513 w 9144000"/>
              <a:gd name="connsiteY5514" fmla="*/ 664491 h 2304301"/>
              <a:gd name="connsiteX5515" fmla="*/ 2019690 w 9144000"/>
              <a:gd name="connsiteY5515" fmla="*/ 659816 h 2304301"/>
              <a:gd name="connsiteX5516" fmla="*/ 1994163 w 9144000"/>
              <a:gd name="connsiteY5516" fmla="*/ 675087 h 2304301"/>
              <a:gd name="connsiteX5517" fmla="*/ 2004555 w 9144000"/>
              <a:gd name="connsiteY5517" fmla="*/ 680551 h 2304301"/>
              <a:gd name="connsiteX5518" fmla="*/ 2011375 w 9144000"/>
              <a:gd name="connsiteY5518" fmla="*/ 684106 h 2304301"/>
              <a:gd name="connsiteX5519" fmla="*/ 2037137 w 9144000"/>
              <a:gd name="connsiteY5519" fmla="*/ 669578 h 2304301"/>
              <a:gd name="connsiteX5520" fmla="*/ 6602137 w 9144000"/>
              <a:gd name="connsiteY5520" fmla="*/ 659150 h 2304301"/>
              <a:gd name="connsiteX5521" fmla="*/ 6575619 w 9144000"/>
              <a:gd name="connsiteY5521" fmla="*/ 675018 h 2304301"/>
              <a:gd name="connsiteX5522" fmla="*/ 6586152 w 9144000"/>
              <a:gd name="connsiteY5522" fmla="*/ 680551 h 2304301"/>
              <a:gd name="connsiteX5523" fmla="*/ 6591829 w 9144000"/>
              <a:gd name="connsiteY5523" fmla="*/ 683508 h 2304301"/>
              <a:gd name="connsiteX5524" fmla="*/ 6618628 w 9144000"/>
              <a:gd name="connsiteY5524" fmla="*/ 668392 h 2304301"/>
              <a:gd name="connsiteX5525" fmla="*/ 4545879 w 9144000"/>
              <a:gd name="connsiteY5525" fmla="*/ 658095 h 2304301"/>
              <a:gd name="connsiteX5526" fmla="*/ 4540351 w 9144000"/>
              <a:gd name="connsiteY5526" fmla="*/ 660469 h 2304301"/>
              <a:gd name="connsiteX5527" fmla="*/ 4592847 w 9144000"/>
              <a:gd name="connsiteY5527" fmla="*/ 695491 h 2304301"/>
              <a:gd name="connsiteX5528" fmla="*/ 4597963 w 9144000"/>
              <a:gd name="connsiteY5528" fmla="*/ 693753 h 2304301"/>
              <a:gd name="connsiteX5529" fmla="*/ 1951051 w 9144000"/>
              <a:gd name="connsiteY5529" fmla="*/ 657844 h 2304301"/>
              <a:gd name="connsiteX5530" fmla="*/ 1919593 w 9144000"/>
              <a:gd name="connsiteY5530" fmla="*/ 678366 h 2304301"/>
              <a:gd name="connsiteX5531" fmla="*/ 1930896 w 9144000"/>
              <a:gd name="connsiteY5531" fmla="*/ 683802 h 2304301"/>
              <a:gd name="connsiteX5532" fmla="*/ 1962608 w 9144000"/>
              <a:gd name="connsiteY5532" fmla="*/ 663899 h 2304301"/>
              <a:gd name="connsiteX5533" fmla="*/ 6535061 w 9144000"/>
              <a:gd name="connsiteY5533" fmla="*/ 657738 h 2304301"/>
              <a:gd name="connsiteX5534" fmla="*/ 6502302 w 9144000"/>
              <a:gd name="connsiteY5534" fmla="*/ 679106 h 2304301"/>
              <a:gd name="connsiteX5535" fmla="*/ 6512972 w 9144000"/>
              <a:gd name="connsiteY5535" fmla="*/ 684238 h 2304301"/>
              <a:gd name="connsiteX5536" fmla="*/ 6546032 w 9144000"/>
              <a:gd name="connsiteY5536" fmla="*/ 663487 h 2304301"/>
              <a:gd name="connsiteX5537" fmla="*/ 4431144 w 9144000"/>
              <a:gd name="connsiteY5537" fmla="*/ 657693 h 2304301"/>
              <a:gd name="connsiteX5538" fmla="*/ 4412882 w 9144000"/>
              <a:gd name="connsiteY5538" fmla="*/ 666397 h 2304301"/>
              <a:gd name="connsiteX5539" fmla="*/ 4457910 w 9144000"/>
              <a:gd name="connsiteY5539" fmla="*/ 691613 h 2304301"/>
              <a:gd name="connsiteX5540" fmla="*/ 4475535 w 9144000"/>
              <a:gd name="connsiteY5540" fmla="*/ 684024 h 2304301"/>
              <a:gd name="connsiteX5541" fmla="*/ 2066069 w 9144000"/>
              <a:gd name="connsiteY5541" fmla="*/ 657639 h 2304301"/>
              <a:gd name="connsiteX5542" fmla="*/ 2044804 w 9144000"/>
              <a:gd name="connsiteY5542" fmla="*/ 669625 h 2304301"/>
              <a:gd name="connsiteX5543" fmla="*/ 2070178 w 9144000"/>
              <a:gd name="connsiteY5543" fmla="*/ 683824 h 2304301"/>
              <a:gd name="connsiteX5544" fmla="*/ 2082510 w 9144000"/>
              <a:gd name="connsiteY5544" fmla="*/ 677359 h 2304301"/>
              <a:gd name="connsiteX5545" fmla="*/ 2091447 w 9144000"/>
              <a:gd name="connsiteY5545" fmla="*/ 672674 h 2304301"/>
              <a:gd name="connsiteX5546" fmla="*/ 9012568 w 9144000"/>
              <a:gd name="connsiteY5546" fmla="*/ 657474 h 2304301"/>
              <a:gd name="connsiteX5547" fmla="*/ 8996150 w 9144000"/>
              <a:gd name="connsiteY5547" fmla="*/ 665312 h 2304301"/>
              <a:gd name="connsiteX5548" fmla="*/ 9040655 w 9144000"/>
              <a:gd name="connsiteY5548" fmla="*/ 690439 h 2304301"/>
              <a:gd name="connsiteX5549" fmla="*/ 9056408 w 9144000"/>
              <a:gd name="connsiteY5549" fmla="*/ 683656 h 2304301"/>
              <a:gd name="connsiteX5550" fmla="*/ 8695117 w 9144000"/>
              <a:gd name="connsiteY5550" fmla="*/ 657444 h 2304301"/>
              <a:gd name="connsiteX5551" fmla="*/ 8647209 w 9144000"/>
              <a:gd name="connsiteY5551" fmla="*/ 690920 h 2304301"/>
              <a:gd name="connsiteX5552" fmla="*/ 8649793 w 9144000"/>
              <a:gd name="connsiteY5552" fmla="*/ 691827 h 2304301"/>
              <a:gd name="connsiteX5553" fmla="*/ 8698083 w 9144000"/>
              <a:gd name="connsiteY5553" fmla="*/ 658625 h 2304301"/>
              <a:gd name="connsiteX5554" fmla="*/ 4232474 w 9144000"/>
              <a:gd name="connsiteY5554" fmla="*/ 657002 h 2304301"/>
              <a:gd name="connsiteX5555" fmla="*/ 4194069 w 9144000"/>
              <a:gd name="connsiteY5555" fmla="*/ 679975 h 2304301"/>
              <a:gd name="connsiteX5556" fmla="*/ 4216221 w 9144000"/>
              <a:gd name="connsiteY5556" fmla="*/ 689578 h 2304301"/>
              <a:gd name="connsiteX5557" fmla="*/ 4254836 w 9144000"/>
              <a:gd name="connsiteY5557" fmla="*/ 667785 h 2304301"/>
              <a:gd name="connsiteX5558" fmla="*/ 8814686 w 9144000"/>
              <a:gd name="connsiteY5558" fmla="*/ 656903 h 2304301"/>
              <a:gd name="connsiteX5559" fmla="*/ 8769116 w 9144000"/>
              <a:gd name="connsiteY5559" fmla="*/ 684164 h 2304301"/>
              <a:gd name="connsiteX5560" fmla="*/ 8791200 w 9144000"/>
              <a:gd name="connsiteY5560" fmla="*/ 693756 h 2304301"/>
              <a:gd name="connsiteX5561" fmla="*/ 8837259 w 9144000"/>
              <a:gd name="connsiteY5561" fmla="*/ 667785 h 2304301"/>
              <a:gd name="connsiteX5562" fmla="*/ 4129453 w 9144000"/>
              <a:gd name="connsiteY5562" fmla="*/ 656901 h 2304301"/>
              <a:gd name="connsiteX5563" fmla="*/ 4119699 w 9144000"/>
              <a:gd name="connsiteY5563" fmla="*/ 663669 h 2304301"/>
              <a:gd name="connsiteX5564" fmla="*/ 4074225 w 9144000"/>
              <a:gd name="connsiteY5564" fmla="*/ 693836 h 2304301"/>
              <a:gd name="connsiteX5565" fmla="*/ 4079516 w 9144000"/>
              <a:gd name="connsiteY5565" fmla="*/ 695689 h 2304301"/>
              <a:gd name="connsiteX5566" fmla="*/ 4117730 w 9144000"/>
              <a:gd name="connsiteY5566" fmla="*/ 670925 h 2304301"/>
              <a:gd name="connsiteX5567" fmla="*/ 4135110 w 9144000"/>
              <a:gd name="connsiteY5567" fmla="*/ 659154 h 2304301"/>
              <a:gd name="connsiteX5568" fmla="*/ 6647086 w 9144000"/>
              <a:gd name="connsiteY5568" fmla="*/ 656853 h 2304301"/>
              <a:gd name="connsiteX5569" fmla="*/ 6625811 w 9144000"/>
              <a:gd name="connsiteY5569" fmla="*/ 668821 h 2304301"/>
              <a:gd name="connsiteX5570" fmla="*/ 6654549 w 9144000"/>
              <a:gd name="connsiteY5570" fmla="*/ 684901 h 2304301"/>
              <a:gd name="connsiteX5571" fmla="*/ 6662656 w 9144000"/>
              <a:gd name="connsiteY5571" fmla="*/ 680649 h 2304301"/>
              <a:gd name="connsiteX5572" fmla="*/ 6675654 w 9144000"/>
              <a:gd name="connsiteY5572" fmla="*/ 673805 h 2304301"/>
              <a:gd name="connsiteX5573" fmla="*/ 6715617 w 9144000"/>
              <a:gd name="connsiteY5573" fmla="*/ 656300 h 2304301"/>
              <a:gd name="connsiteX5574" fmla="*/ 6702429 w 9144000"/>
              <a:gd name="connsiteY5574" fmla="*/ 663174 h 2304301"/>
              <a:gd name="connsiteX5575" fmla="*/ 6736279 w 9144000"/>
              <a:gd name="connsiteY5575" fmla="*/ 684268 h 2304301"/>
              <a:gd name="connsiteX5576" fmla="*/ 6749292 w 9144000"/>
              <a:gd name="connsiteY5576" fmla="*/ 678057 h 2304301"/>
              <a:gd name="connsiteX5577" fmla="*/ 2132438 w 9144000"/>
              <a:gd name="connsiteY5577" fmla="*/ 655276 h 2304301"/>
              <a:gd name="connsiteX5578" fmla="*/ 2119219 w 9144000"/>
              <a:gd name="connsiteY5578" fmla="*/ 662168 h 2304301"/>
              <a:gd name="connsiteX5579" fmla="*/ 2151312 w 9144000"/>
              <a:gd name="connsiteY5579" fmla="*/ 682166 h 2304301"/>
              <a:gd name="connsiteX5580" fmla="*/ 2164410 w 9144000"/>
              <a:gd name="connsiteY5580" fmla="*/ 675933 h 2304301"/>
              <a:gd name="connsiteX5581" fmla="*/ 4553350 w 9144000"/>
              <a:gd name="connsiteY5581" fmla="*/ 654887 h 2304301"/>
              <a:gd name="connsiteX5582" fmla="*/ 4550409 w 9144000"/>
              <a:gd name="connsiteY5582" fmla="*/ 656150 h 2304301"/>
              <a:gd name="connsiteX5583" fmla="*/ 4602890 w 9144000"/>
              <a:gd name="connsiteY5583" fmla="*/ 692079 h 2304301"/>
              <a:gd name="connsiteX5584" fmla="*/ 4605416 w 9144000"/>
              <a:gd name="connsiteY5584" fmla="*/ 691220 h 2304301"/>
              <a:gd name="connsiteX5585" fmla="*/ 4120215 w 9144000"/>
              <a:gd name="connsiteY5585" fmla="*/ 653222 h 2304301"/>
              <a:gd name="connsiteX5586" fmla="*/ 4066189 w 9144000"/>
              <a:gd name="connsiteY5586" fmla="*/ 691022 h 2304301"/>
              <a:gd name="connsiteX5587" fmla="*/ 4068729 w 9144000"/>
              <a:gd name="connsiteY5587" fmla="*/ 691912 h 2304301"/>
              <a:gd name="connsiteX5588" fmla="*/ 4123275 w 9144000"/>
              <a:gd name="connsiteY5588" fmla="*/ 654441 h 2304301"/>
              <a:gd name="connsiteX5589" fmla="*/ 1938333 w 9144000"/>
              <a:gd name="connsiteY5589" fmla="*/ 651181 h 2304301"/>
              <a:gd name="connsiteX5590" fmla="*/ 1907009 w 9144000"/>
              <a:gd name="connsiteY5590" fmla="*/ 672312 h 2304301"/>
              <a:gd name="connsiteX5591" fmla="*/ 1915092 w 9144000"/>
              <a:gd name="connsiteY5591" fmla="*/ 676200 h 2304301"/>
              <a:gd name="connsiteX5592" fmla="*/ 1946656 w 9144000"/>
              <a:gd name="connsiteY5592" fmla="*/ 655542 h 2304301"/>
              <a:gd name="connsiteX5593" fmla="*/ 6522261 w 9144000"/>
              <a:gd name="connsiteY5593" fmla="*/ 651030 h 2304301"/>
              <a:gd name="connsiteX5594" fmla="*/ 6489660 w 9144000"/>
              <a:gd name="connsiteY5594" fmla="*/ 673025 h 2304301"/>
              <a:gd name="connsiteX5595" fmla="*/ 6497810 w 9144000"/>
              <a:gd name="connsiteY5595" fmla="*/ 676945 h 2304301"/>
              <a:gd name="connsiteX5596" fmla="*/ 6530680 w 9144000"/>
              <a:gd name="connsiteY5596" fmla="*/ 655442 h 2304301"/>
              <a:gd name="connsiteX5597" fmla="*/ 6728045 w 9144000"/>
              <a:gd name="connsiteY5597" fmla="*/ 649822 h 2304301"/>
              <a:gd name="connsiteX5598" fmla="*/ 6720215 w 9144000"/>
              <a:gd name="connsiteY5598" fmla="*/ 653904 h 2304301"/>
              <a:gd name="connsiteX5599" fmla="*/ 6754021 w 9144000"/>
              <a:gd name="connsiteY5599" fmla="*/ 675800 h 2304301"/>
              <a:gd name="connsiteX5600" fmla="*/ 6761550 w 9144000"/>
              <a:gd name="connsiteY5600" fmla="*/ 672207 h 2304301"/>
              <a:gd name="connsiteX5601" fmla="*/ 2144894 w 9144000"/>
              <a:gd name="connsiteY5601" fmla="*/ 648782 h 2304301"/>
              <a:gd name="connsiteX5602" fmla="*/ 2137038 w 9144000"/>
              <a:gd name="connsiteY5602" fmla="*/ 652878 h 2304301"/>
              <a:gd name="connsiteX5603" fmla="*/ 2169150 w 9144000"/>
              <a:gd name="connsiteY5603" fmla="*/ 673677 h 2304301"/>
              <a:gd name="connsiteX5604" fmla="*/ 2176746 w 9144000"/>
              <a:gd name="connsiteY5604" fmla="*/ 670062 h 2304301"/>
              <a:gd name="connsiteX5605" fmla="*/ 1997384 w 9144000"/>
              <a:gd name="connsiteY5605" fmla="*/ 647327 h 2304301"/>
              <a:gd name="connsiteX5606" fmla="*/ 1971863 w 9144000"/>
              <a:gd name="connsiteY5606" fmla="*/ 663364 h 2304301"/>
              <a:gd name="connsiteX5607" fmla="*/ 1989756 w 9144000"/>
              <a:gd name="connsiteY5607" fmla="*/ 672771 h 2304301"/>
              <a:gd name="connsiteX5608" fmla="*/ 2015425 w 9144000"/>
              <a:gd name="connsiteY5608" fmla="*/ 657430 h 2304301"/>
              <a:gd name="connsiteX5609" fmla="*/ 2001584 w 9144000"/>
              <a:gd name="connsiteY5609" fmla="*/ 649685 h 2304301"/>
              <a:gd name="connsiteX5610" fmla="*/ 6580670 w 9144000"/>
              <a:gd name="connsiteY5610" fmla="*/ 647115 h 2304301"/>
              <a:gd name="connsiteX5611" fmla="*/ 6554186 w 9144000"/>
              <a:gd name="connsiteY5611" fmla="*/ 663760 h 2304301"/>
              <a:gd name="connsiteX5612" fmla="*/ 6571539 w 9144000"/>
              <a:gd name="connsiteY5612" fmla="*/ 672875 h 2304301"/>
              <a:gd name="connsiteX5613" fmla="*/ 6598202 w 9144000"/>
              <a:gd name="connsiteY5613" fmla="*/ 656944 h 2304301"/>
              <a:gd name="connsiteX5614" fmla="*/ 6584030 w 9144000"/>
              <a:gd name="connsiteY5614" fmla="*/ 649001 h 2304301"/>
              <a:gd name="connsiteX5615" fmla="*/ 4211541 w 9144000"/>
              <a:gd name="connsiteY5615" fmla="*/ 646905 h 2304301"/>
              <a:gd name="connsiteX5616" fmla="*/ 4173239 w 9144000"/>
              <a:gd name="connsiteY5616" fmla="*/ 670948 h 2304301"/>
              <a:gd name="connsiteX5617" fmla="*/ 4189898 w 9144000"/>
              <a:gd name="connsiteY5617" fmla="*/ 678167 h 2304301"/>
              <a:gd name="connsiteX5618" fmla="*/ 4228516 w 9144000"/>
              <a:gd name="connsiteY5618" fmla="*/ 655093 h 2304301"/>
              <a:gd name="connsiteX5619" fmla="*/ 8793490 w 9144000"/>
              <a:gd name="connsiteY5619" fmla="*/ 646684 h 2304301"/>
              <a:gd name="connsiteX5620" fmla="*/ 8748232 w 9144000"/>
              <a:gd name="connsiteY5620" fmla="*/ 675093 h 2304301"/>
              <a:gd name="connsiteX5621" fmla="*/ 8764680 w 9144000"/>
              <a:gd name="connsiteY5621" fmla="*/ 682237 h 2304301"/>
              <a:gd name="connsiteX5622" fmla="*/ 8810484 w 9144000"/>
              <a:gd name="connsiteY5622" fmla="*/ 654877 h 2304301"/>
              <a:gd name="connsiteX5623" fmla="*/ 4301041 w 9144000"/>
              <a:gd name="connsiteY5623" fmla="*/ 646582 h 2304301"/>
              <a:gd name="connsiteX5624" fmla="*/ 4294076 w 9144000"/>
              <a:gd name="connsiteY5624" fmla="*/ 650482 h 2304301"/>
              <a:gd name="connsiteX5625" fmla="*/ 4264057 w 9144000"/>
              <a:gd name="connsiteY5625" fmla="*/ 667409 h 2304301"/>
              <a:gd name="connsiteX5626" fmla="*/ 4292553 w 9144000"/>
              <a:gd name="connsiteY5626" fmla="*/ 681126 h 2304301"/>
              <a:gd name="connsiteX5627" fmla="*/ 4293651 w 9144000"/>
              <a:gd name="connsiteY5627" fmla="*/ 680551 h 2304301"/>
              <a:gd name="connsiteX5628" fmla="*/ 4329809 w 9144000"/>
              <a:gd name="connsiteY5628" fmla="*/ 661670 h 2304301"/>
              <a:gd name="connsiteX5629" fmla="*/ 8882698 w 9144000"/>
              <a:gd name="connsiteY5629" fmla="*/ 646233 h 2304301"/>
              <a:gd name="connsiteX5630" fmla="*/ 8876530 w 9144000"/>
              <a:gd name="connsiteY5630" fmla="*/ 649685 h 2304301"/>
              <a:gd name="connsiteX5631" fmla="*/ 8845072 w 9144000"/>
              <a:gd name="connsiteY5631" fmla="*/ 667418 h 2304301"/>
              <a:gd name="connsiteX5632" fmla="*/ 8873865 w 9144000"/>
              <a:gd name="connsiteY5632" fmla="*/ 681280 h 2304301"/>
              <a:gd name="connsiteX5633" fmla="*/ 8875257 w 9144000"/>
              <a:gd name="connsiteY5633" fmla="*/ 680551 h 2304301"/>
              <a:gd name="connsiteX5634" fmla="*/ 8911807 w 9144000"/>
              <a:gd name="connsiteY5634" fmla="*/ 661495 h 2304301"/>
              <a:gd name="connsiteX5635" fmla="*/ 1928874 w 9144000"/>
              <a:gd name="connsiteY5635" fmla="*/ 646225 h 2304301"/>
              <a:gd name="connsiteX5636" fmla="*/ 1907219 w 9144000"/>
              <a:gd name="connsiteY5636" fmla="*/ 661256 h 2304301"/>
              <a:gd name="connsiteX5637" fmla="*/ 1897405 w 9144000"/>
              <a:gd name="connsiteY5637" fmla="*/ 667693 h 2304301"/>
              <a:gd name="connsiteX5638" fmla="*/ 1902599 w 9144000"/>
              <a:gd name="connsiteY5638" fmla="*/ 670191 h 2304301"/>
              <a:gd name="connsiteX5639" fmla="*/ 1905215 w 9144000"/>
              <a:gd name="connsiteY5639" fmla="*/ 668514 h 2304301"/>
              <a:gd name="connsiteX5640" fmla="*/ 1934089 w 9144000"/>
              <a:gd name="connsiteY5640" fmla="*/ 648957 h 2304301"/>
              <a:gd name="connsiteX5641" fmla="*/ 4455326 w 9144000"/>
              <a:gd name="connsiteY5641" fmla="*/ 646167 h 2304301"/>
              <a:gd name="connsiteX5642" fmla="*/ 4435224 w 9144000"/>
              <a:gd name="connsiteY5642" fmla="*/ 655748 h 2304301"/>
              <a:gd name="connsiteX5643" fmla="*/ 4479820 w 9144000"/>
              <a:gd name="connsiteY5643" fmla="*/ 682180 h 2304301"/>
              <a:gd name="connsiteX5644" fmla="*/ 4499564 w 9144000"/>
              <a:gd name="connsiteY5644" fmla="*/ 673679 h 2304301"/>
              <a:gd name="connsiteX5645" fmla="*/ 2086567 w 9144000"/>
              <a:gd name="connsiteY5645" fmla="*/ 646098 h 2304301"/>
              <a:gd name="connsiteX5646" fmla="*/ 2083186 w 9144000"/>
              <a:gd name="connsiteY5646" fmla="*/ 647991 h 2304301"/>
              <a:gd name="connsiteX5647" fmla="*/ 2070235 w 9144000"/>
              <a:gd name="connsiteY5647" fmla="*/ 655291 h 2304301"/>
              <a:gd name="connsiteX5648" fmla="*/ 2095770 w 9144000"/>
              <a:gd name="connsiteY5648" fmla="*/ 670408 h 2304301"/>
              <a:gd name="connsiteX5649" fmla="*/ 2111972 w 9144000"/>
              <a:gd name="connsiteY5649" fmla="*/ 661915 h 2304301"/>
              <a:gd name="connsiteX5650" fmla="*/ 6512733 w 9144000"/>
              <a:gd name="connsiteY5650" fmla="*/ 646038 h 2304301"/>
              <a:gd name="connsiteX5651" fmla="*/ 6487342 w 9144000"/>
              <a:gd name="connsiteY5651" fmla="*/ 663664 h 2304301"/>
              <a:gd name="connsiteX5652" fmla="*/ 6480089 w 9144000"/>
              <a:gd name="connsiteY5652" fmla="*/ 668421 h 2304301"/>
              <a:gd name="connsiteX5653" fmla="*/ 6485356 w 9144000"/>
              <a:gd name="connsiteY5653" fmla="*/ 670955 h 2304301"/>
              <a:gd name="connsiteX5654" fmla="*/ 6485461 w 9144000"/>
              <a:gd name="connsiteY5654" fmla="*/ 670887 h 2304301"/>
              <a:gd name="connsiteX5655" fmla="*/ 6518038 w 9144000"/>
              <a:gd name="connsiteY5655" fmla="*/ 648818 h 2304301"/>
              <a:gd name="connsiteX5656" fmla="*/ 9036537 w 9144000"/>
              <a:gd name="connsiteY5656" fmla="*/ 646032 h 2304301"/>
              <a:gd name="connsiteX5657" fmla="*/ 9017139 w 9144000"/>
              <a:gd name="connsiteY5657" fmla="*/ 655292 h 2304301"/>
              <a:gd name="connsiteX5658" fmla="*/ 9061215 w 9144000"/>
              <a:gd name="connsiteY5658" fmla="*/ 681587 h 2304301"/>
              <a:gd name="connsiteX5659" fmla="*/ 9080137 w 9144000"/>
              <a:gd name="connsiteY5659" fmla="*/ 673440 h 2304301"/>
              <a:gd name="connsiteX5660" fmla="*/ 4369361 w 9144000"/>
              <a:gd name="connsiteY5660" fmla="*/ 645717 h 2304301"/>
              <a:gd name="connsiteX5661" fmla="*/ 4338130 w 9144000"/>
              <a:gd name="connsiteY5661" fmla="*/ 661999 h 2304301"/>
              <a:gd name="connsiteX5662" fmla="*/ 4373584 w 9144000"/>
              <a:gd name="connsiteY5662" fmla="*/ 680649 h 2304301"/>
              <a:gd name="connsiteX5663" fmla="*/ 4373864 w 9144000"/>
              <a:gd name="connsiteY5663" fmla="*/ 680795 h 2304301"/>
              <a:gd name="connsiteX5664" fmla="*/ 4405245 w 9144000"/>
              <a:gd name="connsiteY5664" fmla="*/ 665815 h 2304301"/>
              <a:gd name="connsiteX5665" fmla="*/ 4370821 w 9144000"/>
              <a:gd name="connsiteY5665" fmla="*/ 646537 h 2304301"/>
              <a:gd name="connsiteX5666" fmla="*/ 6667241 w 9144000"/>
              <a:gd name="connsiteY5666" fmla="*/ 645524 h 2304301"/>
              <a:gd name="connsiteX5667" fmla="*/ 6664135 w 9144000"/>
              <a:gd name="connsiteY5667" fmla="*/ 647263 h 2304301"/>
              <a:gd name="connsiteX5668" fmla="*/ 6650873 w 9144000"/>
              <a:gd name="connsiteY5668" fmla="*/ 654723 h 2304301"/>
              <a:gd name="connsiteX5669" fmla="*/ 6679596 w 9144000"/>
              <a:gd name="connsiteY5669" fmla="*/ 671728 h 2304301"/>
              <a:gd name="connsiteX5670" fmla="*/ 6695706 w 9144000"/>
              <a:gd name="connsiteY5670" fmla="*/ 663246 h 2304301"/>
              <a:gd name="connsiteX5671" fmla="*/ 2044594 w 9144000"/>
              <a:gd name="connsiteY5671" fmla="*/ 644916 h 2304301"/>
              <a:gd name="connsiteX5672" fmla="*/ 2023354 w 9144000"/>
              <a:gd name="connsiteY5672" fmla="*/ 657623 h 2304301"/>
              <a:gd name="connsiteX5673" fmla="*/ 2040914 w 9144000"/>
              <a:gd name="connsiteY5673" fmla="*/ 667449 h 2304301"/>
              <a:gd name="connsiteX5674" fmla="*/ 2062284 w 9144000"/>
              <a:gd name="connsiteY5674" fmla="*/ 655397 h 2304301"/>
              <a:gd name="connsiteX5675" fmla="*/ 8950071 w 9144000"/>
              <a:gd name="connsiteY5675" fmla="*/ 644816 h 2304301"/>
              <a:gd name="connsiteX5676" fmla="*/ 8919400 w 9144000"/>
              <a:gd name="connsiteY5676" fmla="*/ 660807 h 2304301"/>
              <a:gd name="connsiteX5677" fmla="*/ 8956011 w 9144000"/>
              <a:gd name="connsiteY5677" fmla="*/ 679964 h 2304301"/>
              <a:gd name="connsiteX5678" fmla="*/ 8956239 w 9144000"/>
              <a:gd name="connsiteY5678" fmla="*/ 680084 h 2304301"/>
              <a:gd name="connsiteX5679" fmla="*/ 8986850 w 9144000"/>
              <a:gd name="connsiteY5679" fmla="*/ 665494 h 2304301"/>
              <a:gd name="connsiteX5680" fmla="*/ 8953145 w 9144000"/>
              <a:gd name="connsiteY5680" fmla="*/ 646543 h 2304301"/>
              <a:gd name="connsiteX5681" fmla="*/ 6737856 w 9144000"/>
              <a:gd name="connsiteY5681" fmla="*/ 644709 h 2304301"/>
              <a:gd name="connsiteX5682" fmla="*/ 6732259 w 9144000"/>
              <a:gd name="connsiteY5682" fmla="*/ 647626 h 2304301"/>
              <a:gd name="connsiteX5683" fmla="*/ 6765937 w 9144000"/>
              <a:gd name="connsiteY5683" fmla="*/ 670113 h 2304301"/>
              <a:gd name="connsiteX5684" fmla="*/ 6771272 w 9144000"/>
              <a:gd name="connsiteY5684" fmla="*/ 667566 h 2304301"/>
              <a:gd name="connsiteX5685" fmla="*/ 6626444 w 9144000"/>
              <a:gd name="connsiteY5685" fmla="*/ 644604 h 2304301"/>
              <a:gd name="connsiteX5686" fmla="*/ 6605225 w 9144000"/>
              <a:gd name="connsiteY5686" fmla="*/ 657302 h 2304301"/>
              <a:gd name="connsiteX5687" fmla="*/ 6621824 w 9144000"/>
              <a:gd name="connsiteY5687" fmla="*/ 666590 h 2304301"/>
              <a:gd name="connsiteX5688" fmla="*/ 6643187 w 9144000"/>
              <a:gd name="connsiteY5688" fmla="*/ 654540 h 2304301"/>
              <a:gd name="connsiteX5689" fmla="*/ 2154724 w 9144000"/>
              <a:gd name="connsiteY5689" fmla="*/ 643658 h 2304301"/>
              <a:gd name="connsiteX5690" fmla="*/ 2149106 w 9144000"/>
              <a:gd name="connsiteY5690" fmla="*/ 646586 h 2304301"/>
              <a:gd name="connsiteX5691" fmla="*/ 2181137 w 9144000"/>
              <a:gd name="connsiteY5691" fmla="*/ 667972 h 2304301"/>
              <a:gd name="connsiteX5692" fmla="*/ 2186523 w 9144000"/>
              <a:gd name="connsiteY5692" fmla="*/ 665409 h 2304301"/>
              <a:gd name="connsiteX5693" fmla="*/ 1920534 w 9144000"/>
              <a:gd name="connsiteY5693" fmla="*/ 641856 h 2304301"/>
              <a:gd name="connsiteX5694" fmla="*/ 1889221 w 9144000"/>
              <a:gd name="connsiteY5694" fmla="*/ 663756 h 2304301"/>
              <a:gd name="connsiteX5695" fmla="*/ 1891875 w 9144000"/>
              <a:gd name="connsiteY5695" fmla="*/ 665033 h 2304301"/>
              <a:gd name="connsiteX5696" fmla="*/ 1923412 w 9144000"/>
              <a:gd name="connsiteY5696" fmla="*/ 643364 h 2304301"/>
              <a:gd name="connsiteX5697" fmla="*/ 6504442 w 9144000"/>
              <a:gd name="connsiteY5697" fmla="*/ 641693 h 2304301"/>
              <a:gd name="connsiteX5698" fmla="*/ 6471872 w 9144000"/>
              <a:gd name="connsiteY5698" fmla="*/ 664469 h 2304301"/>
              <a:gd name="connsiteX5699" fmla="*/ 6474517 w 9144000"/>
              <a:gd name="connsiteY5699" fmla="*/ 665741 h 2304301"/>
              <a:gd name="connsiteX5700" fmla="*/ 6507322 w 9144000"/>
              <a:gd name="connsiteY5700" fmla="*/ 643203 h 2304301"/>
              <a:gd name="connsiteX5701" fmla="*/ 6744903 w 9144000"/>
              <a:gd name="connsiteY5701" fmla="*/ 641035 h 2304301"/>
              <a:gd name="connsiteX5702" fmla="*/ 6741989 w 9144000"/>
              <a:gd name="connsiteY5702" fmla="*/ 642554 h 2304301"/>
              <a:gd name="connsiteX5703" fmla="*/ 6775562 w 9144000"/>
              <a:gd name="connsiteY5703" fmla="*/ 665519 h 2304301"/>
              <a:gd name="connsiteX5704" fmla="*/ 6778202 w 9144000"/>
              <a:gd name="connsiteY5704" fmla="*/ 664259 h 2304301"/>
              <a:gd name="connsiteX5705" fmla="*/ 2161788 w 9144000"/>
              <a:gd name="connsiteY5705" fmla="*/ 639975 h 2304301"/>
              <a:gd name="connsiteX5706" fmla="*/ 2158857 w 9144000"/>
              <a:gd name="connsiteY5706" fmla="*/ 641503 h 2304301"/>
              <a:gd name="connsiteX5707" fmla="*/ 2190819 w 9144000"/>
              <a:gd name="connsiteY5707" fmla="*/ 663365 h 2304301"/>
              <a:gd name="connsiteX5708" fmla="*/ 2193498 w 9144000"/>
              <a:gd name="connsiteY5708" fmla="*/ 662090 h 2304301"/>
              <a:gd name="connsiteX5709" fmla="*/ 4195584 w 9144000"/>
              <a:gd name="connsiteY5709" fmla="*/ 639210 h 2304301"/>
              <a:gd name="connsiteX5710" fmla="*/ 4157588 w 9144000"/>
              <a:gd name="connsiteY5710" fmla="*/ 664166 h 2304301"/>
              <a:gd name="connsiteX5711" fmla="*/ 4168479 w 9144000"/>
              <a:gd name="connsiteY5711" fmla="*/ 668885 h 2304301"/>
              <a:gd name="connsiteX5712" fmla="*/ 4206861 w 9144000"/>
              <a:gd name="connsiteY5712" fmla="*/ 644647 h 2304301"/>
              <a:gd name="connsiteX5713" fmla="*/ 8777178 w 9144000"/>
              <a:gd name="connsiteY5713" fmla="*/ 638819 h 2304301"/>
              <a:gd name="connsiteX5714" fmla="*/ 8732128 w 9144000"/>
              <a:gd name="connsiteY5714" fmla="*/ 668229 h 2304301"/>
              <a:gd name="connsiteX5715" fmla="*/ 8735769 w 9144000"/>
              <a:gd name="connsiteY5715" fmla="*/ 669680 h 2304301"/>
              <a:gd name="connsiteX5716" fmla="*/ 8743032 w 9144000"/>
              <a:gd name="connsiteY5716" fmla="*/ 672834 h 2304301"/>
              <a:gd name="connsiteX5717" fmla="*/ 8788518 w 9144000"/>
              <a:gd name="connsiteY5717" fmla="*/ 644286 h 2304301"/>
              <a:gd name="connsiteX5718" fmla="*/ 6564911 w 9144000"/>
              <a:gd name="connsiteY5718" fmla="*/ 638267 h 2304301"/>
              <a:gd name="connsiteX5719" fmla="*/ 6538478 w 9144000"/>
              <a:gd name="connsiteY5719" fmla="*/ 655509 h 2304301"/>
              <a:gd name="connsiteX5720" fmla="*/ 6549511 w 9144000"/>
              <a:gd name="connsiteY5720" fmla="*/ 661304 h 2304301"/>
              <a:gd name="connsiteX5721" fmla="*/ 6576155 w 9144000"/>
              <a:gd name="connsiteY5721" fmla="*/ 644580 h 2304301"/>
              <a:gd name="connsiteX5722" fmla="*/ 1981148 w 9144000"/>
              <a:gd name="connsiteY5722" fmla="*/ 638210 h 2304301"/>
              <a:gd name="connsiteX5723" fmla="*/ 1955652 w 9144000"/>
              <a:gd name="connsiteY5723" fmla="*/ 654843 h 2304301"/>
              <a:gd name="connsiteX5724" fmla="*/ 1967290 w 9144000"/>
              <a:gd name="connsiteY5724" fmla="*/ 660960 h 2304301"/>
              <a:gd name="connsiteX5725" fmla="*/ 1992966 w 9144000"/>
              <a:gd name="connsiteY5725" fmla="*/ 644846 h 2304301"/>
              <a:gd name="connsiteX5726" fmla="*/ 4473523 w 9144000"/>
              <a:gd name="connsiteY5726" fmla="*/ 637494 h 2304301"/>
              <a:gd name="connsiteX5727" fmla="*/ 4459297 w 9144000"/>
              <a:gd name="connsiteY5727" fmla="*/ 644275 h 2304301"/>
              <a:gd name="connsiteX5728" fmla="*/ 4503647 w 9144000"/>
              <a:gd name="connsiteY5728" fmla="*/ 671922 h 2304301"/>
              <a:gd name="connsiteX5729" fmla="*/ 4517522 w 9144000"/>
              <a:gd name="connsiteY5729" fmla="*/ 665948 h 2304301"/>
              <a:gd name="connsiteX5730" fmla="*/ 2103530 w 9144000"/>
              <a:gd name="connsiteY5730" fmla="*/ 636600 h 2304301"/>
              <a:gd name="connsiteX5731" fmla="*/ 2090182 w 9144000"/>
              <a:gd name="connsiteY5731" fmla="*/ 644074 h 2304301"/>
              <a:gd name="connsiteX5732" fmla="*/ 2115687 w 9144000"/>
              <a:gd name="connsiteY5732" fmla="*/ 659967 h 2304301"/>
              <a:gd name="connsiteX5733" fmla="*/ 2128943 w 9144000"/>
              <a:gd name="connsiteY5733" fmla="*/ 653018 h 2304301"/>
              <a:gd name="connsiteX5734" fmla="*/ 9056660 w 9144000"/>
              <a:gd name="connsiteY5734" fmla="*/ 636426 h 2304301"/>
              <a:gd name="connsiteX5735" fmla="*/ 9041032 w 9144000"/>
              <a:gd name="connsiteY5735" fmla="*/ 643887 h 2304301"/>
              <a:gd name="connsiteX5736" fmla="*/ 9084845 w 9144000"/>
              <a:gd name="connsiteY5736" fmla="*/ 671414 h 2304301"/>
              <a:gd name="connsiteX5737" fmla="*/ 9100132 w 9144000"/>
              <a:gd name="connsiteY5737" fmla="*/ 664832 h 2304301"/>
              <a:gd name="connsiteX5738" fmla="*/ 6684221 w 9144000"/>
              <a:gd name="connsiteY5738" fmla="*/ 636015 h 2304301"/>
              <a:gd name="connsiteX5739" fmla="*/ 6670856 w 9144000"/>
              <a:gd name="connsiteY5739" fmla="*/ 643500 h 2304301"/>
              <a:gd name="connsiteX5740" fmla="*/ 6699411 w 9144000"/>
              <a:gd name="connsiteY5740" fmla="*/ 661294 h 2304301"/>
              <a:gd name="connsiteX5741" fmla="*/ 6712599 w 9144000"/>
              <a:gd name="connsiteY5741" fmla="*/ 654350 h 2304301"/>
              <a:gd name="connsiteX5742" fmla="*/ 4391497 w 9144000"/>
              <a:gd name="connsiteY5742" fmla="*/ 634176 h 2304301"/>
              <a:gd name="connsiteX5743" fmla="*/ 4372775 w 9144000"/>
              <a:gd name="connsiteY5743" fmla="*/ 643937 h 2304301"/>
              <a:gd name="connsiteX5744" fmla="*/ 4408807 w 9144000"/>
              <a:gd name="connsiteY5744" fmla="*/ 664115 h 2304301"/>
              <a:gd name="connsiteX5745" fmla="*/ 4427182 w 9144000"/>
              <a:gd name="connsiteY5745" fmla="*/ 655343 h 2304301"/>
              <a:gd name="connsiteX5746" fmla="*/ 8972122 w 9144000"/>
              <a:gd name="connsiteY5746" fmla="*/ 633320 h 2304301"/>
              <a:gd name="connsiteX5747" fmla="*/ 8955154 w 9144000"/>
              <a:gd name="connsiteY5747" fmla="*/ 642166 h 2304301"/>
              <a:gd name="connsiteX5748" fmla="*/ 8955318 w 9144000"/>
              <a:gd name="connsiteY5748" fmla="*/ 642258 h 2304301"/>
              <a:gd name="connsiteX5749" fmla="*/ 8992068 w 9144000"/>
              <a:gd name="connsiteY5749" fmla="*/ 663007 h 2304301"/>
              <a:gd name="connsiteX5750" fmla="*/ 9008621 w 9144000"/>
              <a:gd name="connsiteY5750" fmla="*/ 655117 h 2304301"/>
              <a:gd name="connsiteX5751" fmla="*/ 2065030 w 9144000"/>
              <a:gd name="connsiteY5751" fmla="*/ 632689 h 2304301"/>
              <a:gd name="connsiteX5752" fmla="*/ 2048631 w 9144000"/>
              <a:gd name="connsiteY5752" fmla="*/ 642501 h 2304301"/>
              <a:gd name="connsiteX5753" fmla="*/ 2066448 w 9144000"/>
              <a:gd name="connsiteY5753" fmla="*/ 653048 h 2304301"/>
              <a:gd name="connsiteX5754" fmla="*/ 2081762 w 9144000"/>
              <a:gd name="connsiteY5754" fmla="*/ 644412 h 2304301"/>
              <a:gd name="connsiteX5755" fmla="*/ 2082865 w 9144000"/>
              <a:gd name="connsiteY5755" fmla="*/ 643793 h 2304301"/>
              <a:gd name="connsiteX5756" fmla="*/ 6646494 w 9144000"/>
              <a:gd name="connsiteY5756" fmla="*/ 632606 h 2304301"/>
              <a:gd name="connsiteX5757" fmla="*/ 6630092 w 9144000"/>
              <a:gd name="connsiteY5757" fmla="*/ 642421 h 2304301"/>
              <a:gd name="connsiteX5758" fmla="*/ 6646964 w 9144000"/>
              <a:gd name="connsiteY5758" fmla="*/ 652410 h 2304301"/>
              <a:gd name="connsiteX5759" fmla="*/ 6661163 w 9144000"/>
              <a:gd name="connsiteY5759" fmla="*/ 644401 h 2304301"/>
              <a:gd name="connsiteX5760" fmla="*/ 6663412 w 9144000"/>
              <a:gd name="connsiteY5760" fmla="*/ 643139 h 2304301"/>
              <a:gd name="connsiteX5761" fmla="*/ 4181497 w 9144000"/>
              <a:gd name="connsiteY5761" fmla="*/ 632417 h 2304301"/>
              <a:gd name="connsiteX5762" fmla="*/ 4143154 w 9144000"/>
              <a:gd name="connsiteY5762" fmla="*/ 658288 h 2304301"/>
              <a:gd name="connsiteX5763" fmla="*/ 4152384 w 9144000"/>
              <a:gd name="connsiteY5763" fmla="*/ 661960 h 2304301"/>
              <a:gd name="connsiteX5764" fmla="*/ 4190748 w 9144000"/>
              <a:gd name="connsiteY5764" fmla="*/ 636878 h 2304301"/>
              <a:gd name="connsiteX5765" fmla="*/ 4273793 w 9144000"/>
              <a:gd name="connsiteY5765" fmla="*/ 632290 h 2304301"/>
              <a:gd name="connsiteX5766" fmla="*/ 4236917 w 9144000"/>
              <a:gd name="connsiteY5766" fmla="*/ 654344 h 2304301"/>
              <a:gd name="connsiteX5767" fmla="*/ 4259441 w 9144000"/>
              <a:gd name="connsiteY5767" fmla="*/ 665187 h 2304301"/>
              <a:gd name="connsiteX5768" fmla="*/ 4291954 w 9144000"/>
              <a:gd name="connsiteY5768" fmla="*/ 646837 h 2304301"/>
              <a:gd name="connsiteX5769" fmla="*/ 4296586 w 9144000"/>
              <a:gd name="connsiteY5769" fmla="*/ 644245 h 2304301"/>
              <a:gd name="connsiteX5770" fmla="*/ 8855957 w 9144000"/>
              <a:gd name="connsiteY5770" fmla="*/ 632213 h 2304301"/>
              <a:gd name="connsiteX5771" fmla="*/ 8818497 w 9144000"/>
              <a:gd name="connsiteY5771" fmla="*/ 654623 h 2304301"/>
              <a:gd name="connsiteX5772" fmla="*/ 8841209 w 9144000"/>
              <a:gd name="connsiteY5772" fmla="*/ 665558 h 2304301"/>
              <a:gd name="connsiteX5773" fmla="*/ 8874408 w 9144000"/>
              <a:gd name="connsiteY5773" fmla="*/ 646837 h 2304301"/>
              <a:gd name="connsiteX5774" fmla="*/ 8878976 w 9144000"/>
              <a:gd name="connsiteY5774" fmla="*/ 644282 h 2304301"/>
              <a:gd name="connsiteX5775" fmla="*/ 8763429 w 9144000"/>
              <a:gd name="connsiteY5775" fmla="*/ 632191 h 2304301"/>
              <a:gd name="connsiteX5776" fmla="*/ 8718225 w 9144000"/>
              <a:gd name="connsiteY5776" fmla="*/ 662690 h 2304301"/>
              <a:gd name="connsiteX5777" fmla="*/ 8727321 w 9144000"/>
              <a:gd name="connsiteY5777" fmla="*/ 666314 h 2304301"/>
              <a:gd name="connsiteX5778" fmla="*/ 8772687 w 9144000"/>
              <a:gd name="connsiteY5778" fmla="*/ 636654 h 2304301"/>
              <a:gd name="connsiteX5779" fmla="*/ 6604953 w 9144000"/>
              <a:gd name="connsiteY5779" fmla="*/ 631852 h 2304301"/>
              <a:gd name="connsiteX5780" fmla="*/ 6583667 w 9144000"/>
              <a:gd name="connsiteY5780" fmla="*/ 645231 h 2304301"/>
              <a:gd name="connsiteX5781" fmla="*/ 6585303 w 9144000"/>
              <a:gd name="connsiteY5781" fmla="*/ 646154 h 2304301"/>
              <a:gd name="connsiteX5782" fmla="*/ 6601289 w 9144000"/>
              <a:gd name="connsiteY5782" fmla="*/ 655099 h 2304301"/>
              <a:gd name="connsiteX5783" fmla="*/ 6622635 w 9144000"/>
              <a:gd name="connsiteY5783" fmla="*/ 642345 h 2304301"/>
              <a:gd name="connsiteX5784" fmla="*/ 2022268 w 9144000"/>
              <a:gd name="connsiteY5784" fmla="*/ 631690 h 2304301"/>
              <a:gd name="connsiteX5785" fmla="*/ 2000957 w 9144000"/>
              <a:gd name="connsiteY5785" fmla="*/ 645082 h 2304301"/>
              <a:gd name="connsiteX5786" fmla="*/ 2002858 w 9144000"/>
              <a:gd name="connsiteY5786" fmla="*/ 646154 h 2304301"/>
              <a:gd name="connsiteX5787" fmla="*/ 2019092 w 9144000"/>
              <a:gd name="connsiteY5787" fmla="*/ 655238 h 2304301"/>
              <a:gd name="connsiteX5788" fmla="*/ 2040460 w 9144000"/>
              <a:gd name="connsiteY5788" fmla="*/ 642467 h 2304301"/>
              <a:gd name="connsiteX5789" fmla="*/ 9067026 w 9144000"/>
              <a:gd name="connsiteY5789" fmla="*/ 631478 h 2304301"/>
              <a:gd name="connsiteX5790" fmla="*/ 9061399 w 9144000"/>
              <a:gd name="connsiteY5790" fmla="*/ 634164 h 2304301"/>
              <a:gd name="connsiteX5791" fmla="*/ 9104943 w 9144000"/>
              <a:gd name="connsiteY5791" fmla="*/ 662761 h 2304301"/>
              <a:gd name="connsiteX5792" fmla="*/ 9110150 w 9144000"/>
              <a:gd name="connsiteY5792" fmla="*/ 660519 h 2304301"/>
              <a:gd name="connsiteX5793" fmla="*/ 6551959 w 9144000"/>
              <a:gd name="connsiteY5793" fmla="*/ 630994 h 2304301"/>
              <a:gd name="connsiteX5794" fmla="*/ 6525627 w 9144000"/>
              <a:gd name="connsiteY5794" fmla="*/ 648759 h 2304301"/>
              <a:gd name="connsiteX5795" fmla="*/ 6534097 w 9144000"/>
              <a:gd name="connsiteY5795" fmla="*/ 653208 h 2304301"/>
              <a:gd name="connsiteX5796" fmla="*/ 6560620 w 9144000"/>
              <a:gd name="connsiteY5796" fmla="*/ 635857 h 2304301"/>
              <a:gd name="connsiteX5797" fmla="*/ 1968275 w 9144000"/>
              <a:gd name="connsiteY5797" fmla="*/ 630983 h 2304301"/>
              <a:gd name="connsiteX5798" fmla="*/ 1942868 w 9144000"/>
              <a:gd name="connsiteY5798" fmla="*/ 648122 h 2304301"/>
              <a:gd name="connsiteX5799" fmla="*/ 1951256 w 9144000"/>
              <a:gd name="connsiteY5799" fmla="*/ 652532 h 2304301"/>
              <a:gd name="connsiteX5800" fmla="*/ 1976837 w 9144000"/>
              <a:gd name="connsiteY5800" fmla="*/ 635790 h 2304301"/>
              <a:gd name="connsiteX5801" fmla="*/ 4488036 w 9144000"/>
              <a:gd name="connsiteY5801" fmla="*/ 630577 h 2304301"/>
              <a:gd name="connsiteX5802" fmla="*/ 4477529 w 9144000"/>
              <a:gd name="connsiteY5802" fmla="*/ 635585 h 2304301"/>
              <a:gd name="connsiteX5803" fmla="*/ 4505611 w 9144000"/>
              <a:gd name="connsiteY5803" fmla="*/ 654045 h 2304301"/>
              <a:gd name="connsiteX5804" fmla="*/ 4521660 w 9144000"/>
              <a:gd name="connsiteY5804" fmla="*/ 664166 h 2304301"/>
              <a:gd name="connsiteX5805" fmla="*/ 4531824 w 9144000"/>
              <a:gd name="connsiteY5805" fmla="*/ 659790 h 2304301"/>
              <a:gd name="connsiteX5806" fmla="*/ 2116112 w 9144000"/>
              <a:gd name="connsiteY5806" fmla="*/ 629554 h 2304301"/>
              <a:gd name="connsiteX5807" fmla="*/ 2108021 w 9144000"/>
              <a:gd name="connsiteY5807" fmla="*/ 634085 h 2304301"/>
              <a:gd name="connsiteX5808" fmla="*/ 2133537 w 9144000"/>
              <a:gd name="connsiteY5808" fmla="*/ 650610 h 2304301"/>
              <a:gd name="connsiteX5809" fmla="*/ 2141434 w 9144000"/>
              <a:gd name="connsiteY5809" fmla="*/ 646471 h 2304301"/>
              <a:gd name="connsiteX5810" fmla="*/ 6696819 w 9144000"/>
              <a:gd name="connsiteY5810" fmla="*/ 628960 h 2304301"/>
              <a:gd name="connsiteX5811" fmla="*/ 6688713 w 9144000"/>
              <a:gd name="connsiteY5811" fmla="*/ 633500 h 2304301"/>
              <a:gd name="connsiteX5812" fmla="*/ 6717180 w 9144000"/>
              <a:gd name="connsiteY5812" fmla="*/ 651938 h 2304301"/>
              <a:gd name="connsiteX5813" fmla="*/ 6725027 w 9144000"/>
              <a:gd name="connsiteY5813" fmla="*/ 647806 h 2304301"/>
              <a:gd name="connsiteX5814" fmla="*/ 4171610 w 9144000"/>
              <a:gd name="connsiteY5814" fmla="*/ 627650 h 2304301"/>
              <a:gd name="connsiteX5815" fmla="*/ 4133176 w 9144000"/>
              <a:gd name="connsiteY5815" fmla="*/ 654318 h 2304301"/>
              <a:gd name="connsiteX5816" fmla="*/ 4138892 w 9144000"/>
              <a:gd name="connsiteY5816" fmla="*/ 656592 h 2304301"/>
              <a:gd name="connsiteX5817" fmla="*/ 4177460 w 9144000"/>
              <a:gd name="connsiteY5817" fmla="*/ 630471 h 2304301"/>
              <a:gd name="connsiteX5818" fmla="*/ 8753060 w 9144000"/>
              <a:gd name="connsiteY5818" fmla="*/ 627191 h 2304301"/>
              <a:gd name="connsiteX5819" fmla="*/ 8707864 w 9144000"/>
              <a:gd name="connsiteY5819" fmla="*/ 658562 h 2304301"/>
              <a:gd name="connsiteX5820" fmla="*/ 8713447 w 9144000"/>
              <a:gd name="connsiteY5820" fmla="*/ 660786 h 2304301"/>
              <a:gd name="connsiteX5821" fmla="*/ 8758896 w 9144000"/>
              <a:gd name="connsiteY5821" fmla="*/ 630005 h 2304301"/>
              <a:gd name="connsiteX5822" fmla="*/ 4336028 w 9144000"/>
              <a:gd name="connsiteY5822" fmla="*/ 626990 h 2304301"/>
              <a:gd name="connsiteX5823" fmla="*/ 4304809 w 9144000"/>
              <a:gd name="connsiteY5823" fmla="*/ 644472 h 2304301"/>
              <a:gd name="connsiteX5824" fmla="*/ 4333670 w 9144000"/>
              <a:gd name="connsiteY5824" fmla="*/ 659654 h 2304301"/>
              <a:gd name="connsiteX5825" fmla="*/ 4365025 w 9144000"/>
              <a:gd name="connsiteY5825" fmla="*/ 643281 h 2304301"/>
              <a:gd name="connsiteX5826" fmla="*/ 8917716 w 9144000"/>
              <a:gd name="connsiteY5826" fmla="*/ 626639 h 2304301"/>
              <a:gd name="connsiteX5827" fmla="*/ 8886976 w 9144000"/>
              <a:gd name="connsiteY5827" fmla="*/ 643840 h 2304301"/>
              <a:gd name="connsiteX5828" fmla="*/ 8916270 w 9144000"/>
              <a:gd name="connsiteY5828" fmla="*/ 659168 h 2304301"/>
              <a:gd name="connsiteX5829" fmla="*/ 8947052 w 9144000"/>
              <a:gd name="connsiteY5829" fmla="*/ 643120 h 2304301"/>
              <a:gd name="connsiteX5830" fmla="*/ 4498440 w 9144000"/>
              <a:gd name="connsiteY5830" fmla="*/ 625618 h 2304301"/>
              <a:gd name="connsiteX5831" fmla="*/ 4492417 w 9144000"/>
              <a:gd name="connsiteY5831" fmla="*/ 628489 h 2304301"/>
              <a:gd name="connsiteX5832" fmla="*/ 4536388 w 9144000"/>
              <a:gd name="connsiteY5832" fmla="*/ 657825 h 2304301"/>
              <a:gd name="connsiteX5833" fmla="*/ 4541972 w 9144000"/>
              <a:gd name="connsiteY5833" fmla="*/ 655421 h 2304301"/>
              <a:gd name="connsiteX5834" fmla="*/ 1958635 w 9144000"/>
              <a:gd name="connsiteY5834" fmla="*/ 625570 h 2304301"/>
              <a:gd name="connsiteX5835" fmla="*/ 1933351 w 9144000"/>
              <a:gd name="connsiteY5835" fmla="*/ 643119 h 2304301"/>
              <a:gd name="connsiteX5836" fmla="*/ 1938620 w 9144000"/>
              <a:gd name="connsiteY5836" fmla="*/ 645889 h 2304301"/>
              <a:gd name="connsiteX5837" fmla="*/ 1964094 w 9144000"/>
              <a:gd name="connsiteY5837" fmla="*/ 628635 h 2304301"/>
              <a:gd name="connsiteX5838" fmla="*/ 6542253 w 9144000"/>
              <a:gd name="connsiteY5838" fmla="*/ 625545 h 2304301"/>
              <a:gd name="connsiteX5839" fmla="*/ 6516055 w 9144000"/>
              <a:gd name="connsiteY5839" fmla="*/ 643731 h 2304301"/>
              <a:gd name="connsiteX5840" fmla="*/ 6521401 w 9144000"/>
              <a:gd name="connsiteY5840" fmla="*/ 646539 h 2304301"/>
              <a:gd name="connsiteX5841" fmla="*/ 6547796 w 9144000"/>
              <a:gd name="connsiteY5841" fmla="*/ 628657 h 2304301"/>
              <a:gd name="connsiteX5842" fmla="*/ 9080662 w 9144000"/>
              <a:gd name="connsiteY5842" fmla="*/ 624968 h 2304301"/>
              <a:gd name="connsiteX5843" fmla="*/ 9071360 w 9144000"/>
              <a:gd name="connsiteY5843" fmla="*/ 629409 h 2304301"/>
              <a:gd name="connsiteX5844" fmla="*/ 9114677 w 9144000"/>
              <a:gd name="connsiteY5844" fmla="*/ 658570 h 2304301"/>
              <a:gd name="connsiteX5845" fmla="*/ 9123765 w 9144000"/>
              <a:gd name="connsiteY5845" fmla="*/ 654657 h 2304301"/>
              <a:gd name="connsiteX5846" fmla="*/ 2126006 w 9144000"/>
              <a:gd name="connsiteY5846" fmla="*/ 624014 h 2304301"/>
              <a:gd name="connsiteX5847" fmla="*/ 2120183 w 9144000"/>
              <a:gd name="connsiteY5847" fmla="*/ 627275 h 2304301"/>
              <a:gd name="connsiteX5848" fmla="*/ 2145635 w 9144000"/>
              <a:gd name="connsiteY5848" fmla="*/ 644268 h 2304301"/>
              <a:gd name="connsiteX5849" fmla="*/ 2151285 w 9144000"/>
              <a:gd name="connsiteY5849" fmla="*/ 641306 h 2304301"/>
              <a:gd name="connsiteX5850" fmla="*/ 6706723 w 9144000"/>
              <a:gd name="connsiteY5850" fmla="*/ 623414 h 2304301"/>
              <a:gd name="connsiteX5851" fmla="*/ 6700889 w 9144000"/>
              <a:gd name="connsiteY5851" fmla="*/ 626681 h 2304301"/>
              <a:gd name="connsiteX5852" fmla="*/ 6729220 w 9144000"/>
              <a:gd name="connsiteY5852" fmla="*/ 645597 h 2304301"/>
              <a:gd name="connsiteX5853" fmla="*/ 6734834 w 9144000"/>
              <a:gd name="connsiteY5853" fmla="*/ 642642 h 2304301"/>
              <a:gd name="connsiteX5854" fmla="*/ 4162821 w 9144000"/>
              <a:gd name="connsiteY5854" fmla="*/ 623411 h 2304301"/>
              <a:gd name="connsiteX5855" fmla="*/ 4123914 w 9144000"/>
              <a:gd name="connsiteY5855" fmla="*/ 650633 h 2304301"/>
              <a:gd name="connsiteX5856" fmla="*/ 4127019 w 9144000"/>
              <a:gd name="connsiteY5856" fmla="*/ 651868 h 2304301"/>
              <a:gd name="connsiteX5857" fmla="*/ 4166124 w 9144000"/>
              <a:gd name="connsiteY5857" fmla="*/ 625004 h 2304301"/>
              <a:gd name="connsiteX5858" fmla="*/ 8744393 w 9144000"/>
              <a:gd name="connsiteY5858" fmla="*/ 623013 h 2304301"/>
              <a:gd name="connsiteX5859" fmla="*/ 8698728 w 9144000"/>
              <a:gd name="connsiteY5859" fmla="*/ 654922 h 2304301"/>
              <a:gd name="connsiteX5860" fmla="*/ 8701730 w 9144000"/>
              <a:gd name="connsiteY5860" fmla="*/ 656118 h 2304301"/>
              <a:gd name="connsiteX5861" fmla="*/ 8747617 w 9144000"/>
              <a:gd name="connsiteY5861" fmla="*/ 624567 h 2304301"/>
              <a:gd name="connsiteX5862" fmla="*/ 2081878 w 9144000"/>
              <a:gd name="connsiteY5862" fmla="*/ 622610 h 2304301"/>
              <a:gd name="connsiteX5863" fmla="*/ 2068542 w 9144000"/>
              <a:gd name="connsiteY5863" fmla="*/ 630589 h 2304301"/>
              <a:gd name="connsiteX5864" fmla="*/ 2086476 w 9144000"/>
              <a:gd name="connsiteY5864" fmla="*/ 641765 h 2304301"/>
              <a:gd name="connsiteX5865" fmla="*/ 2099877 w 9144000"/>
              <a:gd name="connsiteY5865" fmla="*/ 634239 h 2304301"/>
              <a:gd name="connsiteX5866" fmla="*/ 6663344 w 9144000"/>
              <a:gd name="connsiteY5866" fmla="*/ 622526 h 2304301"/>
              <a:gd name="connsiteX5867" fmla="*/ 6662649 w 9144000"/>
              <a:gd name="connsiteY5867" fmla="*/ 622939 h 2304301"/>
              <a:gd name="connsiteX5868" fmla="*/ 6650004 w 9144000"/>
              <a:gd name="connsiteY5868" fmla="*/ 630506 h 2304301"/>
              <a:gd name="connsiteX5869" fmla="*/ 6667025 w 9144000"/>
              <a:gd name="connsiteY5869" fmla="*/ 641113 h 2304301"/>
              <a:gd name="connsiteX5870" fmla="*/ 6680453 w 9144000"/>
              <a:gd name="connsiteY5870" fmla="*/ 633580 h 2304301"/>
              <a:gd name="connsiteX5871" fmla="*/ 6589135 w 9144000"/>
              <a:gd name="connsiteY5871" fmla="*/ 622466 h 2304301"/>
              <a:gd name="connsiteX5872" fmla="*/ 6567885 w 9144000"/>
              <a:gd name="connsiteY5872" fmla="*/ 636327 h 2304301"/>
              <a:gd name="connsiteX5873" fmla="*/ 6579165 w 9144000"/>
              <a:gd name="connsiteY5873" fmla="*/ 642691 h 2304301"/>
              <a:gd name="connsiteX5874" fmla="*/ 6600574 w 9144000"/>
              <a:gd name="connsiteY5874" fmla="*/ 629254 h 2304301"/>
              <a:gd name="connsiteX5875" fmla="*/ 5446938 w 9144000"/>
              <a:gd name="connsiteY5875" fmla="*/ 622200 h 2304301"/>
              <a:gd name="connsiteX5876" fmla="*/ 4800062 w 9144000"/>
              <a:gd name="connsiteY5876" fmla="*/ 709709 h 2304301"/>
              <a:gd name="connsiteX5877" fmla="*/ 4695051 w 9144000"/>
              <a:gd name="connsiteY5877" fmla="*/ 738941 h 2304301"/>
              <a:gd name="connsiteX5878" fmla="*/ 4787562 w 9144000"/>
              <a:gd name="connsiteY5878" fmla="*/ 794027 h 2304301"/>
              <a:gd name="connsiteX5879" fmla="*/ 4875883 w 9144000"/>
              <a:gd name="connsiteY5879" fmla="*/ 774827 h 2304301"/>
              <a:gd name="connsiteX5880" fmla="*/ 5708372 w 9144000"/>
              <a:gd name="connsiteY5880" fmla="*/ 729868 h 2304301"/>
              <a:gd name="connsiteX5881" fmla="*/ 6041812 w 9144000"/>
              <a:gd name="connsiteY5881" fmla="*/ 780795 h 2304301"/>
              <a:gd name="connsiteX5882" fmla="*/ 6215904 w 9144000"/>
              <a:gd name="connsiteY5882" fmla="*/ 821263 h 2304301"/>
              <a:gd name="connsiteX5883" fmla="*/ 6226737 w 9144000"/>
              <a:gd name="connsiteY5883" fmla="*/ 815164 h 2304301"/>
              <a:gd name="connsiteX5884" fmla="*/ 6296130 w 9144000"/>
              <a:gd name="connsiteY5884" fmla="*/ 770279 h 2304301"/>
              <a:gd name="connsiteX5885" fmla="*/ 6207177 w 9144000"/>
              <a:gd name="connsiteY5885" fmla="*/ 743277 h 2304301"/>
              <a:gd name="connsiteX5886" fmla="*/ 5707523 w 9144000"/>
              <a:gd name="connsiteY5886" fmla="*/ 636131 h 2304301"/>
              <a:gd name="connsiteX5887" fmla="*/ 5446938 w 9144000"/>
              <a:gd name="connsiteY5887" fmla="*/ 622200 h 2304301"/>
              <a:gd name="connsiteX5888" fmla="*/ 864491 w 9144000"/>
              <a:gd name="connsiteY5888" fmla="*/ 622200 h 2304301"/>
              <a:gd name="connsiteX5889" fmla="*/ 139824 w 9144000"/>
              <a:gd name="connsiteY5889" fmla="*/ 729668 h 2304301"/>
              <a:gd name="connsiteX5890" fmla="*/ 115350 w 9144000"/>
              <a:gd name="connsiteY5890" fmla="*/ 736741 h 2304301"/>
              <a:gd name="connsiteX5891" fmla="*/ 208882 w 9144000"/>
              <a:gd name="connsiteY5891" fmla="*/ 792459 h 2304301"/>
              <a:gd name="connsiteX5892" fmla="*/ 293436 w 9144000"/>
              <a:gd name="connsiteY5892" fmla="*/ 774096 h 2304301"/>
              <a:gd name="connsiteX5893" fmla="*/ 1125927 w 9144000"/>
              <a:gd name="connsiteY5893" fmla="*/ 729185 h 2304301"/>
              <a:gd name="connsiteX5894" fmla="*/ 1459369 w 9144000"/>
              <a:gd name="connsiteY5894" fmla="*/ 780076 h 2304301"/>
              <a:gd name="connsiteX5895" fmla="*/ 1632979 w 9144000"/>
              <a:gd name="connsiteY5895" fmla="*/ 820401 h 2304301"/>
              <a:gd name="connsiteX5896" fmla="*/ 1646532 w 9144000"/>
              <a:gd name="connsiteY5896" fmla="*/ 812767 h 2304301"/>
              <a:gd name="connsiteX5897" fmla="*/ 1712687 w 9144000"/>
              <a:gd name="connsiteY5897" fmla="*/ 769976 h 2304301"/>
              <a:gd name="connsiteX5898" fmla="*/ 1624734 w 9144000"/>
              <a:gd name="connsiteY5898" fmla="*/ 743277 h 2304301"/>
              <a:gd name="connsiteX5899" fmla="*/ 1125078 w 9144000"/>
              <a:gd name="connsiteY5899" fmla="*/ 636131 h 2304301"/>
              <a:gd name="connsiteX5900" fmla="*/ 864491 w 9144000"/>
              <a:gd name="connsiteY5900" fmla="*/ 622200 h 2304301"/>
              <a:gd name="connsiteX5901" fmla="*/ 2005957 w 9144000"/>
              <a:gd name="connsiteY5901" fmla="*/ 622026 h 2304301"/>
              <a:gd name="connsiteX5902" fmla="*/ 1984686 w 9144000"/>
              <a:gd name="connsiteY5902" fmla="*/ 635902 h 2304301"/>
              <a:gd name="connsiteX5903" fmla="*/ 1996550 w 9144000"/>
              <a:gd name="connsiteY5903" fmla="*/ 642596 h 2304301"/>
              <a:gd name="connsiteX5904" fmla="*/ 2017977 w 9144000"/>
              <a:gd name="connsiteY5904" fmla="*/ 629148 h 2304301"/>
              <a:gd name="connsiteX5905" fmla="*/ 4506145 w 9144000"/>
              <a:gd name="connsiteY5905" fmla="*/ 621946 h 2304301"/>
              <a:gd name="connsiteX5906" fmla="*/ 4502787 w 9144000"/>
              <a:gd name="connsiteY5906" fmla="*/ 623547 h 2304301"/>
              <a:gd name="connsiteX5907" fmla="*/ 4546498 w 9144000"/>
              <a:gd name="connsiteY5907" fmla="*/ 653472 h 2304301"/>
              <a:gd name="connsiteX5908" fmla="*/ 4549482 w 9144000"/>
              <a:gd name="connsiteY5908" fmla="*/ 652188 h 2304301"/>
              <a:gd name="connsiteX5909" fmla="*/ 9087363 w 9144000"/>
              <a:gd name="connsiteY5909" fmla="*/ 621769 h 2304301"/>
              <a:gd name="connsiteX5910" fmla="*/ 9085127 w 9144000"/>
              <a:gd name="connsiteY5910" fmla="*/ 622837 h 2304301"/>
              <a:gd name="connsiteX5911" fmla="*/ 9128323 w 9144000"/>
              <a:gd name="connsiteY5911" fmla="*/ 652695 h 2304301"/>
              <a:gd name="connsiteX5912" fmla="*/ 9130232 w 9144000"/>
              <a:gd name="connsiteY5912" fmla="*/ 651873 h 2304301"/>
              <a:gd name="connsiteX5913" fmla="*/ 4415730 w 9144000"/>
              <a:gd name="connsiteY5913" fmla="*/ 621542 h 2304301"/>
              <a:gd name="connsiteX5914" fmla="*/ 4395396 w 9144000"/>
              <a:gd name="connsiteY5914" fmla="*/ 632143 h 2304301"/>
              <a:gd name="connsiteX5915" fmla="*/ 4431257 w 9144000"/>
              <a:gd name="connsiteY5915" fmla="*/ 653398 h 2304301"/>
              <a:gd name="connsiteX5916" fmla="*/ 4451451 w 9144000"/>
              <a:gd name="connsiteY5916" fmla="*/ 643757 h 2304301"/>
              <a:gd name="connsiteX5917" fmla="*/ 8741159 w 9144000"/>
              <a:gd name="connsiteY5917" fmla="*/ 621454 h 2304301"/>
              <a:gd name="connsiteX5918" fmla="*/ 8740704 w 9144000"/>
              <a:gd name="connsiteY5918" fmla="*/ 621780 h 2304301"/>
              <a:gd name="connsiteX5919" fmla="*/ 8741162 w 9144000"/>
              <a:gd name="connsiteY5919" fmla="*/ 621455 h 2304301"/>
              <a:gd name="connsiteX5920" fmla="*/ 4252558 w 9144000"/>
              <a:gd name="connsiteY5920" fmla="*/ 621153 h 2304301"/>
              <a:gd name="connsiteX5921" fmla="*/ 4215850 w 9144000"/>
              <a:gd name="connsiteY5921" fmla="*/ 644200 h 2304301"/>
              <a:gd name="connsiteX5922" fmla="*/ 4232960 w 9144000"/>
              <a:gd name="connsiteY5922" fmla="*/ 652439 h 2304301"/>
              <a:gd name="connsiteX5923" fmla="*/ 4270010 w 9144000"/>
              <a:gd name="connsiteY5923" fmla="*/ 630307 h 2304301"/>
              <a:gd name="connsiteX5924" fmla="*/ 6534089 w 9144000"/>
              <a:gd name="connsiteY5924" fmla="*/ 620961 h 2304301"/>
              <a:gd name="connsiteX5925" fmla="*/ 6507759 w 9144000"/>
              <a:gd name="connsiteY5925" fmla="*/ 639373 h 2304301"/>
              <a:gd name="connsiteX5926" fmla="*/ 6510670 w 9144000"/>
              <a:gd name="connsiteY5926" fmla="*/ 640903 h 2304301"/>
              <a:gd name="connsiteX5927" fmla="*/ 6537174 w 9144000"/>
              <a:gd name="connsiteY5927" fmla="*/ 622693 h 2304301"/>
              <a:gd name="connsiteX5928" fmla="*/ 1950417 w 9144000"/>
              <a:gd name="connsiteY5928" fmla="*/ 620955 h 2304301"/>
              <a:gd name="connsiteX5929" fmla="*/ 1925002 w 9144000"/>
              <a:gd name="connsiteY5929" fmla="*/ 638730 h 2304301"/>
              <a:gd name="connsiteX5930" fmla="*/ 1927922 w 9144000"/>
              <a:gd name="connsiteY5930" fmla="*/ 640265 h 2304301"/>
              <a:gd name="connsiteX5931" fmla="*/ 1953503 w 9144000"/>
              <a:gd name="connsiteY5931" fmla="*/ 622689 h 2304301"/>
              <a:gd name="connsiteX5932" fmla="*/ 8834480 w 9144000"/>
              <a:gd name="connsiteY5932" fmla="*/ 620953 h 2304301"/>
              <a:gd name="connsiteX5933" fmla="*/ 8797187 w 9144000"/>
              <a:gd name="connsiteY5933" fmla="*/ 644363 h 2304301"/>
              <a:gd name="connsiteX5934" fmla="*/ 8814295 w 9144000"/>
              <a:gd name="connsiteY5934" fmla="*/ 652600 h 2304301"/>
              <a:gd name="connsiteX5935" fmla="*/ 8851945 w 9144000"/>
              <a:gd name="connsiteY5935" fmla="*/ 630110 h 2304301"/>
              <a:gd name="connsiteX5936" fmla="*/ 8996280 w 9144000"/>
              <a:gd name="connsiteY5936" fmla="*/ 620725 h 2304301"/>
              <a:gd name="connsiteX5937" fmla="*/ 8976491 w 9144000"/>
              <a:gd name="connsiteY5937" fmla="*/ 631042 h 2304301"/>
              <a:gd name="connsiteX5938" fmla="*/ 9013194 w 9144000"/>
              <a:gd name="connsiteY5938" fmla="*/ 652938 h 2304301"/>
              <a:gd name="connsiteX5939" fmla="*/ 9032719 w 9144000"/>
              <a:gd name="connsiteY5939" fmla="*/ 643632 h 2304301"/>
              <a:gd name="connsiteX5940" fmla="*/ 4508927 w 9144000"/>
              <a:gd name="connsiteY5940" fmla="*/ 620620 h 2304301"/>
              <a:gd name="connsiteX5941" fmla="*/ 4508875 w 9144000"/>
              <a:gd name="connsiteY5941" fmla="*/ 620645 h 2304301"/>
              <a:gd name="connsiteX5942" fmla="*/ 4515482 w 9144000"/>
              <a:gd name="connsiteY5942" fmla="*/ 625307 h 2304301"/>
              <a:gd name="connsiteX5943" fmla="*/ 9090664 w 9144000"/>
              <a:gd name="connsiteY5943" fmla="*/ 620193 h 2304301"/>
              <a:gd name="connsiteX5944" fmla="*/ 9090607 w 9144000"/>
              <a:gd name="connsiteY5944" fmla="*/ 620221 h 2304301"/>
              <a:gd name="connsiteX5945" fmla="*/ 9097820 w 9144000"/>
              <a:gd name="connsiteY5945" fmla="*/ 625310 h 2304301"/>
              <a:gd name="connsiteX5946" fmla="*/ 3233813 w 9144000"/>
              <a:gd name="connsiteY5946" fmla="*/ 620152 h 2304301"/>
              <a:gd name="connsiteX5947" fmla="*/ 2509114 w 9144000"/>
              <a:gd name="connsiteY5947" fmla="*/ 727609 h 2304301"/>
              <a:gd name="connsiteX5948" fmla="*/ 2373888 w 9144000"/>
              <a:gd name="connsiteY5948" fmla="*/ 766676 h 2304301"/>
              <a:gd name="connsiteX5949" fmla="*/ 2458060 w 9144000"/>
              <a:gd name="connsiteY5949" fmla="*/ 816815 h 2304301"/>
              <a:gd name="connsiteX5950" fmla="*/ 2662029 w 9144000"/>
              <a:gd name="connsiteY5950" fmla="*/ 772487 h 2304301"/>
              <a:gd name="connsiteX5951" fmla="*/ 3494531 w 9144000"/>
              <a:gd name="connsiteY5951" fmla="*/ 727583 h 2304301"/>
              <a:gd name="connsiteX5952" fmla="*/ 3717037 w 9144000"/>
              <a:gd name="connsiteY5952" fmla="*/ 757768 h 2304301"/>
              <a:gd name="connsiteX5953" fmla="*/ 3894557 w 9144000"/>
              <a:gd name="connsiteY5953" fmla="*/ 793164 h 2304301"/>
              <a:gd name="connsiteX5954" fmla="*/ 3912747 w 9144000"/>
              <a:gd name="connsiteY5954" fmla="*/ 782409 h 2304301"/>
              <a:gd name="connsiteX5955" fmla="*/ 3980190 w 9144000"/>
              <a:gd name="connsiteY5955" fmla="*/ 737961 h 2304301"/>
              <a:gd name="connsiteX5956" fmla="*/ 3938900 w 9144000"/>
              <a:gd name="connsiteY5956" fmla="*/ 725639 h 2304301"/>
              <a:gd name="connsiteX5957" fmla="*/ 3494501 w 9144000"/>
              <a:gd name="connsiteY5957" fmla="*/ 634070 h 2304301"/>
              <a:gd name="connsiteX5958" fmla="*/ 3233813 w 9144000"/>
              <a:gd name="connsiteY5958" fmla="*/ 620152 h 2304301"/>
              <a:gd name="connsiteX5959" fmla="*/ 7816151 w 9144000"/>
              <a:gd name="connsiteY5959" fmla="*/ 620147 h 2304301"/>
              <a:gd name="connsiteX5960" fmla="*/ 7091427 w 9144000"/>
              <a:gd name="connsiteY5960" fmla="*/ 727604 h 2304301"/>
              <a:gd name="connsiteX5961" fmla="*/ 6955164 w 9144000"/>
              <a:gd name="connsiteY5961" fmla="*/ 766977 h 2304301"/>
              <a:gd name="connsiteX5962" fmla="*/ 7039275 w 9144000"/>
              <a:gd name="connsiteY5962" fmla="*/ 817068 h 2304301"/>
              <a:gd name="connsiteX5963" fmla="*/ 7244382 w 9144000"/>
              <a:gd name="connsiteY5963" fmla="*/ 772491 h 2304301"/>
              <a:gd name="connsiteX5964" fmla="*/ 8076801 w 9144000"/>
              <a:gd name="connsiteY5964" fmla="*/ 727582 h 2304301"/>
              <a:gd name="connsiteX5965" fmla="*/ 8299604 w 9144000"/>
              <a:gd name="connsiteY5965" fmla="*/ 757770 h 2304301"/>
              <a:gd name="connsiteX5966" fmla="*/ 8475617 w 9144000"/>
              <a:gd name="connsiteY5966" fmla="*/ 792880 h 2304301"/>
              <a:gd name="connsiteX5967" fmla="*/ 8493706 w 9144000"/>
              <a:gd name="connsiteY5967" fmla="*/ 782409 h 2304301"/>
              <a:gd name="connsiteX5968" fmla="*/ 8561596 w 9144000"/>
              <a:gd name="connsiteY5968" fmla="*/ 737674 h 2304301"/>
              <a:gd name="connsiteX5969" fmla="*/ 8521239 w 9144000"/>
              <a:gd name="connsiteY5969" fmla="*/ 725632 h 2304301"/>
              <a:gd name="connsiteX5970" fmla="*/ 8076812 w 9144000"/>
              <a:gd name="connsiteY5970" fmla="*/ 634077 h 2304301"/>
              <a:gd name="connsiteX5971" fmla="*/ 7816151 w 9144000"/>
              <a:gd name="connsiteY5971" fmla="*/ 620147 h 2304301"/>
              <a:gd name="connsiteX5972" fmla="*/ 2133159 w 9144000"/>
              <a:gd name="connsiteY5972" fmla="*/ 620009 h 2304301"/>
              <a:gd name="connsiteX5973" fmla="*/ 2130011 w 9144000"/>
              <a:gd name="connsiteY5973" fmla="*/ 621772 h 2304301"/>
              <a:gd name="connsiteX5974" fmla="*/ 2155409 w 9144000"/>
              <a:gd name="connsiteY5974" fmla="*/ 639144 h 2304301"/>
              <a:gd name="connsiteX5975" fmla="*/ 2158371 w 9144000"/>
              <a:gd name="connsiteY5975" fmla="*/ 637592 h 2304301"/>
              <a:gd name="connsiteX5976" fmla="*/ 6713885 w 9144000"/>
              <a:gd name="connsiteY5976" fmla="*/ 619403 h 2304301"/>
              <a:gd name="connsiteX5977" fmla="*/ 6710728 w 9144000"/>
              <a:gd name="connsiteY5977" fmla="*/ 621171 h 2304301"/>
              <a:gd name="connsiteX5978" fmla="*/ 6738949 w 9144000"/>
              <a:gd name="connsiteY5978" fmla="*/ 640475 h 2304301"/>
              <a:gd name="connsiteX5979" fmla="*/ 6741884 w 9144000"/>
              <a:gd name="connsiteY5979" fmla="*/ 638929 h 2304301"/>
              <a:gd name="connsiteX5980" fmla="*/ 1947375 w 9144000"/>
              <a:gd name="connsiteY5980" fmla="*/ 619248 h 2304301"/>
              <a:gd name="connsiteX5981" fmla="*/ 1947220 w 9144000"/>
              <a:gd name="connsiteY5981" fmla="*/ 619359 h 2304301"/>
              <a:gd name="connsiteX5982" fmla="*/ 1947376 w 9144000"/>
              <a:gd name="connsiteY5982" fmla="*/ 619248 h 2304301"/>
              <a:gd name="connsiteX5983" fmla="*/ 6625023 w 9144000"/>
              <a:gd name="connsiteY5983" fmla="*/ 619239 h 2304301"/>
              <a:gd name="connsiteX5984" fmla="*/ 6608488 w 9144000"/>
              <a:gd name="connsiteY5984" fmla="*/ 629631 h 2304301"/>
              <a:gd name="connsiteX5985" fmla="*/ 6626283 w 9144000"/>
              <a:gd name="connsiteY5985" fmla="*/ 640165 h 2304301"/>
              <a:gd name="connsiteX5986" fmla="*/ 6642791 w 9144000"/>
              <a:gd name="connsiteY5986" fmla="*/ 630301 h 2304301"/>
              <a:gd name="connsiteX5987" fmla="*/ 6531005 w 9144000"/>
              <a:gd name="connsiteY5987" fmla="*/ 619229 h 2304301"/>
              <a:gd name="connsiteX5988" fmla="*/ 6527456 w 9144000"/>
              <a:gd name="connsiteY5988" fmla="*/ 621769 h 2304301"/>
              <a:gd name="connsiteX5989" fmla="*/ 6531021 w 9144000"/>
              <a:gd name="connsiteY5989" fmla="*/ 619238 h 2304301"/>
              <a:gd name="connsiteX5990" fmla="*/ 2042751 w 9144000"/>
              <a:gd name="connsiteY5990" fmla="*/ 618818 h 2304301"/>
              <a:gd name="connsiteX5991" fmla="*/ 2026198 w 9144000"/>
              <a:gd name="connsiteY5991" fmla="*/ 629220 h 2304301"/>
              <a:gd name="connsiteX5992" fmla="*/ 2044498 w 9144000"/>
              <a:gd name="connsiteY5992" fmla="*/ 640054 h 2304301"/>
              <a:gd name="connsiteX5993" fmla="*/ 2061009 w 9144000"/>
              <a:gd name="connsiteY5993" fmla="*/ 630186 h 2304301"/>
              <a:gd name="connsiteX5994" fmla="*/ 2135766 w 9144000"/>
              <a:gd name="connsiteY5994" fmla="*/ 618549 h 2304301"/>
              <a:gd name="connsiteX5995" fmla="*/ 2135684 w 9144000"/>
              <a:gd name="connsiteY5995" fmla="*/ 618595 h 2304301"/>
              <a:gd name="connsiteX5996" fmla="*/ 2146327 w 9144000"/>
              <a:gd name="connsiteY5996" fmla="*/ 626108 h 2304301"/>
              <a:gd name="connsiteX5997" fmla="*/ 6716505 w 9144000"/>
              <a:gd name="connsiteY5997" fmla="*/ 617936 h 2304301"/>
              <a:gd name="connsiteX5998" fmla="*/ 6716415 w 9144000"/>
              <a:gd name="connsiteY5998" fmla="*/ 617986 h 2304301"/>
              <a:gd name="connsiteX5999" fmla="*/ 6727921 w 9144000"/>
              <a:gd name="connsiteY5999" fmla="*/ 626108 h 2304301"/>
              <a:gd name="connsiteX6000" fmla="*/ 2094493 w 9144000"/>
              <a:gd name="connsiteY6000" fmla="*/ 615111 h 2304301"/>
              <a:gd name="connsiteX6001" fmla="*/ 2086271 w 9144000"/>
              <a:gd name="connsiteY6001" fmla="*/ 619997 h 2304301"/>
              <a:gd name="connsiteX6002" fmla="*/ 2104367 w 9144000"/>
              <a:gd name="connsiteY6002" fmla="*/ 631718 h 2304301"/>
              <a:gd name="connsiteX6003" fmla="*/ 2112508 w 9144000"/>
              <a:gd name="connsiteY6003" fmla="*/ 627146 h 2304301"/>
              <a:gd name="connsiteX6004" fmla="*/ 6675967 w 9144000"/>
              <a:gd name="connsiteY6004" fmla="*/ 615029 h 2304301"/>
              <a:gd name="connsiteX6005" fmla="*/ 6667740 w 9144000"/>
              <a:gd name="connsiteY6005" fmla="*/ 619915 h 2304301"/>
              <a:gd name="connsiteX6006" fmla="*/ 6684946 w 9144000"/>
              <a:gd name="connsiteY6006" fmla="*/ 631060 h 2304301"/>
              <a:gd name="connsiteX6007" fmla="*/ 6693109 w 9144000"/>
              <a:gd name="connsiteY6007" fmla="*/ 626481 h 2304301"/>
              <a:gd name="connsiteX6008" fmla="*/ 6576110 w 9144000"/>
              <a:gd name="connsiteY6008" fmla="*/ 614701 h 2304301"/>
              <a:gd name="connsiteX6009" fmla="*/ 6554907 w 9144000"/>
              <a:gd name="connsiteY6009" fmla="*/ 629005 h 2304301"/>
              <a:gd name="connsiteX6010" fmla="*/ 6563599 w 9144000"/>
              <a:gd name="connsiteY6010" fmla="*/ 633909 h 2304301"/>
              <a:gd name="connsiteX6011" fmla="*/ 6584917 w 9144000"/>
              <a:gd name="connsiteY6011" fmla="*/ 619963 h 2304301"/>
              <a:gd name="connsiteX6012" fmla="*/ 6583181 w 9144000"/>
              <a:gd name="connsiteY6012" fmla="*/ 618933 h 2304301"/>
              <a:gd name="connsiteX6013" fmla="*/ 4358381 w 9144000"/>
              <a:gd name="connsiteY6013" fmla="*/ 614472 h 2304301"/>
              <a:gd name="connsiteX6014" fmla="*/ 4339372 w 9144000"/>
              <a:gd name="connsiteY6014" fmla="*/ 625117 h 2304301"/>
              <a:gd name="connsiteX6015" fmla="*/ 4368441 w 9144000"/>
              <a:gd name="connsiteY6015" fmla="*/ 641497 h 2304301"/>
              <a:gd name="connsiteX6016" fmla="*/ 4387266 w 9144000"/>
              <a:gd name="connsiteY6016" fmla="*/ 631667 h 2304301"/>
              <a:gd name="connsiteX6017" fmla="*/ 4370184 w 9144000"/>
              <a:gd name="connsiteY6017" fmla="*/ 621535 h 2304301"/>
              <a:gd name="connsiteX6018" fmla="*/ 1993000 w 9144000"/>
              <a:gd name="connsiteY6018" fmla="*/ 614303 h 2304301"/>
              <a:gd name="connsiteX6019" fmla="*/ 1971778 w 9144000"/>
              <a:gd name="connsiteY6019" fmla="*/ 628620 h 2304301"/>
              <a:gd name="connsiteX6020" fmla="*/ 1980378 w 9144000"/>
              <a:gd name="connsiteY6020" fmla="*/ 633472 h 2304301"/>
              <a:gd name="connsiteX6021" fmla="*/ 2001710 w 9144000"/>
              <a:gd name="connsiteY6021" fmla="*/ 619510 h 2304301"/>
              <a:gd name="connsiteX6022" fmla="*/ 2000736 w 9144000"/>
              <a:gd name="connsiteY6022" fmla="*/ 618933 h 2304301"/>
              <a:gd name="connsiteX6023" fmla="*/ 8940042 w 9144000"/>
              <a:gd name="connsiteY6023" fmla="*/ 614146 h 2304301"/>
              <a:gd name="connsiteX6024" fmla="*/ 8922539 w 9144000"/>
              <a:gd name="connsiteY6024" fmla="*/ 623940 h 2304301"/>
              <a:gd name="connsiteX6025" fmla="*/ 8952126 w 9144000"/>
              <a:gd name="connsiteY6025" fmla="*/ 640475 h 2304301"/>
              <a:gd name="connsiteX6026" fmla="*/ 8969198 w 9144000"/>
              <a:gd name="connsiteY6026" fmla="*/ 631574 h 2304301"/>
              <a:gd name="connsiteX6027" fmla="*/ 8952415 w 9144000"/>
              <a:gd name="connsiteY6027" fmla="*/ 621550 h 2304301"/>
              <a:gd name="connsiteX6028" fmla="*/ 4236162 w 9144000"/>
              <a:gd name="connsiteY6028" fmla="*/ 612554 h 2304301"/>
              <a:gd name="connsiteX6029" fmla="*/ 4199771 w 9144000"/>
              <a:gd name="connsiteY6029" fmla="*/ 636459 h 2304301"/>
              <a:gd name="connsiteX6030" fmla="*/ 4211151 w 9144000"/>
              <a:gd name="connsiteY6030" fmla="*/ 641938 h 2304301"/>
              <a:gd name="connsiteX6031" fmla="*/ 4247915 w 9144000"/>
              <a:gd name="connsiteY6031" fmla="*/ 618718 h 2304301"/>
              <a:gd name="connsiteX6032" fmla="*/ 8817879 w 9144000"/>
              <a:gd name="connsiteY6032" fmla="*/ 612248 h 2304301"/>
              <a:gd name="connsiteX6033" fmla="*/ 8780784 w 9144000"/>
              <a:gd name="connsiteY6033" fmla="*/ 636465 h 2304301"/>
              <a:gd name="connsiteX6034" fmla="*/ 8792212 w 9144000"/>
              <a:gd name="connsiteY6034" fmla="*/ 641968 h 2304301"/>
              <a:gd name="connsiteX6035" fmla="*/ 8829694 w 9144000"/>
              <a:gd name="connsiteY6035" fmla="*/ 618443 h 2304301"/>
              <a:gd name="connsiteX6036" fmla="*/ 4434069 w 9144000"/>
              <a:gd name="connsiteY6036" fmla="*/ 611980 h 2304301"/>
              <a:gd name="connsiteX6037" fmla="*/ 4419596 w 9144000"/>
              <a:gd name="connsiteY6037" fmla="*/ 619526 h 2304301"/>
              <a:gd name="connsiteX6038" fmla="*/ 4455424 w 9144000"/>
              <a:gd name="connsiteY6038" fmla="*/ 641861 h 2304301"/>
              <a:gd name="connsiteX6039" fmla="*/ 4469721 w 9144000"/>
              <a:gd name="connsiteY6039" fmla="*/ 635036 h 2304301"/>
              <a:gd name="connsiteX6040" fmla="*/ 4308554 w 9144000"/>
              <a:gd name="connsiteY6040" fmla="*/ 611554 h 2304301"/>
              <a:gd name="connsiteX6041" fmla="*/ 4293651 w 9144000"/>
              <a:gd name="connsiteY6041" fmla="*/ 620413 h 2304301"/>
              <a:gd name="connsiteX6042" fmla="*/ 4277470 w 9144000"/>
              <a:gd name="connsiteY6042" fmla="*/ 630091 h 2304301"/>
              <a:gd name="connsiteX6043" fmla="*/ 4300362 w 9144000"/>
              <a:gd name="connsiteY6043" fmla="*/ 642133 h 2304301"/>
              <a:gd name="connsiteX6044" fmla="*/ 4331735 w 9144000"/>
              <a:gd name="connsiteY6044" fmla="*/ 624578 h 2304301"/>
              <a:gd name="connsiteX6045" fmla="*/ 8890721 w 9144000"/>
              <a:gd name="connsiteY6045" fmla="*/ 611472 h 2304301"/>
              <a:gd name="connsiteX6046" fmla="*/ 8875681 w 9144000"/>
              <a:gd name="connsiteY6046" fmla="*/ 620413 h 2304301"/>
              <a:gd name="connsiteX6047" fmla="*/ 8860063 w 9144000"/>
              <a:gd name="connsiteY6047" fmla="*/ 629757 h 2304301"/>
              <a:gd name="connsiteX6048" fmla="*/ 8883250 w 9144000"/>
              <a:gd name="connsiteY6048" fmla="*/ 641890 h 2304301"/>
              <a:gd name="connsiteX6049" fmla="*/ 8914118 w 9144000"/>
              <a:gd name="connsiteY6049" fmla="*/ 624617 h 2304301"/>
              <a:gd name="connsiteX6050" fmla="*/ 9016499 w 9144000"/>
              <a:gd name="connsiteY6050" fmla="*/ 610183 h 2304301"/>
              <a:gd name="connsiteX6051" fmla="*/ 9000589 w 9144000"/>
              <a:gd name="connsiteY6051" fmla="*/ 618478 h 2304301"/>
              <a:gd name="connsiteX6052" fmla="*/ 9037215 w 9144000"/>
              <a:gd name="connsiteY6052" fmla="*/ 641489 h 2304301"/>
              <a:gd name="connsiteX6053" fmla="*/ 9052939 w 9144000"/>
              <a:gd name="connsiteY6053" fmla="*/ 633995 h 2304301"/>
              <a:gd name="connsiteX6054" fmla="*/ 6609192 w 9144000"/>
              <a:gd name="connsiteY6054" fmla="*/ 609382 h 2304301"/>
              <a:gd name="connsiteX6055" fmla="*/ 6592585 w 9144000"/>
              <a:gd name="connsiteY6055" fmla="*/ 620215 h 2304301"/>
              <a:gd name="connsiteX6056" fmla="*/ 6604106 w 9144000"/>
              <a:gd name="connsiteY6056" fmla="*/ 627036 h 2304301"/>
              <a:gd name="connsiteX6057" fmla="*/ 6620759 w 9144000"/>
              <a:gd name="connsiteY6057" fmla="*/ 616584 h 2304301"/>
              <a:gd name="connsiteX6058" fmla="*/ 2104391 w 9144000"/>
              <a:gd name="connsiteY6058" fmla="*/ 609229 h 2304301"/>
              <a:gd name="connsiteX6059" fmla="*/ 2098446 w 9144000"/>
              <a:gd name="connsiteY6059" fmla="*/ 612762 h 2304301"/>
              <a:gd name="connsiteX6060" fmla="*/ 2116572 w 9144000"/>
              <a:gd name="connsiteY6060" fmla="*/ 624864 h 2304301"/>
              <a:gd name="connsiteX6061" fmla="*/ 2122436 w 9144000"/>
              <a:gd name="connsiteY6061" fmla="*/ 621572 h 2304301"/>
              <a:gd name="connsiteX6062" fmla="*/ 6685868 w 9144000"/>
              <a:gd name="connsiteY6062" fmla="*/ 609148 h 2304301"/>
              <a:gd name="connsiteX6063" fmla="*/ 6679920 w 9144000"/>
              <a:gd name="connsiteY6063" fmla="*/ 612681 h 2304301"/>
              <a:gd name="connsiteX6064" fmla="*/ 6697174 w 9144000"/>
              <a:gd name="connsiteY6064" fmla="*/ 624201 h 2304301"/>
              <a:gd name="connsiteX6065" fmla="*/ 6703053 w 9144000"/>
              <a:gd name="connsiteY6065" fmla="*/ 620903 h 2304301"/>
              <a:gd name="connsiteX6066" fmla="*/ 6566317 w 9144000"/>
              <a:gd name="connsiteY6066" fmla="*/ 608840 h 2304301"/>
              <a:gd name="connsiteX6067" fmla="*/ 6545176 w 9144000"/>
              <a:gd name="connsiteY6067" fmla="*/ 623516 h 2304301"/>
              <a:gd name="connsiteX6068" fmla="*/ 6550747 w 9144000"/>
              <a:gd name="connsiteY6068" fmla="*/ 626658 h 2304301"/>
              <a:gd name="connsiteX6069" fmla="*/ 6572015 w 9144000"/>
              <a:gd name="connsiteY6069" fmla="*/ 612250 h 2304301"/>
              <a:gd name="connsiteX6070" fmla="*/ 2026441 w 9144000"/>
              <a:gd name="connsiteY6070" fmla="*/ 608664 h 2304301"/>
              <a:gd name="connsiteX6071" fmla="*/ 2009806 w 9144000"/>
              <a:gd name="connsiteY6071" fmla="*/ 619515 h 2304301"/>
              <a:gd name="connsiteX6072" fmla="*/ 2021908 w 9144000"/>
              <a:gd name="connsiteY6072" fmla="*/ 626680 h 2304301"/>
              <a:gd name="connsiteX6073" fmla="*/ 2038576 w 9144000"/>
              <a:gd name="connsiteY6073" fmla="*/ 616219 h 2304301"/>
              <a:gd name="connsiteX6074" fmla="*/ 6641868 w 9144000"/>
              <a:gd name="connsiteY6074" fmla="*/ 608651 h 2304301"/>
              <a:gd name="connsiteX6075" fmla="*/ 6628458 w 9144000"/>
              <a:gd name="connsiteY6075" fmla="*/ 617079 h 2304301"/>
              <a:gd name="connsiteX6076" fmla="*/ 6646306 w 9144000"/>
              <a:gd name="connsiteY6076" fmla="*/ 628201 h 2304301"/>
              <a:gd name="connsiteX6077" fmla="*/ 6659721 w 9144000"/>
              <a:gd name="connsiteY6077" fmla="*/ 620186 h 2304301"/>
              <a:gd name="connsiteX6078" fmla="*/ 1983263 w 9144000"/>
              <a:gd name="connsiteY6078" fmla="*/ 608476 h 2304301"/>
              <a:gd name="connsiteX6079" fmla="*/ 1962104 w 9144000"/>
              <a:gd name="connsiteY6079" fmla="*/ 623162 h 2304301"/>
              <a:gd name="connsiteX6080" fmla="*/ 1967598 w 9144000"/>
              <a:gd name="connsiteY6080" fmla="*/ 626261 h 2304301"/>
              <a:gd name="connsiteX6081" fmla="*/ 1988887 w 9144000"/>
              <a:gd name="connsiteY6081" fmla="*/ 611842 h 2304301"/>
              <a:gd name="connsiteX6082" fmla="*/ 2059611 w 9144000"/>
              <a:gd name="connsiteY6082" fmla="*/ 608224 h 2304301"/>
              <a:gd name="connsiteX6083" fmla="*/ 2046188 w 9144000"/>
              <a:gd name="connsiteY6083" fmla="*/ 616659 h 2304301"/>
              <a:gd name="connsiteX6084" fmla="*/ 2064524 w 9144000"/>
              <a:gd name="connsiteY6084" fmla="*/ 628085 h 2304301"/>
              <a:gd name="connsiteX6085" fmla="*/ 2077941 w 9144000"/>
              <a:gd name="connsiteY6085" fmla="*/ 620067 h 2304301"/>
              <a:gd name="connsiteX6086" fmla="*/ 4221967 w 9144000"/>
              <a:gd name="connsiteY6086" fmla="*/ 605109 h 2304301"/>
              <a:gd name="connsiteX6087" fmla="*/ 4185610 w 9144000"/>
              <a:gd name="connsiteY6087" fmla="*/ 629643 h 2304301"/>
              <a:gd name="connsiteX6088" fmla="*/ 4194943 w 9144000"/>
              <a:gd name="connsiteY6088" fmla="*/ 634135 h 2304301"/>
              <a:gd name="connsiteX6089" fmla="*/ 4231604 w 9144000"/>
              <a:gd name="connsiteY6089" fmla="*/ 610163 h 2304301"/>
              <a:gd name="connsiteX6090" fmla="*/ 2111578 w 9144000"/>
              <a:gd name="connsiteY6090" fmla="*/ 604958 h 2304301"/>
              <a:gd name="connsiteX6091" fmla="*/ 2108288 w 9144000"/>
              <a:gd name="connsiteY6091" fmla="*/ 606914 h 2304301"/>
              <a:gd name="connsiteX6092" fmla="*/ 2126435 w 9144000"/>
              <a:gd name="connsiteY6092" fmla="*/ 619326 h 2304301"/>
              <a:gd name="connsiteX6093" fmla="*/ 2129617 w 9144000"/>
              <a:gd name="connsiteY6093" fmla="*/ 617539 h 2304301"/>
              <a:gd name="connsiteX6094" fmla="*/ 8803872 w 9144000"/>
              <a:gd name="connsiteY6094" fmla="*/ 604905 h 2304301"/>
              <a:gd name="connsiteX6095" fmla="*/ 8766959 w 9144000"/>
              <a:gd name="connsiteY6095" fmla="*/ 629809 h 2304301"/>
              <a:gd name="connsiteX6096" fmla="*/ 8776287 w 9144000"/>
              <a:gd name="connsiteY6096" fmla="*/ 634300 h 2304301"/>
              <a:gd name="connsiteX6097" fmla="*/ 8813516 w 9144000"/>
              <a:gd name="connsiteY6097" fmla="*/ 609961 h 2304301"/>
              <a:gd name="connsiteX6098" fmla="*/ 6693058 w 9144000"/>
              <a:gd name="connsiteY6098" fmla="*/ 604877 h 2304301"/>
              <a:gd name="connsiteX6099" fmla="*/ 6689766 w 9144000"/>
              <a:gd name="connsiteY6099" fmla="*/ 606832 h 2304301"/>
              <a:gd name="connsiteX6100" fmla="*/ 6707055 w 9144000"/>
              <a:gd name="connsiteY6100" fmla="*/ 618658 h 2304301"/>
              <a:gd name="connsiteX6101" fmla="*/ 6710249 w 9144000"/>
              <a:gd name="connsiteY6101" fmla="*/ 616867 h 2304301"/>
              <a:gd name="connsiteX6102" fmla="*/ 9027156 w 9144000"/>
              <a:gd name="connsiteY6102" fmla="*/ 604627 h 2304301"/>
              <a:gd name="connsiteX6103" fmla="*/ 9021174 w 9144000"/>
              <a:gd name="connsiteY6103" fmla="*/ 607746 h 2304301"/>
              <a:gd name="connsiteX6104" fmla="*/ 9057693 w 9144000"/>
              <a:gd name="connsiteY6104" fmla="*/ 631729 h 2304301"/>
              <a:gd name="connsiteX6105" fmla="*/ 9063377 w 9144000"/>
              <a:gd name="connsiteY6105" fmla="*/ 629020 h 2304301"/>
              <a:gd name="connsiteX6106" fmla="*/ 4448715 w 9144000"/>
              <a:gd name="connsiteY6106" fmla="*/ 604344 h 2304301"/>
              <a:gd name="connsiteX6107" fmla="*/ 4438280 w 9144000"/>
              <a:gd name="connsiteY6107" fmla="*/ 609785 h 2304301"/>
              <a:gd name="connsiteX6108" fmla="*/ 4473760 w 9144000"/>
              <a:gd name="connsiteY6108" fmla="*/ 633108 h 2304301"/>
              <a:gd name="connsiteX6109" fmla="*/ 4484293 w 9144000"/>
              <a:gd name="connsiteY6109" fmla="*/ 628080 h 2304301"/>
              <a:gd name="connsiteX6110" fmla="*/ 6558291 w 9144000"/>
              <a:gd name="connsiteY6110" fmla="*/ 604037 h 2304301"/>
              <a:gd name="connsiteX6111" fmla="*/ 6537018 w 9144000"/>
              <a:gd name="connsiteY6111" fmla="*/ 618913 h 2304301"/>
              <a:gd name="connsiteX6112" fmla="*/ 6540125 w 9144000"/>
              <a:gd name="connsiteY6112" fmla="*/ 620666 h 2304301"/>
              <a:gd name="connsiteX6113" fmla="*/ 6561518 w 9144000"/>
              <a:gd name="connsiteY6113" fmla="*/ 605968 h 2304301"/>
              <a:gd name="connsiteX6114" fmla="*/ 1975178 w 9144000"/>
              <a:gd name="connsiteY6114" fmla="*/ 603637 h 2304301"/>
              <a:gd name="connsiteX6115" fmla="*/ 1953888 w 9144000"/>
              <a:gd name="connsiteY6115" fmla="*/ 618527 h 2304301"/>
              <a:gd name="connsiteX6116" fmla="*/ 1957003 w 9144000"/>
              <a:gd name="connsiteY6116" fmla="*/ 620284 h 2304301"/>
              <a:gd name="connsiteX6117" fmla="*/ 1978413 w 9144000"/>
              <a:gd name="connsiteY6117" fmla="*/ 605573 h 2304301"/>
              <a:gd name="connsiteX6118" fmla="*/ 2114420 w 9144000"/>
              <a:gd name="connsiteY6118" fmla="*/ 603270 h 2304301"/>
              <a:gd name="connsiteX6119" fmla="*/ 2114178 w 9144000"/>
              <a:gd name="connsiteY6119" fmla="*/ 603414 h 2304301"/>
              <a:gd name="connsiteX6120" fmla="*/ 2132163 w 9144000"/>
              <a:gd name="connsiteY6120" fmla="*/ 616109 h 2304301"/>
              <a:gd name="connsiteX6121" fmla="*/ 2132272 w 9144000"/>
              <a:gd name="connsiteY6121" fmla="*/ 616048 h 2304301"/>
              <a:gd name="connsiteX6122" fmla="*/ 6695902 w 9144000"/>
              <a:gd name="connsiteY6122" fmla="*/ 603188 h 2304301"/>
              <a:gd name="connsiteX6123" fmla="*/ 6695658 w 9144000"/>
              <a:gd name="connsiteY6123" fmla="*/ 603333 h 2304301"/>
              <a:gd name="connsiteX6124" fmla="*/ 6712802 w 9144000"/>
              <a:gd name="connsiteY6124" fmla="*/ 615435 h 2304301"/>
              <a:gd name="connsiteX6125" fmla="*/ 6712919 w 9144000"/>
              <a:gd name="connsiteY6125" fmla="*/ 615369 h 2304301"/>
              <a:gd name="connsiteX6126" fmla="*/ 6554990 w 9144000"/>
              <a:gd name="connsiteY6126" fmla="*/ 602061 h 2304301"/>
              <a:gd name="connsiteX6127" fmla="*/ 6533902 w 9144000"/>
              <a:gd name="connsiteY6127" fmla="*/ 617155 h 2304301"/>
              <a:gd name="connsiteX6128" fmla="*/ 6533931 w 9144000"/>
              <a:gd name="connsiteY6128" fmla="*/ 617171 h 2304301"/>
              <a:gd name="connsiteX6129" fmla="*/ 6555111 w 9144000"/>
              <a:gd name="connsiteY6129" fmla="*/ 602134 h 2304301"/>
              <a:gd name="connsiteX6130" fmla="*/ 1971915 w 9144000"/>
              <a:gd name="connsiteY6130" fmla="*/ 601684 h 2304301"/>
              <a:gd name="connsiteX6131" fmla="*/ 1950809 w 9144000"/>
              <a:gd name="connsiteY6131" fmla="*/ 616790 h 2304301"/>
              <a:gd name="connsiteX6132" fmla="*/ 1950827 w 9144000"/>
              <a:gd name="connsiteY6132" fmla="*/ 616800 h 2304301"/>
              <a:gd name="connsiteX6133" fmla="*/ 1972035 w 9144000"/>
              <a:gd name="connsiteY6133" fmla="*/ 601756 h 2304301"/>
              <a:gd name="connsiteX6134" fmla="*/ 6596087 w 9144000"/>
              <a:gd name="connsiteY6134" fmla="*/ 601223 h 2304301"/>
              <a:gd name="connsiteX6135" fmla="*/ 6579484 w 9144000"/>
              <a:gd name="connsiteY6135" fmla="*/ 612424 h 2304301"/>
              <a:gd name="connsiteX6136" fmla="*/ 6584454 w 9144000"/>
              <a:gd name="connsiteY6136" fmla="*/ 615402 h 2304301"/>
              <a:gd name="connsiteX6137" fmla="*/ 6588357 w 9144000"/>
              <a:gd name="connsiteY6137" fmla="*/ 617713 h 2304301"/>
              <a:gd name="connsiteX6138" fmla="*/ 6605042 w 9144000"/>
              <a:gd name="connsiteY6138" fmla="*/ 606798 h 2304301"/>
              <a:gd name="connsiteX6139" fmla="*/ 4382576 w 9144000"/>
              <a:gd name="connsiteY6139" fmla="*/ 600924 h 2304301"/>
              <a:gd name="connsiteX6140" fmla="*/ 4362130 w 9144000"/>
              <a:gd name="connsiteY6140" fmla="*/ 612373 h 2304301"/>
              <a:gd name="connsiteX6141" fmla="*/ 4371458 w 9144000"/>
              <a:gd name="connsiteY6141" fmla="*/ 617955 h 2304301"/>
              <a:gd name="connsiteX6142" fmla="*/ 4391161 w 9144000"/>
              <a:gd name="connsiteY6142" fmla="*/ 629633 h 2304301"/>
              <a:gd name="connsiteX6143" fmla="*/ 4411588 w 9144000"/>
              <a:gd name="connsiteY6143" fmla="*/ 618966 h 2304301"/>
              <a:gd name="connsiteX6144" fmla="*/ 6654520 w 9144000"/>
              <a:gd name="connsiteY6144" fmla="*/ 600700 h 2304301"/>
              <a:gd name="connsiteX6145" fmla="*/ 6646172 w 9144000"/>
              <a:gd name="connsiteY6145" fmla="*/ 605946 h 2304301"/>
              <a:gd name="connsiteX6146" fmla="*/ 6664117 w 9144000"/>
              <a:gd name="connsiteY6146" fmla="*/ 617569 h 2304301"/>
              <a:gd name="connsiteX6147" fmla="*/ 6672394 w 9144000"/>
              <a:gd name="connsiteY6147" fmla="*/ 612641 h 2304301"/>
              <a:gd name="connsiteX6148" fmla="*/ 8964259 w 9144000"/>
              <a:gd name="connsiteY6148" fmla="*/ 600596 h 2304301"/>
              <a:gd name="connsiteX6149" fmla="*/ 8944243 w 9144000"/>
              <a:gd name="connsiteY6149" fmla="*/ 611796 h 2304301"/>
              <a:gd name="connsiteX6150" fmla="*/ 8954588 w 9144000"/>
              <a:gd name="connsiteY6150" fmla="*/ 617975 h 2304301"/>
              <a:gd name="connsiteX6151" fmla="*/ 8973566 w 9144000"/>
              <a:gd name="connsiteY6151" fmla="*/ 629297 h 2304301"/>
              <a:gd name="connsiteX6152" fmla="*/ 8993436 w 9144000"/>
              <a:gd name="connsiteY6152" fmla="*/ 618937 h 2304301"/>
              <a:gd name="connsiteX6153" fmla="*/ 2013398 w 9144000"/>
              <a:gd name="connsiteY6153" fmla="*/ 600543 h 2304301"/>
              <a:gd name="connsiteX6154" fmla="*/ 1996771 w 9144000"/>
              <a:gd name="connsiteY6154" fmla="*/ 611759 h 2304301"/>
              <a:gd name="connsiteX6155" fmla="*/ 2002858 w 9144000"/>
              <a:gd name="connsiteY6155" fmla="*/ 615402 h 2304301"/>
              <a:gd name="connsiteX6156" fmla="*/ 2005551 w 9144000"/>
              <a:gd name="connsiteY6156" fmla="*/ 616996 h 2304301"/>
              <a:gd name="connsiteX6157" fmla="*/ 2022260 w 9144000"/>
              <a:gd name="connsiteY6157" fmla="*/ 606061 h 2304301"/>
              <a:gd name="connsiteX6158" fmla="*/ 2072274 w 9144000"/>
              <a:gd name="connsiteY6158" fmla="*/ 600266 h 2304301"/>
              <a:gd name="connsiteX6159" fmla="*/ 2063916 w 9144000"/>
              <a:gd name="connsiteY6159" fmla="*/ 605518 h 2304301"/>
              <a:gd name="connsiteX6160" fmla="*/ 2082335 w 9144000"/>
              <a:gd name="connsiteY6160" fmla="*/ 617448 h 2304301"/>
              <a:gd name="connsiteX6161" fmla="*/ 2090621 w 9144000"/>
              <a:gd name="connsiteY6161" fmla="*/ 612524 h 2304301"/>
              <a:gd name="connsiteX6162" fmla="*/ 4211790 w 9144000"/>
              <a:gd name="connsiteY6162" fmla="*/ 599769 h 2304301"/>
              <a:gd name="connsiteX6163" fmla="*/ 4175648 w 9144000"/>
              <a:gd name="connsiteY6163" fmla="*/ 624848 h 2304301"/>
              <a:gd name="connsiteX6164" fmla="*/ 4181561 w 9144000"/>
              <a:gd name="connsiteY6164" fmla="*/ 627694 h 2304301"/>
              <a:gd name="connsiteX6165" fmla="*/ 4217985 w 9144000"/>
              <a:gd name="connsiteY6165" fmla="*/ 603021 h 2304301"/>
              <a:gd name="connsiteX6166" fmla="*/ 4287073 w 9144000"/>
              <a:gd name="connsiteY6166" fmla="*/ 599486 h 2304301"/>
              <a:gd name="connsiteX6167" fmla="*/ 4256169 w 9144000"/>
              <a:gd name="connsiteY6167" fmla="*/ 618886 h 2304301"/>
              <a:gd name="connsiteX6168" fmla="*/ 4273695 w 9144000"/>
              <a:gd name="connsiteY6168" fmla="*/ 628106 h 2304301"/>
              <a:gd name="connsiteX6169" fmla="*/ 4291529 w 9144000"/>
              <a:gd name="connsiteY6169" fmla="*/ 617452 h 2304301"/>
              <a:gd name="connsiteX6170" fmla="*/ 4304867 w 9144000"/>
              <a:gd name="connsiteY6170" fmla="*/ 609483 h 2304301"/>
              <a:gd name="connsiteX6171" fmla="*/ 8793217 w 9144000"/>
              <a:gd name="connsiteY6171" fmla="*/ 599318 h 2304301"/>
              <a:gd name="connsiteX6172" fmla="*/ 8756526 w 9144000"/>
              <a:gd name="connsiteY6172" fmla="*/ 624786 h 2304301"/>
              <a:gd name="connsiteX6173" fmla="*/ 8762415 w 9144000"/>
              <a:gd name="connsiteY6173" fmla="*/ 627621 h 2304301"/>
              <a:gd name="connsiteX6174" fmla="*/ 8799410 w 9144000"/>
              <a:gd name="connsiteY6174" fmla="*/ 602565 h 2304301"/>
              <a:gd name="connsiteX6175" fmla="*/ 8869013 w 9144000"/>
              <a:gd name="connsiteY6175" fmla="*/ 599276 h 2304301"/>
              <a:gd name="connsiteX6176" fmla="*/ 8838462 w 9144000"/>
              <a:gd name="connsiteY6176" fmla="*/ 618453 h 2304301"/>
              <a:gd name="connsiteX6177" fmla="*/ 8856051 w 9144000"/>
              <a:gd name="connsiteY6177" fmla="*/ 627657 h 2304301"/>
              <a:gd name="connsiteX6178" fmla="*/ 8873135 w 9144000"/>
              <a:gd name="connsiteY6178" fmla="*/ 617452 h 2304301"/>
              <a:gd name="connsiteX6179" fmla="*/ 8886856 w 9144000"/>
              <a:gd name="connsiteY6179" fmla="*/ 609301 h 2304301"/>
              <a:gd name="connsiteX6180" fmla="*/ 4459303 w 9144000"/>
              <a:gd name="connsiteY6180" fmla="*/ 598824 h 2304301"/>
              <a:gd name="connsiteX6181" fmla="*/ 4452931 w 9144000"/>
              <a:gd name="connsiteY6181" fmla="*/ 602146 h 2304301"/>
              <a:gd name="connsiteX6182" fmla="*/ 4488670 w 9144000"/>
              <a:gd name="connsiteY6182" fmla="*/ 625990 h 2304301"/>
              <a:gd name="connsiteX6183" fmla="*/ 4494746 w 9144000"/>
              <a:gd name="connsiteY6183" fmla="*/ 623090 h 2304301"/>
              <a:gd name="connsiteX6184" fmla="*/ 6626016 w 9144000"/>
              <a:gd name="connsiteY6184" fmla="*/ 598409 h 2304301"/>
              <a:gd name="connsiteX6185" fmla="*/ 6612571 w 9144000"/>
              <a:gd name="connsiteY6185" fmla="*/ 607179 h 2304301"/>
              <a:gd name="connsiteX6186" fmla="*/ 6624199 w 9144000"/>
              <a:gd name="connsiteY6186" fmla="*/ 614425 h 2304301"/>
              <a:gd name="connsiteX6187" fmla="*/ 6637694 w 9144000"/>
              <a:gd name="connsiteY6187" fmla="*/ 605954 h 2304301"/>
              <a:gd name="connsiteX6188" fmla="*/ 4331102 w 9144000"/>
              <a:gd name="connsiteY6188" fmla="*/ 598150 h 2304301"/>
              <a:gd name="connsiteX6189" fmla="*/ 4311838 w 9144000"/>
              <a:gd name="connsiteY6189" fmla="*/ 609602 h 2304301"/>
              <a:gd name="connsiteX6190" fmla="*/ 4335087 w 9144000"/>
              <a:gd name="connsiteY6190" fmla="*/ 622702 h 2304301"/>
              <a:gd name="connsiteX6191" fmla="*/ 4354232 w 9144000"/>
              <a:gd name="connsiteY6191" fmla="*/ 611989 h 2304301"/>
              <a:gd name="connsiteX6192" fmla="*/ 8913221 w 9144000"/>
              <a:gd name="connsiteY6192" fmla="*/ 598097 h 2304301"/>
              <a:gd name="connsiteX6193" fmla="*/ 8895327 w 9144000"/>
              <a:gd name="connsiteY6193" fmla="*/ 608734 h 2304301"/>
              <a:gd name="connsiteX6194" fmla="*/ 8918931 w 9144000"/>
              <a:gd name="connsiteY6194" fmla="*/ 621924 h 2304301"/>
              <a:gd name="connsiteX6195" fmla="*/ 8936558 w 9144000"/>
              <a:gd name="connsiteY6195" fmla="*/ 612061 h 2304301"/>
              <a:gd name="connsiteX6196" fmla="*/ 2043284 w 9144000"/>
              <a:gd name="connsiteY6196" fmla="*/ 597676 h 2304301"/>
              <a:gd name="connsiteX6197" fmla="*/ 2029820 w 9144000"/>
              <a:gd name="connsiteY6197" fmla="*/ 606459 h 2304301"/>
              <a:gd name="connsiteX6198" fmla="*/ 2042017 w 9144000"/>
              <a:gd name="connsiteY6198" fmla="*/ 614060 h 2304301"/>
              <a:gd name="connsiteX6199" fmla="*/ 2055523 w 9144000"/>
              <a:gd name="connsiteY6199" fmla="*/ 605583 h 2304301"/>
              <a:gd name="connsiteX6200" fmla="*/ 9040803 w 9144000"/>
              <a:gd name="connsiteY6200" fmla="*/ 597512 h 2304301"/>
              <a:gd name="connsiteX6201" fmla="*/ 9031323 w 9144000"/>
              <a:gd name="connsiteY6201" fmla="*/ 602455 h 2304301"/>
              <a:gd name="connsiteX6202" fmla="*/ 9067713 w 9144000"/>
              <a:gd name="connsiteY6202" fmla="*/ 626953 h 2304301"/>
              <a:gd name="connsiteX6203" fmla="*/ 9077070 w 9144000"/>
              <a:gd name="connsiteY6203" fmla="*/ 622494 h 2304301"/>
              <a:gd name="connsiteX6204" fmla="*/ 4203114 w 9144000"/>
              <a:gd name="connsiteY6204" fmla="*/ 595219 h 2304301"/>
              <a:gd name="connsiteX6205" fmla="*/ 4166833 w 9144000"/>
              <a:gd name="connsiteY6205" fmla="*/ 620604 h 2304301"/>
              <a:gd name="connsiteX6206" fmla="*/ 4170183 w 9144000"/>
              <a:gd name="connsiteY6206" fmla="*/ 622216 h 2304301"/>
              <a:gd name="connsiteX6207" fmla="*/ 4206724 w 9144000"/>
              <a:gd name="connsiteY6207" fmla="*/ 597113 h 2304301"/>
              <a:gd name="connsiteX6208" fmla="*/ 6586177 w 9144000"/>
              <a:gd name="connsiteY6208" fmla="*/ 595053 h 2304301"/>
              <a:gd name="connsiteX6209" fmla="*/ 6569644 w 9144000"/>
              <a:gd name="connsiteY6209" fmla="*/ 606530 h 2304301"/>
              <a:gd name="connsiteX6210" fmla="*/ 6575383 w 9144000"/>
              <a:gd name="connsiteY6210" fmla="*/ 609968 h 2304301"/>
              <a:gd name="connsiteX6211" fmla="*/ 6592025 w 9144000"/>
              <a:gd name="connsiteY6211" fmla="*/ 598694 h 2304301"/>
              <a:gd name="connsiteX6212" fmla="*/ 8784697 w 9144000"/>
              <a:gd name="connsiteY6212" fmla="*/ 594851 h 2304301"/>
              <a:gd name="connsiteX6213" fmla="*/ 8747841 w 9144000"/>
              <a:gd name="connsiteY6213" fmla="*/ 620604 h 2304301"/>
              <a:gd name="connsiteX6214" fmla="*/ 8751099 w 9144000"/>
              <a:gd name="connsiteY6214" fmla="*/ 622173 h 2304301"/>
              <a:gd name="connsiteX6215" fmla="*/ 8788180 w 9144000"/>
              <a:gd name="connsiteY6215" fmla="*/ 596677 h 2304301"/>
              <a:gd name="connsiteX6216" fmla="*/ 4467149 w 9144000"/>
              <a:gd name="connsiteY6216" fmla="*/ 594734 h 2304301"/>
              <a:gd name="connsiteX6217" fmla="*/ 4463488 w 9144000"/>
              <a:gd name="connsiteY6217" fmla="*/ 596642 h 2304301"/>
              <a:gd name="connsiteX6218" fmla="*/ 4499090 w 9144000"/>
              <a:gd name="connsiteY6218" fmla="*/ 621016 h 2304301"/>
              <a:gd name="connsiteX6219" fmla="*/ 4502488 w 9144000"/>
              <a:gd name="connsiteY6219" fmla="*/ 619394 h 2304301"/>
              <a:gd name="connsiteX6220" fmla="*/ 6664427 w 9144000"/>
              <a:gd name="connsiteY6220" fmla="*/ 594482 h 2304301"/>
              <a:gd name="connsiteX6221" fmla="*/ 6662649 w 9144000"/>
              <a:gd name="connsiteY6221" fmla="*/ 595590 h 2304301"/>
              <a:gd name="connsiteX6222" fmla="*/ 6658361 w 9144000"/>
              <a:gd name="connsiteY6222" fmla="*/ 598286 h 2304301"/>
              <a:gd name="connsiteX6223" fmla="*/ 6676342 w 9144000"/>
              <a:gd name="connsiteY6223" fmla="*/ 610291 h 2304301"/>
              <a:gd name="connsiteX6224" fmla="*/ 6682329 w 9144000"/>
              <a:gd name="connsiteY6224" fmla="*/ 606727 h 2304301"/>
              <a:gd name="connsiteX6225" fmla="*/ 2003537 w 9144000"/>
              <a:gd name="connsiteY6225" fmla="*/ 594404 h 2304301"/>
              <a:gd name="connsiteX6226" fmla="*/ 1986977 w 9144000"/>
              <a:gd name="connsiteY6226" fmla="*/ 605897 h 2304301"/>
              <a:gd name="connsiteX6227" fmla="*/ 1992650 w 9144000"/>
              <a:gd name="connsiteY6227" fmla="*/ 609293 h 2304301"/>
              <a:gd name="connsiteX6228" fmla="*/ 2009318 w 9144000"/>
              <a:gd name="connsiteY6228" fmla="*/ 598003 h 2304301"/>
              <a:gd name="connsiteX6229" fmla="*/ 2082185 w 9144000"/>
              <a:gd name="connsiteY6229" fmla="*/ 594041 h 2304301"/>
              <a:gd name="connsiteX6230" fmla="*/ 2081765 w 9144000"/>
              <a:gd name="connsiteY6230" fmla="*/ 594303 h 2304301"/>
              <a:gd name="connsiteX6231" fmla="*/ 2076116 w 9144000"/>
              <a:gd name="connsiteY6231" fmla="*/ 597852 h 2304301"/>
              <a:gd name="connsiteX6232" fmla="*/ 2094572 w 9144000"/>
              <a:gd name="connsiteY6232" fmla="*/ 610176 h 2304301"/>
              <a:gd name="connsiteX6233" fmla="*/ 2100567 w 9144000"/>
              <a:gd name="connsiteY6233" fmla="*/ 606614 h 2304301"/>
              <a:gd name="connsiteX6234" fmla="*/ 9047700 w 9144000"/>
              <a:gd name="connsiteY6234" fmla="*/ 593917 h 2304301"/>
              <a:gd name="connsiteX6235" fmla="*/ 9045184 w 9144000"/>
              <a:gd name="connsiteY6235" fmla="*/ 595228 h 2304301"/>
              <a:gd name="connsiteX6236" fmla="*/ 9081545 w 9144000"/>
              <a:gd name="connsiteY6236" fmla="*/ 620361 h 2304301"/>
              <a:gd name="connsiteX6237" fmla="*/ 9083816 w 9144000"/>
              <a:gd name="connsiteY6237" fmla="*/ 619279 h 2304301"/>
              <a:gd name="connsiteX6238" fmla="*/ 4199421 w 9144000"/>
              <a:gd name="connsiteY6238" fmla="*/ 593282 h 2304301"/>
              <a:gd name="connsiteX6239" fmla="*/ 4163455 w 9144000"/>
              <a:gd name="connsiteY6239" fmla="*/ 618978 h 2304301"/>
              <a:gd name="connsiteX6240" fmla="*/ 4163473 w 9144000"/>
              <a:gd name="connsiteY6240" fmla="*/ 618987 h 2304301"/>
              <a:gd name="connsiteX6241" fmla="*/ 4199601 w 9144000"/>
              <a:gd name="connsiteY6241" fmla="*/ 593376 h 2304301"/>
              <a:gd name="connsiteX6242" fmla="*/ 4470371 w 9144000"/>
              <a:gd name="connsiteY6242" fmla="*/ 593054 h 2304301"/>
              <a:gd name="connsiteX6243" fmla="*/ 4470029 w 9144000"/>
              <a:gd name="connsiteY6243" fmla="*/ 593232 h 2304301"/>
              <a:gd name="connsiteX6244" fmla="*/ 4505240 w 9144000"/>
              <a:gd name="connsiteY6244" fmla="*/ 618080 h 2304301"/>
              <a:gd name="connsiteX6245" fmla="*/ 4505320 w 9144000"/>
              <a:gd name="connsiteY6245" fmla="*/ 618042 h 2304301"/>
              <a:gd name="connsiteX6246" fmla="*/ 8780989 w 9144000"/>
              <a:gd name="connsiteY6246" fmla="*/ 592907 h 2304301"/>
              <a:gd name="connsiteX6247" fmla="*/ 8744553 w 9144000"/>
              <a:gd name="connsiteY6247" fmla="*/ 619021 h 2304301"/>
              <a:gd name="connsiteX6248" fmla="*/ 8744578 w 9144000"/>
              <a:gd name="connsiteY6248" fmla="*/ 619034 h 2304301"/>
              <a:gd name="connsiteX6249" fmla="*/ 8781246 w 9144000"/>
              <a:gd name="connsiteY6249" fmla="*/ 593042 h 2304301"/>
              <a:gd name="connsiteX6250" fmla="*/ 9051294 w 9144000"/>
              <a:gd name="connsiteY6250" fmla="*/ 592043 h 2304301"/>
              <a:gd name="connsiteX6251" fmla="*/ 9050934 w 9144000"/>
              <a:gd name="connsiteY6251" fmla="*/ 592230 h 2304301"/>
              <a:gd name="connsiteX6252" fmla="*/ 9087072 w 9144000"/>
              <a:gd name="connsiteY6252" fmla="*/ 617727 h 2304301"/>
              <a:gd name="connsiteX6253" fmla="*/ 9087158 w 9144000"/>
              <a:gd name="connsiteY6253" fmla="*/ 617686 h 2304301"/>
              <a:gd name="connsiteX6254" fmla="*/ 4401010 w 9144000"/>
              <a:gd name="connsiteY6254" fmla="*/ 590601 h 2304301"/>
              <a:gd name="connsiteX6255" fmla="*/ 4386358 w 9144000"/>
              <a:gd name="connsiteY6255" fmla="*/ 598806 h 2304301"/>
              <a:gd name="connsiteX6256" fmla="*/ 4415456 w 9144000"/>
              <a:gd name="connsiteY6256" fmla="*/ 616946 h 2304301"/>
              <a:gd name="connsiteX6257" fmla="*/ 4430002 w 9144000"/>
              <a:gd name="connsiteY6257" fmla="*/ 609350 h 2304301"/>
              <a:gd name="connsiteX6258" fmla="*/ 6638704 w 9144000"/>
              <a:gd name="connsiteY6258" fmla="*/ 590133 h 2304301"/>
              <a:gd name="connsiteX6259" fmla="*/ 6630261 w 9144000"/>
              <a:gd name="connsiteY6259" fmla="*/ 595640 h 2304301"/>
              <a:gd name="connsiteX6260" fmla="*/ 6642006 w 9144000"/>
              <a:gd name="connsiteY6260" fmla="*/ 603248 h 2304301"/>
              <a:gd name="connsiteX6261" fmla="*/ 6650425 w 9144000"/>
              <a:gd name="connsiteY6261" fmla="*/ 597964 h 2304301"/>
              <a:gd name="connsiteX6262" fmla="*/ 6578231 w 9144000"/>
              <a:gd name="connsiteY6262" fmla="*/ 590093 h 2304301"/>
              <a:gd name="connsiteX6263" fmla="*/ 6561609 w 9144000"/>
              <a:gd name="connsiteY6263" fmla="*/ 601717 h 2304301"/>
              <a:gd name="connsiteX6264" fmla="*/ 6564866 w 9144000"/>
              <a:gd name="connsiteY6264" fmla="*/ 603668 h 2304301"/>
              <a:gd name="connsiteX6265" fmla="*/ 6581576 w 9144000"/>
              <a:gd name="connsiteY6265" fmla="*/ 592187 h 2304301"/>
              <a:gd name="connsiteX6266" fmla="*/ 4270356 w 9144000"/>
              <a:gd name="connsiteY6266" fmla="*/ 590093 h 2304301"/>
              <a:gd name="connsiteX6267" fmla="*/ 4239705 w 9144000"/>
              <a:gd name="connsiteY6267" fmla="*/ 610226 h 2304301"/>
              <a:gd name="connsiteX6268" fmla="*/ 4251521 w 9144000"/>
              <a:gd name="connsiteY6268" fmla="*/ 616441 h 2304301"/>
              <a:gd name="connsiteX6269" fmla="*/ 4282468 w 9144000"/>
              <a:gd name="connsiteY6269" fmla="*/ 596898 h 2304301"/>
              <a:gd name="connsiteX6270" fmla="*/ 6671674 w 9144000"/>
              <a:gd name="connsiteY6270" fmla="*/ 589964 h 2304301"/>
              <a:gd name="connsiteX6271" fmla="*/ 6668238 w 9144000"/>
              <a:gd name="connsiteY6271" fmla="*/ 592106 h 2304301"/>
              <a:gd name="connsiteX6272" fmla="*/ 6686223 w 9144000"/>
              <a:gd name="connsiteY6272" fmla="*/ 604409 h 2304301"/>
              <a:gd name="connsiteX6273" fmla="*/ 6689548 w 9144000"/>
              <a:gd name="connsiteY6273" fmla="*/ 602430 h 2304301"/>
              <a:gd name="connsiteX6274" fmla="*/ 6612858 w 9144000"/>
              <a:gd name="connsiteY6274" fmla="*/ 589908 h 2304301"/>
              <a:gd name="connsiteX6275" fmla="*/ 6599413 w 9144000"/>
              <a:gd name="connsiteY6275" fmla="*/ 598979 h 2304301"/>
              <a:gd name="connsiteX6276" fmla="*/ 6608417 w 9144000"/>
              <a:gd name="connsiteY6276" fmla="*/ 604590 h 2304301"/>
              <a:gd name="connsiteX6277" fmla="*/ 6621916 w 9144000"/>
              <a:gd name="connsiteY6277" fmla="*/ 595760 h 2304301"/>
              <a:gd name="connsiteX6278" fmla="*/ 8852210 w 9144000"/>
              <a:gd name="connsiteY6278" fmla="*/ 589836 h 2304301"/>
              <a:gd name="connsiteX6279" fmla="*/ 8821761 w 9144000"/>
              <a:gd name="connsiteY6279" fmla="*/ 609714 h 2304301"/>
              <a:gd name="connsiteX6280" fmla="*/ 8833672 w 9144000"/>
              <a:gd name="connsiteY6280" fmla="*/ 615947 h 2304301"/>
              <a:gd name="connsiteX6281" fmla="*/ 8864380 w 9144000"/>
              <a:gd name="connsiteY6281" fmla="*/ 596673 h 2304301"/>
              <a:gd name="connsiteX6282" fmla="*/ 2089439 w 9144000"/>
              <a:gd name="connsiteY6282" fmla="*/ 589519 h 2304301"/>
              <a:gd name="connsiteX6283" fmla="*/ 2085995 w 9144000"/>
              <a:gd name="connsiteY6283" fmla="*/ 591665 h 2304301"/>
              <a:gd name="connsiteX6284" fmla="*/ 2104464 w 9144000"/>
              <a:gd name="connsiteY6284" fmla="*/ 604298 h 2304301"/>
              <a:gd name="connsiteX6285" fmla="*/ 2107794 w 9144000"/>
              <a:gd name="connsiteY6285" fmla="*/ 602319 h 2304301"/>
              <a:gd name="connsiteX6286" fmla="*/ 1995530 w 9144000"/>
              <a:gd name="connsiteY6286" fmla="*/ 589402 h 2304301"/>
              <a:gd name="connsiteX6287" fmla="*/ 1978877 w 9144000"/>
              <a:gd name="connsiteY6287" fmla="*/ 601050 h 2304301"/>
              <a:gd name="connsiteX6288" fmla="*/ 1982148 w 9144000"/>
              <a:gd name="connsiteY6288" fmla="*/ 603007 h 2304301"/>
              <a:gd name="connsiteX6289" fmla="*/ 1998888 w 9144000"/>
              <a:gd name="connsiteY6289" fmla="*/ 591505 h 2304301"/>
              <a:gd name="connsiteX6290" fmla="*/ 2055990 w 9144000"/>
              <a:gd name="connsiteY6290" fmla="*/ 589387 h 2304301"/>
              <a:gd name="connsiteX6291" fmla="*/ 2047531 w 9144000"/>
              <a:gd name="connsiteY6291" fmla="*/ 594906 h 2304301"/>
              <a:gd name="connsiteX6292" fmla="*/ 2059836 w 9144000"/>
              <a:gd name="connsiteY6292" fmla="*/ 602876 h 2304301"/>
              <a:gd name="connsiteX6293" fmla="*/ 2068263 w 9144000"/>
              <a:gd name="connsiteY6293" fmla="*/ 597587 h 2304301"/>
              <a:gd name="connsiteX6294" fmla="*/ 8984496 w 9144000"/>
              <a:gd name="connsiteY6294" fmla="*/ 589272 h 2304301"/>
              <a:gd name="connsiteX6295" fmla="*/ 8968420 w 9144000"/>
              <a:gd name="connsiteY6295" fmla="*/ 598267 h 2304301"/>
              <a:gd name="connsiteX6296" fmla="*/ 8997745 w 9144000"/>
              <a:gd name="connsiteY6296" fmla="*/ 616691 h 2304301"/>
              <a:gd name="connsiteX6297" fmla="*/ 9013715 w 9144000"/>
              <a:gd name="connsiteY6297" fmla="*/ 608364 h 2304301"/>
              <a:gd name="connsiteX6298" fmla="*/ 2030190 w 9144000"/>
              <a:gd name="connsiteY6298" fmla="*/ 589215 h 2304301"/>
              <a:gd name="connsiteX6299" fmla="*/ 2016724 w 9144000"/>
              <a:gd name="connsiteY6299" fmla="*/ 598299 h 2304301"/>
              <a:gd name="connsiteX6300" fmla="*/ 2025635 w 9144000"/>
              <a:gd name="connsiteY6300" fmla="*/ 603851 h 2304301"/>
              <a:gd name="connsiteX6301" fmla="*/ 2039151 w 9144000"/>
              <a:gd name="connsiteY6301" fmla="*/ 595005 h 2304301"/>
              <a:gd name="connsiteX6302" fmla="*/ 6674750 w 9144000"/>
              <a:gd name="connsiteY6302" fmla="*/ 588047 h 2304301"/>
              <a:gd name="connsiteX6303" fmla="*/ 6674354 w 9144000"/>
              <a:gd name="connsiteY6303" fmla="*/ 588293 h 2304301"/>
              <a:gd name="connsiteX6304" fmla="*/ 6692169 w 9144000"/>
              <a:gd name="connsiteY6304" fmla="*/ 600870 h 2304301"/>
              <a:gd name="connsiteX6305" fmla="*/ 6692439 w 9144000"/>
              <a:gd name="connsiteY6305" fmla="*/ 600709 h 2304301"/>
              <a:gd name="connsiteX6306" fmla="*/ 6574752 w 9144000"/>
              <a:gd name="connsiteY6306" fmla="*/ 587916 h 2304301"/>
              <a:gd name="connsiteX6307" fmla="*/ 6558268 w 9144000"/>
              <a:gd name="connsiteY6307" fmla="*/ 599715 h 2304301"/>
              <a:gd name="connsiteX6308" fmla="*/ 6558403 w 9144000"/>
              <a:gd name="connsiteY6308" fmla="*/ 599796 h 2304301"/>
              <a:gd name="connsiteX6309" fmla="*/ 6574956 w 9144000"/>
              <a:gd name="connsiteY6309" fmla="*/ 588043 h 2304301"/>
              <a:gd name="connsiteX6310" fmla="*/ 2092523 w 9144000"/>
              <a:gd name="connsiteY6310" fmla="*/ 587596 h 2304301"/>
              <a:gd name="connsiteX6311" fmla="*/ 2092124 w 9144000"/>
              <a:gd name="connsiteY6311" fmla="*/ 587845 h 2304301"/>
              <a:gd name="connsiteX6312" fmla="*/ 2110418 w 9144000"/>
              <a:gd name="connsiteY6312" fmla="*/ 600760 h 2304301"/>
              <a:gd name="connsiteX6313" fmla="*/ 2110689 w 9144000"/>
              <a:gd name="connsiteY6313" fmla="*/ 600599 h 2304301"/>
              <a:gd name="connsiteX6314" fmla="*/ 1992087 w 9144000"/>
              <a:gd name="connsiteY6314" fmla="*/ 587247 h 2304301"/>
              <a:gd name="connsiteX6315" fmla="*/ 1975569 w 9144000"/>
              <a:gd name="connsiteY6315" fmla="*/ 599069 h 2304301"/>
              <a:gd name="connsiteX6316" fmla="*/ 1975706 w 9144000"/>
              <a:gd name="connsiteY6316" fmla="*/ 599152 h 2304301"/>
              <a:gd name="connsiteX6317" fmla="*/ 1992300 w 9144000"/>
              <a:gd name="connsiteY6317" fmla="*/ 587381 h 2304301"/>
              <a:gd name="connsiteX6318" fmla="*/ 4309704 w 9144000"/>
              <a:gd name="connsiteY6318" fmla="*/ 585346 h 2304301"/>
              <a:gd name="connsiteX6319" fmla="*/ 4293651 w 9144000"/>
              <a:gd name="connsiteY6319" fmla="*/ 595356 h 2304301"/>
              <a:gd name="connsiteX6320" fmla="*/ 4290295 w 9144000"/>
              <a:gd name="connsiteY6320" fmla="*/ 597463 h 2304301"/>
              <a:gd name="connsiteX6321" fmla="*/ 4308148 w 9144000"/>
              <a:gd name="connsiteY6321" fmla="*/ 607523 h 2304301"/>
              <a:gd name="connsiteX6322" fmla="*/ 4327470 w 9144000"/>
              <a:gd name="connsiteY6322" fmla="*/ 595977 h 2304301"/>
              <a:gd name="connsiteX6323" fmla="*/ 8891606 w 9144000"/>
              <a:gd name="connsiteY6323" fmla="*/ 585162 h 2304301"/>
              <a:gd name="connsiteX6324" fmla="*/ 8875257 w 9144000"/>
              <a:gd name="connsiteY6324" fmla="*/ 595356 h 2304301"/>
              <a:gd name="connsiteX6325" fmla="*/ 8873435 w 9144000"/>
              <a:gd name="connsiteY6325" fmla="*/ 596500 h 2304301"/>
              <a:gd name="connsiteX6326" fmla="*/ 8891454 w 9144000"/>
              <a:gd name="connsiteY6326" fmla="*/ 606570 h 2304301"/>
              <a:gd name="connsiteX6327" fmla="*/ 8909483 w 9144000"/>
              <a:gd name="connsiteY6327" fmla="*/ 595860 h 2304301"/>
              <a:gd name="connsiteX6328" fmla="*/ 4355195 w 9144000"/>
              <a:gd name="connsiteY6328" fmla="*/ 583828 h 2304301"/>
              <a:gd name="connsiteX6329" fmla="*/ 4334744 w 9144000"/>
              <a:gd name="connsiteY6329" fmla="*/ 595985 h 2304301"/>
              <a:gd name="connsiteX6330" fmla="*/ 4357982 w 9144000"/>
              <a:gd name="connsiteY6330" fmla="*/ 609891 h 2304301"/>
              <a:gd name="connsiteX6331" fmla="*/ 4378518 w 9144000"/>
              <a:gd name="connsiteY6331" fmla="*/ 598400 h 2304301"/>
              <a:gd name="connsiteX6332" fmla="*/ 4369335 w 9144000"/>
              <a:gd name="connsiteY6332" fmla="*/ 592689 h 2304301"/>
              <a:gd name="connsiteX6333" fmla="*/ 8937386 w 9144000"/>
              <a:gd name="connsiteY6333" fmla="*/ 583731 h 2304301"/>
              <a:gd name="connsiteX6334" fmla="*/ 8917272 w 9144000"/>
              <a:gd name="connsiteY6334" fmla="*/ 595688 h 2304301"/>
              <a:gd name="connsiteX6335" fmla="*/ 8940754 w 9144000"/>
              <a:gd name="connsiteY6335" fmla="*/ 609713 h 2304301"/>
              <a:gd name="connsiteX6336" fmla="*/ 8960863 w 9144000"/>
              <a:gd name="connsiteY6336" fmla="*/ 598461 h 2304301"/>
              <a:gd name="connsiteX6337" fmla="*/ 8951696 w 9144000"/>
              <a:gd name="connsiteY6337" fmla="*/ 592698 h 2304301"/>
              <a:gd name="connsiteX6338" fmla="*/ 6648616 w 9144000"/>
              <a:gd name="connsiteY6338" fmla="*/ 583667 h 2304301"/>
              <a:gd name="connsiteX6339" fmla="*/ 6642470 w 9144000"/>
              <a:gd name="connsiteY6339" fmla="*/ 587676 h 2304301"/>
              <a:gd name="connsiteX6340" fmla="*/ 6654267 w 9144000"/>
              <a:gd name="connsiteY6340" fmla="*/ 595552 h 2304301"/>
              <a:gd name="connsiteX6341" fmla="*/ 6659890 w 9144000"/>
              <a:gd name="connsiteY6341" fmla="*/ 592023 h 2304301"/>
              <a:gd name="connsiteX6342" fmla="*/ 6660383 w 9144000"/>
              <a:gd name="connsiteY6342" fmla="*/ 591716 h 2304301"/>
              <a:gd name="connsiteX6343" fmla="*/ 6602878 w 9144000"/>
              <a:gd name="connsiteY6343" fmla="*/ 583459 h 2304301"/>
              <a:gd name="connsiteX6344" fmla="*/ 6589458 w 9144000"/>
              <a:gd name="connsiteY6344" fmla="*/ 592776 h 2304301"/>
              <a:gd name="connsiteX6345" fmla="*/ 6595345 w 9144000"/>
              <a:gd name="connsiteY6345" fmla="*/ 596444 h 2304301"/>
              <a:gd name="connsiteX6346" fmla="*/ 6608833 w 9144000"/>
              <a:gd name="connsiteY6346" fmla="*/ 587307 h 2304301"/>
              <a:gd name="connsiteX6347" fmla="*/ 8995343 w 9144000"/>
              <a:gd name="connsiteY6347" fmla="*/ 583202 h 2304301"/>
              <a:gd name="connsiteX6348" fmla="*/ 8989112 w 9144000"/>
              <a:gd name="connsiteY6348" fmla="*/ 586689 h 2304301"/>
              <a:gd name="connsiteX6349" fmla="*/ 9018398 w 9144000"/>
              <a:gd name="connsiteY6349" fmla="*/ 605923 h 2304301"/>
              <a:gd name="connsiteX6350" fmla="*/ 9024419 w 9144000"/>
              <a:gd name="connsiteY6350" fmla="*/ 602784 h 2304301"/>
              <a:gd name="connsiteX6351" fmla="*/ 2065915 w 9144000"/>
              <a:gd name="connsiteY6351" fmla="*/ 582912 h 2304301"/>
              <a:gd name="connsiteX6352" fmla="*/ 2059757 w 9144000"/>
              <a:gd name="connsiteY6352" fmla="*/ 586930 h 2304301"/>
              <a:gd name="connsiteX6353" fmla="*/ 2072106 w 9144000"/>
              <a:gd name="connsiteY6353" fmla="*/ 595175 h 2304301"/>
              <a:gd name="connsiteX6354" fmla="*/ 2078227 w 9144000"/>
              <a:gd name="connsiteY6354" fmla="*/ 591333 h 2304301"/>
              <a:gd name="connsiteX6355" fmla="*/ 2020258 w 9144000"/>
              <a:gd name="connsiteY6355" fmla="*/ 582798 h 2304301"/>
              <a:gd name="connsiteX6356" fmla="*/ 2006819 w 9144000"/>
              <a:gd name="connsiteY6356" fmla="*/ 592126 h 2304301"/>
              <a:gd name="connsiteX6357" fmla="*/ 2012640 w 9144000"/>
              <a:gd name="connsiteY6357" fmla="*/ 595753 h 2304301"/>
              <a:gd name="connsiteX6358" fmla="*/ 2026148 w 9144000"/>
              <a:gd name="connsiteY6358" fmla="*/ 586604 h 2304301"/>
              <a:gd name="connsiteX6359" fmla="*/ 4415746 w 9144000"/>
              <a:gd name="connsiteY6359" fmla="*/ 582349 h 2304301"/>
              <a:gd name="connsiteX6360" fmla="*/ 4405377 w 9144000"/>
              <a:gd name="connsiteY6360" fmla="*/ 588156 h 2304301"/>
              <a:gd name="connsiteX6361" fmla="*/ 4434247 w 9144000"/>
              <a:gd name="connsiteY6361" fmla="*/ 607134 h 2304301"/>
              <a:gd name="connsiteX6362" fmla="*/ 4444708 w 9144000"/>
              <a:gd name="connsiteY6362" fmla="*/ 601671 h 2304301"/>
              <a:gd name="connsiteX6363" fmla="*/ 4256096 w 9144000"/>
              <a:gd name="connsiteY6363" fmla="*/ 582082 h 2304301"/>
              <a:gd name="connsiteX6364" fmla="*/ 4225476 w 9144000"/>
              <a:gd name="connsiteY6364" fmla="*/ 602741 h 2304301"/>
              <a:gd name="connsiteX6365" fmla="*/ 4235162 w 9144000"/>
              <a:gd name="connsiteY6365" fmla="*/ 607836 h 2304301"/>
              <a:gd name="connsiteX6366" fmla="*/ 4266023 w 9144000"/>
              <a:gd name="connsiteY6366" fmla="*/ 587659 h 2304301"/>
              <a:gd name="connsiteX6367" fmla="*/ 8838021 w 9144000"/>
              <a:gd name="connsiteY6367" fmla="*/ 581864 h 2304301"/>
              <a:gd name="connsiteX6368" fmla="*/ 8807671 w 9144000"/>
              <a:gd name="connsiteY6368" fmla="*/ 602341 h 2304301"/>
              <a:gd name="connsiteX6369" fmla="*/ 8817391 w 9144000"/>
              <a:gd name="connsiteY6369" fmla="*/ 607427 h 2304301"/>
              <a:gd name="connsiteX6370" fmla="*/ 8847955 w 9144000"/>
              <a:gd name="connsiteY6370" fmla="*/ 587445 h 2304301"/>
              <a:gd name="connsiteX6371" fmla="*/ 6625550 w 9144000"/>
              <a:gd name="connsiteY6371" fmla="*/ 581345 h 2304301"/>
              <a:gd name="connsiteX6372" fmla="*/ 6617047 w 9144000"/>
              <a:gd name="connsiteY6372" fmla="*/ 587082 h 2304301"/>
              <a:gd name="connsiteX6373" fmla="*/ 6626160 w 9144000"/>
              <a:gd name="connsiteY6373" fmla="*/ 592984 h 2304301"/>
              <a:gd name="connsiteX6374" fmla="*/ 6634654 w 9144000"/>
              <a:gd name="connsiteY6374" fmla="*/ 587427 h 2304301"/>
              <a:gd name="connsiteX6375" fmla="*/ 2042900 w 9144000"/>
              <a:gd name="connsiteY6375" fmla="*/ 580641 h 2304301"/>
              <a:gd name="connsiteX6376" fmla="*/ 2034380 w 9144000"/>
              <a:gd name="connsiteY6376" fmla="*/ 586388 h 2304301"/>
              <a:gd name="connsiteX6377" fmla="*/ 2043396 w 9144000"/>
              <a:gd name="connsiteY6377" fmla="*/ 592227 h 2304301"/>
              <a:gd name="connsiteX6378" fmla="*/ 2051906 w 9144000"/>
              <a:gd name="connsiteY6378" fmla="*/ 586658 h 2304301"/>
              <a:gd name="connsiteX6379" fmla="*/ 6655865 w 9144000"/>
              <a:gd name="connsiteY6379" fmla="*/ 578938 h 2304301"/>
              <a:gd name="connsiteX6380" fmla="*/ 6652344 w 9144000"/>
              <a:gd name="connsiteY6380" fmla="*/ 581235 h 2304301"/>
              <a:gd name="connsiteX6381" fmla="*/ 6664198 w 9144000"/>
              <a:gd name="connsiteY6381" fmla="*/ 589343 h 2304301"/>
              <a:gd name="connsiteX6382" fmla="*/ 6667680 w 9144000"/>
              <a:gd name="connsiteY6382" fmla="*/ 587178 h 2304301"/>
              <a:gd name="connsiteX6383" fmla="*/ 6594998 w 9144000"/>
              <a:gd name="connsiteY6383" fmla="*/ 578368 h 2304301"/>
              <a:gd name="connsiteX6384" fmla="*/ 6581500 w 9144000"/>
              <a:gd name="connsiteY6384" fmla="*/ 587807 h 2304301"/>
              <a:gd name="connsiteX6385" fmla="*/ 6583181 w 9144000"/>
              <a:gd name="connsiteY6385" fmla="*/ 588864 h 2304301"/>
              <a:gd name="connsiteX6386" fmla="*/ 6584876 w 9144000"/>
              <a:gd name="connsiteY6386" fmla="*/ 589920 h 2304301"/>
              <a:gd name="connsiteX6387" fmla="*/ 6598447 w 9144000"/>
              <a:gd name="connsiteY6387" fmla="*/ 580597 h 2304301"/>
              <a:gd name="connsiteX6388" fmla="*/ 2073175 w 9144000"/>
              <a:gd name="connsiteY6388" fmla="*/ 578176 h 2304301"/>
              <a:gd name="connsiteX6389" fmla="*/ 2069644 w 9144000"/>
              <a:gd name="connsiteY6389" fmla="*/ 580480 h 2304301"/>
              <a:gd name="connsiteX6390" fmla="*/ 2082032 w 9144000"/>
              <a:gd name="connsiteY6390" fmla="*/ 588954 h 2304301"/>
              <a:gd name="connsiteX6391" fmla="*/ 2085518 w 9144000"/>
              <a:gd name="connsiteY6391" fmla="*/ 586784 h 2304301"/>
              <a:gd name="connsiteX6392" fmla="*/ 2012312 w 9144000"/>
              <a:gd name="connsiteY6392" fmla="*/ 577665 h 2304301"/>
              <a:gd name="connsiteX6393" fmla="*/ 1998801 w 9144000"/>
              <a:gd name="connsiteY6393" fmla="*/ 587115 h 2304301"/>
              <a:gd name="connsiteX6394" fmla="*/ 2001584 w 9144000"/>
              <a:gd name="connsiteY6394" fmla="*/ 588864 h 2304301"/>
              <a:gd name="connsiteX6395" fmla="*/ 2002186 w 9144000"/>
              <a:gd name="connsiteY6395" fmla="*/ 589239 h 2304301"/>
              <a:gd name="connsiteX6396" fmla="*/ 2015775 w 9144000"/>
              <a:gd name="connsiteY6396" fmla="*/ 579902 h 2304301"/>
              <a:gd name="connsiteX6397" fmla="*/ 6659088 w 9144000"/>
              <a:gd name="connsiteY6397" fmla="*/ 576836 h 2304301"/>
              <a:gd name="connsiteX6398" fmla="*/ 6658587 w 9144000"/>
              <a:gd name="connsiteY6398" fmla="*/ 577163 h 2304301"/>
              <a:gd name="connsiteX6399" fmla="*/ 6670388 w 9144000"/>
              <a:gd name="connsiteY6399" fmla="*/ 585494 h 2304301"/>
              <a:gd name="connsiteX6400" fmla="*/ 6670813 w 9144000"/>
              <a:gd name="connsiteY6400" fmla="*/ 585229 h 2304301"/>
              <a:gd name="connsiteX6401" fmla="*/ 4426468 w 9144000"/>
              <a:gd name="connsiteY6401" fmla="*/ 576345 h 2304301"/>
              <a:gd name="connsiteX6402" fmla="*/ 4419829 w 9144000"/>
              <a:gd name="connsiteY6402" fmla="*/ 580063 h 2304301"/>
              <a:gd name="connsiteX6403" fmla="*/ 4448921 w 9144000"/>
              <a:gd name="connsiteY6403" fmla="*/ 599471 h 2304301"/>
              <a:gd name="connsiteX6404" fmla="*/ 4455346 w 9144000"/>
              <a:gd name="connsiteY6404" fmla="*/ 596116 h 2304301"/>
              <a:gd name="connsiteX6405" fmla="*/ 4245698 w 9144000"/>
              <a:gd name="connsiteY6405" fmla="*/ 576240 h 2304301"/>
              <a:gd name="connsiteX6406" fmla="*/ 4215257 w 9144000"/>
              <a:gd name="connsiteY6406" fmla="*/ 597364 h 2304301"/>
              <a:gd name="connsiteX6407" fmla="*/ 4221492 w 9144000"/>
              <a:gd name="connsiteY6407" fmla="*/ 600646 h 2304301"/>
              <a:gd name="connsiteX6408" fmla="*/ 4252163 w 9144000"/>
              <a:gd name="connsiteY6408" fmla="*/ 579872 h 2304301"/>
              <a:gd name="connsiteX6409" fmla="*/ 2076413 w 9144000"/>
              <a:gd name="connsiteY6409" fmla="*/ 576064 h 2304301"/>
              <a:gd name="connsiteX6410" fmla="*/ 2075904 w 9144000"/>
              <a:gd name="connsiteY6410" fmla="*/ 576396 h 2304301"/>
              <a:gd name="connsiteX6411" fmla="*/ 2088229 w 9144000"/>
              <a:gd name="connsiteY6411" fmla="*/ 585096 h 2304301"/>
              <a:gd name="connsiteX6412" fmla="*/ 2088658 w 9144000"/>
              <a:gd name="connsiteY6412" fmla="*/ 584829 h 2304301"/>
              <a:gd name="connsiteX6413" fmla="*/ 6591368 w 9144000"/>
              <a:gd name="connsiteY6413" fmla="*/ 576023 h 2304301"/>
              <a:gd name="connsiteX6414" fmla="*/ 6577988 w 9144000"/>
              <a:gd name="connsiteY6414" fmla="*/ 585600 h 2304301"/>
              <a:gd name="connsiteX6415" fmla="*/ 6578205 w 9144000"/>
              <a:gd name="connsiteY6415" fmla="*/ 585737 h 2304301"/>
              <a:gd name="connsiteX6416" fmla="*/ 6591639 w 9144000"/>
              <a:gd name="connsiteY6416" fmla="*/ 576198 h 2304301"/>
              <a:gd name="connsiteX6417" fmla="*/ 8827157 w 9144000"/>
              <a:gd name="connsiteY6417" fmla="*/ 575761 h 2304301"/>
              <a:gd name="connsiteX6418" fmla="*/ 8796947 w 9144000"/>
              <a:gd name="connsiteY6418" fmla="*/ 596729 h 2304301"/>
              <a:gd name="connsiteX6419" fmla="*/ 8803198 w 9144000"/>
              <a:gd name="connsiteY6419" fmla="*/ 600000 h 2304301"/>
              <a:gd name="connsiteX6420" fmla="*/ 8833624 w 9144000"/>
              <a:gd name="connsiteY6420" fmla="*/ 579394 h 2304301"/>
              <a:gd name="connsiteX6421" fmla="*/ 9008963 w 9144000"/>
              <a:gd name="connsiteY6421" fmla="*/ 575581 h 2304301"/>
              <a:gd name="connsiteX6422" fmla="*/ 8999374 w 9144000"/>
              <a:gd name="connsiteY6422" fmla="*/ 580947 h 2304301"/>
              <a:gd name="connsiteX6423" fmla="*/ 9028585 w 9144000"/>
              <a:gd name="connsiteY6423" fmla="*/ 600612 h 2304301"/>
              <a:gd name="connsiteX6424" fmla="*/ 9038101 w 9144000"/>
              <a:gd name="connsiteY6424" fmla="*/ 595651 h 2304301"/>
              <a:gd name="connsiteX6425" fmla="*/ 2008719 w 9144000"/>
              <a:gd name="connsiteY6425" fmla="*/ 575343 h 2304301"/>
              <a:gd name="connsiteX6426" fmla="*/ 1995325 w 9144000"/>
              <a:gd name="connsiteY6426" fmla="*/ 584930 h 2304301"/>
              <a:gd name="connsiteX6427" fmla="*/ 1995554 w 9144000"/>
              <a:gd name="connsiteY6427" fmla="*/ 585073 h 2304301"/>
              <a:gd name="connsiteX6428" fmla="*/ 2009008 w 9144000"/>
              <a:gd name="connsiteY6428" fmla="*/ 575529 h 2304301"/>
              <a:gd name="connsiteX6429" fmla="*/ 4292895 w 9144000"/>
              <a:gd name="connsiteY6429" fmla="*/ 575289 h 2304301"/>
              <a:gd name="connsiteX6430" fmla="*/ 4273524 w 9144000"/>
              <a:gd name="connsiteY6430" fmla="*/ 588013 h 2304301"/>
              <a:gd name="connsiteX6431" fmla="*/ 4285686 w 9144000"/>
              <a:gd name="connsiteY6431" fmla="*/ 594866 h 2304301"/>
              <a:gd name="connsiteX6432" fmla="*/ 4290680 w 9144000"/>
              <a:gd name="connsiteY6432" fmla="*/ 591711 h 2304301"/>
              <a:gd name="connsiteX6433" fmla="*/ 4305221 w 9144000"/>
              <a:gd name="connsiteY6433" fmla="*/ 582664 h 2304301"/>
              <a:gd name="connsiteX6434" fmla="*/ 8874787 w 9144000"/>
              <a:gd name="connsiteY6434" fmla="*/ 575097 h 2304301"/>
              <a:gd name="connsiteX6435" fmla="*/ 8856499 w 9144000"/>
              <a:gd name="connsiteY6435" fmla="*/ 587036 h 2304301"/>
              <a:gd name="connsiteX6436" fmla="*/ 8868791 w 9144000"/>
              <a:gd name="connsiteY6436" fmla="*/ 593905 h 2304301"/>
              <a:gd name="connsiteX6437" fmla="*/ 8872286 w 9144000"/>
              <a:gd name="connsiteY6437" fmla="*/ 591711 h 2304301"/>
              <a:gd name="connsiteX6438" fmla="*/ 8887136 w 9144000"/>
              <a:gd name="connsiteY6438" fmla="*/ 582487 h 2304301"/>
              <a:gd name="connsiteX6439" fmla="*/ 6635454 w 9144000"/>
              <a:gd name="connsiteY6439" fmla="*/ 574664 h 2304301"/>
              <a:gd name="connsiteX6440" fmla="*/ 6629250 w 9144000"/>
              <a:gd name="connsiteY6440" fmla="*/ 578849 h 2304301"/>
              <a:gd name="connsiteX6441" fmla="*/ 6638414 w 9144000"/>
              <a:gd name="connsiteY6441" fmla="*/ 584968 h 2304301"/>
              <a:gd name="connsiteX6442" fmla="*/ 6644601 w 9144000"/>
              <a:gd name="connsiteY6442" fmla="*/ 580921 h 2304301"/>
              <a:gd name="connsiteX6443" fmla="*/ 6615549 w 9144000"/>
              <a:gd name="connsiteY6443" fmla="*/ 574663 h 2304301"/>
              <a:gd name="connsiteX6444" fmla="*/ 6607018 w 9144000"/>
              <a:gd name="connsiteY6444" fmla="*/ 580586 h 2304301"/>
              <a:gd name="connsiteX6445" fmla="*/ 6613018 w 9144000"/>
              <a:gd name="connsiteY6445" fmla="*/ 584472 h 2304301"/>
              <a:gd name="connsiteX6446" fmla="*/ 6621564 w 9144000"/>
              <a:gd name="connsiteY6446" fmla="*/ 578682 h 2304301"/>
              <a:gd name="connsiteX6447" fmla="*/ 2032947 w 9144000"/>
              <a:gd name="connsiteY6447" fmla="*/ 573991 h 2304301"/>
              <a:gd name="connsiteX6448" fmla="*/ 2024399 w 9144000"/>
              <a:gd name="connsiteY6448" fmla="*/ 579924 h 2304301"/>
              <a:gd name="connsiteX6449" fmla="*/ 2030335 w 9144000"/>
              <a:gd name="connsiteY6449" fmla="*/ 583768 h 2304301"/>
              <a:gd name="connsiteX6450" fmla="*/ 2038898 w 9144000"/>
              <a:gd name="connsiteY6450" fmla="*/ 577967 h 2304301"/>
              <a:gd name="connsiteX6451" fmla="*/ 2052816 w 9144000"/>
              <a:gd name="connsiteY6451" fmla="*/ 573951 h 2304301"/>
              <a:gd name="connsiteX6452" fmla="*/ 2046600 w 9144000"/>
              <a:gd name="connsiteY6452" fmla="*/ 578145 h 2304301"/>
              <a:gd name="connsiteX6453" fmla="*/ 2055665 w 9144000"/>
              <a:gd name="connsiteY6453" fmla="*/ 584197 h 2304301"/>
              <a:gd name="connsiteX6454" fmla="*/ 2061863 w 9144000"/>
              <a:gd name="connsiteY6454" fmla="*/ 580140 h 2304301"/>
              <a:gd name="connsiteX6455" fmla="*/ 4373608 w 9144000"/>
              <a:gd name="connsiteY6455" fmla="*/ 572881 h 2304301"/>
              <a:gd name="connsiteX6456" fmla="*/ 4358894 w 9144000"/>
              <a:gd name="connsiteY6456" fmla="*/ 581628 h 2304301"/>
              <a:gd name="connsiteX6457" fmla="*/ 4370821 w 9144000"/>
              <a:gd name="connsiteY6457" fmla="*/ 589121 h 2304301"/>
              <a:gd name="connsiteX6458" fmla="*/ 4382306 w 9144000"/>
              <a:gd name="connsiteY6458" fmla="*/ 596280 h 2304301"/>
              <a:gd name="connsiteX6459" fmla="*/ 4397041 w 9144000"/>
              <a:gd name="connsiteY6459" fmla="*/ 588035 h 2304301"/>
              <a:gd name="connsiteX6460" fmla="*/ 4434418 w 9144000"/>
              <a:gd name="connsiteY6460" fmla="*/ 571893 h 2304301"/>
              <a:gd name="connsiteX6461" fmla="*/ 4430523 w 9144000"/>
              <a:gd name="connsiteY6461" fmla="*/ 574074 h 2304301"/>
              <a:gd name="connsiteX6462" fmla="*/ 4459529 w 9144000"/>
              <a:gd name="connsiteY6462" fmla="*/ 593932 h 2304301"/>
              <a:gd name="connsiteX6463" fmla="*/ 4463230 w 9144000"/>
              <a:gd name="connsiteY6463" fmla="*/ 591999 h 2304301"/>
              <a:gd name="connsiteX6464" fmla="*/ 8957615 w 9144000"/>
              <a:gd name="connsiteY6464" fmla="*/ 571706 h 2304301"/>
              <a:gd name="connsiteX6465" fmla="*/ 8941416 w 9144000"/>
              <a:gd name="connsiteY6465" fmla="*/ 581336 h 2304301"/>
              <a:gd name="connsiteX6466" fmla="*/ 8953869 w 9144000"/>
              <a:gd name="connsiteY6466" fmla="*/ 589125 h 2304301"/>
              <a:gd name="connsiteX6467" fmla="*/ 8965023 w 9144000"/>
              <a:gd name="connsiteY6467" fmla="*/ 596133 h 2304301"/>
              <a:gd name="connsiteX6468" fmla="*/ 8981170 w 9144000"/>
              <a:gd name="connsiteY6468" fmla="*/ 587098 h 2304301"/>
              <a:gd name="connsiteX6469" fmla="*/ 9015990 w 9144000"/>
              <a:gd name="connsiteY6469" fmla="*/ 571649 h 2304301"/>
              <a:gd name="connsiteX6470" fmla="*/ 9013272 w 9144000"/>
              <a:gd name="connsiteY6470" fmla="*/ 573170 h 2304301"/>
              <a:gd name="connsiteX6471" fmla="*/ 9042487 w 9144000"/>
              <a:gd name="connsiteY6471" fmla="*/ 593364 h 2304301"/>
              <a:gd name="connsiteX6472" fmla="*/ 9045027 w 9144000"/>
              <a:gd name="connsiteY6472" fmla="*/ 592040 h 2304301"/>
              <a:gd name="connsiteX6473" fmla="*/ 4237122 w 9144000"/>
              <a:gd name="connsiteY6473" fmla="*/ 571422 h 2304301"/>
              <a:gd name="connsiteX6474" fmla="*/ 4206575 w 9144000"/>
              <a:gd name="connsiteY6474" fmla="*/ 592797 h 2304301"/>
              <a:gd name="connsiteX6475" fmla="*/ 4210217 w 9144000"/>
              <a:gd name="connsiteY6475" fmla="*/ 594713 h 2304301"/>
              <a:gd name="connsiteX6476" fmla="*/ 4240971 w 9144000"/>
              <a:gd name="connsiteY6476" fmla="*/ 573584 h 2304301"/>
              <a:gd name="connsiteX6477" fmla="*/ 8818765 w 9144000"/>
              <a:gd name="connsiteY6477" fmla="*/ 571046 h 2304301"/>
              <a:gd name="connsiteX6478" fmla="*/ 8788405 w 9144000"/>
              <a:gd name="connsiteY6478" fmla="*/ 592260 h 2304301"/>
              <a:gd name="connsiteX6479" fmla="*/ 8791926 w 9144000"/>
              <a:gd name="connsiteY6479" fmla="*/ 594102 h 2304301"/>
              <a:gd name="connsiteX6480" fmla="*/ 8822449 w 9144000"/>
              <a:gd name="connsiteY6480" fmla="*/ 573115 h 2304301"/>
              <a:gd name="connsiteX6481" fmla="*/ 4333720 w 9144000"/>
              <a:gd name="connsiteY6481" fmla="*/ 570370 h 2304301"/>
              <a:gd name="connsiteX6482" fmla="*/ 4313259 w 9144000"/>
              <a:gd name="connsiteY6482" fmla="*/ 583129 h 2304301"/>
              <a:gd name="connsiteX6483" fmla="*/ 4331103 w 9144000"/>
              <a:gd name="connsiteY6483" fmla="*/ 593807 h 2304301"/>
              <a:gd name="connsiteX6484" fmla="*/ 4351587 w 9144000"/>
              <a:gd name="connsiteY6484" fmla="*/ 581567 h 2304301"/>
              <a:gd name="connsiteX6485" fmla="*/ 8915696 w 9144000"/>
              <a:gd name="connsiteY6485" fmla="*/ 570139 h 2304301"/>
              <a:gd name="connsiteX6486" fmla="*/ 8895539 w 9144000"/>
              <a:gd name="connsiteY6486" fmla="*/ 582709 h 2304301"/>
              <a:gd name="connsiteX6487" fmla="*/ 8913532 w 9144000"/>
              <a:gd name="connsiteY6487" fmla="*/ 593454 h 2304301"/>
              <a:gd name="connsiteX6488" fmla="*/ 8933743 w 9144000"/>
              <a:gd name="connsiteY6488" fmla="*/ 581448 h 2304301"/>
              <a:gd name="connsiteX6489" fmla="*/ 4437982 w 9144000"/>
              <a:gd name="connsiteY6489" fmla="*/ 569897 h 2304301"/>
              <a:gd name="connsiteX6490" fmla="*/ 4437413 w 9144000"/>
              <a:gd name="connsiteY6490" fmla="*/ 570216 h 2304301"/>
              <a:gd name="connsiteX6491" fmla="*/ 4466133 w 9144000"/>
              <a:gd name="connsiteY6491" fmla="*/ 590483 h 2304301"/>
              <a:gd name="connsiteX6492" fmla="*/ 4466504 w 9144000"/>
              <a:gd name="connsiteY6492" fmla="*/ 590289 h 2304301"/>
              <a:gd name="connsiteX6493" fmla="*/ 6642713 w 9144000"/>
              <a:gd name="connsiteY6493" fmla="*/ 569766 h 2304301"/>
              <a:gd name="connsiteX6494" fmla="*/ 6639121 w 9144000"/>
              <a:gd name="connsiteY6494" fmla="*/ 572190 h 2304301"/>
              <a:gd name="connsiteX6495" fmla="*/ 6648324 w 9144000"/>
              <a:gd name="connsiteY6495" fmla="*/ 578485 h 2304301"/>
              <a:gd name="connsiteX6496" fmla="*/ 6651880 w 9144000"/>
              <a:gd name="connsiteY6496" fmla="*/ 576159 h 2304301"/>
              <a:gd name="connsiteX6497" fmla="*/ 9019795 w 9144000"/>
              <a:gd name="connsiteY6497" fmla="*/ 569520 h 2304301"/>
              <a:gd name="connsiteX6498" fmla="*/ 9019210 w 9144000"/>
              <a:gd name="connsiteY6498" fmla="*/ 569847 h 2304301"/>
              <a:gd name="connsiteX6499" fmla="*/ 9048269 w 9144000"/>
              <a:gd name="connsiteY6499" fmla="*/ 590350 h 2304301"/>
              <a:gd name="connsiteX6500" fmla="*/ 9048649 w 9144000"/>
              <a:gd name="connsiteY6500" fmla="*/ 590151 h 2304301"/>
              <a:gd name="connsiteX6501" fmla="*/ 6607749 w 9144000"/>
              <a:gd name="connsiteY6501" fmla="*/ 569452 h 2304301"/>
              <a:gd name="connsiteX6502" fmla="*/ 6599132 w 9144000"/>
              <a:gd name="connsiteY6502" fmla="*/ 575478 h 2304301"/>
              <a:gd name="connsiteX6503" fmla="*/ 6602615 w 9144000"/>
              <a:gd name="connsiteY6503" fmla="*/ 577733 h 2304301"/>
              <a:gd name="connsiteX6504" fmla="*/ 6611257 w 9144000"/>
              <a:gd name="connsiteY6504" fmla="*/ 571796 h 2304301"/>
              <a:gd name="connsiteX6505" fmla="*/ 4233144 w 9144000"/>
              <a:gd name="connsiteY6505" fmla="*/ 569187 h 2304301"/>
              <a:gd name="connsiteX6506" fmla="*/ 4202845 w 9144000"/>
              <a:gd name="connsiteY6506" fmla="*/ 590835 h 2304301"/>
              <a:gd name="connsiteX6507" fmla="*/ 4203041 w 9144000"/>
              <a:gd name="connsiteY6507" fmla="*/ 590938 h 2304301"/>
              <a:gd name="connsiteX6508" fmla="*/ 4233466 w 9144000"/>
              <a:gd name="connsiteY6508" fmla="*/ 569368 h 2304301"/>
              <a:gd name="connsiteX6509" fmla="*/ 2060086 w 9144000"/>
              <a:gd name="connsiteY6509" fmla="*/ 569047 h 2304301"/>
              <a:gd name="connsiteX6510" fmla="*/ 2056483 w 9144000"/>
              <a:gd name="connsiteY6510" fmla="*/ 571478 h 2304301"/>
              <a:gd name="connsiteX6511" fmla="*/ 2065586 w 9144000"/>
              <a:gd name="connsiteY6511" fmla="*/ 577704 h 2304301"/>
              <a:gd name="connsiteX6512" fmla="*/ 2069152 w 9144000"/>
              <a:gd name="connsiteY6512" fmla="*/ 575370 h 2304301"/>
              <a:gd name="connsiteX6513" fmla="*/ 8814688 w 9144000"/>
              <a:gd name="connsiteY6513" fmla="*/ 568755 h 2304301"/>
              <a:gd name="connsiteX6514" fmla="*/ 8784641 w 9144000"/>
              <a:gd name="connsiteY6514" fmla="*/ 590290 h 2304301"/>
              <a:gd name="connsiteX6515" fmla="*/ 8784921 w 9144000"/>
              <a:gd name="connsiteY6515" fmla="*/ 590436 h 2304301"/>
              <a:gd name="connsiteX6516" fmla="*/ 8815145 w 9144000"/>
              <a:gd name="connsiteY6516" fmla="*/ 569012 h 2304301"/>
              <a:gd name="connsiteX6517" fmla="*/ 2025080 w 9144000"/>
              <a:gd name="connsiteY6517" fmla="*/ 568735 h 2304301"/>
              <a:gd name="connsiteX6518" fmla="*/ 2016447 w 9144000"/>
              <a:gd name="connsiteY6518" fmla="*/ 574773 h 2304301"/>
              <a:gd name="connsiteX6519" fmla="*/ 2019944 w 9144000"/>
              <a:gd name="connsiteY6519" fmla="*/ 577038 h 2304301"/>
              <a:gd name="connsiteX6520" fmla="*/ 2028602 w 9144000"/>
              <a:gd name="connsiteY6520" fmla="*/ 571089 h 2304301"/>
              <a:gd name="connsiteX6521" fmla="*/ 6625428 w 9144000"/>
              <a:gd name="connsiteY6521" fmla="*/ 567806 h 2304301"/>
              <a:gd name="connsiteX6522" fmla="*/ 6619193 w 9144000"/>
              <a:gd name="connsiteY6522" fmla="*/ 572134 h 2304301"/>
              <a:gd name="connsiteX6523" fmla="*/ 6625255 w 9144000"/>
              <a:gd name="connsiteY6523" fmla="*/ 576181 h 2304301"/>
              <a:gd name="connsiteX6524" fmla="*/ 6631494 w 9144000"/>
              <a:gd name="connsiteY6524" fmla="*/ 571955 h 2304301"/>
              <a:gd name="connsiteX6525" fmla="*/ 6646058 w 9144000"/>
              <a:gd name="connsiteY6525" fmla="*/ 567509 h 2304301"/>
              <a:gd name="connsiteX6526" fmla="*/ 6645472 w 9144000"/>
              <a:gd name="connsiteY6526" fmla="*/ 567904 h 2304301"/>
              <a:gd name="connsiteX6527" fmla="*/ 6654623 w 9144000"/>
              <a:gd name="connsiteY6527" fmla="*/ 574364 h 2304301"/>
              <a:gd name="connsiteX6528" fmla="*/ 6655152 w 9144000"/>
              <a:gd name="connsiteY6528" fmla="*/ 574019 h 2304301"/>
              <a:gd name="connsiteX6529" fmla="*/ 2042837 w 9144000"/>
              <a:gd name="connsiteY6529" fmla="*/ 567126 h 2304301"/>
              <a:gd name="connsiteX6530" fmla="*/ 2036591 w 9144000"/>
              <a:gd name="connsiteY6530" fmla="*/ 571462 h 2304301"/>
              <a:gd name="connsiteX6531" fmla="*/ 2042590 w 9144000"/>
              <a:gd name="connsiteY6531" fmla="*/ 575467 h 2304301"/>
              <a:gd name="connsiteX6532" fmla="*/ 2048841 w 9144000"/>
              <a:gd name="connsiteY6532" fmla="*/ 571233 h 2304301"/>
              <a:gd name="connsiteX6533" fmla="*/ 6604025 w 9144000"/>
              <a:gd name="connsiteY6533" fmla="*/ 566964 h 2304301"/>
              <a:gd name="connsiteX6534" fmla="*/ 6595456 w 9144000"/>
              <a:gd name="connsiteY6534" fmla="*/ 573097 h 2304301"/>
              <a:gd name="connsiteX6535" fmla="*/ 6595744 w 9144000"/>
              <a:gd name="connsiteY6535" fmla="*/ 573283 h 2304301"/>
              <a:gd name="connsiteX6536" fmla="*/ 6604344 w 9144000"/>
              <a:gd name="connsiteY6536" fmla="*/ 567177 h 2304301"/>
              <a:gd name="connsiteX6537" fmla="*/ 4278727 w 9144000"/>
              <a:gd name="connsiteY6537" fmla="*/ 566812 h 2304301"/>
              <a:gd name="connsiteX6538" fmla="*/ 4259237 w 9144000"/>
              <a:gd name="connsiteY6538" fmla="*/ 579962 h 2304301"/>
              <a:gd name="connsiteX6539" fmla="*/ 4269204 w 9144000"/>
              <a:gd name="connsiteY6539" fmla="*/ 585579 h 2304301"/>
              <a:gd name="connsiteX6540" fmla="*/ 4288743 w 9144000"/>
              <a:gd name="connsiteY6540" fmla="*/ 572804 h 2304301"/>
              <a:gd name="connsiteX6541" fmla="*/ 2063444 w 9144000"/>
              <a:gd name="connsiteY6541" fmla="*/ 566781 h 2304301"/>
              <a:gd name="connsiteX6542" fmla="*/ 2062851 w 9144000"/>
              <a:gd name="connsiteY6542" fmla="*/ 567181 h 2304301"/>
              <a:gd name="connsiteX6543" fmla="*/ 2071902 w 9144000"/>
              <a:gd name="connsiteY6543" fmla="*/ 573571 h 2304301"/>
              <a:gd name="connsiteX6544" fmla="*/ 2072439 w 9144000"/>
              <a:gd name="connsiteY6544" fmla="*/ 573219 h 2304301"/>
              <a:gd name="connsiteX6545" fmla="*/ 8860618 w 9144000"/>
              <a:gd name="connsiteY6545" fmla="*/ 566618 h 2304301"/>
              <a:gd name="connsiteX6546" fmla="*/ 8842200 w 9144000"/>
              <a:gd name="connsiteY6546" fmla="*/ 579045 h 2304301"/>
              <a:gd name="connsiteX6547" fmla="*/ 8852230 w 9144000"/>
              <a:gd name="connsiteY6547" fmla="*/ 584650 h 2304301"/>
              <a:gd name="connsiteX6548" fmla="*/ 8870638 w 9144000"/>
              <a:gd name="connsiteY6548" fmla="*/ 572615 h 2304301"/>
              <a:gd name="connsiteX6549" fmla="*/ 2021393 w 9144000"/>
              <a:gd name="connsiteY6549" fmla="*/ 566272 h 2304301"/>
              <a:gd name="connsiteX6550" fmla="*/ 2012809 w 9144000"/>
              <a:gd name="connsiteY6550" fmla="*/ 572416 h 2304301"/>
              <a:gd name="connsiteX6551" fmla="*/ 2013116 w 9144000"/>
              <a:gd name="connsiteY6551" fmla="*/ 572615 h 2304301"/>
              <a:gd name="connsiteX6552" fmla="*/ 2021735 w 9144000"/>
              <a:gd name="connsiteY6552" fmla="*/ 566501 h 2304301"/>
              <a:gd name="connsiteX6553" fmla="*/ 8968587 w 9144000"/>
              <a:gd name="connsiteY6553" fmla="*/ 565183 h 2304301"/>
              <a:gd name="connsiteX6554" fmla="*/ 8962172 w 9144000"/>
              <a:gd name="connsiteY6554" fmla="*/ 568997 h 2304301"/>
              <a:gd name="connsiteX6555" fmla="*/ 8985794 w 9144000"/>
              <a:gd name="connsiteY6555" fmla="*/ 584510 h 2304301"/>
              <a:gd name="connsiteX6556" fmla="*/ 8992070 w 9144000"/>
              <a:gd name="connsiteY6556" fmla="*/ 580998 h 2304301"/>
              <a:gd name="connsiteX6557" fmla="*/ 4388387 w 9144000"/>
              <a:gd name="connsiteY6557" fmla="*/ 564096 h 2304301"/>
              <a:gd name="connsiteX6558" fmla="*/ 4378089 w 9144000"/>
              <a:gd name="connsiteY6558" fmla="*/ 570218 h 2304301"/>
              <a:gd name="connsiteX6559" fmla="*/ 4401444 w 9144000"/>
              <a:gd name="connsiteY6559" fmla="*/ 585571 h 2304301"/>
              <a:gd name="connsiteX6560" fmla="*/ 4411849 w 9144000"/>
              <a:gd name="connsiteY6560" fmla="*/ 579749 h 2304301"/>
              <a:gd name="connsiteX6561" fmla="*/ 6632682 w 9144000"/>
              <a:gd name="connsiteY6561" fmla="*/ 562770 h 2304301"/>
              <a:gd name="connsiteX6562" fmla="*/ 6629043 w 9144000"/>
              <a:gd name="connsiteY6562" fmla="*/ 565296 h 2304301"/>
              <a:gd name="connsiteX6563" fmla="*/ 6635153 w 9144000"/>
              <a:gd name="connsiteY6563" fmla="*/ 569476 h 2304301"/>
              <a:gd name="connsiteX6564" fmla="*/ 6638777 w 9144000"/>
              <a:gd name="connsiteY6564" fmla="*/ 567021 h 2304301"/>
              <a:gd name="connsiteX6565" fmla="*/ 6617681 w 9144000"/>
              <a:gd name="connsiteY6565" fmla="*/ 562507 h 2304301"/>
              <a:gd name="connsiteX6566" fmla="*/ 6611377 w 9144000"/>
              <a:gd name="connsiteY6566" fmla="*/ 566915 h 2304301"/>
              <a:gd name="connsiteX6567" fmla="*/ 6614919 w 9144000"/>
              <a:gd name="connsiteY6567" fmla="*/ 569280 h 2304301"/>
              <a:gd name="connsiteX6568" fmla="*/ 6621237 w 9144000"/>
              <a:gd name="connsiteY6568" fmla="*/ 564939 h 2304301"/>
              <a:gd name="connsiteX6569" fmla="*/ 2050102 w 9144000"/>
              <a:gd name="connsiteY6569" fmla="*/ 562084 h 2304301"/>
              <a:gd name="connsiteX6570" fmla="*/ 2046453 w 9144000"/>
              <a:gd name="connsiteY6570" fmla="*/ 564617 h 2304301"/>
              <a:gd name="connsiteX6571" fmla="*/ 2052501 w 9144000"/>
              <a:gd name="connsiteY6571" fmla="*/ 568754 h 2304301"/>
              <a:gd name="connsiteX6572" fmla="*/ 2056135 w 9144000"/>
              <a:gd name="connsiteY6572" fmla="*/ 566292 h 2304301"/>
              <a:gd name="connsiteX6573" fmla="*/ 2035023 w 9144000"/>
              <a:gd name="connsiteY6573" fmla="*/ 561781 h 2304301"/>
              <a:gd name="connsiteX6574" fmla="*/ 2028707 w 9144000"/>
              <a:gd name="connsiteY6574" fmla="*/ 566198 h 2304301"/>
              <a:gd name="connsiteX6575" fmla="*/ 2032263 w 9144000"/>
              <a:gd name="connsiteY6575" fmla="*/ 568573 h 2304301"/>
              <a:gd name="connsiteX6576" fmla="*/ 2038594 w 9144000"/>
              <a:gd name="connsiteY6576" fmla="*/ 564223 h 2304301"/>
              <a:gd name="connsiteX6577" fmla="*/ 4268287 w 9144000"/>
              <a:gd name="connsiteY6577" fmla="*/ 560565 h 2304301"/>
              <a:gd name="connsiteX6578" fmla="*/ 4248804 w 9144000"/>
              <a:gd name="connsiteY6578" fmla="*/ 574084 h 2304301"/>
              <a:gd name="connsiteX6579" fmla="*/ 4255302 w 9144000"/>
              <a:gd name="connsiteY6579" fmla="*/ 577746 h 2304301"/>
              <a:gd name="connsiteX6580" fmla="*/ 4274861 w 9144000"/>
              <a:gd name="connsiteY6580" fmla="*/ 564498 h 2304301"/>
              <a:gd name="connsiteX6581" fmla="*/ 6636111 w 9144000"/>
              <a:gd name="connsiteY6581" fmla="*/ 560389 h 2304301"/>
              <a:gd name="connsiteX6582" fmla="*/ 6635464 w 9144000"/>
              <a:gd name="connsiteY6582" fmla="*/ 560839 h 2304301"/>
              <a:gd name="connsiteX6583" fmla="*/ 6641555 w 9144000"/>
              <a:gd name="connsiteY6583" fmla="*/ 565139 h 2304301"/>
              <a:gd name="connsiteX6584" fmla="*/ 6642167 w 9144000"/>
              <a:gd name="connsiteY6584" fmla="*/ 564724 h 2304301"/>
              <a:gd name="connsiteX6585" fmla="*/ 8849722 w 9144000"/>
              <a:gd name="connsiteY6585" fmla="*/ 560098 h 2304301"/>
              <a:gd name="connsiteX6586" fmla="*/ 8831245 w 9144000"/>
              <a:gd name="connsiteY6586" fmla="*/ 572923 h 2304301"/>
              <a:gd name="connsiteX6587" fmla="*/ 8837783 w 9144000"/>
              <a:gd name="connsiteY6587" fmla="*/ 576577 h 2304301"/>
              <a:gd name="connsiteX6588" fmla="*/ 8856301 w 9144000"/>
              <a:gd name="connsiteY6588" fmla="*/ 564035 h 2304301"/>
              <a:gd name="connsiteX6589" fmla="*/ 6613882 w 9144000"/>
              <a:gd name="connsiteY6589" fmla="*/ 559908 h 2304301"/>
              <a:gd name="connsiteX6590" fmla="*/ 6607608 w 9144000"/>
              <a:gd name="connsiteY6590" fmla="*/ 564399 h 2304301"/>
              <a:gd name="connsiteX6591" fmla="*/ 6607943 w 9144000"/>
              <a:gd name="connsiteY6591" fmla="*/ 564622 h 2304301"/>
              <a:gd name="connsiteX6592" fmla="*/ 6614239 w 9144000"/>
              <a:gd name="connsiteY6592" fmla="*/ 560152 h 2304301"/>
              <a:gd name="connsiteX6593" fmla="*/ 4316821 w 9144000"/>
              <a:gd name="connsiteY6593" fmla="*/ 559781 h 2304301"/>
              <a:gd name="connsiteX6594" fmla="*/ 4296374 w 9144000"/>
              <a:gd name="connsiteY6594" fmla="*/ 573025 h 2304301"/>
              <a:gd name="connsiteX6595" fmla="*/ 4308781 w 9144000"/>
              <a:gd name="connsiteY6595" fmla="*/ 580449 h 2304301"/>
              <a:gd name="connsiteX6596" fmla="*/ 4329366 w 9144000"/>
              <a:gd name="connsiteY6596" fmla="*/ 567642 h 2304301"/>
              <a:gd name="connsiteX6597" fmla="*/ 2053544 w 9144000"/>
              <a:gd name="connsiteY6597" fmla="*/ 559695 h 2304301"/>
              <a:gd name="connsiteX6598" fmla="*/ 2052890 w 9144000"/>
              <a:gd name="connsiteY6598" fmla="*/ 560149 h 2304301"/>
              <a:gd name="connsiteX6599" fmla="*/ 2058920 w 9144000"/>
              <a:gd name="connsiteY6599" fmla="*/ 564406 h 2304301"/>
              <a:gd name="connsiteX6600" fmla="*/ 2059540 w 9144000"/>
              <a:gd name="connsiteY6600" fmla="*/ 563986 h 2304301"/>
              <a:gd name="connsiteX6601" fmla="*/ 8898790 w 9144000"/>
              <a:gd name="connsiteY6601" fmla="*/ 559545 h 2304301"/>
              <a:gd name="connsiteX6602" fmla="*/ 8878625 w 9144000"/>
              <a:gd name="connsiteY6602" fmla="*/ 572607 h 2304301"/>
              <a:gd name="connsiteX6603" fmla="*/ 8891073 w 9144000"/>
              <a:gd name="connsiteY6603" fmla="*/ 580041 h 2304301"/>
              <a:gd name="connsiteX6604" fmla="*/ 8911373 w 9144000"/>
              <a:gd name="connsiteY6604" fmla="*/ 567430 h 2304301"/>
              <a:gd name="connsiteX6605" fmla="*/ 2031263 w 9144000"/>
              <a:gd name="connsiteY6605" fmla="*/ 559209 h 2304301"/>
              <a:gd name="connsiteX6606" fmla="*/ 2024977 w 9144000"/>
              <a:gd name="connsiteY6606" fmla="*/ 563708 h 2304301"/>
              <a:gd name="connsiteX6607" fmla="*/ 2025336 w 9144000"/>
              <a:gd name="connsiteY6607" fmla="*/ 563947 h 2304301"/>
              <a:gd name="connsiteX6608" fmla="*/ 2031646 w 9144000"/>
              <a:gd name="connsiteY6608" fmla="*/ 559471 h 2304301"/>
              <a:gd name="connsiteX6609" fmla="*/ 4352161 w 9144000"/>
              <a:gd name="connsiteY6609" fmla="*/ 558871 h 2304301"/>
              <a:gd name="connsiteX6610" fmla="*/ 4337361 w 9144000"/>
              <a:gd name="connsiteY6610" fmla="*/ 568100 h 2304301"/>
              <a:gd name="connsiteX6611" fmla="*/ 4355282 w 9144000"/>
              <a:gd name="connsiteY6611" fmla="*/ 579359 h 2304301"/>
              <a:gd name="connsiteX6612" fmla="*/ 4370013 w 9144000"/>
              <a:gd name="connsiteY6612" fmla="*/ 570556 h 2304301"/>
              <a:gd name="connsiteX6613" fmla="*/ 4369434 w 9144000"/>
              <a:gd name="connsiteY6613" fmla="*/ 570182 h 2304301"/>
              <a:gd name="connsiteX6614" fmla="*/ 4399193 w 9144000"/>
              <a:gd name="connsiteY6614" fmla="*/ 557672 h 2304301"/>
              <a:gd name="connsiteX6615" fmla="*/ 4392358 w 9144000"/>
              <a:gd name="connsiteY6615" fmla="*/ 561735 h 2304301"/>
              <a:gd name="connsiteX6616" fmla="*/ 4415933 w 9144000"/>
              <a:gd name="connsiteY6616" fmla="*/ 577463 h 2304301"/>
              <a:gd name="connsiteX6617" fmla="*/ 4422629 w 9144000"/>
              <a:gd name="connsiteY6617" fmla="*/ 573717 h 2304301"/>
              <a:gd name="connsiteX6618" fmla="*/ 8935936 w 9144000"/>
              <a:gd name="connsiteY6618" fmla="*/ 557518 h 2304301"/>
              <a:gd name="connsiteX6619" fmla="*/ 8919612 w 9144000"/>
              <a:gd name="connsiteY6619" fmla="*/ 567698 h 2304301"/>
              <a:gd name="connsiteX6620" fmla="*/ 8937770 w 9144000"/>
              <a:gd name="connsiteY6620" fmla="*/ 579055 h 2304301"/>
              <a:gd name="connsiteX6621" fmla="*/ 8954056 w 9144000"/>
              <a:gd name="connsiteY6621" fmla="*/ 569381 h 2304301"/>
              <a:gd name="connsiteX6622" fmla="*/ 8950321 w 9144000"/>
              <a:gd name="connsiteY6622" fmla="*/ 566940 h 2304301"/>
              <a:gd name="connsiteX6623" fmla="*/ 6624983 w 9144000"/>
              <a:gd name="connsiteY6623" fmla="*/ 557401 h 2304301"/>
              <a:gd name="connsiteX6624" fmla="*/ 6621283 w 9144000"/>
              <a:gd name="connsiteY6624" fmla="*/ 559988 h 2304301"/>
              <a:gd name="connsiteX6625" fmla="*/ 6624871 w 9144000"/>
              <a:gd name="connsiteY6625" fmla="*/ 562442 h 2304301"/>
              <a:gd name="connsiteX6626" fmla="*/ 6628569 w 9144000"/>
              <a:gd name="connsiteY6626" fmla="*/ 559902 h 2304301"/>
              <a:gd name="connsiteX6627" fmla="*/ 8982157 w 9144000"/>
              <a:gd name="connsiteY6627" fmla="*/ 557116 h 2304301"/>
              <a:gd name="connsiteX6628" fmla="*/ 8972502 w 9144000"/>
              <a:gd name="connsiteY6628" fmla="*/ 562856 h 2304301"/>
              <a:gd name="connsiteX6629" fmla="*/ 8996101 w 9144000"/>
              <a:gd name="connsiteY6629" fmla="*/ 578743 h 2304301"/>
              <a:gd name="connsiteX6630" fmla="*/ 9005731 w 9144000"/>
              <a:gd name="connsiteY6630" fmla="*/ 573354 h 2304301"/>
              <a:gd name="connsiteX6631" fmla="*/ 2042334 w 9144000"/>
              <a:gd name="connsiteY6631" fmla="*/ 556667 h 2304301"/>
              <a:gd name="connsiteX6632" fmla="*/ 2038624 w 9144000"/>
              <a:gd name="connsiteY6632" fmla="*/ 559262 h 2304301"/>
              <a:gd name="connsiteX6633" fmla="*/ 2042228 w 9144000"/>
              <a:gd name="connsiteY6633" fmla="*/ 561727 h 2304301"/>
              <a:gd name="connsiteX6634" fmla="*/ 2045936 w 9144000"/>
              <a:gd name="connsiteY6634" fmla="*/ 559179 h 2304301"/>
              <a:gd name="connsiteX6635" fmla="*/ 4259851 w 9144000"/>
              <a:gd name="connsiteY6635" fmla="*/ 555517 h 2304301"/>
              <a:gd name="connsiteX6636" fmla="*/ 4240225 w 9144000"/>
              <a:gd name="connsiteY6636" fmla="*/ 569250 h 2304301"/>
              <a:gd name="connsiteX6637" fmla="*/ 4244101 w 9144000"/>
              <a:gd name="connsiteY6637" fmla="*/ 571434 h 2304301"/>
              <a:gd name="connsiteX6638" fmla="*/ 4263816 w 9144000"/>
              <a:gd name="connsiteY6638" fmla="*/ 557889 h 2304301"/>
              <a:gd name="connsiteX6639" fmla="*/ 8841486 w 9144000"/>
              <a:gd name="connsiteY6639" fmla="*/ 555169 h 2304301"/>
              <a:gd name="connsiteX6640" fmla="*/ 8822818 w 9144000"/>
              <a:gd name="connsiteY6640" fmla="*/ 568214 h 2304301"/>
              <a:gd name="connsiteX6641" fmla="*/ 8826547 w 9144000"/>
              <a:gd name="connsiteY6641" fmla="*/ 570298 h 2304301"/>
              <a:gd name="connsiteX6642" fmla="*/ 8845263 w 9144000"/>
              <a:gd name="connsiteY6642" fmla="*/ 557429 h 2304301"/>
              <a:gd name="connsiteX6643" fmla="*/ 6628500 w 9144000"/>
              <a:gd name="connsiteY6643" fmla="*/ 554941 h 2304301"/>
              <a:gd name="connsiteX6644" fmla="*/ 6627801 w 9144000"/>
              <a:gd name="connsiteY6644" fmla="*/ 555430 h 2304301"/>
              <a:gd name="connsiteX6645" fmla="*/ 6631390 w 9144000"/>
              <a:gd name="connsiteY6645" fmla="*/ 557963 h 2304301"/>
              <a:gd name="connsiteX6646" fmla="*/ 6632070 w 9144000"/>
              <a:gd name="connsiteY6646" fmla="*/ 557496 h 2304301"/>
              <a:gd name="connsiteX6647" fmla="*/ 6621135 w 9144000"/>
              <a:gd name="connsiteY6647" fmla="*/ 554717 h 2304301"/>
              <a:gd name="connsiteX6648" fmla="*/ 6617442 w 9144000"/>
              <a:gd name="connsiteY6648" fmla="*/ 557361 h 2304301"/>
              <a:gd name="connsiteX6649" fmla="*/ 6617813 w 9144000"/>
              <a:gd name="connsiteY6649" fmla="*/ 557614 h 2304301"/>
              <a:gd name="connsiteX6650" fmla="*/ 6621518 w 9144000"/>
              <a:gd name="connsiteY6650" fmla="*/ 554984 h 2304301"/>
              <a:gd name="connsiteX6651" fmla="*/ 2045865 w 9144000"/>
              <a:gd name="connsiteY6651" fmla="*/ 554198 h 2304301"/>
              <a:gd name="connsiteX6652" fmla="*/ 2045159 w 9144000"/>
              <a:gd name="connsiteY6652" fmla="*/ 554692 h 2304301"/>
              <a:gd name="connsiteX6653" fmla="*/ 2048763 w 9144000"/>
              <a:gd name="connsiteY6653" fmla="*/ 557236 h 2304301"/>
              <a:gd name="connsiteX6654" fmla="*/ 2049450 w 9144000"/>
              <a:gd name="connsiteY6654" fmla="*/ 556764 h 2304301"/>
              <a:gd name="connsiteX6655" fmla="*/ 2038526 w 9144000"/>
              <a:gd name="connsiteY6655" fmla="*/ 554011 h 2304301"/>
              <a:gd name="connsiteX6656" fmla="*/ 2034822 w 9144000"/>
              <a:gd name="connsiteY6656" fmla="*/ 556661 h 2304301"/>
              <a:gd name="connsiteX6657" fmla="*/ 2035222 w 9144000"/>
              <a:gd name="connsiteY6657" fmla="*/ 556935 h 2304301"/>
              <a:gd name="connsiteX6658" fmla="*/ 2038938 w 9144000"/>
              <a:gd name="connsiteY6658" fmla="*/ 554298 h 2304301"/>
              <a:gd name="connsiteX6659" fmla="*/ 4255729 w 9144000"/>
              <a:gd name="connsiteY6659" fmla="*/ 553051 h 2304301"/>
              <a:gd name="connsiteX6660" fmla="*/ 4236217 w 9144000"/>
              <a:gd name="connsiteY6660" fmla="*/ 566991 h 2304301"/>
              <a:gd name="connsiteX6661" fmla="*/ 4236552 w 9144000"/>
              <a:gd name="connsiteY6661" fmla="*/ 567180 h 2304301"/>
              <a:gd name="connsiteX6662" fmla="*/ 4256138 w 9144000"/>
              <a:gd name="connsiteY6662" fmla="*/ 553296 h 2304301"/>
              <a:gd name="connsiteX6663" fmla="*/ 4407210 w 9144000"/>
              <a:gd name="connsiteY6663" fmla="*/ 552906 h 2304301"/>
              <a:gd name="connsiteX6664" fmla="*/ 4403139 w 9144000"/>
              <a:gd name="connsiteY6664" fmla="*/ 555327 h 2304301"/>
              <a:gd name="connsiteX6665" fmla="*/ 4426685 w 9144000"/>
              <a:gd name="connsiteY6665" fmla="*/ 571447 h 2304301"/>
              <a:gd name="connsiteX6666" fmla="*/ 4430622 w 9144000"/>
              <a:gd name="connsiteY6666" fmla="*/ 569244 h 2304301"/>
              <a:gd name="connsiteX6667" fmla="*/ 8989272 w 9144000"/>
              <a:gd name="connsiteY6667" fmla="*/ 552887 h 2304301"/>
              <a:gd name="connsiteX6668" fmla="*/ 8986399 w 9144000"/>
              <a:gd name="connsiteY6668" fmla="*/ 554595 h 2304301"/>
              <a:gd name="connsiteX6669" fmla="*/ 9010046 w 9144000"/>
              <a:gd name="connsiteY6669" fmla="*/ 570940 h 2304301"/>
              <a:gd name="connsiteX6670" fmla="*/ 9012792 w 9144000"/>
              <a:gd name="connsiteY6670" fmla="*/ 569403 h 2304301"/>
              <a:gd name="connsiteX6671" fmla="*/ 8837212 w 9144000"/>
              <a:gd name="connsiteY6671" fmla="*/ 552612 h 2304301"/>
              <a:gd name="connsiteX6672" fmla="*/ 8818674 w 9144000"/>
              <a:gd name="connsiteY6672" fmla="*/ 565898 h 2304301"/>
              <a:gd name="connsiteX6673" fmla="*/ 8819157 w 9144000"/>
              <a:gd name="connsiteY6673" fmla="*/ 566168 h 2304301"/>
              <a:gd name="connsiteX6674" fmla="*/ 8837791 w 9144000"/>
              <a:gd name="connsiteY6674" fmla="*/ 552959 h 2304301"/>
              <a:gd name="connsiteX6675" fmla="*/ 6624661 w 9144000"/>
              <a:gd name="connsiteY6675" fmla="*/ 552193 h 2304301"/>
              <a:gd name="connsiteX6676" fmla="*/ 6623944 w 9144000"/>
              <a:gd name="connsiteY6676" fmla="*/ 552707 h 2304301"/>
              <a:gd name="connsiteX6677" fmla="*/ 6624336 w 9144000"/>
              <a:gd name="connsiteY6677" fmla="*/ 552983 h 2304301"/>
              <a:gd name="connsiteX6678" fmla="*/ 6625053 w 9144000"/>
              <a:gd name="connsiteY6678" fmla="*/ 552474 h 2304301"/>
              <a:gd name="connsiteX6679" fmla="*/ 2042065 w 9144000"/>
              <a:gd name="connsiteY6679" fmla="*/ 551477 h 2304301"/>
              <a:gd name="connsiteX6680" fmla="*/ 2041340 w 9144000"/>
              <a:gd name="connsiteY6680" fmla="*/ 551996 h 2304301"/>
              <a:gd name="connsiteX6681" fmla="*/ 2041763 w 9144000"/>
              <a:gd name="connsiteY6681" fmla="*/ 552294 h 2304301"/>
              <a:gd name="connsiteX6682" fmla="*/ 2042488 w 9144000"/>
              <a:gd name="connsiteY6682" fmla="*/ 551780 h 2304301"/>
              <a:gd name="connsiteX6683" fmla="*/ 4302519 w 9144000"/>
              <a:gd name="connsiteY6683" fmla="*/ 550819 h 2304301"/>
              <a:gd name="connsiteX6684" fmla="*/ 4292803 w 9144000"/>
              <a:gd name="connsiteY6684" fmla="*/ 557315 h 2304301"/>
              <a:gd name="connsiteX6685" fmla="*/ 4282141 w 9144000"/>
              <a:gd name="connsiteY6685" fmla="*/ 564508 h 2304301"/>
              <a:gd name="connsiteX6686" fmla="*/ 4292217 w 9144000"/>
              <a:gd name="connsiteY6686" fmla="*/ 570537 h 2304301"/>
              <a:gd name="connsiteX6687" fmla="*/ 4312773 w 9144000"/>
              <a:gd name="connsiteY6687" fmla="*/ 557244 h 2304301"/>
              <a:gd name="connsiteX6688" fmla="*/ 4411037 w 9144000"/>
              <a:gd name="connsiteY6688" fmla="*/ 550632 h 2304301"/>
              <a:gd name="connsiteX6689" fmla="*/ 4410290 w 9144000"/>
              <a:gd name="connsiteY6689" fmla="*/ 551075 h 2304301"/>
              <a:gd name="connsiteX6690" fmla="*/ 4433642 w 9144000"/>
              <a:gd name="connsiteY6690" fmla="*/ 567554 h 2304301"/>
              <a:gd name="connsiteX6691" fmla="*/ 4434239 w 9144000"/>
              <a:gd name="connsiteY6691" fmla="*/ 567220 h 2304301"/>
              <a:gd name="connsiteX6692" fmla="*/ 8946986 w 9144000"/>
              <a:gd name="connsiteY6692" fmla="*/ 550627 h 2304301"/>
              <a:gd name="connsiteX6693" fmla="*/ 8940386 w 9144000"/>
              <a:gd name="connsiteY6693" fmla="*/ 554743 h 2304301"/>
              <a:gd name="connsiteX6694" fmla="*/ 8952493 w 9144000"/>
              <a:gd name="connsiteY6694" fmla="*/ 562640 h 2304301"/>
              <a:gd name="connsiteX6695" fmla="*/ 8958625 w 9144000"/>
              <a:gd name="connsiteY6695" fmla="*/ 566667 h 2304301"/>
              <a:gd name="connsiteX6696" fmla="*/ 8965088 w 9144000"/>
              <a:gd name="connsiteY6696" fmla="*/ 562827 h 2304301"/>
              <a:gd name="connsiteX6697" fmla="*/ 8950327 w 9144000"/>
              <a:gd name="connsiteY6697" fmla="*/ 552886 h 2304301"/>
              <a:gd name="connsiteX6698" fmla="*/ 8884466 w 9144000"/>
              <a:gd name="connsiteY6698" fmla="*/ 550570 h 2304301"/>
              <a:gd name="connsiteX6699" fmla="*/ 8874408 w 9144000"/>
              <a:gd name="connsiteY6699" fmla="*/ 557315 h 2304301"/>
              <a:gd name="connsiteX6700" fmla="*/ 8864365 w 9144000"/>
              <a:gd name="connsiteY6700" fmla="*/ 564090 h 2304301"/>
              <a:gd name="connsiteX6701" fmla="*/ 8874465 w 9144000"/>
              <a:gd name="connsiteY6701" fmla="*/ 570122 h 2304301"/>
              <a:gd name="connsiteX6702" fmla="*/ 8894742 w 9144000"/>
              <a:gd name="connsiteY6702" fmla="*/ 557009 h 2304301"/>
              <a:gd name="connsiteX6703" fmla="*/ 8993238 w 9144000"/>
              <a:gd name="connsiteY6703" fmla="*/ 550530 h 2304301"/>
              <a:gd name="connsiteX6704" fmla="*/ 8992474 w 9144000"/>
              <a:gd name="connsiteY6704" fmla="*/ 550984 h 2304301"/>
              <a:gd name="connsiteX6705" fmla="*/ 9016020 w 9144000"/>
              <a:gd name="connsiteY6705" fmla="*/ 567597 h 2304301"/>
              <a:gd name="connsiteX6706" fmla="*/ 9016630 w 9144000"/>
              <a:gd name="connsiteY6706" fmla="*/ 567256 h 2304301"/>
              <a:gd name="connsiteX6707" fmla="*/ 4366847 w 9144000"/>
              <a:gd name="connsiteY6707" fmla="*/ 549713 h 2304301"/>
              <a:gd name="connsiteX6708" fmla="*/ 4356550 w 9144000"/>
              <a:gd name="connsiteY6708" fmla="*/ 556134 h 2304301"/>
              <a:gd name="connsiteX6709" fmla="*/ 4371557 w 9144000"/>
              <a:gd name="connsiteY6709" fmla="*/ 565925 h 2304301"/>
              <a:gd name="connsiteX6710" fmla="*/ 4374513 w 9144000"/>
              <a:gd name="connsiteY6710" fmla="*/ 567868 h 2304301"/>
              <a:gd name="connsiteX6711" fmla="*/ 4384814 w 9144000"/>
              <a:gd name="connsiteY6711" fmla="*/ 561713 h 2304301"/>
              <a:gd name="connsiteX6712" fmla="*/ 4368585 w 9144000"/>
              <a:gd name="connsiteY6712" fmla="*/ 550885 h 2304301"/>
              <a:gd name="connsiteX6713" fmla="*/ 4335286 w 9144000"/>
              <a:gd name="connsiteY6713" fmla="*/ 547821 h 2304301"/>
              <a:gd name="connsiteX6714" fmla="*/ 4320414 w 9144000"/>
              <a:gd name="connsiteY6714" fmla="*/ 557454 h 2304301"/>
              <a:gd name="connsiteX6715" fmla="*/ 4333016 w 9144000"/>
              <a:gd name="connsiteY6715" fmla="*/ 565371 h 2304301"/>
              <a:gd name="connsiteX6716" fmla="*/ 4347923 w 9144000"/>
              <a:gd name="connsiteY6716" fmla="*/ 556096 h 2304301"/>
              <a:gd name="connsiteX6717" fmla="*/ 8919022 w 9144000"/>
              <a:gd name="connsiteY6717" fmla="*/ 546441 h 2304301"/>
              <a:gd name="connsiteX6718" fmla="*/ 8902616 w 9144000"/>
              <a:gd name="connsiteY6718" fmla="*/ 557067 h 2304301"/>
              <a:gd name="connsiteX6719" fmla="*/ 8915292 w 9144000"/>
              <a:gd name="connsiteY6719" fmla="*/ 564996 h 2304301"/>
              <a:gd name="connsiteX6720" fmla="*/ 8931746 w 9144000"/>
              <a:gd name="connsiteY6720" fmla="*/ 554774 h 2304301"/>
              <a:gd name="connsiteX6721" fmla="*/ 4291911 w 9144000"/>
              <a:gd name="connsiteY6721" fmla="*/ 544171 h 2304301"/>
              <a:gd name="connsiteX6722" fmla="*/ 4271650 w 9144000"/>
              <a:gd name="connsiteY6722" fmla="*/ 558230 h 2304301"/>
              <a:gd name="connsiteX6723" fmla="*/ 4278268 w 9144000"/>
              <a:gd name="connsiteY6723" fmla="*/ 562191 h 2304301"/>
              <a:gd name="connsiteX6724" fmla="*/ 4290680 w 9144000"/>
              <a:gd name="connsiteY6724" fmla="*/ 553784 h 2304301"/>
              <a:gd name="connsiteX6725" fmla="*/ 4298698 w 9144000"/>
              <a:gd name="connsiteY6725" fmla="*/ 548424 h 2304301"/>
              <a:gd name="connsiteX6726" fmla="*/ 8873421 w 9144000"/>
              <a:gd name="connsiteY6726" fmla="*/ 543649 h 2304301"/>
              <a:gd name="connsiteX6727" fmla="*/ 8853403 w 9144000"/>
              <a:gd name="connsiteY6727" fmla="*/ 557543 h 2304301"/>
              <a:gd name="connsiteX6728" fmla="*/ 8860037 w 9144000"/>
              <a:gd name="connsiteY6728" fmla="*/ 561505 h 2304301"/>
              <a:gd name="connsiteX6729" fmla="*/ 8871437 w 9144000"/>
              <a:gd name="connsiteY6729" fmla="*/ 553784 h 2304301"/>
              <a:gd name="connsiteX6730" fmla="*/ 8880222 w 9144000"/>
              <a:gd name="connsiteY6730" fmla="*/ 547911 h 2304301"/>
              <a:gd name="connsiteX6731" fmla="*/ 4377690 w 9144000"/>
              <a:gd name="connsiteY6731" fmla="*/ 542951 h 2304301"/>
              <a:gd name="connsiteX6732" fmla="*/ 4370719 w 9144000"/>
              <a:gd name="connsiteY6732" fmla="*/ 547298 h 2304301"/>
              <a:gd name="connsiteX6733" fmla="*/ 4388776 w 9144000"/>
              <a:gd name="connsiteY6733" fmla="*/ 559345 h 2304301"/>
              <a:gd name="connsiteX6734" fmla="*/ 4395643 w 9144000"/>
              <a:gd name="connsiteY6734" fmla="*/ 555242 h 2304301"/>
              <a:gd name="connsiteX6735" fmla="*/ 8960501 w 9144000"/>
              <a:gd name="connsiteY6735" fmla="*/ 542199 h 2304301"/>
              <a:gd name="connsiteX6736" fmla="*/ 8950804 w 9144000"/>
              <a:gd name="connsiteY6736" fmla="*/ 548247 h 2304301"/>
              <a:gd name="connsiteX6737" fmla="*/ 8952396 w 9144000"/>
              <a:gd name="connsiteY6737" fmla="*/ 549321 h 2304301"/>
              <a:gd name="connsiteX6738" fmla="*/ 8969004 w 9144000"/>
              <a:gd name="connsiteY6738" fmla="*/ 560501 h 2304301"/>
              <a:gd name="connsiteX6739" fmla="*/ 8978705 w 9144000"/>
              <a:gd name="connsiteY6739" fmla="*/ 554738 h 2304301"/>
              <a:gd name="connsiteX6740" fmla="*/ 8930140 w 9144000"/>
              <a:gd name="connsiteY6740" fmla="*/ 539240 h 2304301"/>
              <a:gd name="connsiteX6741" fmla="*/ 8923355 w 9144000"/>
              <a:gd name="connsiteY6741" fmla="*/ 543634 h 2304301"/>
              <a:gd name="connsiteX6742" fmla="*/ 8936196 w 9144000"/>
              <a:gd name="connsiteY6742" fmla="*/ 552010 h 2304301"/>
              <a:gd name="connsiteX6743" fmla="*/ 8942885 w 9144000"/>
              <a:gd name="connsiteY6743" fmla="*/ 547855 h 2304301"/>
              <a:gd name="connsiteX6744" fmla="*/ 4283552 w 9144000"/>
              <a:gd name="connsiteY6744" fmla="*/ 538933 h 2304301"/>
              <a:gd name="connsiteX6745" fmla="*/ 4263201 w 9144000"/>
              <a:gd name="connsiteY6745" fmla="*/ 553174 h 2304301"/>
              <a:gd name="connsiteX6746" fmla="*/ 4267198 w 9144000"/>
              <a:gd name="connsiteY6746" fmla="*/ 555566 h 2304301"/>
              <a:gd name="connsiteX6747" fmla="*/ 4287660 w 9144000"/>
              <a:gd name="connsiteY6747" fmla="*/ 541508 h 2304301"/>
              <a:gd name="connsiteX6748" fmla="*/ 8865277 w 9144000"/>
              <a:gd name="connsiteY6748" fmla="*/ 538545 h 2304301"/>
              <a:gd name="connsiteX6749" fmla="*/ 8845146 w 9144000"/>
              <a:gd name="connsiteY6749" fmla="*/ 552612 h 2304301"/>
              <a:gd name="connsiteX6750" fmla="*/ 8848958 w 9144000"/>
              <a:gd name="connsiteY6750" fmla="*/ 554889 h 2304301"/>
              <a:gd name="connsiteX6751" fmla="*/ 8869175 w 9144000"/>
              <a:gd name="connsiteY6751" fmla="*/ 540988 h 2304301"/>
              <a:gd name="connsiteX6752" fmla="*/ 4320999 w 9144000"/>
              <a:gd name="connsiteY6752" fmla="*/ 538465 h 2304301"/>
              <a:gd name="connsiteX6753" fmla="*/ 4306072 w 9144000"/>
              <a:gd name="connsiteY6753" fmla="*/ 548444 h 2304301"/>
              <a:gd name="connsiteX6754" fmla="*/ 4316374 w 9144000"/>
              <a:gd name="connsiteY6754" fmla="*/ 554915 h 2304301"/>
              <a:gd name="connsiteX6755" fmla="*/ 4331340 w 9144000"/>
              <a:gd name="connsiteY6755" fmla="*/ 545237 h 2304301"/>
              <a:gd name="connsiteX6756" fmla="*/ 4349957 w 9144000"/>
              <a:gd name="connsiteY6756" fmla="*/ 538319 h 2304301"/>
              <a:gd name="connsiteX6757" fmla="*/ 4339563 w 9144000"/>
              <a:gd name="connsiteY6757" fmla="*/ 545051 h 2304301"/>
              <a:gd name="connsiteX6758" fmla="*/ 4352310 w 9144000"/>
              <a:gd name="connsiteY6758" fmla="*/ 553367 h 2304301"/>
              <a:gd name="connsiteX6759" fmla="*/ 4362690 w 9144000"/>
              <a:gd name="connsiteY6759" fmla="*/ 546908 h 2304301"/>
              <a:gd name="connsiteX6760" fmla="*/ 4385746 w 9144000"/>
              <a:gd name="connsiteY6760" fmla="*/ 537928 h 2304301"/>
              <a:gd name="connsiteX6761" fmla="*/ 4381548 w 9144000"/>
              <a:gd name="connsiteY6761" fmla="*/ 540545 h 2304301"/>
              <a:gd name="connsiteX6762" fmla="*/ 4399580 w 9144000"/>
              <a:gd name="connsiteY6762" fmla="*/ 552890 h 2304301"/>
              <a:gd name="connsiteX6763" fmla="*/ 4403677 w 9144000"/>
              <a:gd name="connsiteY6763" fmla="*/ 550441 h 2304301"/>
              <a:gd name="connsiteX6764" fmla="*/ 8967679 w 9144000"/>
              <a:gd name="connsiteY6764" fmla="*/ 537724 h 2304301"/>
              <a:gd name="connsiteX6765" fmla="*/ 8964688 w 9144000"/>
              <a:gd name="connsiteY6765" fmla="*/ 539589 h 2304301"/>
              <a:gd name="connsiteX6766" fmla="*/ 8982954 w 9144000"/>
              <a:gd name="connsiteY6766" fmla="*/ 552214 h 2304301"/>
              <a:gd name="connsiteX6767" fmla="*/ 8985858 w 9144000"/>
              <a:gd name="connsiteY6767" fmla="*/ 550489 h 2304301"/>
              <a:gd name="connsiteX6768" fmla="*/ 8904655 w 9144000"/>
              <a:gd name="connsiteY6768" fmla="*/ 537030 h 2304301"/>
              <a:gd name="connsiteX6769" fmla="*/ 8888211 w 9144000"/>
              <a:gd name="connsiteY6769" fmla="*/ 548058 h 2304301"/>
              <a:gd name="connsiteX6770" fmla="*/ 8898568 w 9144000"/>
              <a:gd name="connsiteY6770" fmla="*/ 554535 h 2304301"/>
              <a:gd name="connsiteX6771" fmla="*/ 8915079 w 9144000"/>
              <a:gd name="connsiteY6771" fmla="*/ 543858 h 2304301"/>
              <a:gd name="connsiteX6772" fmla="*/ 4279256 w 9144000"/>
              <a:gd name="connsiteY6772" fmla="*/ 536241 h 2304301"/>
              <a:gd name="connsiteX6773" fmla="*/ 4259041 w 9144000"/>
              <a:gd name="connsiteY6773" fmla="*/ 550685 h 2304301"/>
              <a:gd name="connsiteX6774" fmla="*/ 4259464 w 9144000"/>
              <a:gd name="connsiteY6774" fmla="*/ 550938 h 2304301"/>
              <a:gd name="connsiteX6775" fmla="*/ 4279754 w 9144000"/>
              <a:gd name="connsiteY6775" fmla="*/ 536553 h 2304301"/>
              <a:gd name="connsiteX6776" fmla="*/ 8860775 w 9144000"/>
              <a:gd name="connsiteY6776" fmla="*/ 535725 h 2304301"/>
              <a:gd name="connsiteX6777" fmla="*/ 8840819 w 9144000"/>
              <a:gd name="connsiteY6777" fmla="*/ 550027 h 2304301"/>
              <a:gd name="connsiteX6778" fmla="*/ 8841420 w 9144000"/>
              <a:gd name="connsiteY6778" fmla="*/ 550387 h 2304301"/>
              <a:gd name="connsiteX6779" fmla="*/ 8861480 w 9144000"/>
              <a:gd name="connsiteY6779" fmla="*/ 536166 h 2304301"/>
              <a:gd name="connsiteX6780" fmla="*/ 4389764 w 9144000"/>
              <a:gd name="connsiteY6780" fmla="*/ 535422 h 2304301"/>
              <a:gd name="connsiteX6781" fmla="*/ 4388885 w 9144000"/>
              <a:gd name="connsiteY6781" fmla="*/ 535970 h 2304301"/>
              <a:gd name="connsiteX6782" fmla="*/ 4406772 w 9144000"/>
              <a:gd name="connsiteY6782" fmla="*/ 548593 h 2304301"/>
              <a:gd name="connsiteX6783" fmla="*/ 4407542 w 9144000"/>
              <a:gd name="connsiteY6783" fmla="*/ 548133 h 2304301"/>
              <a:gd name="connsiteX6784" fmla="*/ 8971764 w 9144000"/>
              <a:gd name="connsiteY6784" fmla="*/ 535176 h 2304301"/>
              <a:gd name="connsiteX6785" fmla="*/ 8970864 w 9144000"/>
              <a:gd name="connsiteY6785" fmla="*/ 535737 h 2304301"/>
              <a:gd name="connsiteX6786" fmla="*/ 8989069 w 9144000"/>
              <a:gd name="connsiteY6786" fmla="*/ 548582 h 2304301"/>
              <a:gd name="connsiteX6787" fmla="*/ 8989858 w 9144000"/>
              <a:gd name="connsiteY6787" fmla="*/ 548113 h 2304301"/>
              <a:gd name="connsiteX6788" fmla="*/ 4310360 w 9144000"/>
              <a:gd name="connsiteY6788" fmla="*/ 531499 h 2304301"/>
              <a:gd name="connsiteX6789" fmla="*/ 4295419 w 9144000"/>
              <a:gd name="connsiteY6789" fmla="*/ 541751 h 2304301"/>
              <a:gd name="connsiteX6790" fmla="*/ 4302255 w 9144000"/>
              <a:gd name="connsiteY6790" fmla="*/ 546046 h 2304301"/>
              <a:gd name="connsiteX6791" fmla="*/ 4317258 w 9144000"/>
              <a:gd name="connsiteY6791" fmla="*/ 536016 h 2304301"/>
              <a:gd name="connsiteX6792" fmla="*/ 4360752 w 9144000"/>
              <a:gd name="connsiteY6792" fmla="*/ 531327 h 2304301"/>
              <a:gd name="connsiteX6793" fmla="*/ 4353760 w 9144000"/>
              <a:gd name="connsiteY6793" fmla="*/ 535855 h 2304301"/>
              <a:gd name="connsiteX6794" fmla="*/ 4366566 w 9144000"/>
              <a:gd name="connsiteY6794" fmla="*/ 544497 h 2304301"/>
              <a:gd name="connsiteX6795" fmla="*/ 4373576 w 9144000"/>
              <a:gd name="connsiteY6795" fmla="*/ 540135 h 2304301"/>
              <a:gd name="connsiteX6796" fmla="*/ 4367312 w 9144000"/>
              <a:gd name="connsiteY6796" fmla="*/ 535846 h 2304301"/>
              <a:gd name="connsiteX6797" fmla="*/ 8943575 w 9144000"/>
              <a:gd name="connsiteY6797" fmla="*/ 530538 h 2304301"/>
              <a:gd name="connsiteX6798" fmla="*/ 8933872 w 9144000"/>
              <a:gd name="connsiteY6798" fmla="*/ 536823 h 2304301"/>
              <a:gd name="connsiteX6799" fmla="*/ 8946706 w 9144000"/>
              <a:gd name="connsiteY6799" fmla="*/ 545482 h 2304301"/>
              <a:gd name="connsiteX6800" fmla="*/ 8956465 w 9144000"/>
              <a:gd name="connsiteY6800" fmla="*/ 539419 h 2304301"/>
              <a:gd name="connsiteX6801" fmla="*/ 8949626 w 9144000"/>
              <a:gd name="connsiteY6801" fmla="*/ 534708 h 2304301"/>
              <a:gd name="connsiteX6802" fmla="*/ 864478 w 9144000"/>
              <a:gd name="connsiteY6802" fmla="*/ 530143 h 2304301"/>
              <a:gd name="connsiteX6803" fmla="*/ 139255 w 9144000"/>
              <a:gd name="connsiteY6803" fmla="*/ 656408 h 2304301"/>
              <a:gd name="connsiteX6804" fmla="*/ 40189 w 9144000"/>
              <a:gd name="connsiteY6804" fmla="*/ 690017 h 2304301"/>
              <a:gd name="connsiteX6805" fmla="*/ 61311 w 9144000"/>
              <a:gd name="connsiteY6805" fmla="*/ 704550 h 2304301"/>
              <a:gd name="connsiteX6806" fmla="*/ 110047 w 9144000"/>
              <a:gd name="connsiteY6806" fmla="*/ 733582 h 2304301"/>
              <a:gd name="connsiteX6807" fmla="*/ 138571 w 9144000"/>
              <a:gd name="connsiteY6807" fmla="*/ 725340 h 2304301"/>
              <a:gd name="connsiteX6808" fmla="*/ 1125078 w 9144000"/>
              <a:gd name="connsiteY6808" fmla="*/ 631803 h 2304301"/>
              <a:gd name="connsiteX6809" fmla="*/ 1625437 w 9144000"/>
              <a:gd name="connsiteY6809" fmla="*/ 738949 h 2304301"/>
              <a:gd name="connsiteX6810" fmla="*/ 1717457 w 9144000"/>
              <a:gd name="connsiteY6810" fmla="*/ 766890 h 2304301"/>
              <a:gd name="connsiteX6811" fmla="*/ 1778585 w 9144000"/>
              <a:gd name="connsiteY6811" fmla="*/ 727350 h 2304301"/>
              <a:gd name="connsiteX6812" fmla="*/ 1624529 w 9144000"/>
              <a:gd name="connsiteY6812" fmla="*/ 672372 h 2304301"/>
              <a:gd name="connsiteX6813" fmla="*/ 1125078 w 9144000"/>
              <a:gd name="connsiteY6813" fmla="*/ 546608 h 2304301"/>
              <a:gd name="connsiteX6814" fmla="*/ 864478 w 9144000"/>
              <a:gd name="connsiteY6814" fmla="*/ 530143 h 2304301"/>
              <a:gd name="connsiteX6815" fmla="*/ 5446461 w 9144000"/>
              <a:gd name="connsiteY6815" fmla="*/ 530019 h 2304301"/>
              <a:gd name="connsiteX6816" fmla="*/ 4721993 w 9144000"/>
              <a:gd name="connsiteY6816" fmla="*/ 655645 h 2304301"/>
              <a:gd name="connsiteX6817" fmla="*/ 4618462 w 9144000"/>
              <a:gd name="connsiteY6817" fmla="*/ 690870 h 2304301"/>
              <a:gd name="connsiteX6818" fmla="*/ 4641363 w 9144000"/>
              <a:gd name="connsiteY6818" fmla="*/ 706973 h 2304301"/>
              <a:gd name="connsiteX6819" fmla="*/ 4688023 w 9144000"/>
              <a:gd name="connsiteY6819" fmla="*/ 734756 h 2304301"/>
              <a:gd name="connsiteX6820" fmla="*/ 4720611 w 9144000"/>
              <a:gd name="connsiteY6820" fmla="*/ 725340 h 2304301"/>
              <a:gd name="connsiteX6821" fmla="*/ 5707523 w 9144000"/>
              <a:gd name="connsiteY6821" fmla="*/ 631803 h 2304301"/>
              <a:gd name="connsiteX6822" fmla="*/ 6207879 w 9144000"/>
              <a:gd name="connsiteY6822" fmla="*/ 738949 h 2304301"/>
              <a:gd name="connsiteX6823" fmla="*/ 6300901 w 9144000"/>
              <a:gd name="connsiteY6823" fmla="*/ 767194 h 2304301"/>
              <a:gd name="connsiteX6824" fmla="*/ 6361931 w 9144000"/>
              <a:gd name="connsiteY6824" fmla="*/ 727719 h 2304301"/>
              <a:gd name="connsiteX6825" fmla="*/ 6206973 w 9144000"/>
              <a:gd name="connsiteY6825" fmla="*/ 672419 h 2304301"/>
              <a:gd name="connsiteX6826" fmla="*/ 5707523 w 9144000"/>
              <a:gd name="connsiteY6826" fmla="*/ 546608 h 2304301"/>
              <a:gd name="connsiteX6827" fmla="*/ 5446461 w 9144000"/>
              <a:gd name="connsiteY6827" fmla="*/ 530019 h 2304301"/>
              <a:gd name="connsiteX6828" fmla="*/ 8893604 w 9144000"/>
              <a:gd name="connsiteY6828" fmla="*/ 529792 h 2304301"/>
              <a:gd name="connsiteX6829" fmla="*/ 8877106 w 9144000"/>
              <a:gd name="connsiteY6829" fmla="*/ 541112 h 2304301"/>
              <a:gd name="connsiteX6830" fmla="*/ 8883970 w 9144000"/>
              <a:gd name="connsiteY6830" fmla="*/ 545405 h 2304301"/>
              <a:gd name="connsiteX6831" fmla="*/ 8900534 w 9144000"/>
              <a:gd name="connsiteY6831" fmla="*/ 534331 h 2304301"/>
              <a:gd name="connsiteX6832" fmla="*/ 8915808 w 9144000"/>
              <a:gd name="connsiteY6832" fmla="*/ 529551 h 2304301"/>
              <a:gd name="connsiteX6833" fmla="*/ 8908883 w 9144000"/>
              <a:gd name="connsiteY6833" fmla="*/ 534195 h 2304301"/>
              <a:gd name="connsiteX6834" fmla="*/ 8919406 w 9144000"/>
              <a:gd name="connsiteY6834" fmla="*/ 541059 h 2304301"/>
              <a:gd name="connsiteX6835" fmla="*/ 8926268 w 9144000"/>
              <a:gd name="connsiteY6835" fmla="*/ 536622 h 2304301"/>
              <a:gd name="connsiteX6836" fmla="*/ 4335652 w 9144000"/>
              <a:gd name="connsiteY6836" fmla="*/ 528669 h 2304301"/>
              <a:gd name="connsiteX6837" fmla="*/ 4325182 w 9144000"/>
              <a:gd name="connsiteY6837" fmla="*/ 535668 h 2304301"/>
              <a:gd name="connsiteX6838" fmla="*/ 4335613 w 9144000"/>
              <a:gd name="connsiteY6838" fmla="*/ 542474 h 2304301"/>
              <a:gd name="connsiteX6839" fmla="*/ 4346081 w 9144000"/>
              <a:gd name="connsiteY6839" fmla="*/ 535704 h 2304301"/>
              <a:gd name="connsiteX6840" fmla="*/ 4368808 w 9144000"/>
              <a:gd name="connsiteY6840" fmla="*/ 526109 h 2304301"/>
              <a:gd name="connsiteX6841" fmla="*/ 4364542 w 9144000"/>
              <a:gd name="connsiteY6841" fmla="*/ 528872 h 2304301"/>
              <a:gd name="connsiteX6842" fmla="*/ 4369434 w 9144000"/>
              <a:gd name="connsiteY6842" fmla="*/ 532252 h 2304301"/>
              <a:gd name="connsiteX6843" fmla="*/ 4377438 w 9144000"/>
              <a:gd name="connsiteY6843" fmla="*/ 537732 h 2304301"/>
              <a:gd name="connsiteX6844" fmla="*/ 4381682 w 9144000"/>
              <a:gd name="connsiteY6844" fmla="*/ 535092 h 2304301"/>
              <a:gd name="connsiteX6845" fmla="*/ 4302018 w 9144000"/>
              <a:gd name="connsiteY6845" fmla="*/ 526036 h 2304301"/>
              <a:gd name="connsiteX6846" fmla="*/ 4291954 w 9144000"/>
              <a:gd name="connsiteY6846" fmla="*/ 533055 h 2304301"/>
              <a:gd name="connsiteX6847" fmla="*/ 4287045 w 9144000"/>
              <a:gd name="connsiteY6847" fmla="*/ 536490 h 2304301"/>
              <a:gd name="connsiteX6848" fmla="*/ 4291183 w 9144000"/>
              <a:gd name="connsiteY6848" fmla="*/ 539089 h 2304301"/>
              <a:gd name="connsiteX6849" fmla="*/ 4306232 w 9144000"/>
              <a:gd name="connsiteY6849" fmla="*/ 528795 h 2304301"/>
              <a:gd name="connsiteX6850" fmla="*/ 8950791 w 9144000"/>
              <a:gd name="connsiteY6850" fmla="*/ 525864 h 2304301"/>
              <a:gd name="connsiteX6851" fmla="*/ 8947703 w 9144000"/>
              <a:gd name="connsiteY6851" fmla="*/ 527864 h 2304301"/>
              <a:gd name="connsiteX6852" fmla="*/ 8952420 w 9144000"/>
              <a:gd name="connsiteY6852" fmla="*/ 531109 h 2304301"/>
              <a:gd name="connsiteX6853" fmla="*/ 8960667 w 9144000"/>
              <a:gd name="connsiteY6853" fmla="*/ 536809 h 2304301"/>
              <a:gd name="connsiteX6854" fmla="*/ 8963696 w 9144000"/>
              <a:gd name="connsiteY6854" fmla="*/ 534927 h 2304301"/>
              <a:gd name="connsiteX6855" fmla="*/ 8885460 w 9144000"/>
              <a:gd name="connsiteY6855" fmla="*/ 524459 h 2304301"/>
              <a:gd name="connsiteX6856" fmla="*/ 8873135 w 9144000"/>
              <a:gd name="connsiteY6856" fmla="*/ 533055 h 2304301"/>
              <a:gd name="connsiteX6857" fmla="*/ 8868926 w 9144000"/>
              <a:gd name="connsiteY6857" fmla="*/ 535996 h 2304301"/>
              <a:gd name="connsiteX6858" fmla="*/ 8872863 w 9144000"/>
              <a:gd name="connsiteY6858" fmla="*/ 538458 h 2304301"/>
              <a:gd name="connsiteX6859" fmla="*/ 8889480 w 9144000"/>
              <a:gd name="connsiteY6859" fmla="*/ 527091 h 2304301"/>
              <a:gd name="connsiteX6860" fmla="*/ 4372969 w 9144000"/>
              <a:gd name="connsiteY6860" fmla="*/ 523414 h 2304301"/>
              <a:gd name="connsiteX6861" fmla="*/ 4371990 w 9144000"/>
              <a:gd name="connsiteY6861" fmla="*/ 524048 h 2304301"/>
              <a:gd name="connsiteX6862" fmla="*/ 4384848 w 9144000"/>
              <a:gd name="connsiteY6862" fmla="*/ 533122 h 2304301"/>
              <a:gd name="connsiteX6863" fmla="*/ 4385756 w 9144000"/>
              <a:gd name="connsiteY6863" fmla="*/ 532557 h 2304301"/>
              <a:gd name="connsiteX6864" fmla="*/ 4297637 w 9144000"/>
              <a:gd name="connsiteY6864" fmla="*/ 523167 h 2304301"/>
              <a:gd name="connsiteX6865" fmla="*/ 4292803 w 9144000"/>
              <a:gd name="connsiteY6865" fmla="*/ 526562 h 2304301"/>
              <a:gd name="connsiteX6866" fmla="*/ 4282715 w 9144000"/>
              <a:gd name="connsiteY6866" fmla="*/ 533770 h 2304301"/>
              <a:gd name="connsiteX6867" fmla="*/ 4283227 w 9144000"/>
              <a:gd name="connsiteY6867" fmla="*/ 534091 h 2304301"/>
              <a:gd name="connsiteX6868" fmla="*/ 4289831 w 9144000"/>
              <a:gd name="connsiteY6868" fmla="*/ 529410 h 2304301"/>
              <a:gd name="connsiteX6869" fmla="*/ 4298228 w 9144000"/>
              <a:gd name="connsiteY6869" fmla="*/ 523554 h 2304301"/>
              <a:gd name="connsiteX6870" fmla="*/ 8954963 w 9144000"/>
              <a:gd name="connsiteY6870" fmla="*/ 523162 h 2304301"/>
              <a:gd name="connsiteX6871" fmla="*/ 8953960 w 9144000"/>
              <a:gd name="connsiteY6871" fmla="*/ 523811 h 2304301"/>
              <a:gd name="connsiteX6872" fmla="*/ 8966897 w 9144000"/>
              <a:gd name="connsiteY6872" fmla="*/ 532939 h 2304301"/>
              <a:gd name="connsiteX6873" fmla="*/ 8967827 w 9144000"/>
              <a:gd name="connsiteY6873" fmla="*/ 532361 h 2304301"/>
              <a:gd name="connsiteX6874" fmla="*/ 8904801 w 9144000"/>
              <a:gd name="connsiteY6874" fmla="*/ 522109 h 2304301"/>
              <a:gd name="connsiteX6875" fmla="*/ 8897760 w 9144000"/>
              <a:gd name="connsiteY6875" fmla="*/ 526940 h 2304301"/>
              <a:gd name="connsiteX6876" fmla="*/ 8904760 w 9144000"/>
              <a:gd name="connsiteY6876" fmla="*/ 531506 h 2304301"/>
              <a:gd name="connsiteX6877" fmla="*/ 8911769 w 9144000"/>
              <a:gd name="connsiteY6877" fmla="*/ 526820 h 2304301"/>
              <a:gd name="connsiteX6878" fmla="*/ 4324978 w 9144000"/>
              <a:gd name="connsiteY6878" fmla="*/ 521468 h 2304301"/>
              <a:gd name="connsiteX6879" fmla="*/ 4314470 w 9144000"/>
              <a:gd name="connsiteY6879" fmla="*/ 528679 h 2304301"/>
              <a:gd name="connsiteX6880" fmla="*/ 4321435 w 9144000"/>
              <a:gd name="connsiteY6880" fmla="*/ 533223 h 2304301"/>
              <a:gd name="connsiteX6881" fmla="*/ 4331967 w 9144000"/>
              <a:gd name="connsiteY6881" fmla="*/ 526183 h 2304301"/>
              <a:gd name="connsiteX6882" fmla="*/ 4346433 w 9144000"/>
              <a:gd name="connsiteY6882" fmla="*/ 521461 h 2304301"/>
              <a:gd name="connsiteX6883" fmla="*/ 4339398 w 9144000"/>
              <a:gd name="connsiteY6883" fmla="*/ 526164 h 2304301"/>
              <a:gd name="connsiteX6884" fmla="*/ 4349888 w 9144000"/>
              <a:gd name="connsiteY6884" fmla="*/ 533243 h 2304301"/>
              <a:gd name="connsiteX6885" fmla="*/ 4356926 w 9144000"/>
              <a:gd name="connsiteY6885" fmla="*/ 528691 h 2304301"/>
              <a:gd name="connsiteX6886" fmla="*/ 8880851 w 9144000"/>
              <a:gd name="connsiteY6886" fmla="*/ 521440 h 2304301"/>
              <a:gd name="connsiteX6887" fmla="*/ 8873559 w 9144000"/>
              <a:gd name="connsiteY6887" fmla="*/ 526562 h 2304301"/>
              <a:gd name="connsiteX6888" fmla="*/ 8864372 w 9144000"/>
              <a:gd name="connsiteY6888" fmla="*/ 533147 h 2304301"/>
              <a:gd name="connsiteX6889" fmla="*/ 8865099 w 9144000"/>
              <a:gd name="connsiteY6889" fmla="*/ 533602 h 2304301"/>
              <a:gd name="connsiteX6890" fmla="*/ 8871012 w 9144000"/>
              <a:gd name="connsiteY6890" fmla="*/ 529410 h 2304301"/>
              <a:gd name="connsiteX6891" fmla="*/ 8881670 w 9144000"/>
              <a:gd name="connsiteY6891" fmla="*/ 521977 h 2304301"/>
              <a:gd name="connsiteX6892" fmla="*/ 8929155 w 9144000"/>
              <a:gd name="connsiteY6892" fmla="*/ 520600 h 2304301"/>
              <a:gd name="connsiteX6893" fmla="*/ 8919462 w 9144000"/>
              <a:gd name="connsiteY6893" fmla="*/ 527100 h 2304301"/>
              <a:gd name="connsiteX6894" fmla="*/ 8929998 w 9144000"/>
              <a:gd name="connsiteY6894" fmla="*/ 534209 h 2304301"/>
              <a:gd name="connsiteX6895" fmla="*/ 8939751 w 9144000"/>
              <a:gd name="connsiteY6895" fmla="*/ 527903 h 2304301"/>
              <a:gd name="connsiteX6896" fmla="*/ 8896690 w 9144000"/>
              <a:gd name="connsiteY6896" fmla="*/ 516627 h 2304301"/>
              <a:gd name="connsiteX6897" fmla="*/ 8889566 w 9144000"/>
              <a:gd name="connsiteY6897" fmla="*/ 521595 h 2304301"/>
              <a:gd name="connsiteX6898" fmla="*/ 8893635 w 9144000"/>
              <a:gd name="connsiteY6898" fmla="*/ 524249 h 2304301"/>
              <a:gd name="connsiteX6899" fmla="*/ 8900758 w 9144000"/>
              <a:gd name="connsiteY6899" fmla="*/ 519377 h 2304301"/>
              <a:gd name="connsiteX6900" fmla="*/ 4354485 w 9144000"/>
              <a:gd name="connsiteY6900" fmla="*/ 516078 h 2304301"/>
              <a:gd name="connsiteX6901" fmla="*/ 4350184 w 9144000"/>
              <a:gd name="connsiteY6901" fmla="*/ 518953 h 2304301"/>
              <a:gd name="connsiteX6902" fmla="*/ 4360724 w 9144000"/>
              <a:gd name="connsiteY6902" fmla="*/ 526235 h 2304301"/>
              <a:gd name="connsiteX6903" fmla="*/ 4365018 w 9144000"/>
              <a:gd name="connsiteY6903" fmla="*/ 523458 h 2304301"/>
              <a:gd name="connsiteX6904" fmla="*/ 4316636 w 9144000"/>
              <a:gd name="connsiteY6904" fmla="*/ 515841 h 2304301"/>
              <a:gd name="connsiteX6905" fmla="*/ 4306078 w 9144000"/>
              <a:gd name="connsiteY6905" fmla="*/ 523204 h 2304301"/>
              <a:gd name="connsiteX6906" fmla="*/ 4310341 w 9144000"/>
              <a:gd name="connsiteY6906" fmla="*/ 525985 h 2304301"/>
              <a:gd name="connsiteX6907" fmla="*/ 4320933 w 9144000"/>
              <a:gd name="connsiteY6907" fmla="*/ 518739 h 2304301"/>
              <a:gd name="connsiteX6908" fmla="*/ 8936374 w 9144000"/>
              <a:gd name="connsiteY6908" fmla="*/ 515758 h 2304301"/>
              <a:gd name="connsiteX6909" fmla="*/ 8933198 w 9144000"/>
              <a:gd name="connsiteY6909" fmla="*/ 517888 h 2304301"/>
              <a:gd name="connsiteX6910" fmla="*/ 8943878 w 9144000"/>
              <a:gd name="connsiteY6910" fmla="*/ 525234 h 2304301"/>
              <a:gd name="connsiteX6911" fmla="*/ 8947006 w 9144000"/>
              <a:gd name="connsiteY6911" fmla="*/ 523210 h 2304301"/>
              <a:gd name="connsiteX6912" fmla="*/ 4335733 w 9144000"/>
              <a:gd name="connsiteY6912" fmla="*/ 514088 h 2304301"/>
              <a:gd name="connsiteX6913" fmla="*/ 4328677 w 9144000"/>
              <a:gd name="connsiteY6913" fmla="*/ 518930 h 2304301"/>
              <a:gd name="connsiteX6914" fmla="*/ 4335713 w 9144000"/>
              <a:gd name="connsiteY6914" fmla="*/ 523678 h 2304301"/>
              <a:gd name="connsiteX6915" fmla="*/ 4342787 w 9144000"/>
              <a:gd name="connsiteY6915" fmla="*/ 518949 h 2304301"/>
              <a:gd name="connsiteX6916" fmla="*/ 8892111 w 9144000"/>
              <a:gd name="connsiteY6916" fmla="*/ 513531 h 2304301"/>
              <a:gd name="connsiteX6917" fmla="*/ 8884933 w 9144000"/>
              <a:gd name="connsiteY6917" fmla="*/ 518573 h 2304301"/>
              <a:gd name="connsiteX6918" fmla="*/ 8885769 w 9144000"/>
              <a:gd name="connsiteY6918" fmla="*/ 519119 h 2304301"/>
              <a:gd name="connsiteX6919" fmla="*/ 8892959 w 9144000"/>
              <a:gd name="connsiteY6919" fmla="*/ 514104 h 2304301"/>
              <a:gd name="connsiteX6920" fmla="*/ 4358691 w 9144000"/>
              <a:gd name="connsiteY6920" fmla="*/ 513266 h 2304301"/>
              <a:gd name="connsiteX6921" fmla="*/ 4357636 w 9144000"/>
              <a:gd name="connsiteY6921" fmla="*/ 513972 h 2304301"/>
              <a:gd name="connsiteX6922" fmla="*/ 4368216 w 9144000"/>
              <a:gd name="connsiteY6922" fmla="*/ 521390 h 2304301"/>
              <a:gd name="connsiteX6923" fmla="*/ 4369225 w 9144000"/>
              <a:gd name="connsiteY6923" fmla="*/ 520737 h 2304301"/>
              <a:gd name="connsiteX6924" fmla="*/ 4367312 w 9144000"/>
              <a:gd name="connsiteY6924" fmla="*/ 519369 h 2304301"/>
              <a:gd name="connsiteX6925" fmla="*/ 8918102 w 9144000"/>
              <a:gd name="connsiteY6925" fmla="*/ 512983 h 2304301"/>
              <a:gd name="connsiteX6926" fmla="*/ 8908402 w 9144000"/>
              <a:gd name="connsiteY6926" fmla="*/ 519638 h 2304301"/>
              <a:gd name="connsiteX6927" fmla="*/ 8915425 w 9144000"/>
              <a:gd name="connsiteY6927" fmla="*/ 524377 h 2304301"/>
              <a:gd name="connsiteX6928" fmla="*/ 8925176 w 9144000"/>
              <a:gd name="connsiteY6928" fmla="*/ 517858 h 2304301"/>
              <a:gd name="connsiteX6929" fmla="*/ 8940579 w 9144000"/>
              <a:gd name="connsiteY6929" fmla="*/ 512938 h 2304301"/>
              <a:gd name="connsiteX6930" fmla="*/ 8939501 w 9144000"/>
              <a:gd name="connsiteY6930" fmla="*/ 513662 h 2304301"/>
              <a:gd name="connsiteX6931" fmla="*/ 8950186 w 9144000"/>
              <a:gd name="connsiteY6931" fmla="*/ 521155 h 2304301"/>
              <a:gd name="connsiteX6932" fmla="*/ 8951220 w 9144000"/>
              <a:gd name="connsiteY6932" fmla="*/ 520486 h 2304301"/>
              <a:gd name="connsiteX6933" fmla="*/ 8949626 w 9144000"/>
              <a:gd name="connsiteY6933" fmla="*/ 519346 h 2304301"/>
              <a:gd name="connsiteX6934" fmla="*/ 4312265 w 9144000"/>
              <a:gd name="connsiteY6934" fmla="*/ 512892 h 2304301"/>
              <a:gd name="connsiteX6935" fmla="*/ 4301675 w 9144000"/>
              <a:gd name="connsiteY6935" fmla="*/ 520331 h 2304301"/>
              <a:gd name="connsiteX6936" fmla="*/ 4302282 w 9144000"/>
              <a:gd name="connsiteY6936" fmla="*/ 520727 h 2304301"/>
              <a:gd name="connsiteX6937" fmla="*/ 4312901 w 9144000"/>
              <a:gd name="connsiteY6937" fmla="*/ 513321 h 2304301"/>
              <a:gd name="connsiteX6938" fmla="*/ 4343773 w 9144000"/>
              <a:gd name="connsiteY6938" fmla="*/ 508572 h 2304301"/>
              <a:gd name="connsiteX6939" fmla="*/ 4339451 w 9144000"/>
              <a:gd name="connsiteY6939" fmla="*/ 511538 h 2304301"/>
              <a:gd name="connsiteX6940" fmla="*/ 4346543 w 9144000"/>
              <a:gd name="connsiteY6940" fmla="*/ 516438 h 2304301"/>
              <a:gd name="connsiteX6941" fmla="*/ 4350870 w 9144000"/>
              <a:gd name="connsiteY6941" fmla="*/ 513545 h 2304301"/>
              <a:gd name="connsiteX6942" fmla="*/ 4327391 w 9144000"/>
              <a:gd name="connsiteY6942" fmla="*/ 508340 h 2304301"/>
              <a:gd name="connsiteX6943" fmla="*/ 4320306 w 9144000"/>
              <a:gd name="connsiteY6943" fmla="*/ 513282 h 2304301"/>
              <a:gd name="connsiteX6944" fmla="*/ 4324638 w 9144000"/>
              <a:gd name="connsiteY6944" fmla="*/ 516205 h 2304301"/>
              <a:gd name="connsiteX6945" fmla="*/ 4331747 w 9144000"/>
              <a:gd name="connsiteY6945" fmla="*/ 511342 h 2304301"/>
              <a:gd name="connsiteX6946" fmla="*/ 8925334 w 9144000"/>
              <a:gd name="connsiteY6946" fmla="*/ 508021 h 2304301"/>
              <a:gd name="connsiteX6947" fmla="*/ 8922089 w 9144000"/>
              <a:gd name="connsiteY6947" fmla="*/ 510247 h 2304301"/>
              <a:gd name="connsiteX6948" fmla="*/ 8929222 w 9144000"/>
              <a:gd name="connsiteY6948" fmla="*/ 515153 h 2304301"/>
              <a:gd name="connsiteX6949" fmla="*/ 8932441 w 9144000"/>
              <a:gd name="connsiteY6949" fmla="*/ 513001 h 2304301"/>
              <a:gd name="connsiteX6950" fmla="*/ 8909961 w 9144000"/>
              <a:gd name="connsiteY6950" fmla="*/ 507372 h 2304301"/>
              <a:gd name="connsiteX6951" fmla="*/ 8900254 w 9144000"/>
              <a:gd name="connsiteY6951" fmla="*/ 514141 h 2304301"/>
              <a:gd name="connsiteX6952" fmla="*/ 8904361 w 9144000"/>
              <a:gd name="connsiteY6952" fmla="*/ 516912 h 2304301"/>
              <a:gd name="connsiteX6953" fmla="*/ 8914119 w 9144000"/>
              <a:gd name="connsiteY6953" fmla="*/ 510238 h 2304301"/>
              <a:gd name="connsiteX6954" fmla="*/ 4347982 w 9144000"/>
              <a:gd name="connsiteY6954" fmla="*/ 505684 h 2304301"/>
              <a:gd name="connsiteX6955" fmla="*/ 4346888 w 9144000"/>
              <a:gd name="connsiteY6955" fmla="*/ 506435 h 2304301"/>
              <a:gd name="connsiteX6956" fmla="*/ 4354022 w 9144000"/>
              <a:gd name="connsiteY6956" fmla="*/ 511438 h 2304301"/>
              <a:gd name="connsiteX6957" fmla="*/ 4355095 w 9144000"/>
              <a:gd name="connsiteY6957" fmla="*/ 510720 h 2304301"/>
              <a:gd name="connsiteX6958" fmla="*/ 4323026 w 9144000"/>
              <a:gd name="connsiteY6958" fmla="*/ 505333 h 2304301"/>
              <a:gd name="connsiteX6959" fmla="*/ 4315921 w 9144000"/>
              <a:gd name="connsiteY6959" fmla="*/ 510323 h 2304301"/>
              <a:gd name="connsiteX6960" fmla="*/ 4316571 w 9144000"/>
              <a:gd name="connsiteY6960" fmla="*/ 510761 h 2304301"/>
              <a:gd name="connsiteX6961" fmla="*/ 4323694 w 9144000"/>
              <a:gd name="connsiteY6961" fmla="*/ 505793 h 2304301"/>
              <a:gd name="connsiteX6962" fmla="*/ 8929550 w 9144000"/>
              <a:gd name="connsiteY6962" fmla="*/ 505127 h 2304301"/>
              <a:gd name="connsiteX6963" fmla="*/ 8928429 w 9144000"/>
              <a:gd name="connsiteY6963" fmla="*/ 505897 h 2304301"/>
              <a:gd name="connsiteX6964" fmla="*/ 8935573 w 9144000"/>
              <a:gd name="connsiteY6964" fmla="*/ 510907 h 2304301"/>
              <a:gd name="connsiteX6965" fmla="*/ 8936673 w 9144000"/>
              <a:gd name="connsiteY6965" fmla="*/ 510172 h 2304301"/>
              <a:gd name="connsiteX6966" fmla="*/ 8905377 w 9144000"/>
              <a:gd name="connsiteY6966" fmla="*/ 504212 h 2304301"/>
              <a:gd name="connsiteX6967" fmla="*/ 8895657 w 9144000"/>
              <a:gd name="connsiteY6967" fmla="*/ 511040 h 2304301"/>
              <a:gd name="connsiteX6968" fmla="*/ 8896519 w 9144000"/>
              <a:gd name="connsiteY6968" fmla="*/ 511621 h 2304301"/>
              <a:gd name="connsiteX6969" fmla="*/ 8906264 w 9144000"/>
              <a:gd name="connsiteY6969" fmla="*/ 504824 h 2304301"/>
              <a:gd name="connsiteX6970" fmla="*/ 4335434 w 9144000"/>
              <a:gd name="connsiteY6970" fmla="*/ 502730 h 2304301"/>
              <a:gd name="connsiteX6971" fmla="*/ 4331089 w 9144000"/>
              <a:gd name="connsiteY6971" fmla="*/ 505761 h 2304301"/>
              <a:gd name="connsiteX6972" fmla="*/ 4335476 w 9144000"/>
              <a:gd name="connsiteY6972" fmla="*/ 508792 h 2304301"/>
              <a:gd name="connsiteX6973" fmla="*/ 4339832 w 9144000"/>
              <a:gd name="connsiteY6973" fmla="*/ 505812 h 2304301"/>
              <a:gd name="connsiteX6974" fmla="*/ 8917203 w 9144000"/>
              <a:gd name="connsiteY6974" fmla="*/ 502321 h 2304301"/>
              <a:gd name="connsiteX6975" fmla="*/ 8913907 w 9144000"/>
              <a:gd name="connsiteY6975" fmla="*/ 504620 h 2304301"/>
              <a:gd name="connsiteX6976" fmla="*/ 8918108 w 9144000"/>
              <a:gd name="connsiteY6976" fmla="*/ 507509 h 2304301"/>
              <a:gd name="connsiteX6977" fmla="*/ 8921396 w 9144000"/>
              <a:gd name="connsiteY6977" fmla="*/ 505260 h 2304301"/>
              <a:gd name="connsiteX6978" fmla="*/ 4339654 w 9144000"/>
              <a:gd name="connsiteY6978" fmla="*/ 499788 h 2304301"/>
              <a:gd name="connsiteX6979" fmla="*/ 4338528 w 9144000"/>
              <a:gd name="connsiteY6979" fmla="*/ 500573 h 2304301"/>
              <a:gd name="connsiteX6980" fmla="*/ 4342954 w 9144000"/>
              <a:gd name="connsiteY6980" fmla="*/ 503676 h 2304301"/>
              <a:gd name="connsiteX6981" fmla="*/ 4344069 w 9144000"/>
              <a:gd name="connsiteY6981" fmla="*/ 502914 h 2304301"/>
              <a:gd name="connsiteX6982" fmla="*/ 4331077 w 9144000"/>
              <a:gd name="connsiteY6982" fmla="*/ 499677 h 2304301"/>
              <a:gd name="connsiteX6983" fmla="*/ 4326716 w 9144000"/>
              <a:gd name="connsiteY6983" fmla="*/ 502740 h 2304301"/>
              <a:gd name="connsiteX6984" fmla="*/ 4327397 w 9144000"/>
              <a:gd name="connsiteY6984" fmla="*/ 503211 h 2304301"/>
              <a:gd name="connsiteX6985" fmla="*/ 4331769 w 9144000"/>
              <a:gd name="connsiteY6985" fmla="*/ 500162 h 2304301"/>
              <a:gd name="connsiteX6986" fmla="*/ 8921428 w 9144000"/>
              <a:gd name="connsiteY6986" fmla="*/ 499375 h 2304301"/>
              <a:gd name="connsiteX6987" fmla="*/ 8920275 w 9144000"/>
              <a:gd name="connsiteY6987" fmla="*/ 500179 h 2304301"/>
              <a:gd name="connsiteX6988" fmla="*/ 8924496 w 9144000"/>
              <a:gd name="connsiteY6988" fmla="*/ 503139 h 2304301"/>
              <a:gd name="connsiteX6989" fmla="*/ 8925639 w 9144000"/>
              <a:gd name="connsiteY6989" fmla="*/ 502357 h 2304301"/>
              <a:gd name="connsiteX6990" fmla="*/ 8912631 w 9144000"/>
              <a:gd name="connsiteY6990" fmla="*/ 499117 h 2304301"/>
              <a:gd name="connsiteX6991" fmla="*/ 8909304 w 9144000"/>
              <a:gd name="connsiteY6991" fmla="*/ 501454 h 2304301"/>
              <a:gd name="connsiteX6992" fmla="*/ 8910207 w 9144000"/>
              <a:gd name="connsiteY6992" fmla="*/ 502075 h 2304301"/>
              <a:gd name="connsiteX6993" fmla="*/ 8913537 w 9144000"/>
              <a:gd name="connsiteY6993" fmla="*/ 499752 h 2304301"/>
              <a:gd name="connsiteX6994" fmla="*/ 4335304 w 9144000"/>
              <a:gd name="connsiteY6994" fmla="*/ 496708 h 2304301"/>
              <a:gd name="connsiteX6995" fmla="*/ 4334161 w 9144000"/>
              <a:gd name="connsiteY6995" fmla="*/ 497511 h 2304301"/>
              <a:gd name="connsiteX6996" fmla="*/ 4334864 w 9144000"/>
              <a:gd name="connsiteY6996" fmla="*/ 498003 h 2304301"/>
              <a:gd name="connsiteX6997" fmla="*/ 4336007 w 9144000"/>
              <a:gd name="connsiteY6997" fmla="*/ 497206 h 2304301"/>
              <a:gd name="connsiteX6998" fmla="*/ 8916865 w 9144000"/>
              <a:gd name="connsiteY6998" fmla="*/ 496143 h 2304301"/>
              <a:gd name="connsiteX6999" fmla="*/ 8915693 w 9144000"/>
              <a:gd name="connsiteY6999" fmla="*/ 496966 h 2304301"/>
              <a:gd name="connsiteX7000" fmla="*/ 8916610 w 9144000"/>
              <a:gd name="connsiteY7000" fmla="*/ 497609 h 2304301"/>
              <a:gd name="connsiteX7001" fmla="*/ 8917782 w 9144000"/>
              <a:gd name="connsiteY7001" fmla="*/ 496792 h 2304301"/>
              <a:gd name="connsiteX7002" fmla="*/ 3233070 w 9144000"/>
              <a:gd name="connsiteY7002" fmla="*/ 440844 h 2304301"/>
              <a:gd name="connsiteX7003" fmla="*/ 2508845 w 9144000"/>
              <a:gd name="connsiteY7003" fmla="*/ 583988 h 2304301"/>
              <a:gd name="connsiteX7004" fmla="*/ 2351147 w 9144000"/>
              <a:gd name="connsiteY7004" fmla="*/ 644765 h 2304301"/>
              <a:gd name="connsiteX7005" fmla="*/ 2352431 w 9144000"/>
              <a:gd name="connsiteY7005" fmla="*/ 647994 h 2304301"/>
              <a:gd name="connsiteX7006" fmla="*/ 2251512 w 9144000"/>
              <a:gd name="connsiteY7006" fmla="*/ 691413 h 2304301"/>
              <a:gd name="connsiteX7007" fmla="*/ 2273664 w 9144000"/>
              <a:gd name="connsiteY7007" fmla="*/ 706975 h 2304301"/>
              <a:gd name="connsiteX7008" fmla="*/ 2305124 w 9144000"/>
              <a:gd name="connsiteY7008" fmla="*/ 725715 h 2304301"/>
              <a:gd name="connsiteX7009" fmla="*/ 2349564 w 9144000"/>
              <a:gd name="connsiteY7009" fmla="*/ 708852 h 2304301"/>
              <a:gd name="connsiteX7010" fmla="*/ 2350987 w 9144000"/>
              <a:gd name="connsiteY7010" fmla="*/ 712433 h 2304301"/>
              <a:gd name="connsiteX7011" fmla="*/ 2309304 w 9144000"/>
              <a:gd name="connsiteY7011" fmla="*/ 728204 h 2304301"/>
              <a:gd name="connsiteX7012" fmla="*/ 2368570 w 9144000"/>
              <a:gd name="connsiteY7012" fmla="*/ 763508 h 2304301"/>
              <a:gd name="connsiteX7013" fmla="*/ 2507666 w 9144000"/>
              <a:gd name="connsiteY7013" fmla="*/ 723325 h 2304301"/>
              <a:gd name="connsiteX7014" fmla="*/ 3494501 w 9144000"/>
              <a:gd name="connsiteY7014" fmla="*/ 629794 h 2304301"/>
              <a:gd name="connsiteX7015" fmla="*/ 3939457 w 9144000"/>
              <a:gd name="connsiteY7015" fmla="*/ 721341 h 2304301"/>
              <a:gd name="connsiteX7016" fmla="*/ 3984858 w 9144000"/>
              <a:gd name="connsiteY7016" fmla="*/ 734885 h 2304301"/>
              <a:gd name="connsiteX7017" fmla="*/ 4051873 w 9144000"/>
              <a:gd name="connsiteY7017" fmla="*/ 690720 h 2304301"/>
              <a:gd name="connsiteX7018" fmla="*/ 3938704 w 9144000"/>
              <a:gd name="connsiteY7018" fmla="*/ 651046 h 2304301"/>
              <a:gd name="connsiteX7019" fmla="*/ 3494533 w 9144000"/>
              <a:gd name="connsiteY7019" fmla="*/ 543550 h 2304301"/>
              <a:gd name="connsiteX7020" fmla="*/ 2349612 w 9144000"/>
              <a:gd name="connsiteY7020" fmla="*/ 706815 h 2304301"/>
              <a:gd name="connsiteX7021" fmla="*/ 2348127 w 9144000"/>
              <a:gd name="connsiteY7021" fmla="*/ 703227 h 2304301"/>
              <a:gd name="connsiteX7022" fmla="*/ 3494533 w 9144000"/>
              <a:gd name="connsiteY7022" fmla="*/ 539262 h 2304301"/>
              <a:gd name="connsiteX7023" fmla="*/ 3939739 w 9144000"/>
              <a:gd name="connsiteY7023" fmla="*/ 646743 h 2304301"/>
              <a:gd name="connsiteX7024" fmla="*/ 4056540 w 9144000"/>
              <a:gd name="connsiteY7024" fmla="*/ 687644 h 2304301"/>
              <a:gd name="connsiteX7025" fmla="*/ 4073632 w 9144000"/>
              <a:gd name="connsiteY7025" fmla="*/ 676379 h 2304301"/>
              <a:gd name="connsiteX7026" fmla="*/ 4111292 w 9144000"/>
              <a:gd name="connsiteY7026" fmla="*/ 649669 h 2304301"/>
              <a:gd name="connsiteX7027" fmla="*/ 3933676 w 9144000"/>
              <a:gd name="connsiteY7027" fmla="*/ 578935 h 2304301"/>
              <a:gd name="connsiteX7028" fmla="*/ 3493654 w 9144000"/>
              <a:gd name="connsiteY7028" fmla="*/ 459171 h 2304301"/>
              <a:gd name="connsiteX7029" fmla="*/ 3233070 w 9144000"/>
              <a:gd name="connsiteY7029" fmla="*/ 440844 h 2304301"/>
              <a:gd name="connsiteX7030" fmla="*/ 3234051 w 9144000"/>
              <a:gd name="connsiteY7030" fmla="*/ 368939 h 2304301"/>
              <a:gd name="connsiteX7031" fmla="*/ 2349615 w 9144000"/>
              <a:gd name="connsiteY7031" fmla="*/ 595189 h 2304301"/>
              <a:gd name="connsiteX7032" fmla="*/ 2348526 w 9144000"/>
              <a:gd name="connsiteY7032" fmla="*/ 592565 h 2304301"/>
              <a:gd name="connsiteX7033" fmla="*/ 2206970 w 9144000"/>
              <a:gd name="connsiteY7033" fmla="*/ 660126 h 2304301"/>
              <a:gd name="connsiteX7034" fmla="*/ 2247935 w 9144000"/>
              <a:gd name="connsiteY7034" fmla="*/ 688901 h 2304301"/>
              <a:gd name="connsiteX7035" fmla="*/ 2349495 w 9144000"/>
              <a:gd name="connsiteY7035" fmla="*/ 645064 h 2304301"/>
              <a:gd name="connsiteX7036" fmla="*/ 2348131 w 9144000"/>
              <a:gd name="connsiteY7036" fmla="*/ 641782 h 2304301"/>
              <a:gd name="connsiteX7037" fmla="*/ 3495140 w 9144000"/>
              <a:gd name="connsiteY7037" fmla="*/ 455599 h 2304301"/>
              <a:gd name="connsiteX7038" fmla="*/ 3935400 w 9144000"/>
              <a:gd name="connsiteY7038" fmla="*/ 575631 h 2304301"/>
              <a:gd name="connsiteX7039" fmla="*/ 4114958 w 9144000"/>
              <a:gd name="connsiteY7039" fmla="*/ 647069 h 2304301"/>
              <a:gd name="connsiteX7040" fmla="*/ 4154185 w 9144000"/>
              <a:gd name="connsiteY7040" fmla="*/ 619247 h 2304301"/>
              <a:gd name="connsiteX7041" fmla="*/ 4151255 w 9144000"/>
              <a:gd name="connsiteY7041" fmla="*/ 617835 h 2304301"/>
              <a:gd name="connsiteX7042" fmla="*/ 3493650 w 9144000"/>
              <a:gd name="connsiteY7042" fmla="*/ 388977 h 2304301"/>
              <a:gd name="connsiteX7043" fmla="*/ 3234051 w 9144000"/>
              <a:gd name="connsiteY7043" fmla="*/ 368939 h 2304301"/>
              <a:gd name="connsiteX7044" fmla="*/ 7817143 w 9144000"/>
              <a:gd name="connsiteY7044" fmla="*/ 297444 h 2304301"/>
              <a:gd name="connsiteX7045" fmla="*/ 6932652 w 9144000"/>
              <a:gd name="connsiteY7045" fmla="*/ 543906 h 2304301"/>
              <a:gd name="connsiteX7046" fmla="*/ 6932314 w 9144000"/>
              <a:gd name="connsiteY7046" fmla="*/ 543351 h 2304301"/>
              <a:gd name="connsiteX7047" fmla="*/ 6753878 w 9144000"/>
              <a:gd name="connsiteY7047" fmla="*/ 636357 h 2304301"/>
              <a:gd name="connsiteX7048" fmla="*/ 6787370 w 9144000"/>
              <a:gd name="connsiteY7048" fmla="*/ 659883 h 2304301"/>
              <a:gd name="connsiteX7049" fmla="*/ 6930420 w 9144000"/>
              <a:gd name="connsiteY7049" fmla="*/ 591606 h 2304301"/>
              <a:gd name="connsiteX7050" fmla="*/ 6931905 w 9144000"/>
              <a:gd name="connsiteY7050" fmla="*/ 595189 h 2304301"/>
              <a:gd name="connsiteX7051" fmla="*/ 6791008 w 9144000"/>
              <a:gd name="connsiteY7051" fmla="*/ 662439 h 2304301"/>
              <a:gd name="connsiteX7052" fmla="*/ 6825866 w 9144000"/>
              <a:gd name="connsiteY7052" fmla="*/ 686924 h 2304301"/>
              <a:gd name="connsiteX7053" fmla="*/ 6930427 w 9144000"/>
              <a:gd name="connsiteY7053" fmla="*/ 641782 h 2304301"/>
              <a:gd name="connsiteX7054" fmla="*/ 6931912 w 9144000"/>
              <a:gd name="connsiteY7054" fmla="*/ 645355 h 2304301"/>
              <a:gd name="connsiteX7055" fmla="*/ 6829439 w 9144000"/>
              <a:gd name="connsiteY7055" fmla="*/ 689434 h 2304301"/>
              <a:gd name="connsiteX7056" fmla="*/ 6854410 w 9144000"/>
              <a:gd name="connsiteY7056" fmla="*/ 706975 h 2304301"/>
              <a:gd name="connsiteX7057" fmla="*/ 6880481 w 9144000"/>
              <a:gd name="connsiteY7057" fmla="*/ 722501 h 2304301"/>
              <a:gd name="connsiteX7058" fmla="*/ 6929715 w 9144000"/>
              <a:gd name="connsiteY7058" fmla="*/ 703957 h 2304301"/>
              <a:gd name="connsiteX7059" fmla="*/ 6931200 w 9144000"/>
              <a:gd name="connsiteY7059" fmla="*/ 707515 h 2304301"/>
              <a:gd name="connsiteX7060" fmla="*/ 6884796 w 9144000"/>
              <a:gd name="connsiteY7060" fmla="*/ 725071 h 2304301"/>
              <a:gd name="connsiteX7061" fmla="*/ 6949842 w 9144000"/>
              <a:gd name="connsiteY7061" fmla="*/ 763807 h 2304301"/>
              <a:gd name="connsiteX7062" fmla="*/ 7090011 w 9144000"/>
              <a:gd name="connsiteY7062" fmla="*/ 723315 h 2304301"/>
              <a:gd name="connsiteX7063" fmla="*/ 8076812 w 9144000"/>
              <a:gd name="connsiteY7063" fmla="*/ 629788 h 2304301"/>
              <a:gd name="connsiteX7064" fmla="*/ 8521408 w 9144000"/>
              <a:gd name="connsiteY7064" fmla="*/ 721343 h 2304301"/>
              <a:gd name="connsiteX7065" fmla="*/ 8566154 w 9144000"/>
              <a:gd name="connsiteY7065" fmla="*/ 734671 h 2304301"/>
              <a:gd name="connsiteX7066" fmla="*/ 8633348 w 9144000"/>
              <a:gd name="connsiteY7066" fmla="*/ 690395 h 2304301"/>
              <a:gd name="connsiteX7067" fmla="*/ 8521055 w 9144000"/>
              <a:gd name="connsiteY7067" fmla="*/ 651026 h 2304301"/>
              <a:gd name="connsiteX7068" fmla="*/ 8076756 w 9144000"/>
              <a:gd name="connsiteY7068" fmla="*/ 543539 h 2304301"/>
              <a:gd name="connsiteX7069" fmla="*/ 6931928 w 9144000"/>
              <a:gd name="connsiteY7069" fmla="*/ 706794 h 2304301"/>
              <a:gd name="connsiteX7070" fmla="*/ 6930479 w 9144000"/>
              <a:gd name="connsiteY7070" fmla="*/ 703219 h 2304301"/>
              <a:gd name="connsiteX7071" fmla="*/ 8076756 w 9144000"/>
              <a:gd name="connsiteY7071" fmla="*/ 539244 h 2304301"/>
              <a:gd name="connsiteX7072" fmla="*/ 8521508 w 9144000"/>
              <a:gd name="connsiteY7072" fmla="*/ 646822 h 2304301"/>
              <a:gd name="connsiteX7073" fmla="*/ 8637643 w 9144000"/>
              <a:gd name="connsiteY7073" fmla="*/ 687565 h 2304301"/>
              <a:gd name="connsiteX7074" fmla="*/ 8654618 w 9144000"/>
              <a:gd name="connsiteY7074" fmla="*/ 676379 h 2304301"/>
              <a:gd name="connsiteX7075" fmla="*/ 8686296 w 9144000"/>
              <a:gd name="connsiteY7075" fmla="*/ 653931 h 2304301"/>
              <a:gd name="connsiteX7076" fmla="*/ 8515979 w 9144000"/>
              <a:gd name="connsiteY7076" fmla="*/ 586094 h 2304301"/>
              <a:gd name="connsiteX7077" fmla="*/ 8076077 w 9144000"/>
              <a:gd name="connsiteY7077" fmla="*/ 466342 h 2304301"/>
              <a:gd name="connsiteX7078" fmla="*/ 6931927 w 9144000"/>
              <a:gd name="connsiteY7078" fmla="*/ 652499 h 2304301"/>
              <a:gd name="connsiteX7079" fmla="*/ 6930479 w 9144000"/>
              <a:gd name="connsiteY7079" fmla="*/ 648927 h 2304301"/>
              <a:gd name="connsiteX7080" fmla="*/ 8077525 w 9144000"/>
              <a:gd name="connsiteY7080" fmla="*/ 462750 h 2304301"/>
              <a:gd name="connsiteX7081" fmla="*/ 8517660 w 9144000"/>
              <a:gd name="connsiteY7081" fmla="*/ 582779 h 2304301"/>
              <a:gd name="connsiteX7082" fmla="*/ 8689875 w 9144000"/>
              <a:gd name="connsiteY7082" fmla="*/ 651394 h 2304301"/>
              <a:gd name="connsiteX7083" fmla="*/ 8735783 w 9144000"/>
              <a:gd name="connsiteY7083" fmla="*/ 618862 h 2304301"/>
              <a:gd name="connsiteX7084" fmla="*/ 8733594 w 9144000"/>
              <a:gd name="connsiteY7084" fmla="*/ 617807 h 2304301"/>
              <a:gd name="connsiteX7085" fmla="*/ 8076077 w 9144000"/>
              <a:gd name="connsiteY7085" fmla="*/ 388949 h 2304301"/>
              <a:gd name="connsiteX7086" fmla="*/ 6931927 w 9144000"/>
              <a:gd name="connsiteY7086" fmla="*/ 595153 h 2304301"/>
              <a:gd name="connsiteX7087" fmla="*/ 6930479 w 9144000"/>
              <a:gd name="connsiteY7087" fmla="*/ 591572 h 2304301"/>
              <a:gd name="connsiteX7088" fmla="*/ 8077525 w 9144000"/>
              <a:gd name="connsiteY7088" fmla="*/ 385368 h 2304301"/>
              <a:gd name="connsiteX7089" fmla="*/ 8735260 w 9144000"/>
              <a:gd name="connsiteY7089" fmla="*/ 614547 h 2304301"/>
              <a:gd name="connsiteX7090" fmla="*/ 8739197 w 9144000"/>
              <a:gd name="connsiteY7090" fmla="*/ 616442 h 2304301"/>
              <a:gd name="connsiteX7091" fmla="*/ 8776057 w 9144000"/>
              <a:gd name="connsiteY7091" fmla="*/ 590321 h 2304301"/>
              <a:gd name="connsiteX7092" fmla="*/ 8734043 w 9144000"/>
              <a:gd name="connsiteY7092" fmla="*/ 568293 h 2304301"/>
              <a:gd name="connsiteX7093" fmla="*/ 8076753 w 9144000"/>
              <a:gd name="connsiteY7093" fmla="*/ 319103 h 2304301"/>
              <a:gd name="connsiteX7094" fmla="*/ 7817143 w 9144000"/>
              <a:gd name="connsiteY7094" fmla="*/ 297444 h 2304301"/>
              <a:gd name="connsiteX7095" fmla="*/ 3234825 w 9144000"/>
              <a:gd name="connsiteY7095" fmla="*/ 297426 h 2304301"/>
              <a:gd name="connsiteX7096" fmla="*/ 2350247 w 9144000"/>
              <a:gd name="connsiteY7096" fmla="*/ 543901 h 2304301"/>
              <a:gd name="connsiteX7097" fmla="*/ 2349262 w 9144000"/>
              <a:gd name="connsiteY7097" fmla="*/ 542238 h 2304301"/>
              <a:gd name="connsiteX7098" fmla="*/ 2171256 w 9144000"/>
              <a:gd name="connsiteY7098" fmla="*/ 635039 h 2304301"/>
              <a:gd name="connsiteX7099" fmla="*/ 2203196 w 9144000"/>
              <a:gd name="connsiteY7099" fmla="*/ 657474 h 2304301"/>
              <a:gd name="connsiteX7100" fmla="*/ 2350999 w 9144000"/>
              <a:gd name="connsiteY7100" fmla="*/ 587133 h 2304301"/>
              <a:gd name="connsiteX7101" fmla="*/ 2352107 w 9144000"/>
              <a:gd name="connsiteY7101" fmla="*/ 589910 h 2304301"/>
              <a:gd name="connsiteX7102" fmla="*/ 2506222 w 9144000"/>
              <a:gd name="connsiteY7102" fmla="*/ 524218 h 2304301"/>
              <a:gd name="connsiteX7103" fmla="*/ 3495136 w 9144000"/>
              <a:gd name="connsiteY7103" fmla="*/ 385394 h 2304301"/>
              <a:gd name="connsiteX7104" fmla="*/ 4153637 w 9144000"/>
              <a:gd name="connsiteY7104" fmla="*/ 614251 h 2304301"/>
              <a:gd name="connsiteX7105" fmla="*/ 4158159 w 9144000"/>
              <a:gd name="connsiteY7105" fmla="*/ 616428 h 2304301"/>
              <a:gd name="connsiteX7106" fmla="*/ 4194460 w 9144000"/>
              <a:gd name="connsiteY7106" fmla="*/ 590680 h 2304301"/>
              <a:gd name="connsiteX7107" fmla="*/ 4151728 w 9144000"/>
              <a:gd name="connsiteY7107" fmla="*/ 568268 h 2304301"/>
              <a:gd name="connsiteX7108" fmla="*/ 3494465 w 9144000"/>
              <a:gd name="connsiteY7108" fmla="*/ 319094 h 2304301"/>
              <a:gd name="connsiteX7109" fmla="*/ 3234825 w 9144000"/>
              <a:gd name="connsiteY7109" fmla="*/ 297426 h 2304301"/>
              <a:gd name="connsiteX7110" fmla="*/ 7817181 w 9144000"/>
              <a:gd name="connsiteY7110" fmla="*/ 233214 h 2304301"/>
              <a:gd name="connsiteX7111" fmla="*/ 6932652 w 9144000"/>
              <a:gd name="connsiteY7111" fmla="*/ 497625 h 2304301"/>
              <a:gd name="connsiteX7112" fmla="*/ 6932320 w 9144000"/>
              <a:gd name="connsiteY7112" fmla="*/ 497078 h 2304301"/>
              <a:gd name="connsiteX7113" fmla="*/ 6722708 w 9144000"/>
              <a:gd name="connsiteY7113" fmla="*/ 614462 h 2304301"/>
              <a:gd name="connsiteX7114" fmla="*/ 6750832 w 9144000"/>
              <a:gd name="connsiteY7114" fmla="*/ 634217 h 2304301"/>
              <a:gd name="connsiteX7115" fmla="*/ 6930511 w 9144000"/>
              <a:gd name="connsiteY7115" fmla="*/ 539602 h 2304301"/>
              <a:gd name="connsiteX7116" fmla="*/ 6930846 w 9144000"/>
              <a:gd name="connsiteY7116" fmla="*/ 540168 h 2304301"/>
              <a:gd name="connsiteX7117" fmla="*/ 7088574 w 9144000"/>
              <a:gd name="connsiteY7117" fmla="*/ 466804 h 2304301"/>
              <a:gd name="connsiteX7118" fmla="*/ 8077477 w 9144000"/>
              <a:gd name="connsiteY7118" fmla="*/ 315510 h 2304301"/>
              <a:gd name="connsiteX7119" fmla="*/ 8735786 w 9144000"/>
              <a:gd name="connsiteY7119" fmla="*/ 564725 h 2304301"/>
              <a:gd name="connsiteX7120" fmla="*/ 8779729 w 9144000"/>
              <a:gd name="connsiteY7120" fmla="*/ 587720 h 2304301"/>
              <a:gd name="connsiteX7121" fmla="*/ 8810115 w 9144000"/>
              <a:gd name="connsiteY7121" fmla="*/ 566186 h 2304301"/>
              <a:gd name="connsiteX7122" fmla="*/ 8733863 w 9144000"/>
              <a:gd name="connsiteY7122" fmla="*/ 523346 h 2304301"/>
              <a:gd name="connsiteX7123" fmla="*/ 8076812 w 9144000"/>
              <a:gd name="connsiteY7123" fmla="*/ 256327 h 2304301"/>
              <a:gd name="connsiteX7124" fmla="*/ 7817181 w 9144000"/>
              <a:gd name="connsiteY7124" fmla="*/ 233214 h 2304301"/>
              <a:gd name="connsiteX7125" fmla="*/ 3234821 w 9144000"/>
              <a:gd name="connsiteY7125" fmla="*/ 233199 h 2304301"/>
              <a:gd name="connsiteX7126" fmla="*/ 2508026 w 9144000"/>
              <a:gd name="connsiteY7126" fmla="*/ 418893 h 2304301"/>
              <a:gd name="connsiteX7127" fmla="*/ 2351362 w 9144000"/>
              <a:gd name="connsiteY7127" fmla="*/ 497075 h 2304301"/>
              <a:gd name="connsiteX7128" fmla="*/ 2351703 w 9144000"/>
              <a:gd name="connsiteY7128" fmla="*/ 497633 h 2304301"/>
              <a:gd name="connsiteX7129" fmla="*/ 2142451 w 9144000"/>
              <a:gd name="connsiteY7129" fmla="*/ 614806 h 2304301"/>
              <a:gd name="connsiteX7130" fmla="*/ 2167830 w 9144000"/>
              <a:gd name="connsiteY7130" fmla="*/ 632633 h 2304301"/>
              <a:gd name="connsiteX7131" fmla="*/ 2350232 w 9144000"/>
              <a:gd name="connsiteY7131" fmla="*/ 537014 h 2304301"/>
              <a:gd name="connsiteX7132" fmla="*/ 2351341 w 9144000"/>
              <a:gd name="connsiteY7132" fmla="*/ 538823 h 2304301"/>
              <a:gd name="connsiteX7133" fmla="*/ 2506244 w 9144000"/>
              <a:gd name="connsiteY7133" fmla="*/ 466781 h 2304301"/>
              <a:gd name="connsiteX7134" fmla="*/ 3495102 w 9144000"/>
              <a:gd name="connsiteY7134" fmla="*/ 315511 h 2304301"/>
              <a:gd name="connsiteX7135" fmla="*/ 4153708 w 9144000"/>
              <a:gd name="connsiteY7135" fmla="*/ 564988 h 2304301"/>
              <a:gd name="connsiteX7136" fmla="*/ 4197905 w 9144000"/>
              <a:gd name="connsiteY7136" fmla="*/ 588237 h 2304301"/>
              <a:gd name="connsiteX7137" fmla="*/ 4228466 w 9144000"/>
              <a:gd name="connsiteY7137" fmla="*/ 566559 h 2304301"/>
              <a:gd name="connsiteX7138" fmla="*/ 4151542 w 9144000"/>
              <a:gd name="connsiteY7138" fmla="*/ 523340 h 2304301"/>
              <a:gd name="connsiteX7139" fmla="*/ 3494460 w 9144000"/>
              <a:gd name="connsiteY7139" fmla="*/ 256310 h 2304301"/>
              <a:gd name="connsiteX7140" fmla="*/ 3234821 w 9144000"/>
              <a:gd name="connsiteY7140" fmla="*/ 233199 h 2304301"/>
              <a:gd name="connsiteX7141" fmla="*/ 7817178 w 9144000"/>
              <a:gd name="connsiteY7141" fmla="*/ 183109 h 2304301"/>
              <a:gd name="connsiteX7142" fmla="*/ 6932652 w 9144000"/>
              <a:gd name="connsiteY7142" fmla="*/ 463331 h 2304301"/>
              <a:gd name="connsiteX7143" fmla="*/ 6932312 w 9144000"/>
              <a:gd name="connsiteY7143" fmla="*/ 462766 h 2304301"/>
              <a:gd name="connsiteX7144" fmla="*/ 6701730 w 9144000"/>
              <a:gd name="connsiteY7144" fmla="*/ 599726 h 2304301"/>
              <a:gd name="connsiteX7145" fmla="*/ 6719079 w 9144000"/>
              <a:gd name="connsiteY7145" fmla="*/ 611913 h 2304301"/>
              <a:gd name="connsiteX7146" fmla="*/ 6930503 w 9144000"/>
              <a:gd name="connsiteY7146" fmla="*/ 493318 h 2304301"/>
              <a:gd name="connsiteX7147" fmla="*/ 6930828 w 9144000"/>
              <a:gd name="connsiteY7147" fmla="*/ 493867 h 2304301"/>
              <a:gd name="connsiteX7148" fmla="*/ 7088586 w 9144000"/>
              <a:gd name="connsiteY7148" fmla="*/ 415281 h 2304301"/>
              <a:gd name="connsiteX7149" fmla="*/ 8077536 w 9144000"/>
              <a:gd name="connsiteY7149" fmla="*/ 252743 h 2304301"/>
              <a:gd name="connsiteX7150" fmla="*/ 8735606 w 9144000"/>
              <a:gd name="connsiteY7150" fmla="*/ 519478 h 2304301"/>
              <a:gd name="connsiteX7151" fmla="*/ 8814116 w 9144000"/>
              <a:gd name="connsiteY7151" fmla="*/ 563351 h 2304301"/>
              <a:gd name="connsiteX7152" fmla="*/ 8832906 w 9144000"/>
              <a:gd name="connsiteY7152" fmla="*/ 550035 h 2304301"/>
              <a:gd name="connsiteX7153" fmla="*/ 8733654 w 9144000"/>
              <a:gd name="connsiteY7153" fmla="*/ 490641 h 2304301"/>
              <a:gd name="connsiteX7154" fmla="*/ 8076809 w 9144000"/>
              <a:gd name="connsiteY7154" fmla="*/ 207708 h 2304301"/>
              <a:gd name="connsiteX7155" fmla="*/ 7817178 w 9144000"/>
              <a:gd name="connsiteY7155" fmla="*/ 183109 h 2304301"/>
              <a:gd name="connsiteX7156" fmla="*/ 3234820 w 9144000"/>
              <a:gd name="connsiteY7156" fmla="*/ 183095 h 2304301"/>
              <a:gd name="connsiteX7157" fmla="*/ 2350244 w 9144000"/>
              <a:gd name="connsiteY7157" fmla="*/ 463305 h 2304301"/>
              <a:gd name="connsiteX7158" fmla="*/ 2350169 w 9144000"/>
              <a:gd name="connsiteY7158" fmla="*/ 463179 h 2304301"/>
              <a:gd name="connsiteX7159" fmla="*/ 2120709 w 9144000"/>
              <a:gd name="connsiteY7159" fmla="*/ 599533 h 2304301"/>
              <a:gd name="connsiteX7160" fmla="*/ 2138911 w 9144000"/>
              <a:gd name="connsiteY7160" fmla="*/ 612319 h 2304301"/>
              <a:gd name="connsiteX7161" fmla="*/ 2348473 w 9144000"/>
              <a:gd name="connsiteY7161" fmla="*/ 494638 h 2304301"/>
              <a:gd name="connsiteX7162" fmla="*/ 2348122 w 9144000"/>
              <a:gd name="connsiteY7162" fmla="*/ 494044 h 2304301"/>
              <a:gd name="connsiteX7163" fmla="*/ 3495097 w 9144000"/>
              <a:gd name="connsiteY7163" fmla="*/ 252764 h 2304301"/>
              <a:gd name="connsiteX7164" fmla="*/ 4152925 w 9144000"/>
              <a:gd name="connsiteY7164" fmla="*/ 520058 h 2304301"/>
              <a:gd name="connsiteX7165" fmla="*/ 4231558 w 9144000"/>
              <a:gd name="connsiteY7165" fmla="*/ 564366 h 2304301"/>
              <a:gd name="connsiteX7166" fmla="*/ 4251271 w 9144000"/>
              <a:gd name="connsiteY7166" fmla="*/ 550383 h 2304301"/>
              <a:gd name="connsiteX7167" fmla="*/ 4151363 w 9144000"/>
              <a:gd name="connsiteY7167" fmla="*/ 490604 h 2304301"/>
              <a:gd name="connsiteX7168" fmla="*/ 3494459 w 9144000"/>
              <a:gd name="connsiteY7168" fmla="*/ 207699 h 2304301"/>
              <a:gd name="connsiteX7169" fmla="*/ 3234820 w 9144000"/>
              <a:gd name="connsiteY7169" fmla="*/ 183095 h 2304301"/>
              <a:gd name="connsiteX7170" fmla="*/ 7817181 w 9144000"/>
              <a:gd name="connsiteY7170" fmla="*/ 133306 h 2304301"/>
              <a:gd name="connsiteX7171" fmla="*/ 6932652 w 9144000"/>
              <a:gd name="connsiteY7171" fmla="*/ 427317 h 2304301"/>
              <a:gd name="connsiteX7172" fmla="*/ 6931671 w 9144000"/>
              <a:gd name="connsiteY7172" fmla="*/ 425690 h 2304301"/>
              <a:gd name="connsiteX7173" fmla="*/ 6932625 w 9144000"/>
              <a:gd name="connsiteY7173" fmla="*/ 427294 h 2304301"/>
              <a:gd name="connsiteX7174" fmla="*/ 6680235 w 9144000"/>
              <a:gd name="connsiteY7174" fmla="*/ 584627 h 2304301"/>
              <a:gd name="connsiteX7175" fmla="*/ 6698226 w 9144000"/>
              <a:gd name="connsiteY7175" fmla="*/ 597265 h 2304301"/>
              <a:gd name="connsiteX7176" fmla="*/ 6930503 w 9144000"/>
              <a:gd name="connsiteY7176" fmla="*/ 459000 h 2304301"/>
              <a:gd name="connsiteX7177" fmla="*/ 6930825 w 9144000"/>
              <a:gd name="connsiteY7177" fmla="*/ 459544 h 2304301"/>
              <a:gd name="connsiteX7178" fmla="*/ 7088586 w 9144000"/>
              <a:gd name="connsiteY7178" fmla="*/ 376274 h 2304301"/>
              <a:gd name="connsiteX7179" fmla="*/ 8077533 w 9144000"/>
              <a:gd name="connsiteY7179" fmla="*/ 204132 h 2304301"/>
              <a:gd name="connsiteX7180" fmla="*/ 8735397 w 9144000"/>
              <a:gd name="connsiteY7180" fmla="*/ 487066 h 2304301"/>
              <a:gd name="connsiteX7181" fmla="*/ 8836531 w 9144000"/>
              <a:gd name="connsiteY7181" fmla="*/ 547467 h 2304301"/>
              <a:gd name="connsiteX7182" fmla="*/ 8856702 w 9144000"/>
              <a:gd name="connsiteY7182" fmla="*/ 533172 h 2304301"/>
              <a:gd name="connsiteX7183" fmla="*/ 8733455 w 9144000"/>
              <a:gd name="connsiteY7183" fmla="*/ 455942 h 2304301"/>
              <a:gd name="connsiteX7184" fmla="*/ 8076812 w 9144000"/>
              <a:gd name="connsiteY7184" fmla="*/ 159529 h 2304301"/>
              <a:gd name="connsiteX7185" fmla="*/ 7817181 w 9144000"/>
              <a:gd name="connsiteY7185" fmla="*/ 133306 h 2304301"/>
              <a:gd name="connsiteX7186" fmla="*/ 3234824 w 9144000"/>
              <a:gd name="connsiteY7186" fmla="*/ 133299 h 2304301"/>
              <a:gd name="connsiteX7187" fmla="*/ 2350248 w 9144000"/>
              <a:gd name="connsiteY7187" fmla="*/ 427294 h 2304301"/>
              <a:gd name="connsiteX7188" fmla="*/ 2350092 w 9144000"/>
              <a:gd name="connsiteY7188" fmla="*/ 427031 h 2304301"/>
              <a:gd name="connsiteX7189" fmla="*/ 2098453 w 9144000"/>
              <a:gd name="connsiteY7189" fmla="*/ 583900 h 2304301"/>
              <a:gd name="connsiteX7190" fmla="*/ 2116938 w 9144000"/>
              <a:gd name="connsiteY7190" fmla="*/ 596885 h 2304301"/>
              <a:gd name="connsiteX7191" fmla="*/ 2350231 w 9144000"/>
              <a:gd name="connsiteY7191" fmla="*/ 458254 h 2304301"/>
              <a:gd name="connsiteX7192" fmla="*/ 2350395 w 9144000"/>
              <a:gd name="connsiteY7192" fmla="*/ 458524 h 2304301"/>
              <a:gd name="connsiteX7193" fmla="*/ 2506240 w 9144000"/>
              <a:gd name="connsiteY7193" fmla="*/ 376262 h 2304301"/>
              <a:gd name="connsiteX7194" fmla="*/ 3495096 w 9144000"/>
              <a:gd name="connsiteY7194" fmla="*/ 204119 h 2304301"/>
              <a:gd name="connsiteX7195" fmla="*/ 4152656 w 9144000"/>
              <a:gd name="connsiteY7195" fmla="*/ 487024 h 2304301"/>
              <a:gd name="connsiteX7196" fmla="*/ 4254596 w 9144000"/>
              <a:gd name="connsiteY7196" fmla="*/ 548025 h 2304301"/>
              <a:gd name="connsiteX7197" fmla="*/ 4274983 w 9144000"/>
              <a:gd name="connsiteY7197" fmla="*/ 533563 h 2304301"/>
              <a:gd name="connsiteX7198" fmla="*/ 4151128 w 9144000"/>
              <a:gd name="connsiteY7198" fmla="*/ 455948 h 2304301"/>
              <a:gd name="connsiteX7199" fmla="*/ 3494464 w 9144000"/>
              <a:gd name="connsiteY7199" fmla="*/ 159531 h 2304301"/>
              <a:gd name="connsiteX7200" fmla="*/ 3234824 w 9144000"/>
              <a:gd name="connsiteY7200" fmla="*/ 133299 h 2304301"/>
              <a:gd name="connsiteX7201" fmla="*/ 3237494 w 9144000"/>
              <a:gd name="connsiteY7201" fmla="*/ 93793 h 2304301"/>
              <a:gd name="connsiteX7202" fmla="*/ 2351737 w 9144000"/>
              <a:gd name="connsiteY7202" fmla="*/ 398337 h 2304301"/>
              <a:gd name="connsiteX7203" fmla="*/ 2351411 w 9144000"/>
              <a:gd name="connsiteY7203" fmla="*/ 397795 h 2304301"/>
              <a:gd name="connsiteX7204" fmla="*/ 2082491 w 9144000"/>
              <a:gd name="connsiteY7204" fmla="*/ 572099 h 2304301"/>
              <a:gd name="connsiteX7205" fmla="*/ 2082056 w 9144000"/>
              <a:gd name="connsiteY7205" fmla="*/ 572383 h 2304301"/>
              <a:gd name="connsiteX7206" fmla="*/ 2094552 w 9144000"/>
              <a:gd name="connsiteY7206" fmla="*/ 581160 h 2304301"/>
              <a:gd name="connsiteX7207" fmla="*/ 2349515 w 9144000"/>
              <a:gd name="connsiteY7207" fmla="*/ 422455 h 2304301"/>
              <a:gd name="connsiteX7208" fmla="*/ 2349745 w 9144000"/>
              <a:gd name="connsiteY7208" fmla="*/ 422828 h 2304301"/>
              <a:gd name="connsiteX7209" fmla="*/ 2506244 w 9144000"/>
              <a:gd name="connsiteY7209" fmla="*/ 336076 h 2304301"/>
              <a:gd name="connsiteX7210" fmla="*/ 3495100 w 9144000"/>
              <a:gd name="connsiteY7210" fmla="*/ 155250 h 2304301"/>
              <a:gd name="connsiteX7211" fmla="*/ 4152511 w 9144000"/>
              <a:gd name="connsiteY7211" fmla="*/ 451967 h 2304301"/>
              <a:gd name="connsiteX7212" fmla="*/ 4278461 w 9144000"/>
              <a:gd name="connsiteY7212" fmla="*/ 531097 h 2304301"/>
              <a:gd name="connsiteX7213" fmla="*/ 4289831 w 9144000"/>
              <a:gd name="connsiteY7213" fmla="*/ 523032 h 2304301"/>
              <a:gd name="connsiteX7214" fmla="*/ 4293502 w 9144000"/>
              <a:gd name="connsiteY7214" fmla="*/ 520460 h 2304301"/>
              <a:gd name="connsiteX7215" fmla="*/ 4152055 w 9144000"/>
              <a:gd name="connsiteY7215" fmla="*/ 427831 h 2304301"/>
              <a:gd name="connsiteX7216" fmla="*/ 3495917 w 9144000"/>
              <a:gd name="connsiteY7216" fmla="*/ 119835 h 2304301"/>
              <a:gd name="connsiteX7217" fmla="*/ 3237494 w 9144000"/>
              <a:gd name="connsiteY7217" fmla="*/ 93793 h 2304301"/>
              <a:gd name="connsiteX7218" fmla="*/ 7818367 w 9144000"/>
              <a:gd name="connsiteY7218" fmla="*/ 61903 h 2304301"/>
              <a:gd name="connsiteX7219" fmla="*/ 6932652 w 9144000"/>
              <a:gd name="connsiteY7219" fmla="*/ 376030 h 2304301"/>
              <a:gd name="connsiteX7220" fmla="*/ 6932412 w 9144000"/>
              <a:gd name="connsiteY7220" fmla="*/ 375636 h 2304301"/>
              <a:gd name="connsiteX7221" fmla="*/ 6661191 w 9144000"/>
              <a:gd name="connsiteY7221" fmla="*/ 557299 h 2304301"/>
              <a:gd name="connsiteX7222" fmla="*/ 6651061 w 9144000"/>
              <a:gd name="connsiteY7222" fmla="*/ 564134 h 2304301"/>
              <a:gd name="connsiteX7223" fmla="*/ 6660322 w 9144000"/>
              <a:gd name="connsiteY7223" fmla="*/ 570639 h 2304301"/>
              <a:gd name="connsiteX7224" fmla="*/ 6931209 w 9144000"/>
              <a:gd name="connsiteY7224" fmla="*/ 395517 h 2304301"/>
              <a:gd name="connsiteX7225" fmla="*/ 6933332 w 9144000"/>
              <a:gd name="connsiteY7225" fmla="*/ 399056 h 2304301"/>
              <a:gd name="connsiteX7226" fmla="*/ 6664307 w 9144000"/>
              <a:gd name="connsiteY7226" fmla="*/ 573439 h 2304301"/>
              <a:gd name="connsiteX7227" fmla="*/ 6676265 w 9144000"/>
              <a:gd name="connsiteY7227" fmla="*/ 581839 h 2304301"/>
              <a:gd name="connsiteX7228" fmla="*/ 6930491 w 9144000"/>
              <a:gd name="connsiteY7228" fmla="*/ 423733 h 2304301"/>
              <a:gd name="connsiteX7229" fmla="*/ 6930479 w 9144000"/>
              <a:gd name="connsiteY7229" fmla="*/ 423713 h 2304301"/>
              <a:gd name="connsiteX7230" fmla="*/ 8077536 w 9144000"/>
              <a:gd name="connsiteY7230" fmla="*/ 155234 h 2304301"/>
              <a:gd name="connsiteX7231" fmla="*/ 8735198 w 9144000"/>
              <a:gd name="connsiteY7231" fmla="*/ 452353 h 2304301"/>
              <a:gd name="connsiteX7232" fmla="*/ 8860317 w 9144000"/>
              <a:gd name="connsiteY7232" fmla="*/ 530611 h 2304301"/>
              <a:gd name="connsiteX7233" fmla="*/ 8871012 w 9144000"/>
              <a:gd name="connsiteY7233" fmla="*/ 523032 h 2304301"/>
              <a:gd name="connsiteX7234" fmla="*/ 8876935 w 9144000"/>
              <a:gd name="connsiteY7234" fmla="*/ 518875 h 2304301"/>
              <a:gd name="connsiteX7235" fmla="*/ 8732967 w 9144000"/>
              <a:gd name="connsiteY7235" fmla="*/ 424582 h 2304301"/>
              <a:gd name="connsiteX7236" fmla="*/ 8076753 w 9144000"/>
              <a:gd name="connsiteY7236" fmla="*/ 116599 h 2304301"/>
              <a:gd name="connsiteX7237" fmla="*/ 6932652 w 9144000"/>
              <a:gd name="connsiteY7237" fmla="*/ 395098 h 2304301"/>
              <a:gd name="connsiteX7238" fmla="*/ 6930479 w 9144000"/>
              <a:gd name="connsiteY7238" fmla="*/ 391515 h 2304301"/>
              <a:gd name="connsiteX7239" fmla="*/ 8077477 w 9144000"/>
              <a:gd name="connsiteY7239" fmla="*/ 112299 h 2304301"/>
              <a:gd name="connsiteX7240" fmla="*/ 8734709 w 9144000"/>
              <a:gd name="connsiteY7240" fmla="*/ 420589 h 2304301"/>
              <a:gd name="connsiteX7241" fmla="*/ 8881011 w 9144000"/>
              <a:gd name="connsiteY7241" fmla="*/ 516015 h 2304301"/>
              <a:gd name="connsiteX7242" fmla="*/ 8888260 w 9144000"/>
              <a:gd name="connsiteY7242" fmla="*/ 510928 h 2304301"/>
              <a:gd name="connsiteX7243" fmla="*/ 8733481 w 9144000"/>
              <a:gd name="connsiteY7243" fmla="*/ 406294 h 2304301"/>
              <a:gd name="connsiteX7244" fmla="*/ 8076756 w 9144000"/>
              <a:gd name="connsiteY7244" fmla="*/ 88937 h 2304301"/>
              <a:gd name="connsiteX7245" fmla="*/ 7818367 w 9144000"/>
              <a:gd name="connsiteY7245" fmla="*/ 61903 h 2304301"/>
              <a:gd name="connsiteX7246" fmla="*/ 3236674 w 9144000"/>
              <a:gd name="connsiteY7246" fmla="*/ 59862 h 2304301"/>
              <a:gd name="connsiteX7247" fmla="*/ 2507066 w 9144000"/>
              <a:gd name="connsiteY7247" fmla="*/ 281266 h 2304301"/>
              <a:gd name="connsiteX7248" fmla="*/ 2351302 w 9144000"/>
              <a:gd name="connsiteY7248" fmla="*/ 373763 h 2304301"/>
              <a:gd name="connsiteX7249" fmla="*/ 2081066 w 9144000"/>
              <a:gd name="connsiteY7249" fmla="*/ 554894 h 2304301"/>
              <a:gd name="connsiteX7250" fmla="*/ 2068870 w 9144000"/>
              <a:gd name="connsiteY7250" fmla="*/ 563121 h 2304301"/>
              <a:gd name="connsiteX7251" fmla="*/ 2078034 w 9144000"/>
              <a:gd name="connsiteY7251" fmla="*/ 569557 h 2304301"/>
              <a:gd name="connsiteX7252" fmla="*/ 2079641 w 9144000"/>
              <a:gd name="connsiteY7252" fmla="*/ 568505 h 2304301"/>
              <a:gd name="connsiteX7253" fmla="*/ 2350952 w 9144000"/>
              <a:gd name="connsiteY7253" fmla="*/ 393078 h 2304301"/>
              <a:gd name="connsiteX7254" fmla="*/ 2351380 w 9144000"/>
              <a:gd name="connsiteY7254" fmla="*/ 393779 h 2304301"/>
              <a:gd name="connsiteX7255" fmla="*/ 2506032 w 9144000"/>
              <a:gd name="connsiteY7255" fmla="*/ 304559 h 2304301"/>
              <a:gd name="connsiteX7256" fmla="*/ 3496554 w 9144000"/>
              <a:gd name="connsiteY7256" fmla="*/ 115522 h 2304301"/>
              <a:gd name="connsiteX7257" fmla="*/ 4153796 w 9144000"/>
              <a:gd name="connsiteY7257" fmla="*/ 423845 h 2304301"/>
              <a:gd name="connsiteX7258" fmla="*/ 4297538 w 9144000"/>
              <a:gd name="connsiteY7258" fmla="*/ 517632 h 2304301"/>
              <a:gd name="connsiteX7259" fmla="*/ 4308208 w 9144000"/>
              <a:gd name="connsiteY7259" fmla="*/ 510156 h 2304301"/>
              <a:gd name="connsiteX7260" fmla="*/ 4151415 w 9144000"/>
              <a:gd name="connsiteY7260" fmla="*/ 404379 h 2304301"/>
              <a:gd name="connsiteX7261" fmla="*/ 3495068 w 9144000"/>
              <a:gd name="connsiteY7261" fmla="*/ 86882 h 2304301"/>
              <a:gd name="connsiteX7262" fmla="*/ 3236674 w 9144000"/>
              <a:gd name="connsiteY7262" fmla="*/ 59862 h 2304301"/>
              <a:gd name="connsiteX7263" fmla="*/ 3201163 w 9144000"/>
              <a:gd name="connsiteY7263" fmla="*/ 35746 h 2304301"/>
              <a:gd name="connsiteX7264" fmla="*/ 2350250 w 9144000"/>
              <a:gd name="connsiteY7264" fmla="*/ 356095 h 2304301"/>
              <a:gd name="connsiteX7265" fmla="*/ 2350159 w 9144000"/>
              <a:gd name="connsiteY7265" fmla="*/ 355943 h 2304301"/>
              <a:gd name="connsiteX7266" fmla="*/ 2081066 w 9144000"/>
              <a:gd name="connsiteY7266" fmla="*/ 540592 h 2304301"/>
              <a:gd name="connsiteX7267" fmla="*/ 2058800 w 9144000"/>
              <a:gd name="connsiteY7267" fmla="*/ 556047 h 2304301"/>
              <a:gd name="connsiteX7268" fmla="*/ 2064918 w 9144000"/>
              <a:gd name="connsiteY7268" fmla="*/ 560344 h 2304301"/>
              <a:gd name="connsiteX7269" fmla="*/ 2078216 w 9144000"/>
              <a:gd name="connsiteY7269" fmla="*/ 551336 h 2304301"/>
              <a:gd name="connsiteX7270" fmla="*/ 2348788 w 9144000"/>
              <a:gd name="connsiteY7270" fmla="*/ 370455 h 2304301"/>
              <a:gd name="connsiteX7271" fmla="*/ 2348765 w 9144000"/>
              <a:gd name="connsiteY7271" fmla="*/ 370415 h 2304301"/>
              <a:gd name="connsiteX7272" fmla="*/ 2349519 w 9144000"/>
              <a:gd name="connsiteY7272" fmla="*/ 369966 h 2304301"/>
              <a:gd name="connsiteX7273" fmla="*/ 2350294 w 9144000"/>
              <a:gd name="connsiteY7273" fmla="*/ 369448 h 2304301"/>
              <a:gd name="connsiteX7274" fmla="*/ 2350319 w 9144000"/>
              <a:gd name="connsiteY7274" fmla="*/ 369491 h 2304301"/>
              <a:gd name="connsiteX7275" fmla="*/ 2505192 w 9144000"/>
              <a:gd name="connsiteY7275" fmla="*/ 277435 h 2304301"/>
              <a:gd name="connsiteX7276" fmla="*/ 3495917 w 9144000"/>
              <a:gd name="connsiteY7276" fmla="*/ 82624 h 2304301"/>
              <a:gd name="connsiteX7277" fmla="*/ 4153428 w 9144000"/>
              <a:gd name="connsiteY7277" fmla="*/ 400674 h 2304301"/>
              <a:gd name="connsiteX7278" fmla="*/ 4311870 w 9144000"/>
              <a:gd name="connsiteY7278" fmla="*/ 507590 h 2304301"/>
              <a:gd name="connsiteX7279" fmla="*/ 4319025 w 9144000"/>
              <a:gd name="connsiteY7279" fmla="*/ 502576 h 2304301"/>
              <a:gd name="connsiteX7280" fmla="*/ 4150509 w 9144000"/>
              <a:gd name="connsiteY7280" fmla="*/ 386462 h 2304301"/>
              <a:gd name="connsiteX7281" fmla="*/ 3494431 w 9144000"/>
              <a:gd name="connsiteY7281" fmla="*/ 61835 h 2304301"/>
              <a:gd name="connsiteX7282" fmla="*/ 3338069 w 9144000"/>
              <a:gd name="connsiteY7282" fmla="*/ 36797 h 2304301"/>
              <a:gd name="connsiteX7283" fmla="*/ 3201163 w 9144000"/>
              <a:gd name="connsiteY7283" fmla="*/ 35746 h 2304301"/>
              <a:gd name="connsiteX7284" fmla="*/ 3201163 w 9144000"/>
              <a:gd name="connsiteY7284" fmla="*/ 16880 h 2304301"/>
              <a:gd name="connsiteX7285" fmla="*/ 2350250 w 9144000"/>
              <a:gd name="connsiteY7285" fmla="*/ 342493 h 2304301"/>
              <a:gd name="connsiteX7286" fmla="*/ 2349990 w 9144000"/>
              <a:gd name="connsiteY7286" fmla="*/ 342052 h 2304301"/>
              <a:gd name="connsiteX7287" fmla="*/ 2079641 w 9144000"/>
              <a:gd name="connsiteY7287" fmla="*/ 530574 h 2304301"/>
              <a:gd name="connsiteX7288" fmla="*/ 2051027 w 9144000"/>
              <a:gd name="connsiteY7288" fmla="*/ 550587 h 2304301"/>
              <a:gd name="connsiteX7289" fmla="*/ 2054693 w 9144000"/>
              <a:gd name="connsiteY7289" fmla="*/ 553162 h 2304301"/>
              <a:gd name="connsiteX7290" fmla="*/ 2078216 w 9144000"/>
              <a:gd name="connsiteY7290" fmla="*/ 536999 h 2304301"/>
              <a:gd name="connsiteX7291" fmla="*/ 2350294 w 9144000"/>
              <a:gd name="connsiteY7291" fmla="*/ 350863 h 2304301"/>
              <a:gd name="connsiteX7292" fmla="*/ 2350456 w 9144000"/>
              <a:gd name="connsiteY7292" fmla="*/ 351139 h 2304301"/>
              <a:gd name="connsiteX7293" fmla="*/ 2504581 w 9144000"/>
              <a:gd name="connsiteY7293" fmla="*/ 257351 h 2304301"/>
              <a:gd name="connsiteX7294" fmla="*/ 3495068 w 9144000"/>
              <a:gd name="connsiteY7294" fmla="*/ 57522 h 2304301"/>
              <a:gd name="connsiteX7295" fmla="*/ 4152609 w 9144000"/>
              <a:gd name="connsiteY7295" fmla="*/ 382453 h 2304301"/>
              <a:gd name="connsiteX7296" fmla="*/ 4322726 w 9144000"/>
              <a:gd name="connsiteY7296" fmla="*/ 499984 h 2304301"/>
              <a:gd name="connsiteX7297" fmla="*/ 4327120 w 9144000"/>
              <a:gd name="connsiteY7297" fmla="*/ 496905 h 2304301"/>
              <a:gd name="connsiteX7298" fmla="*/ 4150509 w 9144000"/>
              <a:gd name="connsiteY7298" fmla="*/ 373163 h 2304301"/>
              <a:gd name="connsiteX7299" fmla="*/ 3494431 w 9144000"/>
              <a:gd name="connsiteY7299" fmla="*/ 43202 h 2304301"/>
              <a:gd name="connsiteX7300" fmla="*/ 3338069 w 9144000"/>
              <a:gd name="connsiteY7300" fmla="*/ 17865 h 2304301"/>
              <a:gd name="connsiteX7301" fmla="*/ 3201163 w 9144000"/>
              <a:gd name="connsiteY7301" fmla="*/ 16880 h 2304301"/>
              <a:gd name="connsiteX7302" fmla="*/ 3201163 w 9144000"/>
              <a:gd name="connsiteY7302" fmla="*/ 5689 h 2304301"/>
              <a:gd name="connsiteX7303" fmla="*/ 2350250 w 9144000"/>
              <a:gd name="connsiteY7303" fmla="*/ 334642 h 2304301"/>
              <a:gd name="connsiteX7304" fmla="*/ 2350176 w 9144000"/>
              <a:gd name="connsiteY7304" fmla="*/ 334515 h 2304301"/>
              <a:gd name="connsiteX7305" fmla="*/ 2080299 w 9144000"/>
              <a:gd name="connsiteY7305" fmla="*/ 524113 h 2304301"/>
              <a:gd name="connsiteX7306" fmla="*/ 2047132 w 9144000"/>
              <a:gd name="connsiteY7306" fmla="*/ 547851 h 2304301"/>
              <a:gd name="connsiteX7307" fmla="*/ 2047582 w 9144000"/>
              <a:gd name="connsiteY7307" fmla="*/ 548167 h 2304301"/>
              <a:gd name="connsiteX7308" fmla="*/ 2077449 w 9144000"/>
              <a:gd name="connsiteY7308" fmla="*/ 526981 h 2304301"/>
              <a:gd name="connsiteX7309" fmla="*/ 2349527 w 9144000"/>
              <a:gd name="connsiteY7309" fmla="*/ 337252 h 2304301"/>
              <a:gd name="connsiteX7310" fmla="*/ 2349897 w 9144000"/>
              <a:gd name="connsiteY7310" fmla="*/ 337858 h 2304301"/>
              <a:gd name="connsiteX7311" fmla="*/ 2592592 w 9144000"/>
              <a:gd name="connsiteY7311" fmla="*/ 195084 h 2304301"/>
              <a:gd name="connsiteX7312" fmla="*/ 3495068 w 9144000"/>
              <a:gd name="connsiteY7312" fmla="*/ 39663 h 2304301"/>
              <a:gd name="connsiteX7313" fmla="*/ 4152609 w 9144000"/>
              <a:gd name="connsiteY7313" fmla="*/ 370200 h 2304301"/>
              <a:gd name="connsiteX7314" fmla="*/ 4330210 w 9144000"/>
              <a:gd name="connsiteY7314" fmla="*/ 494740 h 2304301"/>
              <a:gd name="connsiteX7315" fmla="*/ 4331372 w 9144000"/>
              <a:gd name="connsiteY7315" fmla="*/ 493925 h 2304301"/>
              <a:gd name="connsiteX7316" fmla="*/ 4150509 w 9144000"/>
              <a:gd name="connsiteY7316" fmla="*/ 365873 h 2304301"/>
              <a:gd name="connsiteX7317" fmla="*/ 3494431 w 9144000"/>
              <a:gd name="connsiteY7317" fmla="*/ 32475 h 2304301"/>
              <a:gd name="connsiteX7318" fmla="*/ 3338069 w 9144000"/>
              <a:gd name="connsiteY7318" fmla="*/ 6761 h 2304301"/>
              <a:gd name="connsiteX7319" fmla="*/ 3201163 w 9144000"/>
              <a:gd name="connsiteY7319" fmla="*/ 5689 h 2304301"/>
              <a:gd name="connsiteX7320" fmla="*/ 3259588 w 9144000"/>
              <a:gd name="connsiteY7320" fmla="*/ 22 h 2304301"/>
              <a:gd name="connsiteX7321" fmla="*/ 3495068 w 9144000"/>
              <a:gd name="connsiteY7321" fmla="*/ 28881 h 2304301"/>
              <a:gd name="connsiteX7322" fmla="*/ 4152698 w 9144000"/>
              <a:gd name="connsiteY7322" fmla="*/ 362279 h 2304301"/>
              <a:gd name="connsiteX7323" fmla="*/ 4334996 w 9144000"/>
              <a:gd name="connsiteY7323" fmla="*/ 491386 h 2304301"/>
              <a:gd name="connsiteX7324" fmla="*/ 4562151 w 9144000"/>
              <a:gd name="connsiteY7324" fmla="*/ 332224 h 2304301"/>
              <a:gd name="connsiteX7325" fmla="*/ 4563607 w 9144000"/>
              <a:gd name="connsiteY7325" fmla="*/ 334647 h 2304301"/>
              <a:gd name="connsiteX7326" fmla="*/ 4564208 w 9144000"/>
              <a:gd name="connsiteY7326" fmla="*/ 334289 h 2304301"/>
              <a:gd name="connsiteX7327" fmla="*/ 4564881 w 9144000"/>
              <a:gd name="connsiteY7327" fmla="*/ 335444 h 2304301"/>
              <a:gd name="connsiteX7328" fmla="*/ 4338922 w 9144000"/>
              <a:gd name="connsiteY7328" fmla="*/ 494167 h 2304301"/>
              <a:gd name="connsiteX7329" fmla="*/ 4339638 w 9144000"/>
              <a:gd name="connsiteY7329" fmla="*/ 494674 h 2304301"/>
              <a:gd name="connsiteX7330" fmla="*/ 4561004 w 9144000"/>
              <a:gd name="connsiteY7330" fmla="*/ 340290 h 2304301"/>
              <a:gd name="connsiteX7331" fmla="*/ 4562758 w 9144000"/>
              <a:gd name="connsiteY7331" fmla="*/ 343303 h 2304301"/>
              <a:gd name="connsiteX7332" fmla="*/ 4563707 w 9144000"/>
              <a:gd name="connsiteY7332" fmla="*/ 342744 h 2304301"/>
              <a:gd name="connsiteX7333" fmla="*/ 4564032 w 9144000"/>
              <a:gd name="connsiteY7333" fmla="*/ 343303 h 2304301"/>
              <a:gd name="connsiteX7334" fmla="*/ 4343284 w 9144000"/>
              <a:gd name="connsiteY7334" fmla="*/ 497256 h 2304301"/>
              <a:gd name="connsiteX7335" fmla="*/ 4347734 w 9144000"/>
              <a:gd name="connsiteY7335" fmla="*/ 500407 h 2304301"/>
              <a:gd name="connsiteX7336" fmla="*/ 4561254 w 9144000"/>
              <a:gd name="connsiteY7336" fmla="*/ 354354 h 2304301"/>
              <a:gd name="connsiteX7337" fmla="*/ 4562758 w 9144000"/>
              <a:gd name="connsiteY7337" fmla="*/ 356856 h 2304301"/>
              <a:gd name="connsiteX7338" fmla="*/ 4564332 w 9144000"/>
              <a:gd name="connsiteY7338" fmla="*/ 355943 h 2304301"/>
              <a:gd name="connsiteX7339" fmla="*/ 4564881 w 9144000"/>
              <a:gd name="connsiteY7339" fmla="*/ 356856 h 2304301"/>
              <a:gd name="connsiteX7340" fmla="*/ 4351640 w 9144000"/>
              <a:gd name="connsiteY7340" fmla="*/ 503174 h 2304301"/>
              <a:gd name="connsiteX7341" fmla="*/ 4358799 w 9144000"/>
              <a:gd name="connsiteY7341" fmla="*/ 508244 h 2304301"/>
              <a:gd name="connsiteX7342" fmla="*/ 4561945 w 9144000"/>
              <a:gd name="connsiteY7342" fmla="*/ 372434 h 2304301"/>
              <a:gd name="connsiteX7343" fmla="*/ 4563607 w 9144000"/>
              <a:gd name="connsiteY7343" fmla="*/ 374738 h 2304301"/>
              <a:gd name="connsiteX7344" fmla="*/ 4564243 w 9144000"/>
              <a:gd name="connsiteY7344" fmla="*/ 374361 h 2304301"/>
              <a:gd name="connsiteX7345" fmla="*/ 4564881 w 9144000"/>
              <a:gd name="connsiteY7345" fmla="*/ 375422 h 2304301"/>
              <a:gd name="connsiteX7346" fmla="*/ 4362395 w 9144000"/>
              <a:gd name="connsiteY7346" fmla="*/ 510790 h 2304301"/>
              <a:gd name="connsiteX7347" fmla="*/ 4369434 w 9144000"/>
              <a:gd name="connsiteY7347" fmla="*/ 515776 h 2304301"/>
              <a:gd name="connsiteX7348" fmla="*/ 4373010 w 9144000"/>
              <a:gd name="connsiteY7348" fmla="*/ 518290 h 2304301"/>
              <a:gd name="connsiteX7349" fmla="*/ 4562758 w 9144000"/>
              <a:gd name="connsiteY7349" fmla="*/ 395581 h 2304301"/>
              <a:gd name="connsiteX7350" fmla="*/ 4564881 w 9144000"/>
              <a:gd name="connsiteY7350" fmla="*/ 399112 h 2304301"/>
              <a:gd name="connsiteX7351" fmla="*/ 4376784 w 9144000"/>
              <a:gd name="connsiteY7351" fmla="*/ 520943 h 2304301"/>
              <a:gd name="connsiteX7352" fmla="*/ 4389759 w 9144000"/>
              <a:gd name="connsiteY7352" fmla="*/ 530066 h 2304301"/>
              <a:gd name="connsiteX7353" fmla="*/ 4560751 w 9144000"/>
              <a:gd name="connsiteY7353" fmla="*/ 423678 h 2304301"/>
              <a:gd name="connsiteX7354" fmla="*/ 4562758 w 9144000"/>
              <a:gd name="connsiteY7354" fmla="*/ 427017 h 2304301"/>
              <a:gd name="connsiteX7355" fmla="*/ 4563365 w 9144000"/>
              <a:gd name="connsiteY7355" fmla="*/ 426680 h 2304301"/>
              <a:gd name="connsiteX7356" fmla="*/ 4563607 w 9144000"/>
              <a:gd name="connsiteY7356" fmla="*/ 427017 h 2304301"/>
              <a:gd name="connsiteX7357" fmla="*/ 4393798 w 9144000"/>
              <a:gd name="connsiteY7357" fmla="*/ 532906 h 2304301"/>
              <a:gd name="connsiteX7358" fmla="*/ 4411819 w 9144000"/>
              <a:gd name="connsiteY7358" fmla="*/ 545577 h 2304301"/>
              <a:gd name="connsiteX7359" fmla="*/ 4561060 w 9144000"/>
              <a:gd name="connsiteY7359" fmla="*/ 456402 h 2304301"/>
              <a:gd name="connsiteX7360" fmla="*/ 4561418 w 9144000"/>
              <a:gd name="connsiteY7360" fmla="*/ 456897 h 2304301"/>
              <a:gd name="connsiteX7361" fmla="*/ 4561060 w 9144000"/>
              <a:gd name="connsiteY7361" fmla="*/ 457086 h 2304301"/>
              <a:gd name="connsiteX7362" fmla="*/ 4563214 w 9144000"/>
              <a:gd name="connsiteY7362" fmla="*/ 460167 h 2304301"/>
              <a:gd name="connsiteX7363" fmla="*/ 4415356 w 9144000"/>
              <a:gd name="connsiteY7363" fmla="*/ 548064 h 2304301"/>
              <a:gd name="connsiteX7364" fmla="*/ 4438896 w 9144000"/>
              <a:gd name="connsiteY7364" fmla="*/ 564615 h 2304301"/>
              <a:gd name="connsiteX7365" fmla="*/ 4560636 w 9144000"/>
              <a:gd name="connsiteY7365" fmla="*/ 496494 h 2304301"/>
              <a:gd name="connsiteX7366" fmla="*/ 4562758 w 9144000"/>
              <a:gd name="connsiteY7366" fmla="*/ 500025 h 2304301"/>
              <a:gd name="connsiteX7367" fmla="*/ 4442673 w 9144000"/>
              <a:gd name="connsiteY7367" fmla="*/ 567270 h 2304301"/>
              <a:gd name="connsiteX7368" fmla="*/ 4471615 w 9144000"/>
              <a:gd name="connsiteY7368" fmla="*/ 587620 h 2304301"/>
              <a:gd name="connsiteX7369" fmla="*/ 4561050 w 9144000"/>
              <a:gd name="connsiteY7369" fmla="*/ 540919 h 2304301"/>
              <a:gd name="connsiteX7370" fmla="*/ 4562758 w 9144000"/>
              <a:gd name="connsiteY7370" fmla="*/ 543761 h 2304301"/>
              <a:gd name="connsiteX7371" fmla="*/ 4563025 w 9144000"/>
              <a:gd name="connsiteY7371" fmla="*/ 543637 h 2304301"/>
              <a:gd name="connsiteX7372" fmla="*/ 4563607 w 9144000"/>
              <a:gd name="connsiteY7372" fmla="*/ 544444 h 2304301"/>
              <a:gd name="connsiteX7373" fmla="*/ 4475523 w 9144000"/>
              <a:gd name="connsiteY7373" fmla="*/ 590368 h 2304301"/>
              <a:gd name="connsiteX7374" fmla="*/ 4511015 w 9144000"/>
              <a:gd name="connsiteY7374" fmla="*/ 615323 h 2304301"/>
              <a:gd name="connsiteX7375" fmla="*/ 4560823 w 9144000"/>
              <a:gd name="connsiteY7375" fmla="*/ 591547 h 2304301"/>
              <a:gd name="connsiteX7376" fmla="*/ 4561909 w 9144000"/>
              <a:gd name="connsiteY7376" fmla="*/ 594559 h 2304301"/>
              <a:gd name="connsiteX7377" fmla="*/ 4563318 w 9144000"/>
              <a:gd name="connsiteY7377" fmla="*/ 593957 h 2304301"/>
              <a:gd name="connsiteX7378" fmla="*/ 4563607 w 9144000"/>
              <a:gd name="connsiteY7378" fmla="*/ 594559 h 2304301"/>
              <a:gd name="connsiteX7379" fmla="*/ 4514662 w 9144000"/>
              <a:gd name="connsiteY7379" fmla="*/ 617887 h 2304301"/>
              <a:gd name="connsiteX7380" fmla="*/ 4558143 w 9144000"/>
              <a:gd name="connsiteY7380" fmla="*/ 648459 h 2304301"/>
              <a:gd name="connsiteX7381" fmla="*/ 4561909 w 9144000"/>
              <a:gd name="connsiteY7381" fmla="*/ 646837 h 2304301"/>
              <a:gd name="connsiteX7382" fmla="*/ 4563607 w 9144000"/>
              <a:gd name="connsiteY7382" fmla="*/ 650482 h 2304301"/>
              <a:gd name="connsiteX7383" fmla="*/ 4562001 w 9144000"/>
              <a:gd name="connsiteY7383" fmla="*/ 651172 h 2304301"/>
              <a:gd name="connsiteX7384" fmla="*/ 4614547 w 9144000"/>
              <a:gd name="connsiteY7384" fmla="*/ 688118 h 2304301"/>
              <a:gd name="connsiteX7385" fmla="*/ 4720611 w 9144000"/>
              <a:gd name="connsiteY7385" fmla="*/ 652080 h 2304301"/>
              <a:gd name="connsiteX7386" fmla="*/ 5707523 w 9144000"/>
              <a:gd name="connsiteY7386" fmla="*/ 542280 h 2304301"/>
              <a:gd name="connsiteX7387" fmla="*/ 6207941 w 9144000"/>
              <a:gd name="connsiteY7387" fmla="*/ 668091 h 2304301"/>
              <a:gd name="connsiteX7388" fmla="*/ 6366705 w 9144000"/>
              <a:gd name="connsiteY7388" fmla="*/ 724630 h 2304301"/>
              <a:gd name="connsiteX7389" fmla="*/ 6417262 w 9144000"/>
              <a:gd name="connsiteY7389" fmla="*/ 691929 h 2304301"/>
              <a:gd name="connsiteX7390" fmla="*/ 6365600 w 9144000"/>
              <a:gd name="connsiteY7390" fmla="*/ 669462 h 2304301"/>
              <a:gd name="connsiteX7391" fmla="*/ 5707523 w 9144000"/>
              <a:gd name="connsiteY7391" fmla="*/ 462894 h 2304301"/>
              <a:gd name="connsiteX7392" fmla="*/ 4563607 w 9144000"/>
              <a:gd name="connsiteY7392" fmla="*/ 649001 h 2304301"/>
              <a:gd name="connsiteX7393" fmla="*/ 4561909 w 9144000"/>
              <a:gd name="connsiteY7393" fmla="*/ 645471 h 2304301"/>
              <a:gd name="connsiteX7394" fmla="*/ 5708796 w 9144000"/>
              <a:gd name="connsiteY7394" fmla="*/ 459250 h 2304301"/>
              <a:gd name="connsiteX7395" fmla="*/ 6367649 w 9144000"/>
              <a:gd name="connsiteY7395" fmla="*/ 666170 h 2304301"/>
              <a:gd name="connsiteX7396" fmla="*/ 6421216 w 9144000"/>
              <a:gd name="connsiteY7396" fmla="*/ 689372 h 2304301"/>
              <a:gd name="connsiteX7397" fmla="*/ 6441354 w 9144000"/>
              <a:gd name="connsiteY7397" fmla="*/ 676346 h 2304301"/>
              <a:gd name="connsiteX7398" fmla="*/ 6459524 w 9144000"/>
              <a:gd name="connsiteY7398" fmla="*/ 663458 h 2304301"/>
              <a:gd name="connsiteX7399" fmla="*/ 6363729 w 9144000"/>
              <a:gd name="connsiteY7399" fmla="*/ 617269 h 2304301"/>
              <a:gd name="connsiteX7400" fmla="*/ 5706250 w 9144000"/>
              <a:gd name="connsiteY7400" fmla="*/ 388406 h 2304301"/>
              <a:gd name="connsiteX7401" fmla="*/ 4719750 w 9144000"/>
              <a:gd name="connsiteY7401" fmla="*/ 527176 h 2304301"/>
              <a:gd name="connsiteX7402" fmla="*/ 4563318 w 9144000"/>
              <a:gd name="connsiteY7402" fmla="*/ 593957 h 2304301"/>
              <a:gd name="connsiteX7403" fmla="*/ 4561909 w 9144000"/>
              <a:gd name="connsiteY7403" fmla="*/ 591028 h 2304301"/>
              <a:gd name="connsiteX7404" fmla="*/ 4560823 w 9144000"/>
              <a:gd name="connsiteY7404" fmla="*/ 591547 h 2304301"/>
              <a:gd name="connsiteX7405" fmla="*/ 4560636 w 9144000"/>
              <a:gd name="connsiteY7405" fmla="*/ 591028 h 2304301"/>
              <a:gd name="connsiteX7406" fmla="*/ 5707523 w 9144000"/>
              <a:gd name="connsiteY7406" fmla="*/ 384761 h 2304301"/>
              <a:gd name="connsiteX7407" fmla="*/ 6366196 w 9144000"/>
              <a:gd name="connsiteY7407" fmla="*/ 613640 h 2304301"/>
              <a:gd name="connsiteX7408" fmla="*/ 6463664 w 9144000"/>
              <a:gd name="connsiteY7408" fmla="*/ 660521 h 2304301"/>
              <a:gd name="connsiteX7409" fmla="*/ 6496254 w 9144000"/>
              <a:gd name="connsiteY7409" fmla="*/ 637403 h 2304301"/>
              <a:gd name="connsiteX7410" fmla="*/ 6364094 w 9144000"/>
              <a:gd name="connsiteY7410" fmla="*/ 568149 h 2304301"/>
              <a:gd name="connsiteX7411" fmla="*/ 5706674 w 9144000"/>
              <a:gd name="connsiteY7411" fmla="*/ 318929 h 2304301"/>
              <a:gd name="connsiteX7412" fmla="*/ 4720581 w 9144000"/>
              <a:gd name="connsiteY7412" fmla="*/ 470436 h 2304301"/>
              <a:gd name="connsiteX7413" fmla="*/ 4563025 w 9144000"/>
              <a:gd name="connsiteY7413" fmla="*/ 543637 h 2304301"/>
              <a:gd name="connsiteX7414" fmla="*/ 4561060 w 9144000"/>
              <a:gd name="connsiteY7414" fmla="*/ 540913 h 2304301"/>
              <a:gd name="connsiteX7415" fmla="*/ 4561050 w 9144000"/>
              <a:gd name="connsiteY7415" fmla="*/ 540919 h 2304301"/>
              <a:gd name="connsiteX7416" fmla="*/ 4560636 w 9144000"/>
              <a:gd name="connsiteY7416" fmla="*/ 540230 h 2304301"/>
              <a:gd name="connsiteX7417" fmla="*/ 5707523 w 9144000"/>
              <a:gd name="connsiteY7417" fmla="*/ 315398 h 2304301"/>
              <a:gd name="connsiteX7418" fmla="*/ 6365898 w 9144000"/>
              <a:gd name="connsiteY7418" fmla="*/ 564859 h 2304301"/>
              <a:gd name="connsiteX7419" fmla="*/ 6499553 w 9144000"/>
              <a:gd name="connsiteY7419" fmla="*/ 635063 h 2304301"/>
              <a:gd name="connsiteX7420" fmla="*/ 6525908 w 9144000"/>
              <a:gd name="connsiteY7420" fmla="*/ 616368 h 2304301"/>
              <a:gd name="connsiteX7421" fmla="*/ 6364645 w 9144000"/>
              <a:gd name="connsiteY7421" fmla="*/ 525822 h 2304301"/>
              <a:gd name="connsiteX7422" fmla="*/ 5707523 w 9144000"/>
              <a:gd name="connsiteY7422" fmla="*/ 258791 h 2304301"/>
              <a:gd name="connsiteX7423" fmla="*/ 4563607 w 9144000"/>
              <a:gd name="connsiteY7423" fmla="*/ 500025 h 2304301"/>
              <a:gd name="connsiteX7424" fmla="*/ 4561060 w 9144000"/>
              <a:gd name="connsiteY7424" fmla="*/ 496494 h 2304301"/>
              <a:gd name="connsiteX7425" fmla="*/ 5708372 w 9144000"/>
              <a:gd name="connsiteY7425" fmla="*/ 255147 h 2304301"/>
              <a:gd name="connsiteX7426" fmla="*/ 6366150 w 9144000"/>
              <a:gd name="connsiteY7426" fmla="*/ 522514 h 2304301"/>
              <a:gd name="connsiteX7427" fmla="*/ 6528831 w 9144000"/>
              <a:gd name="connsiteY7427" fmla="*/ 614294 h 2304301"/>
              <a:gd name="connsiteX7428" fmla="*/ 6550155 w 9144000"/>
              <a:gd name="connsiteY7428" fmla="*/ 599168 h 2304301"/>
              <a:gd name="connsiteX7429" fmla="*/ 6364406 w 9144000"/>
              <a:gd name="connsiteY7429" fmla="*/ 488001 h 2304301"/>
              <a:gd name="connsiteX7430" fmla="*/ 5707523 w 9144000"/>
              <a:gd name="connsiteY7430" fmla="*/ 205146 h 2304301"/>
              <a:gd name="connsiteX7431" fmla="*/ 4563607 w 9144000"/>
              <a:gd name="connsiteY7431" fmla="*/ 460730 h 2304301"/>
              <a:gd name="connsiteX7432" fmla="*/ 4563214 w 9144000"/>
              <a:gd name="connsiteY7432" fmla="*/ 460167 h 2304301"/>
              <a:gd name="connsiteX7433" fmla="*/ 4563607 w 9144000"/>
              <a:gd name="connsiteY7433" fmla="*/ 459933 h 2304301"/>
              <a:gd name="connsiteX7434" fmla="*/ 4561418 w 9144000"/>
              <a:gd name="connsiteY7434" fmla="*/ 456897 h 2304301"/>
              <a:gd name="connsiteX7435" fmla="*/ 4719237 w 9144000"/>
              <a:gd name="connsiteY7435" fmla="*/ 373652 h 2304301"/>
              <a:gd name="connsiteX7436" fmla="*/ 5708372 w 9144000"/>
              <a:gd name="connsiteY7436" fmla="*/ 201501 h 2304301"/>
              <a:gd name="connsiteX7437" fmla="*/ 6365851 w 9144000"/>
              <a:gd name="connsiteY7437" fmla="*/ 484453 h 2304301"/>
              <a:gd name="connsiteX7438" fmla="*/ 6553451 w 9144000"/>
              <a:gd name="connsiteY7438" fmla="*/ 596830 h 2304301"/>
              <a:gd name="connsiteX7439" fmla="*/ 6570112 w 9144000"/>
              <a:gd name="connsiteY7439" fmla="*/ 585011 h 2304301"/>
              <a:gd name="connsiteX7440" fmla="*/ 6363497 w 9144000"/>
              <a:gd name="connsiteY7440" fmla="*/ 455683 h 2304301"/>
              <a:gd name="connsiteX7441" fmla="*/ 5706674 w 9144000"/>
              <a:gd name="connsiteY7441" fmla="*/ 159246 h 2304301"/>
              <a:gd name="connsiteX7442" fmla="*/ 4720581 w 9144000"/>
              <a:gd name="connsiteY7442" fmla="*/ 339412 h 2304301"/>
              <a:gd name="connsiteX7443" fmla="*/ 4563365 w 9144000"/>
              <a:gd name="connsiteY7443" fmla="*/ 426680 h 2304301"/>
              <a:gd name="connsiteX7444" fmla="*/ 4561060 w 9144000"/>
              <a:gd name="connsiteY7444" fmla="*/ 423486 h 2304301"/>
              <a:gd name="connsiteX7445" fmla="*/ 4560751 w 9144000"/>
              <a:gd name="connsiteY7445" fmla="*/ 423678 h 2304301"/>
              <a:gd name="connsiteX7446" fmla="*/ 4560636 w 9144000"/>
              <a:gd name="connsiteY7446" fmla="*/ 423486 h 2304301"/>
              <a:gd name="connsiteX7447" fmla="*/ 5707523 w 9144000"/>
              <a:gd name="connsiteY7447" fmla="*/ 154918 h 2304301"/>
              <a:gd name="connsiteX7448" fmla="*/ 6364943 w 9144000"/>
              <a:gd name="connsiteY7448" fmla="*/ 451691 h 2304301"/>
              <a:gd name="connsiteX7449" fmla="*/ 6573372 w 9144000"/>
              <a:gd name="connsiteY7449" fmla="*/ 582699 h 2304301"/>
              <a:gd name="connsiteX7450" fmla="*/ 6586875 w 9144000"/>
              <a:gd name="connsiteY7450" fmla="*/ 573120 h 2304301"/>
              <a:gd name="connsiteX7451" fmla="*/ 6582332 w 9144000"/>
              <a:gd name="connsiteY7451" fmla="*/ 570185 h 2304301"/>
              <a:gd name="connsiteX7452" fmla="*/ 5708796 w 9144000"/>
              <a:gd name="connsiteY7452" fmla="*/ 119837 h 2304301"/>
              <a:gd name="connsiteX7453" fmla="*/ 4564881 w 9144000"/>
              <a:gd name="connsiteY7453" fmla="*/ 398429 h 2304301"/>
              <a:gd name="connsiteX7454" fmla="*/ 4562758 w 9144000"/>
              <a:gd name="connsiteY7454" fmla="*/ 394784 h 2304301"/>
              <a:gd name="connsiteX7455" fmla="*/ 5709645 w 9144000"/>
              <a:gd name="connsiteY7455" fmla="*/ 115623 h 2304301"/>
              <a:gd name="connsiteX7456" fmla="*/ 6584454 w 9144000"/>
              <a:gd name="connsiteY7456" fmla="*/ 565971 h 2304301"/>
              <a:gd name="connsiteX7457" fmla="*/ 6590988 w 9144000"/>
              <a:gd name="connsiteY7457" fmla="*/ 570203 h 2304301"/>
              <a:gd name="connsiteX7458" fmla="*/ 6599663 w 9144000"/>
              <a:gd name="connsiteY7458" fmla="*/ 564049 h 2304301"/>
              <a:gd name="connsiteX7459" fmla="*/ 6581059 w 9144000"/>
              <a:gd name="connsiteY7459" fmla="*/ 551620 h 2304301"/>
              <a:gd name="connsiteX7460" fmla="*/ 5707523 w 9144000"/>
              <a:gd name="connsiteY7460" fmla="*/ 87719 h 2304301"/>
              <a:gd name="connsiteX7461" fmla="*/ 4719689 w 9144000"/>
              <a:gd name="connsiteY7461" fmla="*/ 282008 h 2304301"/>
              <a:gd name="connsiteX7462" fmla="*/ 4564243 w 9144000"/>
              <a:gd name="connsiteY7462" fmla="*/ 374361 h 2304301"/>
              <a:gd name="connsiteX7463" fmla="*/ 4562758 w 9144000"/>
              <a:gd name="connsiteY7463" fmla="*/ 371891 h 2304301"/>
              <a:gd name="connsiteX7464" fmla="*/ 4561945 w 9144000"/>
              <a:gd name="connsiteY7464" fmla="*/ 372434 h 2304301"/>
              <a:gd name="connsiteX7465" fmla="*/ 4561060 w 9144000"/>
              <a:gd name="connsiteY7465" fmla="*/ 371207 h 2304301"/>
              <a:gd name="connsiteX7466" fmla="*/ 5708372 w 9144000"/>
              <a:gd name="connsiteY7466" fmla="*/ 83390 h 2304301"/>
              <a:gd name="connsiteX7467" fmla="*/ 6583181 w 9144000"/>
              <a:gd name="connsiteY7467" fmla="*/ 548089 h 2304301"/>
              <a:gd name="connsiteX7468" fmla="*/ 6603261 w 9144000"/>
              <a:gd name="connsiteY7468" fmla="*/ 561497 h 2304301"/>
              <a:gd name="connsiteX7469" fmla="*/ 6609615 w 9144000"/>
              <a:gd name="connsiteY7469" fmla="*/ 556990 h 2304301"/>
              <a:gd name="connsiteX7470" fmla="*/ 6579785 w 9144000"/>
              <a:gd name="connsiteY7470" fmla="*/ 536585 h 2304301"/>
              <a:gd name="connsiteX7471" fmla="*/ 5706674 w 9144000"/>
              <a:gd name="connsiteY7471" fmla="*/ 62547 h 2304301"/>
              <a:gd name="connsiteX7472" fmla="*/ 4806676 w 9144000"/>
              <a:gd name="connsiteY7472" fmla="*/ 215315 h 2304301"/>
              <a:gd name="connsiteX7473" fmla="*/ 4564332 w 9144000"/>
              <a:gd name="connsiteY7473" fmla="*/ 355943 h 2304301"/>
              <a:gd name="connsiteX7474" fmla="*/ 4562758 w 9144000"/>
              <a:gd name="connsiteY7474" fmla="*/ 353326 h 2304301"/>
              <a:gd name="connsiteX7475" fmla="*/ 4561254 w 9144000"/>
              <a:gd name="connsiteY7475" fmla="*/ 354354 h 2304301"/>
              <a:gd name="connsiteX7476" fmla="*/ 4560636 w 9144000"/>
              <a:gd name="connsiteY7476" fmla="*/ 353326 h 2304301"/>
              <a:gd name="connsiteX7477" fmla="*/ 5707523 w 9144000"/>
              <a:gd name="connsiteY7477" fmla="*/ 58333 h 2304301"/>
              <a:gd name="connsiteX7478" fmla="*/ 6581908 w 9144000"/>
              <a:gd name="connsiteY7478" fmla="*/ 533055 h 2304301"/>
              <a:gd name="connsiteX7479" fmla="*/ 6613191 w 9144000"/>
              <a:gd name="connsiteY7479" fmla="*/ 554453 h 2304301"/>
              <a:gd name="connsiteX7480" fmla="*/ 6616941 w 9144000"/>
              <a:gd name="connsiteY7480" fmla="*/ 551792 h 2304301"/>
              <a:gd name="connsiteX7481" fmla="*/ 6579785 w 9144000"/>
              <a:gd name="connsiteY7481" fmla="*/ 525879 h 2304301"/>
              <a:gd name="connsiteX7482" fmla="*/ 5706674 w 9144000"/>
              <a:gd name="connsiteY7482" fmla="*/ 43982 h 2304301"/>
              <a:gd name="connsiteX7483" fmla="*/ 4806676 w 9144000"/>
              <a:gd name="connsiteY7483" fmla="*/ 199569 h 2304301"/>
              <a:gd name="connsiteX7484" fmla="*/ 4563707 w 9144000"/>
              <a:gd name="connsiteY7484" fmla="*/ 342744 h 2304301"/>
              <a:gd name="connsiteX7485" fmla="*/ 4561909 w 9144000"/>
              <a:gd name="connsiteY7485" fmla="*/ 339658 h 2304301"/>
              <a:gd name="connsiteX7486" fmla="*/ 4561004 w 9144000"/>
              <a:gd name="connsiteY7486" fmla="*/ 340290 h 2304301"/>
              <a:gd name="connsiteX7487" fmla="*/ 4560636 w 9144000"/>
              <a:gd name="connsiteY7487" fmla="*/ 339658 h 2304301"/>
              <a:gd name="connsiteX7488" fmla="*/ 4658203 w 9144000"/>
              <a:gd name="connsiteY7488" fmla="*/ 278362 h 2304301"/>
              <a:gd name="connsiteX7489" fmla="*/ 4691821 w 9144000"/>
              <a:gd name="connsiteY7489" fmla="*/ 258360 h 2304301"/>
              <a:gd name="connsiteX7490" fmla="*/ 4804959 w 9144000"/>
              <a:gd name="connsiteY7490" fmla="*/ 195830 h 2304301"/>
              <a:gd name="connsiteX7491" fmla="*/ 5707523 w 9144000"/>
              <a:gd name="connsiteY7491" fmla="*/ 40451 h 2304301"/>
              <a:gd name="connsiteX7492" fmla="*/ 6581908 w 9144000"/>
              <a:gd name="connsiteY7492" fmla="*/ 523032 h 2304301"/>
              <a:gd name="connsiteX7493" fmla="*/ 6619788 w 9144000"/>
              <a:gd name="connsiteY7493" fmla="*/ 549773 h 2304301"/>
              <a:gd name="connsiteX7494" fmla="*/ 6620538 w 9144000"/>
              <a:gd name="connsiteY7494" fmla="*/ 549241 h 2304301"/>
              <a:gd name="connsiteX7495" fmla="*/ 6579785 w 9144000"/>
              <a:gd name="connsiteY7495" fmla="*/ 520070 h 2304301"/>
              <a:gd name="connsiteX7496" fmla="*/ 5706674 w 9144000"/>
              <a:gd name="connsiteY7496" fmla="*/ 33276 h 2304301"/>
              <a:gd name="connsiteX7497" fmla="*/ 4807034 w 9144000"/>
              <a:gd name="connsiteY7497" fmla="*/ 189807 h 2304301"/>
              <a:gd name="connsiteX7498" fmla="*/ 4691821 w 9144000"/>
              <a:gd name="connsiteY7498" fmla="*/ 258360 h 2304301"/>
              <a:gd name="connsiteX7499" fmla="*/ 4677030 w 9144000"/>
              <a:gd name="connsiteY7499" fmla="*/ 266534 h 2304301"/>
              <a:gd name="connsiteX7500" fmla="*/ 4658203 w 9144000"/>
              <a:gd name="connsiteY7500" fmla="*/ 278362 h 2304301"/>
              <a:gd name="connsiteX7501" fmla="*/ 4564208 w 9144000"/>
              <a:gd name="connsiteY7501" fmla="*/ 334289 h 2304301"/>
              <a:gd name="connsiteX7502" fmla="*/ 4562758 w 9144000"/>
              <a:gd name="connsiteY7502" fmla="*/ 331799 h 2304301"/>
              <a:gd name="connsiteX7503" fmla="*/ 4562151 w 9144000"/>
              <a:gd name="connsiteY7503" fmla="*/ 332224 h 2304301"/>
              <a:gd name="connsiteX7504" fmla="*/ 4561485 w 9144000"/>
              <a:gd name="connsiteY7504" fmla="*/ 331116 h 2304301"/>
              <a:gd name="connsiteX7505" fmla="*/ 5414006 w 9144000"/>
              <a:gd name="connsiteY7505" fmla="*/ 1849 h 2304301"/>
              <a:gd name="connsiteX7506" fmla="*/ 5551414 w 9144000"/>
              <a:gd name="connsiteY7506" fmla="*/ 3018 h 2304301"/>
              <a:gd name="connsiteX7507" fmla="*/ 5708372 w 9144000"/>
              <a:gd name="connsiteY7507" fmla="*/ 28948 h 2304301"/>
              <a:gd name="connsiteX7508" fmla="*/ 6582332 w 9144000"/>
              <a:gd name="connsiteY7508" fmla="*/ 515856 h 2304301"/>
              <a:gd name="connsiteX7509" fmla="*/ 6625176 w 9144000"/>
              <a:gd name="connsiteY7509" fmla="*/ 545951 h 2304301"/>
              <a:gd name="connsiteX7510" fmla="*/ 6657583 w 9144000"/>
              <a:gd name="connsiteY7510" fmla="*/ 522963 h 2304301"/>
              <a:gd name="connsiteX7511" fmla="*/ 6930573 w 9144000"/>
              <a:gd name="connsiteY7511" fmla="*/ 331766 h 2304301"/>
              <a:gd name="connsiteX7512" fmla="*/ 6932695 w 9144000"/>
              <a:gd name="connsiteY7512" fmla="*/ 335360 h 2304301"/>
              <a:gd name="connsiteX7513" fmla="*/ 6660555 w 9144000"/>
              <a:gd name="connsiteY7513" fmla="*/ 526502 h 2304301"/>
              <a:gd name="connsiteX7514" fmla="*/ 6629317 w 9144000"/>
              <a:gd name="connsiteY7514" fmla="*/ 548861 h 2304301"/>
              <a:gd name="connsiteX7515" fmla="*/ 6629732 w 9144000"/>
              <a:gd name="connsiteY7515" fmla="*/ 549152 h 2304301"/>
              <a:gd name="connsiteX7516" fmla="*/ 6657583 w 9144000"/>
              <a:gd name="connsiteY7516" fmla="*/ 529377 h 2304301"/>
              <a:gd name="connsiteX7517" fmla="*/ 6929724 w 9144000"/>
              <a:gd name="connsiteY7517" fmla="*/ 339618 h 2304301"/>
              <a:gd name="connsiteX7518" fmla="*/ 6931846 w 9144000"/>
              <a:gd name="connsiteY7518" fmla="*/ 343212 h 2304301"/>
              <a:gd name="connsiteX7519" fmla="*/ 6659918 w 9144000"/>
              <a:gd name="connsiteY7519" fmla="*/ 532971 h 2304301"/>
              <a:gd name="connsiteX7520" fmla="*/ 6633248 w 9144000"/>
              <a:gd name="connsiteY7520" fmla="*/ 551621 h 2304301"/>
              <a:gd name="connsiteX7521" fmla="*/ 6636894 w 9144000"/>
              <a:gd name="connsiteY7521" fmla="*/ 554182 h 2304301"/>
              <a:gd name="connsiteX7522" fmla="*/ 6658432 w 9144000"/>
              <a:gd name="connsiteY7522" fmla="*/ 539385 h 2304301"/>
              <a:gd name="connsiteX7523" fmla="*/ 6930573 w 9144000"/>
              <a:gd name="connsiteY7523" fmla="*/ 353219 h 2304301"/>
              <a:gd name="connsiteX7524" fmla="*/ 6932695 w 9144000"/>
              <a:gd name="connsiteY7524" fmla="*/ 356813 h 2304301"/>
              <a:gd name="connsiteX7525" fmla="*/ 6661191 w 9144000"/>
              <a:gd name="connsiteY7525" fmla="*/ 542979 h 2304301"/>
              <a:gd name="connsiteX7526" fmla="*/ 6640949 w 9144000"/>
              <a:gd name="connsiteY7526" fmla="*/ 557031 h 2304301"/>
              <a:gd name="connsiteX7527" fmla="*/ 6647122 w 9144000"/>
              <a:gd name="connsiteY7527" fmla="*/ 561367 h 2304301"/>
              <a:gd name="connsiteX7528" fmla="*/ 6658432 w 9144000"/>
              <a:gd name="connsiteY7528" fmla="*/ 553705 h 2304301"/>
              <a:gd name="connsiteX7529" fmla="*/ 6930573 w 9144000"/>
              <a:gd name="connsiteY7529" fmla="*/ 371853 h 2304301"/>
              <a:gd name="connsiteX7530" fmla="*/ 6930816 w 9144000"/>
              <a:gd name="connsiteY7530" fmla="*/ 372265 h 2304301"/>
              <a:gd name="connsiteX7531" fmla="*/ 7086911 w 9144000"/>
              <a:gd name="connsiteY7531" fmla="*/ 279479 h 2304301"/>
              <a:gd name="connsiteX7532" fmla="*/ 8077481 w 9144000"/>
              <a:gd name="connsiteY7532" fmla="*/ 84633 h 2304301"/>
              <a:gd name="connsiteX7533" fmla="*/ 8735078 w 9144000"/>
              <a:gd name="connsiteY7533" fmla="*/ 402699 h 2304301"/>
              <a:gd name="connsiteX7534" fmla="*/ 8891805 w 9144000"/>
              <a:gd name="connsiteY7534" fmla="*/ 508440 h 2304301"/>
              <a:gd name="connsiteX7535" fmla="*/ 8901569 w 9144000"/>
              <a:gd name="connsiteY7535" fmla="*/ 501588 h 2304301"/>
              <a:gd name="connsiteX7536" fmla="*/ 8732888 w 9144000"/>
              <a:gd name="connsiteY7536" fmla="*/ 385335 h 2304301"/>
              <a:gd name="connsiteX7537" fmla="*/ 8076812 w 9144000"/>
              <a:gd name="connsiteY7537" fmla="*/ 60721 h 2304301"/>
              <a:gd name="connsiteX7538" fmla="*/ 6932652 w 9144000"/>
              <a:gd name="connsiteY7538" fmla="*/ 354978 h 2304301"/>
              <a:gd name="connsiteX7539" fmla="*/ 6930479 w 9144000"/>
              <a:gd name="connsiteY7539" fmla="*/ 351412 h 2304301"/>
              <a:gd name="connsiteX7540" fmla="*/ 8077536 w 9144000"/>
              <a:gd name="connsiteY7540" fmla="*/ 56415 h 2304301"/>
              <a:gd name="connsiteX7541" fmla="*/ 8734791 w 9144000"/>
              <a:gd name="connsiteY7541" fmla="*/ 381426 h 2304301"/>
              <a:gd name="connsiteX7542" fmla="*/ 8905494 w 9144000"/>
              <a:gd name="connsiteY7542" fmla="*/ 498834 h 2304301"/>
              <a:gd name="connsiteX7543" fmla="*/ 8908858 w 9144000"/>
              <a:gd name="connsiteY7543" fmla="*/ 496473 h 2304301"/>
              <a:gd name="connsiteX7544" fmla="*/ 8732888 w 9144000"/>
              <a:gd name="connsiteY7544" fmla="*/ 373138 h 2304301"/>
              <a:gd name="connsiteX7545" fmla="*/ 8076812 w 9144000"/>
              <a:gd name="connsiteY7545" fmla="*/ 43173 h 2304301"/>
              <a:gd name="connsiteX7546" fmla="*/ 6932652 w 9144000"/>
              <a:gd name="connsiteY7546" fmla="*/ 342495 h 2304301"/>
              <a:gd name="connsiteX7547" fmla="*/ 6930479 w 9144000"/>
              <a:gd name="connsiteY7547" fmla="*/ 338893 h 2304301"/>
              <a:gd name="connsiteX7548" fmla="*/ 8077536 w 9144000"/>
              <a:gd name="connsiteY7548" fmla="*/ 39606 h 2304301"/>
              <a:gd name="connsiteX7549" fmla="*/ 8734893 w 9144000"/>
              <a:gd name="connsiteY7549" fmla="*/ 370176 h 2304301"/>
              <a:gd name="connsiteX7550" fmla="*/ 8911923 w 9144000"/>
              <a:gd name="connsiteY7550" fmla="*/ 494322 h 2304301"/>
              <a:gd name="connsiteX7551" fmla="*/ 8913114 w 9144000"/>
              <a:gd name="connsiteY7551" fmla="*/ 493486 h 2304301"/>
              <a:gd name="connsiteX7552" fmla="*/ 8732888 w 9144000"/>
              <a:gd name="connsiteY7552" fmla="*/ 365839 h 2304301"/>
              <a:gd name="connsiteX7553" fmla="*/ 8076812 w 9144000"/>
              <a:gd name="connsiteY7553" fmla="*/ 32437 h 2304301"/>
              <a:gd name="connsiteX7554" fmla="*/ 6932652 w 9144000"/>
              <a:gd name="connsiteY7554" fmla="*/ 334626 h 2304301"/>
              <a:gd name="connsiteX7555" fmla="*/ 6930479 w 9144000"/>
              <a:gd name="connsiteY7555" fmla="*/ 331024 h 2304301"/>
              <a:gd name="connsiteX7556" fmla="*/ 8077536 w 9144000"/>
              <a:gd name="connsiteY7556" fmla="*/ 28870 h 2304301"/>
              <a:gd name="connsiteX7557" fmla="*/ 8735198 w 9144000"/>
              <a:gd name="connsiteY7557" fmla="*/ 362253 h 2304301"/>
              <a:gd name="connsiteX7558" fmla="*/ 8917031 w 9144000"/>
              <a:gd name="connsiteY7558" fmla="*/ 490738 h 2304301"/>
              <a:gd name="connsiteX7559" fmla="*/ 9143515 w 9144000"/>
              <a:gd name="connsiteY7559" fmla="*/ 331799 h 2304301"/>
              <a:gd name="connsiteX7560" fmla="*/ 9144000 w 9144000"/>
              <a:gd name="connsiteY7560" fmla="*/ 332632 h 2304301"/>
              <a:gd name="connsiteX7561" fmla="*/ 9144000 w 9144000"/>
              <a:gd name="connsiteY7561" fmla="*/ 336594 h 2304301"/>
              <a:gd name="connsiteX7562" fmla="*/ 8920784 w 9144000"/>
              <a:gd name="connsiteY7562" fmla="*/ 493390 h 2304301"/>
              <a:gd name="connsiteX7563" fmla="*/ 8921716 w 9144000"/>
              <a:gd name="connsiteY7563" fmla="*/ 494048 h 2304301"/>
              <a:gd name="connsiteX7564" fmla="*/ 9143090 w 9144000"/>
              <a:gd name="connsiteY7564" fmla="*/ 339658 h 2304301"/>
              <a:gd name="connsiteX7565" fmla="*/ 9144000 w 9144000"/>
              <a:gd name="connsiteY7565" fmla="*/ 341221 h 2304301"/>
              <a:gd name="connsiteX7566" fmla="*/ 9144000 w 9144000"/>
              <a:gd name="connsiteY7566" fmla="*/ 344149 h 2304301"/>
              <a:gd name="connsiteX7567" fmla="*/ 8925367 w 9144000"/>
              <a:gd name="connsiteY7567" fmla="*/ 496628 h 2304301"/>
              <a:gd name="connsiteX7568" fmla="*/ 8929621 w 9144000"/>
              <a:gd name="connsiteY7568" fmla="*/ 499634 h 2304301"/>
              <a:gd name="connsiteX7569" fmla="*/ 9143515 w 9144000"/>
              <a:gd name="connsiteY7569" fmla="*/ 353326 h 2304301"/>
              <a:gd name="connsiteX7570" fmla="*/ 9144000 w 9144000"/>
              <a:gd name="connsiteY7570" fmla="*/ 354133 h 2304301"/>
              <a:gd name="connsiteX7571" fmla="*/ 9144000 w 9144000"/>
              <a:gd name="connsiteY7571" fmla="*/ 357979 h 2304301"/>
              <a:gd name="connsiteX7572" fmla="*/ 8933530 w 9144000"/>
              <a:gd name="connsiteY7572" fmla="*/ 502396 h 2304301"/>
              <a:gd name="connsiteX7573" fmla="*/ 8940713 w 9144000"/>
              <a:gd name="connsiteY7573" fmla="*/ 507471 h 2304301"/>
              <a:gd name="connsiteX7574" fmla="*/ 9143515 w 9144000"/>
              <a:gd name="connsiteY7574" fmla="*/ 371891 h 2304301"/>
              <a:gd name="connsiteX7575" fmla="*/ 9144000 w 9144000"/>
              <a:gd name="connsiteY7575" fmla="*/ 372698 h 2304301"/>
              <a:gd name="connsiteX7576" fmla="*/ 9144000 w 9144000"/>
              <a:gd name="connsiteY7576" fmla="*/ 376520 h 2304301"/>
              <a:gd name="connsiteX7577" fmla="*/ 8944617 w 9144000"/>
              <a:gd name="connsiteY7577" fmla="*/ 510230 h 2304301"/>
              <a:gd name="connsiteX7578" fmla="*/ 8952420 w 9144000"/>
              <a:gd name="connsiteY7578" fmla="*/ 515744 h 2304301"/>
              <a:gd name="connsiteX7579" fmla="*/ 8955347 w 9144000"/>
              <a:gd name="connsiteY7579" fmla="*/ 517816 h 2304301"/>
              <a:gd name="connsiteX7580" fmla="*/ 9144000 w 9144000"/>
              <a:gd name="connsiteY7580" fmla="*/ 395817 h 2304301"/>
              <a:gd name="connsiteX7581" fmla="*/ 9144000 w 9144000"/>
              <a:gd name="connsiteY7581" fmla="*/ 400722 h 2304301"/>
              <a:gd name="connsiteX7582" fmla="*/ 8959107 w 9144000"/>
              <a:gd name="connsiteY7582" fmla="*/ 520478 h 2304301"/>
              <a:gd name="connsiteX7583" fmla="*/ 8972122 w 9144000"/>
              <a:gd name="connsiteY7583" fmla="*/ 529693 h 2304301"/>
              <a:gd name="connsiteX7584" fmla="*/ 9143090 w 9144000"/>
              <a:gd name="connsiteY7584" fmla="*/ 423486 h 2304301"/>
              <a:gd name="connsiteX7585" fmla="*/ 9144000 w 9144000"/>
              <a:gd name="connsiteY7585" fmla="*/ 425000 h 2304301"/>
              <a:gd name="connsiteX7586" fmla="*/ 9144000 w 9144000"/>
              <a:gd name="connsiteY7586" fmla="*/ 427774 h 2304301"/>
              <a:gd name="connsiteX7587" fmla="*/ 8976073 w 9144000"/>
              <a:gd name="connsiteY7587" fmla="*/ 532489 h 2304301"/>
              <a:gd name="connsiteX7588" fmla="*/ 8994361 w 9144000"/>
              <a:gd name="connsiteY7588" fmla="*/ 545438 h 2304301"/>
              <a:gd name="connsiteX7589" fmla="*/ 9143090 w 9144000"/>
              <a:gd name="connsiteY7589" fmla="*/ 457086 h 2304301"/>
              <a:gd name="connsiteX7590" fmla="*/ 9144000 w 9144000"/>
              <a:gd name="connsiteY7590" fmla="*/ 458103 h 2304301"/>
              <a:gd name="connsiteX7591" fmla="*/ 9144000 w 9144000"/>
              <a:gd name="connsiteY7591" fmla="*/ 460906 h 2304301"/>
              <a:gd name="connsiteX7592" fmla="*/ 8997758 w 9144000"/>
              <a:gd name="connsiteY7592" fmla="*/ 547842 h 2304301"/>
              <a:gd name="connsiteX7593" fmla="*/ 9021405 w 9144000"/>
              <a:gd name="connsiteY7593" fmla="*/ 564584 h 2304301"/>
              <a:gd name="connsiteX7594" fmla="*/ 9143090 w 9144000"/>
              <a:gd name="connsiteY7594" fmla="*/ 496494 h 2304301"/>
              <a:gd name="connsiteX7595" fmla="*/ 9144000 w 9144000"/>
              <a:gd name="connsiteY7595" fmla="*/ 497715 h 2304301"/>
              <a:gd name="connsiteX7596" fmla="*/ 9144000 w 9144000"/>
              <a:gd name="connsiteY7596" fmla="*/ 500020 h 2304301"/>
              <a:gd name="connsiteX7597" fmla="*/ 9024588 w 9144000"/>
              <a:gd name="connsiteY7597" fmla="*/ 566838 h 2304301"/>
              <a:gd name="connsiteX7598" fmla="*/ 9053757 w 9144000"/>
              <a:gd name="connsiteY7598" fmla="*/ 587488 h 2304301"/>
              <a:gd name="connsiteX7599" fmla="*/ 9143090 w 9144000"/>
              <a:gd name="connsiteY7599" fmla="*/ 540913 h 2304301"/>
              <a:gd name="connsiteX7600" fmla="*/ 9144000 w 9144000"/>
              <a:gd name="connsiteY7600" fmla="*/ 541841 h 2304301"/>
              <a:gd name="connsiteX7601" fmla="*/ 9144000 w 9144000"/>
              <a:gd name="connsiteY7601" fmla="*/ 543711 h 2304301"/>
              <a:gd name="connsiteX7602" fmla="*/ 9056417 w 9144000"/>
              <a:gd name="connsiteY7602" fmla="*/ 589372 h 2304301"/>
              <a:gd name="connsiteX7603" fmla="*/ 9092687 w 9144000"/>
              <a:gd name="connsiteY7603" fmla="*/ 615050 h 2304301"/>
              <a:gd name="connsiteX7604" fmla="*/ 9143090 w 9144000"/>
              <a:gd name="connsiteY7604" fmla="*/ 591028 h 2304301"/>
              <a:gd name="connsiteX7605" fmla="*/ 9144000 w 9144000"/>
              <a:gd name="connsiteY7605" fmla="*/ 593550 h 2304301"/>
              <a:gd name="connsiteX7606" fmla="*/ 9144000 w 9144000"/>
              <a:gd name="connsiteY7606" fmla="*/ 594733 h 2304301"/>
              <a:gd name="connsiteX7607" fmla="*/ 9096211 w 9144000"/>
              <a:gd name="connsiteY7607" fmla="*/ 617545 h 2304301"/>
              <a:gd name="connsiteX7608" fmla="*/ 9139228 w 9144000"/>
              <a:gd name="connsiteY7608" fmla="*/ 648000 h 2304301"/>
              <a:gd name="connsiteX7609" fmla="*/ 9143515 w 9144000"/>
              <a:gd name="connsiteY7609" fmla="*/ 646154 h 2304301"/>
              <a:gd name="connsiteX7610" fmla="*/ 9144000 w 9144000"/>
              <a:gd name="connsiteY7610" fmla="*/ 646805 h 2304301"/>
              <a:gd name="connsiteX7611" fmla="*/ 9144000 w 9144000"/>
              <a:gd name="connsiteY7611" fmla="*/ 649706 h 2304301"/>
              <a:gd name="connsiteX7612" fmla="*/ 9142531 w 9144000"/>
              <a:gd name="connsiteY7612" fmla="*/ 650339 h 2304301"/>
              <a:gd name="connsiteX7613" fmla="*/ 9144000 w 9144000"/>
              <a:gd name="connsiteY7613" fmla="*/ 651379 h 2304301"/>
              <a:gd name="connsiteX7614" fmla="*/ 9144000 w 9144000"/>
              <a:gd name="connsiteY7614" fmla="*/ 661541 h 2304301"/>
              <a:gd name="connsiteX7615" fmla="*/ 9133552 w 9144000"/>
              <a:gd name="connsiteY7615" fmla="*/ 654204 h 2304301"/>
              <a:gd name="connsiteX7616" fmla="*/ 9131676 w 9144000"/>
              <a:gd name="connsiteY7616" fmla="*/ 655012 h 2304301"/>
              <a:gd name="connsiteX7617" fmla="*/ 9144000 w 9144000"/>
              <a:gd name="connsiteY7617" fmla="*/ 663531 h 2304301"/>
              <a:gd name="connsiteX7618" fmla="*/ 9144000 w 9144000"/>
              <a:gd name="connsiteY7618" fmla="*/ 668596 h 2304301"/>
              <a:gd name="connsiteX7619" fmla="*/ 9127125 w 9144000"/>
              <a:gd name="connsiteY7619" fmla="*/ 656972 h 2304301"/>
              <a:gd name="connsiteX7620" fmla="*/ 9118085 w 9144000"/>
              <a:gd name="connsiteY7620" fmla="*/ 660864 h 2304301"/>
              <a:gd name="connsiteX7621" fmla="*/ 9144000 w 9144000"/>
              <a:gd name="connsiteY7621" fmla="*/ 678310 h 2304301"/>
              <a:gd name="connsiteX7622" fmla="*/ 9144000 w 9144000"/>
              <a:gd name="connsiteY7622" fmla="*/ 683316 h 2304301"/>
              <a:gd name="connsiteX7623" fmla="*/ 9113556 w 9144000"/>
              <a:gd name="connsiteY7623" fmla="*/ 662814 h 2304301"/>
              <a:gd name="connsiteX7624" fmla="*/ 9108402 w 9144000"/>
              <a:gd name="connsiteY7624" fmla="*/ 665033 h 2304301"/>
              <a:gd name="connsiteX7625" fmla="*/ 9144000 w 9144000"/>
              <a:gd name="connsiteY7625" fmla="*/ 688411 h 2304301"/>
              <a:gd name="connsiteX7626" fmla="*/ 9144000 w 9144000"/>
              <a:gd name="connsiteY7626" fmla="*/ 693498 h 2304301"/>
              <a:gd name="connsiteX7627" fmla="*/ 9103601 w 9144000"/>
              <a:gd name="connsiteY7627" fmla="*/ 667099 h 2304301"/>
              <a:gd name="connsiteX7628" fmla="*/ 9088397 w 9144000"/>
              <a:gd name="connsiteY7628" fmla="*/ 673645 h 2304301"/>
              <a:gd name="connsiteX7629" fmla="*/ 9141545 w 9144000"/>
              <a:gd name="connsiteY7629" fmla="*/ 707037 h 2304301"/>
              <a:gd name="connsiteX7630" fmla="*/ 9143515 w 9144000"/>
              <a:gd name="connsiteY7630" fmla="*/ 706291 h 2304301"/>
              <a:gd name="connsiteX7631" fmla="*/ 9143959 w 9144000"/>
              <a:gd name="connsiteY7631" fmla="*/ 708553 h 2304301"/>
              <a:gd name="connsiteX7632" fmla="*/ 9144000 w 9144000"/>
              <a:gd name="connsiteY7632" fmla="*/ 708579 h 2304301"/>
              <a:gd name="connsiteX7633" fmla="*/ 9144000 w 9144000"/>
              <a:gd name="connsiteY7633" fmla="*/ 713586 h 2304301"/>
              <a:gd name="connsiteX7634" fmla="*/ 9141191 w 9144000"/>
              <a:gd name="connsiteY7634" fmla="*/ 711820 h 2304301"/>
              <a:gd name="connsiteX7635" fmla="*/ 9123264 w 9144000"/>
              <a:gd name="connsiteY7635" fmla="*/ 718604 h 2304301"/>
              <a:gd name="connsiteX7636" fmla="*/ 9144000 w 9144000"/>
              <a:gd name="connsiteY7636" fmla="*/ 730975 h 2304301"/>
              <a:gd name="connsiteX7637" fmla="*/ 9144000 w 9144000"/>
              <a:gd name="connsiteY7637" fmla="*/ 735968 h 2304301"/>
              <a:gd name="connsiteX7638" fmla="*/ 9118161 w 9144000"/>
              <a:gd name="connsiteY7638" fmla="*/ 720536 h 2304301"/>
              <a:gd name="connsiteX7639" fmla="*/ 9103673 w 9144000"/>
              <a:gd name="connsiteY7639" fmla="*/ 726018 h 2304301"/>
              <a:gd name="connsiteX7640" fmla="*/ 9144000 w 9144000"/>
              <a:gd name="connsiteY7640" fmla="*/ 748787 h 2304301"/>
              <a:gd name="connsiteX7641" fmla="*/ 9144000 w 9144000"/>
              <a:gd name="connsiteY7641" fmla="*/ 753850 h 2304301"/>
              <a:gd name="connsiteX7642" fmla="*/ 9098189 w 9144000"/>
              <a:gd name="connsiteY7642" fmla="*/ 728093 h 2304301"/>
              <a:gd name="connsiteX7643" fmla="*/ 9068985 w 9144000"/>
              <a:gd name="connsiteY7643" fmla="*/ 739144 h 2304301"/>
              <a:gd name="connsiteX7644" fmla="*/ 9135546 w 9144000"/>
              <a:gd name="connsiteY7644" fmla="*/ 774012 h 2304301"/>
              <a:gd name="connsiteX7645" fmla="*/ 9143515 w 9144000"/>
              <a:gd name="connsiteY7645" fmla="*/ 771440 h 2304301"/>
              <a:gd name="connsiteX7646" fmla="*/ 9144000 w 9144000"/>
              <a:gd name="connsiteY7646" fmla="*/ 772676 h 2304301"/>
              <a:gd name="connsiteX7647" fmla="*/ 9144000 w 9144000"/>
              <a:gd name="connsiteY7647" fmla="*/ 776159 h 2304301"/>
              <a:gd name="connsiteX7648" fmla="*/ 9141304 w 9144000"/>
              <a:gd name="connsiteY7648" fmla="*/ 777028 h 2304301"/>
              <a:gd name="connsiteX7649" fmla="*/ 9144000 w 9144000"/>
              <a:gd name="connsiteY7649" fmla="*/ 778440 h 2304301"/>
              <a:gd name="connsiteX7650" fmla="*/ 9144000 w 9144000"/>
              <a:gd name="connsiteY7650" fmla="*/ 783433 h 2304301"/>
              <a:gd name="connsiteX7651" fmla="*/ 9135417 w 9144000"/>
              <a:gd name="connsiteY7651" fmla="*/ 778924 h 2304301"/>
              <a:gd name="connsiteX7652" fmla="*/ 9099999 w 9144000"/>
              <a:gd name="connsiteY7652" fmla="*/ 790335 h 2304301"/>
              <a:gd name="connsiteX7653" fmla="*/ 9144000 w 9144000"/>
              <a:gd name="connsiteY7653" fmla="*/ 811575 h 2304301"/>
              <a:gd name="connsiteX7654" fmla="*/ 9144000 w 9144000"/>
              <a:gd name="connsiteY7654" fmla="*/ 815863 h 2304301"/>
              <a:gd name="connsiteX7655" fmla="*/ 9094697 w 9144000"/>
              <a:gd name="connsiteY7655" fmla="*/ 792043 h 2304301"/>
              <a:gd name="connsiteX7656" fmla="*/ 9050369 w 9144000"/>
              <a:gd name="connsiteY7656" fmla="*/ 806325 h 2304301"/>
              <a:gd name="connsiteX7657" fmla="*/ 9138198 w 9144000"/>
              <a:gd name="connsiteY7657" fmla="*/ 844471 h 2304301"/>
              <a:gd name="connsiteX7658" fmla="*/ 9143515 w 9144000"/>
              <a:gd name="connsiteY7658" fmla="*/ 843081 h 2304301"/>
              <a:gd name="connsiteX7659" fmla="*/ 9144000 w 9144000"/>
              <a:gd name="connsiteY7659" fmla="*/ 845488 h 2304301"/>
              <a:gd name="connsiteX7660" fmla="*/ 9144000 w 9144000"/>
              <a:gd name="connsiteY7660" fmla="*/ 851283 h 2304301"/>
              <a:gd name="connsiteX7661" fmla="*/ 9138413 w 9144000"/>
              <a:gd name="connsiteY7661" fmla="*/ 848854 h 2304301"/>
              <a:gd name="connsiteX7662" fmla="*/ 9096732 w 9144000"/>
              <a:gd name="connsiteY7662" fmla="*/ 859767 h 2304301"/>
              <a:gd name="connsiteX7663" fmla="*/ 9144000 w 9144000"/>
              <a:gd name="connsiteY7663" fmla="*/ 877758 h 2304301"/>
              <a:gd name="connsiteX7664" fmla="*/ 9144000 w 9144000"/>
              <a:gd name="connsiteY7664" fmla="*/ 882036 h 2304301"/>
              <a:gd name="connsiteX7665" fmla="*/ 9090141 w 9144000"/>
              <a:gd name="connsiteY7665" fmla="*/ 861493 h 2304301"/>
              <a:gd name="connsiteX7666" fmla="*/ 9024539 w 9144000"/>
              <a:gd name="connsiteY7666" fmla="*/ 878669 h 2304301"/>
              <a:gd name="connsiteX7667" fmla="*/ 9144000 w 9144000"/>
              <a:gd name="connsiteY7667" fmla="*/ 917655 h 2304301"/>
              <a:gd name="connsiteX7668" fmla="*/ 9144000 w 9144000"/>
              <a:gd name="connsiteY7668" fmla="*/ 923503 h 2304301"/>
              <a:gd name="connsiteX7669" fmla="*/ 9060334 w 9144000"/>
              <a:gd name="connsiteY7669" fmla="*/ 939896 h 2304301"/>
              <a:gd name="connsiteX7670" fmla="*/ 9144000 w 9144000"/>
              <a:gd name="connsiteY7670" fmla="*/ 962046 h 2304301"/>
              <a:gd name="connsiteX7671" fmla="*/ 9144000 w 9144000"/>
              <a:gd name="connsiteY7671" fmla="*/ 966361 h 2304301"/>
              <a:gd name="connsiteX7672" fmla="*/ 9050792 w 9144000"/>
              <a:gd name="connsiteY7672" fmla="*/ 941766 h 2304301"/>
              <a:gd name="connsiteX7673" fmla="*/ 8928853 w 9144000"/>
              <a:gd name="connsiteY7673" fmla="*/ 965658 h 2304301"/>
              <a:gd name="connsiteX7674" fmla="*/ 8959632 w 9144000"/>
              <a:gd name="connsiteY7674" fmla="*/ 971517 h 2304301"/>
              <a:gd name="connsiteX7675" fmla="*/ 9119886 w 9144000"/>
              <a:gd name="connsiteY7675" fmla="*/ 1003346 h 2304301"/>
              <a:gd name="connsiteX7676" fmla="*/ 9144000 w 9144000"/>
              <a:gd name="connsiteY7676" fmla="*/ 1000642 h 2304301"/>
              <a:gd name="connsiteX7677" fmla="*/ 9144000 w 9144000"/>
              <a:gd name="connsiteY7677" fmla="*/ 1004951 h 2304301"/>
              <a:gd name="connsiteX7678" fmla="*/ 9133741 w 9144000"/>
              <a:gd name="connsiteY7678" fmla="*/ 1006098 h 2304301"/>
              <a:gd name="connsiteX7679" fmla="*/ 9144000 w 9144000"/>
              <a:gd name="connsiteY7679" fmla="*/ 1008136 h 2304301"/>
              <a:gd name="connsiteX7680" fmla="*/ 9144000 w 9144000"/>
              <a:gd name="connsiteY7680" fmla="*/ 1012448 h 2304301"/>
              <a:gd name="connsiteX7681" fmla="*/ 9119806 w 9144000"/>
              <a:gd name="connsiteY7681" fmla="*/ 1007658 h 2304301"/>
              <a:gd name="connsiteX7682" fmla="*/ 8907058 w 9144000"/>
              <a:gd name="connsiteY7682" fmla="*/ 1031464 h 2304301"/>
              <a:gd name="connsiteX7683" fmla="*/ 9144000 w 9144000"/>
              <a:gd name="connsiteY7683" fmla="*/ 1056763 h 2304301"/>
              <a:gd name="connsiteX7684" fmla="*/ 9144000 w 9144000"/>
              <a:gd name="connsiteY7684" fmla="*/ 1061056 h 2304301"/>
              <a:gd name="connsiteX7685" fmla="*/ 8887453 w 9144000"/>
              <a:gd name="connsiteY7685" fmla="*/ 1033658 h 2304301"/>
              <a:gd name="connsiteX7686" fmla="*/ 8625729 w 9144000"/>
              <a:gd name="connsiteY7686" fmla="*/ 1062945 h 2304301"/>
              <a:gd name="connsiteX7687" fmla="*/ 8408502 w 9144000"/>
              <a:gd name="connsiteY7687" fmla="*/ 1080305 h 2304301"/>
              <a:gd name="connsiteX7688" fmla="*/ 8639151 w 9144000"/>
              <a:gd name="connsiteY7688" fmla="*/ 1087234 h 2304301"/>
              <a:gd name="connsiteX7689" fmla="*/ 8886881 w 9144000"/>
              <a:gd name="connsiteY7689" fmla="*/ 1098631 h 2304301"/>
              <a:gd name="connsiteX7690" fmla="*/ 9143515 w 9144000"/>
              <a:gd name="connsiteY7690" fmla="*/ 1086479 h 2304301"/>
              <a:gd name="connsiteX7691" fmla="*/ 9144000 w 9144000"/>
              <a:gd name="connsiteY7691" fmla="*/ 1088952 h 2304301"/>
              <a:gd name="connsiteX7692" fmla="*/ 9144000 w 9144000"/>
              <a:gd name="connsiteY7692" fmla="*/ 1090824 h 2304301"/>
              <a:gd name="connsiteX7693" fmla="*/ 8932448 w 9144000"/>
              <a:gd name="connsiteY7693" fmla="*/ 1100728 h 2304301"/>
              <a:gd name="connsiteX7694" fmla="*/ 9144000 w 9144000"/>
              <a:gd name="connsiteY7694" fmla="*/ 1110461 h 2304301"/>
              <a:gd name="connsiteX7695" fmla="*/ 9144000 w 9144000"/>
              <a:gd name="connsiteY7695" fmla="*/ 1114755 h 2304301"/>
              <a:gd name="connsiteX7696" fmla="*/ 8886205 w 9144000"/>
              <a:gd name="connsiteY7696" fmla="*/ 1102892 h 2304301"/>
              <a:gd name="connsiteX7697" fmla="*/ 8607948 w 9144000"/>
              <a:gd name="connsiteY7697" fmla="*/ 1115919 h 2304301"/>
              <a:gd name="connsiteX7698" fmla="*/ 6853137 w 9144000"/>
              <a:gd name="connsiteY7698" fmla="*/ 1119395 h 2304301"/>
              <a:gd name="connsiteX7699" fmla="*/ 6578948 w 9144000"/>
              <a:gd name="connsiteY7699" fmla="*/ 1106559 h 2304301"/>
              <a:gd name="connsiteX7700" fmla="*/ 6393206 w 9144000"/>
              <a:gd name="connsiteY7700" fmla="*/ 1115253 h 2304301"/>
              <a:gd name="connsiteX7701" fmla="*/ 4638519 w 9144000"/>
              <a:gd name="connsiteY7701" fmla="*/ 1118779 h 2304301"/>
              <a:gd name="connsiteX7702" fmla="*/ 4303525 w 9144000"/>
              <a:gd name="connsiteY7702" fmla="*/ 1102903 h 2304301"/>
              <a:gd name="connsiteX7703" fmla="*/ 4025501 w 9144000"/>
              <a:gd name="connsiteY7703" fmla="*/ 1115919 h 2304301"/>
              <a:gd name="connsiteX7704" fmla="*/ 2270694 w 9144000"/>
              <a:gd name="connsiteY7704" fmla="*/ 1119395 h 2304301"/>
              <a:gd name="connsiteX7705" fmla="*/ 2028224 w 9144000"/>
              <a:gd name="connsiteY7705" fmla="*/ 1107913 h 2304301"/>
              <a:gd name="connsiteX7706" fmla="*/ 1814466 w 9144000"/>
              <a:gd name="connsiteY7706" fmla="*/ 1118040 h 2304301"/>
              <a:gd name="connsiteX7707" fmla="*/ 59820 w 9144000"/>
              <a:gd name="connsiteY7707" fmla="*/ 1121264 h 2304301"/>
              <a:gd name="connsiteX7708" fmla="*/ 0 w 9144000"/>
              <a:gd name="connsiteY7708" fmla="*/ 1118387 h 2304301"/>
              <a:gd name="connsiteX7709" fmla="*/ 0 w 9144000"/>
              <a:gd name="connsiteY7709" fmla="*/ 1114088 h 2304301"/>
              <a:gd name="connsiteX7710" fmla="*/ 60477 w 9144000"/>
              <a:gd name="connsiteY7710" fmla="*/ 1116969 h 2304301"/>
              <a:gd name="connsiteX7711" fmla="*/ 1814476 w 9144000"/>
              <a:gd name="connsiteY7711" fmla="*/ 1113747 h 2304301"/>
              <a:gd name="connsiteX7712" fmla="*/ 1982913 w 9144000"/>
              <a:gd name="connsiteY7712" fmla="*/ 1105767 h 2304301"/>
              <a:gd name="connsiteX7713" fmla="*/ 1734290 w 9144000"/>
              <a:gd name="connsiteY7713" fmla="*/ 1093994 h 2304301"/>
              <a:gd name="connsiteX7714" fmla="*/ 1484182 w 9144000"/>
              <a:gd name="connsiteY7714" fmla="*/ 1086113 h 2304301"/>
              <a:gd name="connsiteX7715" fmla="*/ 1341402 w 9144000"/>
              <a:gd name="connsiteY7715" fmla="*/ 1097617 h 2304301"/>
              <a:gd name="connsiteX7716" fmla="*/ 1206103 w 9144000"/>
              <a:gd name="connsiteY7716" fmla="*/ 1109792 h 2304301"/>
              <a:gd name="connsiteX7717" fmla="*/ 765039 w 9144000"/>
              <a:gd name="connsiteY7717" fmla="*/ 1113368 h 2304301"/>
              <a:gd name="connsiteX7718" fmla="*/ 411167 w 9144000"/>
              <a:gd name="connsiteY7718" fmla="*/ 1100932 h 2304301"/>
              <a:gd name="connsiteX7719" fmla="*/ 226497 w 9144000"/>
              <a:gd name="connsiteY7719" fmla="*/ 1083352 h 2304301"/>
              <a:gd name="connsiteX7720" fmla="*/ 0 w 9144000"/>
              <a:gd name="connsiteY7720" fmla="*/ 1090211 h 2304301"/>
              <a:gd name="connsiteX7721" fmla="*/ 0 w 9144000"/>
              <a:gd name="connsiteY7721" fmla="*/ 1085884 h 2304301"/>
              <a:gd name="connsiteX7722" fmla="*/ 192045 w 9144000"/>
              <a:gd name="connsiteY7722" fmla="*/ 1080073 h 2304301"/>
              <a:gd name="connsiteX7723" fmla="*/ 60499 w 9144000"/>
              <a:gd name="connsiteY7723" fmla="*/ 1067550 h 2304301"/>
              <a:gd name="connsiteX7724" fmla="*/ 0 w 9144000"/>
              <a:gd name="connsiteY7724" fmla="*/ 1059983 h 2304301"/>
              <a:gd name="connsiteX7725" fmla="*/ 0 w 9144000"/>
              <a:gd name="connsiteY7725" fmla="*/ 1055672 h 2304301"/>
              <a:gd name="connsiteX7726" fmla="*/ 61266 w 9144000"/>
              <a:gd name="connsiteY7726" fmla="*/ 1063257 h 2304301"/>
              <a:gd name="connsiteX7727" fmla="*/ 226411 w 9144000"/>
              <a:gd name="connsiteY7727" fmla="*/ 1079033 h 2304301"/>
              <a:gd name="connsiteX7728" fmla="*/ 374582 w 9144000"/>
              <a:gd name="connsiteY7728" fmla="*/ 1074550 h 2304301"/>
              <a:gd name="connsiteX7729" fmla="*/ 60499 w 9144000"/>
              <a:gd name="connsiteY7729" fmla="*/ 1023168 h 2304301"/>
              <a:gd name="connsiteX7730" fmla="*/ 0 w 9144000"/>
              <a:gd name="connsiteY7730" fmla="*/ 1011525 h 2304301"/>
              <a:gd name="connsiteX7731" fmla="*/ 0 w 9144000"/>
              <a:gd name="connsiteY7731" fmla="*/ 1007337 h 2304301"/>
              <a:gd name="connsiteX7732" fmla="*/ 61266 w 9144000"/>
              <a:gd name="connsiteY7732" fmla="*/ 1019592 h 2304301"/>
              <a:gd name="connsiteX7733" fmla="*/ 401590 w 9144000"/>
              <a:gd name="connsiteY7733" fmla="*/ 1073733 h 2304301"/>
              <a:gd name="connsiteX7734" fmla="*/ 496914 w 9144000"/>
              <a:gd name="connsiteY7734" fmla="*/ 1070849 h 2304301"/>
              <a:gd name="connsiteX7735" fmla="*/ 300812 w 9144000"/>
              <a:gd name="connsiteY7735" fmla="*/ 1037582 h 2304301"/>
              <a:gd name="connsiteX7736" fmla="*/ 102571 w 9144000"/>
              <a:gd name="connsiteY7736" fmla="*/ 992743 h 2304301"/>
              <a:gd name="connsiteX7737" fmla="*/ 0 w 9144000"/>
              <a:gd name="connsiteY7737" fmla="*/ 1002871 h 2304301"/>
              <a:gd name="connsiteX7738" fmla="*/ 0 w 9144000"/>
              <a:gd name="connsiteY7738" fmla="*/ 998573 h 2304301"/>
              <a:gd name="connsiteX7739" fmla="*/ 89330 w 9144000"/>
              <a:gd name="connsiteY7739" fmla="*/ 989749 h 2304301"/>
              <a:gd name="connsiteX7740" fmla="*/ 59842 w 9144000"/>
              <a:gd name="connsiteY7740" fmla="*/ 983079 h 2304301"/>
              <a:gd name="connsiteX7741" fmla="*/ 0 w 9144000"/>
              <a:gd name="connsiteY7741" fmla="*/ 967544 h 2304301"/>
              <a:gd name="connsiteX7742" fmla="*/ 0 w 9144000"/>
              <a:gd name="connsiteY7742" fmla="*/ 963217 h 2304301"/>
              <a:gd name="connsiteX7743" fmla="*/ 60499 w 9144000"/>
              <a:gd name="connsiteY7743" fmla="*/ 978786 h 2304301"/>
              <a:gd name="connsiteX7744" fmla="*/ 104145 w 9144000"/>
              <a:gd name="connsiteY7744" fmla="*/ 988285 h 2304301"/>
              <a:gd name="connsiteX7745" fmla="*/ 167681 w 9144000"/>
              <a:gd name="connsiteY7745" fmla="*/ 982010 h 2304301"/>
              <a:gd name="connsiteX7746" fmla="*/ 59844 w 9144000"/>
              <a:gd name="connsiteY7746" fmla="*/ 950854 h 2304301"/>
              <a:gd name="connsiteX7747" fmla="*/ 0 w 9144000"/>
              <a:gd name="connsiteY7747" fmla="*/ 931880 h 2304301"/>
              <a:gd name="connsiteX7748" fmla="*/ 0 w 9144000"/>
              <a:gd name="connsiteY7748" fmla="*/ 927542 h 2304301"/>
              <a:gd name="connsiteX7749" fmla="*/ 60501 w 9144000"/>
              <a:gd name="connsiteY7749" fmla="*/ 946570 h 2304301"/>
              <a:gd name="connsiteX7750" fmla="*/ 179093 w 9144000"/>
              <a:gd name="connsiteY7750" fmla="*/ 980883 h 2304301"/>
              <a:gd name="connsiteX7751" fmla="*/ 236684 w 9144000"/>
              <a:gd name="connsiteY7751" fmla="*/ 975194 h 2304301"/>
              <a:gd name="connsiteX7752" fmla="*/ 218595 w 9144000"/>
              <a:gd name="connsiteY7752" fmla="*/ 969980 h 2304301"/>
              <a:gd name="connsiteX7753" fmla="*/ 59053 w 9144000"/>
              <a:gd name="connsiteY7753" fmla="*/ 915772 h 2304301"/>
              <a:gd name="connsiteX7754" fmla="*/ 48972 w 9144000"/>
              <a:gd name="connsiteY7754" fmla="*/ 912052 h 2304301"/>
              <a:gd name="connsiteX7755" fmla="*/ 0 w 9144000"/>
              <a:gd name="connsiteY7755" fmla="*/ 920050 h 2304301"/>
              <a:gd name="connsiteX7756" fmla="*/ 0 w 9144000"/>
              <a:gd name="connsiteY7756" fmla="*/ 915570 h 2304301"/>
              <a:gd name="connsiteX7757" fmla="*/ 40506 w 9144000"/>
              <a:gd name="connsiteY7757" fmla="*/ 908928 h 2304301"/>
              <a:gd name="connsiteX7758" fmla="*/ 0 w 9144000"/>
              <a:gd name="connsiteY7758" fmla="*/ 893982 h 2304301"/>
              <a:gd name="connsiteX7759" fmla="*/ 0 w 9144000"/>
              <a:gd name="connsiteY7759" fmla="*/ 889721 h 2304301"/>
              <a:gd name="connsiteX7760" fmla="*/ 48269 w 9144000"/>
              <a:gd name="connsiteY7760" fmla="*/ 907655 h 2304301"/>
              <a:gd name="connsiteX7761" fmla="*/ 107484 w 9144000"/>
              <a:gd name="connsiteY7761" fmla="*/ 897946 h 2304301"/>
              <a:gd name="connsiteX7762" fmla="*/ 59100 w 9144000"/>
              <a:gd name="connsiteY7762" fmla="*/ 879264 h 2304301"/>
              <a:gd name="connsiteX7763" fmla="*/ 0 w 9144000"/>
              <a:gd name="connsiteY7763" fmla="*/ 854590 h 2304301"/>
              <a:gd name="connsiteX7764" fmla="*/ 0 w 9144000"/>
              <a:gd name="connsiteY7764" fmla="*/ 850264 h 2304301"/>
              <a:gd name="connsiteX7765" fmla="*/ 61292 w 9144000"/>
              <a:gd name="connsiteY7765" fmla="*/ 875681 h 2304301"/>
              <a:gd name="connsiteX7766" fmla="*/ 115465 w 9144000"/>
              <a:gd name="connsiteY7766" fmla="*/ 896637 h 2304301"/>
              <a:gd name="connsiteX7767" fmla="*/ 158788 w 9144000"/>
              <a:gd name="connsiteY7767" fmla="*/ 889534 h 2304301"/>
              <a:gd name="connsiteX7768" fmla="*/ 59100 w 9144000"/>
              <a:gd name="connsiteY7768" fmla="*/ 847040 h 2304301"/>
              <a:gd name="connsiteX7769" fmla="*/ 33388 w 9144000"/>
              <a:gd name="connsiteY7769" fmla="*/ 835054 h 2304301"/>
              <a:gd name="connsiteX7770" fmla="*/ 0 w 9144000"/>
              <a:gd name="connsiteY7770" fmla="*/ 842325 h 2304301"/>
              <a:gd name="connsiteX7771" fmla="*/ 0 w 9144000"/>
              <a:gd name="connsiteY7771" fmla="*/ 837824 h 2304301"/>
              <a:gd name="connsiteX7772" fmla="*/ 26830 w 9144000"/>
              <a:gd name="connsiteY7772" fmla="*/ 831997 h 2304301"/>
              <a:gd name="connsiteX7773" fmla="*/ 0 w 9144000"/>
              <a:gd name="connsiteY7773" fmla="*/ 819490 h 2304301"/>
              <a:gd name="connsiteX7774" fmla="*/ 0 w 9144000"/>
              <a:gd name="connsiteY7774" fmla="*/ 815152 h 2304301"/>
              <a:gd name="connsiteX7775" fmla="*/ 33381 w 9144000"/>
              <a:gd name="connsiteY7775" fmla="*/ 830574 h 2304301"/>
              <a:gd name="connsiteX7776" fmla="*/ 65619 w 9144000"/>
              <a:gd name="connsiteY7776" fmla="*/ 823573 h 2304301"/>
              <a:gd name="connsiteX7777" fmla="*/ 59095 w 9144000"/>
              <a:gd name="connsiteY7777" fmla="*/ 820538 h 2304301"/>
              <a:gd name="connsiteX7778" fmla="*/ 0 w 9144000"/>
              <a:gd name="connsiteY7778" fmla="*/ 790722 h 2304301"/>
              <a:gd name="connsiteX7779" fmla="*/ 0 w 9144000"/>
              <a:gd name="connsiteY7779" fmla="*/ 785757 h 2304301"/>
              <a:gd name="connsiteX7780" fmla="*/ 61286 w 9144000"/>
              <a:gd name="connsiteY7780" fmla="*/ 816963 h 2304301"/>
              <a:gd name="connsiteX7781" fmla="*/ 72337 w 9144000"/>
              <a:gd name="connsiteY7781" fmla="*/ 822114 h 2304301"/>
              <a:gd name="connsiteX7782" fmla="*/ 97243 w 9144000"/>
              <a:gd name="connsiteY7782" fmla="*/ 816705 h 2304301"/>
              <a:gd name="connsiteX7783" fmla="*/ 59072 w 9144000"/>
              <a:gd name="connsiteY7783" fmla="*/ 797639 h 2304301"/>
              <a:gd name="connsiteX7784" fmla="*/ 5493 w 9144000"/>
              <a:gd name="connsiteY7784" fmla="*/ 768491 h 2304301"/>
              <a:gd name="connsiteX7785" fmla="*/ 0 w 9144000"/>
              <a:gd name="connsiteY7785" fmla="*/ 770079 h 2304301"/>
              <a:gd name="connsiteX7786" fmla="*/ 0 w 9144000"/>
              <a:gd name="connsiteY7786" fmla="*/ 760546 h 2304301"/>
              <a:gd name="connsiteX7787" fmla="*/ 5785 w 9144000"/>
              <a:gd name="connsiteY7787" fmla="*/ 763711 h 2304301"/>
              <a:gd name="connsiteX7788" fmla="*/ 22208 w 9144000"/>
              <a:gd name="connsiteY7788" fmla="*/ 758965 h 2304301"/>
              <a:gd name="connsiteX7789" fmla="*/ 0 w 9144000"/>
              <a:gd name="connsiteY7789" fmla="*/ 746027 h 2304301"/>
              <a:gd name="connsiteX7790" fmla="*/ 0 w 9144000"/>
              <a:gd name="connsiteY7790" fmla="*/ 740912 h 2304301"/>
              <a:gd name="connsiteX7791" fmla="*/ 28326 w 9144000"/>
              <a:gd name="connsiteY7791" fmla="*/ 757197 h 2304301"/>
              <a:gd name="connsiteX7792" fmla="*/ 46461 w 9144000"/>
              <a:gd name="connsiteY7792" fmla="*/ 751957 h 2304301"/>
              <a:gd name="connsiteX7793" fmla="*/ 0 w 9144000"/>
              <a:gd name="connsiteY7793" fmla="*/ 723531 h 2304301"/>
              <a:gd name="connsiteX7794" fmla="*/ 0 w 9144000"/>
              <a:gd name="connsiteY7794" fmla="*/ 718415 h 2304301"/>
              <a:gd name="connsiteX7795" fmla="*/ 52637 w 9144000"/>
              <a:gd name="connsiteY7795" fmla="*/ 750172 h 2304301"/>
              <a:gd name="connsiteX7796" fmla="*/ 65920 w 9144000"/>
              <a:gd name="connsiteY7796" fmla="*/ 746334 h 2304301"/>
              <a:gd name="connsiteX7797" fmla="*/ 60543 w 9144000"/>
              <a:gd name="connsiteY7797" fmla="*/ 743243 h 2304301"/>
              <a:gd name="connsiteX7798" fmla="*/ 0 w 9144000"/>
              <a:gd name="connsiteY7798" fmla="*/ 705025 h 2304301"/>
              <a:gd name="connsiteX7799" fmla="*/ 0 w 9144000"/>
              <a:gd name="connsiteY7799" fmla="*/ 699839 h 2304301"/>
              <a:gd name="connsiteX7800" fmla="*/ 7873 w 9144000"/>
              <a:gd name="connsiteY7800" fmla="*/ 697263 h 2304301"/>
              <a:gd name="connsiteX7801" fmla="*/ 0 w 9144000"/>
              <a:gd name="connsiteY7801" fmla="*/ 692139 h 2304301"/>
              <a:gd name="connsiteX7802" fmla="*/ 0 w 9144000"/>
              <a:gd name="connsiteY7802" fmla="*/ 687134 h 2304301"/>
              <a:gd name="connsiteX7803" fmla="*/ 12985 w 9144000"/>
              <a:gd name="connsiteY7803" fmla="*/ 695590 h 2304301"/>
              <a:gd name="connsiteX7804" fmla="*/ 18456 w 9144000"/>
              <a:gd name="connsiteY7804" fmla="*/ 693800 h 2304301"/>
              <a:gd name="connsiteX7805" fmla="*/ 0 w 9144000"/>
              <a:gd name="connsiteY7805" fmla="*/ 681442 h 2304301"/>
              <a:gd name="connsiteX7806" fmla="*/ 0 w 9144000"/>
              <a:gd name="connsiteY7806" fmla="*/ 676437 h 2304301"/>
              <a:gd name="connsiteX7807" fmla="*/ 23470 w 9144000"/>
              <a:gd name="connsiteY7807" fmla="*/ 692160 h 2304301"/>
              <a:gd name="connsiteX7808" fmla="*/ 25957 w 9144000"/>
              <a:gd name="connsiteY7808" fmla="*/ 691346 h 2304301"/>
              <a:gd name="connsiteX7809" fmla="*/ 0 w 9144000"/>
              <a:gd name="connsiteY7809" fmla="*/ 673709 h 2304301"/>
              <a:gd name="connsiteX7810" fmla="*/ 0 w 9144000"/>
              <a:gd name="connsiteY7810" fmla="*/ 662365 h 2304301"/>
              <a:gd name="connsiteX7811" fmla="*/ 36912 w 9144000"/>
              <a:gd name="connsiteY7811" fmla="*/ 687762 h 2304301"/>
              <a:gd name="connsiteX7812" fmla="*/ 215577 w 9144000"/>
              <a:gd name="connsiteY7812" fmla="*/ 629306 h 2304301"/>
              <a:gd name="connsiteX7813" fmla="*/ 863443 w 9144000"/>
              <a:gd name="connsiteY7813" fmla="*/ 526595 h 2304301"/>
              <a:gd name="connsiteX7814" fmla="*/ 1124652 w 9144000"/>
              <a:gd name="connsiteY7814" fmla="*/ 543078 h 2304301"/>
              <a:gd name="connsiteX7815" fmla="*/ 1624822 w 9144000"/>
              <a:gd name="connsiteY7815" fmla="*/ 668784 h 2304301"/>
              <a:gd name="connsiteX7816" fmla="*/ 1782352 w 9144000"/>
              <a:gd name="connsiteY7816" fmla="*/ 724913 h 2304301"/>
              <a:gd name="connsiteX7817" fmla="*/ 1832628 w 9144000"/>
              <a:gd name="connsiteY7817" fmla="*/ 692393 h 2304301"/>
              <a:gd name="connsiteX7818" fmla="*/ 1783155 w 9144000"/>
              <a:gd name="connsiteY7818" fmla="*/ 670893 h 2304301"/>
              <a:gd name="connsiteX7819" fmla="*/ 1125078 w 9144000"/>
              <a:gd name="connsiteY7819" fmla="*/ 464261 h 2304301"/>
              <a:gd name="connsiteX7820" fmla="*/ 140677 w 9144000"/>
              <a:gd name="connsiteY7820" fmla="*/ 588341 h 2304301"/>
              <a:gd name="connsiteX7821" fmla="*/ 0 w 9144000"/>
              <a:gd name="connsiteY7821" fmla="*/ 642585 h 2304301"/>
              <a:gd name="connsiteX7822" fmla="*/ 0 w 9144000"/>
              <a:gd name="connsiteY7822" fmla="*/ 638846 h 2304301"/>
              <a:gd name="connsiteX7823" fmla="*/ 218090 w 9144000"/>
              <a:gd name="connsiteY7823" fmla="*/ 557885 h 2304301"/>
              <a:gd name="connsiteX7824" fmla="*/ 866222 w 9144000"/>
              <a:gd name="connsiteY7824" fmla="*/ 441220 h 2304301"/>
              <a:gd name="connsiteX7825" fmla="*/ 1127199 w 9144000"/>
              <a:gd name="connsiteY7825" fmla="*/ 459933 h 2304301"/>
              <a:gd name="connsiteX7826" fmla="*/ 1785993 w 9144000"/>
              <a:gd name="connsiteY7826" fmla="*/ 666901 h 2304301"/>
              <a:gd name="connsiteX7827" fmla="*/ 1837519 w 9144000"/>
              <a:gd name="connsiteY7827" fmla="*/ 689229 h 2304301"/>
              <a:gd name="connsiteX7828" fmla="*/ 1861158 w 9144000"/>
              <a:gd name="connsiteY7828" fmla="*/ 673939 h 2304301"/>
              <a:gd name="connsiteX7829" fmla="*/ 1876915 w 9144000"/>
              <a:gd name="connsiteY7829" fmla="*/ 662765 h 2304301"/>
              <a:gd name="connsiteX7830" fmla="*/ 1782558 w 9144000"/>
              <a:gd name="connsiteY7830" fmla="*/ 617269 h 2304301"/>
              <a:gd name="connsiteX7831" fmla="*/ 1125078 w 9144000"/>
              <a:gd name="connsiteY7831" fmla="*/ 388406 h 2304301"/>
              <a:gd name="connsiteX7832" fmla="*/ 138739 w 9144000"/>
              <a:gd name="connsiteY7832" fmla="*/ 527176 h 2304301"/>
              <a:gd name="connsiteX7833" fmla="*/ 0 w 9144000"/>
              <a:gd name="connsiteY7833" fmla="*/ 586503 h 2304301"/>
              <a:gd name="connsiteX7834" fmla="*/ 0 w 9144000"/>
              <a:gd name="connsiteY7834" fmla="*/ 582611 h 2304301"/>
              <a:gd name="connsiteX7835" fmla="*/ 215244 w 9144000"/>
              <a:gd name="connsiteY7835" fmla="*/ 494390 h 2304301"/>
              <a:gd name="connsiteX7836" fmla="*/ 866448 w 9144000"/>
              <a:gd name="connsiteY7836" fmla="*/ 364760 h 2304301"/>
              <a:gd name="connsiteX7837" fmla="*/ 1126775 w 9144000"/>
              <a:gd name="connsiteY7837" fmla="*/ 384761 h 2304301"/>
              <a:gd name="connsiteX7838" fmla="*/ 1785031 w 9144000"/>
              <a:gd name="connsiteY7838" fmla="*/ 613640 h 2304301"/>
              <a:gd name="connsiteX7839" fmla="*/ 1881055 w 9144000"/>
              <a:gd name="connsiteY7839" fmla="*/ 659828 h 2304301"/>
              <a:gd name="connsiteX7840" fmla="*/ 1912406 w 9144000"/>
              <a:gd name="connsiteY7840" fmla="*/ 637597 h 2304301"/>
              <a:gd name="connsiteX7841" fmla="*/ 1782498 w 9144000"/>
              <a:gd name="connsiteY7841" fmla="*/ 569534 h 2304301"/>
              <a:gd name="connsiteX7842" fmla="*/ 1125078 w 9144000"/>
              <a:gd name="connsiteY7842" fmla="*/ 320409 h 2304301"/>
              <a:gd name="connsiteX7843" fmla="*/ 138739 w 9144000"/>
              <a:gd name="connsiteY7843" fmla="*/ 470692 h 2304301"/>
              <a:gd name="connsiteX7844" fmla="*/ 0 w 9144000"/>
              <a:gd name="connsiteY7844" fmla="*/ 535025 h 2304301"/>
              <a:gd name="connsiteX7845" fmla="*/ 0 w 9144000"/>
              <a:gd name="connsiteY7845" fmla="*/ 530845 h 2304301"/>
              <a:gd name="connsiteX7846" fmla="*/ 214622 w 9144000"/>
              <a:gd name="connsiteY7846" fmla="*/ 434757 h 2304301"/>
              <a:gd name="connsiteX7847" fmla="*/ 865605 w 9144000"/>
              <a:gd name="connsiteY7847" fmla="*/ 293605 h 2304301"/>
              <a:gd name="connsiteX7848" fmla="*/ 1125927 w 9144000"/>
              <a:gd name="connsiteY7848" fmla="*/ 315398 h 2304301"/>
              <a:gd name="connsiteX7849" fmla="*/ 1784481 w 9144000"/>
              <a:gd name="connsiteY7849" fmla="*/ 564859 h 2304301"/>
              <a:gd name="connsiteX7850" fmla="*/ 1916850 w 9144000"/>
              <a:gd name="connsiteY7850" fmla="*/ 634445 h 2304301"/>
              <a:gd name="connsiteX7851" fmla="*/ 1942299 w 9144000"/>
              <a:gd name="connsiteY7851" fmla="*/ 616398 h 2304301"/>
              <a:gd name="connsiteX7852" fmla="*/ 1782199 w 9144000"/>
              <a:gd name="connsiteY7852" fmla="*/ 526506 h 2304301"/>
              <a:gd name="connsiteX7853" fmla="*/ 1125078 w 9144000"/>
              <a:gd name="connsiteY7853" fmla="*/ 259475 h 2304301"/>
              <a:gd name="connsiteX7854" fmla="*/ 138739 w 9144000"/>
              <a:gd name="connsiteY7854" fmla="*/ 421307 h 2304301"/>
              <a:gd name="connsiteX7855" fmla="*/ 0 w 9144000"/>
              <a:gd name="connsiteY7855" fmla="*/ 490614 h 2304301"/>
              <a:gd name="connsiteX7856" fmla="*/ 0 w 9144000"/>
              <a:gd name="connsiteY7856" fmla="*/ 485853 h 2304301"/>
              <a:gd name="connsiteX7857" fmla="*/ 97931 w 9144000"/>
              <a:gd name="connsiteY7857" fmla="*/ 436138 h 2304301"/>
              <a:gd name="connsiteX7858" fmla="*/ 865605 w 9144000"/>
              <a:gd name="connsiteY7858" fmla="*/ 231817 h 2304301"/>
              <a:gd name="connsiteX7859" fmla="*/ 1125927 w 9144000"/>
              <a:gd name="connsiteY7859" fmla="*/ 255261 h 2304301"/>
              <a:gd name="connsiteX7860" fmla="*/ 1783705 w 9144000"/>
              <a:gd name="connsiteY7860" fmla="*/ 522516 h 2304301"/>
              <a:gd name="connsiteX7861" fmla="*/ 1945762 w 9144000"/>
              <a:gd name="connsiteY7861" fmla="*/ 613942 h 2304301"/>
              <a:gd name="connsiteX7862" fmla="*/ 1967106 w 9144000"/>
              <a:gd name="connsiteY7862" fmla="*/ 598806 h 2304301"/>
              <a:gd name="connsiteX7863" fmla="*/ 1781961 w 9144000"/>
              <a:gd name="connsiteY7863" fmla="*/ 488001 h 2304301"/>
              <a:gd name="connsiteX7864" fmla="*/ 1125078 w 9144000"/>
              <a:gd name="connsiteY7864" fmla="*/ 205146 h 2304301"/>
              <a:gd name="connsiteX7865" fmla="*/ 138861 w 9144000"/>
              <a:gd name="connsiteY7865" fmla="*/ 377293 h 2304301"/>
              <a:gd name="connsiteX7866" fmla="*/ 0 w 9144000"/>
              <a:gd name="connsiteY7866" fmla="*/ 450762 h 2304301"/>
              <a:gd name="connsiteX7867" fmla="*/ 0 w 9144000"/>
              <a:gd name="connsiteY7867" fmla="*/ 445812 h 2304301"/>
              <a:gd name="connsiteX7868" fmla="*/ 97931 w 9144000"/>
              <a:gd name="connsiteY7868" fmla="*/ 393144 h 2304301"/>
              <a:gd name="connsiteX7869" fmla="*/ 865605 w 9144000"/>
              <a:gd name="connsiteY7869" fmla="*/ 176617 h 2304301"/>
              <a:gd name="connsiteX7870" fmla="*/ 1125927 w 9144000"/>
              <a:gd name="connsiteY7870" fmla="*/ 201501 h 2304301"/>
              <a:gd name="connsiteX7871" fmla="*/ 1784063 w 9144000"/>
              <a:gd name="connsiteY7871" fmla="*/ 484453 h 2304301"/>
              <a:gd name="connsiteX7872" fmla="*/ 1970778 w 9144000"/>
              <a:gd name="connsiteY7872" fmla="*/ 596202 h 2304301"/>
              <a:gd name="connsiteX7873" fmla="*/ 1987475 w 9144000"/>
              <a:gd name="connsiteY7873" fmla="*/ 584361 h 2304301"/>
              <a:gd name="connsiteX7874" fmla="*/ 1781901 w 9144000"/>
              <a:gd name="connsiteY7874" fmla="*/ 455683 h 2304301"/>
              <a:gd name="connsiteX7875" fmla="*/ 1125078 w 9144000"/>
              <a:gd name="connsiteY7875" fmla="*/ 159246 h 2304301"/>
              <a:gd name="connsiteX7876" fmla="*/ 138861 w 9144000"/>
              <a:gd name="connsiteY7876" fmla="*/ 339412 h 2304301"/>
              <a:gd name="connsiteX7877" fmla="*/ 0 w 9144000"/>
              <a:gd name="connsiteY7877" fmla="*/ 416551 h 2304301"/>
              <a:gd name="connsiteX7878" fmla="*/ 0 w 9144000"/>
              <a:gd name="connsiteY7878" fmla="*/ 411640 h 2304301"/>
              <a:gd name="connsiteX7879" fmla="*/ 97931 w 9144000"/>
              <a:gd name="connsiteY7879" fmla="*/ 356297 h 2304301"/>
              <a:gd name="connsiteX7880" fmla="*/ 865605 w 9144000"/>
              <a:gd name="connsiteY7880" fmla="*/ 128842 h 2304301"/>
              <a:gd name="connsiteX7881" fmla="*/ 1125927 w 9144000"/>
              <a:gd name="connsiteY7881" fmla="*/ 154918 h 2304301"/>
              <a:gd name="connsiteX7882" fmla="*/ 1783347 w 9144000"/>
              <a:gd name="connsiteY7882" fmla="*/ 451691 h 2304301"/>
              <a:gd name="connsiteX7883" fmla="*/ 1990738 w 9144000"/>
              <a:gd name="connsiteY7883" fmla="*/ 582047 h 2304301"/>
              <a:gd name="connsiteX7884" fmla="*/ 2004257 w 9144000"/>
              <a:gd name="connsiteY7884" fmla="*/ 572460 h 2304301"/>
              <a:gd name="connsiteX7885" fmla="*/ 2000736 w 9144000"/>
              <a:gd name="connsiteY7885" fmla="*/ 570185 h 2304301"/>
              <a:gd name="connsiteX7886" fmla="*/ 1127199 w 9144000"/>
              <a:gd name="connsiteY7886" fmla="*/ 119837 h 2304301"/>
              <a:gd name="connsiteX7887" fmla="*/ 139364 w 9144000"/>
              <a:gd name="connsiteY7887" fmla="*/ 308406 h 2304301"/>
              <a:gd name="connsiteX7888" fmla="*/ 0 w 9144000"/>
              <a:gd name="connsiteY7888" fmla="*/ 388787 h 2304301"/>
              <a:gd name="connsiteX7889" fmla="*/ 0 w 9144000"/>
              <a:gd name="connsiteY7889" fmla="*/ 383916 h 2304301"/>
              <a:gd name="connsiteX7890" fmla="*/ 137543 w 9144000"/>
              <a:gd name="connsiteY7890" fmla="*/ 304569 h 2304301"/>
              <a:gd name="connsiteX7891" fmla="*/ 1128049 w 9144000"/>
              <a:gd name="connsiteY7891" fmla="*/ 115623 h 2304301"/>
              <a:gd name="connsiteX7892" fmla="*/ 2002858 w 9144000"/>
              <a:gd name="connsiteY7892" fmla="*/ 565971 h 2304301"/>
              <a:gd name="connsiteX7893" fmla="*/ 2008372 w 9144000"/>
              <a:gd name="connsiteY7893" fmla="*/ 569542 h 2304301"/>
              <a:gd name="connsiteX7894" fmla="*/ 2017063 w 9144000"/>
              <a:gd name="connsiteY7894" fmla="*/ 563379 h 2304301"/>
              <a:gd name="connsiteX7895" fmla="*/ 1999462 w 9144000"/>
              <a:gd name="connsiteY7895" fmla="*/ 551620 h 2304301"/>
              <a:gd name="connsiteX7896" fmla="*/ 1125927 w 9144000"/>
              <a:gd name="connsiteY7896" fmla="*/ 87719 h 2304301"/>
              <a:gd name="connsiteX7897" fmla="*/ 137806 w 9144000"/>
              <a:gd name="connsiteY7897" fmla="*/ 282008 h 2304301"/>
              <a:gd name="connsiteX7898" fmla="*/ 0 w 9144000"/>
              <a:gd name="connsiteY7898" fmla="*/ 363807 h 2304301"/>
              <a:gd name="connsiteX7899" fmla="*/ 0 w 9144000"/>
              <a:gd name="connsiteY7899" fmla="*/ 359006 h 2304301"/>
              <a:gd name="connsiteX7900" fmla="*/ 135986 w 9144000"/>
              <a:gd name="connsiteY7900" fmla="*/ 278214 h 2304301"/>
              <a:gd name="connsiteX7901" fmla="*/ 1126775 w 9144000"/>
              <a:gd name="connsiteY7901" fmla="*/ 83390 h 2304301"/>
              <a:gd name="connsiteX7902" fmla="*/ 2001584 w 9144000"/>
              <a:gd name="connsiteY7902" fmla="*/ 548089 h 2304301"/>
              <a:gd name="connsiteX7903" fmla="*/ 2020662 w 9144000"/>
              <a:gd name="connsiteY7903" fmla="*/ 560827 h 2304301"/>
              <a:gd name="connsiteX7904" fmla="*/ 2027028 w 9144000"/>
              <a:gd name="connsiteY7904" fmla="*/ 556312 h 2304301"/>
              <a:gd name="connsiteX7905" fmla="*/ 1998189 w 9144000"/>
              <a:gd name="connsiteY7905" fmla="*/ 536585 h 2304301"/>
              <a:gd name="connsiteX7906" fmla="*/ 1125078 w 9144000"/>
              <a:gd name="connsiteY7906" fmla="*/ 62547 h 2304301"/>
              <a:gd name="connsiteX7907" fmla="*/ 97374 w 9144000"/>
              <a:gd name="connsiteY7907" fmla="*/ 284853 h 2304301"/>
              <a:gd name="connsiteX7908" fmla="*/ 0 w 9144000"/>
              <a:gd name="connsiteY7908" fmla="*/ 345183 h 2304301"/>
              <a:gd name="connsiteX7909" fmla="*/ 0 w 9144000"/>
              <a:gd name="connsiteY7909" fmla="*/ 340565 h 2304301"/>
              <a:gd name="connsiteX7910" fmla="*/ 135456 w 9144000"/>
              <a:gd name="connsiteY7910" fmla="*/ 258104 h 2304301"/>
              <a:gd name="connsiteX7911" fmla="*/ 1125927 w 9144000"/>
              <a:gd name="connsiteY7911" fmla="*/ 58333 h 2304301"/>
              <a:gd name="connsiteX7912" fmla="*/ 2000311 w 9144000"/>
              <a:gd name="connsiteY7912" fmla="*/ 533055 h 2304301"/>
              <a:gd name="connsiteX7913" fmla="*/ 2030604 w 9144000"/>
              <a:gd name="connsiteY7913" fmla="*/ 553776 h 2304301"/>
              <a:gd name="connsiteX7914" fmla="*/ 2034365 w 9144000"/>
              <a:gd name="connsiteY7914" fmla="*/ 551109 h 2304301"/>
              <a:gd name="connsiteX7915" fmla="*/ 1998189 w 9144000"/>
              <a:gd name="connsiteY7915" fmla="*/ 525879 h 2304301"/>
              <a:gd name="connsiteX7916" fmla="*/ 1125078 w 9144000"/>
              <a:gd name="connsiteY7916" fmla="*/ 43982 h 2304301"/>
              <a:gd name="connsiteX7917" fmla="*/ 97374 w 9144000"/>
              <a:gd name="connsiteY7917" fmla="*/ 270207 h 2304301"/>
              <a:gd name="connsiteX7918" fmla="*/ 0 w 9144000"/>
              <a:gd name="connsiteY7918" fmla="*/ 331453 h 2304301"/>
              <a:gd name="connsiteX7919" fmla="*/ 0 w 9144000"/>
              <a:gd name="connsiteY7919" fmla="*/ 326489 h 2304301"/>
              <a:gd name="connsiteX7920" fmla="*/ 95432 w 9144000"/>
              <a:gd name="connsiteY7920" fmla="*/ 266534 h 2304301"/>
              <a:gd name="connsiteX7921" fmla="*/ 1125927 w 9144000"/>
              <a:gd name="connsiteY7921" fmla="*/ 40451 h 2304301"/>
              <a:gd name="connsiteX7922" fmla="*/ 2000311 w 9144000"/>
              <a:gd name="connsiteY7922" fmla="*/ 523032 h 2304301"/>
              <a:gd name="connsiteX7923" fmla="*/ 2037218 w 9144000"/>
              <a:gd name="connsiteY7923" fmla="*/ 549086 h 2304301"/>
              <a:gd name="connsiteX7924" fmla="*/ 2037974 w 9144000"/>
              <a:gd name="connsiteY7924" fmla="*/ 548549 h 2304301"/>
              <a:gd name="connsiteX7925" fmla="*/ 1998189 w 9144000"/>
              <a:gd name="connsiteY7925" fmla="*/ 520070 h 2304301"/>
              <a:gd name="connsiteX7926" fmla="*/ 1125078 w 9144000"/>
              <a:gd name="connsiteY7926" fmla="*/ 33276 h 2304301"/>
              <a:gd name="connsiteX7927" fmla="*/ 98228 w 9144000"/>
              <a:gd name="connsiteY7927" fmla="*/ 261009 h 2304301"/>
              <a:gd name="connsiteX7928" fmla="*/ 0 w 9144000"/>
              <a:gd name="connsiteY7928" fmla="*/ 323476 h 2304301"/>
              <a:gd name="connsiteX7929" fmla="*/ 0 w 9144000"/>
              <a:gd name="connsiteY7929" fmla="*/ 319013 h 2304301"/>
              <a:gd name="connsiteX7930" fmla="*/ 163231 w 9144000"/>
              <a:gd name="connsiteY7930" fmla="*/ 218663 h 2304301"/>
              <a:gd name="connsiteX7931" fmla="*/ 833060 w 9144000"/>
              <a:gd name="connsiteY7931" fmla="*/ 1849 h 2304301"/>
              <a:gd name="connsiteX7932" fmla="*/ 970379 w 9144000"/>
              <a:gd name="connsiteY7932" fmla="*/ 3018 h 2304301"/>
              <a:gd name="connsiteX7933" fmla="*/ 1127199 w 9144000"/>
              <a:gd name="connsiteY7933" fmla="*/ 28948 h 2304301"/>
              <a:gd name="connsiteX7934" fmla="*/ 2001584 w 9144000"/>
              <a:gd name="connsiteY7934" fmla="*/ 515856 h 2304301"/>
              <a:gd name="connsiteX7935" fmla="*/ 2043026 w 9144000"/>
              <a:gd name="connsiteY7935" fmla="*/ 544967 h 2304301"/>
              <a:gd name="connsiteX7936" fmla="*/ 2077449 w 9144000"/>
              <a:gd name="connsiteY7936" fmla="*/ 520556 h 2304301"/>
              <a:gd name="connsiteX7937" fmla="*/ 2350294 w 9144000"/>
              <a:gd name="connsiteY7937" fmla="*/ 329375 h 2304301"/>
              <a:gd name="connsiteX7938" fmla="*/ 2350460 w 9144000"/>
              <a:gd name="connsiteY7938" fmla="*/ 329659 h 2304301"/>
              <a:gd name="connsiteX7939" fmla="*/ 2592324 w 9144000"/>
              <a:gd name="connsiteY7939" fmla="*/ 185671 h 2304301"/>
              <a:gd name="connsiteX7940" fmla="*/ 3259588 w 9144000"/>
              <a:gd name="connsiteY7940" fmla="*/ 22 h 23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</a:cxnLst>
            <a:rect l="l" t="t" r="r" b="b"/>
            <a:pathLst>
              <a:path w="9144000" h="2304301">
                <a:moveTo>
                  <a:pt x="7951672" y="1773419"/>
                </a:moveTo>
                <a:lnTo>
                  <a:pt x="7947567" y="1773840"/>
                </a:lnTo>
                <a:lnTo>
                  <a:pt x="7944997" y="1773910"/>
                </a:lnTo>
                <a:close/>
                <a:moveTo>
                  <a:pt x="4336329" y="1710222"/>
                </a:moveTo>
                <a:lnTo>
                  <a:pt x="4260487" y="1755419"/>
                </a:lnTo>
                <a:lnTo>
                  <a:pt x="4291529" y="1777376"/>
                </a:lnTo>
                <a:lnTo>
                  <a:pt x="4333351" y="1806648"/>
                </a:lnTo>
                <a:lnTo>
                  <a:pt x="4366573" y="1783087"/>
                </a:lnTo>
                <a:lnTo>
                  <a:pt x="4408917" y="1753295"/>
                </a:lnTo>
                <a:close/>
                <a:moveTo>
                  <a:pt x="8915117" y="1708260"/>
                </a:moveTo>
                <a:lnTo>
                  <a:pt x="8840308" y="1752837"/>
                </a:lnTo>
                <a:lnTo>
                  <a:pt x="8873135" y="1776009"/>
                </a:lnTo>
                <a:lnTo>
                  <a:pt x="8918062" y="1807567"/>
                </a:lnTo>
                <a:lnTo>
                  <a:pt x="8948879" y="1785715"/>
                </a:lnTo>
                <a:lnTo>
                  <a:pt x="8993035" y="1754423"/>
                </a:lnTo>
                <a:close/>
                <a:moveTo>
                  <a:pt x="2114770" y="1706654"/>
                </a:moveTo>
                <a:lnTo>
                  <a:pt x="2048264" y="1753225"/>
                </a:lnTo>
                <a:lnTo>
                  <a:pt x="2080314" y="1775927"/>
                </a:lnTo>
                <a:cubicBezTo>
                  <a:pt x="2168423" y="1839635"/>
                  <a:pt x="2260037" y="1904803"/>
                  <a:pt x="2352418" y="1967086"/>
                </a:cubicBezTo>
                <a:lnTo>
                  <a:pt x="2351835" y="1968038"/>
                </a:lnTo>
                <a:lnTo>
                  <a:pt x="2594185" y="2112396"/>
                </a:lnTo>
                <a:cubicBezTo>
                  <a:pt x="2859833" y="2250085"/>
                  <a:pt x="3182937" y="2349288"/>
                  <a:pt x="3494460" y="2269251"/>
                </a:cubicBezTo>
                <a:cubicBezTo>
                  <a:pt x="3723208" y="2210201"/>
                  <a:pt x="3935479" y="2084285"/>
                  <a:pt x="4150258" y="1936498"/>
                </a:cubicBezTo>
                <a:lnTo>
                  <a:pt x="4329980" y="1809039"/>
                </a:lnTo>
                <a:lnTo>
                  <a:pt x="4288982" y="1780223"/>
                </a:lnTo>
                <a:lnTo>
                  <a:pt x="4256967" y="1757517"/>
                </a:lnTo>
                <a:lnTo>
                  <a:pt x="4153505" y="1819175"/>
                </a:lnTo>
                <a:cubicBezTo>
                  <a:pt x="3936527" y="1944801"/>
                  <a:pt x="3723102" y="2051799"/>
                  <a:pt x="3495946" y="2101201"/>
                </a:cubicBezTo>
                <a:cubicBezTo>
                  <a:pt x="3161448" y="2173527"/>
                  <a:pt x="2775586" y="2087612"/>
                  <a:pt x="2348124" y="1846302"/>
                </a:cubicBezTo>
                <a:lnTo>
                  <a:pt x="2348664" y="1845394"/>
                </a:lnTo>
                <a:close/>
                <a:moveTo>
                  <a:pt x="6622142" y="1663475"/>
                </a:moveTo>
                <a:lnTo>
                  <a:pt x="6584454" y="1685803"/>
                </a:lnTo>
                <a:lnTo>
                  <a:pt x="6556672" y="1702371"/>
                </a:lnTo>
                <a:lnTo>
                  <a:pt x="6625504" y="1751123"/>
                </a:lnTo>
                <a:lnTo>
                  <a:pt x="6691553" y="1704678"/>
                </a:lnTo>
                <a:lnTo>
                  <a:pt x="6661157" y="1686662"/>
                </a:lnTo>
                <a:close/>
                <a:moveTo>
                  <a:pt x="2041050" y="1662889"/>
                </a:moveTo>
                <a:lnTo>
                  <a:pt x="2002433" y="1685803"/>
                </a:lnTo>
                <a:lnTo>
                  <a:pt x="1975630" y="1701774"/>
                </a:lnTo>
                <a:lnTo>
                  <a:pt x="2045089" y="1750976"/>
                </a:lnTo>
                <a:lnTo>
                  <a:pt x="2111163" y="1704514"/>
                </a:lnTo>
                <a:lnTo>
                  <a:pt x="2081081" y="1686671"/>
                </a:lnTo>
                <a:close/>
                <a:moveTo>
                  <a:pt x="4428872" y="1655229"/>
                </a:moveTo>
                <a:lnTo>
                  <a:pt x="4372303" y="1688784"/>
                </a:lnTo>
                <a:lnTo>
                  <a:pt x="4340452" y="1707765"/>
                </a:lnTo>
                <a:lnTo>
                  <a:pt x="4412698" y="1750635"/>
                </a:lnTo>
                <a:lnTo>
                  <a:pt x="4499539" y="1689536"/>
                </a:lnTo>
                <a:close/>
                <a:moveTo>
                  <a:pt x="9007032" y="1653455"/>
                </a:moveTo>
                <a:lnTo>
                  <a:pt x="8954588" y="1684740"/>
                </a:lnTo>
                <a:lnTo>
                  <a:pt x="8919242" y="1705802"/>
                </a:lnTo>
                <a:lnTo>
                  <a:pt x="8996803" y="1751753"/>
                </a:lnTo>
                <a:lnTo>
                  <a:pt x="9083326" y="1690435"/>
                </a:lnTo>
                <a:close/>
                <a:moveTo>
                  <a:pt x="8822154" y="1653100"/>
                </a:moveTo>
                <a:lnTo>
                  <a:pt x="8749371" y="1688647"/>
                </a:lnTo>
                <a:lnTo>
                  <a:pt x="8836020" y="1749810"/>
                </a:lnTo>
                <a:lnTo>
                  <a:pt x="8910425" y="1705480"/>
                </a:lnTo>
                <a:lnTo>
                  <a:pt x="8873559" y="1683639"/>
                </a:lnTo>
                <a:close/>
                <a:moveTo>
                  <a:pt x="4240017" y="1653044"/>
                </a:moveTo>
                <a:lnTo>
                  <a:pt x="4166519" y="1688951"/>
                </a:lnTo>
                <a:lnTo>
                  <a:pt x="4256759" y="1752782"/>
                </a:lnTo>
                <a:lnTo>
                  <a:pt x="4332259" y="1707807"/>
                </a:lnTo>
                <a:lnTo>
                  <a:pt x="4291529" y="1683639"/>
                </a:lnTo>
                <a:close/>
                <a:moveTo>
                  <a:pt x="6469851" y="1646310"/>
                </a:moveTo>
                <a:lnTo>
                  <a:pt x="6366196" y="1696926"/>
                </a:lnTo>
                <a:cubicBezTo>
                  <a:pt x="6147474" y="1800746"/>
                  <a:pt x="5933229" y="1888966"/>
                  <a:pt x="5707523" y="1929200"/>
                </a:cubicBezTo>
                <a:cubicBezTo>
                  <a:pt x="5373899" y="1988654"/>
                  <a:pt x="4988066" y="1918494"/>
                  <a:pt x="4561060" y="1719403"/>
                </a:cubicBezTo>
                <a:lnTo>
                  <a:pt x="4504132" y="1691765"/>
                </a:lnTo>
                <a:lnTo>
                  <a:pt x="4416730" y="1753027"/>
                </a:lnTo>
                <a:lnTo>
                  <a:pt x="4562758" y="1839678"/>
                </a:lnTo>
                <a:cubicBezTo>
                  <a:pt x="4988915" y="2080227"/>
                  <a:pt x="5373050" y="2166219"/>
                  <a:pt x="5706674" y="2093895"/>
                </a:cubicBezTo>
                <a:cubicBezTo>
                  <a:pt x="5933971" y="2044521"/>
                  <a:pt x="6146944" y="1937935"/>
                  <a:pt x="6363676" y="1812481"/>
                </a:cubicBezTo>
                <a:lnTo>
                  <a:pt x="6548838" y="1702121"/>
                </a:lnTo>
                <a:close/>
                <a:moveTo>
                  <a:pt x="2201516" y="1645911"/>
                </a:moveTo>
                <a:lnTo>
                  <a:pt x="2118512" y="1704034"/>
                </a:lnTo>
                <a:lnTo>
                  <a:pt x="2352419" y="1842751"/>
                </a:lnTo>
                <a:lnTo>
                  <a:pt x="2351896" y="1843603"/>
                </a:lnTo>
                <a:lnTo>
                  <a:pt x="2508029" y="1925698"/>
                </a:lnTo>
                <a:cubicBezTo>
                  <a:pt x="2871574" y="2102329"/>
                  <a:pt x="3202517" y="2160197"/>
                  <a:pt x="3494461" y="2096912"/>
                </a:cubicBezTo>
                <a:cubicBezTo>
                  <a:pt x="3721616" y="2047510"/>
                  <a:pt x="3934684" y="1940918"/>
                  <a:pt x="4151482" y="1815496"/>
                </a:cubicBezTo>
                <a:lnTo>
                  <a:pt x="4253243" y="1754876"/>
                </a:lnTo>
                <a:lnTo>
                  <a:pt x="4162833" y="1690752"/>
                </a:lnTo>
                <a:lnTo>
                  <a:pt x="4152926" y="1695592"/>
                </a:lnTo>
                <a:cubicBezTo>
                  <a:pt x="3934295" y="1799392"/>
                  <a:pt x="3720021" y="1887604"/>
                  <a:pt x="3494527" y="1927867"/>
                </a:cubicBezTo>
                <a:cubicBezTo>
                  <a:pt x="3160133" y="1987305"/>
                  <a:pt x="2774179" y="1917137"/>
                  <a:pt x="2348123" y="1718105"/>
                </a:cubicBezTo>
                <a:lnTo>
                  <a:pt x="2348486" y="1717223"/>
                </a:lnTo>
                <a:close/>
                <a:moveTo>
                  <a:pt x="6537596" y="1613229"/>
                </a:moveTo>
                <a:lnTo>
                  <a:pt x="6474392" y="1644093"/>
                </a:lnTo>
                <a:lnTo>
                  <a:pt x="6552901" y="1699700"/>
                </a:lnTo>
                <a:lnTo>
                  <a:pt x="6582332" y="1682158"/>
                </a:lnTo>
                <a:lnTo>
                  <a:pt x="6618011" y="1661020"/>
                </a:lnTo>
                <a:close/>
                <a:moveTo>
                  <a:pt x="1956628" y="1612735"/>
                </a:moveTo>
                <a:lnTo>
                  <a:pt x="1893492" y="1643591"/>
                </a:lnTo>
                <a:lnTo>
                  <a:pt x="1971866" y="1699107"/>
                </a:lnTo>
                <a:lnTo>
                  <a:pt x="2000311" y="1682158"/>
                </a:lnTo>
                <a:lnTo>
                  <a:pt x="2036920" y="1660435"/>
                </a:lnTo>
                <a:close/>
                <a:moveTo>
                  <a:pt x="6710000" y="1611424"/>
                </a:moveTo>
                <a:lnTo>
                  <a:pt x="6626366" y="1660973"/>
                </a:lnTo>
                <a:lnTo>
                  <a:pt x="6663491" y="1683095"/>
                </a:lnTo>
                <a:lnTo>
                  <a:pt x="6695362" y="1702000"/>
                </a:lnTo>
                <a:lnTo>
                  <a:pt x="6777537" y="1644217"/>
                </a:lnTo>
                <a:close/>
                <a:moveTo>
                  <a:pt x="2128978" y="1610714"/>
                </a:moveTo>
                <a:lnTo>
                  <a:pt x="2045185" y="1660435"/>
                </a:lnTo>
                <a:lnTo>
                  <a:pt x="2083164" y="1683071"/>
                </a:lnTo>
                <a:lnTo>
                  <a:pt x="2114896" y="1701890"/>
                </a:lnTo>
                <a:lnTo>
                  <a:pt x="2197367" y="1643898"/>
                </a:lnTo>
                <a:close/>
                <a:moveTo>
                  <a:pt x="8913877" y="1608302"/>
                </a:moveTo>
                <a:lnTo>
                  <a:pt x="8826764" y="1650848"/>
                </a:lnTo>
                <a:lnTo>
                  <a:pt x="8875681" y="1679994"/>
                </a:lnTo>
                <a:lnTo>
                  <a:pt x="8914551" y="1703023"/>
                </a:lnTo>
                <a:lnTo>
                  <a:pt x="8952415" y="1680464"/>
                </a:lnTo>
                <a:lnTo>
                  <a:pt x="9001998" y="1651015"/>
                </a:lnTo>
                <a:close/>
                <a:moveTo>
                  <a:pt x="4331906" y="1608154"/>
                </a:moveTo>
                <a:lnTo>
                  <a:pt x="4244627" y="1650792"/>
                </a:lnTo>
                <a:lnTo>
                  <a:pt x="4293651" y="1679994"/>
                </a:lnTo>
                <a:lnTo>
                  <a:pt x="4336383" y="1705351"/>
                </a:lnTo>
                <a:lnTo>
                  <a:pt x="4370181" y="1685217"/>
                </a:lnTo>
                <a:lnTo>
                  <a:pt x="4424399" y="1653057"/>
                </a:lnTo>
                <a:close/>
                <a:moveTo>
                  <a:pt x="4133989" y="1590069"/>
                </a:moveTo>
                <a:lnTo>
                  <a:pt x="4061741" y="1615621"/>
                </a:lnTo>
                <a:lnTo>
                  <a:pt x="4074514" y="1623873"/>
                </a:lnTo>
                <a:lnTo>
                  <a:pt x="4162210" y="1685904"/>
                </a:lnTo>
                <a:lnTo>
                  <a:pt x="4235196" y="1650181"/>
                </a:lnTo>
                <a:close/>
                <a:moveTo>
                  <a:pt x="8712483" y="1587947"/>
                </a:moveTo>
                <a:lnTo>
                  <a:pt x="8641159" y="1613168"/>
                </a:lnTo>
                <a:lnTo>
                  <a:pt x="8656230" y="1622900"/>
                </a:lnTo>
                <a:lnTo>
                  <a:pt x="8746590" y="1686683"/>
                </a:lnTo>
                <a:lnTo>
                  <a:pt x="8819024" y="1651241"/>
                </a:lnTo>
                <a:close/>
                <a:moveTo>
                  <a:pt x="2297005" y="1581618"/>
                </a:moveTo>
                <a:lnTo>
                  <a:pt x="2272392" y="1596280"/>
                </a:lnTo>
                <a:lnTo>
                  <a:pt x="2205115" y="1643390"/>
                </a:lnTo>
                <a:lnTo>
                  <a:pt x="2351702" y="1714516"/>
                </a:lnTo>
                <a:lnTo>
                  <a:pt x="2351398" y="1715279"/>
                </a:lnTo>
                <a:lnTo>
                  <a:pt x="2507411" y="1782866"/>
                </a:lnTo>
                <a:cubicBezTo>
                  <a:pt x="2870985" y="1928348"/>
                  <a:pt x="3201826" y="1975573"/>
                  <a:pt x="3493679" y="1923597"/>
                </a:cubicBezTo>
                <a:cubicBezTo>
                  <a:pt x="3718695" y="1883306"/>
                  <a:pt x="3932850" y="1795109"/>
                  <a:pt x="4151183" y="1691301"/>
                </a:cubicBezTo>
                <a:lnTo>
                  <a:pt x="4158534" y="1687703"/>
                </a:lnTo>
                <a:lnTo>
                  <a:pt x="4072769" y="1626876"/>
                </a:lnTo>
                <a:lnTo>
                  <a:pt x="4057618" y="1617080"/>
                </a:lnTo>
                <a:lnTo>
                  <a:pt x="3940402" y="1658536"/>
                </a:lnTo>
                <a:cubicBezTo>
                  <a:pt x="3793180" y="1706773"/>
                  <a:pt x="3644419" y="1746328"/>
                  <a:pt x="3495128" y="1767457"/>
                </a:cubicBezTo>
                <a:cubicBezTo>
                  <a:pt x="3156437" y="1815433"/>
                  <a:pt x="2781246" y="1761033"/>
                  <a:pt x="2348121" y="1602076"/>
                </a:cubicBezTo>
                <a:lnTo>
                  <a:pt x="2348420" y="1601352"/>
                </a:lnTo>
                <a:close/>
                <a:moveTo>
                  <a:pt x="6371613" y="1581118"/>
                </a:moveTo>
                <a:lnTo>
                  <a:pt x="6208078" y="1639963"/>
                </a:lnTo>
                <a:cubicBezTo>
                  <a:pt x="6042888" y="1696499"/>
                  <a:pt x="5875609" y="1743584"/>
                  <a:pt x="5707523" y="1767353"/>
                </a:cubicBezTo>
                <a:cubicBezTo>
                  <a:pt x="5411145" y="1809410"/>
                  <a:pt x="5086819" y="1772984"/>
                  <a:pt x="4720327" y="1656703"/>
                </a:cubicBezTo>
                <a:lnTo>
                  <a:pt x="4608722" y="1618455"/>
                </a:lnTo>
                <a:lnTo>
                  <a:pt x="4507803" y="1689192"/>
                </a:lnTo>
                <a:lnTo>
                  <a:pt x="4562758" y="1715872"/>
                </a:lnTo>
                <a:cubicBezTo>
                  <a:pt x="4988915" y="1914166"/>
                  <a:pt x="5373050" y="1984326"/>
                  <a:pt x="5706674" y="1924872"/>
                </a:cubicBezTo>
                <a:cubicBezTo>
                  <a:pt x="5931743" y="1884638"/>
                  <a:pt x="6145829" y="1796418"/>
                  <a:pt x="6364154" y="1692598"/>
                </a:cubicBezTo>
                <a:lnTo>
                  <a:pt x="6465299" y="1643094"/>
                </a:lnTo>
                <a:lnTo>
                  <a:pt x="6441711" y="1626428"/>
                </a:lnTo>
                <a:close/>
                <a:moveTo>
                  <a:pt x="6625589" y="1570371"/>
                </a:moveTo>
                <a:lnTo>
                  <a:pt x="6587001" y="1589105"/>
                </a:lnTo>
                <a:lnTo>
                  <a:pt x="6542351" y="1610908"/>
                </a:lnTo>
                <a:lnTo>
                  <a:pt x="6622241" y="1658514"/>
                </a:lnTo>
                <a:lnTo>
                  <a:pt x="6705453" y="1609216"/>
                </a:lnTo>
                <a:lnTo>
                  <a:pt x="6662786" y="1588498"/>
                </a:lnTo>
                <a:close/>
                <a:moveTo>
                  <a:pt x="2044820" y="1569794"/>
                </a:moveTo>
                <a:lnTo>
                  <a:pt x="2004980" y="1589105"/>
                </a:lnTo>
                <a:lnTo>
                  <a:pt x="1961314" y="1610445"/>
                </a:lnTo>
                <a:lnTo>
                  <a:pt x="2041062" y="1657977"/>
                </a:lnTo>
                <a:lnTo>
                  <a:pt x="2124431" y="1608508"/>
                </a:lnTo>
                <a:lnTo>
                  <a:pt x="2083186" y="1588495"/>
                </a:lnTo>
                <a:close/>
                <a:moveTo>
                  <a:pt x="4224673" y="1555964"/>
                </a:moveTo>
                <a:lnTo>
                  <a:pt x="4159956" y="1580886"/>
                </a:lnTo>
                <a:lnTo>
                  <a:pt x="4139447" y="1588139"/>
                </a:lnTo>
                <a:lnTo>
                  <a:pt x="4239810" y="1647923"/>
                </a:lnTo>
                <a:lnTo>
                  <a:pt x="4326463" y="1605511"/>
                </a:lnTo>
                <a:lnTo>
                  <a:pt x="4294076" y="1589788"/>
                </a:lnTo>
                <a:close/>
                <a:moveTo>
                  <a:pt x="9022042" y="1555618"/>
                </a:moveTo>
                <a:lnTo>
                  <a:pt x="8955261" y="1588090"/>
                </a:lnTo>
                <a:lnTo>
                  <a:pt x="8918319" y="1606133"/>
                </a:lnTo>
                <a:lnTo>
                  <a:pt x="9005943" y="1648672"/>
                </a:lnTo>
                <a:lnTo>
                  <a:pt x="9107509" y="1588349"/>
                </a:lnTo>
                <a:close/>
                <a:moveTo>
                  <a:pt x="4440036" y="1555552"/>
                </a:moveTo>
                <a:lnTo>
                  <a:pt x="4373584" y="1587793"/>
                </a:lnTo>
                <a:lnTo>
                  <a:pt x="4336378" y="1605969"/>
                </a:lnTo>
                <a:lnTo>
                  <a:pt x="4428437" y="1650662"/>
                </a:lnTo>
                <a:lnTo>
                  <a:pt x="4530364" y="1590201"/>
                </a:lnTo>
                <a:close/>
                <a:moveTo>
                  <a:pt x="6439427" y="1555038"/>
                </a:moveTo>
                <a:lnTo>
                  <a:pt x="6376855" y="1579123"/>
                </a:lnTo>
                <a:lnTo>
                  <a:pt x="6443811" y="1622433"/>
                </a:lnTo>
                <a:lnTo>
                  <a:pt x="6469843" y="1640871"/>
                </a:lnTo>
                <a:lnTo>
                  <a:pt x="6532503" y="1610203"/>
                </a:lnTo>
                <a:lnTo>
                  <a:pt x="6442458" y="1556688"/>
                </a:lnTo>
                <a:close/>
                <a:moveTo>
                  <a:pt x="1858647" y="1554708"/>
                </a:moveTo>
                <a:lnTo>
                  <a:pt x="1796125" y="1578767"/>
                </a:lnTo>
                <a:lnTo>
                  <a:pt x="1863605" y="1622420"/>
                </a:lnTo>
                <a:lnTo>
                  <a:pt x="1889078" y="1640464"/>
                </a:lnTo>
                <a:lnTo>
                  <a:pt x="1951707" y="1609812"/>
                </a:lnTo>
                <a:lnTo>
                  <a:pt x="1862283" y="1556687"/>
                </a:lnTo>
                <a:close/>
                <a:moveTo>
                  <a:pt x="6806255" y="1554398"/>
                </a:moveTo>
                <a:lnTo>
                  <a:pt x="6713933" y="1609094"/>
                </a:lnTo>
                <a:lnTo>
                  <a:pt x="6781124" y="1641694"/>
                </a:lnTo>
                <a:lnTo>
                  <a:pt x="6851863" y="1591952"/>
                </a:lnTo>
                <a:lnTo>
                  <a:pt x="6871927" y="1579615"/>
                </a:lnTo>
                <a:close/>
                <a:moveTo>
                  <a:pt x="8802602" y="1554174"/>
                </a:moveTo>
                <a:lnTo>
                  <a:pt x="8741593" y="1577653"/>
                </a:lnTo>
                <a:lnTo>
                  <a:pt x="8717951" y="1586014"/>
                </a:lnTo>
                <a:lnTo>
                  <a:pt x="8823635" y="1648984"/>
                </a:lnTo>
                <a:lnTo>
                  <a:pt x="8910310" y="1606573"/>
                </a:lnTo>
                <a:lnTo>
                  <a:pt x="8875681" y="1589788"/>
                </a:lnTo>
                <a:close/>
                <a:moveTo>
                  <a:pt x="2224752" y="1553884"/>
                </a:moveTo>
                <a:lnTo>
                  <a:pt x="2132933" y="1608367"/>
                </a:lnTo>
                <a:lnTo>
                  <a:pt x="2200958" y="1641373"/>
                </a:lnTo>
                <a:lnTo>
                  <a:pt x="2270269" y="1592636"/>
                </a:lnTo>
                <a:lnTo>
                  <a:pt x="2291594" y="1579540"/>
                </a:lnTo>
                <a:close/>
                <a:moveTo>
                  <a:pt x="6723751" y="1522716"/>
                </a:moveTo>
                <a:lnTo>
                  <a:pt x="6629993" y="1568233"/>
                </a:lnTo>
                <a:lnTo>
                  <a:pt x="6664060" y="1584897"/>
                </a:lnTo>
                <a:lnTo>
                  <a:pt x="6709383" y="1606887"/>
                </a:lnTo>
                <a:lnTo>
                  <a:pt x="6801235" y="1552470"/>
                </a:lnTo>
                <a:close/>
                <a:moveTo>
                  <a:pt x="2142656" y="1522373"/>
                </a:moveTo>
                <a:lnTo>
                  <a:pt x="2049274" y="1567635"/>
                </a:lnTo>
                <a:lnTo>
                  <a:pt x="2084610" y="1584920"/>
                </a:lnTo>
                <a:lnTo>
                  <a:pt x="2128387" y="1606161"/>
                </a:lnTo>
                <a:lnTo>
                  <a:pt x="2219734" y="1551958"/>
                </a:lnTo>
                <a:close/>
                <a:moveTo>
                  <a:pt x="6525857" y="1521770"/>
                </a:moveTo>
                <a:lnTo>
                  <a:pt x="6444996" y="1552895"/>
                </a:lnTo>
                <a:lnTo>
                  <a:pt x="6537260" y="1607875"/>
                </a:lnTo>
                <a:lnTo>
                  <a:pt x="6584454" y="1584777"/>
                </a:lnTo>
                <a:lnTo>
                  <a:pt x="6619912" y="1567605"/>
                </a:lnTo>
                <a:close/>
                <a:moveTo>
                  <a:pt x="1945393" y="1521327"/>
                </a:moveTo>
                <a:lnTo>
                  <a:pt x="1864200" y="1552571"/>
                </a:lnTo>
                <a:lnTo>
                  <a:pt x="1864406" y="1552684"/>
                </a:lnTo>
                <a:lnTo>
                  <a:pt x="1956399" y="1607515"/>
                </a:lnTo>
                <a:lnTo>
                  <a:pt x="2002858" y="1584777"/>
                </a:lnTo>
                <a:lnTo>
                  <a:pt x="2039326" y="1567116"/>
                </a:lnTo>
                <a:close/>
                <a:moveTo>
                  <a:pt x="4002607" y="1515534"/>
                </a:moveTo>
                <a:lnTo>
                  <a:pt x="3938549" y="1532495"/>
                </a:lnTo>
                <a:lnTo>
                  <a:pt x="3934460" y="1533389"/>
                </a:lnTo>
                <a:lnTo>
                  <a:pt x="4057483" y="1612870"/>
                </a:lnTo>
                <a:lnTo>
                  <a:pt x="4129469" y="1587385"/>
                </a:lnTo>
                <a:lnTo>
                  <a:pt x="4072703" y="1553669"/>
                </a:lnTo>
                <a:close/>
                <a:moveTo>
                  <a:pt x="4668493" y="1514879"/>
                </a:moveTo>
                <a:lnTo>
                  <a:pt x="4641430" y="1529144"/>
                </a:lnTo>
                <a:lnTo>
                  <a:pt x="4539596" y="1589550"/>
                </a:lnTo>
                <a:lnTo>
                  <a:pt x="4562758" y="1598444"/>
                </a:lnTo>
                <a:lnTo>
                  <a:pt x="4562638" y="1598694"/>
                </a:lnTo>
                <a:lnTo>
                  <a:pt x="4561909" y="1598444"/>
                </a:lnTo>
                <a:lnTo>
                  <a:pt x="4560688" y="1601832"/>
                </a:lnTo>
                <a:lnTo>
                  <a:pt x="4535304" y="1592096"/>
                </a:lnTo>
                <a:lnTo>
                  <a:pt x="4432910" y="1652833"/>
                </a:lnTo>
                <a:lnTo>
                  <a:pt x="4503202" y="1686959"/>
                </a:lnTo>
                <a:lnTo>
                  <a:pt x="4603239" y="1616576"/>
                </a:lnTo>
                <a:lnTo>
                  <a:pt x="4560636" y="1601975"/>
                </a:lnTo>
                <a:lnTo>
                  <a:pt x="4560688" y="1601832"/>
                </a:lnTo>
                <a:lnTo>
                  <a:pt x="4561060" y="1601975"/>
                </a:lnTo>
                <a:lnTo>
                  <a:pt x="4562638" y="1598694"/>
                </a:lnTo>
                <a:lnTo>
                  <a:pt x="4607000" y="1613929"/>
                </a:lnTo>
                <a:lnTo>
                  <a:pt x="4639308" y="1591198"/>
                </a:lnTo>
                <a:lnTo>
                  <a:pt x="4739264" y="1531691"/>
                </a:lnTo>
                <a:close/>
                <a:moveTo>
                  <a:pt x="8582862" y="1514523"/>
                </a:moveTo>
                <a:lnTo>
                  <a:pt x="8521689" y="1530719"/>
                </a:lnTo>
                <a:lnTo>
                  <a:pt x="8515560" y="1532058"/>
                </a:lnTo>
                <a:lnTo>
                  <a:pt x="8637165" y="1610588"/>
                </a:lnTo>
                <a:lnTo>
                  <a:pt x="8708240" y="1585426"/>
                </a:lnTo>
                <a:lnTo>
                  <a:pt x="8654784" y="1553669"/>
                </a:lnTo>
                <a:close/>
                <a:moveTo>
                  <a:pt x="4332680" y="1514373"/>
                </a:moveTo>
                <a:lnTo>
                  <a:pt x="4229804" y="1553988"/>
                </a:lnTo>
                <a:lnTo>
                  <a:pt x="4295774" y="1586257"/>
                </a:lnTo>
                <a:lnTo>
                  <a:pt x="4330930" y="1603325"/>
                </a:lnTo>
                <a:lnTo>
                  <a:pt x="4371462" y="1583486"/>
                </a:lnTo>
                <a:lnTo>
                  <a:pt x="4433894" y="1553196"/>
                </a:lnTo>
                <a:close/>
                <a:moveTo>
                  <a:pt x="8910175" y="1512776"/>
                </a:moveTo>
                <a:lnTo>
                  <a:pt x="8807743" y="1552196"/>
                </a:lnTo>
                <a:lnTo>
                  <a:pt x="8877379" y="1586257"/>
                </a:lnTo>
                <a:lnTo>
                  <a:pt x="8914750" y="1604400"/>
                </a:lnTo>
                <a:lnTo>
                  <a:pt x="8953917" y="1585235"/>
                </a:lnTo>
                <a:lnTo>
                  <a:pt x="9017736" y="1553969"/>
                </a:lnTo>
                <a:close/>
                <a:moveTo>
                  <a:pt x="2421117" y="1507685"/>
                </a:moveTo>
                <a:lnTo>
                  <a:pt x="2301223" y="1579105"/>
                </a:lnTo>
                <a:lnTo>
                  <a:pt x="2351694" y="1598477"/>
                </a:lnTo>
                <a:lnTo>
                  <a:pt x="2351442" y="1599112"/>
                </a:lnTo>
                <a:lnTo>
                  <a:pt x="2508835" y="1653194"/>
                </a:lnTo>
                <a:cubicBezTo>
                  <a:pt x="2874311" y="1769445"/>
                  <a:pt x="3198031" y="1805870"/>
                  <a:pt x="3493642" y="1763891"/>
                </a:cubicBezTo>
                <a:cubicBezTo>
                  <a:pt x="3642934" y="1742762"/>
                  <a:pt x="3791535" y="1703200"/>
                  <a:pt x="3938598" y="1654959"/>
                </a:cubicBezTo>
                <a:lnTo>
                  <a:pt x="4053363" y="1614328"/>
                </a:lnTo>
                <a:lnTo>
                  <a:pt x="3929768" y="1534415"/>
                </a:lnTo>
                <a:lnTo>
                  <a:pt x="3716455" y="1581039"/>
                </a:lnTo>
                <a:cubicBezTo>
                  <a:pt x="3642247" y="1594968"/>
                  <a:pt x="3567920" y="1606335"/>
                  <a:pt x="3493645" y="1614211"/>
                </a:cubicBezTo>
                <a:cubicBezTo>
                  <a:pt x="3239626" y="1641057"/>
                  <a:pt x="2965196" y="1624811"/>
                  <a:pt x="2661669" y="1564866"/>
                </a:cubicBezTo>
                <a:close/>
                <a:moveTo>
                  <a:pt x="7004271" y="1506073"/>
                </a:moveTo>
                <a:lnTo>
                  <a:pt x="6881577" y="1579161"/>
                </a:lnTo>
                <a:lnTo>
                  <a:pt x="6930799" y="1598056"/>
                </a:lnTo>
                <a:lnTo>
                  <a:pt x="6931928" y="1595259"/>
                </a:lnTo>
                <a:cubicBezTo>
                  <a:pt x="7255714" y="1714465"/>
                  <a:pt x="7547319" y="1774884"/>
                  <a:pt x="7815429" y="1777402"/>
                </a:cubicBezTo>
                <a:lnTo>
                  <a:pt x="7944997" y="1773910"/>
                </a:lnTo>
                <a:lnTo>
                  <a:pt x="7848699" y="1780989"/>
                </a:lnTo>
                <a:cubicBezTo>
                  <a:pt x="7615060" y="1783010"/>
                  <a:pt x="7364021" y="1740734"/>
                  <a:pt x="7089765" y="1653555"/>
                </a:cubicBezTo>
                <a:lnTo>
                  <a:pt x="6931595" y="1599231"/>
                </a:lnTo>
                <a:lnTo>
                  <a:pt x="6930420" y="1602076"/>
                </a:lnTo>
                <a:lnTo>
                  <a:pt x="6877331" y="1581690"/>
                </a:lnTo>
                <a:lnTo>
                  <a:pt x="6853986" y="1595597"/>
                </a:lnTo>
                <a:lnTo>
                  <a:pt x="6785279" y="1643710"/>
                </a:lnTo>
                <a:lnTo>
                  <a:pt x="6931193" y="1714504"/>
                </a:lnTo>
                <a:lnTo>
                  <a:pt x="6929708" y="1718105"/>
                </a:lnTo>
                <a:lnTo>
                  <a:pt x="6781681" y="1646229"/>
                </a:lnTo>
                <a:lnTo>
                  <a:pt x="6698975" y="1704144"/>
                </a:lnTo>
                <a:lnTo>
                  <a:pt x="6930518" y="1841489"/>
                </a:lnTo>
                <a:lnTo>
                  <a:pt x="6932652" y="1837962"/>
                </a:lnTo>
                <a:cubicBezTo>
                  <a:pt x="7358606" y="2078527"/>
                  <a:pt x="7743165" y="2164446"/>
                  <a:pt x="8076809" y="2092153"/>
                </a:cubicBezTo>
                <a:cubicBezTo>
                  <a:pt x="8303912" y="2042745"/>
                  <a:pt x="8516985" y="1936156"/>
                  <a:pt x="8733756" y="1810738"/>
                </a:cubicBezTo>
                <a:lnTo>
                  <a:pt x="8832151" y="1752115"/>
                </a:lnTo>
                <a:lnTo>
                  <a:pt x="8745143" y="1690712"/>
                </a:lnTo>
                <a:lnTo>
                  <a:pt x="8734525" y="1695898"/>
                </a:lnTo>
                <a:cubicBezTo>
                  <a:pt x="8515857" y="1799705"/>
                  <a:pt x="8301639" y="1887916"/>
                  <a:pt x="8076077" y="1928197"/>
                </a:cubicBezTo>
                <a:cubicBezTo>
                  <a:pt x="7741716" y="1987616"/>
                  <a:pt x="7355748" y="1917456"/>
                  <a:pt x="6930479" y="1719846"/>
                </a:cubicBezTo>
                <a:lnTo>
                  <a:pt x="6931927" y="1716265"/>
                </a:lnTo>
                <a:cubicBezTo>
                  <a:pt x="7357919" y="1914601"/>
                  <a:pt x="7742440" y="1984761"/>
                  <a:pt x="8076077" y="1925319"/>
                </a:cubicBezTo>
                <a:cubicBezTo>
                  <a:pt x="8301096" y="1885055"/>
                  <a:pt x="8515236" y="1796849"/>
                  <a:pt x="8733594" y="1693043"/>
                </a:cubicBezTo>
                <a:lnTo>
                  <a:pt x="8742364" y="1688751"/>
                </a:lnTo>
                <a:lnTo>
                  <a:pt x="8654127" y="1626481"/>
                </a:lnTo>
                <a:lnTo>
                  <a:pt x="8636225" y="1614913"/>
                </a:lnTo>
                <a:lnTo>
                  <a:pt x="8522007" y="1655301"/>
                </a:lnTo>
                <a:cubicBezTo>
                  <a:pt x="8374779" y="1703540"/>
                  <a:pt x="8226038" y="1743098"/>
                  <a:pt x="8076753" y="1764224"/>
                </a:cubicBezTo>
                <a:lnTo>
                  <a:pt x="7951672" y="1773419"/>
                </a:lnTo>
                <a:lnTo>
                  <a:pt x="8076029" y="1760653"/>
                </a:lnTo>
                <a:cubicBezTo>
                  <a:pt x="8225313" y="1739528"/>
                  <a:pt x="8373900" y="1699969"/>
                  <a:pt x="8520960" y="1651729"/>
                </a:cubicBezTo>
                <a:lnTo>
                  <a:pt x="8632234" y="1612334"/>
                </a:lnTo>
                <a:lnTo>
                  <a:pt x="8509910" y="1533293"/>
                </a:lnTo>
                <a:lnTo>
                  <a:pt x="8299581" y="1579262"/>
                </a:lnTo>
                <a:cubicBezTo>
                  <a:pt x="8225369" y="1593192"/>
                  <a:pt x="8151037" y="1604560"/>
                  <a:pt x="8076756" y="1612439"/>
                </a:cubicBezTo>
                <a:cubicBezTo>
                  <a:pt x="7822801" y="1639286"/>
                  <a:pt x="7548653" y="1623037"/>
                  <a:pt x="7244710" y="1563097"/>
                </a:cubicBezTo>
                <a:close/>
                <a:moveTo>
                  <a:pt x="6253731" y="1504922"/>
                </a:moveTo>
                <a:lnTo>
                  <a:pt x="6152462" y="1531729"/>
                </a:lnTo>
                <a:cubicBezTo>
                  <a:pt x="6004856" y="1567977"/>
                  <a:pt x="5856083" y="1597704"/>
                  <a:pt x="5707523" y="1613479"/>
                </a:cubicBezTo>
                <a:cubicBezTo>
                  <a:pt x="5453485" y="1640301"/>
                  <a:pt x="5179391" y="1624071"/>
                  <a:pt x="4875750" y="1564115"/>
                </a:cubicBezTo>
                <a:lnTo>
                  <a:pt x="4745940" y="1533277"/>
                </a:lnTo>
                <a:lnTo>
                  <a:pt x="4641430" y="1595529"/>
                </a:lnTo>
                <a:lnTo>
                  <a:pt x="4612489" y="1615814"/>
                </a:lnTo>
                <a:lnTo>
                  <a:pt x="4721160" y="1653135"/>
                </a:lnTo>
                <a:cubicBezTo>
                  <a:pt x="5086706" y="1769341"/>
                  <a:pt x="5410614" y="1805779"/>
                  <a:pt x="5706250" y="1763822"/>
                </a:cubicBezTo>
                <a:cubicBezTo>
                  <a:pt x="5874096" y="1740053"/>
                  <a:pt x="6041137" y="1692968"/>
                  <a:pt x="6206164" y="1636432"/>
                </a:cubicBezTo>
                <a:lnTo>
                  <a:pt x="6367372" y="1578377"/>
                </a:lnTo>
                <a:close/>
                <a:moveTo>
                  <a:pt x="1673103" y="1504666"/>
                </a:moveTo>
                <a:lnTo>
                  <a:pt x="1570867" y="1531729"/>
                </a:lnTo>
                <a:cubicBezTo>
                  <a:pt x="1423262" y="1567977"/>
                  <a:pt x="1274489" y="1597704"/>
                  <a:pt x="1125927" y="1613479"/>
                </a:cubicBezTo>
                <a:cubicBezTo>
                  <a:pt x="871886" y="1640301"/>
                  <a:pt x="597315" y="1624071"/>
                  <a:pt x="293794" y="1564115"/>
                </a:cubicBezTo>
                <a:lnTo>
                  <a:pt x="165255" y="1533545"/>
                </a:lnTo>
                <a:lnTo>
                  <a:pt x="61288" y="1595472"/>
                </a:lnTo>
                <a:lnTo>
                  <a:pt x="30899" y="1615819"/>
                </a:lnTo>
                <a:lnTo>
                  <a:pt x="139545" y="1653135"/>
                </a:lnTo>
                <a:cubicBezTo>
                  <a:pt x="505015" y="1769341"/>
                  <a:pt x="828644" y="1805779"/>
                  <a:pt x="1124652" y="1763822"/>
                </a:cubicBezTo>
                <a:cubicBezTo>
                  <a:pt x="1292500" y="1740053"/>
                  <a:pt x="1459543" y="1692968"/>
                  <a:pt x="1624494" y="1636432"/>
                </a:cubicBezTo>
                <a:lnTo>
                  <a:pt x="1786602" y="1578015"/>
                </a:lnTo>
                <a:close/>
                <a:moveTo>
                  <a:pt x="4571405" y="1491815"/>
                </a:moveTo>
                <a:lnTo>
                  <a:pt x="4444908" y="1553188"/>
                </a:lnTo>
                <a:lnTo>
                  <a:pt x="4534658" y="1587653"/>
                </a:lnTo>
                <a:lnTo>
                  <a:pt x="4639308" y="1525578"/>
                </a:lnTo>
                <a:lnTo>
                  <a:pt x="4662394" y="1513430"/>
                </a:lnTo>
                <a:close/>
                <a:moveTo>
                  <a:pt x="4092743" y="1491667"/>
                </a:moveTo>
                <a:lnTo>
                  <a:pt x="4009049" y="1513828"/>
                </a:lnTo>
                <a:lnTo>
                  <a:pt x="4074799" y="1549629"/>
                </a:lnTo>
                <a:lnTo>
                  <a:pt x="4134934" y="1585450"/>
                </a:lnTo>
                <a:lnTo>
                  <a:pt x="4157933" y="1577308"/>
                </a:lnTo>
                <a:lnTo>
                  <a:pt x="4219671" y="1553526"/>
                </a:lnTo>
                <a:close/>
                <a:moveTo>
                  <a:pt x="8672525" y="1490783"/>
                </a:moveTo>
                <a:lnTo>
                  <a:pt x="8589318" y="1512813"/>
                </a:lnTo>
                <a:lnTo>
                  <a:pt x="8656886" y="1549629"/>
                </a:lnTo>
                <a:lnTo>
                  <a:pt x="8713713" y="1583488"/>
                </a:lnTo>
                <a:lnTo>
                  <a:pt x="8740302" y="1574075"/>
                </a:lnTo>
                <a:lnTo>
                  <a:pt x="8797908" y="1551887"/>
                </a:lnTo>
                <a:close/>
                <a:moveTo>
                  <a:pt x="6930994" y="1488694"/>
                </a:moveTo>
                <a:lnTo>
                  <a:pt x="6930427" y="1490333"/>
                </a:lnTo>
                <a:lnTo>
                  <a:pt x="6924849" y="1488741"/>
                </a:lnTo>
                <a:lnTo>
                  <a:pt x="6853986" y="1526120"/>
                </a:lnTo>
                <a:lnTo>
                  <a:pt x="6810508" y="1551878"/>
                </a:lnTo>
                <a:lnTo>
                  <a:pt x="6876091" y="1577055"/>
                </a:lnTo>
                <a:lnTo>
                  <a:pt x="6995076" y="1503892"/>
                </a:lnTo>
                <a:close/>
                <a:moveTo>
                  <a:pt x="2343222" y="1488340"/>
                </a:moveTo>
                <a:lnTo>
                  <a:pt x="2271543" y="1526120"/>
                </a:lnTo>
                <a:lnTo>
                  <a:pt x="2228980" y="1551375"/>
                </a:lnTo>
                <a:lnTo>
                  <a:pt x="2295734" y="1576998"/>
                </a:lnTo>
                <a:lnTo>
                  <a:pt x="2412101" y="1505542"/>
                </a:lnTo>
                <a:lnTo>
                  <a:pt x="2348122" y="1490333"/>
                </a:lnTo>
                <a:lnTo>
                  <a:pt x="2348310" y="1489791"/>
                </a:lnTo>
                <a:close/>
                <a:moveTo>
                  <a:pt x="6316717" y="1488248"/>
                </a:moveTo>
                <a:lnTo>
                  <a:pt x="6259698" y="1503342"/>
                </a:lnTo>
                <a:lnTo>
                  <a:pt x="6372668" y="1576415"/>
                </a:lnTo>
                <a:lnTo>
                  <a:pt x="6434769" y="1552503"/>
                </a:lnTo>
                <a:close/>
                <a:moveTo>
                  <a:pt x="1736065" y="1487999"/>
                </a:moveTo>
                <a:lnTo>
                  <a:pt x="1679116" y="1503074"/>
                </a:lnTo>
                <a:lnTo>
                  <a:pt x="1791892" y="1576028"/>
                </a:lnTo>
                <a:lnTo>
                  <a:pt x="1853901" y="1552125"/>
                </a:lnTo>
                <a:close/>
                <a:moveTo>
                  <a:pt x="6931628" y="1485165"/>
                </a:moveTo>
                <a:lnTo>
                  <a:pt x="6930648" y="1485682"/>
                </a:lnTo>
                <a:lnTo>
                  <a:pt x="6931383" y="1485892"/>
                </a:lnTo>
                <a:close/>
                <a:moveTo>
                  <a:pt x="6623608" y="1484190"/>
                </a:moveTo>
                <a:lnTo>
                  <a:pt x="6589123" y="1497418"/>
                </a:lnTo>
                <a:lnTo>
                  <a:pt x="6530976" y="1519800"/>
                </a:lnTo>
                <a:lnTo>
                  <a:pt x="6624332" y="1565465"/>
                </a:lnTo>
                <a:lnTo>
                  <a:pt x="6717534" y="1520329"/>
                </a:lnTo>
                <a:lnTo>
                  <a:pt x="6665579" y="1500378"/>
                </a:lnTo>
                <a:close/>
                <a:moveTo>
                  <a:pt x="2042696" y="1483928"/>
                </a:moveTo>
                <a:lnTo>
                  <a:pt x="2007527" y="1497418"/>
                </a:lnTo>
                <a:lnTo>
                  <a:pt x="1950548" y="1519344"/>
                </a:lnTo>
                <a:lnTo>
                  <a:pt x="2043791" y="1564953"/>
                </a:lnTo>
                <a:lnTo>
                  <a:pt x="2136554" y="1520031"/>
                </a:lnTo>
                <a:lnTo>
                  <a:pt x="2085370" y="1500385"/>
                </a:lnTo>
                <a:close/>
                <a:moveTo>
                  <a:pt x="6842281" y="1465173"/>
                </a:moveTo>
                <a:lnTo>
                  <a:pt x="6728516" y="1520403"/>
                </a:lnTo>
                <a:lnTo>
                  <a:pt x="6805487" y="1549951"/>
                </a:lnTo>
                <a:lnTo>
                  <a:pt x="6851863" y="1522475"/>
                </a:lnTo>
                <a:lnTo>
                  <a:pt x="6919086" y="1487096"/>
                </a:lnTo>
                <a:close/>
                <a:moveTo>
                  <a:pt x="2261172" y="1464929"/>
                </a:moveTo>
                <a:lnTo>
                  <a:pt x="2147413" y="1520067"/>
                </a:lnTo>
                <a:lnTo>
                  <a:pt x="2223961" y="1549449"/>
                </a:lnTo>
                <a:lnTo>
                  <a:pt x="2269420" y="1522475"/>
                </a:lnTo>
                <a:lnTo>
                  <a:pt x="2336605" y="1486452"/>
                </a:lnTo>
                <a:close/>
                <a:moveTo>
                  <a:pt x="6404669" y="1464242"/>
                </a:moveTo>
                <a:lnTo>
                  <a:pt x="6372822" y="1473397"/>
                </a:lnTo>
                <a:lnTo>
                  <a:pt x="6323217" y="1486528"/>
                </a:lnTo>
                <a:lnTo>
                  <a:pt x="6440358" y="1550351"/>
                </a:lnTo>
                <a:lnTo>
                  <a:pt x="6520882" y="1519346"/>
                </a:lnTo>
                <a:lnTo>
                  <a:pt x="6442382" y="1481091"/>
                </a:lnTo>
                <a:close/>
                <a:moveTo>
                  <a:pt x="1824334" y="1463880"/>
                </a:moveTo>
                <a:lnTo>
                  <a:pt x="1791226" y="1473397"/>
                </a:lnTo>
                <a:lnTo>
                  <a:pt x="1742543" y="1486284"/>
                </a:lnTo>
                <a:lnTo>
                  <a:pt x="1859453" y="1549985"/>
                </a:lnTo>
                <a:lnTo>
                  <a:pt x="1940271" y="1518831"/>
                </a:lnTo>
                <a:lnTo>
                  <a:pt x="1862877" y="1481104"/>
                </a:lnTo>
                <a:close/>
                <a:moveTo>
                  <a:pt x="4198624" y="1462725"/>
                </a:moveTo>
                <a:lnTo>
                  <a:pt x="4158892" y="1474152"/>
                </a:lnTo>
                <a:lnTo>
                  <a:pt x="4099007" y="1490008"/>
                </a:lnTo>
                <a:lnTo>
                  <a:pt x="4224812" y="1551546"/>
                </a:lnTo>
                <a:lnTo>
                  <a:pt x="4326986" y="1512189"/>
                </a:lnTo>
                <a:lnTo>
                  <a:pt x="4296198" y="1500379"/>
                </a:lnTo>
                <a:close/>
                <a:moveTo>
                  <a:pt x="8778255" y="1461965"/>
                </a:moveTo>
                <a:lnTo>
                  <a:pt x="8742050" y="1472376"/>
                </a:lnTo>
                <a:lnTo>
                  <a:pt x="8678795" y="1489123"/>
                </a:lnTo>
                <a:lnTo>
                  <a:pt x="8803057" y="1549904"/>
                </a:lnTo>
                <a:lnTo>
                  <a:pt x="8904797" y="1510717"/>
                </a:lnTo>
                <a:lnTo>
                  <a:pt x="8877804" y="1500379"/>
                </a:lnTo>
                <a:close/>
                <a:moveTo>
                  <a:pt x="6745331" y="1437500"/>
                </a:moveTo>
                <a:lnTo>
                  <a:pt x="6629015" y="1482116"/>
                </a:lnTo>
                <a:lnTo>
                  <a:pt x="6667064" y="1496813"/>
                </a:lnTo>
                <a:lnTo>
                  <a:pt x="6722305" y="1518019"/>
                </a:lnTo>
                <a:lnTo>
                  <a:pt x="6835452" y="1463224"/>
                </a:lnTo>
                <a:close/>
                <a:moveTo>
                  <a:pt x="2164292" y="1437287"/>
                </a:moveTo>
                <a:lnTo>
                  <a:pt x="2048105" y="1481853"/>
                </a:lnTo>
                <a:lnTo>
                  <a:pt x="2086794" y="1496800"/>
                </a:lnTo>
                <a:lnTo>
                  <a:pt x="2141313" y="1517726"/>
                </a:lnTo>
                <a:lnTo>
                  <a:pt x="2254354" y="1462983"/>
                </a:lnTo>
                <a:close/>
                <a:moveTo>
                  <a:pt x="6500483" y="1436701"/>
                </a:moveTo>
                <a:lnTo>
                  <a:pt x="6410924" y="1462444"/>
                </a:lnTo>
                <a:lnTo>
                  <a:pt x="6443678" y="1477098"/>
                </a:lnTo>
                <a:lnTo>
                  <a:pt x="6526011" y="1517371"/>
                </a:lnTo>
                <a:lnTo>
                  <a:pt x="6587001" y="1493887"/>
                </a:lnTo>
                <a:lnTo>
                  <a:pt x="6617943" y="1482005"/>
                </a:lnTo>
                <a:close/>
                <a:moveTo>
                  <a:pt x="1919664" y="1436478"/>
                </a:moveTo>
                <a:lnTo>
                  <a:pt x="1830606" y="1462077"/>
                </a:lnTo>
                <a:lnTo>
                  <a:pt x="1864196" y="1477105"/>
                </a:lnTo>
                <a:lnTo>
                  <a:pt x="1945433" y="1516841"/>
                </a:lnTo>
                <a:lnTo>
                  <a:pt x="2004980" y="1493887"/>
                </a:lnTo>
                <a:lnTo>
                  <a:pt x="2036844" y="1481671"/>
                </a:lnTo>
                <a:close/>
                <a:moveTo>
                  <a:pt x="3837647" y="1427637"/>
                </a:moveTo>
                <a:lnTo>
                  <a:pt x="3774408" y="1437047"/>
                </a:lnTo>
                <a:lnTo>
                  <a:pt x="3859282" y="1484818"/>
                </a:lnTo>
                <a:lnTo>
                  <a:pt x="3929849" y="1530409"/>
                </a:lnTo>
                <a:lnTo>
                  <a:pt x="3938735" y="1528471"/>
                </a:lnTo>
                <a:lnTo>
                  <a:pt x="3997691" y="1512859"/>
                </a:lnTo>
                <a:lnTo>
                  <a:pt x="3856257" y="1435914"/>
                </a:lnTo>
                <a:close/>
                <a:moveTo>
                  <a:pt x="262061" y="1426823"/>
                </a:moveTo>
                <a:lnTo>
                  <a:pt x="219064" y="1445981"/>
                </a:lnTo>
                <a:lnTo>
                  <a:pt x="93849" y="1511986"/>
                </a:lnTo>
                <a:lnTo>
                  <a:pt x="164109" y="1528660"/>
                </a:lnTo>
                <a:lnTo>
                  <a:pt x="303246" y="1445800"/>
                </a:lnTo>
                <a:lnTo>
                  <a:pt x="325004" y="1435509"/>
                </a:lnTo>
                <a:lnTo>
                  <a:pt x="293316" y="1431915"/>
                </a:lnTo>
                <a:close/>
                <a:moveTo>
                  <a:pt x="4842702" y="1426598"/>
                </a:moveTo>
                <a:lnTo>
                  <a:pt x="4799213" y="1445974"/>
                </a:lnTo>
                <a:lnTo>
                  <a:pt x="4674540" y="1511691"/>
                </a:lnTo>
                <a:lnTo>
                  <a:pt x="4744822" y="1528383"/>
                </a:lnTo>
                <a:lnTo>
                  <a:pt x="4883499" y="1445824"/>
                </a:lnTo>
                <a:lnTo>
                  <a:pt x="4905655" y="1435345"/>
                </a:lnTo>
                <a:lnTo>
                  <a:pt x="4875392" y="1431915"/>
                </a:lnTo>
                <a:close/>
                <a:moveTo>
                  <a:pt x="8413094" y="1424642"/>
                </a:moveTo>
                <a:lnTo>
                  <a:pt x="8351857" y="1433755"/>
                </a:lnTo>
                <a:lnTo>
                  <a:pt x="8441195" y="1484035"/>
                </a:lnTo>
                <a:lnTo>
                  <a:pt x="8510750" y="1528952"/>
                </a:lnTo>
                <a:lnTo>
                  <a:pt x="8521094" y="1526697"/>
                </a:lnTo>
                <a:lnTo>
                  <a:pt x="8577697" y="1511711"/>
                </a:lnTo>
                <a:lnTo>
                  <a:pt x="8438436" y="1435914"/>
                </a:lnTo>
                <a:close/>
                <a:moveTo>
                  <a:pt x="4333071" y="1424056"/>
                </a:moveTo>
                <a:lnTo>
                  <a:pt x="4205057" y="1460874"/>
                </a:lnTo>
                <a:lnTo>
                  <a:pt x="4297896" y="1496735"/>
                </a:lnTo>
                <a:lnTo>
                  <a:pt x="4332554" y="1510044"/>
                </a:lnTo>
                <a:lnTo>
                  <a:pt x="4374323" y="1493954"/>
                </a:lnTo>
                <a:lnTo>
                  <a:pt x="4461236" y="1460606"/>
                </a:lnTo>
                <a:close/>
                <a:moveTo>
                  <a:pt x="8912368" y="1423397"/>
                </a:moveTo>
                <a:lnTo>
                  <a:pt x="8784690" y="1460114"/>
                </a:lnTo>
                <a:lnTo>
                  <a:pt x="8879502" y="1496735"/>
                </a:lnTo>
                <a:lnTo>
                  <a:pt x="8910346" y="1508579"/>
                </a:lnTo>
                <a:lnTo>
                  <a:pt x="8956735" y="1490712"/>
                </a:lnTo>
                <a:lnTo>
                  <a:pt x="9038315" y="1459315"/>
                </a:lnTo>
                <a:close/>
                <a:moveTo>
                  <a:pt x="2579991" y="1420832"/>
                </a:moveTo>
                <a:lnTo>
                  <a:pt x="2516308" y="1450980"/>
                </a:lnTo>
                <a:lnTo>
                  <a:pt x="2426706" y="1504356"/>
                </a:lnTo>
                <a:lnTo>
                  <a:pt x="2663413" y="1560577"/>
                </a:lnTo>
                <a:cubicBezTo>
                  <a:pt x="2967000" y="1620522"/>
                  <a:pt x="3240953" y="1636768"/>
                  <a:pt x="3494494" y="1609922"/>
                </a:cubicBezTo>
                <a:cubicBezTo>
                  <a:pt x="3568609" y="1602046"/>
                  <a:pt x="3642804" y="1590723"/>
                  <a:pt x="3716903" y="1576849"/>
                </a:cubicBezTo>
                <a:lnTo>
                  <a:pt x="3925157" y="1531433"/>
                </a:lnTo>
                <a:lnTo>
                  <a:pt x="3858061" y="1488050"/>
                </a:lnTo>
                <a:lnTo>
                  <a:pt x="3768882" y="1437869"/>
                </a:lnTo>
                <a:lnTo>
                  <a:pt x="3716693" y="1445635"/>
                </a:lnTo>
                <a:cubicBezTo>
                  <a:pt x="3642553" y="1455121"/>
                  <a:pt x="3568424" y="1462861"/>
                  <a:pt x="3494533" y="1468229"/>
                </a:cubicBezTo>
                <a:cubicBezTo>
                  <a:pt x="3240395" y="1486489"/>
                  <a:pt x="2965848" y="1475350"/>
                  <a:pt x="2662031" y="1434205"/>
                </a:cubicBezTo>
                <a:close/>
                <a:moveTo>
                  <a:pt x="6100918" y="1417889"/>
                </a:moveTo>
                <a:lnTo>
                  <a:pt x="5929827" y="1443355"/>
                </a:lnTo>
                <a:cubicBezTo>
                  <a:pt x="5855659" y="1452849"/>
                  <a:pt x="5781485" y="1460601"/>
                  <a:pt x="5707523" y="1465983"/>
                </a:cubicBezTo>
                <a:cubicBezTo>
                  <a:pt x="5516994" y="1479629"/>
                  <a:pt x="5315184" y="1476770"/>
                  <a:pt x="5097938" y="1457142"/>
                </a:cubicBezTo>
                <a:lnTo>
                  <a:pt x="4914651" y="1436365"/>
                </a:lnTo>
                <a:lnTo>
                  <a:pt x="4885370" y="1450225"/>
                </a:lnTo>
                <a:lnTo>
                  <a:pt x="4751496" y="1529968"/>
                </a:lnTo>
                <a:lnTo>
                  <a:pt x="4877255" y="1559835"/>
                </a:lnTo>
                <a:cubicBezTo>
                  <a:pt x="5180796" y="1619743"/>
                  <a:pt x="5454970" y="1635973"/>
                  <a:pt x="5708372" y="1609151"/>
                </a:cubicBezTo>
                <a:cubicBezTo>
                  <a:pt x="5856508" y="1593376"/>
                  <a:pt x="6005068" y="1563848"/>
                  <a:pt x="6152568" y="1527700"/>
                </a:cubicBezTo>
                <a:lnTo>
                  <a:pt x="6249346" y="1502087"/>
                </a:lnTo>
                <a:lnTo>
                  <a:pt x="6226876" y="1487563"/>
                </a:lnTo>
                <a:cubicBezTo>
                  <a:pt x="6190987" y="1466173"/>
                  <a:pt x="6154996" y="1445801"/>
                  <a:pt x="6118816" y="1426660"/>
                </a:cubicBezTo>
                <a:close/>
                <a:moveTo>
                  <a:pt x="7166452" y="1417845"/>
                </a:moveTo>
                <a:lnTo>
                  <a:pt x="7097903" y="1450297"/>
                </a:lnTo>
                <a:lnTo>
                  <a:pt x="7009810" y="1502774"/>
                </a:lnTo>
                <a:lnTo>
                  <a:pt x="7245728" y="1558803"/>
                </a:lnTo>
                <a:cubicBezTo>
                  <a:pt x="7549332" y="1618743"/>
                  <a:pt x="7823344" y="1634991"/>
                  <a:pt x="8076756" y="1608144"/>
                </a:cubicBezTo>
                <a:cubicBezTo>
                  <a:pt x="8150882" y="1600269"/>
                  <a:pt x="8225091" y="1588947"/>
                  <a:pt x="8299206" y="1575074"/>
                </a:cubicBezTo>
                <a:lnTo>
                  <a:pt x="8505099" y="1530184"/>
                </a:lnTo>
                <a:lnTo>
                  <a:pt x="8439232" y="1487623"/>
                </a:lnTo>
                <a:lnTo>
                  <a:pt x="8345365" y="1434721"/>
                </a:lnTo>
                <a:lnTo>
                  <a:pt x="8299016" y="1441618"/>
                </a:lnTo>
                <a:cubicBezTo>
                  <a:pt x="8224868" y="1451104"/>
                  <a:pt x="8150721" y="1458845"/>
                  <a:pt x="8076801" y="1464215"/>
                </a:cubicBezTo>
                <a:cubicBezTo>
                  <a:pt x="7822772" y="1482470"/>
                  <a:pt x="7548616" y="1471327"/>
                  <a:pt x="7244688" y="1430483"/>
                </a:cubicBezTo>
                <a:close/>
                <a:moveTo>
                  <a:pt x="1520367" y="1417734"/>
                </a:moveTo>
                <a:lnTo>
                  <a:pt x="1348231" y="1443354"/>
                </a:lnTo>
                <a:cubicBezTo>
                  <a:pt x="1274063" y="1452849"/>
                  <a:pt x="1199888" y="1460601"/>
                  <a:pt x="1125927" y="1465983"/>
                </a:cubicBezTo>
                <a:cubicBezTo>
                  <a:pt x="934919" y="1479629"/>
                  <a:pt x="732899" y="1476770"/>
                  <a:pt x="515713" y="1457142"/>
                </a:cubicBezTo>
                <a:lnTo>
                  <a:pt x="334048" y="1436535"/>
                </a:lnTo>
                <a:lnTo>
                  <a:pt x="305192" y="1450193"/>
                </a:lnTo>
                <a:lnTo>
                  <a:pt x="170793" y="1530246"/>
                </a:lnTo>
                <a:lnTo>
                  <a:pt x="295478" y="1559835"/>
                </a:lnTo>
                <a:cubicBezTo>
                  <a:pt x="599198" y="1619743"/>
                  <a:pt x="873372" y="1635973"/>
                  <a:pt x="1126775" y="1609151"/>
                </a:cubicBezTo>
                <a:cubicBezTo>
                  <a:pt x="1274913" y="1593376"/>
                  <a:pt x="1423473" y="1563848"/>
                  <a:pt x="1570974" y="1527700"/>
                </a:cubicBezTo>
                <a:lnTo>
                  <a:pt x="1668717" y="1501831"/>
                </a:lnTo>
                <a:lnTo>
                  <a:pt x="1646612" y="1487545"/>
                </a:lnTo>
                <a:cubicBezTo>
                  <a:pt x="1610719" y="1466155"/>
                  <a:pt x="1574725" y="1445783"/>
                  <a:pt x="1538543" y="1426641"/>
                </a:cubicBezTo>
                <a:close/>
                <a:moveTo>
                  <a:pt x="3922815" y="1414963"/>
                </a:moveTo>
                <a:lnTo>
                  <a:pt x="3846212" y="1426362"/>
                </a:lnTo>
                <a:lnTo>
                  <a:pt x="3858167" y="1431671"/>
                </a:lnTo>
                <a:lnTo>
                  <a:pt x="4004136" y="1511153"/>
                </a:lnTo>
                <a:lnTo>
                  <a:pt x="4087454" y="1489090"/>
                </a:lnTo>
                <a:lnTo>
                  <a:pt x="4073785" y="1482428"/>
                </a:lnTo>
                <a:close/>
                <a:moveTo>
                  <a:pt x="8497847" y="1412030"/>
                </a:moveTo>
                <a:lnTo>
                  <a:pt x="8421699" y="1423362"/>
                </a:lnTo>
                <a:lnTo>
                  <a:pt x="8440399" y="1431671"/>
                </a:lnTo>
                <a:lnTo>
                  <a:pt x="8584157" y="1510001"/>
                </a:lnTo>
                <a:lnTo>
                  <a:pt x="8666971" y="1488077"/>
                </a:lnTo>
                <a:lnTo>
                  <a:pt x="8655380" y="1482428"/>
                </a:lnTo>
                <a:close/>
                <a:moveTo>
                  <a:pt x="4748866" y="1411335"/>
                </a:moveTo>
                <a:lnTo>
                  <a:pt x="4640718" y="1458186"/>
                </a:lnTo>
                <a:lnTo>
                  <a:pt x="4577796" y="1488715"/>
                </a:lnTo>
                <a:lnTo>
                  <a:pt x="4668448" y="1510244"/>
                </a:lnTo>
                <a:lnTo>
                  <a:pt x="4797427" y="1442376"/>
                </a:lnTo>
                <a:lnTo>
                  <a:pt x="4835511" y="1425428"/>
                </a:lnTo>
                <a:close/>
                <a:moveTo>
                  <a:pt x="6158825" y="1409008"/>
                </a:moveTo>
                <a:lnTo>
                  <a:pt x="6152090" y="1410273"/>
                </a:lnTo>
                <a:lnTo>
                  <a:pt x="6108910" y="1416700"/>
                </a:lnTo>
                <a:lnTo>
                  <a:pt x="6120575" y="1422407"/>
                </a:lnTo>
                <a:cubicBezTo>
                  <a:pt x="6156829" y="1441562"/>
                  <a:pt x="6192877" y="1461952"/>
                  <a:pt x="6228813" y="1483364"/>
                </a:cubicBezTo>
                <a:lnTo>
                  <a:pt x="6255315" y="1500507"/>
                </a:lnTo>
                <a:lnTo>
                  <a:pt x="6311783" y="1485563"/>
                </a:lnTo>
                <a:lnTo>
                  <a:pt x="6226107" y="1438929"/>
                </a:lnTo>
                <a:close/>
                <a:moveTo>
                  <a:pt x="1578198" y="1408827"/>
                </a:moveTo>
                <a:lnTo>
                  <a:pt x="1570495" y="1410273"/>
                </a:lnTo>
                <a:lnTo>
                  <a:pt x="1528433" y="1416533"/>
                </a:lnTo>
                <a:lnTo>
                  <a:pt x="1540382" y="1422379"/>
                </a:lnTo>
                <a:cubicBezTo>
                  <a:pt x="1576631" y="1441535"/>
                  <a:pt x="1612678" y="1461925"/>
                  <a:pt x="1648613" y="1483340"/>
                </a:cubicBezTo>
                <a:lnTo>
                  <a:pt x="1674735" y="1500239"/>
                </a:lnTo>
                <a:lnTo>
                  <a:pt x="1731130" y="1485313"/>
                </a:lnTo>
                <a:lnTo>
                  <a:pt x="1645901" y="1438931"/>
                </a:lnTo>
                <a:close/>
                <a:moveTo>
                  <a:pt x="2506030" y="1408775"/>
                </a:moveTo>
                <a:lnTo>
                  <a:pt x="2429365" y="1442937"/>
                </a:lnTo>
                <a:lnTo>
                  <a:pt x="2349015" y="1485287"/>
                </a:lnTo>
                <a:lnTo>
                  <a:pt x="2351703" y="1486056"/>
                </a:lnTo>
                <a:lnTo>
                  <a:pt x="2351553" y="1486506"/>
                </a:lnTo>
                <a:lnTo>
                  <a:pt x="2417566" y="1502185"/>
                </a:lnTo>
                <a:lnTo>
                  <a:pt x="2453309" y="1480237"/>
                </a:lnTo>
                <a:lnTo>
                  <a:pt x="2575928" y="1420170"/>
                </a:lnTo>
                <a:close/>
                <a:moveTo>
                  <a:pt x="7094168" y="1406169"/>
                </a:moveTo>
                <a:lnTo>
                  <a:pt x="7011686" y="1442937"/>
                </a:lnTo>
                <a:lnTo>
                  <a:pt x="6932882" y="1484504"/>
                </a:lnTo>
                <a:lnTo>
                  <a:pt x="7000493" y="1500561"/>
                </a:lnTo>
                <a:lnTo>
                  <a:pt x="7034745" y="1479500"/>
                </a:lnTo>
                <a:lnTo>
                  <a:pt x="7162011" y="1417128"/>
                </a:lnTo>
                <a:close/>
                <a:moveTo>
                  <a:pt x="6621481" y="1401992"/>
                </a:moveTo>
                <a:lnTo>
                  <a:pt x="6590397" y="1410857"/>
                </a:lnTo>
                <a:lnTo>
                  <a:pt x="6506761" y="1434897"/>
                </a:lnTo>
                <a:lnTo>
                  <a:pt x="6623350" y="1479929"/>
                </a:lnTo>
                <a:lnTo>
                  <a:pt x="6738739" y="1435618"/>
                </a:lnTo>
                <a:lnTo>
                  <a:pt x="6667071" y="1415162"/>
                </a:lnTo>
                <a:close/>
                <a:moveTo>
                  <a:pt x="2040536" y="1401806"/>
                </a:moveTo>
                <a:lnTo>
                  <a:pt x="2008800" y="1410857"/>
                </a:lnTo>
                <a:lnTo>
                  <a:pt x="1925968" y="1434666"/>
                </a:lnTo>
                <a:lnTo>
                  <a:pt x="2042259" y="1479594"/>
                </a:lnTo>
                <a:lnTo>
                  <a:pt x="2157595" y="1435376"/>
                </a:lnTo>
                <a:lnTo>
                  <a:pt x="2086802" y="1415177"/>
                </a:lnTo>
                <a:close/>
                <a:moveTo>
                  <a:pt x="4023019" y="1396763"/>
                </a:moveTo>
                <a:lnTo>
                  <a:pt x="3938914" y="1412568"/>
                </a:lnTo>
                <a:lnTo>
                  <a:pt x="3930809" y="1413774"/>
                </a:lnTo>
                <a:lnTo>
                  <a:pt x="4075350" y="1478436"/>
                </a:lnTo>
                <a:lnTo>
                  <a:pt x="4093731" y="1487428"/>
                </a:lnTo>
                <a:lnTo>
                  <a:pt x="4158935" y="1470161"/>
                </a:lnTo>
                <a:lnTo>
                  <a:pt x="4192645" y="1460417"/>
                </a:lnTo>
                <a:lnTo>
                  <a:pt x="4080112" y="1416991"/>
                </a:lnTo>
                <a:close/>
                <a:moveTo>
                  <a:pt x="2421277" y="1394960"/>
                </a:moveTo>
                <a:lnTo>
                  <a:pt x="2272392" y="1459490"/>
                </a:lnTo>
                <a:lnTo>
                  <a:pt x="2267358" y="1461930"/>
                </a:lnTo>
                <a:lnTo>
                  <a:pt x="2342339" y="1483377"/>
                </a:lnTo>
                <a:lnTo>
                  <a:pt x="2388312" y="1458727"/>
                </a:lnTo>
                <a:lnTo>
                  <a:pt x="2496515" y="1407225"/>
                </a:lnTo>
                <a:close/>
                <a:moveTo>
                  <a:pt x="4645409" y="1394507"/>
                </a:moveTo>
                <a:lnTo>
                  <a:pt x="4641498" y="1395851"/>
                </a:lnTo>
                <a:lnTo>
                  <a:pt x="4474825" y="1459783"/>
                </a:lnTo>
                <a:lnTo>
                  <a:pt x="4564032" y="1485345"/>
                </a:lnTo>
                <a:lnTo>
                  <a:pt x="4564003" y="1485439"/>
                </a:lnTo>
                <a:lnTo>
                  <a:pt x="4563607" y="1485345"/>
                </a:lnTo>
                <a:lnTo>
                  <a:pt x="4561997" y="1489342"/>
                </a:lnTo>
                <a:lnTo>
                  <a:pt x="4467800" y="1462478"/>
                </a:lnTo>
                <a:lnTo>
                  <a:pt x="4376445" y="1497520"/>
                </a:lnTo>
                <a:lnTo>
                  <a:pt x="4338246" y="1512229"/>
                </a:lnTo>
                <a:lnTo>
                  <a:pt x="4438769" y="1550831"/>
                </a:lnTo>
                <a:lnTo>
                  <a:pt x="4564022" y="1490061"/>
                </a:lnTo>
                <a:lnTo>
                  <a:pt x="4561909" y="1489559"/>
                </a:lnTo>
                <a:lnTo>
                  <a:pt x="4561997" y="1489342"/>
                </a:lnTo>
                <a:lnTo>
                  <a:pt x="4562758" y="1489559"/>
                </a:lnTo>
                <a:lnTo>
                  <a:pt x="4564003" y="1485439"/>
                </a:lnTo>
                <a:lnTo>
                  <a:pt x="4570412" y="1486961"/>
                </a:lnTo>
                <a:lnTo>
                  <a:pt x="4638596" y="1453880"/>
                </a:lnTo>
                <a:lnTo>
                  <a:pt x="4740225" y="1409930"/>
                </a:lnTo>
                <a:close/>
                <a:moveTo>
                  <a:pt x="8597457" y="1394227"/>
                </a:moveTo>
                <a:lnTo>
                  <a:pt x="8521241" y="1408549"/>
                </a:lnTo>
                <a:lnTo>
                  <a:pt x="8505846" y="1410840"/>
                </a:lnTo>
                <a:lnTo>
                  <a:pt x="8656946" y="1478436"/>
                </a:lnTo>
                <a:lnTo>
                  <a:pt x="8673254" y="1486413"/>
                </a:lnTo>
                <a:lnTo>
                  <a:pt x="8741352" y="1468385"/>
                </a:lnTo>
                <a:lnTo>
                  <a:pt x="8771965" y="1459537"/>
                </a:lnTo>
                <a:lnTo>
                  <a:pt x="8661708" y="1416991"/>
                </a:lnTo>
                <a:close/>
                <a:moveTo>
                  <a:pt x="6244878" y="1392853"/>
                </a:moveTo>
                <a:lnTo>
                  <a:pt x="6166846" y="1407503"/>
                </a:lnTo>
                <a:lnTo>
                  <a:pt x="6228150" y="1434731"/>
                </a:lnTo>
                <a:lnTo>
                  <a:pt x="6318287" y="1483841"/>
                </a:lnTo>
                <a:lnTo>
                  <a:pt x="6372835" y="1469405"/>
                </a:lnTo>
                <a:lnTo>
                  <a:pt x="6399181" y="1461791"/>
                </a:lnTo>
                <a:close/>
                <a:moveTo>
                  <a:pt x="1664770" y="1392573"/>
                </a:moveTo>
                <a:lnTo>
                  <a:pt x="1586221" y="1407320"/>
                </a:lnTo>
                <a:lnTo>
                  <a:pt x="1647900" y="1434716"/>
                </a:lnTo>
                <a:lnTo>
                  <a:pt x="1737613" y="1483598"/>
                </a:lnTo>
                <a:lnTo>
                  <a:pt x="1791239" y="1469405"/>
                </a:lnTo>
                <a:lnTo>
                  <a:pt x="1818844" y="1461427"/>
                </a:lnTo>
                <a:close/>
                <a:moveTo>
                  <a:pt x="7008819" y="1392382"/>
                </a:moveTo>
                <a:lnTo>
                  <a:pt x="6853986" y="1459490"/>
                </a:lnTo>
                <a:lnTo>
                  <a:pt x="6848469" y="1462168"/>
                </a:lnTo>
                <a:lnTo>
                  <a:pt x="6924898" y="1484037"/>
                </a:lnTo>
                <a:lnTo>
                  <a:pt x="7009900" y="1439300"/>
                </a:lnTo>
                <a:lnTo>
                  <a:pt x="7086962" y="1405005"/>
                </a:lnTo>
                <a:close/>
                <a:moveTo>
                  <a:pt x="6903788" y="1378705"/>
                </a:moveTo>
                <a:lnTo>
                  <a:pt x="6853986" y="1395822"/>
                </a:lnTo>
                <a:lnTo>
                  <a:pt x="6752561" y="1434726"/>
                </a:lnTo>
                <a:lnTo>
                  <a:pt x="6841656" y="1460219"/>
                </a:lnTo>
                <a:lnTo>
                  <a:pt x="6851863" y="1455276"/>
                </a:lnTo>
                <a:lnTo>
                  <a:pt x="7004590" y="1391699"/>
                </a:lnTo>
                <a:lnTo>
                  <a:pt x="6930494" y="1379729"/>
                </a:lnTo>
                <a:lnTo>
                  <a:pt x="6929700" y="1383747"/>
                </a:lnTo>
                <a:close/>
                <a:moveTo>
                  <a:pt x="2322709" y="1378528"/>
                </a:moveTo>
                <a:lnTo>
                  <a:pt x="2272392" y="1395822"/>
                </a:lnTo>
                <a:lnTo>
                  <a:pt x="2171517" y="1434516"/>
                </a:lnTo>
                <a:lnTo>
                  <a:pt x="2260550" y="1459983"/>
                </a:lnTo>
                <a:lnTo>
                  <a:pt x="2270269" y="1455276"/>
                </a:lnTo>
                <a:lnTo>
                  <a:pt x="2416882" y="1394243"/>
                </a:lnTo>
                <a:lnTo>
                  <a:pt x="2349638" y="1383282"/>
                </a:lnTo>
                <a:lnTo>
                  <a:pt x="2349566" y="1383752"/>
                </a:lnTo>
                <a:close/>
                <a:moveTo>
                  <a:pt x="6333968" y="1376127"/>
                </a:moveTo>
                <a:lnTo>
                  <a:pt x="6252273" y="1391464"/>
                </a:lnTo>
                <a:lnTo>
                  <a:pt x="6405428" y="1459985"/>
                </a:lnTo>
                <a:lnTo>
                  <a:pt x="6494277" y="1434308"/>
                </a:lnTo>
                <a:lnTo>
                  <a:pt x="6449467" y="1417025"/>
                </a:lnTo>
                <a:close/>
                <a:moveTo>
                  <a:pt x="1753254" y="1375961"/>
                </a:moveTo>
                <a:lnTo>
                  <a:pt x="1672148" y="1391188"/>
                </a:lnTo>
                <a:lnTo>
                  <a:pt x="1825106" y="1459617"/>
                </a:lnTo>
                <a:lnTo>
                  <a:pt x="1913455" y="1434084"/>
                </a:lnTo>
                <a:lnTo>
                  <a:pt x="1869218" y="1417023"/>
                </a:lnTo>
                <a:close/>
                <a:moveTo>
                  <a:pt x="4153409" y="1372259"/>
                </a:moveTo>
                <a:lnTo>
                  <a:pt x="4030946" y="1395273"/>
                </a:lnTo>
                <a:lnTo>
                  <a:pt x="4081305" y="1413074"/>
                </a:lnTo>
                <a:lnTo>
                  <a:pt x="4199068" y="1458561"/>
                </a:lnTo>
                <a:lnTo>
                  <a:pt x="4325710" y="1421956"/>
                </a:lnTo>
                <a:lnTo>
                  <a:pt x="4299169" y="1414387"/>
                </a:lnTo>
                <a:close/>
                <a:moveTo>
                  <a:pt x="8726870" y="1369908"/>
                </a:moveTo>
                <a:lnTo>
                  <a:pt x="8605373" y="1392739"/>
                </a:lnTo>
                <a:lnTo>
                  <a:pt x="8662902" y="1413074"/>
                </a:lnTo>
                <a:lnTo>
                  <a:pt x="8778390" y="1457681"/>
                </a:lnTo>
                <a:lnTo>
                  <a:pt x="8904641" y="1421194"/>
                </a:lnTo>
                <a:lnTo>
                  <a:pt x="8880775" y="1414387"/>
                </a:lnTo>
                <a:close/>
                <a:moveTo>
                  <a:pt x="6784520" y="1355495"/>
                </a:moveTo>
                <a:lnTo>
                  <a:pt x="6630020" y="1399557"/>
                </a:lnTo>
                <a:lnTo>
                  <a:pt x="6669193" y="1410872"/>
                </a:lnTo>
                <a:lnTo>
                  <a:pt x="6745972" y="1432841"/>
                </a:lnTo>
                <a:lnTo>
                  <a:pt x="6851863" y="1392177"/>
                </a:lnTo>
                <a:lnTo>
                  <a:pt x="6896789" y="1377343"/>
                </a:lnTo>
                <a:close/>
                <a:moveTo>
                  <a:pt x="2203483" y="1355336"/>
                </a:moveTo>
                <a:lnTo>
                  <a:pt x="2049065" y="1399374"/>
                </a:lnTo>
                <a:lnTo>
                  <a:pt x="2088883" y="1410880"/>
                </a:lnTo>
                <a:lnTo>
                  <a:pt x="2164829" y="1432603"/>
                </a:lnTo>
                <a:lnTo>
                  <a:pt x="2270269" y="1392177"/>
                </a:lnTo>
                <a:lnTo>
                  <a:pt x="2315703" y="1377165"/>
                </a:lnTo>
                <a:close/>
                <a:moveTo>
                  <a:pt x="6453962" y="1353599"/>
                </a:moveTo>
                <a:lnTo>
                  <a:pt x="6341630" y="1374689"/>
                </a:lnTo>
                <a:lnTo>
                  <a:pt x="6450452" y="1413148"/>
                </a:lnTo>
                <a:lnTo>
                  <a:pt x="6500545" y="1432496"/>
                </a:lnTo>
                <a:lnTo>
                  <a:pt x="6590397" y="1406528"/>
                </a:lnTo>
                <a:lnTo>
                  <a:pt x="6613941" y="1399814"/>
                </a:lnTo>
                <a:close/>
                <a:moveTo>
                  <a:pt x="1873194" y="1353444"/>
                </a:moveTo>
                <a:lnTo>
                  <a:pt x="1760974" y="1374512"/>
                </a:lnTo>
                <a:lnTo>
                  <a:pt x="1870250" y="1413140"/>
                </a:lnTo>
                <a:lnTo>
                  <a:pt x="1919750" y="1432264"/>
                </a:lnTo>
                <a:lnTo>
                  <a:pt x="2008800" y="1406528"/>
                </a:lnTo>
                <a:lnTo>
                  <a:pt x="2032998" y="1399628"/>
                </a:lnTo>
                <a:close/>
                <a:moveTo>
                  <a:pt x="4336704" y="1337812"/>
                </a:moveTo>
                <a:lnTo>
                  <a:pt x="4163701" y="1370325"/>
                </a:lnTo>
                <a:lnTo>
                  <a:pt x="4301292" y="1410059"/>
                </a:lnTo>
                <a:lnTo>
                  <a:pt x="4334223" y="1419495"/>
                </a:lnTo>
                <a:lnTo>
                  <a:pt x="4376448" y="1407291"/>
                </a:lnTo>
                <a:lnTo>
                  <a:pt x="4505135" y="1370588"/>
                </a:lnTo>
                <a:close/>
                <a:moveTo>
                  <a:pt x="8908190" y="1335834"/>
                </a:moveTo>
                <a:lnTo>
                  <a:pt x="8737158" y="1367975"/>
                </a:lnTo>
                <a:lnTo>
                  <a:pt x="8882897" y="1410059"/>
                </a:lnTo>
                <a:lnTo>
                  <a:pt x="8913162" y="1418731"/>
                </a:lnTo>
                <a:lnTo>
                  <a:pt x="8958914" y="1405509"/>
                </a:lnTo>
                <a:lnTo>
                  <a:pt x="9082897" y="1369777"/>
                </a:lnTo>
                <a:close/>
                <a:moveTo>
                  <a:pt x="6615880" y="1323037"/>
                </a:moveTo>
                <a:lnTo>
                  <a:pt x="6591246" y="1327826"/>
                </a:lnTo>
                <a:lnTo>
                  <a:pt x="6464242" y="1351669"/>
                </a:lnTo>
                <a:lnTo>
                  <a:pt x="6622480" y="1397379"/>
                </a:lnTo>
                <a:lnTo>
                  <a:pt x="6775499" y="1353740"/>
                </a:lnTo>
                <a:lnTo>
                  <a:pt x="6668508" y="1332919"/>
                </a:lnTo>
                <a:close/>
                <a:moveTo>
                  <a:pt x="2034937" y="1322910"/>
                </a:moveTo>
                <a:lnTo>
                  <a:pt x="2009649" y="1327826"/>
                </a:lnTo>
                <a:lnTo>
                  <a:pt x="1883451" y="1351518"/>
                </a:lnTo>
                <a:lnTo>
                  <a:pt x="2041527" y="1397195"/>
                </a:lnTo>
                <a:lnTo>
                  <a:pt x="2194460" y="1353581"/>
                </a:lnTo>
                <a:lnTo>
                  <a:pt x="2088249" y="1332922"/>
                </a:lnTo>
                <a:close/>
                <a:moveTo>
                  <a:pt x="557560" y="1314180"/>
                </a:moveTo>
                <a:lnTo>
                  <a:pt x="522518" y="1323615"/>
                </a:lnTo>
                <a:cubicBezTo>
                  <a:pt x="473324" y="1339118"/>
                  <a:pt x="423426" y="1357068"/>
                  <a:pt x="372844" y="1377464"/>
                </a:cubicBezTo>
                <a:lnTo>
                  <a:pt x="269853" y="1423352"/>
                </a:lnTo>
                <a:lnTo>
                  <a:pt x="293661" y="1427208"/>
                </a:lnTo>
                <a:lnTo>
                  <a:pt x="333133" y="1431664"/>
                </a:lnTo>
                <a:lnTo>
                  <a:pt x="440819" y="1380729"/>
                </a:lnTo>
                <a:cubicBezTo>
                  <a:pt x="488076" y="1360542"/>
                  <a:pt x="536623" y="1342077"/>
                  <a:pt x="586139" y="1325989"/>
                </a:cubicBezTo>
                <a:lnTo>
                  <a:pt x="625456" y="1315459"/>
                </a:lnTo>
                <a:lnTo>
                  <a:pt x="589875" y="1315502"/>
                </a:lnTo>
                <a:close/>
                <a:moveTo>
                  <a:pt x="5137894" y="1314128"/>
                </a:moveTo>
                <a:lnTo>
                  <a:pt x="5102690" y="1323606"/>
                </a:lnTo>
                <a:cubicBezTo>
                  <a:pt x="5053491" y="1339109"/>
                  <a:pt x="5003589" y="1357060"/>
                  <a:pt x="4953003" y="1377455"/>
                </a:cubicBezTo>
                <a:lnTo>
                  <a:pt x="4850392" y="1423171"/>
                </a:lnTo>
                <a:lnTo>
                  <a:pt x="4875319" y="1427208"/>
                </a:lnTo>
                <a:lnTo>
                  <a:pt x="4913702" y="1431540"/>
                </a:lnTo>
                <a:lnTo>
                  <a:pt x="5021077" y="1380757"/>
                </a:lnTo>
                <a:cubicBezTo>
                  <a:pt x="5068334" y="1360571"/>
                  <a:pt x="5116880" y="1342106"/>
                  <a:pt x="5166393" y="1326018"/>
                </a:cubicBezTo>
                <a:lnTo>
                  <a:pt x="5205807" y="1315461"/>
                </a:lnTo>
                <a:lnTo>
                  <a:pt x="5171473" y="1315502"/>
                </a:lnTo>
                <a:close/>
                <a:moveTo>
                  <a:pt x="3474896" y="1312151"/>
                </a:moveTo>
                <a:lnTo>
                  <a:pt x="3443742" y="1313594"/>
                </a:lnTo>
                <a:cubicBezTo>
                  <a:pt x="3255738" y="1319948"/>
                  <a:pt x="3071958" y="1321201"/>
                  <a:pt x="2890197" y="1316210"/>
                </a:cubicBezTo>
                <a:lnTo>
                  <a:pt x="2859954" y="1314838"/>
                </a:lnTo>
                <a:lnTo>
                  <a:pt x="2798506" y="1331328"/>
                </a:lnTo>
                <a:cubicBezTo>
                  <a:pt x="2749136" y="1347395"/>
                  <a:pt x="2700721" y="1365833"/>
                  <a:pt x="2653582" y="1385993"/>
                </a:cubicBezTo>
                <a:lnTo>
                  <a:pt x="2587283" y="1417379"/>
                </a:lnTo>
                <a:lnTo>
                  <a:pt x="2662196" y="1429511"/>
                </a:lnTo>
                <a:cubicBezTo>
                  <a:pt x="2965556" y="1470356"/>
                  <a:pt x="3239705" y="1481495"/>
                  <a:pt x="3493684" y="1463235"/>
                </a:cubicBezTo>
                <a:cubicBezTo>
                  <a:pt x="3567627" y="1457867"/>
                  <a:pt x="3641784" y="1450126"/>
                  <a:pt x="3715934" y="1440639"/>
                </a:cubicBezTo>
                <a:lnTo>
                  <a:pt x="3761699" y="1433828"/>
                </a:lnTo>
                <a:lnTo>
                  <a:pt x="3749955" y="1427219"/>
                </a:lnTo>
                <a:cubicBezTo>
                  <a:pt x="3677542" y="1388991"/>
                  <a:pt x="3604326" y="1355692"/>
                  <a:pt x="3529605" y="1328996"/>
                </a:cubicBezTo>
                <a:close/>
                <a:moveTo>
                  <a:pt x="8050216" y="1310835"/>
                </a:moveTo>
                <a:lnTo>
                  <a:pt x="7999881" y="1313597"/>
                </a:lnTo>
                <a:cubicBezTo>
                  <a:pt x="7816451" y="1319369"/>
                  <a:pt x="7636982" y="1320242"/>
                  <a:pt x="7459431" y="1315152"/>
                </a:cubicBezTo>
                <a:lnTo>
                  <a:pt x="7441002" y="1314301"/>
                </a:lnTo>
                <a:lnTo>
                  <a:pt x="7380102" y="1330645"/>
                </a:lnTo>
                <a:cubicBezTo>
                  <a:pt x="7330732" y="1346711"/>
                  <a:pt x="7282317" y="1365150"/>
                  <a:pt x="7235177" y="1385309"/>
                </a:cubicBezTo>
                <a:lnTo>
                  <a:pt x="7173237" y="1414633"/>
                </a:lnTo>
                <a:lnTo>
                  <a:pt x="7244618" y="1426193"/>
                </a:lnTo>
                <a:cubicBezTo>
                  <a:pt x="7547950" y="1467039"/>
                  <a:pt x="7822049" y="1478186"/>
                  <a:pt x="8076077" y="1459923"/>
                </a:cubicBezTo>
                <a:cubicBezTo>
                  <a:pt x="8149998" y="1454554"/>
                  <a:pt x="8224144" y="1446813"/>
                  <a:pt x="8298292" y="1437326"/>
                </a:cubicBezTo>
                <a:lnTo>
                  <a:pt x="8339190" y="1431240"/>
                </a:lnTo>
                <a:lnTo>
                  <a:pt x="8331163" y="1426716"/>
                </a:lnTo>
                <a:cubicBezTo>
                  <a:pt x="8276887" y="1398003"/>
                  <a:pt x="8222183" y="1372060"/>
                  <a:pt x="8166742" y="1349605"/>
                </a:cubicBezTo>
                <a:close/>
                <a:moveTo>
                  <a:pt x="2769304" y="1310726"/>
                </a:moveTo>
                <a:lnTo>
                  <a:pt x="2732814" y="1320553"/>
                </a:lnTo>
                <a:cubicBezTo>
                  <a:pt x="2683626" y="1336058"/>
                  <a:pt x="2633734" y="1354011"/>
                  <a:pt x="2583154" y="1374409"/>
                </a:cubicBezTo>
                <a:lnTo>
                  <a:pt x="2513527" y="1405435"/>
                </a:lnTo>
                <a:lnTo>
                  <a:pt x="2583030" y="1416691"/>
                </a:lnTo>
                <a:lnTo>
                  <a:pt x="2661011" y="1378490"/>
                </a:lnTo>
                <a:cubicBezTo>
                  <a:pt x="2697301" y="1363205"/>
                  <a:pt x="2734332" y="1348953"/>
                  <a:pt x="2771961" y="1336028"/>
                </a:cubicBezTo>
                <a:lnTo>
                  <a:pt x="2844619" y="1314142"/>
                </a:lnTo>
                <a:close/>
                <a:moveTo>
                  <a:pt x="7353298" y="1310252"/>
                </a:moveTo>
                <a:lnTo>
                  <a:pt x="7315050" y="1320553"/>
                </a:lnTo>
                <a:cubicBezTo>
                  <a:pt x="7265865" y="1336058"/>
                  <a:pt x="7215979" y="1354011"/>
                  <a:pt x="7165412" y="1374409"/>
                </a:cubicBezTo>
                <a:lnTo>
                  <a:pt x="7101311" y="1402984"/>
                </a:lnTo>
                <a:lnTo>
                  <a:pt x="7168626" y="1413886"/>
                </a:lnTo>
                <a:lnTo>
                  <a:pt x="7242421" y="1377720"/>
                </a:lnTo>
                <a:cubicBezTo>
                  <a:pt x="7278715" y="1362430"/>
                  <a:pt x="7315753" y="1348175"/>
                  <a:pt x="7353391" y="1335246"/>
                </a:cubicBezTo>
                <a:lnTo>
                  <a:pt x="7425335" y="1313578"/>
                </a:lnTo>
                <a:close/>
                <a:moveTo>
                  <a:pt x="452615" y="1309888"/>
                </a:moveTo>
                <a:lnTo>
                  <a:pt x="372809" y="1333501"/>
                </a:lnTo>
                <a:cubicBezTo>
                  <a:pt x="322228" y="1350272"/>
                  <a:pt x="270963" y="1369052"/>
                  <a:pt x="219032" y="1389838"/>
                </a:cubicBezTo>
                <a:lnTo>
                  <a:pt x="176561" y="1408243"/>
                </a:lnTo>
                <a:lnTo>
                  <a:pt x="262559" y="1422171"/>
                </a:lnTo>
                <a:lnTo>
                  <a:pt x="371331" y="1373769"/>
                </a:lnTo>
                <a:cubicBezTo>
                  <a:pt x="422039" y="1353342"/>
                  <a:pt x="472069" y="1335354"/>
                  <a:pt x="521398" y="1319810"/>
                </a:cubicBezTo>
                <a:lnTo>
                  <a:pt x="544309" y="1313638"/>
                </a:lnTo>
                <a:close/>
                <a:moveTo>
                  <a:pt x="5032358" y="1309812"/>
                </a:moveTo>
                <a:lnTo>
                  <a:pt x="4952316" y="1333493"/>
                </a:lnTo>
                <a:cubicBezTo>
                  <a:pt x="4901731" y="1350263"/>
                  <a:pt x="4850460" y="1369041"/>
                  <a:pt x="4798521" y="1389824"/>
                </a:cubicBezTo>
                <a:lnTo>
                  <a:pt x="4756601" y="1407984"/>
                </a:lnTo>
                <a:lnTo>
                  <a:pt x="4843199" y="1422007"/>
                </a:lnTo>
                <a:lnTo>
                  <a:pt x="4951581" y="1373776"/>
                </a:lnTo>
                <a:cubicBezTo>
                  <a:pt x="5002291" y="1353347"/>
                  <a:pt x="5052319" y="1335356"/>
                  <a:pt x="5101645" y="1319811"/>
                </a:cubicBezTo>
                <a:lnTo>
                  <a:pt x="5124734" y="1313590"/>
                </a:lnTo>
                <a:close/>
                <a:moveTo>
                  <a:pt x="3549775" y="1308685"/>
                </a:moveTo>
                <a:lnTo>
                  <a:pt x="3485571" y="1311657"/>
                </a:lnTo>
                <a:lnTo>
                  <a:pt x="3530474" y="1325490"/>
                </a:lnTo>
                <a:cubicBezTo>
                  <a:pt x="3605221" y="1352218"/>
                  <a:pt x="3678498" y="1385576"/>
                  <a:pt x="3751006" y="1423875"/>
                </a:cubicBezTo>
                <a:lnTo>
                  <a:pt x="3767227" y="1433005"/>
                </a:lnTo>
                <a:lnTo>
                  <a:pt x="3829033" y="1423807"/>
                </a:lnTo>
                <a:lnTo>
                  <a:pt x="3638537" y="1339087"/>
                </a:lnTo>
                <a:close/>
                <a:moveTo>
                  <a:pt x="8126055" y="1306674"/>
                </a:moveTo>
                <a:lnTo>
                  <a:pt x="8060493" y="1310271"/>
                </a:lnTo>
                <a:lnTo>
                  <a:pt x="8168182" y="1346003"/>
                </a:lnTo>
                <a:cubicBezTo>
                  <a:pt x="8223780" y="1368466"/>
                  <a:pt x="8278606" y="1394413"/>
                  <a:pt x="8332974" y="1423127"/>
                </a:cubicBezTo>
                <a:lnTo>
                  <a:pt x="8345675" y="1430275"/>
                </a:lnTo>
                <a:lnTo>
                  <a:pt x="8405682" y="1421346"/>
                </a:lnTo>
                <a:lnTo>
                  <a:pt x="8220735" y="1339087"/>
                </a:lnTo>
                <a:close/>
                <a:moveTo>
                  <a:pt x="2679076" y="1306633"/>
                </a:moveTo>
                <a:lnTo>
                  <a:pt x="2583816" y="1334818"/>
                </a:lnTo>
                <a:cubicBezTo>
                  <a:pt x="2533250" y="1351585"/>
                  <a:pt x="2482002" y="1370359"/>
                  <a:pt x="2430091" y="1391139"/>
                </a:cubicBezTo>
                <a:lnTo>
                  <a:pt x="2428774" y="1391710"/>
                </a:lnTo>
                <a:lnTo>
                  <a:pt x="2503639" y="1403834"/>
                </a:lnTo>
                <a:lnTo>
                  <a:pt x="2505003" y="1403185"/>
                </a:lnTo>
                <a:cubicBezTo>
                  <a:pt x="2582052" y="1368895"/>
                  <a:pt x="2657598" y="1340085"/>
                  <a:pt x="2731572" y="1316772"/>
                </a:cubicBezTo>
                <a:lnTo>
                  <a:pt x="2755345" y="1310093"/>
                </a:lnTo>
                <a:close/>
                <a:moveTo>
                  <a:pt x="7262592" y="1306065"/>
                </a:moveTo>
                <a:lnTo>
                  <a:pt x="7165412" y="1334818"/>
                </a:lnTo>
                <a:lnTo>
                  <a:pt x="7016739" y="1389288"/>
                </a:lnTo>
                <a:lnTo>
                  <a:pt x="7094118" y="1401819"/>
                </a:lnTo>
                <a:lnTo>
                  <a:pt x="7163993" y="1370722"/>
                </a:lnTo>
                <a:cubicBezTo>
                  <a:pt x="7202012" y="1355405"/>
                  <a:pt x="7239651" y="1341459"/>
                  <a:pt x="7276899" y="1328887"/>
                </a:cubicBezTo>
                <a:lnTo>
                  <a:pt x="7340218" y="1309648"/>
                </a:lnTo>
                <a:close/>
                <a:moveTo>
                  <a:pt x="342773" y="1305396"/>
                </a:moveTo>
                <a:lnTo>
                  <a:pt x="220010" y="1341141"/>
                </a:lnTo>
                <a:lnTo>
                  <a:pt x="73176" y="1391499"/>
                </a:lnTo>
                <a:lnTo>
                  <a:pt x="167884" y="1406838"/>
                </a:lnTo>
                <a:lnTo>
                  <a:pt x="217157" y="1385530"/>
                </a:lnTo>
                <a:cubicBezTo>
                  <a:pt x="269201" y="1364747"/>
                  <a:pt x="320587" y="1345969"/>
                  <a:pt x="371294" y="1329200"/>
                </a:cubicBezTo>
                <a:lnTo>
                  <a:pt x="438671" y="1309318"/>
                </a:lnTo>
                <a:close/>
                <a:moveTo>
                  <a:pt x="4923435" y="1305358"/>
                </a:moveTo>
                <a:lnTo>
                  <a:pt x="4800727" y="1341138"/>
                </a:lnTo>
                <a:lnTo>
                  <a:pt x="4654364" y="1391430"/>
                </a:lnTo>
                <a:lnTo>
                  <a:pt x="4747958" y="1406585"/>
                </a:lnTo>
                <a:lnTo>
                  <a:pt x="4796675" y="1385517"/>
                </a:lnTo>
                <a:cubicBezTo>
                  <a:pt x="4848717" y="1364734"/>
                  <a:pt x="4900102" y="1345957"/>
                  <a:pt x="4950808" y="1329187"/>
                </a:cubicBezTo>
                <a:lnTo>
                  <a:pt x="5018399" y="1309241"/>
                </a:lnTo>
                <a:close/>
                <a:moveTo>
                  <a:pt x="3635472" y="1304717"/>
                </a:moveTo>
                <a:lnTo>
                  <a:pt x="3561872" y="1308125"/>
                </a:lnTo>
                <a:lnTo>
                  <a:pt x="3639943" y="1334770"/>
                </a:lnTo>
                <a:lnTo>
                  <a:pt x="3837589" y="1422534"/>
                </a:lnTo>
                <a:lnTo>
                  <a:pt x="3914231" y="1411127"/>
                </a:lnTo>
                <a:lnTo>
                  <a:pt x="3856310" y="1385244"/>
                </a:lnTo>
                <a:cubicBezTo>
                  <a:pt x="3783913" y="1355353"/>
                  <a:pt x="3711424" y="1328370"/>
                  <a:pt x="3638278" y="1305507"/>
                </a:cubicBezTo>
                <a:close/>
                <a:moveTo>
                  <a:pt x="5819782" y="1303911"/>
                </a:moveTo>
                <a:lnTo>
                  <a:pt x="5516500" y="1315090"/>
                </a:lnTo>
                <a:lnTo>
                  <a:pt x="5224043" y="1315439"/>
                </a:lnTo>
                <a:lnTo>
                  <a:pt x="5167613" y="1330578"/>
                </a:lnTo>
                <a:cubicBezTo>
                  <a:pt x="5118233" y="1346643"/>
                  <a:pt x="5069809" y="1365081"/>
                  <a:pt x="5022662" y="1385239"/>
                </a:cubicBezTo>
                <a:lnTo>
                  <a:pt x="4922699" y="1432555"/>
                </a:lnTo>
                <a:lnTo>
                  <a:pt x="5097528" y="1452289"/>
                </a:lnTo>
                <a:cubicBezTo>
                  <a:pt x="5314544" y="1471814"/>
                  <a:pt x="5516384" y="1474681"/>
                  <a:pt x="5706674" y="1460971"/>
                </a:cubicBezTo>
                <a:cubicBezTo>
                  <a:pt x="5780636" y="1455589"/>
                  <a:pt x="5854810" y="1447845"/>
                  <a:pt x="5928978" y="1438359"/>
                </a:cubicBezTo>
                <a:lnTo>
                  <a:pt x="6092933" y="1413976"/>
                </a:lnTo>
                <a:lnTo>
                  <a:pt x="6009613" y="1373143"/>
                </a:lnTo>
                <a:cubicBezTo>
                  <a:pt x="5972963" y="1356677"/>
                  <a:pt x="5936033" y="1341655"/>
                  <a:pt x="5898735" y="1328288"/>
                </a:cubicBezTo>
                <a:close/>
                <a:moveTo>
                  <a:pt x="1239461" y="1303864"/>
                </a:moveTo>
                <a:lnTo>
                  <a:pt x="934902" y="1315090"/>
                </a:lnTo>
                <a:lnTo>
                  <a:pt x="643775" y="1315437"/>
                </a:lnTo>
                <a:lnTo>
                  <a:pt x="587427" y="1330555"/>
                </a:lnTo>
                <a:cubicBezTo>
                  <a:pt x="538048" y="1346620"/>
                  <a:pt x="489625" y="1365057"/>
                  <a:pt x="442479" y="1385214"/>
                </a:cubicBezTo>
                <a:lnTo>
                  <a:pt x="342180" y="1432686"/>
                </a:lnTo>
                <a:lnTo>
                  <a:pt x="515793" y="1452289"/>
                </a:lnTo>
                <a:cubicBezTo>
                  <a:pt x="732737" y="1471814"/>
                  <a:pt x="934547" y="1474681"/>
                  <a:pt x="1125078" y="1460971"/>
                </a:cubicBezTo>
                <a:cubicBezTo>
                  <a:pt x="1199040" y="1455590"/>
                  <a:pt x="1273215" y="1447845"/>
                  <a:pt x="1347383" y="1438359"/>
                </a:cubicBezTo>
                <a:lnTo>
                  <a:pt x="1512382" y="1413821"/>
                </a:lnTo>
                <a:lnTo>
                  <a:pt x="1429337" y="1373122"/>
                </a:lnTo>
                <a:cubicBezTo>
                  <a:pt x="1392687" y="1356655"/>
                  <a:pt x="1355757" y="1341631"/>
                  <a:pt x="1318460" y="1328262"/>
                </a:cubicBezTo>
                <a:close/>
                <a:moveTo>
                  <a:pt x="8208043" y="1302176"/>
                </a:moveTo>
                <a:lnTo>
                  <a:pt x="8138102" y="1306013"/>
                </a:lnTo>
                <a:lnTo>
                  <a:pt x="8222321" y="1334770"/>
                </a:lnTo>
                <a:lnTo>
                  <a:pt x="8414281" y="1420066"/>
                </a:lnTo>
                <a:lnTo>
                  <a:pt x="8490461" y="1408729"/>
                </a:lnTo>
                <a:lnTo>
                  <a:pt x="8437905" y="1385244"/>
                </a:lnTo>
                <a:cubicBezTo>
                  <a:pt x="8365509" y="1355353"/>
                  <a:pt x="8293019" y="1328370"/>
                  <a:pt x="8219873" y="1305507"/>
                </a:cubicBezTo>
                <a:close/>
                <a:moveTo>
                  <a:pt x="5885490" y="1301048"/>
                </a:moveTo>
                <a:lnTo>
                  <a:pt x="5870158" y="1302054"/>
                </a:lnTo>
                <a:lnTo>
                  <a:pt x="5833038" y="1303422"/>
                </a:lnTo>
                <a:lnTo>
                  <a:pt x="5899862" y="1323977"/>
                </a:lnTo>
                <a:cubicBezTo>
                  <a:pt x="5937302" y="1337350"/>
                  <a:pt x="5974354" y="1352380"/>
                  <a:pt x="6011109" y="1368855"/>
                </a:cubicBezTo>
                <a:lnTo>
                  <a:pt x="6100915" y="1412789"/>
                </a:lnTo>
                <a:lnTo>
                  <a:pt x="6150683" y="1405387"/>
                </a:lnTo>
                <a:lnTo>
                  <a:pt x="6008403" y="1342113"/>
                </a:lnTo>
                <a:cubicBezTo>
                  <a:pt x="5971800" y="1328207"/>
                  <a:pt x="5934987" y="1315537"/>
                  <a:pt x="5897887" y="1304286"/>
                </a:cubicBezTo>
                <a:close/>
                <a:moveTo>
                  <a:pt x="1304947" y="1300978"/>
                </a:moveTo>
                <a:lnTo>
                  <a:pt x="1288562" y="1302054"/>
                </a:lnTo>
                <a:lnTo>
                  <a:pt x="1252784" y="1303372"/>
                </a:lnTo>
                <a:lnTo>
                  <a:pt x="1319696" y="1323954"/>
                </a:lnTo>
                <a:cubicBezTo>
                  <a:pt x="1357130" y="1337325"/>
                  <a:pt x="1394176" y="1352354"/>
                  <a:pt x="1430926" y="1368828"/>
                </a:cubicBezTo>
                <a:lnTo>
                  <a:pt x="1520438" y="1412622"/>
                </a:lnTo>
                <a:lnTo>
                  <a:pt x="1569647" y="1405304"/>
                </a:lnTo>
                <a:lnTo>
                  <a:pt x="1570090" y="1405221"/>
                </a:lnTo>
                <a:lnTo>
                  <a:pt x="1428180" y="1342121"/>
                </a:lnTo>
                <a:cubicBezTo>
                  <a:pt x="1391574" y="1328216"/>
                  <a:pt x="1354755" y="1315547"/>
                  <a:pt x="1317648" y="1304295"/>
                </a:cubicBezTo>
                <a:close/>
                <a:moveTo>
                  <a:pt x="3727641" y="1300450"/>
                </a:moveTo>
                <a:lnTo>
                  <a:pt x="3647393" y="1304165"/>
                </a:lnTo>
                <a:lnTo>
                  <a:pt x="3857583" y="1381016"/>
                </a:lnTo>
                <a:lnTo>
                  <a:pt x="3922231" y="1409937"/>
                </a:lnTo>
                <a:lnTo>
                  <a:pt x="3938145" y="1407568"/>
                </a:lnTo>
                <a:lnTo>
                  <a:pt x="4013528" y="1393400"/>
                </a:lnTo>
                <a:lnTo>
                  <a:pt x="3860873" y="1339315"/>
                </a:lnTo>
                <a:close/>
                <a:moveTo>
                  <a:pt x="2572414" y="1300028"/>
                </a:moveTo>
                <a:lnTo>
                  <a:pt x="2431623" y="1341094"/>
                </a:lnTo>
                <a:lnTo>
                  <a:pt x="2330925" y="1375704"/>
                </a:lnTo>
                <a:lnTo>
                  <a:pt x="2348706" y="1379163"/>
                </a:lnTo>
                <a:lnTo>
                  <a:pt x="2348767" y="1378753"/>
                </a:lnTo>
                <a:lnTo>
                  <a:pt x="2424595" y="1391033"/>
                </a:lnTo>
                <a:lnTo>
                  <a:pt x="2505852" y="1357207"/>
                </a:lnTo>
                <a:lnTo>
                  <a:pt x="2668809" y="1306167"/>
                </a:lnTo>
                <a:lnTo>
                  <a:pt x="2618794" y="1303898"/>
                </a:lnTo>
                <a:close/>
                <a:moveTo>
                  <a:pt x="7158554" y="1299934"/>
                </a:moveTo>
                <a:lnTo>
                  <a:pt x="7013218" y="1341094"/>
                </a:lnTo>
                <a:lnTo>
                  <a:pt x="6912073" y="1375858"/>
                </a:lnTo>
                <a:lnTo>
                  <a:pt x="6930527" y="1379446"/>
                </a:lnTo>
                <a:lnTo>
                  <a:pt x="6931203" y="1375436"/>
                </a:lnTo>
                <a:lnTo>
                  <a:pt x="7012162" y="1388547"/>
                </a:lnTo>
                <a:lnTo>
                  <a:pt x="7087447" y="1357207"/>
                </a:lnTo>
                <a:lnTo>
                  <a:pt x="7246373" y="1305316"/>
                </a:lnTo>
                <a:lnTo>
                  <a:pt x="7194285" y="1302911"/>
                </a:lnTo>
                <a:close/>
                <a:moveTo>
                  <a:pt x="4798142" y="1298798"/>
                </a:moveTo>
                <a:lnTo>
                  <a:pt x="4640016" y="1336408"/>
                </a:lnTo>
                <a:lnTo>
                  <a:pt x="4523414" y="1369664"/>
                </a:lnTo>
                <a:lnTo>
                  <a:pt x="4561780" y="1377118"/>
                </a:lnTo>
                <a:lnTo>
                  <a:pt x="4561060" y="1380788"/>
                </a:lnTo>
                <a:lnTo>
                  <a:pt x="4561190" y="1380809"/>
                </a:lnTo>
                <a:lnTo>
                  <a:pt x="4561060" y="1381471"/>
                </a:lnTo>
                <a:lnTo>
                  <a:pt x="4514075" y="1372328"/>
                </a:lnTo>
                <a:lnTo>
                  <a:pt x="4376448" y="1411580"/>
                </a:lnTo>
                <a:lnTo>
                  <a:pt x="4341589" y="1421606"/>
                </a:lnTo>
                <a:lnTo>
                  <a:pt x="4468274" y="1457906"/>
                </a:lnTo>
                <a:lnTo>
                  <a:pt x="4637051" y="1393148"/>
                </a:lnTo>
                <a:lnTo>
                  <a:pt x="4561190" y="1380809"/>
                </a:lnTo>
                <a:lnTo>
                  <a:pt x="4561909" y="1377143"/>
                </a:lnTo>
                <a:lnTo>
                  <a:pt x="4561780" y="1377118"/>
                </a:lnTo>
                <a:lnTo>
                  <a:pt x="4561909" y="1376460"/>
                </a:lnTo>
                <a:lnTo>
                  <a:pt x="4645818" y="1390046"/>
                </a:lnTo>
                <a:lnTo>
                  <a:pt x="4798844" y="1337552"/>
                </a:lnTo>
                <a:lnTo>
                  <a:pt x="4911170" y="1304856"/>
                </a:lnTo>
                <a:lnTo>
                  <a:pt x="4831861" y="1301612"/>
                </a:lnTo>
                <a:close/>
                <a:moveTo>
                  <a:pt x="8298198" y="1297230"/>
                </a:moveTo>
                <a:lnTo>
                  <a:pt x="8221524" y="1301437"/>
                </a:lnTo>
                <a:lnTo>
                  <a:pt x="8439179" y="1381016"/>
                </a:lnTo>
                <a:lnTo>
                  <a:pt x="8498466" y="1407538"/>
                </a:lnTo>
                <a:lnTo>
                  <a:pt x="8520517" y="1404257"/>
                </a:lnTo>
                <a:lnTo>
                  <a:pt x="8589287" y="1391332"/>
                </a:lnTo>
                <a:lnTo>
                  <a:pt x="8442468" y="1339315"/>
                </a:lnTo>
                <a:close/>
                <a:moveTo>
                  <a:pt x="5974915" y="1295179"/>
                </a:moveTo>
                <a:lnTo>
                  <a:pt x="5899463" y="1300131"/>
                </a:lnTo>
                <a:lnTo>
                  <a:pt x="6009991" y="1337835"/>
                </a:lnTo>
                <a:lnTo>
                  <a:pt x="6158729" y="1403898"/>
                </a:lnTo>
                <a:lnTo>
                  <a:pt x="6236782" y="1389236"/>
                </a:lnTo>
                <a:lnTo>
                  <a:pt x="6224822" y="1383893"/>
                </a:lnTo>
                <a:cubicBezTo>
                  <a:pt x="6152402" y="1353999"/>
                  <a:pt x="6079897" y="1327015"/>
                  <a:pt x="6006745" y="1304146"/>
                </a:cubicBezTo>
                <a:close/>
                <a:moveTo>
                  <a:pt x="1395051" y="1295066"/>
                </a:moveTo>
                <a:lnTo>
                  <a:pt x="1319046" y="1300053"/>
                </a:lnTo>
                <a:lnTo>
                  <a:pt x="1429768" y="1337829"/>
                </a:lnTo>
                <a:lnTo>
                  <a:pt x="1578106" y="1403715"/>
                </a:lnTo>
                <a:lnTo>
                  <a:pt x="1656676" y="1388957"/>
                </a:lnTo>
                <a:lnTo>
                  <a:pt x="1645382" y="1383909"/>
                </a:lnTo>
                <a:cubicBezTo>
                  <a:pt x="1572980" y="1354016"/>
                  <a:pt x="1500490" y="1327032"/>
                  <a:pt x="1427353" y="1304165"/>
                </a:cubicBezTo>
                <a:close/>
                <a:moveTo>
                  <a:pt x="3854886" y="1291806"/>
                </a:moveTo>
                <a:lnTo>
                  <a:pt x="3738734" y="1299728"/>
                </a:lnTo>
                <a:lnTo>
                  <a:pt x="3861722" y="1335457"/>
                </a:lnTo>
                <a:lnTo>
                  <a:pt x="4021440" y="1391913"/>
                </a:lnTo>
                <a:lnTo>
                  <a:pt x="4142613" y="1369139"/>
                </a:lnTo>
                <a:lnTo>
                  <a:pt x="4081617" y="1351511"/>
                </a:lnTo>
                <a:cubicBezTo>
                  <a:pt x="4008584" y="1331018"/>
                  <a:pt x="3935100" y="1311289"/>
                  <a:pt x="3861350" y="1293215"/>
                </a:cubicBezTo>
                <a:close/>
                <a:moveTo>
                  <a:pt x="2461241" y="1290751"/>
                </a:moveTo>
                <a:lnTo>
                  <a:pt x="2272392" y="1335685"/>
                </a:lnTo>
                <a:lnTo>
                  <a:pt x="2212702" y="1352707"/>
                </a:lnTo>
                <a:lnTo>
                  <a:pt x="2324127" y="1374382"/>
                </a:lnTo>
                <a:lnTo>
                  <a:pt x="2507459" y="1313806"/>
                </a:lnTo>
                <a:lnTo>
                  <a:pt x="2565094" y="1299417"/>
                </a:lnTo>
                <a:close/>
                <a:moveTo>
                  <a:pt x="8422544" y="1290408"/>
                </a:moveTo>
                <a:lnTo>
                  <a:pt x="8309582" y="1296605"/>
                </a:lnTo>
                <a:lnTo>
                  <a:pt x="8443317" y="1335457"/>
                </a:lnTo>
                <a:lnTo>
                  <a:pt x="8597191" y="1389847"/>
                </a:lnTo>
                <a:lnTo>
                  <a:pt x="8717576" y="1367222"/>
                </a:lnTo>
                <a:lnTo>
                  <a:pt x="8663213" y="1351511"/>
                </a:lnTo>
                <a:close/>
                <a:moveTo>
                  <a:pt x="7038717" y="1289949"/>
                </a:moveTo>
                <a:lnTo>
                  <a:pt x="6853986" y="1335685"/>
                </a:lnTo>
                <a:lnTo>
                  <a:pt x="6793776" y="1352856"/>
                </a:lnTo>
                <a:lnTo>
                  <a:pt x="6905285" y="1374538"/>
                </a:lnTo>
                <a:lnTo>
                  <a:pt x="7089212" y="1313806"/>
                </a:lnTo>
                <a:lnTo>
                  <a:pt x="7146417" y="1298923"/>
                </a:lnTo>
                <a:close/>
                <a:moveTo>
                  <a:pt x="6059595" y="1289623"/>
                </a:moveTo>
                <a:lnTo>
                  <a:pt x="5987981" y="1294322"/>
                </a:lnTo>
                <a:lnTo>
                  <a:pt x="6007689" y="1299871"/>
                </a:lnTo>
                <a:cubicBezTo>
                  <a:pt x="6080898" y="1322749"/>
                  <a:pt x="6153476" y="1349755"/>
                  <a:pt x="6225962" y="1379693"/>
                </a:cubicBezTo>
                <a:lnTo>
                  <a:pt x="6244185" y="1387846"/>
                </a:lnTo>
                <a:lnTo>
                  <a:pt x="6324473" y="1372765"/>
                </a:lnTo>
                <a:lnTo>
                  <a:pt x="6230172" y="1339374"/>
                </a:lnTo>
                <a:close/>
                <a:moveTo>
                  <a:pt x="1479114" y="1289550"/>
                </a:moveTo>
                <a:lnTo>
                  <a:pt x="1408041" y="1294213"/>
                </a:lnTo>
                <a:lnTo>
                  <a:pt x="1428176" y="1299882"/>
                </a:lnTo>
                <a:cubicBezTo>
                  <a:pt x="1501390" y="1322758"/>
                  <a:pt x="1573973" y="1349762"/>
                  <a:pt x="1646463" y="1379698"/>
                </a:cubicBezTo>
                <a:lnTo>
                  <a:pt x="1664059" y="1387570"/>
                </a:lnTo>
                <a:lnTo>
                  <a:pt x="1743759" y="1372599"/>
                </a:lnTo>
                <a:lnTo>
                  <a:pt x="1649923" y="1339373"/>
                </a:lnTo>
                <a:close/>
                <a:moveTo>
                  <a:pt x="4617057" y="1283682"/>
                </a:moveTo>
                <a:lnTo>
                  <a:pt x="4378036" y="1330045"/>
                </a:lnTo>
                <a:lnTo>
                  <a:pt x="4348274" y="1335638"/>
                </a:lnTo>
                <a:lnTo>
                  <a:pt x="4514468" y="1367926"/>
                </a:lnTo>
                <a:lnTo>
                  <a:pt x="4640016" y="1332119"/>
                </a:lnTo>
                <a:lnTo>
                  <a:pt x="4784995" y="1297700"/>
                </a:lnTo>
                <a:close/>
                <a:moveTo>
                  <a:pt x="6174581" y="1282077"/>
                </a:moveTo>
                <a:lnTo>
                  <a:pt x="6070374" y="1288915"/>
                </a:lnTo>
                <a:lnTo>
                  <a:pt x="6230835" y="1335532"/>
                </a:lnTo>
                <a:lnTo>
                  <a:pt x="6332122" y="1371328"/>
                </a:lnTo>
                <a:lnTo>
                  <a:pt x="6442807" y="1350537"/>
                </a:lnTo>
                <a:lnTo>
                  <a:pt x="6229170" y="1293981"/>
                </a:lnTo>
                <a:close/>
                <a:moveTo>
                  <a:pt x="1594011" y="1282010"/>
                </a:moveTo>
                <a:lnTo>
                  <a:pt x="1489990" y="1288836"/>
                </a:lnTo>
                <a:lnTo>
                  <a:pt x="1650676" y="1335523"/>
                </a:lnTo>
                <a:lnTo>
                  <a:pt x="1751466" y="1371151"/>
                </a:lnTo>
                <a:lnTo>
                  <a:pt x="1862009" y="1350387"/>
                </a:lnTo>
                <a:lnTo>
                  <a:pt x="1648984" y="1293995"/>
                </a:lnTo>
                <a:close/>
                <a:moveTo>
                  <a:pt x="4029046" y="1279774"/>
                </a:moveTo>
                <a:lnTo>
                  <a:pt x="4022629" y="1280367"/>
                </a:lnTo>
                <a:lnTo>
                  <a:pt x="3870272" y="1290757"/>
                </a:lnTo>
                <a:lnTo>
                  <a:pt x="4083726" y="1347231"/>
                </a:lnTo>
                <a:lnTo>
                  <a:pt x="4152900" y="1367206"/>
                </a:lnTo>
                <a:lnTo>
                  <a:pt x="4323234" y="1335191"/>
                </a:lnTo>
                <a:lnTo>
                  <a:pt x="4300018" y="1330673"/>
                </a:lnTo>
                <a:close/>
                <a:moveTo>
                  <a:pt x="8605898" y="1278883"/>
                </a:moveTo>
                <a:lnTo>
                  <a:pt x="8564106" y="1282642"/>
                </a:lnTo>
                <a:lnTo>
                  <a:pt x="8438071" y="1289556"/>
                </a:lnTo>
                <a:lnTo>
                  <a:pt x="8665322" y="1347231"/>
                </a:lnTo>
                <a:lnTo>
                  <a:pt x="8727859" y="1365289"/>
                </a:lnTo>
                <a:lnTo>
                  <a:pt x="8896584" y="1333580"/>
                </a:lnTo>
                <a:lnTo>
                  <a:pt x="8881624" y="1330673"/>
                </a:lnTo>
                <a:close/>
                <a:moveTo>
                  <a:pt x="6864150" y="1275160"/>
                </a:moveTo>
                <a:lnTo>
                  <a:pt x="6853137" y="1276914"/>
                </a:lnTo>
                <a:lnTo>
                  <a:pt x="6627651" y="1320748"/>
                </a:lnTo>
                <a:lnTo>
                  <a:pt x="6669144" y="1328622"/>
                </a:lnTo>
                <a:lnTo>
                  <a:pt x="6784752" y="1351101"/>
                </a:lnTo>
                <a:lnTo>
                  <a:pt x="6853986" y="1331357"/>
                </a:lnTo>
                <a:lnTo>
                  <a:pt x="7025872" y="1288878"/>
                </a:lnTo>
                <a:lnTo>
                  <a:pt x="6930612" y="1280941"/>
                </a:lnTo>
                <a:lnTo>
                  <a:pt x="6930549" y="1281365"/>
                </a:lnTo>
                <a:close/>
                <a:moveTo>
                  <a:pt x="2283008" y="1275088"/>
                </a:moveTo>
                <a:lnTo>
                  <a:pt x="2271543" y="1276914"/>
                </a:lnTo>
                <a:lnTo>
                  <a:pt x="2046707" y="1320621"/>
                </a:lnTo>
                <a:lnTo>
                  <a:pt x="2088906" y="1328627"/>
                </a:lnTo>
                <a:lnTo>
                  <a:pt x="2203679" y="1350952"/>
                </a:lnTo>
                <a:lnTo>
                  <a:pt x="2272392" y="1331357"/>
                </a:lnTo>
                <a:lnTo>
                  <a:pt x="2442810" y="1289213"/>
                </a:lnTo>
                <a:lnTo>
                  <a:pt x="2348767" y="1281365"/>
                </a:lnTo>
                <a:lnTo>
                  <a:pt x="2348792" y="1281237"/>
                </a:lnTo>
                <a:close/>
                <a:moveTo>
                  <a:pt x="6330038" y="1269362"/>
                </a:moveTo>
                <a:lnTo>
                  <a:pt x="6235662" y="1278069"/>
                </a:lnTo>
                <a:lnTo>
                  <a:pt x="6191245" y="1280984"/>
                </a:lnTo>
                <a:lnTo>
                  <a:pt x="6231213" y="1289691"/>
                </a:lnTo>
                <a:cubicBezTo>
                  <a:pt x="6304996" y="1307771"/>
                  <a:pt x="6378495" y="1327507"/>
                  <a:pt x="6451546" y="1348002"/>
                </a:cubicBezTo>
                <a:lnTo>
                  <a:pt x="6453421" y="1348543"/>
                </a:lnTo>
                <a:lnTo>
                  <a:pt x="6590397" y="1322814"/>
                </a:lnTo>
                <a:lnTo>
                  <a:pt x="6602335" y="1320493"/>
                </a:lnTo>
                <a:close/>
                <a:moveTo>
                  <a:pt x="1749360" y="1269278"/>
                </a:moveTo>
                <a:lnTo>
                  <a:pt x="1654068" y="1278069"/>
                </a:lnTo>
                <a:lnTo>
                  <a:pt x="1610655" y="1280918"/>
                </a:lnTo>
                <a:lnTo>
                  <a:pt x="1650983" y="1289703"/>
                </a:lnTo>
                <a:cubicBezTo>
                  <a:pt x="1724774" y="1307782"/>
                  <a:pt x="1798275" y="1327517"/>
                  <a:pt x="1871315" y="1348011"/>
                </a:cubicBezTo>
                <a:lnTo>
                  <a:pt x="1872632" y="1348392"/>
                </a:lnTo>
                <a:lnTo>
                  <a:pt x="2008800" y="1322814"/>
                </a:lnTo>
                <a:lnTo>
                  <a:pt x="2021392" y="1320366"/>
                </a:lnTo>
                <a:close/>
                <a:moveTo>
                  <a:pt x="3259982" y="1268378"/>
                </a:moveTo>
                <a:cubicBezTo>
                  <a:pt x="3155540" y="1260312"/>
                  <a:pt x="3051080" y="1269556"/>
                  <a:pt x="2949160" y="1290897"/>
                </a:cubicBezTo>
                <a:lnTo>
                  <a:pt x="2873677" y="1311155"/>
                </a:lnTo>
                <a:lnTo>
                  <a:pt x="2890554" y="1311921"/>
                </a:lnTo>
                <a:cubicBezTo>
                  <a:pt x="3072196" y="1316911"/>
                  <a:pt x="3255897" y="1315658"/>
                  <a:pt x="3443847" y="1309304"/>
                </a:cubicBezTo>
                <a:lnTo>
                  <a:pt x="3462796" y="1308426"/>
                </a:lnTo>
                <a:lnTo>
                  <a:pt x="3416306" y="1294112"/>
                </a:lnTo>
                <a:cubicBezTo>
                  <a:pt x="3364416" y="1280772"/>
                  <a:pt x="3312201" y="1272411"/>
                  <a:pt x="3259982" y="1268378"/>
                </a:cubicBezTo>
                <a:close/>
                <a:moveTo>
                  <a:pt x="7841576" y="1267695"/>
                </a:moveTo>
                <a:cubicBezTo>
                  <a:pt x="7737136" y="1259629"/>
                  <a:pt x="7632676" y="1268873"/>
                  <a:pt x="7530756" y="1290214"/>
                </a:cubicBezTo>
                <a:lnTo>
                  <a:pt x="7454687" y="1310628"/>
                </a:lnTo>
                <a:lnTo>
                  <a:pt x="7459736" y="1310862"/>
                </a:lnTo>
                <a:cubicBezTo>
                  <a:pt x="7637186" y="1315953"/>
                  <a:pt x="7816586" y="1315080"/>
                  <a:pt x="7999972" y="1309307"/>
                </a:cubicBezTo>
                <a:lnTo>
                  <a:pt x="8039161" y="1307157"/>
                </a:lnTo>
                <a:lnTo>
                  <a:pt x="7997901" y="1293429"/>
                </a:lnTo>
                <a:cubicBezTo>
                  <a:pt x="7946011" y="1280089"/>
                  <a:pt x="7893796" y="1271728"/>
                  <a:pt x="7841576" y="1267695"/>
                </a:cubicBezTo>
                <a:close/>
                <a:moveTo>
                  <a:pt x="5629238" y="1267637"/>
                </a:moveTo>
                <a:cubicBezTo>
                  <a:pt x="5524749" y="1259570"/>
                  <a:pt x="5420253" y="1268812"/>
                  <a:pt x="5318304" y="1290150"/>
                </a:cubicBezTo>
                <a:lnTo>
                  <a:pt x="5240161" y="1311115"/>
                </a:lnTo>
                <a:lnTo>
                  <a:pt x="5516651" y="1310799"/>
                </a:lnTo>
                <a:lnTo>
                  <a:pt x="5807403" y="1300088"/>
                </a:lnTo>
                <a:lnTo>
                  <a:pt x="5785645" y="1293370"/>
                </a:lnTo>
                <a:cubicBezTo>
                  <a:pt x="5733724" y="1280031"/>
                  <a:pt x="5681482" y="1271670"/>
                  <a:pt x="5629238" y="1267637"/>
                </a:cubicBezTo>
                <a:close/>
                <a:moveTo>
                  <a:pt x="1049008" y="1267607"/>
                </a:moveTo>
                <a:cubicBezTo>
                  <a:pt x="944542" y="1259543"/>
                  <a:pt x="840056" y="1268788"/>
                  <a:pt x="738113" y="1290127"/>
                </a:cubicBezTo>
                <a:lnTo>
                  <a:pt x="659892" y="1311113"/>
                </a:lnTo>
                <a:lnTo>
                  <a:pt x="935053" y="1310799"/>
                </a:lnTo>
                <a:lnTo>
                  <a:pt x="1227085" y="1300041"/>
                </a:lnTo>
                <a:lnTo>
                  <a:pt x="1205373" y="1293336"/>
                </a:lnTo>
                <a:cubicBezTo>
                  <a:pt x="1153471" y="1279998"/>
                  <a:pt x="1101242" y="1271639"/>
                  <a:pt x="1049008" y="1267607"/>
                </a:cubicBezTo>
                <a:close/>
                <a:moveTo>
                  <a:pt x="4300929" y="1254681"/>
                </a:moveTo>
                <a:lnTo>
                  <a:pt x="4046566" y="1278157"/>
                </a:lnTo>
                <a:lnTo>
                  <a:pt x="4300443" y="1326345"/>
                </a:lnTo>
                <a:lnTo>
                  <a:pt x="4334792" y="1333018"/>
                </a:lnTo>
                <a:lnTo>
                  <a:pt x="4377187" y="1325050"/>
                </a:lnTo>
                <a:lnTo>
                  <a:pt x="4598463" y="1282129"/>
                </a:lnTo>
                <a:lnTo>
                  <a:pt x="4561909" y="1279078"/>
                </a:lnTo>
                <a:close/>
                <a:moveTo>
                  <a:pt x="945781" y="1250244"/>
                </a:moveTo>
                <a:cubicBezTo>
                  <a:pt x="856165" y="1251831"/>
                  <a:pt x="763512" y="1263240"/>
                  <a:pt x="667973" y="1284451"/>
                </a:cubicBezTo>
                <a:lnTo>
                  <a:pt x="571498" y="1310427"/>
                </a:lnTo>
                <a:lnTo>
                  <a:pt x="590190" y="1311193"/>
                </a:lnTo>
                <a:lnTo>
                  <a:pt x="641605" y="1311134"/>
                </a:lnTo>
                <a:lnTo>
                  <a:pt x="737270" y="1285514"/>
                </a:lnTo>
                <a:cubicBezTo>
                  <a:pt x="890659" y="1253483"/>
                  <a:pt x="1049855" y="1248752"/>
                  <a:pt x="1206141" y="1289025"/>
                </a:cubicBezTo>
                <a:lnTo>
                  <a:pt x="1240363" y="1299552"/>
                </a:lnTo>
                <a:lnTo>
                  <a:pt x="1288619" y="1297775"/>
                </a:lnTo>
                <a:lnTo>
                  <a:pt x="1291863" y="1297562"/>
                </a:lnTo>
                <a:lnTo>
                  <a:pt x="1205374" y="1274975"/>
                </a:lnTo>
                <a:cubicBezTo>
                  <a:pt x="1121979" y="1256894"/>
                  <a:pt x="1035397" y="1248658"/>
                  <a:pt x="945781" y="1250244"/>
                </a:cubicBezTo>
                <a:close/>
                <a:moveTo>
                  <a:pt x="5526006" y="1250235"/>
                </a:moveTo>
                <a:cubicBezTo>
                  <a:pt x="5436375" y="1251822"/>
                  <a:pt x="5343710" y="1263231"/>
                  <a:pt x="5248160" y="1284442"/>
                </a:cubicBezTo>
                <a:lnTo>
                  <a:pt x="5151834" y="1310375"/>
                </a:lnTo>
                <a:lnTo>
                  <a:pt x="5171788" y="1311193"/>
                </a:lnTo>
                <a:lnTo>
                  <a:pt x="5221955" y="1311136"/>
                </a:lnTo>
                <a:lnTo>
                  <a:pt x="5317508" y="1285541"/>
                </a:lnTo>
                <a:cubicBezTo>
                  <a:pt x="5470878" y="1253508"/>
                  <a:pt x="5630042" y="1248771"/>
                  <a:pt x="5786281" y="1289039"/>
                </a:cubicBezTo>
                <a:lnTo>
                  <a:pt x="5820618" y="1299602"/>
                </a:lnTo>
                <a:lnTo>
                  <a:pt x="5870215" y="1297775"/>
                </a:lnTo>
                <a:lnTo>
                  <a:pt x="5872408" y="1297631"/>
                </a:lnTo>
                <a:lnTo>
                  <a:pt x="5785645" y="1274967"/>
                </a:lnTo>
                <a:cubicBezTo>
                  <a:pt x="5702232" y="1256886"/>
                  <a:pt x="5615636" y="1248649"/>
                  <a:pt x="5526006" y="1250235"/>
                </a:cubicBezTo>
                <a:close/>
                <a:moveTo>
                  <a:pt x="6567609" y="1247446"/>
                </a:moveTo>
                <a:lnTo>
                  <a:pt x="6348073" y="1267699"/>
                </a:lnTo>
                <a:lnTo>
                  <a:pt x="6614175" y="1318192"/>
                </a:lnTo>
                <a:lnTo>
                  <a:pt x="6844824" y="1273354"/>
                </a:lnTo>
                <a:close/>
                <a:moveTo>
                  <a:pt x="1986659" y="1247386"/>
                </a:moveTo>
                <a:lnTo>
                  <a:pt x="1767342" y="1267619"/>
                </a:lnTo>
                <a:lnTo>
                  <a:pt x="2033232" y="1318065"/>
                </a:lnTo>
                <a:lnTo>
                  <a:pt x="2263628" y="1273276"/>
                </a:lnTo>
                <a:close/>
                <a:moveTo>
                  <a:pt x="7738285" y="1247173"/>
                </a:moveTo>
                <a:cubicBezTo>
                  <a:pt x="7648665" y="1248760"/>
                  <a:pt x="7556013" y="1260171"/>
                  <a:pt x="7460484" y="1281384"/>
                </a:cubicBezTo>
                <a:lnTo>
                  <a:pt x="7366952" y="1306575"/>
                </a:lnTo>
                <a:lnTo>
                  <a:pt x="7437729" y="1309845"/>
                </a:lnTo>
                <a:lnTo>
                  <a:pt x="7467961" y="1300739"/>
                </a:lnTo>
                <a:cubicBezTo>
                  <a:pt x="7545349" y="1280782"/>
                  <a:pt x="7624559" y="1267312"/>
                  <a:pt x="7704437" y="1262685"/>
                </a:cubicBezTo>
                <a:cubicBezTo>
                  <a:pt x="7750082" y="1260041"/>
                  <a:pt x="7795945" y="1260284"/>
                  <a:pt x="7841810" y="1263854"/>
                </a:cubicBezTo>
                <a:cubicBezTo>
                  <a:pt x="7894227" y="1267934"/>
                  <a:pt x="7946648" y="1276359"/>
                  <a:pt x="7998750" y="1289784"/>
                </a:cubicBezTo>
                <a:lnTo>
                  <a:pt x="8049412" y="1306594"/>
                </a:lnTo>
                <a:lnTo>
                  <a:pt x="8115265" y="1302981"/>
                </a:lnTo>
                <a:lnTo>
                  <a:pt x="8110196" y="1301245"/>
                </a:lnTo>
                <a:cubicBezTo>
                  <a:pt x="8073083" y="1289987"/>
                  <a:pt x="8035678" y="1280146"/>
                  <a:pt x="7997901" y="1271903"/>
                </a:cubicBezTo>
                <a:cubicBezTo>
                  <a:pt x="7914495" y="1253821"/>
                  <a:pt x="7827906" y="1245585"/>
                  <a:pt x="7738285" y="1247173"/>
                </a:cubicBezTo>
                <a:close/>
                <a:moveTo>
                  <a:pt x="3156079" y="1247173"/>
                </a:moveTo>
                <a:cubicBezTo>
                  <a:pt x="3066433" y="1248760"/>
                  <a:pt x="2973781" y="1260171"/>
                  <a:pt x="2878252" y="1281384"/>
                </a:cubicBezTo>
                <a:lnTo>
                  <a:pt x="2782994" y="1307039"/>
                </a:lnTo>
                <a:lnTo>
                  <a:pt x="2857045" y="1310400"/>
                </a:lnTo>
                <a:lnTo>
                  <a:pt x="2886498" y="1301528"/>
                </a:lnTo>
                <a:cubicBezTo>
                  <a:pt x="2963861" y="1281574"/>
                  <a:pt x="3043042" y="1268107"/>
                  <a:pt x="3122894" y="1263481"/>
                </a:cubicBezTo>
                <a:cubicBezTo>
                  <a:pt x="3168526" y="1260838"/>
                  <a:pt x="3214376" y="1261081"/>
                  <a:pt x="3260232" y="1264651"/>
                </a:cubicBezTo>
                <a:cubicBezTo>
                  <a:pt x="3312638" y="1268731"/>
                  <a:pt x="3365052" y="1277156"/>
                  <a:pt x="3417155" y="1290582"/>
                </a:cubicBezTo>
                <a:lnTo>
                  <a:pt x="3473477" y="1307932"/>
                </a:lnTo>
                <a:lnTo>
                  <a:pt x="3538751" y="1304909"/>
                </a:lnTo>
                <a:lnTo>
                  <a:pt x="3528054" y="1301245"/>
                </a:lnTo>
                <a:cubicBezTo>
                  <a:pt x="3490972" y="1289987"/>
                  <a:pt x="3453605" y="1280146"/>
                  <a:pt x="3415882" y="1271903"/>
                </a:cubicBezTo>
                <a:cubicBezTo>
                  <a:pt x="3332369" y="1253821"/>
                  <a:pt x="3245727" y="1245585"/>
                  <a:pt x="3156079" y="1247173"/>
                </a:cubicBezTo>
                <a:close/>
                <a:moveTo>
                  <a:pt x="7738285" y="1230179"/>
                </a:moveTo>
                <a:cubicBezTo>
                  <a:pt x="7603855" y="1232152"/>
                  <a:pt x="7462604" y="1252299"/>
                  <a:pt x="7315050" y="1290544"/>
                </a:cubicBezTo>
                <a:lnTo>
                  <a:pt x="7275197" y="1302335"/>
                </a:lnTo>
                <a:lnTo>
                  <a:pt x="7352528" y="1305908"/>
                </a:lnTo>
                <a:lnTo>
                  <a:pt x="7387464" y="1295293"/>
                </a:lnTo>
                <a:cubicBezTo>
                  <a:pt x="7606217" y="1236358"/>
                  <a:pt x="7810609" y="1226956"/>
                  <a:pt x="7998750" y="1267574"/>
                </a:cubicBezTo>
                <a:cubicBezTo>
                  <a:pt x="8036686" y="1275818"/>
                  <a:pt x="8074231" y="1285659"/>
                  <a:pt x="8111466" y="1296918"/>
                </a:cubicBezTo>
                <a:lnTo>
                  <a:pt x="8127288" y="1302321"/>
                </a:lnTo>
                <a:lnTo>
                  <a:pt x="8195302" y="1298589"/>
                </a:lnTo>
                <a:lnTo>
                  <a:pt x="8109591" y="1274454"/>
                </a:lnTo>
                <a:cubicBezTo>
                  <a:pt x="8072619" y="1265234"/>
                  <a:pt x="8035413" y="1257196"/>
                  <a:pt x="7997901" y="1250490"/>
                </a:cubicBezTo>
                <a:cubicBezTo>
                  <a:pt x="7914495" y="1235626"/>
                  <a:pt x="7827906" y="1228864"/>
                  <a:pt x="7738285" y="1230179"/>
                </a:cubicBezTo>
                <a:close/>
                <a:moveTo>
                  <a:pt x="3156690" y="1230179"/>
                </a:moveTo>
                <a:cubicBezTo>
                  <a:pt x="3022259" y="1232152"/>
                  <a:pt x="2881009" y="1252299"/>
                  <a:pt x="2733453" y="1290544"/>
                </a:cubicBezTo>
                <a:lnTo>
                  <a:pt x="2691709" y="1302895"/>
                </a:lnTo>
                <a:lnTo>
                  <a:pt x="2768550" y="1306383"/>
                </a:lnTo>
                <a:lnTo>
                  <a:pt x="2841345" y="1285929"/>
                </a:lnTo>
                <a:cubicBezTo>
                  <a:pt x="2949921" y="1259214"/>
                  <a:pt x="3054880" y="1244889"/>
                  <a:pt x="3155987" y="1243015"/>
                </a:cubicBezTo>
                <a:cubicBezTo>
                  <a:pt x="3245859" y="1241350"/>
                  <a:pt x="3332688" y="1249522"/>
                  <a:pt x="3416306" y="1267574"/>
                </a:cubicBezTo>
                <a:cubicBezTo>
                  <a:pt x="3454242" y="1275818"/>
                  <a:pt x="3491793" y="1285659"/>
                  <a:pt x="3529040" y="1296918"/>
                </a:cubicBezTo>
                <a:lnTo>
                  <a:pt x="3550814" y="1304350"/>
                </a:lnTo>
                <a:lnTo>
                  <a:pt x="3622397" y="1301036"/>
                </a:lnTo>
                <a:lnTo>
                  <a:pt x="3527996" y="1274454"/>
                </a:lnTo>
                <a:cubicBezTo>
                  <a:pt x="3491025" y="1265234"/>
                  <a:pt x="3453818" y="1257196"/>
                  <a:pt x="3416306" y="1250490"/>
                </a:cubicBezTo>
                <a:cubicBezTo>
                  <a:pt x="3332901" y="1235626"/>
                  <a:pt x="3246311" y="1228864"/>
                  <a:pt x="3156690" y="1230179"/>
                </a:cubicBezTo>
                <a:close/>
                <a:moveTo>
                  <a:pt x="945782" y="1228829"/>
                </a:moveTo>
                <a:cubicBezTo>
                  <a:pt x="811334" y="1230807"/>
                  <a:pt x="670069" y="1250961"/>
                  <a:pt x="522483" y="1289216"/>
                </a:cubicBezTo>
                <a:lnTo>
                  <a:pt x="465475" y="1306083"/>
                </a:lnTo>
                <a:lnTo>
                  <a:pt x="558245" y="1309884"/>
                </a:lnTo>
                <a:lnTo>
                  <a:pt x="667261" y="1280518"/>
                </a:lnTo>
                <a:cubicBezTo>
                  <a:pt x="858887" y="1237920"/>
                  <a:pt x="1038965" y="1234523"/>
                  <a:pt x="1206141" y="1270686"/>
                </a:cubicBezTo>
                <a:lnTo>
                  <a:pt x="1305955" y="1296637"/>
                </a:lnTo>
                <a:lnTo>
                  <a:pt x="1382739" y="1291597"/>
                </a:lnTo>
                <a:lnTo>
                  <a:pt x="1317092" y="1273104"/>
                </a:lnTo>
                <a:cubicBezTo>
                  <a:pt x="1280130" y="1263881"/>
                  <a:pt x="1242936" y="1255838"/>
                  <a:pt x="1205441" y="1249127"/>
                </a:cubicBezTo>
                <a:cubicBezTo>
                  <a:pt x="1122016" y="1234269"/>
                  <a:pt x="1035414" y="1227510"/>
                  <a:pt x="945782" y="1228829"/>
                </a:cubicBezTo>
                <a:close/>
                <a:moveTo>
                  <a:pt x="5525227" y="1228814"/>
                </a:moveTo>
                <a:cubicBezTo>
                  <a:pt x="5390818" y="1230800"/>
                  <a:pt x="5249576" y="1250957"/>
                  <a:pt x="5101994" y="1289210"/>
                </a:cubicBezTo>
                <a:lnTo>
                  <a:pt x="5045219" y="1306007"/>
                </a:lnTo>
                <a:lnTo>
                  <a:pt x="5138668" y="1309836"/>
                </a:lnTo>
                <a:lnTo>
                  <a:pt x="5247497" y="1280514"/>
                </a:lnTo>
                <a:cubicBezTo>
                  <a:pt x="5439101" y="1237913"/>
                  <a:pt x="5619138" y="1234515"/>
                  <a:pt x="5786281" y="1270678"/>
                </a:cubicBezTo>
                <a:lnTo>
                  <a:pt x="5886427" y="1296710"/>
                </a:lnTo>
                <a:lnTo>
                  <a:pt x="5962602" y="1291711"/>
                </a:lnTo>
                <a:lnTo>
                  <a:pt x="5896461" y="1273080"/>
                </a:lnTo>
                <a:cubicBezTo>
                  <a:pt x="5859492" y="1263854"/>
                  <a:pt x="5822291" y="1255808"/>
                  <a:pt x="5784788" y="1249093"/>
                </a:cubicBezTo>
                <a:cubicBezTo>
                  <a:pt x="5701402" y="1234243"/>
                  <a:pt x="5614833" y="1227490"/>
                  <a:pt x="5525227" y="1228814"/>
                </a:cubicBezTo>
                <a:close/>
                <a:moveTo>
                  <a:pt x="944781" y="1213712"/>
                </a:moveTo>
                <a:cubicBezTo>
                  <a:pt x="766000" y="1215389"/>
                  <a:pt x="576750" y="1242799"/>
                  <a:pt x="374333" y="1296207"/>
                </a:cubicBezTo>
                <a:lnTo>
                  <a:pt x="355840" y="1301591"/>
                </a:lnTo>
                <a:lnTo>
                  <a:pt x="451565" y="1305513"/>
                </a:lnTo>
                <a:lnTo>
                  <a:pt x="521357" y="1284919"/>
                </a:lnTo>
                <a:cubicBezTo>
                  <a:pt x="767995" y="1221167"/>
                  <a:pt x="997125" y="1207690"/>
                  <a:pt x="1206099" y="1244836"/>
                </a:cubicBezTo>
                <a:cubicBezTo>
                  <a:pt x="1243607" y="1251547"/>
                  <a:pt x="1280823" y="1259590"/>
                  <a:pt x="1317813" y="1268814"/>
                </a:cubicBezTo>
                <a:lnTo>
                  <a:pt x="1395721" y="1290745"/>
                </a:lnTo>
                <a:lnTo>
                  <a:pt x="1467143" y="1286058"/>
                </a:lnTo>
                <a:lnTo>
                  <a:pt x="1428368" y="1274748"/>
                </a:lnTo>
                <a:cubicBezTo>
                  <a:pt x="1354238" y="1256190"/>
                  <a:pt x="1279879" y="1241021"/>
                  <a:pt x="1205438" y="1230462"/>
                </a:cubicBezTo>
                <a:cubicBezTo>
                  <a:pt x="1120944" y="1218467"/>
                  <a:pt x="1034171" y="1212873"/>
                  <a:pt x="944781" y="1213712"/>
                </a:cubicBezTo>
                <a:close/>
                <a:moveTo>
                  <a:pt x="5524951" y="1213693"/>
                </a:moveTo>
                <a:cubicBezTo>
                  <a:pt x="5346215" y="1215373"/>
                  <a:pt x="5157028" y="1242787"/>
                  <a:pt x="4954843" y="1296199"/>
                </a:cubicBezTo>
                <a:lnTo>
                  <a:pt x="4936486" y="1301552"/>
                </a:lnTo>
                <a:lnTo>
                  <a:pt x="5031292" y="1305437"/>
                </a:lnTo>
                <a:lnTo>
                  <a:pt x="5100868" y="1284905"/>
                </a:lnTo>
                <a:cubicBezTo>
                  <a:pt x="5347503" y="1221153"/>
                  <a:pt x="5576640" y="1207674"/>
                  <a:pt x="5785637" y="1244824"/>
                </a:cubicBezTo>
                <a:cubicBezTo>
                  <a:pt x="5823140" y="1251534"/>
                  <a:pt x="5860351" y="1259577"/>
                  <a:pt x="5897337" y="1268801"/>
                </a:cubicBezTo>
                <a:lnTo>
                  <a:pt x="5975663" y="1290854"/>
                </a:lnTo>
                <a:lnTo>
                  <a:pt x="6047624" y="1286131"/>
                </a:lnTo>
                <a:lnTo>
                  <a:pt x="6008569" y="1274740"/>
                </a:lnTo>
                <a:cubicBezTo>
                  <a:pt x="5934414" y="1256178"/>
                  <a:pt x="5860021" y="1241006"/>
                  <a:pt x="5785534" y="1230441"/>
                </a:cubicBezTo>
                <a:cubicBezTo>
                  <a:pt x="5701074" y="1218447"/>
                  <a:pt x="5614319" y="1212853"/>
                  <a:pt x="5524951" y="1213693"/>
                </a:cubicBezTo>
                <a:close/>
                <a:moveTo>
                  <a:pt x="3155735" y="1213648"/>
                </a:moveTo>
                <a:cubicBezTo>
                  <a:pt x="2977024" y="1215306"/>
                  <a:pt x="2787888" y="1242720"/>
                  <a:pt x="2585727" y="1296145"/>
                </a:cubicBezTo>
                <a:lnTo>
                  <a:pt x="2583975" y="1296656"/>
                </a:lnTo>
                <a:lnTo>
                  <a:pt x="2619362" y="1299611"/>
                </a:lnTo>
                <a:lnTo>
                  <a:pt x="2680833" y="1302401"/>
                </a:lnTo>
                <a:lnTo>
                  <a:pt x="2732420" y="1286244"/>
                </a:lnTo>
                <a:cubicBezTo>
                  <a:pt x="2880368" y="1247982"/>
                  <a:pt x="3022027" y="1227828"/>
                  <a:pt x="3156835" y="1225853"/>
                </a:cubicBezTo>
                <a:cubicBezTo>
                  <a:pt x="3246709" y="1224536"/>
                  <a:pt x="3333536" y="1231298"/>
                  <a:pt x="3417155" y="1246162"/>
                </a:cubicBezTo>
                <a:cubicBezTo>
                  <a:pt x="3454666" y="1252868"/>
                  <a:pt x="3491887" y="1260906"/>
                  <a:pt x="3528881" y="1270128"/>
                </a:cubicBezTo>
                <a:lnTo>
                  <a:pt x="3636400" y="1300387"/>
                </a:lnTo>
                <a:lnTo>
                  <a:pt x="3714955" y="1296749"/>
                </a:lnTo>
                <a:lnTo>
                  <a:pt x="3639326" y="1274688"/>
                </a:lnTo>
                <a:cubicBezTo>
                  <a:pt x="3565185" y="1256135"/>
                  <a:pt x="3490799" y="1240980"/>
                  <a:pt x="3416306" y="1230444"/>
                </a:cubicBezTo>
                <a:cubicBezTo>
                  <a:pt x="3331838" y="1218428"/>
                  <a:pt x="3245090" y="1212819"/>
                  <a:pt x="3155735" y="1213648"/>
                </a:cubicBezTo>
                <a:close/>
                <a:moveTo>
                  <a:pt x="7770717" y="1213639"/>
                </a:moveTo>
                <a:cubicBezTo>
                  <a:pt x="7596071" y="1212103"/>
                  <a:pt x="7411481" y="1235509"/>
                  <a:pt x="7214466" y="1284099"/>
                </a:cubicBezTo>
                <a:lnTo>
                  <a:pt x="7170381" y="1296585"/>
                </a:lnTo>
                <a:lnTo>
                  <a:pt x="7194770" y="1298619"/>
                </a:lnTo>
                <a:lnTo>
                  <a:pt x="7257944" y="1301538"/>
                </a:lnTo>
                <a:lnTo>
                  <a:pt x="7258243" y="1301440"/>
                </a:lnTo>
                <a:cubicBezTo>
                  <a:pt x="7426443" y="1253305"/>
                  <a:pt x="7586772" y="1228075"/>
                  <a:pt x="7738431" y="1225853"/>
                </a:cubicBezTo>
                <a:cubicBezTo>
                  <a:pt x="7828304" y="1224536"/>
                  <a:pt x="7915132" y="1231298"/>
                  <a:pt x="7998750" y="1246162"/>
                </a:cubicBezTo>
                <a:cubicBezTo>
                  <a:pt x="8036262" y="1252868"/>
                  <a:pt x="8073481" y="1260906"/>
                  <a:pt x="8110476" y="1270128"/>
                </a:cubicBezTo>
                <a:lnTo>
                  <a:pt x="8208945" y="1297840"/>
                </a:lnTo>
                <a:lnTo>
                  <a:pt x="8285826" y="1293621"/>
                </a:lnTo>
                <a:lnTo>
                  <a:pt x="8220921" y="1274688"/>
                </a:lnTo>
                <a:cubicBezTo>
                  <a:pt x="8146780" y="1256135"/>
                  <a:pt x="8072394" y="1240979"/>
                  <a:pt x="7997901" y="1230444"/>
                </a:cubicBezTo>
                <a:cubicBezTo>
                  <a:pt x="7923992" y="1219930"/>
                  <a:pt x="7848337" y="1214321"/>
                  <a:pt x="7770717" y="1213639"/>
                </a:cubicBezTo>
                <a:close/>
                <a:moveTo>
                  <a:pt x="944030" y="1200079"/>
                </a:moveTo>
                <a:cubicBezTo>
                  <a:pt x="765272" y="1201356"/>
                  <a:pt x="576093" y="1221829"/>
                  <a:pt x="373892" y="1261589"/>
                </a:cubicBezTo>
                <a:lnTo>
                  <a:pt x="230218" y="1295566"/>
                </a:lnTo>
                <a:lnTo>
                  <a:pt x="250832" y="1297289"/>
                </a:lnTo>
                <a:lnTo>
                  <a:pt x="343884" y="1301101"/>
                </a:lnTo>
                <a:lnTo>
                  <a:pt x="373024" y="1292621"/>
                </a:lnTo>
                <a:cubicBezTo>
                  <a:pt x="676870" y="1212510"/>
                  <a:pt x="951383" y="1190893"/>
                  <a:pt x="1205438" y="1226877"/>
                </a:cubicBezTo>
                <a:cubicBezTo>
                  <a:pt x="1280071" y="1237436"/>
                  <a:pt x="1354574" y="1252560"/>
                  <a:pt x="1428822" y="1271063"/>
                </a:cubicBezTo>
                <a:lnTo>
                  <a:pt x="1477981" y="1285346"/>
                </a:lnTo>
                <a:lnTo>
                  <a:pt x="1578927" y="1278721"/>
                </a:lnTo>
                <a:lnTo>
                  <a:pt x="1427102" y="1245621"/>
                </a:lnTo>
                <a:cubicBezTo>
                  <a:pt x="1352990" y="1231749"/>
                  <a:pt x="1278788" y="1220427"/>
                  <a:pt x="1204675" y="1212549"/>
                </a:cubicBezTo>
                <a:cubicBezTo>
                  <a:pt x="1120182" y="1203601"/>
                  <a:pt x="1033408" y="1199441"/>
                  <a:pt x="944030" y="1200079"/>
                </a:cubicBezTo>
                <a:close/>
                <a:moveTo>
                  <a:pt x="5523829" y="1200071"/>
                </a:moveTo>
                <a:cubicBezTo>
                  <a:pt x="5344854" y="1201370"/>
                  <a:pt x="5155587" y="1221912"/>
                  <a:pt x="4953375" y="1261875"/>
                </a:cubicBezTo>
                <a:lnTo>
                  <a:pt x="4811751" y="1295561"/>
                </a:lnTo>
                <a:lnTo>
                  <a:pt x="4832430" y="1297289"/>
                </a:lnTo>
                <a:lnTo>
                  <a:pt x="4924243" y="1301051"/>
                </a:lnTo>
                <a:lnTo>
                  <a:pt x="4953202" y="1292621"/>
                </a:lnTo>
                <a:cubicBezTo>
                  <a:pt x="5256967" y="1212514"/>
                  <a:pt x="5531516" y="1190893"/>
                  <a:pt x="5785534" y="1226875"/>
                </a:cubicBezTo>
                <a:cubicBezTo>
                  <a:pt x="5860180" y="1237440"/>
                  <a:pt x="5934693" y="1252567"/>
                  <a:pt x="6008951" y="1271071"/>
                </a:cubicBezTo>
                <a:lnTo>
                  <a:pt x="6058364" y="1285426"/>
                </a:lnTo>
                <a:lnTo>
                  <a:pt x="6159500" y="1278788"/>
                </a:lnTo>
                <a:lnTo>
                  <a:pt x="6007315" y="1245603"/>
                </a:lnTo>
                <a:cubicBezTo>
                  <a:pt x="5933213" y="1231729"/>
                  <a:pt x="5859018" y="1220407"/>
                  <a:pt x="5784903" y="1212530"/>
                </a:cubicBezTo>
                <a:cubicBezTo>
                  <a:pt x="5700230" y="1203581"/>
                  <a:pt x="5613316" y="1199421"/>
                  <a:pt x="5523829" y="1200071"/>
                </a:cubicBezTo>
                <a:close/>
                <a:moveTo>
                  <a:pt x="7737688" y="1199318"/>
                </a:moveTo>
                <a:cubicBezTo>
                  <a:pt x="7536371" y="1200784"/>
                  <a:pt x="7322059" y="1226593"/>
                  <a:pt x="7090902" y="1277029"/>
                </a:cubicBezTo>
                <a:lnTo>
                  <a:pt x="7051849" y="1286697"/>
                </a:lnTo>
                <a:lnTo>
                  <a:pt x="7159040" y="1295639"/>
                </a:lnTo>
                <a:lnTo>
                  <a:pt x="7259748" y="1269437"/>
                </a:lnTo>
                <a:cubicBezTo>
                  <a:pt x="7427220" y="1231229"/>
                  <a:pt x="7585682" y="1211491"/>
                  <a:pt x="7736760" y="1210067"/>
                </a:cubicBezTo>
                <a:cubicBezTo>
                  <a:pt x="7826287" y="1209224"/>
                  <a:pt x="7913222" y="1214812"/>
                  <a:pt x="7997901" y="1226799"/>
                </a:cubicBezTo>
                <a:cubicBezTo>
                  <a:pt x="8072606" y="1237363"/>
                  <a:pt x="8147152" y="1252490"/>
                  <a:pt x="8221425" y="1270995"/>
                </a:cubicBezTo>
                <a:lnTo>
                  <a:pt x="8297167" y="1292999"/>
                </a:lnTo>
                <a:lnTo>
                  <a:pt x="8408652" y="1286881"/>
                </a:lnTo>
                <a:lnTo>
                  <a:pt x="8332146" y="1267457"/>
                </a:lnTo>
                <a:cubicBezTo>
                  <a:pt x="8221193" y="1243163"/>
                  <a:pt x="8109852" y="1223596"/>
                  <a:pt x="7998750" y="1211765"/>
                </a:cubicBezTo>
                <a:cubicBezTo>
                  <a:pt x="7914071" y="1202824"/>
                  <a:pt x="7827163" y="1198667"/>
                  <a:pt x="7737688" y="1199318"/>
                </a:cubicBezTo>
                <a:close/>
                <a:moveTo>
                  <a:pt x="3156092" y="1199318"/>
                </a:moveTo>
                <a:cubicBezTo>
                  <a:pt x="2977143" y="1200621"/>
                  <a:pt x="2787928" y="1221158"/>
                  <a:pt x="2585740" y="1261129"/>
                </a:cubicBezTo>
                <a:lnTo>
                  <a:pt x="2474761" y="1287534"/>
                </a:lnTo>
                <a:lnTo>
                  <a:pt x="2578116" y="1296166"/>
                </a:lnTo>
                <a:lnTo>
                  <a:pt x="2733457" y="1257385"/>
                </a:lnTo>
                <a:cubicBezTo>
                  <a:pt x="2880573" y="1227069"/>
                  <a:pt x="3020763" y="1211332"/>
                  <a:pt x="3155104" y="1210067"/>
                </a:cubicBezTo>
                <a:cubicBezTo>
                  <a:pt x="3244666" y="1209224"/>
                  <a:pt x="3331626" y="1214812"/>
                  <a:pt x="3416306" y="1226799"/>
                </a:cubicBezTo>
                <a:cubicBezTo>
                  <a:pt x="3491012" y="1237363"/>
                  <a:pt x="3565555" y="1252490"/>
                  <a:pt x="3639830" y="1270995"/>
                </a:cubicBezTo>
                <a:lnTo>
                  <a:pt x="3726623" y="1296209"/>
                </a:lnTo>
                <a:lnTo>
                  <a:pt x="3729235" y="1296088"/>
                </a:lnTo>
                <a:lnTo>
                  <a:pt x="3839903" y="1288540"/>
                </a:lnTo>
                <a:lnTo>
                  <a:pt x="3639491" y="1244850"/>
                </a:lnTo>
                <a:cubicBezTo>
                  <a:pt x="3565396" y="1230978"/>
                  <a:pt x="3491223" y="1219652"/>
                  <a:pt x="3417155" y="1211765"/>
                </a:cubicBezTo>
                <a:cubicBezTo>
                  <a:pt x="3332475" y="1202824"/>
                  <a:pt x="3245567" y="1198667"/>
                  <a:pt x="3156092" y="1199318"/>
                </a:cubicBezTo>
                <a:close/>
                <a:moveTo>
                  <a:pt x="1275608" y="1196167"/>
                </a:moveTo>
                <a:cubicBezTo>
                  <a:pt x="1411963" y="1208699"/>
                  <a:pt x="1548699" y="1228569"/>
                  <a:pt x="1684640" y="1251928"/>
                </a:cubicBezTo>
                <a:lnTo>
                  <a:pt x="1752141" y="1264735"/>
                </a:lnTo>
                <a:lnTo>
                  <a:pt x="1963488" y="1245220"/>
                </a:lnTo>
                <a:lnTo>
                  <a:pt x="1796816" y="1229640"/>
                </a:lnTo>
                <a:cubicBezTo>
                  <a:pt x="1618190" y="1215141"/>
                  <a:pt x="1444928" y="1203684"/>
                  <a:pt x="1275608" y="1196167"/>
                </a:cubicBezTo>
                <a:close/>
                <a:moveTo>
                  <a:pt x="5855862" y="1196158"/>
                </a:moveTo>
                <a:cubicBezTo>
                  <a:pt x="5992187" y="1208687"/>
                  <a:pt x="6128937" y="1228555"/>
                  <a:pt x="6264890" y="1251915"/>
                </a:cubicBezTo>
                <a:lnTo>
                  <a:pt x="6332872" y="1264814"/>
                </a:lnTo>
                <a:lnTo>
                  <a:pt x="6544437" y="1245280"/>
                </a:lnTo>
                <a:lnTo>
                  <a:pt x="6377053" y="1229637"/>
                </a:lnTo>
                <a:cubicBezTo>
                  <a:pt x="6198425" y="1215137"/>
                  <a:pt x="6025181" y="1203678"/>
                  <a:pt x="5855862" y="1196158"/>
                </a:cubicBezTo>
                <a:close/>
                <a:moveTo>
                  <a:pt x="8068786" y="1193883"/>
                </a:moveTo>
                <a:cubicBezTo>
                  <a:pt x="8205249" y="1206412"/>
                  <a:pt x="8342031" y="1226287"/>
                  <a:pt x="8478017" y="1249650"/>
                </a:cubicBezTo>
                <a:lnTo>
                  <a:pt x="8608376" y="1274369"/>
                </a:lnTo>
                <a:lnTo>
                  <a:pt x="8855455" y="1252149"/>
                </a:lnTo>
                <a:lnTo>
                  <a:pt x="8590074" y="1227340"/>
                </a:lnTo>
                <a:cubicBezTo>
                  <a:pt x="8411430" y="1212847"/>
                  <a:pt x="8238145" y="1201400"/>
                  <a:pt x="8068786" y="1193883"/>
                </a:cubicBezTo>
                <a:close/>
                <a:moveTo>
                  <a:pt x="3487191" y="1193883"/>
                </a:moveTo>
                <a:cubicBezTo>
                  <a:pt x="3623654" y="1206412"/>
                  <a:pt x="3760436" y="1226287"/>
                  <a:pt x="3896368" y="1249650"/>
                </a:cubicBezTo>
                <a:lnTo>
                  <a:pt x="4031358" y="1275271"/>
                </a:lnTo>
                <a:lnTo>
                  <a:pt x="4277820" y="1252520"/>
                </a:lnTo>
                <a:lnTo>
                  <a:pt x="4008478" y="1227340"/>
                </a:lnTo>
                <a:cubicBezTo>
                  <a:pt x="3829835" y="1212847"/>
                  <a:pt x="3656549" y="1201400"/>
                  <a:pt x="3487191" y="1193883"/>
                </a:cubicBezTo>
                <a:close/>
                <a:moveTo>
                  <a:pt x="787941" y="1191625"/>
                </a:moveTo>
                <a:lnTo>
                  <a:pt x="724166" y="1193825"/>
                </a:lnTo>
                <a:cubicBezTo>
                  <a:pt x="517692" y="1206142"/>
                  <a:pt x="297371" y="1234472"/>
                  <a:pt x="60479" y="1278518"/>
                </a:cubicBezTo>
                <a:lnTo>
                  <a:pt x="50039" y="1280507"/>
                </a:lnTo>
                <a:lnTo>
                  <a:pt x="218092" y="1294553"/>
                </a:lnTo>
                <a:lnTo>
                  <a:pt x="373744" y="1257595"/>
                </a:lnTo>
                <a:cubicBezTo>
                  <a:pt x="677571" y="1197652"/>
                  <a:pt x="952126" y="1181407"/>
                  <a:pt x="1206099" y="1208252"/>
                </a:cubicBezTo>
                <a:cubicBezTo>
                  <a:pt x="1280377" y="1216129"/>
                  <a:pt x="1354702" y="1227452"/>
                  <a:pt x="1428906" y="1241326"/>
                </a:cubicBezTo>
                <a:lnTo>
                  <a:pt x="1595561" y="1277630"/>
                </a:lnTo>
                <a:lnTo>
                  <a:pt x="1654081" y="1273789"/>
                </a:lnTo>
                <a:lnTo>
                  <a:pt x="1734058" y="1266404"/>
                </a:lnTo>
                <a:lnTo>
                  <a:pt x="1648869" y="1250405"/>
                </a:lnTo>
                <a:cubicBezTo>
                  <a:pt x="1501085" y="1225704"/>
                  <a:pt x="1352493" y="1205476"/>
                  <a:pt x="1204640" y="1194736"/>
                </a:cubicBezTo>
                <a:lnTo>
                  <a:pt x="1157607" y="1192086"/>
                </a:lnTo>
                <a:lnTo>
                  <a:pt x="1129482" y="1192331"/>
                </a:lnTo>
                <a:close/>
                <a:moveTo>
                  <a:pt x="5368433" y="1191622"/>
                </a:moveTo>
                <a:lnTo>
                  <a:pt x="5304472" y="1193834"/>
                </a:lnTo>
                <a:cubicBezTo>
                  <a:pt x="5098105" y="1206186"/>
                  <a:pt x="4877982" y="1234649"/>
                  <a:pt x="4640077" y="1279216"/>
                </a:cubicBezTo>
                <a:lnTo>
                  <a:pt x="4632887" y="1280611"/>
                </a:lnTo>
                <a:lnTo>
                  <a:pt x="4798628" y="1294464"/>
                </a:lnTo>
                <a:lnTo>
                  <a:pt x="4953965" y="1257586"/>
                </a:lnTo>
                <a:cubicBezTo>
                  <a:pt x="5257820" y="1197641"/>
                  <a:pt x="5532370" y="1181395"/>
                  <a:pt x="5786389" y="1208241"/>
                </a:cubicBezTo>
                <a:cubicBezTo>
                  <a:pt x="5860663" y="1216117"/>
                  <a:pt x="5934977" y="1227440"/>
                  <a:pt x="6009169" y="1241314"/>
                </a:cubicBezTo>
                <a:lnTo>
                  <a:pt x="6176153" y="1277695"/>
                </a:lnTo>
                <a:lnTo>
                  <a:pt x="6235676" y="1273789"/>
                </a:lnTo>
                <a:lnTo>
                  <a:pt x="6314736" y="1266489"/>
                </a:lnTo>
                <a:lnTo>
                  <a:pt x="6229032" y="1250396"/>
                </a:lnTo>
                <a:cubicBezTo>
                  <a:pt x="6081250" y="1225695"/>
                  <a:pt x="5932671" y="1205471"/>
                  <a:pt x="5784782" y="1194735"/>
                </a:cubicBezTo>
                <a:lnTo>
                  <a:pt x="5738273" y="1192098"/>
                </a:lnTo>
                <a:lnTo>
                  <a:pt x="5711555" y="1192331"/>
                </a:lnTo>
                <a:close/>
                <a:moveTo>
                  <a:pt x="5161199" y="1191193"/>
                </a:moveTo>
                <a:lnTo>
                  <a:pt x="5003248" y="1195546"/>
                </a:lnTo>
                <a:cubicBezTo>
                  <a:pt x="4881802" y="1201722"/>
                  <a:pt x="4761019" y="1210850"/>
                  <a:pt x="4640077" y="1223379"/>
                </a:cubicBezTo>
                <a:lnTo>
                  <a:pt x="4322811" y="1252661"/>
                </a:lnTo>
                <a:lnTo>
                  <a:pt x="4562758" y="1274750"/>
                </a:lnTo>
                <a:lnTo>
                  <a:pt x="4614299" y="1279058"/>
                </a:lnTo>
                <a:lnTo>
                  <a:pt x="4639228" y="1274222"/>
                </a:lnTo>
                <a:cubicBezTo>
                  <a:pt x="4770992" y="1249519"/>
                  <a:pt x="4897397" y="1229829"/>
                  <a:pt x="5019055" y="1215060"/>
                </a:cubicBezTo>
                <a:lnTo>
                  <a:pt x="5298674" y="1191478"/>
                </a:lnTo>
                <a:close/>
                <a:moveTo>
                  <a:pt x="2966905" y="1190456"/>
                </a:moveTo>
                <a:lnTo>
                  <a:pt x="2935883" y="1191529"/>
                </a:lnTo>
                <a:cubicBezTo>
                  <a:pt x="2832682" y="1197703"/>
                  <a:pt x="2726046" y="1207902"/>
                  <a:pt x="2615487" y="1222131"/>
                </a:cubicBezTo>
                <a:lnTo>
                  <a:pt x="2300015" y="1272379"/>
                </a:lnTo>
                <a:lnTo>
                  <a:pt x="2350990" y="1277077"/>
                </a:lnTo>
                <a:lnTo>
                  <a:pt x="2350969" y="1277195"/>
                </a:lnTo>
                <a:lnTo>
                  <a:pt x="2455951" y="1285963"/>
                </a:lnTo>
                <a:lnTo>
                  <a:pt x="2509582" y="1272701"/>
                </a:lnTo>
                <a:cubicBezTo>
                  <a:pt x="2741042" y="1222265"/>
                  <a:pt x="2955715" y="1196456"/>
                  <a:pt x="3157227" y="1194990"/>
                </a:cubicBezTo>
                <a:cubicBezTo>
                  <a:pt x="3246788" y="1194339"/>
                  <a:pt x="3333749" y="1198496"/>
                  <a:pt x="3418429" y="1207437"/>
                </a:cubicBezTo>
                <a:cubicBezTo>
                  <a:pt x="3492709" y="1215324"/>
                  <a:pt x="3567042" y="1226657"/>
                  <a:pt x="3641256" y="1240538"/>
                </a:cubicBezTo>
                <a:lnTo>
                  <a:pt x="3856409" y="1287414"/>
                </a:lnTo>
                <a:lnTo>
                  <a:pt x="4012893" y="1276741"/>
                </a:lnTo>
                <a:lnTo>
                  <a:pt x="3860555" y="1248127"/>
                </a:lnTo>
                <a:cubicBezTo>
                  <a:pt x="3712790" y="1223411"/>
                  <a:pt x="3564230" y="1203166"/>
                  <a:pt x="3416306" y="1192403"/>
                </a:cubicBezTo>
                <a:lnTo>
                  <a:pt x="3397199" y="1191334"/>
                </a:lnTo>
                <a:close/>
                <a:moveTo>
                  <a:pt x="2805286" y="1188578"/>
                </a:moveTo>
                <a:lnTo>
                  <a:pt x="2634877" y="1193257"/>
                </a:lnTo>
                <a:cubicBezTo>
                  <a:pt x="2513377" y="1199436"/>
                  <a:pt x="2392513" y="1208576"/>
                  <a:pt x="2271543" y="1221105"/>
                </a:cubicBezTo>
                <a:lnTo>
                  <a:pt x="2007734" y="1245442"/>
                </a:lnTo>
                <a:lnTo>
                  <a:pt x="2279680" y="1270505"/>
                </a:lnTo>
                <a:lnTo>
                  <a:pt x="2650529" y="1212804"/>
                </a:lnTo>
                <a:lnTo>
                  <a:pt x="2917620" y="1190292"/>
                </a:lnTo>
                <a:close/>
                <a:moveTo>
                  <a:pt x="7626623" y="1187754"/>
                </a:moveTo>
                <a:lnTo>
                  <a:pt x="7517481" y="1191529"/>
                </a:lnTo>
                <a:cubicBezTo>
                  <a:pt x="7414278" y="1197703"/>
                  <a:pt x="7307642" y="1207902"/>
                  <a:pt x="7197082" y="1222131"/>
                </a:cubicBezTo>
                <a:lnTo>
                  <a:pt x="6881079" y="1272463"/>
                </a:lnTo>
                <a:lnTo>
                  <a:pt x="6931129" y="1277077"/>
                </a:lnTo>
                <a:lnTo>
                  <a:pt x="6931203" y="1276634"/>
                </a:lnTo>
                <a:lnTo>
                  <a:pt x="7039026" y="1285628"/>
                </a:lnTo>
                <a:lnTo>
                  <a:pt x="7091334" y="1272701"/>
                </a:lnTo>
                <a:cubicBezTo>
                  <a:pt x="7322880" y="1222265"/>
                  <a:pt x="7537445" y="1196456"/>
                  <a:pt x="7738882" y="1194990"/>
                </a:cubicBezTo>
                <a:cubicBezTo>
                  <a:pt x="7828410" y="1194339"/>
                  <a:pt x="7915344" y="1198496"/>
                  <a:pt x="8000024" y="1207437"/>
                </a:cubicBezTo>
                <a:cubicBezTo>
                  <a:pt x="8111444" y="1219268"/>
                  <a:pt x="8222984" y="1238851"/>
                  <a:pt x="8334061" y="1263159"/>
                </a:cubicBezTo>
                <a:lnTo>
                  <a:pt x="8424174" y="1286029"/>
                </a:lnTo>
                <a:lnTo>
                  <a:pt x="8564117" y="1278350"/>
                </a:lnTo>
                <a:lnTo>
                  <a:pt x="8590449" y="1275982"/>
                </a:lnTo>
                <a:lnTo>
                  <a:pt x="8442150" y="1248127"/>
                </a:lnTo>
                <a:cubicBezTo>
                  <a:pt x="8294386" y="1223411"/>
                  <a:pt x="8145825" y="1203166"/>
                  <a:pt x="7997901" y="1192403"/>
                </a:cubicBezTo>
                <a:cubicBezTo>
                  <a:pt x="7980923" y="1191719"/>
                  <a:pt x="7964369" y="1190353"/>
                  <a:pt x="7947391" y="1189555"/>
                </a:cubicBezTo>
                <a:lnTo>
                  <a:pt x="7896549" y="1188437"/>
                </a:lnTo>
                <a:close/>
                <a:moveTo>
                  <a:pt x="926127" y="1186858"/>
                </a:moveTo>
                <a:lnTo>
                  <a:pt x="904071" y="1187619"/>
                </a:lnTo>
                <a:lnTo>
                  <a:pt x="966395" y="1187745"/>
                </a:lnTo>
                <a:close/>
                <a:moveTo>
                  <a:pt x="7451721" y="1186798"/>
                </a:moveTo>
                <a:lnTo>
                  <a:pt x="7216473" y="1193257"/>
                </a:lnTo>
                <a:cubicBezTo>
                  <a:pt x="7094972" y="1199436"/>
                  <a:pt x="6974107" y="1208576"/>
                  <a:pt x="6853137" y="1221105"/>
                </a:cubicBezTo>
                <a:lnTo>
                  <a:pt x="6588635" y="1245506"/>
                </a:lnTo>
                <a:lnTo>
                  <a:pt x="6860736" y="1270588"/>
                </a:lnTo>
                <a:lnTo>
                  <a:pt x="7232125" y="1212804"/>
                </a:lnTo>
                <a:lnTo>
                  <a:pt x="7532163" y="1187515"/>
                </a:lnTo>
                <a:lnTo>
                  <a:pt x="7490263" y="1187409"/>
                </a:lnTo>
                <a:close/>
                <a:moveTo>
                  <a:pt x="790869" y="1185436"/>
                </a:moveTo>
                <a:lnTo>
                  <a:pt x="724790" y="1187256"/>
                </a:lnTo>
                <a:lnTo>
                  <a:pt x="768244" y="1187344"/>
                </a:lnTo>
                <a:close/>
                <a:moveTo>
                  <a:pt x="5370397" y="1185429"/>
                </a:moveTo>
                <a:lnTo>
                  <a:pt x="5318747" y="1186852"/>
                </a:lnTo>
                <a:lnTo>
                  <a:pt x="5353654" y="1186841"/>
                </a:lnTo>
                <a:close/>
                <a:moveTo>
                  <a:pt x="3137860" y="1184544"/>
                </a:moveTo>
                <a:lnTo>
                  <a:pt x="3084104" y="1186403"/>
                </a:lnTo>
                <a:lnTo>
                  <a:pt x="3236369" y="1186714"/>
                </a:lnTo>
                <a:close/>
                <a:moveTo>
                  <a:pt x="7583630" y="1183177"/>
                </a:moveTo>
                <a:lnTo>
                  <a:pt x="7577723" y="1183339"/>
                </a:lnTo>
                <a:lnTo>
                  <a:pt x="7581590" y="1183349"/>
                </a:lnTo>
                <a:close/>
                <a:moveTo>
                  <a:pt x="3002033" y="1183177"/>
                </a:moveTo>
                <a:lnTo>
                  <a:pt x="2905790" y="1185819"/>
                </a:lnTo>
                <a:lnTo>
                  <a:pt x="2922394" y="1186073"/>
                </a:lnTo>
                <a:lnTo>
                  <a:pt x="2966610" y="1186163"/>
                </a:lnTo>
                <a:close/>
                <a:moveTo>
                  <a:pt x="4561909" y="1182273"/>
                </a:moveTo>
                <a:lnTo>
                  <a:pt x="4561060" y="1182281"/>
                </a:lnTo>
                <a:lnTo>
                  <a:pt x="4561060" y="1182367"/>
                </a:lnTo>
                <a:lnTo>
                  <a:pt x="4557472" y="1182312"/>
                </a:lnTo>
                <a:lnTo>
                  <a:pt x="3497937" y="1191540"/>
                </a:lnTo>
                <a:lnTo>
                  <a:pt x="3487287" y="1191518"/>
                </a:lnTo>
                <a:lnTo>
                  <a:pt x="3945234" y="1217901"/>
                </a:lnTo>
                <a:lnTo>
                  <a:pt x="4299523" y="1250517"/>
                </a:lnTo>
                <a:lnTo>
                  <a:pt x="4640077" y="1219082"/>
                </a:lnTo>
                <a:lnTo>
                  <a:pt x="5049961" y="1189833"/>
                </a:lnTo>
                <a:lnTo>
                  <a:pt x="4561060" y="1182380"/>
                </a:lnTo>
                <a:lnTo>
                  <a:pt x="4561060" y="1182367"/>
                </a:lnTo>
                <a:lnTo>
                  <a:pt x="4561909" y="1182380"/>
                </a:lnTo>
                <a:close/>
                <a:moveTo>
                  <a:pt x="2348220" y="1181606"/>
                </a:moveTo>
                <a:lnTo>
                  <a:pt x="2270269" y="1182380"/>
                </a:lnTo>
                <a:lnTo>
                  <a:pt x="1249437" y="1191285"/>
                </a:lnTo>
                <a:lnTo>
                  <a:pt x="1439988" y="1200160"/>
                </a:lnTo>
                <a:cubicBezTo>
                  <a:pt x="1536376" y="1205754"/>
                  <a:pt x="1634104" y="1212466"/>
                  <a:pt x="1733444" y="1220163"/>
                </a:cubicBezTo>
                <a:lnTo>
                  <a:pt x="1984389" y="1243290"/>
                </a:lnTo>
                <a:lnTo>
                  <a:pt x="2271543" y="1216777"/>
                </a:lnTo>
                <a:lnTo>
                  <a:pt x="2691147" y="1186837"/>
                </a:lnTo>
                <a:close/>
                <a:moveTo>
                  <a:pt x="7059157" y="1180579"/>
                </a:moveTo>
                <a:lnTo>
                  <a:pt x="6851863" y="1182380"/>
                </a:lnTo>
                <a:lnTo>
                  <a:pt x="5829938" y="1191298"/>
                </a:lnTo>
                <a:lnTo>
                  <a:pt x="6020152" y="1200152"/>
                </a:lnTo>
                <a:cubicBezTo>
                  <a:pt x="6116544" y="1205745"/>
                  <a:pt x="6214272" y="1212457"/>
                  <a:pt x="6313612" y="1220154"/>
                </a:cubicBezTo>
                <a:lnTo>
                  <a:pt x="6565293" y="1243354"/>
                </a:lnTo>
                <a:lnTo>
                  <a:pt x="6853137" y="1216777"/>
                </a:lnTo>
                <a:cubicBezTo>
                  <a:pt x="6996391" y="1202084"/>
                  <a:pt x="7139434" y="1192061"/>
                  <a:pt x="7283538" y="1186067"/>
                </a:cubicBezTo>
                <a:lnTo>
                  <a:pt x="7346292" y="1185128"/>
                </a:lnTo>
                <a:close/>
                <a:moveTo>
                  <a:pt x="3987116" y="1173635"/>
                </a:moveTo>
                <a:cubicBezTo>
                  <a:pt x="3699125" y="1171376"/>
                  <a:pt x="3410700" y="1171961"/>
                  <a:pt x="3123880" y="1173911"/>
                </a:cubicBezTo>
                <a:lnTo>
                  <a:pt x="2518694" y="1179915"/>
                </a:lnTo>
                <a:lnTo>
                  <a:pt x="2813048" y="1184405"/>
                </a:lnTo>
                <a:lnTo>
                  <a:pt x="3138710" y="1179532"/>
                </a:lnTo>
                <a:cubicBezTo>
                  <a:pt x="3215961" y="1178849"/>
                  <a:pt x="3291938" y="1180330"/>
                  <a:pt x="3366219" y="1184544"/>
                </a:cubicBezTo>
                <a:lnTo>
                  <a:pt x="3410040" y="1187068"/>
                </a:lnTo>
                <a:lnTo>
                  <a:pt x="3497831" y="1187247"/>
                </a:lnTo>
                <a:lnTo>
                  <a:pt x="4377825" y="1179579"/>
                </a:lnTo>
                <a:close/>
                <a:moveTo>
                  <a:pt x="7992755" y="1172471"/>
                </a:moveTo>
                <a:lnTo>
                  <a:pt x="7234240" y="1179059"/>
                </a:lnTo>
                <a:lnTo>
                  <a:pt x="7485724" y="1183042"/>
                </a:lnTo>
                <a:lnTo>
                  <a:pt x="7720305" y="1179532"/>
                </a:lnTo>
                <a:lnTo>
                  <a:pt x="7934084" y="1184241"/>
                </a:lnTo>
                <a:lnTo>
                  <a:pt x="8051734" y="1184539"/>
                </a:lnTo>
                <a:lnTo>
                  <a:pt x="8839607" y="1177756"/>
                </a:lnTo>
                <a:lnTo>
                  <a:pt x="8568712" y="1173635"/>
                </a:lnTo>
                <a:cubicBezTo>
                  <a:pt x="8376717" y="1172129"/>
                  <a:pt x="8184530" y="1171887"/>
                  <a:pt x="7992755" y="1172471"/>
                </a:cubicBezTo>
                <a:close/>
                <a:moveTo>
                  <a:pt x="5779719" y="1171671"/>
                </a:moveTo>
                <a:lnTo>
                  <a:pt x="4733013" y="1180783"/>
                </a:lnTo>
                <a:lnTo>
                  <a:pt x="5135479" y="1186911"/>
                </a:lnTo>
                <a:lnTo>
                  <a:pt x="5169252" y="1186900"/>
                </a:lnTo>
                <a:lnTo>
                  <a:pt x="5507040" y="1181843"/>
                </a:lnTo>
                <a:lnTo>
                  <a:pt x="5728133" y="1186721"/>
                </a:lnTo>
                <a:lnTo>
                  <a:pt x="5998014" y="1186634"/>
                </a:lnTo>
                <a:lnTo>
                  <a:pt x="6762478" y="1179045"/>
                </a:lnTo>
                <a:lnTo>
                  <a:pt x="6355706" y="1172846"/>
                </a:lnTo>
                <a:cubicBezTo>
                  <a:pt x="6163711" y="1171335"/>
                  <a:pt x="5971513" y="1171089"/>
                  <a:pt x="5779719" y="1171671"/>
                </a:cubicBezTo>
                <a:close/>
                <a:moveTo>
                  <a:pt x="1200876" y="1171403"/>
                </a:moveTo>
                <a:lnTo>
                  <a:pt x="151246" y="1180781"/>
                </a:lnTo>
                <a:lnTo>
                  <a:pt x="553881" y="1186911"/>
                </a:lnTo>
                <a:lnTo>
                  <a:pt x="584679" y="1186973"/>
                </a:lnTo>
                <a:lnTo>
                  <a:pt x="926894" y="1181853"/>
                </a:lnTo>
                <a:cubicBezTo>
                  <a:pt x="1004215" y="1181142"/>
                  <a:pt x="1080115" y="1182573"/>
                  <a:pt x="1154588" y="1186867"/>
                </a:cubicBezTo>
                <a:lnTo>
                  <a:pt x="1172462" y="1187700"/>
                </a:lnTo>
                <a:lnTo>
                  <a:pt x="2179391" y="1178948"/>
                </a:lnTo>
                <a:lnTo>
                  <a:pt x="1776940" y="1172745"/>
                </a:lnTo>
                <a:cubicBezTo>
                  <a:pt x="1584939" y="1171179"/>
                  <a:pt x="1392720" y="1170866"/>
                  <a:pt x="1200876" y="1171403"/>
                </a:cubicBezTo>
                <a:close/>
                <a:moveTo>
                  <a:pt x="1200835" y="1167377"/>
                </a:moveTo>
                <a:cubicBezTo>
                  <a:pt x="1584536" y="1166214"/>
                  <a:pt x="1969751" y="1168362"/>
                  <a:pt x="2351712" y="1177312"/>
                </a:cubicBezTo>
                <a:lnTo>
                  <a:pt x="2351712" y="1177368"/>
                </a:lnTo>
                <a:lnTo>
                  <a:pt x="2354929" y="1177417"/>
                </a:lnTo>
                <a:lnTo>
                  <a:pt x="3411053" y="1168171"/>
                </a:lnTo>
                <a:cubicBezTo>
                  <a:pt x="3602882" y="1167587"/>
                  <a:pt x="3795096" y="1167837"/>
                  <a:pt x="3987103" y="1169356"/>
                </a:cubicBezTo>
                <a:lnTo>
                  <a:pt x="4553971" y="1178044"/>
                </a:lnTo>
                <a:lnTo>
                  <a:pt x="4637815" y="1177313"/>
                </a:lnTo>
                <a:cubicBezTo>
                  <a:pt x="5013739" y="1173016"/>
                  <a:pt x="5395920" y="1168541"/>
                  <a:pt x="5779613" y="1167378"/>
                </a:cubicBezTo>
                <a:cubicBezTo>
                  <a:pt x="5971460" y="1166796"/>
                  <a:pt x="6163684" y="1167043"/>
                  <a:pt x="6355693" y="1168553"/>
                </a:cubicBezTo>
                <a:lnTo>
                  <a:pt x="6930479" y="1177313"/>
                </a:lnTo>
                <a:lnTo>
                  <a:pt x="6930479" y="1174247"/>
                </a:lnTo>
                <a:lnTo>
                  <a:pt x="7061520" y="1176323"/>
                </a:lnTo>
                <a:lnTo>
                  <a:pt x="7992649" y="1168171"/>
                </a:lnTo>
                <a:cubicBezTo>
                  <a:pt x="8184477" y="1167587"/>
                  <a:pt x="8376691" y="1167837"/>
                  <a:pt x="8568698" y="1169356"/>
                </a:cubicBezTo>
                <a:lnTo>
                  <a:pt x="9017082" y="1176228"/>
                </a:lnTo>
                <a:lnTo>
                  <a:pt x="9144000" y="1175136"/>
                </a:lnTo>
                <a:lnTo>
                  <a:pt x="9144000" y="1179429"/>
                </a:lnTo>
                <a:lnTo>
                  <a:pt x="9143515" y="1179433"/>
                </a:lnTo>
                <a:lnTo>
                  <a:pt x="9143515" y="1182380"/>
                </a:lnTo>
                <a:lnTo>
                  <a:pt x="9019799" y="1180497"/>
                </a:lnTo>
                <a:lnTo>
                  <a:pt x="8051463" y="1188829"/>
                </a:lnTo>
                <a:lnTo>
                  <a:pt x="8020862" y="1188752"/>
                </a:lnTo>
                <a:lnTo>
                  <a:pt x="8526830" y="1217901"/>
                </a:lnTo>
                <a:lnTo>
                  <a:pt x="8877410" y="1250175"/>
                </a:lnTo>
                <a:lnTo>
                  <a:pt x="9144000" y="1226200"/>
                </a:lnTo>
                <a:lnTo>
                  <a:pt x="9144000" y="1230496"/>
                </a:lnTo>
                <a:lnTo>
                  <a:pt x="8901003" y="1252347"/>
                </a:lnTo>
                <a:lnTo>
                  <a:pt x="9144000" y="1274717"/>
                </a:lnTo>
                <a:lnTo>
                  <a:pt x="9144000" y="1276606"/>
                </a:lnTo>
                <a:lnTo>
                  <a:pt x="9143515" y="1279078"/>
                </a:lnTo>
                <a:lnTo>
                  <a:pt x="8878864" y="1254338"/>
                </a:lnTo>
                <a:lnTo>
                  <a:pt x="8623727" y="1277280"/>
                </a:lnTo>
                <a:lnTo>
                  <a:pt x="8882473" y="1326345"/>
                </a:lnTo>
                <a:lnTo>
                  <a:pt x="8908318" y="1331374"/>
                </a:lnTo>
                <a:lnTo>
                  <a:pt x="8959605" y="1321736"/>
                </a:lnTo>
                <a:lnTo>
                  <a:pt x="9144000" y="1285637"/>
                </a:lnTo>
                <a:lnTo>
                  <a:pt x="9144000" y="1289944"/>
                </a:lnTo>
                <a:lnTo>
                  <a:pt x="8960329" y="1326037"/>
                </a:lnTo>
                <a:lnTo>
                  <a:pt x="8919915" y="1333631"/>
                </a:lnTo>
                <a:lnTo>
                  <a:pt x="9092072" y="1367132"/>
                </a:lnTo>
                <a:lnTo>
                  <a:pt x="9144000" y="1352167"/>
                </a:lnTo>
                <a:lnTo>
                  <a:pt x="9144000" y="1356483"/>
                </a:lnTo>
                <a:lnTo>
                  <a:pt x="9101102" y="1368890"/>
                </a:lnTo>
                <a:lnTo>
                  <a:pt x="9143515" y="1377143"/>
                </a:lnTo>
                <a:lnTo>
                  <a:pt x="9143090" y="1381471"/>
                </a:lnTo>
                <a:lnTo>
                  <a:pt x="9091952" y="1371536"/>
                </a:lnTo>
                <a:lnTo>
                  <a:pt x="8959638" y="1409803"/>
                </a:lnTo>
                <a:lnTo>
                  <a:pt x="8920891" y="1420946"/>
                </a:lnTo>
                <a:lnTo>
                  <a:pt x="9045349" y="1456608"/>
                </a:lnTo>
                <a:lnTo>
                  <a:pt x="9144000" y="1418642"/>
                </a:lnTo>
                <a:lnTo>
                  <a:pt x="9144000" y="1422923"/>
                </a:lnTo>
                <a:lnTo>
                  <a:pt x="9051625" y="1458407"/>
                </a:lnTo>
                <a:lnTo>
                  <a:pt x="9144000" y="1484876"/>
                </a:lnTo>
                <a:lnTo>
                  <a:pt x="9144000" y="1489456"/>
                </a:lnTo>
                <a:lnTo>
                  <a:pt x="9044596" y="1461107"/>
                </a:lnTo>
                <a:lnTo>
                  <a:pt x="8958183" y="1494301"/>
                </a:lnTo>
                <a:lnTo>
                  <a:pt x="8915719" y="1510642"/>
                </a:lnTo>
                <a:lnTo>
                  <a:pt x="9022485" y="1551642"/>
                </a:lnTo>
                <a:lnTo>
                  <a:pt x="9144000" y="1492109"/>
                </a:lnTo>
                <a:lnTo>
                  <a:pt x="9144000" y="1496316"/>
                </a:lnTo>
                <a:lnTo>
                  <a:pt x="9026807" y="1553301"/>
                </a:lnTo>
                <a:lnTo>
                  <a:pt x="9111658" y="1585885"/>
                </a:lnTo>
                <a:lnTo>
                  <a:pt x="9144000" y="1566676"/>
                </a:lnTo>
                <a:lnTo>
                  <a:pt x="9144000" y="1571750"/>
                </a:lnTo>
                <a:lnTo>
                  <a:pt x="9116918" y="1587905"/>
                </a:lnTo>
                <a:lnTo>
                  <a:pt x="9144000" y="1598304"/>
                </a:lnTo>
                <a:lnTo>
                  <a:pt x="9144000" y="1599453"/>
                </a:lnTo>
                <a:lnTo>
                  <a:pt x="9143090" y="1601975"/>
                </a:lnTo>
                <a:lnTo>
                  <a:pt x="9112786" y="1590370"/>
                </a:lnTo>
                <a:lnTo>
                  <a:pt x="9010964" y="1651109"/>
                </a:lnTo>
                <a:lnTo>
                  <a:pt x="9086840" y="1687945"/>
                </a:lnTo>
                <a:lnTo>
                  <a:pt x="9144000" y="1647437"/>
                </a:lnTo>
                <a:lnTo>
                  <a:pt x="9144000" y="1651753"/>
                </a:lnTo>
                <a:lnTo>
                  <a:pt x="9090470" y="1689708"/>
                </a:lnTo>
                <a:lnTo>
                  <a:pt x="9144000" y="1715696"/>
                </a:lnTo>
                <a:lnTo>
                  <a:pt x="9144000" y="1716881"/>
                </a:lnTo>
                <a:lnTo>
                  <a:pt x="9143090" y="1719403"/>
                </a:lnTo>
                <a:lnTo>
                  <a:pt x="9086960" y="1692196"/>
                </a:lnTo>
                <a:lnTo>
                  <a:pt x="9000161" y="1753742"/>
                </a:lnTo>
                <a:lnTo>
                  <a:pt x="9144000" y="1838960"/>
                </a:lnTo>
                <a:lnTo>
                  <a:pt x="9144000" y="1841760"/>
                </a:lnTo>
                <a:lnTo>
                  <a:pt x="9143090" y="1843322"/>
                </a:lnTo>
                <a:lnTo>
                  <a:pt x="8996394" y="1756413"/>
                </a:lnTo>
                <a:lnTo>
                  <a:pt x="8951051" y="1788564"/>
                </a:lnTo>
                <a:lnTo>
                  <a:pt x="8921151" y="1809738"/>
                </a:lnTo>
                <a:lnTo>
                  <a:pt x="9144000" y="1966276"/>
                </a:lnTo>
                <a:lnTo>
                  <a:pt x="9144000" y="1969211"/>
                </a:lnTo>
                <a:lnTo>
                  <a:pt x="9143090" y="1970773"/>
                </a:lnTo>
                <a:lnTo>
                  <a:pt x="8917577" y="1812269"/>
                </a:lnTo>
                <a:lnTo>
                  <a:pt x="8734293" y="1942064"/>
                </a:lnTo>
                <a:cubicBezTo>
                  <a:pt x="8519167" y="2090036"/>
                  <a:pt x="8306762" y="2216358"/>
                  <a:pt x="8077481" y="2275422"/>
                </a:cubicBezTo>
                <a:cubicBezTo>
                  <a:pt x="7660765" y="2382833"/>
                  <a:pt x="7224083" y="2170199"/>
                  <a:pt x="6930479" y="1973302"/>
                </a:cubicBezTo>
                <a:lnTo>
                  <a:pt x="6932652" y="1969724"/>
                </a:lnTo>
                <a:cubicBezTo>
                  <a:pt x="7225428" y="2166621"/>
                  <a:pt x="7661490" y="2378525"/>
                  <a:pt x="8076756" y="2271844"/>
                </a:cubicBezTo>
                <a:cubicBezTo>
                  <a:pt x="8305572" y="2212780"/>
                  <a:pt x="8517803" y="2086868"/>
                  <a:pt x="8732565" y="1939101"/>
                </a:cubicBezTo>
                <a:lnTo>
                  <a:pt x="8914491" y="1810100"/>
                </a:lnTo>
                <a:lnTo>
                  <a:pt x="8871012" y="1779540"/>
                </a:lnTo>
                <a:lnTo>
                  <a:pt x="8836440" y="1755142"/>
                </a:lnTo>
                <a:lnTo>
                  <a:pt x="8735772" y="1815129"/>
                </a:lnTo>
                <a:cubicBezTo>
                  <a:pt x="8518784" y="1940754"/>
                  <a:pt x="8305361" y="2047755"/>
                  <a:pt x="8078258" y="2097142"/>
                </a:cubicBezTo>
                <a:cubicBezTo>
                  <a:pt x="7785686" y="2160423"/>
                  <a:pt x="7453577" y="2102552"/>
                  <a:pt x="7088795" y="1924980"/>
                </a:cubicBezTo>
                <a:lnTo>
                  <a:pt x="6931793" y="1842246"/>
                </a:lnTo>
                <a:lnTo>
                  <a:pt x="6932618" y="1842735"/>
                </a:lnTo>
                <a:lnTo>
                  <a:pt x="6930496" y="1846302"/>
                </a:lnTo>
                <a:lnTo>
                  <a:pt x="6695160" y="1706816"/>
                </a:lnTo>
                <a:lnTo>
                  <a:pt x="6628677" y="1753371"/>
                </a:lnTo>
                <a:lnTo>
                  <a:pt x="6660520" y="1775925"/>
                </a:lnTo>
                <a:cubicBezTo>
                  <a:pt x="6748602" y="1839666"/>
                  <a:pt x="6840292" y="1904795"/>
                  <a:pt x="6932618" y="1967092"/>
                </a:cubicBezTo>
                <a:lnTo>
                  <a:pt x="6930496" y="1970701"/>
                </a:lnTo>
                <a:cubicBezTo>
                  <a:pt x="6838806" y="1909125"/>
                  <a:pt x="6747116" y="1843275"/>
                  <a:pt x="6658397" y="1779534"/>
                </a:cubicBezTo>
                <a:lnTo>
                  <a:pt x="6625007" y="1755941"/>
                </a:lnTo>
                <a:lnTo>
                  <a:pt x="6581059" y="1786716"/>
                </a:lnTo>
                <a:cubicBezTo>
                  <a:pt x="6289031" y="1996513"/>
                  <a:pt x="6013133" y="2194807"/>
                  <a:pt x="5707523" y="2273624"/>
                </a:cubicBezTo>
                <a:cubicBezTo>
                  <a:pt x="5290705" y="2381028"/>
                  <a:pt x="4853937" y="2168383"/>
                  <a:pt x="4560636" y="1971456"/>
                </a:cubicBezTo>
                <a:lnTo>
                  <a:pt x="4560759" y="1971244"/>
                </a:lnTo>
                <a:lnTo>
                  <a:pt x="4561060" y="1971456"/>
                </a:lnTo>
                <a:lnTo>
                  <a:pt x="4563358" y="1968168"/>
                </a:lnTo>
                <a:lnTo>
                  <a:pt x="4806676" y="2113111"/>
                </a:lnTo>
                <a:cubicBezTo>
                  <a:pt x="5072294" y="2250802"/>
                  <a:pt x="5395334" y="2350020"/>
                  <a:pt x="5706674" y="2269979"/>
                </a:cubicBezTo>
                <a:cubicBezTo>
                  <a:pt x="6011860" y="2191277"/>
                  <a:pt x="6287333" y="1993666"/>
                  <a:pt x="6578936" y="1783868"/>
                </a:cubicBezTo>
                <a:lnTo>
                  <a:pt x="6621837" y="1753701"/>
                </a:lnTo>
                <a:lnTo>
                  <a:pt x="6552616" y="1704790"/>
                </a:lnTo>
                <a:lnTo>
                  <a:pt x="6365852" y="1816168"/>
                </a:lnTo>
                <a:cubicBezTo>
                  <a:pt x="6148960" y="1941772"/>
                  <a:pt x="5935351" y="2048763"/>
                  <a:pt x="5708372" y="2098223"/>
                </a:cubicBezTo>
                <a:cubicBezTo>
                  <a:pt x="5373899" y="2170547"/>
                  <a:pt x="4988066" y="2084555"/>
                  <a:pt x="4560636" y="1843322"/>
                </a:cubicBezTo>
                <a:lnTo>
                  <a:pt x="4412941" y="1755683"/>
                </a:lnTo>
                <a:lnTo>
                  <a:pt x="4368695" y="1786696"/>
                </a:lnTo>
                <a:lnTo>
                  <a:pt x="4336954" y="1809170"/>
                </a:lnTo>
                <a:lnTo>
                  <a:pt x="4563607" y="1967811"/>
                </a:lnTo>
                <a:lnTo>
                  <a:pt x="4563358" y="1968168"/>
                </a:lnTo>
                <a:lnTo>
                  <a:pt x="4562758" y="1967811"/>
                </a:lnTo>
                <a:lnTo>
                  <a:pt x="4560759" y="1971244"/>
                </a:lnTo>
                <a:lnTo>
                  <a:pt x="4333573" y="1811564"/>
                </a:lnTo>
                <a:lnTo>
                  <a:pt x="4151909" y="1940188"/>
                </a:lnTo>
                <a:cubicBezTo>
                  <a:pt x="3936793" y="2088157"/>
                  <a:pt x="3724481" y="2214491"/>
                  <a:pt x="3495097" y="2273581"/>
                </a:cubicBezTo>
                <a:cubicBezTo>
                  <a:pt x="3078460" y="2380964"/>
                  <a:pt x="2641658" y="2168309"/>
                  <a:pt x="2348124" y="1970701"/>
                </a:cubicBezTo>
                <a:lnTo>
                  <a:pt x="2348753" y="1969631"/>
                </a:lnTo>
                <a:lnTo>
                  <a:pt x="2078232" y="1779507"/>
                </a:lnTo>
                <a:lnTo>
                  <a:pt x="2044628" y="1755771"/>
                </a:lnTo>
                <a:lnTo>
                  <a:pt x="1999462" y="1787399"/>
                </a:lnTo>
                <a:cubicBezTo>
                  <a:pt x="1707437" y="1997197"/>
                  <a:pt x="1431539" y="2195605"/>
                  <a:pt x="1125927" y="2274307"/>
                </a:cubicBezTo>
                <a:cubicBezTo>
                  <a:pt x="761209" y="2368286"/>
                  <a:pt x="380894" y="2217228"/>
                  <a:pt x="95310" y="2046068"/>
                </a:cubicBezTo>
                <a:lnTo>
                  <a:pt x="0" y="1985467"/>
                </a:lnTo>
                <a:lnTo>
                  <a:pt x="0" y="1980589"/>
                </a:lnTo>
                <a:lnTo>
                  <a:pt x="97374" y="2042505"/>
                </a:lnTo>
                <a:cubicBezTo>
                  <a:pt x="382692" y="2213522"/>
                  <a:pt x="761846" y="2364058"/>
                  <a:pt x="1125078" y="2270776"/>
                </a:cubicBezTo>
                <a:cubicBezTo>
                  <a:pt x="1430266" y="2191960"/>
                  <a:pt x="1705738" y="1994349"/>
                  <a:pt x="1997340" y="1784552"/>
                </a:cubicBezTo>
                <a:lnTo>
                  <a:pt x="2041455" y="1753531"/>
                </a:lnTo>
                <a:lnTo>
                  <a:pt x="1971590" y="1704181"/>
                </a:lnTo>
                <a:lnTo>
                  <a:pt x="1783645" y="1816168"/>
                </a:lnTo>
                <a:cubicBezTo>
                  <a:pt x="1566676" y="1941772"/>
                  <a:pt x="1353226" y="2048763"/>
                  <a:pt x="1125927" y="2098223"/>
                </a:cubicBezTo>
                <a:cubicBezTo>
                  <a:pt x="833261" y="2161507"/>
                  <a:pt x="501275" y="2103580"/>
                  <a:pt x="136506" y="1926502"/>
                </a:cubicBezTo>
                <a:lnTo>
                  <a:pt x="0" y="1854782"/>
                </a:lnTo>
                <a:lnTo>
                  <a:pt x="0" y="1850025"/>
                </a:lnTo>
                <a:lnTo>
                  <a:pt x="138153" y="1922632"/>
                </a:lnTo>
                <a:cubicBezTo>
                  <a:pt x="501812" y="2099252"/>
                  <a:pt x="832730" y="2157179"/>
                  <a:pt x="1124652" y="2093895"/>
                </a:cubicBezTo>
                <a:cubicBezTo>
                  <a:pt x="1351633" y="2044521"/>
                  <a:pt x="1564766" y="1937935"/>
                  <a:pt x="1781596" y="1812481"/>
                </a:cubicBezTo>
                <a:lnTo>
                  <a:pt x="1967820" y="1701518"/>
                </a:lnTo>
                <a:lnTo>
                  <a:pt x="1888952" y="1645810"/>
                </a:lnTo>
                <a:lnTo>
                  <a:pt x="1784362" y="1696926"/>
                </a:lnTo>
                <a:cubicBezTo>
                  <a:pt x="1565722" y="1800746"/>
                  <a:pt x="1351316" y="1888966"/>
                  <a:pt x="1125927" y="1929200"/>
                </a:cubicBezTo>
                <a:cubicBezTo>
                  <a:pt x="833261" y="1981222"/>
                  <a:pt x="501275" y="1934009"/>
                  <a:pt x="137360" y="1788017"/>
                </a:cubicBezTo>
                <a:lnTo>
                  <a:pt x="0" y="1728328"/>
                </a:lnTo>
                <a:lnTo>
                  <a:pt x="0" y="1724038"/>
                </a:lnTo>
                <a:lnTo>
                  <a:pt x="138861" y="1784223"/>
                </a:lnTo>
                <a:cubicBezTo>
                  <a:pt x="502236" y="1929681"/>
                  <a:pt x="833155" y="1976894"/>
                  <a:pt x="1125078" y="1924872"/>
                </a:cubicBezTo>
                <a:cubicBezTo>
                  <a:pt x="1350147" y="1884638"/>
                  <a:pt x="1564236" y="1796418"/>
                  <a:pt x="1782558" y="1692598"/>
                </a:cubicBezTo>
                <a:lnTo>
                  <a:pt x="1884532" y="1642688"/>
                </a:lnTo>
                <a:lnTo>
                  <a:pt x="1861481" y="1626406"/>
                </a:lnTo>
                <a:lnTo>
                  <a:pt x="1790885" y="1580783"/>
                </a:lnTo>
                <a:lnTo>
                  <a:pt x="1790867" y="1580790"/>
                </a:lnTo>
                <a:cubicBezTo>
                  <a:pt x="1572565" y="1662518"/>
                  <a:pt x="1349723" y="1735661"/>
                  <a:pt x="1125927" y="1767353"/>
                </a:cubicBezTo>
                <a:cubicBezTo>
                  <a:pt x="828804" y="1809410"/>
                  <a:pt x="505035" y="1772984"/>
                  <a:pt x="138694" y="1656703"/>
                </a:cubicBezTo>
                <a:lnTo>
                  <a:pt x="27013" y="1618420"/>
                </a:lnTo>
                <a:lnTo>
                  <a:pt x="0" y="1636508"/>
                </a:lnTo>
                <a:lnTo>
                  <a:pt x="0" y="1631357"/>
                </a:lnTo>
                <a:lnTo>
                  <a:pt x="21711" y="1616603"/>
                </a:lnTo>
                <a:lnTo>
                  <a:pt x="0" y="1609161"/>
                </a:lnTo>
                <a:lnTo>
                  <a:pt x="0" y="1605206"/>
                </a:lnTo>
                <a:lnTo>
                  <a:pt x="25562" y="1613986"/>
                </a:lnTo>
                <a:lnTo>
                  <a:pt x="59096" y="1591198"/>
                </a:lnTo>
                <a:lnTo>
                  <a:pt x="158575" y="1531956"/>
                </a:lnTo>
                <a:lnTo>
                  <a:pt x="87867" y="1515139"/>
                </a:lnTo>
                <a:lnTo>
                  <a:pt x="61288" y="1529150"/>
                </a:lnTo>
                <a:lnTo>
                  <a:pt x="0" y="1564399"/>
                </a:lnTo>
                <a:lnTo>
                  <a:pt x="0" y="1559419"/>
                </a:lnTo>
                <a:lnTo>
                  <a:pt x="59096" y="1525550"/>
                </a:lnTo>
                <a:lnTo>
                  <a:pt x="81678" y="1513667"/>
                </a:lnTo>
                <a:lnTo>
                  <a:pt x="0" y="1494242"/>
                </a:lnTo>
                <a:lnTo>
                  <a:pt x="0" y="1489715"/>
                </a:lnTo>
                <a:lnTo>
                  <a:pt x="87663" y="1510518"/>
                </a:lnTo>
                <a:lnTo>
                  <a:pt x="217188" y="1442360"/>
                </a:lnTo>
                <a:lnTo>
                  <a:pt x="254772" y="1425636"/>
                </a:lnTo>
                <a:lnTo>
                  <a:pt x="168758" y="1411624"/>
                </a:lnTo>
                <a:lnTo>
                  <a:pt x="61262" y="1458208"/>
                </a:lnTo>
                <a:lnTo>
                  <a:pt x="0" y="1487084"/>
                </a:lnTo>
                <a:lnTo>
                  <a:pt x="0" y="1482009"/>
                </a:lnTo>
                <a:lnTo>
                  <a:pt x="59071" y="1453893"/>
                </a:lnTo>
                <a:lnTo>
                  <a:pt x="160083" y="1410211"/>
                </a:lnTo>
                <a:lnTo>
                  <a:pt x="64173" y="1394587"/>
                </a:lnTo>
                <a:lnTo>
                  <a:pt x="60496" y="1395848"/>
                </a:lnTo>
                <a:lnTo>
                  <a:pt x="0" y="1418904"/>
                </a:lnTo>
                <a:lnTo>
                  <a:pt x="0" y="1414646"/>
                </a:lnTo>
                <a:lnTo>
                  <a:pt x="56316" y="1393307"/>
                </a:lnTo>
                <a:lnTo>
                  <a:pt x="0" y="1384134"/>
                </a:lnTo>
                <a:lnTo>
                  <a:pt x="0" y="1379649"/>
                </a:lnTo>
                <a:lnTo>
                  <a:pt x="65109" y="1390193"/>
                </a:lnTo>
                <a:lnTo>
                  <a:pt x="218615" y="1337555"/>
                </a:lnTo>
                <a:lnTo>
                  <a:pt x="330808" y="1304906"/>
                </a:lnTo>
                <a:lnTo>
                  <a:pt x="250263" y="1301612"/>
                </a:lnTo>
                <a:lnTo>
                  <a:pt x="216551" y="1298798"/>
                </a:lnTo>
                <a:lnTo>
                  <a:pt x="60496" y="1335704"/>
                </a:lnTo>
                <a:lnTo>
                  <a:pt x="0" y="1352988"/>
                </a:lnTo>
                <a:lnTo>
                  <a:pt x="0" y="1348807"/>
                </a:lnTo>
                <a:lnTo>
                  <a:pt x="59839" y="1332127"/>
                </a:lnTo>
                <a:lnTo>
                  <a:pt x="204461" y="1297789"/>
                </a:lnTo>
                <a:lnTo>
                  <a:pt x="34010" y="1283561"/>
                </a:lnTo>
                <a:lnTo>
                  <a:pt x="0" y="1290041"/>
                </a:lnTo>
                <a:lnTo>
                  <a:pt x="0" y="1285722"/>
                </a:lnTo>
                <a:lnTo>
                  <a:pt x="18136" y="1282236"/>
                </a:lnTo>
                <a:lnTo>
                  <a:pt x="0" y="1280722"/>
                </a:lnTo>
                <a:lnTo>
                  <a:pt x="0" y="1276325"/>
                </a:lnTo>
                <a:lnTo>
                  <a:pt x="34073" y="1279172"/>
                </a:lnTo>
                <a:lnTo>
                  <a:pt x="59822" y="1274223"/>
                </a:lnTo>
                <a:cubicBezTo>
                  <a:pt x="191575" y="1249519"/>
                  <a:pt x="317934" y="1229830"/>
                  <a:pt x="439556" y="1215063"/>
                </a:cubicBezTo>
                <a:lnTo>
                  <a:pt x="719168" y="1191483"/>
                </a:lnTo>
                <a:lnTo>
                  <a:pt x="581671" y="1191198"/>
                </a:lnTo>
                <a:lnTo>
                  <a:pt x="423785" y="1195547"/>
                </a:lnTo>
                <a:cubicBezTo>
                  <a:pt x="302327" y="1201722"/>
                  <a:pt x="181499" y="1210851"/>
                  <a:pt x="60479" y="1223383"/>
                </a:cubicBezTo>
                <a:lnTo>
                  <a:pt x="0" y="1229718"/>
                </a:lnTo>
                <a:lnTo>
                  <a:pt x="0" y="1225417"/>
                </a:lnTo>
                <a:lnTo>
                  <a:pt x="59822" y="1219089"/>
                </a:lnTo>
                <a:lnTo>
                  <a:pt x="469556" y="1189855"/>
                </a:lnTo>
                <a:lnTo>
                  <a:pt x="0" y="1182693"/>
                </a:lnTo>
                <a:lnTo>
                  <a:pt x="0" y="1177884"/>
                </a:lnTo>
                <a:lnTo>
                  <a:pt x="59078" y="1177312"/>
                </a:lnTo>
                <a:cubicBezTo>
                  <a:pt x="434957" y="1173016"/>
                  <a:pt x="817135" y="1168541"/>
                  <a:pt x="1200835" y="1167377"/>
                </a:cubicBezTo>
                <a:close/>
                <a:moveTo>
                  <a:pt x="8033131" y="1107208"/>
                </a:moveTo>
                <a:cubicBezTo>
                  <a:pt x="7911312" y="1113017"/>
                  <a:pt x="7791190" y="1116547"/>
                  <a:pt x="7672342" y="1118028"/>
                </a:cubicBezTo>
                <a:cubicBezTo>
                  <a:pt x="7784823" y="1120876"/>
                  <a:pt x="7893485" y="1118028"/>
                  <a:pt x="7998750" y="1110055"/>
                </a:cubicBezTo>
                <a:cubicBezTo>
                  <a:pt x="8010211" y="1108689"/>
                  <a:pt x="8021671" y="1108005"/>
                  <a:pt x="8033131" y="1107208"/>
                </a:cubicBezTo>
                <a:close/>
                <a:moveTo>
                  <a:pt x="3450688" y="1107208"/>
                </a:moveTo>
                <a:cubicBezTo>
                  <a:pt x="3328868" y="1113017"/>
                  <a:pt x="3208746" y="1116547"/>
                  <a:pt x="3089895" y="1118028"/>
                </a:cubicBezTo>
                <a:cubicBezTo>
                  <a:pt x="3202379" y="1120876"/>
                  <a:pt x="3311040" y="1118028"/>
                  <a:pt x="3416306" y="1110055"/>
                </a:cubicBezTo>
                <a:cubicBezTo>
                  <a:pt x="3427766" y="1108689"/>
                  <a:pt x="3439227" y="1108005"/>
                  <a:pt x="3450688" y="1107208"/>
                </a:cubicBezTo>
                <a:close/>
                <a:moveTo>
                  <a:pt x="5819161" y="1106319"/>
                </a:moveTo>
                <a:cubicBezTo>
                  <a:pt x="5697583" y="1112054"/>
                  <a:pt x="5577277" y="1115644"/>
                  <a:pt x="5458457" y="1117068"/>
                </a:cubicBezTo>
                <a:cubicBezTo>
                  <a:pt x="5571548" y="1119214"/>
                  <a:pt x="5679547" y="1117068"/>
                  <a:pt x="5784788" y="1109187"/>
                </a:cubicBezTo>
                <a:cubicBezTo>
                  <a:pt x="5796246" y="1108465"/>
                  <a:pt x="5807704" y="1107041"/>
                  <a:pt x="5819161" y="1106319"/>
                </a:cubicBezTo>
                <a:close/>
                <a:moveTo>
                  <a:pt x="1239737" y="1103346"/>
                </a:moveTo>
                <a:cubicBezTo>
                  <a:pt x="1118022" y="1109075"/>
                  <a:pt x="997731" y="1112663"/>
                  <a:pt x="878865" y="1114086"/>
                </a:cubicBezTo>
                <a:cubicBezTo>
                  <a:pt x="992034" y="1116239"/>
                  <a:pt x="1100164" y="1114086"/>
                  <a:pt x="1205446" y="1106217"/>
                </a:cubicBezTo>
                <a:cubicBezTo>
                  <a:pt x="1216840" y="1105486"/>
                  <a:pt x="1228343" y="1104063"/>
                  <a:pt x="1239737" y="1103346"/>
                </a:cubicBezTo>
                <a:close/>
                <a:moveTo>
                  <a:pt x="6035105" y="1085394"/>
                </a:moveTo>
                <a:lnTo>
                  <a:pt x="5997604" y="1091299"/>
                </a:lnTo>
                <a:lnTo>
                  <a:pt x="6058640" y="1086137"/>
                </a:lnTo>
                <a:close/>
                <a:moveTo>
                  <a:pt x="1440813" y="1084746"/>
                </a:moveTo>
                <a:lnTo>
                  <a:pt x="1418092" y="1088326"/>
                </a:lnTo>
                <a:lnTo>
                  <a:pt x="1455093" y="1085196"/>
                </a:lnTo>
                <a:close/>
                <a:moveTo>
                  <a:pt x="4774932" y="1084396"/>
                </a:moveTo>
                <a:lnTo>
                  <a:pt x="4561909" y="1090807"/>
                </a:lnTo>
                <a:lnTo>
                  <a:pt x="4349492" y="1100751"/>
                </a:lnTo>
                <a:lnTo>
                  <a:pt x="4639367" y="1114483"/>
                </a:lnTo>
                <a:cubicBezTo>
                  <a:pt x="5238004" y="1145626"/>
                  <a:pt x="5839146" y="1134081"/>
                  <a:pt x="6393219" y="1111259"/>
                </a:cubicBezTo>
                <a:lnTo>
                  <a:pt x="6535435" y="1104522"/>
                </a:lnTo>
                <a:lnTo>
                  <a:pt x="6316720" y="1094282"/>
                </a:lnTo>
                <a:lnTo>
                  <a:pt x="6088722" y="1087086"/>
                </a:lnTo>
                <a:lnTo>
                  <a:pt x="5921007" y="1100604"/>
                </a:lnTo>
                <a:cubicBezTo>
                  <a:pt x="5875813" y="1104895"/>
                  <a:pt x="5830619" y="1109187"/>
                  <a:pt x="5785637" y="1112776"/>
                </a:cubicBezTo>
                <a:cubicBezTo>
                  <a:pt x="5645174" y="1123505"/>
                  <a:pt x="5498558" y="1124227"/>
                  <a:pt x="5344516" y="1116346"/>
                </a:cubicBezTo>
                <a:cubicBezTo>
                  <a:pt x="5225271" y="1115273"/>
                  <a:pt x="5107300" y="1111337"/>
                  <a:pt x="4989965" y="1104091"/>
                </a:cubicBezTo>
                <a:close/>
                <a:moveTo>
                  <a:pt x="3787200" y="1083430"/>
                </a:moveTo>
                <a:lnTo>
                  <a:pt x="3552557" y="1102196"/>
                </a:lnTo>
                <a:cubicBezTo>
                  <a:pt x="3507140" y="1107208"/>
                  <a:pt x="3462148" y="1111536"/>
                  <a:pt x="3417155" y="1114383"/>
                </a:cubicBezTo>
                <a:cubicBezTo>
                  <a:pt x="3276659" y="1124406"/>
                  <a:pt x="3130646" y="1125887"/>
                  <a:pt x="2976142" y="1117914"/>
                </a:cubicBezTo>
                <a:cubicBezTo>
                  <a:pt x="2857294" y="1116889"/>
                  <a:pt x="2739294" y="1112960"/>
                  <a:pt x="2621825" y="1105713"/>
                </a:cubicBezTo>
                <a:lnTo>
                  <a:pt x="2425790" y="1087789"/>
                </a:lnTo>
                <a:lnTo>
                  <a:pt x="2350994" y="1090050"/>
                </a:lnTo>
                <a:lnTo>
                  <a:pt x="2350994" y="1092621"/>
                </a:lnTo>
                <a:lnTo>
                  <a:pt x="2066463" y="1106101"/>
                </a:lnTo>
                <a:lnTo>
                  <a:pt x="2271543" y="1115067"/>
                </a:lnTo>
                <a:cubicBezTo>
                  <a:pt x="2870348" y="1146246"/>
                  <a:pt x="3471539" y="1134693"/>
                  <a:pt x="4025515" y="1111879"/>
                </a:cubicBezTo>
                <a:lnTo>
                  <a:pt x="4259313" y="1100808"/>
                </a:lnTo>
                <a:lnTo>
                  <a:pt x="4102187" y="1093361"/>
                </a:lnTo>
                <a:close/>
                <a:moveTo>
                  <a:pt x="2602985" y="1082433"/>
                </a:moveTo>
                <a:lnTo>
                  <a:pt x="2455930" y="1086878"/>
                </a:lnTo>
                <a:lnTo>
                  <a:pt x="2577947" y="1098523"/>
                </a:lnTo>
                <a:cubicBezTo>
                  <a:pt x="2680294" y="1105585"/>
                  <a:pt x="2783014" y="1110055"/>
                  <a:pt x="2886582" y="1112219"/>
                </a:cubicBezTo>
                <a:close/>
                <a:moveTo>
                  <a:pt x="7183349" y="1082214"/>
                </a:moveTo>
                <a:lnTo>
                  <a:pt x="7036145" y="1086700"/>
                </a:lnTo>
                <a:lnTo>
                  <a:pt x="7160232" y="1098566"/>
                </a:lnTo>
                <a:cubicBezTo>
                  <a:pt x="7262633" y="1105642"/>
                  <a:pt x="7365458" y="1110112"/>
                  <a:pt x="7469026" y="1112219"/>
                </a:cubicBezTo>
                <a:close/>
                <a:moveTo>
                  <a:pt x="5914545" y="1081589"/>
                </a:moveTo>
                <a:lnTo>
                  <a:pt x="5784788" y="1099180"/>
                </a:lnTo>
                <a:cubicBezTo>
                  <a:pt x="5749779" y="1102749"/>
                  <a:pt x="5713920" y="1104895"/>
                  <a:pt x="5678274" y="1107041"/>
                </a:cubicBezTo>
                <a:cubicBezTo>
                  <a:pt x="5758478" y="1104193"/>
                  <a:pt x="5838682" y="1100604"/>
                  <a:pt x="5920159" y="1095590"/>
                </a:cubicBezTo>
                <a:lnTo>
                  <a:pt x="6006215" y="1084482"/>
                </a:lnTo>
                <a:close/>
                <a:moveTo>
                  <a:pt x="8287579" y="1080963"/>
                </a:moveTo>
                <a:lnTo>
                  <a:pt x="8211404" y="1092971"/>
                </a:lnTo>
                <a:lnTo>
                  <a:pt x="8335536" y="1082403"/>
                </a:lnTo>
                <a:close/>
                <a:moveTo>
                  <a:pt x="1318304" y="1080886"/>
                </a:moveTo>
                <a:lnTo>
                  <a:pt x="1205446" y="1096195"/>
                </a:lnTo>
                <a:cubicBezTo>
                  <a:pt x="1170279" y="1099783"/>
                  <a:pt x="1134564" y="1101923"/>
                  <a:pt x="1098740" y="1104077"/>
                </a:cubicBezTo>
                <a:cubicBezTo>
                  <a:pt x="1178935" y="1101219"/>
                  <a:pt x="1259128" y="1097630"/>
                  <a:pt x="1340746" y="1092619"/>
                </a:cubicBezTo>
                <a:lnTo>
                  <a:pt x="1409368" y="1083756"/>
                </a:lnTo>
                <a:close/>
                <a:moveTo>
                  <a:pt x="3705317" y="1080848"/>
                </a:moveTo>
                <a:lnTo>
                  <a:pt x="3628960" y="1092857"/>
                </a:lnTo>
                <a:lnTo>
                  <a:pt x="3752666" y="1082341"/>
                </a:lnTo>
                <a:close/>
                <a:moveTo>
                  <a:pt x="1271912" y="1079424"/>
                </a:moveTo>
                <a:lnTo>
                  <a:pt x="1206106" y="1090471"/>
                </a:lnTo>
                <a:lnTo>
                  <a:pt x="1172218" y="1093368"/>
                </a:lnTo>
                <a:lnTo>
                  <a:pt x="1205446" y="1091901"/>
                </a:lnTo>
                <a:lnTo>
                  <a:pt x="1292576" y="1080076"/>
                </a:lnTo>
                <a:close/>
                <a:moveTo>
                  <a:pt x="4957555" y="1078900"/>
                </a:moveTo>
                <a:lnTo>
                  <a:pt x="4811244" y="1083303"/>
                </a:lnTo>
                <a:lnTo>
                  <a:pt x="4946415" y="1096214"/>
                </a:lnTo>
                <a:cubicBezTo>
                  <a:pt x="5048792" y="1103286"/>
                  <a:pt x="5151540" y="1107763"/>
                  <a:pt x="5254977" y="1109909"/>
                </a:cubicBezTo>
                <a:close/>
                <a:moveTo>
                  <a:pt x="2728213" y="1078647"/>
                </a:moveTo>
                <a:lnTo>
                  <a:pt x="2629016" y="1081646"/>
                </a:lnTo>
                <a:lnTo>
                  <a:pt x="2637212" y="1082948"/>
                </a:lnTo>
                <a:cubicBezTo>
                  <a:pt x="2754468" y="1097726"/>
                  <a:pt x="2867269" y="1107948"/>
                  <a:pt x="2976142" y="1113700"/>
                </a:cubicBezTo>
                <a:cubicBezTo>
                  <a:pt x="3039811" y="1113700"/>
                  <a:pt x="3104327" y="1113700"/>
                  <a:pt x="3168846" y="1112219"/>
                </a:cubicBezTo>
                <a:cubicBezTo>
                  <a:pt x="3032807" y="1111878"/>
                  <a:pt x="2890613" y="1101513"/>
                  <a:pt x="2741204" y="1080841"/>
                </a:cubicBezTo>
                <a:close/>
                <a:moveTo>
                  <a:pt x="7305287" y="1078499"/>
                </a:moveTo>
                <a:lnTo>
                  <a:pt x="7209718" y="1081411"/>
                </a:lnTo>
                <a:lnTo>
                  <a:pt x="7219657" y="1082991"/>
                </a:lnTo>
                <a:cubicBezTo>
                  <a:pt x="7336913" y="1097755"/>
                  <a:pt x="7449713" y="1107948"/>
                  <a:pt x="7558587" y="1113700"/>
                </a:cubicBezTo>
                <a:cubicBezTo>
                  <a:pt x="7622256" y="1114383"/>
                  <a:pt x="7686773" y="1113700"/>
                  <a:pt x="7750866" y="1113017"/>
                </a:cubicBezTo>
                <a:cubicBezTo>
                  <a:pt x="7614827" y="1112618"/>
                  <a:pt x="7472740" y="1102225"/>
                  <a:pt x="7323384" y="1081553"/>
                </a:cubicBezTo>
                <a:close/>
                <a:moveTo>
                  <a:pt x="405029" y="1077946"/>
                </a:moveTo>
                <a:lnTo>
                  <a:pt x="260764" y="1082314"/>
                </a:lnTo>
                <a:lnTo>
                  <a:pt x="367674" y="1092528"/>
                </a:lnTo>
                <a:cubicBezTo>
                  <a:pt x="470066" y="1099597"/>
                  <a:pt x="572827" y="1104070"/>
                  <a:pt x="676300" y="1106217"/>
                </a:cubicBezTo>
                <a:close/>
                <a:moveTo>
                  <a:pt x="8170866" y="1077457"/>
                </a:moveTo>
                <a:lnTo>
                  <a:pt x="7998750" y="1100830"/>
                </a:lnTo>
                <a:cubicBezTo>
                  <a:pt x="7963520" y="1104361"/>
                  <a:pt x="7927866" y="1106525"/>
                  <a:pt x="7892211" y="1108689"/>
                </a:cubicBezTo>
                <a:cubicBezTo>
                  <a:pt x="7971585" y="1105841"/>
                  <a:pt x="8052232" y="1102196"/>
                  <a:pt x="8134153" y="1097185"/>
                </a:cubicBezTo>
                <a:lnTo>
                  <a:pt x="8264542" y="1080271"/>
                </a:lnTo>
                <a:close/>
                <a:moveTo>
                  <a:pt x="3590155" y="1077218"/>
                </a:moveTo>
                <a:lnTo>
                  <a:pt x="3416306" y="1100830"/>
                </a:lnTo>
                <a:cubicBezTo>
                  <a:pt x="3381501" y="1104361"/>
                  <a:pt x="3345421" y="1106525"/>
                  <a:pt x="3309766" y="1108689"/>
                </a:cubicBezTo>
                <a:cubicBezTo>
                  <a:pt x="3389141" y="1105841"/>
                  <a:pt x="3470213" y="1102196"/>
                  <a:pt x="3551708" y="1097185"/>
                </a:cubicBezTo>
                <a:lnTo>
                  <a:pt x="3683055" y="1080147"/>
                </a:lnTo>
                <a:close/>
                <a:moveTo>
                  <a:pt x="3496994" y="1075245"/>
                </a:moveTo>
                <a:lnTo>
                  <a:pt x="3417155" y="1088643"/>
                </a:lnTo>
                <a:cubicBezTo>
                  <a:pt x="3247796" y="1108689"/>
                  <a:pt x="3069311" y="1107265"/>
                  <a:pt x="2879102" y="1084087"/>
                </a:cubicBezTo>
                <a:lnTo>
                  <a:pt x="2823038" y="1075781"/>
                </a:lnTo>
                <a:lnTo>
                  <a:pt x="2768007" y="1077445"/>
                </a:lnTo>
                <a:lnTo>
                  <a:pt x="2878783" y="1093085"/>
                </a:lnTo>
                <a:cubicBezTo>
                  <a:pt x="3068674" y="1111878"/>
                  <a:pt x="3246947" y="1112960"/>
                  <a:pt x="3416306" y="1096502"/>
                </a:cubicBezTo>
                <a:lnTo>
                  <a:pt x="3564548" y="1076410"/>
                </a:lnTo>
                <a:lnTo>
                  <a:pt x="3534449" y="1075461"/>
                </a:lnTo>
                <a:close/>
                <a:moveTo>
                  <a:pt x="5083294" y="1075116"/>
                </a:moveTo>
                <a:lnTo>
                  <a:pt x="4988318" y="1077974"/>
                </a:lnTo>
                <a:lnTo>
                  <a:pt x="5005189" y="1080658"/>
                </a:lnTo>
                <a:cubicBezTo>
                  <a:pt x="5122418" y="1095425"/>
                  <a:pt x="5235350" y="1105627"/>
                  <a:pt x="5344516" y="1111353"/>
                </a:cubicBezTo>
                <a:cubicBezTo>
                  <a:pt x="5408382" y="1112074"/>
                  <a:pt x="5472673" y="1112074"/>
                  <a:pt x="5537175" y="1110631"/>
                </a:cubicBezTo>
                <a:cubicBezTo>
                  <a:pt x="5400744" y="1110631"/>
                  <a:pt x="5258425" y="1100248"/>
                  <a:pt x="5109050" y="1079485"/>
                </a:cubicBezTo>
                <a:close/>
                <a:moveTo>
                  <a:pt x="8081714" y="1074863"/>
                </a:moveTo>
                <a:lnTo>
                  <a:pt x="7999599" y="1088643"/>
                </a:lnTo>
                <a:cubicBezTo>
                  <a:pt x="7830240" y="1108689"/>
                  <a:pt x="7651755" y="1107265"/>
                  <a:pt x="7461545" y="1084087"/>
                </a:cubicBezTo>
                <a:lnTo>
                  <a:pt x="7403605" y="1075503"/>
                </a:lnTo>
                <a:lnTo>
                  <a:pt x="7344147" y="1077315"/>
                </a:lnTo>
                <a:lnTo>
                  <a:pt x="7461227" y="1093854"/>
                </a:lnTo>
                <a:cubicBezTo>
                  <a:pt x="7651119" y="1112647"/>
                  <a:pt x="7829391" y="1113700"/>
                  <a:pt x="7998750" y="1097185"/>
                </a:cubicBezTo>
                <a:lnTo>
                  <a:pt x="8149034" y="1076801"/>
                </a:lnTo>
                <a:lnTo>
                  <a:pt x="8085049" y="1074878"/>
                </a:lnTo>
                <a:close/>
                <a:moveTo>
                  <a:pt x="5457902" y="1074600"/>
                </a:moveTo>
                <a:lnTo>
                  <a:pt x="5524226" y="1077938"/>
                </a:lnTo>
                <a:lnTo>
                  <a:pt x="5605573" y="1075492"/>
                </a:lnTo>
                <a:lnTo>
                  <a:pt x="5600441" y="1075461"/>
                </a:lnTo>
                <a:lnTo>
                  <a:pt x="5525322" y="1077742"/>
                </a:lnTo>
                <a:lnTo>
                  <a:pt x="5472634" y="1074689"/>
                </a:lnTo>
                <a:close/>
                <a:moveTo>
                  <a:pt x="518498" y="1074510"/>
                </a:moveTo>
                <a:lnTo>
                  <a:pt x="424390" y="1077360"/>
                </a:lnTo>
                <a:lnTo>
                  <a:pt x="426395" y="1077679"/>
                </a:lnTo>
                <a:cubicBezTo>
                  <a:pt x="543631" y="1092446"/>
                  <a:pt x="656581" y="1102648"/>
                  <a:pt x="765806" y="1108370"/>
                </a:cubicBezTo>
                <a:cubicBezTo>
                  <a:pt x="829456" y="1109088"/>
                  <a:pt x="893984" y="1109088"/>
                  <a:pt x="958401" y="1107666"/>
                </a:cubicBezTo>
                <a:cubicBezTo>
                  <a:pt x="822007" y="1107666"/>
                  <a:pt x="679697" y="1097281"/>
                  <a:pt x="530320" y="1076516"/>
                </a:cubicBezTo>
                <a:close/>
                <a:moveTo>
                  <a:pt x="815309" y="1074075"/>
                </a:moveTo>
                <a:lnTo>
                  <a:pt x="944739" y="1080588"/>
                </a:lnTo>
                <a:cubicBezTo>
                  <a:pt x="989428" y="1081064"/>
                  <a:pt x="1033465" y="1079736"/>
                  <a:pt x="1076894" y="1076611"/>
                </a:cubicBezTo>
                <a:lnTo>
                  <a:pt x="1085410" y="1075633"/>
                </a:lnTo>
                <a:close/>
                <a:moveTo>
                  <a:pt x="5330849" y="1073833"/>
                </a:moveTo>
                <a:lnTo>
                  <a:pt x="5388864" y="1080268"/>
                </a:lnTo>
                <a:cubicBezTo>
                  <a:pt x="5480960" y="1087459"/>
                  <a:pt x="5570274" y="1088289"/>
                  <a:pt x="5657139" y="1082794"/>
                </a:cubicBezTo>
                <a:lnTo>
                  <a:pt x="5722424" y="1076197"/>
                </a:lnTo>
                <a:lnTo>
                  <a:pt x="5670983" y="1075887"/>
                </a:lnTo>
                <a:lnTo>
                  <a:pt x="5656569" y="1077536"/>
                </a:lnTo>
                <a:cubicBezTo>
                  <a:pt x="5569412" y="1083785"/>
                  <a:pt x="5479846" y="1082846"/>
                  <a:pt x="5387536" y="1074663"/>
                </a:cubicBezTo>
                <a:lnTo>
                  <a:pt x="5383473" y="1074151"/>
                </a:lnTo>
                <a:close/>
                <a:moveTo>
                  <a:pt x="2888401" y="1073805"/>
                </a:moveTo>
                <a:lnTo>
                  <a:pt x="2847085" y="1075054"/>
                </a:lnTo>
                <a:lnTo>
                  <a:pt x="2878783" y="1079759"/>
                </a:lnTo>
                <a:cubicBezTo>
                  <a:pt x="3068674" y="1102937"/>
                  <a:pt x="3246947" y="1104360"/>
                  <a:pt x="3416306" y="1084315"/>
                </a:cubicBezTo>
                <a:lnTo>
                  <a:pt x="3471226" y="1075096"/>
                </a:lnTo>
                <a:lnTo>
                  <a:pt x="3433093" y="1074875"/>
                </a:lnTo>
                <a:lnTo>
                  <a:pt x="3416306" y="1077936"/>
                </a:lnTo>
                <a:cubicBezTo>
                  <a:pt x="3289286" y="1095619"/>
                  <a:pt x="3157134" y="1099127"/>
                  <a:pt x="3018773" y="1088297"/>
                </a:cubicBezTo>
                <a:close/>
                <a:moveTo>
                  <a:pt x="7468326" y="1073531"/>
                </a:moveTo>
                <a:lnTo>
                  <a:pt x="7427621" y="1074771"/>
                </a:lnTo>
                <a:lnTo>
                  <a:pt x="7461227" y="1079759"/>
                </a:lnTo>
                <a:cubicBezTo>
                  <a:pt x="7651119" y="1102937"/>
                  <a:pt x="7829391" y="1104360"/>
                  <a:pt x="7998750" y="1084315"/>
                </a:cubicBezTo>
                <a:lnTo>
                  <a:pt x="8055766" y="1074741"/>
                </a:lnTo>
                <a:lnTo>
                  <a:pt x="8016032" y="1074555"/>
                </a:lnTo>
                <a:lnTo>
                  <a:pt x="7998750" y="1077936"/>
                </a:lnTo>
                <a:cubicBezTo>
                  <a:pt x="7871731" y="1095619"/>
                  <a:pt x="7739578" y="1099127"/>
                  <a:pt x="7601196" y="1088297"/>
                </a:cubicBezTo>
                <a:close/>
                <a:moveTo>
                  <a:pt x="695884" y="1073386"/>
                </a:moveTo>
                <a:lnTo>
                  <a:pt x="808651" y="1085896"/>
                </a:lnTo>
                <a:cubicBezTo>
                  <a:pt x="900743" y="1093086"/>
                  <a:pt x="990049" y="1093917"/>
                  <a:pt x="1076910" y="1088422"/>
                </a:cubicBezTo>
                <a:lnTo>
                  <a:pt x="1191143" y="1076879"/>
                </a:lnTo>
                <a:lnTo>
                  <a:pt x="1166410" y="1076100"/>
                </a:lnTo>
                <a:lnTo>
                  <a:pt x="1115501" y="1075806"/>
                </a:lnTo>
                <a:lnTo>
                  <a:pt x="1077155" y="1080193"/>
                </a:lnTo>
                <a:cubicBezTo>
                  <a:pt x="989983" y="1086443"/>
                  <a:pt x="900406" y="1085505"/>
                  <a:pt x="808088" y="1077323"/>
                </a:cubicBezTo>
                <a:lnTo>
                  <a:pt x="780720" y="1073875"/>
                </a:lnTo>
                <a:close/>
                <a:moveTo>
                  <a:pt x="3152150" y="1073251"/>
                </a:moveTo>
                <a:lnTo>
                  <a:pt x="3157532" y="1073564"/>
                </a:lnTo>
                <a:lnTo>
                  <a:pt x="3165342" y="1073327"/>
                </a:lnTo>
                <a:close/>
                <a:moveTo>
                  <a:pt x="7732508" y="1073228"/>
                </a:moveTo>
                <a:lnTo>
                  <a:pt x="7738285" y="1073564"/>
                </a:lnTo>
                <a:lnTo>
                  <a:pt x="7747116" y="1073296"/>
                </a:lnTo>
                <a:close/>
                <a:moveTo>
                  <a:pt x="5217102" y="1073146"/>
                </a:moveTo>
                <a:lnTo>
                  <a:pt x="5248032" y="1077736"/>
                </a:lnTo>
                <a:cubicBezTo>
                  <a:pt x="5437935" y="1100916"/>
                  <a:pt x="5616194" y="1102351"/>
                  <a:pt x="5785540" y="1082313"/>
                </a:cubicBezTo>
                <a:lnTo>
                  <a:pt x="5809582" y="1078276"/>
                </a:lnTo>
                <a:lnTo>
                  <a:pt x="5765296" y="1076878"/>
                </a:lnTo>
                <a:lnTo>
                  <a:pt x="5656901" y="1087810"/>
                </a:lnTo>
                <a:cubicBezTo>
                  <a:pt x="5569879" y="1093302"/>
                  <a:pt x="5480411" y="1092463"/>
                  <a:pt x="5388170" y="1085247"/>
                </a:cubicBezTo>
                <a:lnTo>
                  <a:pt x="5282857" y="1073543"/>
                </a:lnTo>
                <a:close/>
                <a:moveTo>
                  <a:pt x="609037" y="1072885"/>
                </a:moveTo>
                <a:lnTo>
                  <a:pt x="667853" y="1081612"/>
                </a:lnTo>
                <a:cubicBezTo>
                  <a:pt x="857777" y="1104791"/>
                  <a:pt x="1036076" y="1106226"/>
                  <a:pt x="1205448" y="1086187"/>
                </a:cubicBezTo>
                <a:lnTo>
                  <a:pt x="1249843" y="1078729"/>
                </a:lnTo>
                <a:lnTo>
                  <a:pt x="1216011" y="1077663"/>
                </a:lnTo>
                <a:lnTo>
                  <a:pt x="1205405" y="1079736"/>
                </a:lnTo>
                <a:cubicBezTo>
                  <a:pt x="1036084" y="1103363"/>
                  <a:pt x="857620" y="1101751"/>
                  <a:pt x="667425" y="1074543"/>
                </a:cubicBezTo>
                <a:lnTo>
                  <a:pt x="659570" y="1073176"/>
                </a:lnTo>
                <a:close/>
                <a:moveTo>
                  <a:pt x="5160164" y="1072802"/>
                </a:moveTo>
                <a:lnTo>
                  <a:pt x="5122980" y="1073921"/>
                </a:lnTo>
                <a:lnTo>
                  <a:pt x="5247365" y="1091487"/>
                </a:lnTo>
                <a:cubicBezTo>
                  <a:pt x="5437239" y="1110280"/>
                  <a:pt x="5615469" y="1111353"/>
                  <a:pt x="5784788" y="1094888"/>
                </a:cubicBezTo>
                <a:lnTo>
                  <a:pt x="5888811" y="1080777"/>
                </a:lnTo>
                <a:lnTo>
                  <a:pt x="5831738" y="1078975"/>
                </a:lnTo>
                <a:lnTo>
                  <a:pt x="5786389" y="1086589"/>
                </a:lnTo>
                <a:cubicBezTo>
                  <a:pt x="5617043" y="1106640"/>
                  <a:pt x="5438572" y="1105210"/>
                  <a:pt x="5248377" y="1082031"/>
                </a:cubicBezTo>
                <a:lnTo>
                  <a:pt x="5187194" y="1072965"/>
                </a:lnTo>
                <a:close/>
                <a:moveTo>
                  <a:pt x="578075" y="1072706"/>
                </a:moveTo>
                <a:lnTo>
                  <a:pt x="559869" y="1073257"/>
                </a:lnTo>
                <a:lnTo>
                  <a:pt x="667851" y="1088503"/>
                </a:lnTo>
                <a:lnTo>
                  <a:pt x="732150" y="1091973"/>
                </a:lnTo>
                <a:lnTo>
                  <a:pt x="668140" y="1085908"/>
                </a:lnTo>
                <a:lnTo>
                  <a:pt x="579079" y="1072712"/>
                </a:lnTo>
                <a:close/>
                <a:moveTo>
                  <a:pt x="7584478" y="1072535"/>
                </a:moveTo>
                <a:lnTo>
                  <a:pt x="7602129" y="1074765"/>
                </a:lnTo>
                <a:cubicBezTo>
                  <a:pt x="7694186" y="1082948"/>
                  <a:pt x="7783465" y="1083889"/>
                  <a:pt x="7870297" y="1077646"/>
                </a:cubicBezTo>
                <a:lnTo>
                  <a:pt x="7901882" y="1074021"/>
                </a:lnTo>
                <a:lnTo>
                  <a:pt x="7848951" y="1073773"/>
                </a:lnTo>
                <a:lnTo>
                  <a:pt x="7737761" y="1077161"/>
                </a:lnTo>
                <a:lnTo>
                  <a:pt x="7664307" y="1072908"/>
                </a:lnTo>
                <a:close/>
                <a:moveTo>
                  <a:pt x="2995870" y="1072347"/>
                </a:moveTo>
                <a:lnTo>
                  <a:pt x="3020420" y="1075448"/>
                </a:lnTo>
                <a:cubicBezTo>
                  <a:pt x="3112515" y="1083631"/>
                  <a:pt x="3201831" y="1084572"/>
                  <a:pt x="3288684" y="1078329"/>
                </a:cubicBezTo>
                <a:lnTo>
                  <a:pt x="3324265" y="1074246"/>
                </a:lnTo>
                <a:lnTo>
                  <a:pt x="3263986" y="1073897"/>
                </a:lnTo>
                <a:lnTo>
                  <a:pt x="3156836" y="1077161"/>
                </a:lnTo>
                <a:lnTo>
                  <a:pt x="3082317" y="1072847"/>
                </a:lnTo>
                <a:close/>
                <a:moveTo>
                  <a:pt x="7512137" y="1072196"/>
                </a:moveTo>
                <a:lnTo>
                  <a:pt x="7504073" y="1072442"/>
                </a:lnTo>
                <a:lnTo>
                  <a:pt x="7602106" y="1083322"/>
                </a:lnTo>
                <a:cubicBezTo>
                  <a:pt x="7694179" y="1090517"/>
                  <a:pt x="7783463" y="1091357"/>
                  <a:pt x="7870296" y="1085878"/>
                </a:cubicBezTo>
                <a:lnTo>
                  <a:pt x="7984069" y="1074406"/>
                </a:lnTo>
                <a:lnTo>
                  <a:pt x="7931953" y="1074162"/>
                </a:lnTo>
                <a:lnTo>
                  <a:pt x="7870548" y="1081177"/>
                </a:lnTo>
                <a:cubicBezTo>
                  <a:pt x="7783343" y="1087420"/>
                  <a:pt x="7693741" y="1086480"/>
                  <a:pt x="7601403" y="1078301"/>
                </a:cubicBezTo>
                <a:lnTo>
                  <a:pt x="7554495" y="1072394"/>
                </a:lnTo>
                <a:close/>
                <a:moveTo>
                  <a:pt x="2946149" y="1072060"/>
                </a:moveTo>
                <a:lnTo>
                  <a:pt x="2918318" y="1072901"/>
                </a:lnTo>
                <a:lnTo>
                  <a:pt x="3018916" y="1084061"/>
                </a:lnTo>
                <a:cubicBezTo>
                  <a:pt x="3111031" y="1091255"/>
                  <a:pt x="3200372" y="1092089"/>
                  <a:pt x="3287287" y="1086594"/>
                </a:cubicBezTo>
                <a:lnTo>
                  <a:pt x="3404948" y="1074713"/>
                </a:lnTo>
                <a:lnTo>
                  <a:pt x="3359925" y="1074452"/>
                </a:lnTo>
                <a:lnTo>
                  <a:pt x="3288105" y="1082658"/>
                </a:lnTo>
                <a:cubicBezTo>
                  <a:pt x="3200902" y="1088900"/>
                  <a:pt x="3111305" y="1087959"/>
                  <a:pt x="3018980" y="1079776"/>
                </a:cubicBezTo>
                <a:lnTo>
                  <a:pt x="2958305" y="1072130"/>
                </a:lnTo>
                <a:close/>
                <a:moveTo>
                  <a:pt x="1075661" y="1057761"/>
                </a:moveTo>
                <a:lnTo>
                  <a:pt x="978577" y="1061245"/>
                </a:lnTo>
                <a:lnTo>
                  <a:pt x="1045312" y="1061496"/>
                </a:lnTo>
                <a:close/>
                <a:moveTo>
                  <a:pt x="820754" y="1053989"/>
                </a:moveTo>
                <a:lnTo>
                  <a:pt x="878003" y="1060867"/>
                </a:lnTo>
                <a:lnTo>
                  <a:pt x="925423" y="1061045"/>
                </a:lnTo>
                <a:close/>
                <a:moveTo>
                  <a:pt x="5476464" y="1047316"/>
                </a:moveTo>
                <a:lnTo>
                  <a:pt x="5525195" y="1051012"/>
                </a:lnTo>
                <a:lnTo>
                  <a:pt x="5593191" y="1048364"/>
                </a:lnTo>
                <a:close/>
                <a:moveTo>
                  <a:pt x="1060891" y="1044313"/>
                </a:moveTo>
                <a:lnTo>
                  <a:pt x="1004344" y="1046383"/>
                </a:lnTo>
                <a:lnTo>
                  <a:pt x="1045335" y="1046589"/>
                </a:lnTo>
                <a:close/>
                <a:moveTo>
                  <a:pt x="6573591" y="1043036"/>
                </a:moveTo>
                <a:lnTo>
                  <a:pt x="6411858" y="1061043"/>
                </a:lnTo>
                <a:lnTo>
                  <a:pt x="6132465" y="1083561"/>
                </a:lnTo>
                <a:lnTo>
                  <a:pt x="6572145" y="1102782"/>
                </a:lnTo>
                <a:lnTo>
                  <a:pt x="6929766" y="1085841"/>
                </a:lnTo>
                <a:lnTo>
                  <a:pt x="6929766" y="1090137"/>
                </a:lnTo>
                <a:lnTo>
                  <a:pt x="6617375" y="1104760"/>
                </a:lnTo>
                <a:lnTo>
                  <a:pt x="6853137" y="1115067"/>
                </a:lnTo>
                <a:cubicBezTo>
                  <a:pt x="7451942" y="1146246"/>
                  <a:pt x="8053134" y="1134693"/>
                  <a:pt x="8607112" y="1111879"/>
                </a:cubicBezTo>
                <a:lnTo>
                  <a:pt x="8840909" y="1100808"/>
                </a:lnTo>
                <a:lnTo>
                  <a:pt x="8639151" y="1091525"/>
                </a:lnTo>
                <a:lnTo>
                  <a:pt x="8369483" y="1083423"/>
                </a:lnTo>
                <a:lnTo>
                  <a:pt x="8134577" y="1102196"/>
                </a:lnTo>
                <a:cubicBezTo>
                  <a:pt x="8089584" y="1107208"/>
                  <a:pt x="8044592" y="1111536"/>
                  <a:pt x="7999599" y="1114383"/>
                </a:cubicBezTo>
                <a:cubicBezTo>
                  <a:pt x="7859103" y="1124406"/>
                  <a:pt x="7713090" y="1125887"/>
                  <a:pt x="7558587" y="1117914"/>
                </a:cubicBezTo>
                <a:cubicBezTo>
                  <a:pt x="7439738" y="1116889"/>
                  <a:pt x="7321739" y="1112960"/>
                  <a:pt x="7204270" y="1105713"/>
                </a:cubicBezTo>
                <a:lnTo>
                  <a:pt x="7006273" y="1087610"/>
                </a:lnTo>
                <a:lnTo>
                  <a:pt x="6930479" y="1089919"/>
                </a:lnTo>
                <a:lnTo>
                  <a:pt x="6930479" y="1085625"/>
                </a:lnTo>
                <a:lnTo>
                  <a:pt x="6971045" y="1084389"/>
                </a:lnTo>
                <a:lnTo>
                  <a:pt x="6853137" y="1073608"/>
                </a:lnTo>
                <a:close/>
                <a:moveTo>
                  <a:pt x="1979147" y="1041721"/>
                </a:moveTo>
                <a:lnTo>
                  <a:pt x="1832340" y="1058061"/>
                </a:lnTo>
                <a:lnTo>
                  <a:pt x="1528174" y="1082569"/>
                </a:lnTo>
                <a:lnTo>
                  <a:pt x="2019343" y="1104041"/>
                </a:lnTo>
                <a:lnTo>
                  <a:pt x="2348127" y="1088465"/>
                </a:lnTo>
                <a:lnTo>
                  <a:pt x="2348127" y="1085841"/>
                </a:lnTo>
                <a:lnTo>
                  <a:pt x="2390482" y="1084561"/>
                </a:lnTo>
                <a:lnTo>
                  <a:pt x="2270694" y="1073608"/>
                </a:lnTo>
                <a:close/>
                <a:moveTo>
                  <a:pt x="827709" y="1038522"/>
                </a:moveTo>
                <a:lnTo>
                  <a:pt x="877995" y="1045746"/>
                </a:lnTo>
                <a:lnTo>
                  <a:pt x="918355" y="1045949"/>
                </a:lnTo>
                <a:close/>
                <a:moveTo>
                  <a:pt x="4297119" y="1034543"/>
                </a:moveTo>
                <a:lnTo>
                  <a:pt x="4043337" y="1062945"/>
                </a:lnTo>
                <a:lnTo>
                  <a:pt x="3825864" y="1080338"/>
                </a:lnTo>
                <a:lnTo>
                  <a:pt x="4102813" y="1089065"/>
                </a:lnTo>
                <a:lnTo>
                  <a:pt x="4305010" y="1098644"/>
                </a:lnTo>
                <a:lnTo>
                  <a:pt x="4561909" y="1086479"/>
                </a:lnTo>
                <a:lnTo>
                  <a:pt x="4739131" y="1081117"/>
                </a:lnTo>
                <a:lnTo>
                  <a:pt x="4639232" y="1071967"/>
                </a:lnTo>
                <a:close/>
                <a:moveTo>
                  <a:pt x="700216" y="1032409"/>
                </a:moveTo>
                <a:lnTo>
                  <a:pt x="703638" y="1033247"/>
                </a:lnTo>
                <a:lnTo>
                  <a:pt x="709109" y="1033956"/>
                </a:lnTo>
                <a:close/>
                <a:moveTo>
                  <a:pt x="5777527" y="1026361"/>
                </a:moveTo>
                <a:lnTo>
                  <a:pt x="5643832" y="1046393"/>
                </a:lnTo>
                <a:lnTo>
                  <a:pt x="5657322" y="1045867"/>
                </a:lnTo>
                <a:close/>
                <a:moveTo>
                  <a:pt x="6404792" y="1024575"/>
                </a:moveTo>
                <a:lnTo>
                  <a:pt x="6335208" y="1038141"/>
                </a:lnTo>
                <a:lnTo>
                  <a:pt x="6065375" y="1080628"/>
                </a:lnTo>
                <a:lnTo>
                  <a:pt x="6103878" y="1082311"/>
                </a:lnTo>
                <a:lnTo>
                  <a:pt x="6451668" y="1052898"/>
                </a:lnTo>
                <a:lnTo>
                  <a:pt x="6556129" y="1041126"/>
                </a:lnTo>
                <a:close/>
                <a:moveTo>
                  <a:pt x="1814391" y="1023700"/>
                </a:moveTo>
                <a:lnTo>
                  <a:pt x="1755625" y="1035157"/>
                </a:lnTo>
                <a:lnTo>
                  <a:pt x="1470615" y="1080052"/>
                </a:lnTo>
                <a:lnTo>
                  <a:pt x="1500483" y="1081358"/>
                </a:lnTo>
                <a:lnTo>
                  <a:pt x="1872190" y="1049923"/>
                </a:lnTo>
                <a:lnTo>
                  <a:pt x="1961796" y="1039823"/>
                </a:lnTo>
                <a:close/>
                <a:moveTo>
                  <a:pt x="6796878" y="1018176"/>
                </a:moveTo>
                <a:lnTo>
                  <a:pt x="6593515" y="1040818"/>
                </a:lnTo>
                <a:lnTo>
                  <a:pt x="6853986" y="1069280"/>
                </a:lnTo>
                <a:lnTo>
                  <a:pt x="7002090" y="1083443"/>
                </a:lnTo>
                <a:lnTo>
                  <a:pt x="7157422" y="1078710"/>
                </a:lnTo>
                <a:lnTo>
                  <a:pt x="6853137" y="1029189"/>
                </a:lnTo>
                <a:close/>
                <a:moveTo>
                  <a:pt x="2205822" y="1016490"/>
                </a:moveTo>
                <a:lnTo>
                  <a:pt x="1999067" y="1039503"/>
                </a:lnTo>
                <a:lnTo>
                  <a:pt x="2271543" y="1069280"/>
                </a:lnTo>
                <a:lnTo>
                  <a:pt x="2421750" y="1083616"/>
                </a:lnTo>
                <a:lnTo>
                  <a:pt x="2576400" y="1078942"/>
                </a:lnTo>
                <a:lnTo>
                  <a:pt x="2270694" y="1029189"/>
                </a:lnTo>
                <a:close/>
                <a:moveTo>
                  <a:pt x="4102531" y="1013256"/>
                </a:moveTo>
                <a:lnTo>
                  <a:pt x="3966722" y="1039738"/>
                </a:lnTo>
                <a:lnTo>
                  <a:pt x="3728144" y="1077258"/>
                </a:lnTo>
                <a:lnTo>
                  <a:pt x="3789657" y="1079197"/>
                </a:lnTo>
                <a:lnTo>
                  <a:pt x="4083181" y="1054246"/>
                </a:lnTo>
                <a:lnTo>
                  <a:pt x="4277833" y="1032433"/>
                </a:lnTo>
                <a:close/>
                <a:moveTo>
                  <a:pt x="8688991" y="1012464"/>
                </a:moveTo>
                <a:lnTo>
                  <a:pt x="8549007" y="1039752"/>
                </a:lnTo>
                <a:lnTo>
                  <a:pt x="8310441" y="1077359"/>
                </a:lnTo>
                <a:lnTo>
                  <a:pt x="8372789" y="1079232"/>
                </a:lnTo>
                <a:lnTo>
                  <a:pt x="8665628" y="1054303"/>
                </a:lnTo>
                <a:lnTo>
                  <a:pt x="8868097" y="1031591"/>
                </a:lnTo>
                <a:close/>
                <a:moveTo>
                  <a:pt x="6284484" y="1011418"/>
                </a:moveTo>
                <a:lnTo>
                  <a:pt x="6229569" y="1024720"/>
                </a:lnTo>
                <a:cubicBezTo>
                  <a:pt x="6155731" y="1041277"/>
                  <a:pt x="6081614" y="1056312"/>
                  <a:pt x="6007418" y="1068998"/>
                </a:cubicBezTo>
                <a:lnTo>
                  <a:pt x="5946448" y="1077264"/>
                </a:lnTo>
                <a:lnTo>
                  <a:pt x="6035995" y="1079343"/>
                </a:lnTo>
                <a:lnTo>
                  <a:pt x="6043489" y="1079671"/>
                </a:lnTo>
                <a:lnTo>
                  <a:pt x="6108597" y="1071267"/>
                </a:lnTo>
                <a:cubicBezTo>
                  <a:pt x="6171333" y="1061973"/>
                  <a:pt x="6233959" y="1051615"/>
                  <a:pt x="6296379" y="1040563"/>
                </a:cubicBezTo>
                <a:lnTo>
                  <a:pt x="6388438" y="1022787"/>
                </a:lnTo>
                <a:close/>
                <a:moveTo>
                  <a:pt x="1695592" y="1010707"/>
                </a:moveTo>
                <a:lnTo>
                  <a:pt x="1650043" y="1021739"/>
                </a:lnTo>
                <a:cubicBezTo>
                  <a:pt x="1576206" y="1038296"/>
                  <a:pt x="1502098" y="1053331"/>
                  <a:pt x="1427930" y="1066016"/>
                </a:cubicBezTo>
                <a:lnTo>
                  <a:pt x="1347909" y="1076871"/>
                </a:lnTo>
                <a:lnTo>
                  <a:pt x="1445187" y="1079129"/>
                </a:lnTo>
                <a:lnTo>
                  <a:pt x="1529133" y="1068287"/>
                </a:lnTo>
                <a:cubicBezTo>
                  <a:pt x="1591861" y="1058991"/>
                  <a:pt x="1654487" y="1048632"/>
                  <a:pt x="1716912" y="1037580"/>
                </a:cubicBezTo>
                <a:lnTo>
                  <a:pt x="1798056" y="1021914"/>
                </a:lnTo>
                <a:close/>
                <a:moveTo>
                  <a:pt x="4539759" y="1007389"/>
                </a:moveTo>
                <a:lnTo>
                  <a:pt x="4320131" y="1031968"/>
                </a:lnTo>
                <a:lnTo>
                  <a:pt x="4640081" y="1066953"/>
                </a:lnTo>
                <a:lnTo>
                  <a:pt x="4776515" y="1079986"/>
                </a:lnTo>
                <a:lnTo>
                  <a:pt x="4934764" y="1075198"/>
                </a:lnTo>
                <a:lnTo>
                  <a:pt x="4639232" y="1026866"/>
                </a:lnTo>
                <a:close/>
                <a:moveTo>
                  <a:pt x="6922388" y="1004203"/>
                </a:moveTo>
                <a:lnTo>
                  <a:pt x="6811541" y="1016544"/>
                </a:lnTo>
                <a:lnTo>
                  <a:pt x="6853986" y="1024861"/>
                </a:lnTo>
                <a:lnTo>
                  <a:pt x="7187052" y="1077808"/>
                </a:lnTo>
                <a:lnTo>
                  <a:pt x="7283736" y="1074862"/>
                </a:lnTo>
                <a:lnTo>
                  <a:pt x="7093745" y="1042799"/>
                </a:lnTo>
                <a:close/>
                <a:moveTo>
                  <a:pt x="1628472" y="1004075"/>
                </a:moveTo>
                <a:lnTo>
                  <a:pt x="1428798" y="1053087"/>
                </a:lnTo>
                <a:lnTo>
                  <a:pt x="1294511" y="1075631"/>
                </a:lnTo>
                <a:lnTo>
                  <a:pt x="1320824" y="1076242"/>
                </a:lnTo>
                <a:lnTo>
                  <a:pt x="1427811" y="1061721"/>
                </a:lnTo>
                <a:cubicBezTo>
                  <a:pt x="1501907" y="1049035"/>
                  <a:pt x="1575918" y="1033998"/>
                  <a:pt x="1649659" y="1017441"/>
                </a:cubicBezTo>
                <a:lnTo>
                  <a:pt x="1683074" y="1009338"/>
                </a:lnTo>
                <a:lnTo>
                  <a:pt x="1653291" y="1006080"/>
                </a:lnTo>
                <a:close/>
                <a:moveTo>
                  <a:pt x="6197338" y="1002983"/>
                </a:moveTo>
                <a:lnTo>
                  <a:pt x="6009056" y="1049204"/>
                </a:lnTo>
                <a:lnTo>
                  <a:pt x="5854631" y="1075132"/>
                </a:lnTo>
                <a:lnTo>
                  <a:pt x="5919345" y="1076634"/>
                </a:lnTo>
                <a:lnTo>
                  <a:pt x="6007288" y="1064704"/>
                </a:lnTo>
                <a:cubicBezTo>
                  <a:pt x="6081409" y="1052017"/>
                  <a:pt x="6155426" y="1036979"/>
                  <a:pt x="6229172" y="1020421"/>
                </a:cubicBezTo>
                <a:lnTo>
                  <a:pt x="6271952" y="1010047"/>
                </a:lnTo>
                <a:lnTo>
                  <a:pt x="6235676" y="1006080"/>
                </a:lnTo>
                <a:close/>
                <a:moveTo>
                  <a:pt x="2334666" y="1002149"/>
                </a:moveTo>
                <a:lnTo>
                  <a:pt x="2220491" y="1014858"/>
                </a:lnTo>
                <a:lnTo>
                  <a:pt x="2271543" y="1024861"/>
                </a:lnTo>
                <a:lnTo>
                  <a:pt x="2606304" y="1078038"/>
                </a:lnTo>
                <a:lnTo>
                  <a:pt x="2706642" y="1075006"/>
                </a:lnTo>
                <a:lnTo>
                  <a:pt x="2511546" y="1042066"/>
                </a:lnTo>
                <a:close/>
                <a:moveTo>
                  <a:pt x="3971455" y="1000354"/>
                </a:moveTo>
                <a:lnTo>
                  <a:pt x="3971222" y="1000415"/>
                </a:lnTo>
                <a:cubicBezTo>
                  <a:pt x="3860994" y="1027232"/>
                  <a:pt x="3750027" y="1051560"/>
                  <a:pt x="3638835" y="1070606"/>
                </a:cubicBezTo>
                <a:lnTo>
                  <a:pt x="3615898" y="1073721"/>
                </a:lnTo>
                <a:lnTo>
                  <a:pt x="3709780" y="1076680"/>
                </a:lnTo>
                <a:lnTo>
                  <a:pt x="3740068" y="1072751"/>
                </a:lnTo>
                <a:cubicBezTo>
                  <a:pt x="3834149" y="1058725"/>
                  <a:pt x="3928005" y="1042289"/>
                  <a:pt x="4021301" y="1024801"/>
                </a:cubicBezTo>
                <a:lnTo>
                  <a:pt x="4088353" y="1011705"/>
                </a:lnTo>
                <a:lnTo>
                  <a:pt x="4021793" y="1004424"/>
                </a:lnTo>
                <a:close/>
                <a:moveTo>
                  <a:pt x="8560696" y="998864"/>
                </a:moveTo>
                <a:lnTo>
                  <a:pt x="8553929" y="1000609"/>
                </a:lnTo>
                <a:cubicBezTo>
                  <a:pt x="8443623" y="1027309"/>
                  <a:pt x="8332481" y="1051591"/>
                  <a:pt x="8221220" y="1070619"/>
                </a:cubicBezTo>
                <a:lnTo>
                  <a:pt x="8196738" y="1073943"/>
                </a:lnTo>
                <a:lnTo>
                  <a:pt x="8291398" y="1076787"/>
                </a:lnTo>
                <a:lnTo>
                  <a:pt x="8322513" y="1072751"/>
                </a:lnTo>
                <a:cubicBezTo>
                  <a:pt x="8416593" y="1058725"/>
                  <a:pt x="8510450" y="1042289"/>
                  <a:pt x="8603747" y="1024801"/>
                </a:cubicBezTo>
                <a:lnTo>
                  <a:pt x="8674720" y="1010940"/>
                </a:lnTo>
                <a:lnTo>
                  <a:pt x="8564219" y="999139"/>
                </a:lnTo>
                <a:close/>
                <a:moveTo>
                  <a:pt x="1559241" y="998482"/>
                </a:moveTo>
                <a:lnTo>
                  <a:pt x="1428685" y="1036096"/>
                </a:lnTo>
                <a:lnTo>
                  <a:pt x="1233641" y="1074217"/>
                </a:lnTo>
                <a:lnTo>
                  <a:pt x="1271469" y="1075095"/>
                </a:lnTo>
                <a:lnTo>
                  <a:pt x="1428022" y="1048793"/>
                </a:lnTo>
                <a:lnTo>
                  <a:pt x="1614548" y="1002950"/>
                </a:lnTo>
                <a:close/>
                <a:moveTo>
                  <a:pt x="6126650" y="997274"/>
                </a:moveTo>
                <a:lnTo>
                  <a:pt x="6008922" y="1031192"/>
                </a:lnTo>
                <a:lnTo>
                  <a:pt x="5791574" y="1073667"/>
                </a:lnTo>
                <a:lnTo>
                  <a:pt x="5831505" y="1074595"/>
                </a:lnTo>
                <a:lnTo>
                  <a:pt x="6008197" y="1044924"/>
                </a:lnTo>
                <a:lnTo>
                  <a:pt x="6183416" y="1001859"/>
                </a:lnTo>
                <a:close/>
                <a:moveTo>
                  <a:pt x="2433267" y="994246"/>
                </a:moveTo>
                <a:lnTo>
                  <a:pt x="2356098" y="1001802"/>
                </a:lnTo>
                <a:lnTo>
                  <a:pt x="2584892" y="1051591"/>
                </a:lnTo>
                <a:lnTo>
                  <a:pt x="2742958" y="1073908"/>
                </a:lnTo>
                <a:lnTo>
                  <a:pt x="2798969" y="1072215"/>
                </a:lnTo>
                <a:lnTo>
                  <a:pt x="2734204" y="1062620"/>
                </a:lnTo>
                <a:cubicBezTo>
                  <a:pt x="2660615" y="1049843"/>
                  <a:pt x="2585287" y="1033996"/>
                  <a:pt x="2508081" y="1015065"/>
                </a:cubicBezTo>
                <a:close/>
                <a:moveTo>
                  <a:pt x="4673268" y="993899"/>
                </a:moveTo>
                <a:lnTo>
                  <a:pt x="4562758" y="1004815"/>
                </a:lnTo>
                <a:lnTo>
                  <a:pt x="4554334" y="1005757"/>
                </a:lnTo>
                <a:lnTo>
                  <a:pt x="4640081" y="1022574"/>
                </a:lnTo>
                <a:lnTo>
                  <a:pt x="4965097" y="1074280"/>
                </a:lnTo>
                <a:lnTo>
                  <a:pt x="5061222" y="1071371"/>
                </a:lnTo>
                <a:lnTo>
                  <a:pt x="4879552" y="1040555"/>
                </a:lnTo>
                <a:close/>
                <a:moveTo>
                  <a:pt x="1498924" y="993609"/>
                </a:moveTo>
                <a:lnTo>
                  <a:pt x="1427914" y="1016693"/>
                </a:lnTo>
                <a:cubicBezTo>
                  <a:pt x="1354717" y="1037012"/>
                  <a:pt x="1280971" y="1053617"/>
                  <a:pt x="1206151" y="1065435"/>
                </a:cubicBezTo>
                <a:lnTo>
                  <a:pt x="1146983" y="1072205"/>
                </a:lnTo>
                <a:lnTo>
                  <a:pt x="1213996" y="1073761"/>
                </a:lnTo>
                <a:lnTo>
                  <a:pt x="1428305" y="1031910"/>
                </a:lnTo>
                <a:lnTo>
                  <a:pt x="1547876" y="997564"/>
                </a:lnTo>
                <a:close/>
                <a:moveTo>
                  <a:pt x="7012991" y="993489"/>
                </a:moveTo>
                <a:lnTo>
                  <a:pt x="6933570" y="1001420"/>
                </a:lnTo>
                <a:lnTo>
                  <a:pt x="7167335" y="1052338"/>
                </a:lnTo>
                <a:lnTo>
                  <a:pt x="7319146" y="1073783"/>
                </a:lnTo>
                <a:lnTo>
                  <a:pt x="7379569" y="1071942"/>
                </a:lnTo>
                <a:lnTo>
                  <a:pt x="7316648" y="1062620"/>
                </a:lnTo>
                <a:cubicBezTo>
                  <a:pt x="7243059" y="1049843"/>
                  <a:pt x="7167731" y="1033996"/>
                  <a:pt x="7090524" y="1015065"/>
                </a:cubicBezTo>
                <a:close/>
                <a:moveTo>
                  <a:pt x="6072432" y="992894"/>
                </a:moveTo>
                <a:lnTo>
                  <a:pt x="6007381" y="1014038"/>
                </a:lnTo>
                <a:cubicBezTo>
                  <a:pt x="5934168" y="1034355"/>
                  <a:pt x="5860398" y="1050960"/>
                  <a:pt x="5785540" y="1062779"/>
                </a:cubicBezTo>
                <a:lnTo>
                  <a:pt x="5707451" y="1071714"/>
                </a:lnTo>
                <a:lnTo>
                  <a:pt x="5755704" y="1072834"/>
                </a:lnTo>
                <a:lnTo>
                  <a:pt x="5785642" y="1069809"/>
                </a:lnTo>
                <a:cubicBezTo>
                  <a:pt x="5860117" y="1059425"/>
                  <a:pt x="5934447" y="1044523"/>
                  <a:pt x="6008524" y="1026276"/>
                </a:cubicBezTo>
                <a:lnTo>
                  <a:pt x="6113244" y="996191"/>
                </a:lnTo>
                <a:close/>
                <a:moveTo>
                  <a:pt x="3874474" y="992514"/>
                </a:moveTo>
                <a:lnTo>
                  <a:pt x="3806273" y="1011719"/>
                </a:lnTo>
                <a:cubicBezTo>
                  <a:pt x="3750928" y="1026220"/>
                  <a:pt x="3695427" y="1039547"/>
                  <a:pt x="3639837" y="1051274"/>
                </a:cubicBezTo>
                <a:lnTo>
                  <a:pt x="3521751" y="1071090"/>
                </a:lnTo>
                <a:lnTo>
                  <a:pt x="3534794" y="1071166"/>
                </a:lnTo>
                <a:lnTo>
                  <a:pt x="3590333" y="1072916"/>
                </a:lnTo>
                <a:lnTo>
                  <a:pt x="3638822" y="1066344"/>
                </a:lnTo>
                <a:cubicBezTo>
                  <a:pt x="3694408" y="1056833"/>
                  <a:pt x="3749930" y="1045998"/>
                  <a:pt x="3805319" y="1034190"/>
                </a:cubicBezTo>
                <a:lnTo>
                  <a:pt x="3957718" y="999244"/>
                </a:lnTo>
                <a:close/>
                <a:moveTo>
                  <a:pt x="8461767" y="991149"/>
                </a:moveTo>
                <a:lnTo>
                  <a:pt x="8388718" y="1011719"/>
                </a:lnTo>
                <a:cubicBezTo>
                  <a:pt x="8333373" y="1026220"/>
                  <a:pt x="8277871" y="1039547"/>
                  <a:pt x="8222281" y="1051274"/>
                </a:cubicBezTo>
                <a:lnTo>
                  <a:pt x="8103828" y="1071152"/>
                </a:lnTo>
                <a:lnTo>
                  <a:pt x="8174931" y="1073288"/>
                </a:lnTo>
                <a:lnTo>
                  <a:pt x="8221087" y="1067027"/>
                </a:lnTo>
                <a:cubicBezTo>
                  <a:pt x="8276658" y="1057516"/>
                  <a:pt x="8332184" y="1046681"/>
                  <a:pt x="8387587" y="1034873"/>
                </a:cubicBezTo>
                <a:lnTo>
                  <a:pt x="8548749" y="997932"/>
                </a:lnTo>
                <a:close/>
                <a:moveTo>
                  <a:pt x="6043129" y="990527"/>
                </a:moveTo>
                <a:lnTo>
                  <a:pt x="6007635" y="1003335"/>
                </a:lnTo>
                <a:cubicBezTo>
                  <a:pt x="5934401" y="1025933"/>
                  <a:pt x="5860551" y="1044459"/>
                  <a:pt x="5785534" y="1057704"/>
                </a:cubicBezTo>
                <a:lnTo>
                  <a:pt x="5679045" y="1071054"/>
                </a:lnTo>
                <a:lnTo>
                  <a:pt x="5681273" y="1071106"/>
                </a:lnTo>
                <a:lnTo>
                  <a:pt x="5784903" y="1059206"/>
                </a:lnTo>
                <a:cubicBezTo>
                  <a:pt x="5859549" y="1047388"/>
                  <a:pt x="5933160" y="1030783"/>
                  <a:pt x="6006244" y="1010476"/>
                </a:cubicBezTo>
                <a:lnTo>
                  <a:pt x="6062725" y="992110"/>
                </a:lnTo>
                <a:close/>
                <a:moveTo>
                  <a:pt x="1453036" y="989902"/>
                </a:moveTo>
                <a:lnTo>
                  <a:pt x="1428174" y="998874"/>
                </a:lnTo>
                <a:cubicBezTo>
                  <a:pt x="1354958" y="1021474"/>
                  <a:pt x="1281131" y="1040002"/>
                  <a:pt x="1206146" y="1053250"/>
                </a:cubicBezTo>
                <a:cubicBezTo>
                  <a:pt x="1164351" y="1060588"/>
                  <a:pt x="1121752" y="1065923"/>
                  <a:pt x="1078366" y="1069261"/>
                </a:cubicBezTo>
                <a:lnTo>
                  <a:pt x="1053162" y="1070026"/>
                </a:lnTo>
                <a:lnTo>
                  <a:pt x="1120593" y="1071592"/>
                </a:lnTo>
                <a:lnTo>
                  <a:pt x="1205383" y="1061853"/>
                </a:lnTo>
                <a:cubicBezTo>
                  <a:pt x="1280040" y="1050040"/>
                  <a:pt x="1353662" y="1033438"/>
                  <a:pt x="1426754" y="1013131"/>
                </a:cubicBezTo>
                <a:lnTo>
                  <a:pt x="1489211" y="992824"/>
                </a:lnTo>
                <a:close/>
                <a:moveTo>
                  <a:pt x="2496614" y="988043"/>
                </a:moveTo>
                <a:lnTo>
                  <a:pt x="2445144" y="993083"/>
                </a:lnTo>
                <a:lnTo>
                  <a:pt x="2508458" y="1010737"/>
                </a:lnTo>
                <a:cubicBezTo>
                  <a:pt x="2585510" y="1029668"/>
                  <a:pt x="2660690" y="1045515"/>
                  <a:pt x="2734142" y="1058292"/>
                </a:cubicBezTo>
                <a:lnTo>
                  <a:pt x="2823051" y="1071487"/>
                </a:lnTo>
                <a:lnTo>
                  <a:pt x="2864276" y="1070241"/>
                </a:lnTo>
                <a:lnTo>
                  <a:pt x="2733458" y="1047475"/>
                </a:lnTo>
                <a:cubicBezTo>
                  <a:pt x="2659900" y="1032466"/>
                  <a:pt x="2584612" y="1013846"/>
                  <a:pt x="2507459" y="991594"/>
                </a:cubicBezTo>
                <a:close/>
                <a:moveTo>
                  <a:pt x="6010860" y="987921"/>
                </a:moveTo>
                <a:lnTo>
                  <a:pt x="6008919" y="988683"/>
                </a:lnTo>
                <a:cubicBezTo>
                  <a:pt x="5935648" y="1013269"/>
                  <a:pt x="5861640" y="1033445"/>
                  <a:pt x="5786293" y="1047936"/>
                </a:cubicBezTo>
                <a:cubicBezTo>
                  <a:pt x="5744507" y="1055903"/>
                  <a:pt x="5701912" y="1061700"/>
                  <a:pt x="5658529" y="1065328"/>
                </a:cubicBezTo>
                <a:lnTo>
                  <a:pt x="5542379" y="1069166"/>
                </a:lnTo>
                <a:lnTo>
                  <a:pt x="5603107" y="1069291"/>
                </a:lnTo>
                <a:lnTo>
                  <a:pt x="5650034" y="1070380"/>
                </a:lnTo>
                <a:lnTo>
                  <a:pt x="5658067" y="1070136"/>
                </a:lnTo>
                <a:cubicBezTo>
                  <a:pt x="5701339" y="1066798"/>
                  <a:pt x="5743835" y="1061461"/>
                  <a:pt x="5785534" y="1054121"/>
                </a:cubicBezTo>
                <a:cubicBezTo>
                  <a:pt x="5860551" y="1040876"/>
                  <a:pt x="5934361" y="1022396"/>
                  <a:pt x="6007522" y="999855"/>
                </a:cubicBezTo>
                <a:lnTo>
                  <a:pt x="6035173" y="989885"/>
                </a:lnTo>
                <a:close/>
                <a:moveTo>
                  <a:pt x="7076180" y="987179"/>
                </a:moveTo>
                <a:lnTo>
                  <a:pt x="7024811" y="992309"/>
                </a:lnTo>
                <a:lnTo>
                  <a:pt x="7090902" y="1010737"/>
                </a:lnTo>
                <a:cubicBezTo>
                  <a:pt x="7167954" y="1029668"/>
                  <a:pt x="7243135" y="1045515"/>
                  <a:pt x="7316586" y="1058292"/>
                </a:cubicBezTo>
                <a:lnTo>
                  <a:pt x="7403621" y="1071209"/>
                </a:lnTo>
                <a:lnTo>
                  <a:pt x="7444982" y="1069949"/>
                </a:lnTo>
                <a:lnTo>
                  <a:pt x="7315799" y="1047475"/>
                </a:lnTo>
                <a:cubicBezTo>
                  <a:pt x="7242210" y="1032466"/>
                  <a:pt x="7166882" y="1013846"/>
                  <a:pt x="7089675" y="991594"/>
                </a:cubicBezTo>
                <a:close/>
                <a:moveTo>
                  <a:pt x="3805509" y="986938"/>
                </a:moveTo>
                <a:lnTo>
                  <a:pt x="3583997" y="1047357"/>
                </a:lnTo>
                <a:lnTo>
                  <a:pt x="3455936" y="1070710"/>
                </a:lnTo>
                <a:lnTo>
                  <a:pt x="3495976" y="1070941"/>
                </a:lnTo>
                <a:lnTo>
                  <a:pt x="3638921" y="1046946"/>
                </a:lnTo>
                <a:cubicBezTo>
                  <a:pt x="3694482" y="1035219"/>
                  <a:pt x="3749946" y="1021892"/>
                  <a:pt x="3805252" y="1007391"/>
                </a:cubicBezTo>
                <a:lnTo>
                  <a:pt x="3861708" y="991482"/>
                </a:lnTo>
                <a:close/>
                <a:moveTo>
                  <a:pt x="8394339" y="985890"/>
                </a:moveTo>
                <a:lnTo>
                  <a:pt x="8388362" y="987869"/>
                </a:lnTo>
                <a:cubicBezTo>
                  <a:pt x="8333075" y="1004891"/>
                  <a:pt x="8277593" y="1020525"/>
                  <a:pt x="8221963" y="1034266"/>
                </a:cubicBezTo>
                <a:lnTo>
                  <a:pt x="8037452" y="1070365"/>
                </a:lnTo>
                <a:lnTo>
                  <a:pt x="8080627" y="1070567"/>
                </a:lnTo>
                <a:lnTo>
                  <a:pt x="8221306" y="1046946"/>
                </a:lnTo>
                <a:cubicBezTo>
                  <a:pt x="8276842" y="1035219"/>
                  <a:pt x="8332277" y="1021892"/>
                  <a:pt x="8387559" y="1007391"/>
                </a:cubicBezTo>
                <a:lnTo>
                  <a:pt x="8448775" y="990135"/>
                </a:lnTo>
                <a:close/>
                <a:moveTo>
                  <a:pt x="1397778" y="985438"/>
                </a:moveTo>
                <a:lnTo>
                  <a:pt x="1318409" y="1011154"/>
                </a:lnTo>
                <a:cubicBezTo>
                  <a:pt x="1281279" y="1021809"/>
                  <a:pt x="1243868" y="1031115"/>
                  <a:pt x="1206099" y="1038898"/>
                </a:cubicBezTo>
                <a:lnTo>
                  <a:pt x="1088057" y="1056235"/>
                </a:lnTo>
                <a:lnTo>
                  <a:pt x="1205376" y="1041796"/>
                </a:lnTo>
                <a:cubicBezTo>
                  <a:pt x="1242964" y="1034546"/>
                  <a:pt x="1280228" y="1025875"/>
                  <a:pt x="1317242" y="1015944"/>
                </a:cubicBezTo>
                <a:lnTo>
                  <a:pt x="1413745" y="986728"/>
                </a:lnTo>
                <a:close/>
                <a:moveTo>
                  <a:pt x="178786" y="985218"/>
                </a:moveTo>
                <a:lnTo>
                  <a:pt x="117744" y="991245"/>
                </a:lnTo>
                <a:lnTo>
                  <a:pt x="373907" y="1047001"/>
                </a:lnTo>
                <a:lnTo>
                  <a:pt x="534709" y="1069705"/>
                </a:lnTo>
                <a:lnTo>
                  <a:pt x="554702" y="1069100"/>
                </a:lnTo>
                <a:lnTo>
                  <a:pt x="523263" y="1064442"/>
                </a:lnTo>
                <a:cubicBezTo>
                  <a:pt x="425160" y="1047406"/>
                  <a:pt x="323965" y="1024917"/>
                  <a:pt x="219356" y="996940"/>
                </a:cubicBezTo>
                <a:close/>
                <a:moveTo>
                  <a:pt x="4769543" y="984388"/>
                </a:moveTo>
                <a:lnTo>
                  <a:pt x="4688783" y="992366"/>
                </a:lnTo>
                <a:lnTo>
                  <a:pt x="4953480" y="1049985"/>
                </a:lnTo>
                <a:lnTo>
                  <a:pt x="5097214" y="1070283"/>
                </a:lnTo>
                <a:lnTo>
                  <a:pt x="5156899" y="1068477"/>
                </a:lnTo>
                <a:lnTo>
                  <a:pt x="5103491" y="1060563"/>
                </a:lnTo>
                <a:cubicBezTo>
                  <a:pt x="5005381" y="1043527"/>
                  <a:pt x="4904177" y="1021037"/>
                  <a:pt x="4799554" y="993058"/>
                </a:cubicBezTo>
                <a:close/>
                <a:moveTo>
                  <a:pt x="1383978" y="984323"/>
                </a:moveTo>
                <a:lnTo>
                  <a:pt x="1318631" y="1006713"/>
                </a:lnTo>
                <a:lnTo>
                  <a:pt x="1272586" y="1018727"/>
                </a:lnTo>
                <a:lnTo>
                  <a:pt x="1317719" y="1007575"/>
                </a:lnTo>
                <a:lnTo>
                  <a:pt x="1388339" y="984675"/>
                </a:lnTo>
                <a:close/>
                <a:moveTo>
                  <a:pt x="5966279" y="984320"/>
                </a:moveTo>
                <a:lnTo>
                  <a:pt x="5921197" y="999762"/>
                </a:lnTo>
                <a:lnTo>
                  <a:pt x="5968322" y="984485"/>
                </a:lnTo>
                <a:close/>
                <a:moveTo>
                  <a:pt x="6617609" y="983086"/>
                </a:moveTo>
                <a:lnTo>
                  <a:pt x="6419188" y="1021769"/>
                </a:lnTo>
                <a:lnTo>
                  <a:pt x="6575923" y="1038896"/>
                </a:lnTo>
                <a:lnTo>
                  <a:pt x="6783323" y="1015523"/>
                </a:lnTo>
                <a:close/>
                <a:moveTo>
                  <a:pt x="3756853" y="983004"/>
                </a:moveTo>
                <a:lnTo>
                  <a:pt x="3748387" y="986028"/>
                </a:lnTo>
                <a:cubicBezTo>
                  <a:pt x="3639200" y="1021684"/>
                  <a:pt x="3529371" y="1050188"/>
                  <a:pt x="3417155" y="1067914"/>
                </a:cubicBezTo>
                <a:lnTo>
                  <a:pt x="3395727" y="1070362"/>
                </a:lnTo>
                <a:lnTo>
                  <a:pt x="3432505" y="1070574"/>
                </a:lnTo>
                <a:lnTo>
                  <a:pt x="3583021" y="1043102"/>
                </a:lnTo>
                <a:lnTo>
                  <a:pt x="3793162" y="985940"/>
                </a:lnTo>
                <a:close/>
                <a:moveTo>
                  <a:pt x="2550213" y="982795"/>
                </a:moveTo>
                <a:lnTo>
                  <a:pt x="2508636" y="986866"/>
                </a:lnTo>
                <a:lnTo>
                  <a:pt x="2584527" y="1008661"/>
                </a:lnTo>
                <a:cubicBezTo>
                  <a:pt x="2685733" y="1035001"/>
                  <a:pt x="2783650" y="1054937"/>
                  <a:pt x="2878623" y="1068497"/>
                </a:cubicBezTo>
                <a:lnTo>
                  <a:pt x="2887907" y="1069527"/>
                </a:lnTo>
                <a:lnTo>
                  <a:pt x="2928029" y="1068315"/>
                </a:lnTo>
                <a:lnTo>
                  <a:pt x="2878411" y="1062062"/>
                </a:lnTo>
                <a:cubicBezTo>
                  <a:pt x="2783279" y="1046622"/>
                  <a:pt x="2685255" y="1023910"/>
                  <a:pt x="2584009" y="993868"/>
                </a:cubicBezTo>
                <a:close/>
                <a:moveTo>
                  <a:pt x="2028952" y="981870"/>
                </a:moveTo>
                <a:lnTo>
                  <a:pt x="1828784" y="1020894"/>
                </a:lnTo>
                <a:lnTo>
                  <a:pt x="1981582" y="1037593"/>
                </a:lnTo>
                <a:lnTo>
                  <a:pt x="2192290" y="1013842"/>
                </a:lnTo>
                <a:close/>
                <a:moveTo>
                  <a:pt x="5930001" y="981707"/>
                </a:moveTo>
                <a:lnTo>
                  <a:pt x="5900621" y="992685"/>
                </a:lnTo>
                <a:lnTo>
                  <a:pt x="5829087" y="1013050"/>
                </a:lnTo>
                <a:lnTo>
                  <a:pt x="5897565" y="994292"/>
                </a:lnTo>
                <a:lnTo>
                  <a:pt x="5932250" y="981831"/>
                </a:lnTo>
                <a:close/>
                <a:moveTo>
                  <a:pt x="1344010" y="981507"/>
                </a:moveTo>
                <a:lnTo>
                  <a:pt x="1320427" y="990319"/>
                </a:lnTo>
                <a:cubicBezTo>
                  <a:pt x="1283153" y="1002653"/>
                  <a:pt x="1245541" y="1013440"/>
                  <a:pt x="1207502" y="1022483"/>
                </a:cubicBezTo>
                <a:lnTo>
                  <a:pt x="1188864" y="1025589"/>
                </a:lnTo>
                <a:lnTo>
                  <a:pt x="1205445" y="1023163"/>
                </a:lnTo>
                <a:cubicBezTo>
                  <a:pt x="1243392" y="1014484"/>
                  <a:pt x="1280935" y="1004126"/>
                  <a:pt x="1318155" y="992280"/>
                </a:cubicBezTo>
                <a:lnTo>
                  <a:pt x="1347584" y="981703"/>
                </a:lnTo>
                <a:close/>
                <a:moveTo>
                  <a:pt x="8333707" y="981161"/>
                </a:moveTo>
                <a:lnTo>
                  <a:pt x="8221306" y="1017703"/>
                </a:lnTo>
                <a:cubicBezTo>
                  <a:pt x="8148133" y="1038016"/>
                  <a:pt x="8074410" y="1054616"/>
                  <a:pt x="7999599" y="1066433"/>
                </a:cubicBezTo>
                <a:lnTo>
                  <a:pt x="7968034" y="1070039"/>
                </a:lnTo>
                <a:lnTo>
                  <a:pt x="8012451" y="1070247"/>
                </a:lnTo>
                <a:lnTo>
                  <a:pt x="8221651" y="1029361"/>
                </a:lnTo>
                <a:lnTo>
                  <a:pt x="8381531" y="984891"/>
                </a:lnTo>
                <a:close/>
                <a:moveTo>
                  <a:pt x="7137407" y="981065"/>
                </a:moveTo>
                <a:lnTo>
                  <a:pt x="7093384" y="985461"/>
                </a:lnTo>
                <a:lnTo>
                  <a:pt x="7243100" y="1026472"/>
                </a:lnTo>
                <a:cubicBezTo>
                  <a:pt x="7317780" y="1043830"/>
                  <a:pt x="7390654" y="1057586"/>
                  <a:pt x="7461863" y="1067757"/>
                </a:cubicBezTo>
                <a:lnTo>
                  <a:pt x="7473724" y="1069073"/>
                </a:lnTo>
                <a:lnTo>
                  <a:pt x="7512137" y="1067903"/>
                </a:lnTo>
                <a:lnTo>
                  <a:pt x="7519088" y="1067936"/>
                </a:lnTo>
                <a:lnTo>
                  <a:pt x="7460802" y="1060596"/>
                </a:lnTo>
                <a:cubicBezTo>
                  <a:pt x="7389433" y="1049021"/>
                  <a:pt x="7316430" y="1033358"/>
                  <a:pt x="7241651" y="1013583"/>
                </a:cubicBezTo>
                <a:close/>
                <a:moveTo>
                  <a:pt x="5917723" y="981034"/>
                </a:moveTo>
                <a:lnTo>
                  <a:pt x="5824178" y="1011240"/>
                </a:lnTo>
                <a:lnTo>
                  <a:pt x="5919985" y="981158"/>
                </a:lnTo>
                <a:close/>
                <a:moveTo>
                  <a:pt x="1331000" y="980793"/>
                </a:moveTo>
                <a:lnTo>
                  <a:pt x="1244115" y="1008871"/>
                </a:lnTo>
                <a:lnTo>
                  <a:pt x="1333108" y="980909"/>
                </a:lnTo>
                <a:close/>
                <a:moveTo>
                  <a:pt x="3706575" y="979504"/>
                </a:moveTo>
                <a:lnTo>
                  <a:pt x="3584216" y="1018899"/>
                </a:lnTo>
                <a:cubicBezTo>
                  <a:pt x="3529032" y="1034262"/>
                  <a:pt x="3473423" y="1047163"/>
                  <a:pt x="3417155" y="1057093"/>
                </a:cubicBezTo>
                <a:lnTo>
                  <a:pt x="3315089" y="1069896"/>
                </a:lnTo>
                <a:lnTo>
                  <a:pt x="3359914" y="1070155"/>
                </a:lnTo>
                <a:lnTo>
                  <a:pt x="3417155" y="1063585"/>
                </a:lnTo>
                <a:cubicBezTo>
                  <a:pt x="3473104" y="1054723"/>
                  <a:pt x="3528485" y="1043165"/>
                  <a:pt x="3583510" y="1029372"/>
                </a:cubicBezTo>
                <a:lnTo>
                  <a:pt x="3746309" y="982152"/>
                </a:lnTo>
                <a:lnTo>
                  <a:pt x="3728386" y="980703"/>
                </a:lnTo>
                <a:close/>
                <a:moveTo>
                  <a:pt x="247815" y="978403"/>
                </a:moveTo>
                <a:lnTo>
                  <a:pt x="190187" y="984093"/>
                </a:lnTo>
                <a:lnTo>
                  <a:pt x="219764" y="992650"/>
                </a:lnTo>
                <a:cubicBezTo>
                  <a:pt x="324205" y="1020625"/>
                  <a:pt x="425234" y="1043112"/>
                  <a:pt x="523187" y="1060146"/>
                </a:cubicBezTo>
                <a:lnTo>
                  <a:pt x="578667" y="1068378"/>
                </a:lnTo>
                <a:lnTo>
                  <a:pt x="632635" y="1068490"/>
                </a:lnTo>
                <a:lnTo>
                  <a:pt x="522538" y="1049332"/>
                </a:lnTo>
                <a:cubicBezTo>
                  <a:pt x="473482" y="1039325"/>
                  <a:pt x="423652" y="1027713"/>
                  <a:pt x="373009" y="1014489"/>
                </a:cubicBezTo>
                <a:close/>
                <a:moveTo>
                  <a:pt x="2597233" y="978190"/>
                </a:moveTo>
                <a:lnTo>
                  <a:pt x="2562105" y="981630"/>
                </a:lnTo>
                <a:lnTo>
                  <a:pt x="2586217" y="989540"/>
                </a:lnTo>
                <a:cubicBezTo>
                  <a:pt x="2687338" y="1019582"/>
                  <a:pt x="2785215" y="1042294"/>
                  <a:pt x="2880162" y="1057734"/>
                </a:cubicBezTo>
                <a:lnTo>
                  <a:pt x="2960219" y="1067845"/>
                </a:lnTo>
                <a:lnTo>
                  <a:pt x="3012063" y="1068144"/>
                </a:lnTo>
                <a:lnTo>
                  <a:pt x="2878252" y="1049348"/>
                </a:lnTo>
                <a:cubicBezTo>
                  <a:pt x="2830354" y="1040735"/>
                  <a:pt x="2781737" y="1030135"/>
                  <a:pt x="2732420" y="1017554"/>
                </a:cubicBezTo>
                <a:close/>
                <a:moveTo>
                  <a:pt x="8290504" y="977792"/>
                </a:moveTo>
                <a:lnTo>
                  <a:pt x="8247456" y="994072"/>
                </a:lnTo>
                <a:cubicBezTo>
                  <a:pt x="8165226" y="1020617"/>
                  <a:pt x="8082302" y="1042198"/>
                  <a:pt x="7997901" y="1057093"/>
                </a:cubicBezTo>
                <a:lnTo>
                  <a:pt x="7897424" y="1069708"/>
                </a:lnTo>
                <a:lnTo>
                  <a:pt x="7937804" y="1069898"/>
                </a:lnTo>
                <a:lnTo>
                  <a:pt x="7998750" y="1062902"/>
                </a:lnTo>
                <a:cubicBezTo>
                  <a:pt x="8073349" y="1051085"/>
                  <a:pt x="8146939" y="1034478"/>
                  <a:pt x="8220019" y="1014167"/>
                </a:cubicBezTo>
                <a:lnTo>
                  <a:pt x="8323877" y="980394"/>
                </a:lnTo>
                <a:close/>
                <a:moveTo>
                  <a:pt x="4842434" y="977639"/>
                </a:moveTo>
                <a:lnTo>
                  <a:pt x="4832430" y="978176"/>
                </a:lnTo>
                <a:lnTo>
                  <a:pt x="4780905" y="983266"/>
                </a:lnTo>
                <a:lnTo>
                  <a:pt x="4799945" y="988774"/>
                </a:lnTo>
                <a:cubicBezTo>
                  <a:pt x="4904399" y="1016748"/>
                  <a:pt x="5005429" y="1039235"/>
                  <a:pt x="5103378" y="1056270"/>
                </a:cubicBezTo>
                <a:lnTo>
                  <a:pt x="5185321" y="1068430"/>
                </a:lnTo>
                <a:lnTo>
                  <a:pt x="5241430" y="1068546"/>
                </a:lnTo>
                <a:lnTo>
                  <a:pt x="5102799" y="1044423"/>
                </a:lnTo>
                <a:cubicBezTo>
                  <a:pt x="5053741" y="1034416"/>
                  <a:pt x="5003908" y="1022803"/>
                  <a:pt x="4953259" y="1009579"/>
                </a:cubicBezTo>
                <a:close/>
                <a:moveTo>
                  <a:pt x="3670483" y="977519"/>
                </a:moveTo>
                <a:lnTo>
                  <a:pt x="3584686" y="1007566"/>
                </a:lnTo>
                <a:cubicBezTo>
                  <a:pt x="3529421" y="1024295"/>
                  <a:pt x="3473661" y="1038365"/>
                  <a:pt x="3417155" y="1049235"/>
                </a:cubicBezTo>
                <a:cubicBezTo>
                  <a:pt x="3375346" y="1057207"/>
                  <a:pt x="3332735" y="1063009"/>
                  <a:pt x="3289341" y="1066641"/>
                </a:cubicBezTo>
                <a:lnTo>
                  <a:pt x="3209470" y="1069285"/>
                </a:lnTo>
                <a:lnTo>
                  <a:pt x="3284360" y="1069718"/>
                </a:lnTo>
                <a:lnTo>
                  <a:pt x="3289676" y="1069557"/>
                </a:lnTo>
                <a:cubicBezTo>
                  <a:pt x="3332953" y="1066225"/>
                  <a:pt x="3375452" y="1060895"/>
                  <a:pt x="3417155" y="1053563"/>
                </a:cubicBezTo>
                <a:cubicBezTo>
                  <a:pt x="3473423" y="1043632"/>
                  <a:pt x="3529003" y="1030755"/>
                  <a:pt x="3584136" y="1015427"/>
                </a:cubicBezTo>
                <a:lnTo>
                  <a:pt x="3697393" y="978999"/>
                </a:lnTo>
                <a:close/>
                <a:moveTo>
                  <a:pt x="7179530" y="976859"/>
                </a:moveTo>
                <a:lnTo>
                  <a:pt x="7147426" y="980064"/>
                </a:lnTo>
                <a:lnTo>
                  <a:pt x="7243238" y="1010015"/>
                </a:lnTo>
                <a:cubicBezTo>
                  <a:pt x="7317880" y="1029800"/>
                  <a:pt x="7390727" y="1045471"/>
                  <a:pt x="7461916" y="1057051"/>
                </a:cubicBezTo>
                <a:lnTo>
                  <a:pt x="7549191" y="1068077"/>
                </a:lnTo>
                <a:lnTo>
                  <a:pt x="7594008" y="1068287"/>
                </a:lnTo>
                <a:lnTo>
                  <a:pt x="7459157" y="1049348"/>
                </a:lnTo>
                <a:cubicBezTo>
                  <a:pt x="7387291" y="1036428"/>
                  <a:pt x="7313798" y="1019039"/>
                  <a:pt x="7238758" y="997197"/>
                </a:cubicBezTo>
                <a:close/>
                <a:moveTo>
                  <a:pt x="8253638" y="975560"/>
                </a:moveTo>
                <a:lnTo>
                  <a:pt x="8166282" y="1006156"/>
                </a:lnTo>
                <a:cubicBezTo>
                  <a:pt x="8111016" y="1022894"/>
                  <a:pt x="8055256" y="1036976"/>
                  <a:pt x="7998750" y="1047868"/>
                </a:cubicBezTo>
                <a:cubicBezTo>
                  <a:pt x="7956941" y="1055826"/>
                  <a:pt x="7914329" y="1061615"/>
                  <a:pt x="7870936" y="1065237"/>
                </a:cubicBezTo>
                <a:lnTo>
                  <a:pt x="7755288" y="1069042"/>
                </a:lnTo>
                <a:lnTo>
                  <a:pt x="7869709" y="1069579"/>
                </a:lnTo>
                <a:lnTo>
                  <a:pt x="7870423" y="1069557"/>
                </a:lnTo>
                <a:cubicBezTo>
                  <a:pt x="7913699" y="1066225"/>
                  <a:pt x="7956198" y="1060895"/>
                  <a:pt x="7997901" y="1053563"/>
                </a:cubicBezTo>
                <a:cubicBezTo>
                  <a:pt x="8082302" y="1038667"/>
                  <a:pt x="8165159" y="1017141"/>
                  <a:pt x="8247273" y="990658"/>
                </a:cubicBezTo>
                <a:lnTo>
                  <a:pt x="8282864" y="977196"/>
                </a:lnTo>
                <a:lnTo>
                  <a:pt x="8278484" y="976854"/>
                </a:lnTo>
                <a:close/>
                <a:moveTo>
                  <a:pt x="2634114" y="975279"/>
                </a:moveTo>
                <a:lnTo>
                  <a:pt x="2618511" y="976107"/>
                </a:lnTo>
                <a:lnTo>
                  <a:pt x="2610269" y="976914"/>
                </a:lnTo>
                <a:lnTo>
                  <a:pt x="2659864" y="993556"/>
                </a:lnTo>
                <a:cubicBezTo>
                  <a:pt x="2784628" y="1029963"/>
                  <a:pt x="2905045" y="1054003"/>
                  <a:pt x="3020830" y="1065609"/>
                </a:cubicBezTo>
                <a:lnTo>
                  <a:pt x="3070167" y="1068480"/>
                </a:lnTo>
                <a:lnTo>
                  <a:pt x="3121008" y="1068774"/>
                </a:lnTo>
                <a:lnTo>
                  <a:pt x="3019765" y="1062404"/>
                </a:lnTo>
                <a:cubicBezTo>
                  <a:pt x="2903671" y="1049799"/>
                  <a:pt x="2782949" y="1023649"/>
                  <a:pt x="2657925" y="983975"/>
                </a:cubicBezTo>
                <a:close/>
                <a:moveTo>
                  <a:pt x="320967" y="974373"/>
                </a:moveTo>
                <a:lnTo>
                  <a:pt x="259963" y="977647"/>
                </a:lnTo>
                <a:lnTo>
                  <a:pt x="374302" y="1010494"/>
                </a:lnTo>
                <a:cubicBezTo>
                  <a:pt x="424905" y="1023667"/>
                  <a:pt x="474685" y="1035237"/>
                  <a:pt x="523684" y="1045210"/>
                </a:cubicBezTo>
                <a:lnTo>
                  <a:pt x="658057" y="1068542"/>
                </a:lnTo>
                <a:lnTo>
                  <a:pt x="739728" y="1068710"/>
                </a:lnTo>
                <a:lnTo>
                  <a:pt x="667514" y="1059611"/>
                </a:lnTo>
                <a:cubicBezTo>
                  <a:pt x="572372" y="1044172"/>
                  <a:pt x="474322" y="1021461"/>
                  <a:pt x="373031" y="991422"/>
                </a:cubicBezTo>
                <a:close/>
                <a:moveTo>
                  <a:pt x="7215819" y="974161"/>
                </a:moveTo>
                <a:lnTo>
                  <a:pt x="7194978" y="975316"/>
                </a:lnTo>
                <a:lnTo>
                  <a:pt x="7185073" y="976305"/>
                </a:lnTo>
                <a:lnTo>
                  <a:pt x="7193784" y="979323"/>
                </a:lnTo>
                <a:cubicBezTo>
                  <a:pt x="7335283" y="1023759"/>
                  <a:pt x="7471363" y="1052552"/>
                  <a:pt x="7601600" y="1065609"/>
                </a:cubicBezTo>
                <a:lnTo>
                  <a:pt x="7652299" y="1068560"/>
                </a:lnTo>
                <a:lnTo>
                  <a:pt x="7727569" y="1068912"/>
                </a:lnTo>
                <a:lnTo>
                  <a:pt x="7601360" y="1060957"/>
                </a:lnTo>
                <a:cubicBezTo>
                  <a:pt x="7514290" y="1051497"/>
                  <a:pt x="7424616" y="1034423"/>
                  <a:pt x="7332477" y="1009746"/>
                </a:cubicBezTo>
                <a:close/>
                <a:moveTo>
                  <a:pt x="4907824" y="974129"/>
                </a:moveTo>
                <a:lnTo>
                  <a:pt x="4857003" y="976857"/>
                </a:lnTo>
                <a:lnTo>
                  <a:pt x="4954512" y="1004870"/>
                </a:lnTo>
                <a:cubicBezTo>
                  <a:pt x="5055711" y="1031214"/>
                  <a:pt x="5153626" y="1051150"/>
                  <a:pt x="5248589" y="1064708"/>
                </a:cubicBezTo>
                <a:lnTo>
                  <a:pt x="5283974" y="1068633"/>
                </a:lnTo>
                <a:lnTo>
                  <a:pt x="5340618" y="1068750"/>
                </a:lnTo>
                <a:lnTo>
                  <a:pt x="5246971" y="1056948"/>
                </a:lnTo>
                <a:cubicBezTo>
                  <a:pt x="5151833" y="1041507"/>
                  <a:pt x="5053785" y="1018795"/>
                  <a:pt x="4952489" y="988754"/>
                </a:cubicBezTo>
                <a:close/>
                <a:moveTo>
                  <a:pt x="2666735" y="973548"/>
                </a:moveTo>
                <a:lnTo>
                  <a:pt x="2647630" y="974562"/>
                </a:lnTo>
                <a:lnTo>
                  <a:pt x="2733454" y="1001856"/>
                </a:lnTo>
                <a:cubicBezTo>
                  <a:pt x="2979379" y="1070355"/>
                  <a:pt x="3207791" y="1084770"/>
                  <a:pt x="3416306" y="1044906"/>
                </a:cubicBezTo>
                <a:cubicBezTo>
                  <a:pt x="3472733" y="1034036"/>
                  <a:pt x="3528412" y="1019971"/>
                  <a:pt x="3583599" y="1003252"/>
                </a:cubicBezTo>
                <a:lnTo>
                  <a:pt x="3658868" y="976881"/>
                </a:lnTo>
                <a:lnTo>
                  <a:pt x="3640328" y="975862"/>
                </a:lnTo>
                <a:lnTo>
                  <a:pt x="3584990" y="996641"/>
                </a:lnTo>
                <a:cubicBezTo>
                  <a:pt x="3529680" y="1014589"/>
                  <a:pt x="3473821" y="1029694"/>
                  <a:pt x="3417155" y="1041376"/>
                </a:cubicBezTo>
                <a:cubicBezTo>
                  <a:pt x="3197657" y="1086447"/>
                  <a:pt x="2956041" y="1067113"/>
                  <a:pt x="2695303" y="983730"/>
                </a:cubicBezTo>
                <a:close/>
                <a:moveTo>
                  <a:pt x="7247342" y="972415"/>
                </a:moveTo>
                <a:lnTo>
                  <a:pt x="7229641" y="973395"/>
                </a:lnTo>
                <a:lnTo>
                  <a:pt x="7388299" y="1020763"/>
                </a:lnTo>
                <a:cubicBezTo>
                  <a:pt x="7461019" y="1038074"/>
                  <a:pt x="7532140" y="1050513"/>
                  <a:pt x="7601600" y="1058076"/>
                </a:cubicBezTo>
                <a:lnTo>
                  <a:pt x="7680834" y="1061216"/>
                </a:lnTo>
                <a:lnTo>
                  <a:pt x="7705426" y="1063180"/>
                </a:lnTo>
                <a:lnTo>
                  <a:pt x="7733042" y="1063285"/>
                </a:lnTo>
                <a:lnTo>
                  <a:pt x="7804930" y="1066133"/>
                </a:lnTo>
                <a:lnTo>
                  <a:pt x="7878851" y="1058002"/>
                </a:lnTo>
                <a:lnTo>
                  <a:pt x="7904183" y="1056066"/>
                </a:lnTo>
                <a:lnTo>
                  <a:pt x="7920825" y="1053385"/>
                </a:lnTo>
                <a:lnTo>
                  <a:pt x="7997901" y="1044906"/>
                </a:lnTo>
                <a:cubicBezTo>
                  <a:pt x="8054328" y="1034036"/>
                  <a:pt x="8110008" y="1019971"/>
                  <a:pt x="8165194" y="1003252"/>
                </a:cubicBezTo>
                <a:lnTo>
                  <a:pt x="8245450" y="975134"/>
                </a:lnTo>
                <a:lnTo>
                  <a:pt x="8225576" y="974099"/>
                </a:lnTo>
                <a:lnTo>
                  <a:pt x="8167399" y="995957"/>
                </a:lnTo>
                <a:cubicBezTo>
                  <a:pt x="8112109" y="1013906"/>
                  <a:pt x="8056264" y="1029011"/>
                  <a:pt x="7999599" y="1040692"/>
                </a:cubicBezTo>
                <a:lnTo>
                  <a:pt x="7920825" y="1053385"/>
                </a:lnTo>
                <a:lnTo>
                  <a:pt x="7878851" y="1058002"/>
                </a:lnTo>
                <a:lnTo>
                  <a:pt x="7806108" y="1063560"/>
                </a:lnTo>
                <a:lnTo>
                  <a:pt x="7733042" y="1063285"/>
                </a:lnTo>
                <a:lnTo>
                  <a:pt x="7680834" y="1061216"/>
                </a:lnTo>
                <a:lnTo>
                  <a:pt x="7602187" y="1054933"/>
                </a:lnTo>
                <a:cubicBezTo>
                  <a:pt x="7497685" y="1042754"/>
                  <a:pt x="7389424" y="1018782"/>
                  <a:pt x="7277628" y="983047"/>
                </a:cubicBezTo>
                <a:close/>
                <a:moveTo>
                  <a:pt x="3574638" y="972250"/>
                </a:moveTo>
                <a:lnTo>
                  <a:pt x="3455781" y="1011307"/>
                </a:lnTo>
                <a:cubicBezTo>
                  <a:pt x="3496370" y="1000335"/>
                  <a:pt x="3536513" y="987422"/>
                  <a:pt x="3576316" y="972813"/>
                </a:cubicBezTo>
                <a:lnTo>
                  <a:pt x="3577327" y="972398"/>
                </a:lnTo>
                <a:close/>
                <a:moveTo>
                  <a:pt x="2692512" y="972180"/>
                </a:moveTo>
                <a:lnTo>
                  <a:pt x="2676677" y="973020"/>
                </a:lnTo>
                <a:lnTo>
                  <a:pt x="2695791" y="979845"/>
                </a:lnTo>
                <a:cubicBezTo>
                  <a:pt x="2955872" y="1063239"/>
                  <a:pt x="3196662" y="1082916"/>
                  <a:pt x="3415882" y="1037845"/>
                </a:cubicBezTo>
                <a:cubicBezTo>
                  <a:pt x="3472467" y="1026163"/>
                  <a:pt x="3528247" y="1011058"/>
                  <a:pt x="3583481" y="993110"/>
                </a:cubicBezTo>
                <a:lnTo>
                  <a:pt x="3630749" y="975335"/>
                </a:lnTo>
                <a:lnTo>
                  <a:pt x="3616445" y="974549"/>
                </a:lnTo>
                <a:lnTo>
                  <a:pt x="3543531" y="1000565"/>
                </a:lnTo>
                <a:cubicBezTo>
                  <a:pt x="3501802" y="1013644"/>
                  <a:pt x="3459714" y="1024943"/>
                  <a:pt x="3417155" y="1034200"/>
                </a:cubicBezTo>
                <a:cubicBezTo>
                  <a:pt x="3197657" y="1082111"/>
                  <a:pt x="2956041" y="1061596"/>
                  <a:pt x="2695303" y="973234"/>
                </a:cubicBezTo>
                <a:close/>
                <a:moveTo>
                  <a:pt x="4944488" y="972161"/>
                </a:moveTo>
                <a:lnTo>
                  <a:pt x="4918629" y="973549"/>
                </a:lnTo>
                <a:lnTo>
                  <a:pt x="4954091" y="985182"/>
                </a:lnTo>
                <a:cubicBezTo>
                  <a:pt x="5055197" y="1015222"/>
                  <a:pt x="5153040" y="1037934"/>
                  <a:pt x="5247952" y="1053375"/>
                </a:cubicBezTo>
                <a:lnTo>
                  <a:pt x="5370123" y="1068811"/>
                </a:lnTo>
                <a:lnTo>
                  <a:pt x="5381387" y="1068834"/>
                </a:lnTo>
                <a:lnTo>
                  <a:pt x="5246728" y="1049916"/>
                </a:lnTo>
                <a:cubicBezTo>
                  <a:pt x="5150914" y="1032686"/>
                  <a:pt x="5052209" y="1007513"/>
                  <a:pt x="4950784" y="974430"/>
                </a:cubicBezTo>
                <a:close/>
                <a:moveTo>
                  <a:pt x="376239" y="971407"/>
                </a:moveTo>
                <a:lnTo>
                  <a:pt x="331818" y="973791"/>
                </a:lnTo>
                <a:lnTo>
                  <a:pt x="374637" y="987840"/>
                </a:lnTo>
                <a:cubicBezTo>
                  <a:pt x="475726" y="1017879"/>
                  <a:pt x="573563" y="1040590"/>
                  <a:pt x="668473" y="1056029"/>
                </a:cubicBezTo>
                <a:lnTo>
                  <a:pt x="769339" y="1068771"/>
                </a:lnTo>
                <a:lnTo>
                  <a:pt x="871642" y="1068982"/>
                </a:lnTo>
                <a:lnTo>
                  <a:pt x="808797" y="1065341"/>
                </a:lnTo>
                <a:cubicBezTo>
                  <a:pt x="715914" y="1056064"/>
                  <a:pt x="620059" y="1038827"/>
                  <a:pt x="521401" y="1013665"/>
                </a:cubicBezTo>
                <a:close/>
                <a:moveTo>
                  <a:pt x="7271785" y="971060"/>
                </a:moveTo>
                <a:lnTo>
                  <a:pt x="7255626" y="971956"/>
                </a:lnTo>
                <a:lnTo>
                  <a:pt x="7278030" y="979841"/>
                </a:lnTo>
                <a:cubicBezTo>
                  <a:pt x="7538083" y="1063226"/>
                  <a:pt x="7778960" y="1082877"/>
                  <a:pt x="7997901" y="1037731"/>
                </a:cubicBezTo>
                <a:cubicBezTo>
                  <a:pt x="8054567" y="1026071"/>
                  <a:pt x="8110396" y="1010983"/>
                  <a:pt x="8165661" y="993049"/>
                </a:cubicBezTo>
                <a:lnTo>
                  <a:pt x="8217250" y="973665"/>
                </a:lnTo>
                <a:lnTo>
                  <a:pt x="8202746" y="972910"/>
                </a:lnTo>
                <a:lnTo>
                  <a:pt x="8167551" y="986901"/>
                </a:lnTo>
                <a:cubicBezTo>
                  <a:pt x="8112238" y="1005885"/>
                  <a:pt x="8056344" y="1021857"/>
                  <a:pt x="7999599" y="1034200"/>
                </a:cubicBezTo>
                <a:cubicBezTo>
                  <a:pt x="7780101" y="1082111"/>
                  <a:pt x="7538484" y="1061596"/>
                  <a:pt x="7277628" y="973234"/>
                </a:cubicBezTo>
                <a:close/>
                <a:moveTo>
                  <a:pt x="2715997" y="970934"/>
                </a:moveTo>
                <a:lnTo>
                  <a:pt x="2706941" y="971415"/>
                </a:lnTo>
                <a:lnTo>
                  <a:pt x="2751865" y="987036"/>
                </a:lnTo>
                <a:cubicBezTo>
                  <a:pt x="2843759" y="1015109"/>
                  <a:pt x="2933180" y="1034562"/>
                  <a:pt x="3020005" y="1045365"/>
                </a:cubicBezTo>
                <a:lnTo>
                  <a:pt x="3122688" y="1052801"/>
                </a:lnTo>
                <a:lnTo>
                  <a:pt x="3157678" y="1055426"/>
                </a:lnTo>
                <a:lnTo>
                  <a:pt x="3222389" y="1052833"/>
                </a:lnTo>
                <a:lnTo>
                  <a:pt x="3288828" y="1050374"/>
                </a:lnTo>
                <a:cubicBezTo>
                  <a:pt x="3332104" y="1046277"/>
                  <a:pt x="3374603" y="1039710"/>
                  <a:pt x="3416306" y="1030669"/>
                </a:cubicBezTo>
                <a:cubicBezTo>
                  <a:pt x="3458805" y="1021396"/>
                  <a:pt x="3500834" y="1010086"/>
                  <a:pt x="3542503" y="997000"/>
                </a:cubicBezTo>
                <a:lnTo>
                  <a:pt x="3606813" y="974019"/>
                </a:lnTo>
                <a:lnTo>
                  <a:pt x="3598577" y="973566"/>
                </a:lnTo>
                <a:lnTo>
                  <a:pt x="3544621" y="993775"/>
                </a:lnTo>
                <a:cubicBezTo>
                  <a:pt x="3502848" y="1007524"/>
                  <a:pt x="3460681" y="1019418"/>
                  <a:pt x="3418003" y="1029189"/>
                </a:cubicBezTo>
                <a:cubicBezTo>
                  <a:pt x="3376195" y="1038770"/>
                  <a:pt x="3333583" y="1045745"/>
                  <a:pt x="3290189" y="1050116"/>
                </a:cubicBezTo>
                <a:lnTo>
                  <a:pt x="3222389" y="1052833"/>
                </a:lnTo>
                <a:lnTo>
                  <a:pt x="3156690" y="1055264"/>
                </a:lnTo>
                <a:lnTo>
                  <a:pt x="3122688" y="1052801"/>
                </a:lnTo>
                <a:lnTo>
                  <a:pt x="3020590" y="1045143"/>
                </a:lnTo>
                <a:cubicBezTo>
                  <a:pt x="2933505" y="1033850"/>
                  <a:pt x="2843810" y="1013434"/>
                  <a:pt x="2751634" y="983926"/>
                </a:cubicBezTo>
                <a:close/>
                <a:moveTo>
                  <a:pt x="8155915" y="970471"/>
                </a:moveTo>
                <a:lnTo>
                  <a:pt x="8037376" y="1011307"/>
                </a:lnTo>
                <a:lnTo>
                  <a:pt x="8158857" y="970624"/>
                </a:lnTo>
                <a:close/>
                <a:moveTo>
                  <a:pt x="2736993" y="969820"/>
                </a:moveTo>
                <a:lnTo>
                  <a:pt x="2730927" y="970142"/>
                </a:lnTo>
                <a:lnTo>
                  <a:pt x="2787853" y="990548"/>
                </a:lnTo>
                <a:lnTo>
                  <a:pt x="2879106" y="1011632"/>
                </a:lnTo>
                <a:lnTo>
                  <a:pt x="2889094" y="1014475"/>
                </a:lnTo>
                <a:lnTo>
                  <a:pt x="2901555" y="1016819"/>
                </a:lnTo>
                <a:lnTo>
                  <a:pt x="2975741" y="1033960"/>
                </a:lnTo>
                <a:lnTo>
                  <a:pt x="3009229" y="1037073"/>
                </a:lnTo>
                <a:lnTo>
                  <a:pt x="3022557" y="1039580"/>
                </a:lnTo>
                <a:lnTo>
                  <a:pt x="3136593" y="1048913"/>
                </a:lnTo>
                <a:lnTo>
                  <a:pt x="3156080" y="1050724"/>
                </a:lnTo>
                <a:lnTo>
                  <a:pt x="3157873" y="1050654"/>
                </a:lnTo>
                <a:lnTo>
                  <a:pt x="3160271" y="1050850"/>
                </a:lnTo>
                <a:cubicBezTo>
                  <a:pt x="3250369" y="1053000"/>
                  <a:pt x="3336932" y="1044394"/>
                  <a:pt x="3419277" y="1024861"/>
                </a:cubicBezTo>
                <a:lnTo>
                  <a:pt x="3505131" y="1000416"/>
                </a:lnTo>
                <a:lnTo>
                  <a:pt x="3528558" y="994000"/>
                </a:lnTo>
                <a:lnTo>
                  <a:pt x="3531957" y="992778"/>
                </a:lnTo>
                <a:lnTo>
                  <a:pt x="3532214" y="992705"/>
                </a:lnTo>
                <a:lnTo>
                  <a:pt x="3533567" y="992200"/>
                </a:lnTo>
                <a:lnTo>
                  <a:pt x="3587162" y="972939"/>
                </a:lnTo>
                <a:lnTo>
                  <a:pt x="3585385" y="972841"/>
                </a:lnTo>
                <a:lnTo>
                  <a:pt x="3533567" y="992200"/>
                </a:lnTo>
                <a:lnTo>
                  <a:pt x="3531957" y="992778"/>
                </a:lnTo>
                <a:lnTo>
                  <a:pt x="3505131" y="1000416"/>
                </a:lnTo>
                <a:lnTo>
                  <a:pt x="3415882" y="1024861"/>
                </a:lnTo>
                <a:cubicBezTo>
                  <a:pt x="3374125" y="1034357"/>
                  <a:pt x="3331587" y="1041256"/>
                  <a:pt x="3288280" y="1045565"/>
                </a:cubicBezTo>
                <a:lnTo>
                  <a:pt x="3157873" y="1050654"/>
                </a:lnTo>
                <a:lnTo>
                  <a:pt x="3136593" y="1048913"/>
                </a:lnTo>
                <a:lnTo>
                  <a:pt x="3009229" y="1037073"/>
                </a:lnTo>
                <a:lnTo>
                  <a:pt x="2901555" y="1016819"/>
                </a:lnTo>
                <a:lnTo>
                  <a:pt x="2879106" y="1011632"/>
                </a:lnTo>
                <a:lnTo>
                  <a:pt x="2751839" y="975407"/>
                </a:lnTo>
                <a:close/>
                <a:moveTo>
                  <a:pt x="4990723" y="969680"/>
                </a:moveTo>
                <a:lnTo>
                  <a:pt x="4955499" y="971570"/>
                </a:lnTo>
                <a:lnTo>
                  <a:pt x="5102686" y="1014535"/>
                </a:lnTo>
                <a:cubicBezTo>
                  <a:pt x="5201069" y="1039699"/>
                  <a:pt x="5296641" y="1056938"/>
                  <a:pt x="5389254" y="1066216"/>
                </a:cubicBezTo>
                <a:lnTo>
                  <a:pt x="5436244" y="1068947"/>
                </a:lnTo>
                <a:lnTo>
                  <a:pt x="5516624" y="1069112"/>
                </a:lnTo>
                <a:lnTo>
                  <a:pt x="5388965" y="1061077"/>
                </a:lnTo>
                <a:cubicBezTo>
                  <a:pt x="5296078" y="1050992"/>
                  <a:pt x="5200218" y="1032241"/>
                  <a:pt x="5101561" y="1004836"/>
                </a:cubicBezTo>
                <a:close/>
                <a:moveTo>
                  <a:pt x="7297274" y="969648"/>
                </a:moveTo>
                <a:lnTo>
                  <a:pt x="7286991" y="970218"/>
                </a:lnTo>
                <a:lnTo>
                  <a:pt x="7424525" y="1012235"/>
                </a:lnTo>
                <a:cubicBezTo>
                  <a:pt x="7484680" y="1027116"/>
                  <a:pt x="7543717" y="1038163"/>
                  <a:pt x="7601600" y="1045365"/>
                </a:cubicBezTo>
                <a:lnTo>
                  <a:pt x="7704292" y="1052802"/>
                </a:lnTo>
                <a:lnTo>
                  <a:pt x="7739273" y="1055426"/>
                </a:lnTo>
                <a:lnTo>
                  <a:pt x="7803989" y="1052833"/>
                </a:lnTo>
                <a:lnTo>
                  <a:pt x="7870424" y="1050374"/>
                </a:lnTo>
                <a:cubicBezTo>
                  <a:pt x="7913699" y="1046277"/>
                  <a:pt x="7956198" y="1039710"/>
                  <a:pt x="7997901" y="1030669"/>
                </a:cubicBezTo>
                <a:cubicBezTo>
                  <a:pt x="8054567" y="1018305"/>
                  <a:pt x="8110396" y="1002320"/>
                  <a:pt x="8165653" y="983332"/>
                </a:cubicBezTo>
                <a:lnTo>
                  <a:pt x="8193115" y="972409"/>
                </a:lnTo>
                <a:lnTo>
                  <a:pt x="8185610" y="972018"/>
                </a:lnTo>
                <a:lnTo>
                  <a:pt x="8167863" y="979418"/>
                </a:lnTo>
                <a:cubicBezTo>
                  <a:pt x="8112497" y="999359"/>
                  <a:pt x="8056503" y="1016162"/>
                  <a:pt x="7999599" y="1029189"/>
                </a:cubicBezTo>
                <a:cubicBezTo>
                  <a:pt x="7957790" y="1038770"/>
                  <a:pt x="7915178" y="1045745"/>
                  <a:pt x="7871784" y="1050116"/>
                </a:cubicBezTo>
                <a:lnTo>
                  <a:pt x="7803989" y="1052833"/>
                </a:lnTo>
                <a:lnTo>
                  <a:pt x="7738285" y="1055264"/>
                </a:lnTo>
                <a:lnTo>
                  <a:pt x="7704292" y="1052802"/>
                </a:lnTo>
                <a:lnTo>
                  <a:pt x="7602187" y="1045143"/>
                </a:lnTo>
                <a:cubicBezTo>
                  <a:pt x="7544130" y="1037614"/>
                  <a:pt x="7484913" y="1026031"/>
                  <a:pt x="7424575" y="1010402"/>
                </a:cubicBezTo>
                <a:close/>
                <a:moveTo>
                  <a:pt x="417245" y="969207"/>
                </a:moveTo>
                <a:lnTo>
                  <a:pt x="387873" y="970783"/>
                </a:lnTo>
                <a:lnTo>
                  <a:pt x="522521" y="1010082"/>
                </a:lnTo>
                <a:cubicBezTo>
                  <a:pt x="620910" y="1035246"/>
                  <a:pt x="716486" y="1052484"/>
                  <a:pt x="809101" y="1061763"/>
                </a:cubicBezTo>
                <a:lnTo>
                  <a:pt x="935565" y="1069114"/>
                </a:lnTo>
                <a:lnTo>
                  <a:pt x="963422" y="1069171"/>
                </a:lnTo>
                <a:lnTo>
                  <a:pt x="1077914" y="1065688"/>
                </a:lnTo>
                <a:cubicBezTo>
                  <a:pt x="1121185" y="1062351"/>
                  <a:pt x="1163680" y="1057016"/>
                  <a:pt x="1205379" y="1049679"/>
                </a:cubicBezTo>
                <a:cubicBezTo>
                  <a:pt x="1280390" y="1036431"/>
                  <a:pt x="1354190" y="1017946"/>
                  <a:pt x="1427339" y="995402"/>
                </a:cubicBezTo>
                <a:lnTo>
                  <a:pt x="1444501" y="989212"/>
                </a:lnTo>
                <a:lnTo>
                  <a:pt x="1423947" y="987552"/>
                </a:lnTo>
                <a:lnTo>
                  <a:pt x="1318228" y="1019518"/>
                </a:lnTo>
                <a:cubicBezTo>
                  <a:pt x="1281149" y="1029450"/>
                  <a:pt x="1243813" y="1038121"/>
                  <a:pt x="1206142" y="1045371"/>
                </a:cubicBezTo>
                <a:cubicBezTo>
                  <a:pt x="997173" y="1085199"/>
                  <a:pt x="768042" y="1070762"/>
                  <a:pt x="521398" y="1002243"/>
                </a:cubicBezTo>
                <a:close/>
                <a:moveTo>
                  <a:pt x="2751339" y="969059"/>
                </a:moveTo>
                <a:lnTo>
                  <a:pt x="2748815" y="969193"/>
                </a:lnTo>
                <a:lnTo>
                  <a:pt x="2787326" y="982483"/>
                </a:lnTo>
                <a:cubicBezTo>
                  <a:pt x="2825368" y="994150"/>
                  <a:pt x="2862998" y="1004217"/>
                  <a:pt x="2900165" y="1012674"/>
                </a:cubicBezTo>
                <a:cubicBezTo>
                  <a:pt x="2862680" y="1003961"/>
                  <a:pt x="2824806" y="993582"/>
                  <a:pt x="2786567" y="981548"/>
                </a:cubicBezTo>
                <a:close/>
                <a:moveTo>
                  <a:pt x="7320829" y="968343"/>
                </a:moveTo>
                <a:lnTo>
                  <a:pt x="7305842" y="969174"/>
                </a:lnTo>
                <a:lnTo>
                  <a:pt x="7342125" y="982176"/>
                </a:lnTo>
                <a:cubicBezTo>
                  <a:pt x="7479771" y="1025393"/>
                  <a:pt x="7611816" y="1048284"/>
                  <a:pt x="7737854" y="1050724"/>
                </a:cubicBezTo>
                <a:lnTo>
                  <a:pt x="7739567" y="1050657"/>
                </a:lnTo>
                <a:lnTo>
                  <a:pt x="7741926" y="1050850"/>
                </a:lnTo>
                <a:cubicBezTo>
                  <a:pt x="7831991" y="1053000"/>
                  <a:pt x="7918528" y="1044394"/>
                  <a:pt x="8000873" y="1024861"/>
                </a:cubicBezTo>
                <a:lnTo>
                  <a:pt x="8086734" y="1000414"/>
                </a:lnTo>
                <a:lnTo>
                  <a:pt x="8110153" y="994000"/>
                </a:lnTo>
                <a:lnTo>
                  <a:pt x="8113551" y="992779"/>
                </a:lnTo>
                <a:lnTo>
                  <a:pt x="8113810" y="992705"/>
                </a:lnTo>
                <a:lnTo>
                  <a:pt x="8115170" y="992197"/>
                </a:lnTo>
                <a:lnTo>
                  <a:pt x="8173129" y="971368"/>
                </a:lnTo>
                <a:lnTo>
                  <a:pt x="8171194" y="971267"/>
                </a:lnTo>
                <a:lnTo>
                  <a:pt x="8115170" y="992197"/>
                </a:lnTo>
                <a:lnTo>
                  <a:pt x="8113551" y="992779"/>
                </a:lnTo>
                <a:lnTo>
                  <a:pt x="8086734" y="1000414"/>
                </a:lnTo>
                <a:lnTo>
                  <a:pt x="7997477" y="1024861"/>
                </a:lnTo>
                <a:cubicBezTo>
                  <a:pt x="7955774" y="1034357"/>
                  <a:pt x="7913275" y="1041256"/>
                  <a:pt x="7869998" y="1045565"/>
                </a:cubicBezTo>
                <a:lnTo>
                  <a:pt x="7739567" y="1050657"/>
                </a:lnTo>
                <a:lnTo>
                  <a:pt x="7604266" y="1039580"/>
                </a:lnTo>
                <a:cubicBezTo>
                  <a:pt x="7545874" y="1031540"/>
                  <a:pt x="7486233" y="1019333"/>
                  <a:pt x="7425505" y="1002998"/>
                </a:cubicBezTo>
                <a:close/>
                <a:moveTo>
                  <a:pt x="7327314" y="967984"/>
                </a:moveTo>
                <a:lnTo>
                  <a:pt x="7325067" y="968108"/>
                </a:lnTo>
                <a:lnTo>
                  <a:pt x="7330745" y="970283"/>
                </a:lnTo>
                <a:cubicBezTo>
                  <a:pt x="7381826" y="987260"/>
                  <a:pt x="7432204" y="1001398"/>
                  <a:pt x="7481760" y="1012674"/>
                </a:cubicBezTo>
                <a:cubicBezTo>
                  <a:pt x="7431780" y="1001056"/>
                  <a:pt x="7381110" y="986477"/>
                  <a:pt x="7329804" y="968964"/>
                </a:cubicBezTo>
                <a:close/>
                <a:moveTo>
                  <a:pt x="8917398" y="967903"/>
                </a:moveTo>
                <a:lnTo>
                  <a:pt x="8882473" y="974746"/>
                </a:lnTo>
                <a:lnTo>
                  <a:pt x="8703187" y="1009696"/>
                </a:lnTo>
                <a:lnTo>
                  <a:pt x="8887676" y="1029395"/>
                </a:lnTo>
                <a:lnTo>
                  <a:pt x="9105934" y="1004912"/>
                </a:lnTo>
                <a:lnTo>
                  <a:pt x="8958908" y="975805"/>
                </a:lnTo>
                <a:close/>
                <a:moveTo>
                  <a:pt x="4335962" y="967703"/>
                </a:moveTo>
                <a:lnTo>
                  <a:pt x="4300018" y="974746"/>
                </a:lnTo>
                <a:lnTo>
                  <a:pt x="4119232" y="1009999"/>
                </a:lnTo>
                <a:lnTo>
                  <a:pt x="4300826" y="1029857"/>
                </a:lnTo>
                <a:lnTo>
                  <a:pt x="4525773" y="1004650"/>
                </a:lnTo>
                <a:lnTo>
                  <a:pt x="4375918" y="975308"/>
                </a:lnTo>
                <a:close/>
                <a:moveTo>
                  <a:pt x="447413" y="967588"/>
                </a:moveTo>
                <a:lnTo>
                  <a:pt x="428026" y="968628"/>
                </a:lnTo>
                <a:lnTo>
                  <a:pt x="522518" y="998679"/>
                </a:lnTo>
                <a:cubicBezTo>
                  <a:pt x="584012" y="1015809"/>
                  <a:pt x="644406" y="1029557"/>
                  <a:pt x="703666" y="1039923"/>
                </a:cubicBezTo>
                <a:lnTo>
                  <a:pt x="794340" y="1050816"/>
                </a:lnTo>
                <a:lnTo>
                  <a:pt x="667218" y="1029961"/>
                </a:lnTo>
                <a:cubicBezTo>
                  <a:pt x="619313" y="1019893"/>
                  <a:pt x="570685" y="1007499"/>
                  <a:pt x="521358" y="992780"/>
                </a:cubicBezTo>
                <a:close/>
                <a:moveTo>
                  <a:pt x="5029769" y="967584"/>
                </a:moveTo>
                <a:lnTo>
                  <a:pt x="4999646" y="969201"/>
                </a:lnTo>
                <a:lnTo>
                  <a:pt x="5102699" y="1001969"/>
                </a:lnTo>
                <a:cubicBezTo>
                  <a:pt x="5348695" y="1070483"/>
                  <a:pt x="5577124" y="1084905"/>
                  <a:pt x="5785656" y="1045070"/>
                </a:cubicBezTo>
                <a:cubicBezTo>
                  <a:pt x="5823250" y="1037824"/>
                  <a:pt x="5860519" y="1029158"/>
                  <a:pt x="5897536" y="1019230"/>
                </a:cubicBezTo>
                <a:lnTo>
                  <a:pt x="6003066" y="987291"/>
                </a:lnTo>
                <a:lnTo>
                  <a:pt x="5976611" y="985154"/>
                </a:lnTo>
                <a:lnTo>
                  <a:pt x="5898621" y="1010422"/>
                </a:lnTo>
                <a:cubicBezTo>
                  <a:pt x="5861485" y="1021079"/>
                  <a:pt x="5824066" y="1030387"/>
                  <a:pt x="5786287" y="1038174"/>
                </a:cubicBezTo>
                <a:lnTo>
                  <a:pt x="5726887" y="1046048"/>
                </a:lnTo>
                <a:lnTo>
                  <a:pt x="5658524" y="1056720"/>
                </a:lnTo>
                <a:lnTo>
                  <a:pt x="5641458" y="1057372"/>
                </a:lnTo>
                <a:lnTo>
                  <a:pt x="5625840" y="1059443"/>
                </a:lnTo>
                <a:lnTo>
                  <a:pt x="5590729" y="1059313"/>
                </a:lnTo>
                <a:lnTo>
                  <a:pt x="5526037" y="1061787"/>
                </a:lnTo>
                <a:lnTo>
                  <a:pt x="5485935" y="1058924"/>
                </a:lnTo>
                <a:lnTo>
                  <a:pt x="5458064" y="1058821"/>
                </a:lnTo>
                <a:lnTo>
                  <a:pt x="5425074" y="1054580"/>
                </a:lnTo>
                <a:lnTo>
                  <a:pt x="5388959" y="1052002"/>
                </a:lnTo>
                <a:lnTo>
                  <a:pt x="5343410" y="1044081"/>
                </a:lnTo>
                <a:lnTo>
                  <a:pt x="5283217" y="1036343"/>
                </a:lnTo>
                <a:cubicBezTo>
                  <a:pt x="5223785" y="1025212"/>
                  <a:pt x="5163217" y="1010443"/>
                  <a:pt x="5101556" y="992043"/>
                </a:cubicBezTo>
                <a:close/>
                <a:moveTo>
                  <a:pt x="5043106" y="966868"/>
                </a:moveTo>
                <a:lnTo>
                  <a:pt x="5038301" y="967126"/>
                </a:lnTo>
                <a:lnTo>
                  <a:pt x="5101990" y="988880"/>
                </a:lnTo>
                <a:lnTo>
                  <a:pt x="5133118" y="996504"/>
                </a:lnTo>
                <a:lnTo>
                  <a:pt x="5101556" y="987976"/>
                </a:lnTo>
                <a:close/>
                <a:moveTo>
                  <a:pt x="464385" y="966677"/>
                </a:moveTo>
                <a:lnTo>
                  <a:pt x="458383" y="966999"/>
                </a:lnTo>
                <a:lnTo>
                  <a:pt x="522484" y="988889"/>
                </a:lnTo>
                <a:lnTo>
                  <a:pt x="574980" y="1001743"/>
                </a:lnTo>
                <a:lnTo>
                  <a:pt x="521397" y="987264"/>
                </a:lnTo>
                <a:close/>
                <a:moveTo>
                  <a:pt x="5068910" y="965483"/>
                </a:moveTo>
                <a:lnTo>
                  <a:pt x="5053378" y="966316"/>
                </a:lnTo>
                <a:lnTo>
                  <a:pt x="5101990" y="983886"/>
                </a:lnTo>
                <a:cubicBezTo>
                  <a:pt x="5151177" y="999466"/>
                  <a:pt x="5199660" y="1012594"/>
                  <a:pt x="5247422" y="1023267"/>
                </a:cubicBezTo>
                <a:lnTo>
                  <a:pt x="5366001" y="1043978"/>
                </a:lnTo>
                <a:lnTo>
                  <a:pt x="5406300" y="1049198"/>
                </a:lnTo>
                <a:lnTo>
                  <a:pt x="5500384" y="1056005"/>
                </a:lnTo>
                <a:lnTo>
                  <a:pt x="5566029" y="1056286"/>
                </a:lnTo>
                <a:lnTo>
                  <a:pt x="5650127" y="1053169"/>
                </a:lnTo>
                <a:lnTo>
                  <a:pt x="5688589" y="1048069"/>
                </a:lnTo>
                <a:lnTo>
                  <a:pt x="5784801" y="1033196"/>
                </a:lnTo>
                <a:cubicBezTo>
                  <a:pt x="5822581" y="1024966"/>
                  <a:pt x="5859989" y="1015125"/>
                  <a:pt x="5897104" y="1003855"/>
                </a:cubicBezTo>
                <a:lnTo>
                  <a:pt x="5956393" y="983521"/>
                </a:lnTo>
                <a:lnTo>
                  <a:pt x="5944392" y="982552"/>
                </a:lnTo>
                <a:lnTo>
                  <a:pt x="5899831" y="998572"/>
                </a:lnTo>
                <a:cubicBezTo>
                  <a:pt x="5862612" y="1010421"/>
                  <a:pt x="5825075" y="1020780"/>
                  <a:pt x="5787136" y="1029462"/>
                </a:cubicBezTo>
                <a:cubicBezTo>
                  <a:pt x="5578074" y="1077357"/>
                  <a:pt x="5348948" y="1060069"/>
                  <a:pt x="5102298" y="978143"/>
                </a:cubicBezTo>
                <a:close/>
                <a:moveTo>
                  <a:pt x="490804" y="965259"/>
                </a:moveTo>
                <a:lnTo>
                  <a:pt x="477005" y="965999"/>
                </a:lnTo>
                <a:lnTo>
                  <a:pt x="522518" y="982447"/>
                </a:lnTo>
                <a:cubicBezTo>
                  <a:pt x="620907" y="1013607"/>
                  <a:pt x="716483" y="1034960"/>
                  <a:pt x="809098" y="1046473"/>
                </a:cubicBezTo>
                <a:lnTo>
                  <a:pt x="942220" y="1056102"/>
                </a:lnTo>
                <a:lnTo>
                  <a:pt x="951640" y="1056142"/>
                </a:lnTo>
                <a:lnTo>
                  <a:pt x="1077911" y="1051462"/>
                </a:lnTo>
                <a:cubicBezTo>
                  <a:pt x="1121182" y="1047363"/>
                  <a:pt x="1163676" y="1040795"/>
                  <a:pt x="1205374" y="1031756"/>
                </a:cubicBezTo>
                <a:cubicBezTo>
                  <a:pt x="1243141" y="1023522"/>
                  <a:pt x="1280539" y="1013678"/>
                  <a:pt x="1317646" y="1002406"/>
                </a:cubicBezTo>
                <a:lnTo>
                  <a:pt x="1372955" y="983432"/>
                </a:lnTo>
                <a:lnTo>
                  <a:pt x="1360234" y="982404"/>
                </a:lnTo>
                <a:lnTo>
                  <a:pt x="1318819" y="997292"/>
                </a:lnTo>
                <a:cubicBezTo>
                  <a:pt x="1281593" y="1009142"/>
                  <a:pt x="1244049" y="1019503"/>
                  <a:pt x="1206103" y="1028186"/>
                </a:cubicBezTo>
                <a:cubicBezTo>
                  <a:pt x="997128" y="1076064"/>
                  <a:pt x="767998" y="1058776"/>
                  <a:pt x="521360" y="976847"/>
                </a:cubicBezTo>
                <a:close/>
                <a:moveTo>
                  <a:pt x="5089714" y="964366"/>
                </a:moveTo>
                <a:lnTo>
                  <a:pt x="5079264" y="964927"/>
                </a:lnTo>
                <a:lnTo>
                  <a:pt x="5101990" y="973534"/>
                </a:lnTo>
                <a:cubicBezTo>
                  <a:pt x="5200363" y="1006190"/>
                  <a:pt x="5295923" y="1028577"/>
                  <a:pt x="5388526" y="1040648"/>
                </a:cubicBezTo>
                <a:lnTo>
                  <a:pt x="5446438" y="1045039"/>
                </a:lnTo>
                <a:lnTo>
                  <a:pt x="5284630" y="1020562"/>
                </a:lnTo>
                <a:cubicBezTo>
                  <a:pt x="5224784" y="1007535"/>
                  <a:pt x="5163785" y="990366"/>
                  <a:pt x="5101800" y="969094"/>
                </a:cubicBezTo>
                <a:close/>
                <a:moveTo>
                  <a:pt x="514643" y="963979"/>
                </a:moveTo>
                <a:lnTo>
                  <a:pt x="504089" y="964546"/>
                </a:lnTo>
                <a:lnTo>
                  <a:pt x="522486" y="971513"/>
                </a:lnTo>
                <a:cubicBezTo>
                  <a:pt x="583980" y="991924"/>
                  <a:pt x="644377" y="1008323"/>
                  <a:pt x="703640" y="1020698"/>
                </a:cubicBezTo>
                <a:lnTo>
                  <a:pt x="789146" y="1032982"/>
                </a:lnTo>
                <a:lnTo>
                  <a:pt x="668388" y="1009860"/>
                </a:lnTo>
                <a:cubicBezTo>
                  <a:pt x="620148" y="998113"/>
                  <a:pt x="571193" y="983721"/>
                  <a:pt x="521605" y="966703"/>
                </a:cubicBezTo>
                <a:close/>
                <a:moveTo>
                  <a:pt x="5105663" y="963595"/>
                </a:moveTo>
                <a:lnTo>
                  <a:pt x="5103578" y="963622"/>
                </a:lnTo>
                <a:lnTo>
                  <a:pt x="5102869" y="963660"/>
                </a:lnTo>
                <a:lnTo>
                  <a:pt x="5118266" y="969557"/>
                </a:lnTo>
                <a:cubicBezTo>
                  <a:pt x="5169339" y="986539"/>
                  <a:pt x="5219715" y="1000679"/>
                  <a:pt x="5269282" y="1011959"/>
                </a:cubicBezTo>
                <a:cubicBezTo>
                  <a:pt x="5219344" y="1000320"/>
                  <a:pt x="5168689" y="985730"/>
                  <a:pt x="5117387" y="968211"/>
                </a:cubicBezTo>
                <a:close/>
                <a:moveTo>
                  <a:pt x="527781" y="963540"/>
                </a:moveTo>
                <a:lnTo>
                  <a:pt x="524990" y="963575"/>
                </a:lnTo>
                <a:lnTo>
                  <a:pt x="538128" y="968607"/>
                </a:lnTo>
                <a:cubicBezTo>
                  <a:pt x="589215" y="985590"/>
                  <a:pt x="639613" y="999733"/>
                  <a:pt x="689216" y="1011013"/>
                </a:cubicBezTo>
                <a:cubicBezTo>
                  <a:pt x="639256" y="999379"/>
                  <a:pt x="588584" y="984792"/>
                  <a:pt x="537267" y="967273"/>
                </a:cubicBezTo>
                <a:close/>
                <a:moveTo>
                  <a:pt x="5377841" y="960142"/>
                </a:moveTo>
                <a:lnTo>
                  <a:pt x="5144328" y="963105"/>
                </a:lnTo>
                <a:lnTo>
                  <a:pt x="5167601" y="971880"/>
                </a:lnTo>
                <a:cubicBezTo>
                  <a:pt x="5365126" y="1036135"/>
                  <a:pt x="5577935" y="1062440"/>
                  <a:pt x="5785543" y="1009084"/>
                </a:cubicBezTo>
                <a:lnTo>
                  <a:pt x="5882701" y="979114"/>
                </a:lnTo>
                <a:lnTo>
                  <a:pt x="5656853" y="966731"/>
                </a:lnTo>
                <a:cubicBezTo>
                  <a:pt x="5562875" y="962968"/>
                  <a:pt x="5469962" y="960716"/>
                  <a:pt x="5377841" y="960142"/>
                </a:cubicBezTo>
                <a:close/>
                <a:moveTo>
                  <a:pt x="795580" y="960142"/>
                </a:moveTo>
                <a:lnTo>
                  <a:pt x="570245" y="963001"/>
                </a:lnTo>
                <a:lnTo>
                  <a:pt x="587447" y="969488"/>
                </a:lnTo>
                <a:cubicBezTo>
                  <a:pt x="784969" y="1033753"/>
                  <a:pt x="997797" y="1060069"/>
                  <a:pt x="1205419" y="1006729"/>
                </a:cubicBezTo>
                <a:lnTo>
                  <a:pt x="1295720" y="978858"/>
                </a:lnTo>
                <a:lnTo>
                  <a:pt x="1074567" y="966731"/>
                </a:lnTo>
                <a:cubicBezTo>
                  <a:pt x="980601" y="962968"/>
                  <a:pt x="887697" y="960716"/>
                  <a:pt x="795580" y="960142"/>
                </a:cubicBezTo>
                <a:close/>
                <a:moveTo>
                  <a:pt x="6494605" y="959525"/>
                </a:moveTo>
                <a:lnTo>
                  <a:pt x="6450050" y="971312"/>
                </a:lnTo>
                <a:lnTo>
                  <a:pt x="6296912" y="1008407"/>
                </a:lnTo>
                <a:lnTo>
                  <a:pt x="6402918" y="1019991"/>
                </a:lnTo>
                <a:lnTo>
                  <a:pt x="6605907" y="980796"/>
                </a:lnTo>
                <a:lnTo>
                  <a:pt x="6589548" y="977593"/>
                </a:lnTo>
                <a:close/>
                <a:moveTo>
                  <a:pt x="6740257" y="959080"/>
                </a:moveTo>
                <a:lnTo>
                  <a:pt x="6668515" y="973162"/>
                </a:lnTo>
                <a:lnTo>
                  <a:pt x="6629227" y="980821"/>
                </a:lnTo>
                <a:lnTo>
                  <a:pt x="6797930" y="1013877"/>
                </a:lnTo>
                <a:lnTo>
                  <a:pt x="6909511" y="1001303"/>
                </a:lnTo>
                <a:lnTo>
                  <a:pt x="6852288" y="988414"/>
                </a:lnTo>
                <a:close/>
                <a:moveTo>
                  <a:pt x="1907345" y="958599"/>
                </a:moveTo>
                <a:lnTo>
                  <a:pt x="1870553" y="968330"/>
                </a:lnTo>
                <a:lnTo>
                  <a:pt x="1708019" y="1007697"/>
                </a:lnTo>
                <a:lnTo>
                  <a:pt x="1812535" y="1019119"/>
                </a:lnTo>
                <a:lnTo>
                  <a:pt x="2017291" y="979588"/>
                </a:lnTo>
                <a:lnTo>
                  <a:pt x="2007102" y="977593"/>
                </a:lnTo>
                <a:close/>
                <a:moveTo>
                  <a:pt x="3163985" y="958351"/>
                </a:moveTo>
                <a:cubicBezTo>
                  <a:pt x="3071860" y="957746"/>
                  <a:pt x="2980525" y="958813"/>
                  <a:pt x="2889704" y="961716"/>
                </a:cubicBezTo>
                <a:lnTo>
                  <a:pt x="2788469" y="967088"/>
                </a:lnTo>
                <a:lnTo>
                  <a:pt x="2837046" y="983522"/>
                </a:lnTo>
                <a:cubicBezTo>
                  <a:pt x="3023953" y="1039171"/>
                  <a:pt x="3223216" y="1059169"/>
                  <a:pt x="3418003" y="1009143"/>
                </a:cubicBezTo>
                <a:lnTo>
                  <a:pt x="3541082" y="970405"/>
                </a:lnTo>
                <a:lnTo>
                  <a:pt x="3442998" y="965012"/>
                </a:lnTo>
                <a:cubicBezTo>
                  <a:pt x="3349022" y="961232"/>
                  <a:pt x="3256109" y="958956"/>
                  <a:pt x="3163985" y="958351"/>
                </a:cubicBezTo>
                <a:close/>
                <a:moveTo>
                  <a:pt x="2154411" y="957331"/>
                </a:moveTo>
                <a:lnTo>
                  <a:pt x="2088886" y="970186"/>
                </a:lnTo>
                <a:lnTo>
                  <a:pt x="2040573" y="979605"/>
                </a:lnTo>
                <a:lnTo>
                  <a:pt x="2206902" y="1012195"/>
                </a:lnTo>
                <a:lnTo>
                  <a:pt x="2321794" y="999244"/>
                </a:lnTo>
                <a:lnTo>
                  <a:pt x="2270269" y="987616"/>
                </a:lnTo>
                <a:close/>
                <a:moveTo>
                  <a:pt x="7727946" y="956635"/>
                </a:moveTo>
                <a:cubicBezTo>
                  <a:pt x="7637999" y="956292"/>
                  <a:pt x="7548784" y="957570"/>
                  <a:pt x="7460042" y="960630"/>
                </a:cubicBezTo>
                <a:lnTo>
                  <a:pt x="7368892" y="965680"/>
                </a:lnTo>
                <a:lnTo>
                  <a:pt x="7417960" y="983522"/>
                </a:lnTo>
                <a:cubicBezTo>
                  <a:pt x="7604911" y="1039171"/>
                  <a:pt x="7804162" y="1059168"/>
                  <a:pt x="7998750" y="1009143"/>
                </a:cubicBezTo>
                <a:lnTo>
                  <a:pt x="8120626" y="968634"/>
                </a:lnTo>
                <a:lnTo>
                  <a:pt x="8000243" y="962365"/>
                </a:lnTo>
                <a:cubicBezTo>
                  <a:pt x="7908573" y="958941"/>
                  <a:pt x="7817894" y="956978"/>
                  <a:pt x="7727946" y="956635"/>
                </a:cubicBezTo>
                <a:close/>
                <a:moveTo>
                  <a:pt x="1832810" y="944407"/>
                </a:moveTo>
                <a:lnTo>
                  <a:pt x="1650566" y="998651"/>
                </a:lnTo>
                <a:lnTo>
                  <a:pt x="1641814" y="1000799"/>
                </a:lnTo>
                <a:lnTo>
                  <a:pt x="1653638" y="1001754"/>
                </a:lnTo>
                <a:lnTo>
                  <a:pt x="1695489" y="1006327"/>
                </a:lnTo>
                <a:lnTo>
                  <a:pt x="1869906" y="964031"/>
                </a:lnTo>
                <a:lnTo>
                  <a:pt x="1897511" y="956727"/>
                </a:lnTo>
                <a:close/>
                <a:moveTo>
                  <a:pt x="6405910" y="942646"/>
                </a:moveTo>
                <a:lnTo>
                  <a:pt x="6230789" y="994772"/>
                </a:lnTo>
                <a:lnTo>
                  <a:pt x="6210678" y="999708"/>
                </a:lnTo>
                <a:lnTo>
                  <a:pt x="6236021" y="1001754"/>
                </a:lnTo>
                <a:lnTo>
                  <a:pt x="6284368" y="1007037"/>
                </a:lnTo>
                <a:lnTo>
                  <a:pt x="6449424" y="967013"/>
                </a:lnTo>
                <a:lnTo>
                  <a:pt x="6484790" y="957658"/>
                </a:lnTo>
                <a:close/>
                <a:moveTo>
                  <a:pt x="8781234" y="941982"/>
                </a:moveTo>
                <a:lnTo>
                  <a:pt x="8572712" y="995765"/>
                </a:lnTo>
                <a:lnTo>
                  <a:pt x="8688899" y="1008171"/>
                </a:lnTo>
                <a:lnTo>
                  <a:pt x="8881624" y="970532"/>
                </a:lnTo>
                <a:lnTo>
                  <a:pt x="8906031" y="965739"/>
                </a:lnTo>
                <a:close/>
                <a:moveTo>
                  <a:pt x="4468892" y="941657"/>
                </a:moveTo>
                <a:lnTo>
                  <a:pt x="4347701" y="965403"/>
                </a:lnTo>
                <a:lnTo>
                  <a:pt x="4377191" y="971016"/>
                </a:lnTo>
                <a:lnTo>
                  <a:pt x="4540355" y="1003016"/>
                </a:lnTo>
                <a:lnTo>
                  <a:pt x="4561909" y="1000601"/>
                </a:lnTo>
                <a:lnTo>
                  <a:pt x="4660031" y="990905"/>
                </a:lnTo>
                <a:lnTo>
                  <a:pt x="4638596" y="986056"/>
                </a:lnTo>
                <a:close/>
                <a:moveTo>
                  <a:pt x="6829858" y="941494"/>
                </a:moveTo>
                <a:lnTo>
                  <a:pt x="6750577" y="957055"/>
                </a:lnTo>
                <a:lnTo>
                  <a:pt x="6853986" y="984086"/>
                </a:lnTo>
                <a:lnTo>
                  <a:pt x="6925011" y="999556"/>
                </a:lnTo>
                <a:lnTo>
                  <a:pt x="6930557" y="998931"/>
                </a:lnTo>
                <a:lnTo>
                  <a:pt x="6930838" y="1000825"/>
                </a:lnTo>
                <a:lnTo>
                  <a:pt x="6931072" y="1000876"/>
                </a:lnTo>
                <a:lnTo>
                  <a:pt x="6930479" y="997364"/>
                </a:lnTo>
                <a:lnTo>
                  <a:pt x="7001449" y="990278"/>
                </a:lnTo>
                <a:lnTo>
                  <a:pt x="6853137" y="949005"/>
                </a:lnTo>
                <a:close/>
                <a:moveTo>
                  <a:pt x="4198240" y="941490"/>
                </a:moveTo>
                <a:lnTo>
                  <a:pt x="3986303" y="996500"/>
                </a:lnTo>
                <a:lnTo>
                  <a:pt x="4022499" y="999422"/>
                </a:lnTo>
                <a:lnTo>
                  <a:pt x="4105036" y="1008447"/>
                </a:lnTo>
                <a:lnTo>
                  <a:pt x="4299169" y="970532"/>
                </a:lnTo>
                <a:lnTo>
                  <a:pt x="4324593" y="965539"/>
                </a:lnTo>
                <a:close/>
                <a:moveTo>
                  <a:pt x="2242774" y="939996"/>
                </a:moveTo>
                <a:lnTo>
                  <a:pt x="2164450" y="955362"/>
                </a:lnTo>
                <a:lnTo>
                  <a:pt x="2271543" y="983402"/>
                </a:lnTo>
                <a:lnTo>
                  <a:pt x="2336648" y="997570"/>
                </a:lnTo>
                <a:lnTo>
                  <a:pt x="2350941" y="995959"/>
                </a:lnTo>
                <a:lnTo>
                  <a:pt x="2351290" y="997917"/>
                </a:lnTo>
                <a:lnTo>
                  <a:pt x="2421538" y="990982"/>
                </a:lnTo>
                <a:lnTo>
                  <a:pt x="2270694" y="949005"/>
                </a:lnTo>
                <a:close/>
                <a:moveTo>
                  <a:pt x="1766017" y="931689"/>
                </a:moveTo>
                <a:lnTo>
                  <a:pt x="1650291" y="972250"/>
                </a:lnTo>
                <a:lnTo>
                  <a:pt x="1571030" y="995085"/>
                </a:lnTo>
                <a:lnTo>
                  <a:pt x="1627876" y="999674"/>
                </a:lnTo>
                <a:lnTo>
                  <a:pt x="1649526" y="994353"/>
                </a:lnTo>
                <a:lnTo>
                  <a:pt x="1823238" y="942584"/>
                </a:lnTo>
                <a:close/>
                <a:moveTo>
                  <a:pt x="6337911" y="929706"/>
                </a:moveTo>
                <a:lnTo>
                  <a:pt x="6230530" y="967345"/>
                </a:lnTo>
                <a:lnTo>
                  <a:pt x="6138437" y="993878"/>
                </a:lnTo>
                <a:lnTo>
                  <a:pt x="6196742" y="998584"/>
                </a:lnTo>
                <a:lnTo>
                  <a:pt x="6229701" y="990483"/>
                </a:lnTo>
                <a:lnTo>
                  <a:pt x="6396320" y="940821"/>
                </a:lnTo>
                <a:close/>
                <a:moveTo>
                  <a:pt x="6896543" y="928405"/>
                </a:moveTo>
                <a:lnTo>
                  <a:pt x="6838710" y="939756"/>
                </a:lnTo>
                <a:lnTo>
                  <a:pt x="6853986" y="944677"/>
                </a:lnTo>
                <a:lnTo>
                  <a:pt x="7013287" y="989096"/>
                </a:lnTo>
                <a:lnTo>
                  <a:pt x="7065962" y="983836"/>
                </a:lnTo>
                <a:close/>
                <a:moveTo>
                  <a:pt x="6617643" y="926976"/>
                </a:moveTo>
                <a:lnTo>
                  <a:pt x="6504584" y="956886"/>
                </a:lnTo>
                <a:lnTo>
                  <a:pt x="6591246" y="973379"/>
                </a:lnTo>
                <a:lnTo>
                  <a:pt x="6617586" y="978540"/>
                </a:lnTo>
                <a:lnTo>
                  <a:pt x="6667667" y="968870"/>
                </a:lnTo>
                <a:lnTo>
                  <a:pt x="6730547" y="956538"/>
                </a:lnTo>
                <a:close/>
                <a:moveTo>
                  <a:pt x="2309757" y="926856"/>
                </a:moveTo>
                <a:lnTo>
                  <a:pt x="2251624" y="938260"/>
                </a:lnTo>
                <a:lnTo>
                  <a:pt x="2271543" y="944677"/>
                </a:lnTo>
                <a:lnTo>
                  <a:pt x="2433408" y="989811"/>
                </a:lnTo>
                <a:lnTo>
                  <a:pt x="2486121" y="984607"/>
                </a:lnTo>
                <a:close/>
                <a:moveTo>
                  <a:pt x="2032561" y="925481"/>
                </a:moveTo>
                <a:lnTo>
                  <a:pt x="1917335" y="955957"/>
                </a:lnTo>
                <a:lnTo>
                  <a:pt x="2008800" y="973379"/>
                </a:lnTo>
                <a:lnTo>
                  <a:pt x="2028975" y="977332"/>
                </a:lnTo>
                <a:lnTo>
                  <a:pt x="2088229" y="965892"/>
                </a:lnTo>
                <a:lnTo>
                  <a:pt x="2144736" y="954802"/>
                </a:lnTo>
                <a:close/>
                <a:moveTo>
                  <a:pt x="8684491" y="923566"/>
                </a:moveTo>
                <a:lnTo>
                  <a:pt x="8554214" y="965116"/>
                </a:lnTo>
                <a:lnTo>
                  <a:pt x="8473673" y="987796"/>
                </a:lnTo>
                <a:lnTo>
                  <a:pt x="8561843" y="994670"/>
                </a:lnTo>
                <a:lnTo>
                  <a:pt x="8771586" y="940145"/>
                </a:lnTo>
                <a:close/>
                <a:moveTo>
                  <a:pt x="4102798" y="923325"/>
                </a:moveTo>
                <a:lnTo>
                  <a:pt x="3971769" y="965116"/>
                </a:lnTo>
                <a:lnTo>
                  <a:pt x="3888383" y="988597"/>
                </a:lnTo>
                <a:lnTo>
                  <a:pt x="3973739" y="995486"/>
                </a:lnTo>
                <a:lnTo>
                  <a:pt x="4188503" y="939637"/>
                </a:lnTo>
                <a:close/>
                <a:moveTo>
                  <a:pt x="4565212" y="922848"/>
                </a:moveTo>
                <a:lnTo>
                  <a:pt x="4562758" y="923265"/>
                </a:lnTo>
                <a:lnTo>
                  <a:pt x="4479073" y="939662"/>
                </a:lnTo>
                <a:lnTo>
                  <a:pt x="4640081" y="981765"/>
                </a:lnTo>
                <a:lnTo>
                  <a:pt x="4675188" y="989407"/>
                </a:lnTo>
                <a:lnTo>
                  <a:pt x="4758438" y="981180"/>
                </a:lnTo>
                <a:lnTo>
                  <a:pt x="4640016" y="946970"/>
                </a:lnTo>
                <a:close/>
                <a:moveTo>
                  <a:pt x="1708886" y="920811"/>
                </a:moveTo>
                <a:lnTo>
                  <a:pt x="1646391" y="945672"/>
                </a:lnTo>
                <a:lnTo>
                  <a:pt x="1509631" y="990129"/>
                </a:lnTo>
                <a:lnTo>
                  <a:pt x="1559691" y="994170"/>
                </a:lnTo>
                <a:lnTo>
                  <a:pt x="1649715" y="968310"/>
                </a:lnTo>
                <a:lnTo>
                  <a:pt x="1758563" y="930270"/>
                </a:lnTo>
                <a:close/>
                <a:moveTo>
                  <a:pt x="6284771" y="919593"/>
                </a:moveTo>
                <a:lnTo>
                  <a:pt x="6225881" y="943019"/>
                </a:lnTo>
                <a:lnTo>
                  <a:pt x="6083138" y="989415"/>
                </a:lnTo>
                <a:lnTo>
                  <a:pt x="6125054" y="992798"/>
                </a:lnTo>
                <a:lnTo>
                  <a:pt x="6229894" y="962678"/>
                </a:lnTo>
                <a:lnTo>
                  <a:pt x="6329054" y="928020"/>
                </a:lnTo>
                <a:close/>
                <a:moveTo>
                  <a:pt x="2364911" y="918269"/>
                </a:moveTo>
                <a:lnTo>
                  <a:pt x="2348763" y="920902"/>
                </a:lnTo>
                <a:lnTo>
                  <a:pt x="2348518" y="919251"/>
                </a:lnTo>
                <a:lnTo>
                  <a:pt x="2315838" y="925662"/>
                </a:lnTo>
                <a:lnTo>
                  <a:pt x="2430207" y="964342"/>
                </a:lnTo>
                <a:lnTo>
                  <a:pt x="2497023" y="983531"/>
                </a:lnTo>
                <a:lnTo>
                  <a:pt x="2539626" y="979326"/>
                </a:lnTo>
                <a:lnTo>
                  <a:pt x="2429681" y="943300"/>
                </a:lnTo>
                <a:close/>
                <a:moveTo>
                  <a:pt x="6930561" y="917342"/>
                </a:moveTo>
                <a:lnTo>
                  <a:pt x="6931193" y="921604"/>
                </a:lnTo>
                <a:lnTo>
                  <a:pt x="6904783" y="926787"/>
                </a:lnTo>
                <a:lnTo>
                  <a:pt x="7013498" y="963578"/>
                </a:lnTo>
                <a:lnTo>
                  <a:pt x="7081711" y="982263"/>
                </a:lnTo>
                <a:lnTo>
                  <a:pt x="7126813" y="977760"/>
                </a:lnTo>
                <a:lnTo>
                  <a:pt x="7011840" y="941896"/>
                </a:lnTo>
                <a:lnTo>
                  <a:pt x="6950760" y="918325"/>
                </a:lnTo>
                <a:lnTo>
                  <a:pt x="6931928" y="921396"/>
                </a:lnTo>
                <a:close/>
                <a:moveTo>
                  <a:pt x="6251587" y="913278"/>
                </a:moveTo>
                <a:lnTo>
                  <a:pt x="6226034" y="924530"/>
                </a:lnTo>
                <a:lnTo>
                  <a:pt x="6052962" y="986979"/>
                </a:lnTo>
                <a:lnTo>
                  <a:pt x="6073426" y="988631"/>
                </a:lnTo>
                <a:lnTo>
                  <a:pt x="6224422" y="939533"/>
                </a:lnTo>
                <a:lnTo>
                  <a:pt x="6277896" y="918285"/>
                </a:lnTo>
                <a:close/>
                <a:moveTo>
                  <a:pt x="1664179" y="912299"/>
                </a:moveTo>
                <a:lnTo>
                  <a:pt x="1646535" y="920068"/>
                </a:lnTo>
                <a:lnTo>
                  <a:pt x="1462867" y="986354"/>
                </a:lnTo>
                <a:lnTo>
                  <a:pt x="1499913" y="989344"/>
                </a:lnTo>
                <a:lnTo>
                  <a:pt x="1644953" y="942185"/>
                </a:lnTo>
                <a:lnTo>
                  <a:pt x="1702024" y="919505"/>
                </a:lnTo>
                <a:close/>
                <a:moveTo>
                  <a:pt x="6992939" y="911447"/>
                </a:moveTo>
                <a:lnTo>
                  <a:pt x="6958764" y="917020"/>
                </a:lnTo>
                <a:lnTo>
                  <a:pt x="7013783" y="938289"/>
                </a:lnTo>
                <a:lnTo>
                  <a:pt x="7136848" y="976758"/>
                </a:lnTo>
                <a:lnTo>
                  <a:pt x="7169688" y="973479"/>
                </a:lnTo>
                <a:lnTo>
                  <a:pt x="7009069" y="918324"/>
                </a:lnTo>
                <a:close/>
                <a:moveTo>
                  <a:pt x="2410675" y="910807"/>
                </a:moveTo>
                <a:lnTo>
                  <a:pt x="2374506" y="916704"/>
                </a:lnTo>
                <a:lnTo>
                  <a:pt x="2432066" y="938972"/>
                </a:lnTo>
                <a:lnTo>
                  <a:pt x="2551505" y="978153"/>
                </a:lnTo>
                <a:lnTo>
                  <a:pt x="2585560" y="974791"/>
                </a:lnTo>
                <a:lnTo>
                  <a:pt x="2582397" y="973870"/>
                </a:lnTo>
                <a:cubicBezTo>
                  <a:pt x="2531705" y="957331"/>
                  <a:pt x="2480334" y="938813"/>
                  <a:pt x="2428305" y="918324"/>
                </a:cubicBezTo>
                <a:close/>
                <a:moveTo>
                  <a:pt x="4638154" y="910451"/>
                </a:moveTo>
                <a:lnTo>
                  <a:pt x="4574325" y="921299"/>
                </a:lnTo>
                <a:lnTo>
                  <a:pt x="4640653" y="942694"/>
                </a:lnTo>
                <a:lnTo>
                  <a:pt x="4769810" y="980057"/>
                </a:lnTo>
                <a:lnTo>
                  <a:pt x="4830137" y="974095"/>
                </a:lnTo>
                <a:lnTo>
                  <a:pt x="4798820" y="965070"/>
                </a:lnTo>
                <a:cubicBezTo>
                  <a:pt x="4746496" y="948619"/>
                  <a:pt x="4693316" y="930551"/>
                  <a:pt x="4639236" y="910861"/>
                </a:cubicBezTo>
                <a:close/>
                <a:moveTo>
                  <a:pt x="8614589" y="910259"/>
                </a:moveTo>
                <a:lnTo>
                  <a:pt x="8553597" y="933146"/>
                </a:lnTo>
                <a:lnTo>
                  <a:pt x="8404797" y="982426"/>
                </a:lnTo>
                <a:lnTo>
                  <a:pt x="8460670" y="986782"/>
                </a:lnTo>
                <a:lnTo>
                  <a:pt x="8552888" y="960788"/>
                </a:lnTo>
                <a:lnTo>
                  <a:pt x="8675175" y="921792"/>
                </a:lnTo>
                <a:close/>
                <a:moveTo>
                  <a:pt x="4033031" y="910047"/>
                </a:moveTo>
                <a:lnTo>
                  <a:pt x="3833713" y="979245"/>
                </a:lnTo>
                <a:lnTo>
                  <a:pt x="3819739" y="983057"/>
                </a:lnTo>
                <a:lnTo>
                  <a:pt x="3875604" y="987566"/>
                </a:lnTo>
                <a:lnTo>
                  <a:pt x="3970629" y="960788"/>
                </a:lnTo>
                <a:lnTo>
                  <a:pt x="4093554" y="921566"/>
                </a:lnTo>
                <a:close/>
                <a:moveTo>
                  <a:pt x="6217437" y="906779"/>
                </a:moveTo>
                <a:lnTo>
                  <a:pt x="6020025" y="984321"/>
                </a:lnTo>
                <a:lnTo>
                  <a:pt x="6045011" y="986337"/>
                </a:lnTo>
                <a:lnTo>
                  <a:pt x="6225610" y="921221"/>
                </a:lnTo>
                <a:lnTo>
                  <a:pt x="6246018" y="912218"/>
                </a:lnTo>
                <a:close/>
                <a:moveTo>
                  <a:pt x="8917751" y="906630"/>
                </a:moveTo>
                <a:lnTo>
                  <a:pt x="8881624" y="916089"/>
                </a:lnTo>
                <a:lnTo>
                  <a:pt x="8791096" y="939438"/>
                </a:lnTo>
                <a:lnTo>
                  <a:pt x="8917472" y="963492"/>
                </a:lnTo>
                <a:lnTo>
                  <a:pt x="9041115" y="939212"/>
                </a:lnTo>
                <a:lnTo>
                  <a:pt x="8958157" y="917322"/>
                </a:lnTo>
                <a:close/>
                <a:moveTo>
                  <a:pt x="4333897" y="906214"/>
                </a:moveTo>
                <a:lnTo>
                  <a:pt x="4299169" y="915292"/>
                </a:lnTo>
                <a:lnTo>
                  <a:pt x="4208323" y="938873"/>
                </a:lnTo>
                <a:lnTo>
                  <a:pt x="4336319" y="963237"/>
                </a:lnTo>
                <a:lnTo>
                  <a:pt x="4459167" y="939113"/>
                </a:lnTo>
                <a:lnTo>
                  <a:pt x="4375918" y="917332"/>
                </a:lnTo>
                <a:close/>
                <a:moveTo>
                  <a:pt x="1632150" y="906200"/>
                </a:moveTo>
                <a:lnTo>
                  <a:pt x="1434030" y="984026"/>
                </a:lnTo>
                <a:lnTo>
                  <a:pt x="1454335" y="985665"/>
                </a:lnTo>
                <a:lnTo>
                  <a:pt x="1645385" y="916761"/>
                </a:lnTo>
                <a:lnTo>
                  <a:pt x="1658115" y="911144"/>
                </a:lnTo>
                <a:close/>
                <a:moveTo>
                  <a:pt x="1956229" y="905372"/>
                </a:moveTo>
                <a:lnTo>
                  <a:pt x="1870442" y="933206"/>
                </a:lnTo>
                <a:lnTo>
                  <a:pt x="1842134" y="941632"/>
                </a:lnTo>
                <a:lnTo>
                  <a:pt x="1907500" y="954083"/>
                </a:lnTo>
                <a:lnTo>
                  <a:pt x="2024026" y="923249"/>
                </a:lnTo>
                <a:lnTo>
                  <a:pt x="2007527" y="918937"/>
                </a:lnTo>
                <a:close/>
                <a:moveTo>
                  <a:pt x="7031728" y="905121"/>
                </a:moveTo>
                <a:lnTo>
                  <a:pt x="7003069" y="909795"/>
                </a:lnTo>
                <a:lnTo>
                  <a:pt x="7050495" y="929677"/>
                </a:lnTo>
                <a:lnTo>
                  <a:pt x="7175299" y="972919"/>
                </a:lnTo>
                <a:lnTo>
                  <a:pt x="7194285" y="971023"/>
                </a:lnTo>
                <a:lnTo>
                  <a:pt x="7203803" y="970496"/>
                </a:lnTo>
                <a:lnTo>
                  <a:pt x="7192436" y="967029"/>
                </a:lnTo>
                <a:cubicBezTo>
                  <a:pt x="7145150" y="950889"/>
                  <a:pt x="7097266" y="932850"/>
                  <a:pt x="7048798" y="912912"/>
                </a:cubicBezTo>
                <a:close/>
                <a:moveTo>
                  <a:pt x="2446653" y="904940"/>
                </a:moveTo>
                <a:lnTo>
                  <a:pt x="2420585" y="909191"/>
                </a:lnTo>
                <a:lnTo>
                  <a:pt x="2469494" y="929677"/>
                </a:lnTo>
                <a:lnTo>
                  <a:pt x="2599764" y="973389"/>
                </a:lnTo>
                <a:lnTo>
                  <a:pt x="2618121" y="971577"/>
                </a:lnTo>
                <a:lnTo>
                  <a:pt x="2623227" y="971303"/>
                </a:lnTo>
                <a:lnTo>
                  <a:pt x="2467203" y="914324"/>
                </a:lnTo>
                <a:close/>
                <a:moveTo>
                  <a:pt x="6529528" y="903740"/>
                </a:moveTo>
                <a:lnTo>
                  <a:pt x="6450651" y="929329"/>
                </a:lnTo>
                <a:lnTo>
                  <a:pt x="6415213" y="939877"/>
                </a:lnTo>
                <a:lnTo>
                  <a:pt x="6494769" y="955018"/>
                </a:lnTo>
                <a:lnTo>
                  <a:pt x="6609167" y="924757"/>
                </a:lnTo>
                <a:lnTo>
                  <a:pt x="6589548" y="919620"/>
                </a:lnTo>
                <a:close/>
                <a:moveTo>
                  <a:pt x="6709754" y="902737"/>
                </a:moveTo>
                <a:lnTo>
                  <a:pt x="6667667" y="913742"/>
                </a:lnTo>
                <a:lnTo>
                  <a:pt x="6626522" y="924627"/>
                </a:lnTo>
                <a:lnTo>
                  <a:pt x="6740862" y="954515"/>
                </a:lnTo>
                <a:lnTo>
                  <a:pt x="6821315" y="938737"/>
                </a:lnTo>
                <a:close/>
                <a:moveTo>
                  <a:pt x="2123537" y="901519"/>
                </a:moveTo>
                <a:lnTo>
                  <a:pt x="2088229" y="910757"/>
                </a:lnTo>
                <a:lnTo>
                  <a:pt x="2041397" y="923143"/>
                </a:lnTo>
                <a:lnTo>
                  <a:pt x="2154783" y="952831"/>
                </a:lnTo>
                <a:lnTo>
                  <a:pt x="2234229" y="937238"/>
                </a:lnTo>
                <a:close/>
                <a:moveTo>
                  <a:pt x="115764" y="901144"/>
                </a:moveTo>
                <a:lnTo>
                  <a:pt x="56704" y="910789"/>
                </a:lnTo>
                <a:lnTo>
                  <a:pt x="60477" y="912191"/>
                </a:lnTo>
                <a:cubicBezTo>
                  <a:pt x="114539" y="931791"/>
                  <a:pt x="167694" y="949780"/>
                  <a:pt x="219984" y="966162"/>
                </a:cubicBezTo>
                <a:lnTo>
                  <a:pt x="247653" y="974111"/>
                </a:lnTo>
                <a:lnTo>
                  <a:pt x="249538" y="973925"/>
                </a:lnTo>
                <a:lnTo>
                  <a:pt x="309722" y="970691"/>
                </a:lnTo>
                <a:lnTo>
                  <a:pt x="218622" y="940860"/>
                </a:lnTo>
                <a:close/>
                <a:moveTo>
                  <a:pt x="1605241" y="901077"/>
                </a:moveTo>
                <a:lnTo>
                  <a:pt x="1429033" y="975310"/>
                </a:lnTo>
                <a:lnTo>
                  <a:pt x="1408495" y="981965"/>
                </a:lnTo>
                <a:lnTo>
                  <a:pt x="1425060" y="983302"/>
                </a:lnTo>
                <a:lnTo>
                  <a:pt x="1427602" y="982532"/>
                </a:lnTo>
                <a:lnTo>
                  <a:pt x="1625217" y="904880"/>
                </a:lnTo>
                <a:close/>
                <a:moveTo>
                  <a:pt x="6184934" y="900594"/>
                </a:moveTo>
                <a:lnTo>
                  <a:pt x="6009261" y="974576"/>
                </a:lnTo>
                <a:lnTo>
                  <a:pt x="5987328" y="981682"/>
                </a:lnTo>
                <a:lnTo>
                  <a:pt x="6013149" y="983766"/>
                </a:lnTo>
                <a:lnTo>
                  <a:pt x="6211803" y="905707"/>
                </a:lnTo>
                <a:close/>
                <a:moveTo>
                  <a:pt x="7062193" y="900153"/>
                </a:moveTo>
                <a:lnTo>
                  <a:pt x="7038171" y="904071"/>
                </a:lnTo>
                <a:lnTo>
                  <a:pt x="7165412" y="954220"/>
                </a:lnTo>
                <a:lnTo>
                  <a:pt x="7217406" y="969742"/>
                </a:lnTo>
                <a:lnTo>
                  <a:pt x="7236687" y="968675"/>
                </a:lnTo>
                <a:lnTo>
                  <a:pt x="7164663" y="943391"/>
                </a:lnTo>
                <a:close/>
                <a:moveTo>
                  <a:pt x="4699304" y="900059"/>
                </a:moveTo>
                <a:lnTo>
                  <a:pt x="4647493" y="908864"/>
                </a:lnTo>
                <a:lnTo>
                  <a:pt x="4800206" y="960541"/>
                </a:lnTo>
                <a:lnTo>
                  <a:pt x="4844441" y="973249"/>
                </a:lnTo>
                <a:lnTo>
                  <a:pt x="4896578" y="970447"/>
                </a:lnTo>
                <a:lnTo>
                  <a:pt x="4798070" y="938192"/>
                </a:lnTo>
                <a:close/>
                <a:moveTo>
                  <a:pt x="3980145" y="899981"/>
                </a:moveTo>
                <a:lnTo>
                  <a:pt x="3911904" y="927634"/>
                </a:lnTo>
                <a:lnTo>
                  <a:pt x="3768327" y="978907"/>
                </a:lnTo>
                <a:lnTo>
                  <a:pt x="3807417" y="982062"/>
                </a:lnTo>
                <a:lnTo>
                  <a:pt x="3832399" y="975267"/>
                </a:lnTo>
                <a:lnTo>
                  <a:pt x="4025177" y="908552"/>
                </a:lnTo>
                <a:close/>
                <a:moveTo>
                  <a:pt x="2477306" y="899942"/>
                </a:moveTo>
                <a:lnTo>
                  <a:pt x="2455104" y="903562"/>
                </a:lnTo>
                <a:lnTo>
                  <a:pt x="2583817" y="954268"/>
                </a:lnTo>
                <a:lnTo>
                  <a:pt x="2635339" y="970653"/>
                </a:lnTo>
                <a:lnTo>
                  <a:pt x="2655566" y="969567"/>
                </a:lnTo>
                <a:lnTo>
                  <a:pt x="2563356" y="936703"/>
                </a:lnTo>
                <a:close/>
                <a:moveTo>
                  <a:pt x="8558266" y="899537"/>
                </a:moveTo>
                <a:lnTo>
                  <a:pt x="8439710" y="946699"/>
                </a:lnTo>
                <a:lnTo>
                  <a:pt x="8344317" y="977712"/>
                </a:lnTo>
                <a:lnTo>
                  <a:pt x="8392815" y="981492"/>
                </a:lnTo>
                <a:lnTo>
                  <a:pt x="8552905" y="928602"/>
                </a:lnTo>
                <a:lnTo>
                  <a:pt x="8606141" y="908651"/>
                </a:lnTo>
                <a:close/>
                <a:moveTo>
                  <a:pt x="1588319" y="897855"/>
                </a:moveTo>
                <a:lnTo>
                  <a:pt x="1429327" y="968785"/>
                </a:lnTo>
                <a:lnTo>
                  <a:pt x="1394222" y="980813"/>
                </a:lnTo>
                <a:lnTo>
                  <a:pt x="1399048" y="981202"/>
                </a:lnTo>
                <a:lnTo>
                  <a:pt x="1428256" y="971731"/>
                </a:lnTo>
                <a:lnTo>
                  <a:pt x="1598711" y="899834"/>
                </a:lnTo>
                <a:close/>
                <a:moveTo>
                  <a:pt x="6170257" y="897801"/>
                </a:moveTo>
                <a:lnTo>
                  <a:pt x="6009506" y="969513"/>
                </a:lnTo>
                <a:lnTo>
                  <a:pt x="5976526" y="980810"/>
                </a:lnTo>
                <a:lnTo>
                  <a:pt x="5979033" y="981012"/>
                </a:lnTo>
                <a:lnTo>
                  <a:pt x="6007662" y="971732"/>
                </a:lnTo>
                <a:lnTo>
                  <a:pt x="6179009" y="899466"/>
                </a:lnTo>
                <a:close/>
                <a:moveTo>
                  <a:pt x="7086368" y="896211"/>
                </a:moveTo>
                <a:lnTo>
                  <a:pt x="7068276" y="899161"/>
                </a:lnTo>
                <a:lnTo>
                  <a:pt x="7165412" y="940205"/>
                </a:lnTo>
                <a:lnTo>
                  <a:pt x="7244996" y="968214"/>
                </a:lnTo>
                <a:lnTo>
                  <a:pt x="7261653" y="967292"/>
                </a:lnTo>
                <a:lnTo>
                  <a:pt x="7164663" y="931212"/>
                </a:lnTo>
                <a:close/>
                <a:moveTo>
                  <a:pt x="2502461" y="895841"/>
                </a:moveTo>
                <a:lnTo>
                  <a:pt x="2484433" y="898780"/>
                </a:lnTo>
                <a:lnTo>
                  <a:pt x="2564154" y="932843"/>
                </a:lnTo>
                <a:lnTo>
                  <a:pt x="2665510" y="969034"/>
                </a:lnTo>
                <a:lnTo>
                  <a:pt x="2681858" y="968156"/>
                </a:lnTo>
                <a:lnTo>
                  <a:pt x="2563356" y="923402"/>
                </a:lnTo>
                <a:close/>
                <a:moveTo>
                  <a:pt x="6153084" y="894533"/>
                </a:moveTo>
                <a:lnTo>
                  <a:pt x="6119968" y="911117"/>
                </a:lnTo>
                <a:cubicBezTo>
                  <a:pt x="6083698" y="928168"/>
                  <a:pt x="6047273" y="944107"/>
                  <a:pt x="6010611" y="958746"/>
                </a:cubicBezTo>
                <a:lnTo>
                  <a:pt x="5954241" y="979011"/>
                </a:lnTo>
                <a:lnTo>
                  <a:pt x="5966628" y="980011"/>
                </a:lnTo>
                <a:lnTo>
                  <a:pt x="6007642" y="965945"/>
                </a:lnTo>
                <a:lnTo>
                  <a:pt x="6163304" y="896478"/>
                </a:lnTo>
                <a:close/>
                <a:moveTo>
                  <a:pt x="1569913" y="894350"/>
                </a:moveTo>
                <a:lnTo>
                  <a:pt x="1538987" y="909835"/>
                </a:lnTo>
                <a:cubicBezTo>
                  <a:pt x="1502712" y="926886"/>
                  <a:pt x="1466283" y="942825"/>
                  <a:pt x="1429616" y="957464"/>
                </a:cubicBezTo>
                <a:lnTo>
                  <a:pt x="1370083" y="978864"/>
                </a:lnTo>
                <a:lnTo>
                  <a:pt x="1383187" y="979922"/>
                </a:lnTo>
                <a:lnTo>
                  <a:pt x="1428169" y="964491"/>
                </a:lnTo>
                <a:lnTo>
                  <a:pt x="1580719" y="896408"/>
                </a:lnTo>
                <a:close/>
                <a:moveTo>
                  <a:pt x="4737317" y="893599"/>
                </a:moveTo>
                <a:lnTo>
                  <a:pt x="4707131" y="898729"/>
                </a:lnTo>
                <a:lnTo>
                  <a:pt x="4799943" y="934619"/>
                </a:lnTo>
                <a:lnTo>
                  <a:pt x="4907398" y="969865"/>
                </a:lnTo>
                <a:lnTo>
                  <a:pt x="4934130" y="968429"/>
                </a:lnTo>
                <a:lnTo>
                  <a:pt x="4796630" y="918880"/>
                </a:lnTo>
                <a:close/>
                <a:moveTo>
                  <a:pt x="7106284" y="892963"/>
                </a:moveTo>
                <a:lnTo>
                  <a:pt x="7093813" y="894997"/>
                </a:lnTo>
                <a:lnTo>
                  <a:pt x="7240749" y="956091"/>
                </a:lnTo>
                <a:lnTo>
                  <a:pt x="7274994" y="966553"/>
                </a:lnTo>
                <a:lnTo>
                  <a:pt x="7285744" y="965957"/>
                </a:lnTo>
                <a:lnTo>
                  <a:pt x="7240232" y="951387"/>
                </a:lnTo>
                <a:close/>
                <a:moveTo>
                  <a:pt x="166562" y="892848"/>
                </a:moveTo>
                <a:lnTo>
                  <a:pt x="123745" y="899840"/>
                </a:lnTo>
                <a:lnTo>
                  <a:pt x="220525" y="937278"/>
                </a:lnTo>
                <a:lnTo>
                  <a:pt x="320589" y="970107"/>
                </a:lnTo>
                <a:lnTo>
                  <a:pt x="365059" y="967718"/>
                </a:lnTo>
                <a:lnTo>
                  <a:pt x="217191" y="914430"/>
                </a:lnTo>
                <a:close/>
                <a:moveTo>
                  <a:pt x="2522176" y="892626"/>
                </a:moveTo>
                <a:lnTo>
                  <a:pt x="2509985" y="894614"/>
                </a:lnTo>
                <a:lnTo>
                  <a:pt x="2612188" y="938465"/>
                </a:lnTo>
                <a:lnTo>
                  <a:pt x="2695470" y="967426"/>
                </a:lnTo>
                <a:lnTo>
                  <a:pt x="2704975" y="966915"/>
                </a:lnTo>
                <a:lnTo>
                  <a:pt x="2611526" y="932847"/>
                </a:lnTo>
                <a:close/>
                <a:moveTo>
                  <a:pt x="6138949" y="892319"/>
                </a:moveTo>
                <a:lnTo>
                  <a:pt x="6120889" y="901724"/>
                </a:lnTo>
                <a:cubicBezTo>
                  <a:pt x="6084633" y="919448"/>
                  <a:pt x="6048206" y="936022"/>
                  <a:pt x="6011524" y="951248"/>
                </a:cubicBezTo>
                <a:lnTo>
                  <a:pt x="5940068" y="977946"/>
                </a:lnTo>
                <a:lnTo>
                  <a:pt x="5942415" y="978057"/>
                </a:lnTo>
                <a:lnTo>
                  <a:pt x="5942692" y="978079"/>
                </a:lnTo>
                <a:lnTo>
                  <a:pt x="6008389" y="954476"/>
                </a:lnTo>
                <a:cubicBezTo>
                  <a:pt x="6045061" y="939843"/>
                  <a:pt x="6081491" y="923912"/>
                  <a:pt x="6117760" y="906873"/>
                </a:cubicBezTo>
                <a:lnTo>
                  <a:pt x="6145019" y="893233"/>
                </a:lnTo>
                <a:close/>
                <a:moveTo>
                  <a:pt x="1554764" y="892018"/>
                </a:moveTo>
                <a:lnTo>
                  <a:pt x="1540679" y="899353"/>
                </a:lnTo>
                <a:cubicBezTo>
                  <a:pt x="1504422" y="917077"/>
                  <a:pt x="1467996" y="933652"/>
                  <a:pt x="1431316" y="948879"/>
                </a:cubicBezTo>
                <a:lnTo>
                  <a:pt x="1354008" y="977770"/>
                </a:lnTo>
                <a:lnTo>
                  <a:pt x="1358002" y="977959"/>
                </a:lnTo>
                <a:lnTo>
                  <a:pt x="1428930" y="952466"/>
                </a:lnTo>
                <a:cubicBezTo>
                  <a:pt x="1465588" y="937834"/>
                  <a:pt x="1502003" y="921903"/>
                  <a:pt x="1538260" y="904865"/>
                </a:cubicBezTo>
                <a:lnTo>
                  <a:pt x="1561806" y="893078"/>
                </a:lnTo>
                <a:close/>
                <a:moveTo>
                  <a:pt x="8514710" y="891467"/>
                </a:moveTo>
                <a:lnTo>
                  <a:pt x="8492849" y="901264"/>
                </a:lnTo>
                <a:lnTo>
                  <a:pt x="8299876" y="974247"/>
                </a:lnTo>
                <a:lnTo>
                  <a:pt x="8334485" y="976945"/>
                </a:lnTo>
                <a:lnTo>
                  <a:pt x="8438224" y="943211"/>
                </a:lnTo>
                <a:lnTo>
                  <a:pt x="8551435" y="898237"/>
                </a:lnTo>
                <a:lnTo>
                  <a:pt x="8520275" y="892305"/>
                </a:lnTo>
                <a:close/>
                <a:moveTo>
                  <a:pt x="3934141" y="891347"/>
                </a:moveTo>
                <a:lnTo>
                  <a:pt x="3912027" y="901264"/>
                </a:lnTo>
                <a:cubicBezTo>
                  <a:pt x="3857634" y="924433"/>
                  <a:pt x="3803274" y="946161"/>
                  <a:pt x="3748715" y="965936"/>
                </a:cubicBezTo>
                <a:lnTo>
                  <a:pt x="3719849" y="975230"/>
                </a:lnTo>
                <a:lnTo>
                  <a:pt x="3728933" y="975728"/>
                </a:lnTo>
                <a:lnTo>
                  <a:pt x="3758001" y="978074"/>
                </a:lnTo>
                <a:lnTo>
                  <a:pt x="3911050" y="923448"/>
                </a:lnTo>
                <a:lnTo>
                  <a:pt x="3972617" y="898549"/>
                </a:lnTo>
                <a:lnTo>
                  <a:pt x="3937190" y="891806"/>
                </a:lnTo>
                <a:close/>
                <a:moveTo>
                  <a:pt x="7125146" y="889887"/>
                </a:moveTo>
                <a:lnTo>
                  <a:pt x="7110829" y="892222"/>
                </a:lnTo>
                <a:lnTo>
                  <a:pt x="7202627" y="932187"/>
                </a:lnTo>
                <a:lnTo>
                  <a:pt x="7295378" y="965424"/>
                </a:lnTo>
                <a:lnTo>
                  <a:pt x="7309627" y="964635"/>
                </a:lnTo>
                <a:lnTo>
                  <a:pt x="7240224" y="941658"/>
                </a:lnTo>
                <a:close/>
                <a:moveTo>
                  <a:pt x="6122372" y="889824"/>
                </a:moveTo>
                <a:lnTo>
                  <a:pt x="6038188" y="933174"/>
                </a:lnTo>
                <a:cubicBezTo>
                  <a:pt x="6003099" y="948852"/>
                  <a:pt x="5967773" y="963313"/>
                  <a:pt x="5932131" y="976382"/>
                </a:cubicBezTo>
                <a:lnTo>
                  <a:pt x="5928918" y="977419"/>
                </a:lnTo>
                <a:lnTo>
                  <a:pt x="5931495" y="977541"/>
                </a:lnTo>
                <a:lnTo>
                  <a:pt x="6037063" y="935704"/>
                </a:lnTo>
                <a:lnTo>
                  <a:pt x="6127255" y="890559"/>
                </a:lnTo>
                <a:close/>
                <a:moveTo>
                  <a:pt x="2540500" y="889638"/>
                </a:moveTo>
                <a:lnTo>
                  <a:pt x="2531011" y="891186"/>
                </a:lnTo>
                <a:lnTo>
                  <a:pt x="2592629" y="920566"/>
                </a:lnTo>
                <a:lnTo>
                  <a:pt x="2719719" y="966124"/>
                </a:lnTo>
                <a:lnTo>
                  <a:pt x="2726243" y="965774"/>
                </a:lnTo>
                <a:lnTo>
                  <a:pt x="2611219" y="922483"/>
                </a:lnTo>
                <a:close/>
                <a:moveTo>
                  <a:pt x="1538162" y="889518"/>
                </a:moveTo>
                <a:lnTo>
                  <a:pt x="1458025" y="930791"/>
                </a:lnTo>
                <a:cubicBezTo>
                  <a:pt x="1422943" y="946471"/>
                  <a:pt x="1387629" y="960934"/>
                  <a:pt x="1352003" y="974006"/>
                </a:cubicBezTo>
                <a:lnTo>
                  <a:pt x="1342098" y="977207"/>
                </a:lnTo>
                <a:lnTo>
                  <a:pt x="1344524" y="977322"/>
                </a:lnTo>
                <a:lnTo>
                  <a:pt x="1351345" y="975179"/>
                </a:lnTo>
                <a:cubicBezTo>
                  <a:pt x="1386788" y="962530"/>
                  <a:pt x="1421958" y="948520"/>
                  <a:pt x="1456923" y="933321"/>
                </a:cubicBezTo>
                <a:lnTo>
                  <a:pt x="1542976" y="890243"/>
                </a:lnTo>
                <a:close/>
                <a:moveTo>
                  <a:pt x="6116204" y="888896"/>
                </a:moveTo>
                <a:lnTo>
                  <a:pt x="5968103" y="958271"/>
                </a:lnTo>
                <a:lnTo>
                  <a:pt x="6118292" y="889210"/>
                </a:lnTo>
                <a:close/>
                <a:moveTo>
                  <a:pt x="1531681" y="888542"/>
                </a:moveTo>
                <a:lnTo>
                  <a:pt x="1387938" y="955876"/>
                </a:lnTo>
                <a:lnTo>
                  <a:pt x="1533705" y="888847"/>
                </a:lnTo>
                <a:close/>
                <a:moveTo>
                  <a:pt x="7134898" y="888297"/>
                </a:moveTo>
                <a:lnTo>
                  <a:pt x="7130211" y="889061"/>
                </a:lnTo>
                <a:lnTo>
                  <a:pt x="7175513" y="910850"/>
                </a:lnTo>
                <a:lnTo>
                  <a:pt x="7315189" y="964327"/>
                </a:lnTo>
                <a:lnTo>
                  <a:pt x="7317673" y="964189"/>
                </a:lnTo>
                <a:lnTo>
                  <a:pt x="7174027" y="907647"/>
                </a:lnTo>
                <a:close/>
                <a:moveTo>
                  <a:pt x="2549983" y="888092"/>
                </a:moveTo>
                <a:lnTo>
                  <a:pt x="2545398" y="888840"/>
                </a:lnTo>
                <a:lnTo>
                  <a:pt x="2554534" y="893344"/>
                </a:lnTo>
                <a:cubicBezTo>
                  <a:pt x="2594023" y="911378"/>
                  <a:pt x="2633200" y="927829"/>
                  <a:pt x="2672016" y="942689"/>
                </a:cubicBezTo>
                <a:lnTo>
                  <a:pt x="2737204" y="965185"/>
                </a:lnTo>
                <a:lnTo>
                  <a:pt x="2739992" y="965036"/>
                </a:lnTo>
                <a:lnTo>
                  <a:pt x="2670777" y="940496"/>
                </a:lnTo>
                <a:cubicBezTo>
                  <a:pt x="2631830" y="925165"/>
                  <a:pt x="2592540" y="908191"/>
                  <a:pt x="2552928" y="889585"/>
                </a:cubicBezTo>
                <a:close/>
                <a:moveTo>
                  <a:pt x="1889584" y="887749"/>
                </a:moveTo>
                <a:lnTo>
                  <a:pt x="1869615" y="895380"/>
                </a:lnTo>
                <a:lnTo>
                  <a:pt x="1774440" y="928737"/>
                </a:lnTo>
                <a:lnTo>
                  <a:pt x="1832556" y="939807"/>
                </a:lnTo>
                <a:lnTo>
                  <a:pt x="1869138" y="928906"/>
                </a:lnTo>
                <a:lnTo>
                  <a:pt x="1948184" y="903245"/>
                </a:lnTo>
                <a:close/>
                <a:moveTo>
                  <a:pt x="202084" y="887047"/>
                </a:moveTo>
                <a:lnTo>
                  <a:pt x="174050" y="891625"/>
                </a:lnTo>
                <a:lnTo>
                  <a:pt x="219067" y="910851"/>
                </a:lnTo>
                <a:cubicBezTo>
                  <a:pt x="270999" y="931341"/>
                  <a:pt x="322266" y="949858"/>
                  <a:pt x="372848" y="966398"/>
                </a:cubicBezTo>
                <a:lnTo>
                  <a:pt x="375458" y="967159"/>
                </a:lnTo>
                <a:lnTo>
                  <a:pt x="405672" y="965536"/>
                </a:lnTo>
                <a:lnTo>
                  <a:pt x="371330" y="954643"/>
                </a:lnTo>
                <a:cubicBezTo>
                  <a:pt x="320622" y="936614"/>
                  <a:pt x="269233" y="916423"/>
                  <a:pt x="217187" y="894072"/>
                </a:cubicBezTo>
                <a:close/>
                <a:moveTo>
                  <a:pt x="4776476" y="886944"/>
                </a:moveTo>
                <a:lnTo>
                  <a:pt x="4745289" y="892244"/>
                </a:lnTo>
                <a:lnTo>
                  <a:pt x="4799256" y="915297"/>
                </a:lnTo>
                <a:lnTo>
                  <a:pt x="4944749" y="967858"/>
                </a:lnTo>
                <a:lnTo>
                  <a:pt x="4979153" y="966010"/>
                </a:lnTo>
                <a:lnTo>
                  <a:pt x="4951500" y="957238"/>
                </a:lnTo>
                <a:cubicBezTo>
                  <a:pt x="4900794" y="939210"/>
                  <a:pt x="4849412" y="919019"/>
                  <a:pt x="4797374" y="896667"/>
                </a:cubicBezTo>
                <a:close/>
                <a:moveTo>
                  <a:pt x="7144249" y="886772"/>
                </a:moveTo>
                <a:lnTo>
                  <a:pt x="7140982" y="887304"/>
                </a:lnTo>
                <a:lnTo>
                  <a:pt x="7208965" y="918582"/>
                </a:lnTo>
                <a:cubicBezTo>
                  <a:pt x="7247485" y="934854"/>
                  <a:pt x="7285660" y="949518"/>
                  <a:pt x="7323437" y="962559"/>
                </a:cubicBezTo>
                <a:cubicBezTo>
                  <a:pt x="7279293" y="946813"/>
                  <a:pt x="7236025" y="929365"/>
                  <a:pt x="7193884" y="910697"/>
                </a:cubicBezTo>
                <a:close/>
                <a:moveTo>
                  <a:pt x="2561498" y="886215"/>
                </a:moveTo>
                <a:lnTo>
                  <a:pt x="2557498" y="886867"/>
                </a:lnTo>
                <a:lnTo>
                  <a:pt x="2569338" y="892972"/>
                </a:lnTo>
                <a:lnTo>
                  <a:pt x="2607218" y="908253"/>
                </a:lnTo>
                <a:lnTo>
                  <a:pt x="2612288" y="910697"/>
                </a:lnTo>
                <a:cubicBezTo>
                  <a:pt x="2654429" y="929365"/>
                  <a:pt x="2697697" y="946813"/>
                  <a:pt x="2741841" y="962559"/>
                </a:cubicBezTo>
                <a:lnTo>
                  <a:pt x="2607218" y="908253"/>
                </a:lnTo>
                <a:close/>
                <a:moveTo>
                  <a:pt x="3897769" y="885872"/>
                </a:moveTo>
                <a:lnTo>
                  <a:pt x="3749252" y="949935"/>
                </a:lnTo>
                <a:lnTo>
                  <a:pt x="3682812" y="973202"/>
                </a:lnTo>
                <a:lnTo>
                  <a:pt x="3710673" y="974728"/>
                </a:lnTo>
                <a:lnTo>
                  <a:pt x="3748424" y="962586"/>
                </a:lnTo>
                <a:cubicBezTo>
                  <a:pt x="3802897" y="942852"/>
                  <a:pt x="3857159" y="921164"/>
                  <a:pt x="3911448" y="898017"/>
                </a:cubicBezTo>
                <a:lnTo>
                  <a:pt x="3928264" y="890462"/>
                </a:lnTo>
                <a:close/>
                <a:moveTo>
                  <a:pt x="6461924" y="885853"/>
                </a:moveTo>
                <a:lnTo>
                  <a:pt x="6449831" y="890476"/>
                </a:lnTo>
                <a:lnTo>
                  <a:pt x="6346308" y="926763"/>
                </a:lnTo>
                <a:lnTo>
                  <a:pt x="6405616" y="938050"/>
                </a:lnTo>
                <a:lnTo>
                  <a:pt x="6449294" y="925032"/>
                </a:lnTo>
                <a:lnTo>
                  <a:pt x="6521460" y="901605"/>
                </a:lnTo>
                <a:close/>
                <a:moveTo>
                  <a:pt x="8476481" y="885711"/>
                </a:moveTo>
                <a:lnTo>
                  <a:pt x="8330847" y="948518"/>
                </a:lnTo>
                <a:lnTo>
                  <a:pt x="8264277" y="971834"/>
                </a:lnTo>
                <a:lnTo>
                  <a:pt x="8278255" y="972561"/>
                </a:lnTo>
                <a:lnTo>
                  <a:pt x="8292235" y="973651"/>
                </a:lnTo>
                <a:lnTo>
                  <a:pt x="8492194" y="898017"/>
                </a:lnTo>
                <a:lnTo>
                  <a:pt x="8508766" y="890572"/>
                </a:lnTo>
                <a:close/>
                <a:moveTo>
                  <a:pt x="6776559" y="885268"/>
                </a:moveTo>
                <a:lnTo>
                  <a:pt x="6717510" y="900709"/>
                </a:lnTo>
                <a:lnTo>
                  <a:pt x="6830161" y="937002"/>
                </a:lnTo>
                <a:lnTo>
                  <a:pt x="6888093" y="925640"/>
                </a:lnTo>
                <a:lnTo>
                  <a:pt x="6852288" y="913925"/>
                </a:lnTo>
                <a:close/>
                <a:moveTo>
                  <a:pt x="2190832" y="883913"/>
                </a:moveTo>
                <a:lnTo>
                  <a:pt x="2131289" y="899491"/>
                </a:lnTo>
                <a:lnTo>
                  <a:pt x="2243068" y="935504"/>
                </a:lnTo>
                <a:lnTo>
                  <a:pt x="2301278" y="924079"/>
                </a:lnTo>
                <a:lnTo>
                  <a:pt x="2270269" y="913925"/>
                </a:lnTo>
                <a:close/>
                <a:moveTo>
                  <a:pt x="230796" y="882358"/>
                </a:moveTo>
                <a:lnTo>
                  <a:pt x="209165" y="885890"/>
                </a:lnTo>
                <a:lnTo>
                  <a:pt x="219063" y="890504"/>
                </a:lnTo>
                <a:cubicBezTo>
                  <a:pt x="270995" y="912857"/>
                  <a:pt x="322262" y="933049"/>
                  <a:pt x="372844" y="951079"/>
                </a:cubicBezTo>
                <a:lnTo>
                  <a:pt x="416478" y="964955"/>
                </a:lnTo>
                <a:lnTo>
                  <a:pt x="436525" y="963878"/>
                </a:lnTo>
                <a:lnTo>
                  <a:pt x="371295" y="941655"/>
                </a:lnTo>
                <a:close/>
                <a:moveTo>
                  <a:pt x="4811105" y="881656"/>
                </a:moveTo>
                <a:lnTo>
                  <a:pt x="4799747" y="882989"/>
                </a:lnTo>
                <a:lnTo>
                  <a:pt x="4782363" y="885943"/>
                </a:lnTo>
                <a:lnTo>
                  <a:pt x="4799221" y="893800"/>
                </a:lnTo>
                <a:cubicBezTo>
                  <a:pt x="4851156" y="916152"/>
                  <a:pt x="4902426" y="936343"/>
                  <a:pt x="4953012" y="954372"/>
                </a:cubicBezTo>
                <a:lnTo>
                  <a:pt x="4988099" y="965529"/>
                </a:lnTo>
                <a:lnTo>
                  <a:pt x="5018883" y="963874"/>
                </a:lnTo>
                <a:lnTo>
                  <a:pt x="4951495" y="940914"/>
                </a:lnTo>
                <a:close/>
                <a:moveTo>
                  <a:pt x="8446295" y="881165"/>
                </a:moveTo>
                <a:lnTo>
                  <a:pt x="8331868" y="934163"/>
                </a:lnTo>
                <a:lnTo>
                  <a:pt x="8235580" y="970340"/>
                </a:lnTo>
                <a:lnTo>
                  <a:pt x="8256086" y="971407"/>
                </a:lnTo>
                <a:lnTo>
                  <a:pt x="8329521" y="945679"/>
                </a:lnTo>
                <a:lnTo>
                  <a:pt x="8470620" y="884828"/>
                </a:lnTo>
                <a:close/>
                <a:moveTo>
                  <a:pt x="3865762" y="881053"/>
                </a:moveTo>
                <a:lnTo>
                  <a:pt x="3749536" y="934852"/>
                </a:lnTo>
                <a:lnTo>
                  <a:pt x="3651915" y="971510"/>
                </a:lnTo>
                <a:lnTo>
                  <a:pt x="3671186" y="972565"/>
                </a:lnTo>
                <a:lnTo>
                  <a:pt x="3747926" y="945679"/>
                </a:lnTo>
                <a:lnTo>
                  <a:pt x="3889493" y="884626"/>
                </a:lnTo>
                <a:close/>
                <a:moveTo>
                  <a:pt x="9016710" y="880719"/>
                </a:moveTo>
                <a:lnTo>
                  <a:pt x="8926285" y="904395"/>
                </a:lnTo>
                <a:lnTo>
                  <a:pt x="8958881" y="913037"/>
                </a:lnTo>
                <a:lnTo>
                  <a:pt x="9050667" y="937336"/>
                </a:lnTo>
                <a:lnTo>
                  <a:pt x="9138272" y="920133"/>
                </a:lnTo>
                <a:close/>
                <a:moveTo>
                  <a:pt x="8819284" y="880575"/>
                </a:moveTo>
                <a:lnTo>
                  <a:pt x="8693166" y="920799"/>
                </a:lnTo>
                <a:lnTo>
                  <a:pt x="8781403" y="937593"/>
                </a:lnTo>
                <a:lnTo>
                  <a:pt x="8880775" y="911761"/>
                </a:lnTo>
                <a:lnTo>
                  <a:pt x="8909131" y="904349"/>
                </a:lnTo>
                <a:close/>
                <a:moveTo>
                  <a:pt x="4236903" y="880552"/>
                </a:moveTo>
                <a:lnTo>
                  <a:pt x="4111707" y="920484"/>
                </a:lnTo>
                <a:lnTo>
                  <a:pt x="4198575" y="937018"/>
                </a:lnTo>
                <a:lnTo>
                  <a:pt x="4298321" y="911078"/>
                </a:lnTo>
                <a:lnTo>
                  <a:pt x="4325441" y="903977"/>
                </a:lnTo>
                <a:close/>
                <a:moveTo>
                  <a:pt x="4433164" y="880266"/>
                </a:moveTo>
                <a:lnTo>
                  <a:pt x="4342730" y="903905"/>
                </a:lnTo>
                <a:lnTo>
                  <a:pt x="4377191" y="913020"/>
                </a:lnTo>
                <a:lnTo>
                  <a:pt x="4469336" y="937116"/>
                </a:lnTo>
                <a:lnTo>
                  <a:pt x="4556424" y="920014"/>
                </a:lnTo>
                <a:close/>
                <a:moveTo>
                  <a:pt x="4830005" y="879439"/>
                </a:moveTo>
                <a:lnTo>
                  <a:pt x="4817703" y="880882"/>
                </a:lnTo>
                <a:lnTo>
                  <a:pt x="4952337" y="937763"/>
                </a:lnTo>
                <a:lnTo>
                  <a:pt x="5027437" y="963415"/>
                </a:lnTo>
                <a:lnTo>
                  <a:pt x="5032754" y="963129"/>
                </a:lnTo>
                <a:lnTo>
                  <a:pt x="4951495" y="933784"/>
                </a:lnTo>
                <a:close/>
                <a:moveTo>
                  <a:pt x="250683" y="879110"/>
                </a:moveTo>
                <a:lnTo>
                  <a:pt x="238599" y="881084"/>
                </a:lnTo>
                <a:lnTo>
                  <a:pt x="372810" y="937776"/>
                </a:lnTo>
                <a:lnTo>
                  <a:pt x="447516" y="963288"/>
                </a:lnTo>
                <a:lnTo>
                  <a:pt x="454032" y="962938"/>
                </a:lnTo>
                <a:lnTo>
                  <a:pt x="371330" y="933073"/>
                </a:lnTo>
                <a:close/>
                <a:moveTo>
                  <a:pt x="8421791" y="877476"/>
                </a:moveTo>
                <a:lnTo>
                  <a:pt x="8332010" y="921524"/>
                </a:lnTo>
                <a:lnTo>
                  <a:pt x="8212264" y="969126"/>
                </a:lnTo>
                <a:lnTo>
                  <a:pt x="8227253" y="969907"/>
                </a:lnTo>
                <a:lnTo>
                  <a:pt x="8330036" y="931288"/>
                </a:lnTo>
                <a:lnTo>
                  <a:pt x="8440188" y="880246"/>
                </a:lnTo>
                <a:close/>
                <a:moveTo>
                  <a:pt x="3841270" y="877366"/>
                </a:moveTo>
                <a:lnTo>
                  <a:pt x="3790486" y="902788"/>
                </a:lnTo>
                <a:cubicBezTo>
                  <a:pt x="3749749" y="921955"/>
                  <a:pt x="3708876" y="939859"/>
                  <a:pt x="3667754" y="956242"/>
                </a:cubicBezTo>
                <a:lnTo>
                  <a:pt x="3628547" y="970231"/>
                </a:lnTo>
                <a:lnTo>
                  <a:pt x="3642317" y="970985"/>
                </a:lnTo>
                <a:lnTo>
                  <a:pt x="3747807" y="931316"/>
                </a:lnTo>
                <a:lnTo>
                  <a:pt x="3858581" y="879972"/>
                </a:lnTo>
                <a:close/>
                <a:moveTo>
                  <a:pt x="2045607" y="876373"/>
                </a:moveTo>
                <a:lnTo>
                  <a:pt x="1964117" y="902813"/>
                </a:lnTo>
                <a:lnTo>
                  <a:pt x="2008800" y="914609"/>
                </a:lnTo>
                <a:lnTo>
                  <a:pt x="2032867" y="920910"/>
                </a:lnTo>
                <a:lnTo>
                  <a:pt x="2087462" y="906463"/>
                </a:lnTo>
                <a:lnTo>
                  <a:pt x="2115850" y="899039"/>
                </a:lnTo>
                <a:close/>
                <a:moveTo>
                  <a:pt x="4856583" y="876321"/>
                </a:moveTo>
                <a:lnTo>
                  <a:pt x="4837722" y="878534"/>
                </a:lnTo>
                <a:lnTo>
                  <a:pt x="4952337" y="929797"/>
                </a:lnTo>
                <a:lnTo>
                  <a:pt x="5043032" y="962577"/>
                </a:lnTo>
                <a:lnTo>
                  <a:pt x="5058986" y="961719"/>
                </a:lnTo>
                <a:lnTo>
                  <a:pt x="4952225" y="921235"/>
                </a:lnTo>
                <a:close/>
                <a:moveTo>
                  <a:pt x="275685" y="875027"/>
                </a:moveTo>
                <a:lnTo>
                  <a:pt x="259505" y="877669"/>
                </a:lnTo>
                <a:lnTo>
                  <a:pt x="372843" y="928357"/>
                </a:lnTo>
                <a:lnTo>
                  <a:pt x="466656" y="962259"/>
                </a:lnTo>
                <a:lnTo>
                  <a:pt x="480880" y="961495"/>
                </a:lnTo>
                <a:lnTo>
                  <a:pt x="371297" y="919936"/>
                </a:lnTo>
                <a:close/>
                <a:moveTo>
                  <a:pt x="3823014" y="874617"/>
                </a:moveTo>
                <a:lnTo>
                  <a:pt x="3791500" y="891179"/>
                </a:lnTo>
                <a:cubicBezTo>
                  <a:pt x="3750821" y="911270"/>
                  <a:pt x="3709988" y="930045"/>
                  <a:pt x="3668881" y="947234"/>
                </a:cubicBezTo>
                <a:lnTo>
                  <a:pt x="3610169" y="969224"/>
                </a:lnTo>
                <a:lnTo>
                  <a:pt x="3618895" y="969702"/>
                </a:lnTo>
                <a:lnTo>
                  <a:pt x="3666547" y="952674"/>
                </a:lnTo>
                <a:cubicBezTo>
                  <a:pt x="3707609" y="936296"/>
                  <a:pt x="3748423" y="918402"/>
                  <a:pt x="3789101" y="899252"/>
                </a:cubicBezTo>
                <a:lnTo>
                  <a:pt x="3834763" y="876386"/>
                </a:lnTo>
                <a:close/>
                <a:moveTo>
                  <a:pt x="8402729" y="874605"/>
                </a:moveTo>
                <a:lnTo>
                  <a:pt x="8332361" y="910821"/>
                </a:lnTo>
                <a:lnTo>
                  <a:pt x="8194731" y="968214"/>
                </a:lnTo>
                <a:lnTo>
                  <a:pt x="8202627" y="968625"/>
                </a:lnTo>
                <a:lnTo>
                  <a:pt x="8329969" y="917974"/>
                </a:lnTo>
                <a:lnTo>
                  <a:pt x="8414712" y="876410"/>
                </a:lnTo>
                <a:close/>
                <a:moveTo>
                  <a:pt x="6620951" y="874081"/>
                </a:moveTo>
                <a:lnTo>
                  <a:pt x="6537399" y="901187"/>
                </a:lnTo>
                <a:lnTo>
                  <a:pt x="6591246" y="915406"/>
                </a:lnTo>
                <a:lnTo>
                  <a:pt x="6618040" y="922410"/>
                </a:lnTo>
                <a:lnTo>
                  <a:pt x="6667030" y="909451"/>
                </a:lnTo>
                <a:lnTo>
                  <a:pt x="6702110" y="900270"/>
                </a:lnTo>
                <a:close/>
                <a:moveTo>
                  <a:pt x="4876491" y="873985"/>
                </a:moveTo>
                <a:lnTo>
                  <a:pt x="4863981" y="875453"/>
                </a:lnTo>
                <a:lnTo>
                  <a:pt x="4952337" y="916854"/>
                </a:lnTo>
                <a:lnTo>
                  <a:pt x="5069328" y="961164"/>
                </a:lnTo>
                <a:lnTo>
                  <a:pt x="5080055" y="960587"/>
                </a:lnTo>
                <a:lnTo>
                  <a:pt x="4951223" y="910187"/>
                </a:lnTo>
                <a:close/>
                <a:moveTo>
                  <a:pt x="8389924" y="872677"/>
                </a:moveTo>
                <a:lnTo>
                  <a:pt x="8334074" y="901758"/>
                </a:lnTo>
                <a:cubicBezTo>
                  <a:pt x="8297818" y="919479"/>
                  <a:pt x="8261391" y="936051"/>
                  <a:pt x="8224708" y="951274"/>
                </a:cubicBezTo>
                <a:lnTo>
                  <a:pt x="8181245" y="967512"/>
                </a:lnTo>
                <a:lnTo>
                  <a:pt x="8183528" y="967631"/>
                </a:lnTo>
                <a:lnTo>
                  <a:pt x="8220895" y="954202"/>
                </a:lnTo>
                <a:cubicBezTo>
                  <a:pt x="8257541" y="939573"/>
                  <a:pt x="8293946" y="923646"/>
                  <a:pt x="8330194" y="906609"/>
                </a:cubicBezTo>
                <a:lnTo>
                  <a:pt x="8396109" y="873609"/>
                </a:lnTo>
                <a:close/>
                <a:moveTo>
                  <a:pt x="3808581" y="872445"/>
                </a:moveTo>
                <a:lnTo>
                  <a:pt x="3766067" y="895059"/>
                </a:lnTo>
                <a:cubicBezTo>
                  <a:pt x="3725325" y="915315"/>
                  <a:pt x="3684380" y="934148"/>
                  <a:pt x="3643113" y="951274"/>
                </a:cubicBezTo>
                <a:lnTo>
                  <a:pt x="3596997" y="968503"/>
                </a:lnTo>
                <a:lnTo>
                  <a:pt x="3599174" y="968622"/>
                </a:lnTo>
                <a:lnTo>
                  <a:pt x="3639299" y="954202"/>
                </a:lnTo>
                <a:cubicBezTo>
                  <a:pt x="3680526" y="937745"/>
                  <a:pt x="3721447" y="919643"/>
                  <a:pt x="3762183" y="900169"/>
                </a:cubicBezTo>
                <a:lnTo>
                  <a:pt x="3814616" y="873353"/>
                </a:lnTo>
                <a:close/>
                <a:moveTo>
                  <a:pt x="1830967" y="872249"/>
                </a:moveTo>
                <a:lnTo>
                  <a:pt x="1716639" y="917727"/>
                </a:lnTo>
                <a:lnTo>
                  <a:pt x="1767003" y="927321"/>
                </a:lnTo>
                <a:lnTo>
                  <a:pt x="1868968" y="891687"/>
                </a:lnTo>
                <a:lnTo>
                  <a:pt x="1883501" y="886141"/>
                </a:lnTo>
                <a:close/>
                <a:moveTo>
                  <a:pt x="4891537" y="872220"/>
                </a:moveTo>
                <a:lnTo>
                  <a:pt x="4885738" y="872900"/>
                </a:lnTo>
                <a:lnTo>
                  <a:pt x="4963071" y="910113"/>
                </a:lnTo>
                <a:lnTo>
                  <a:pt x="5093027" y="959890"/>
                </a:lnTo>
                <a:lnTo>
                  <a:pt x="5095864" y="959737"/>
                </a:lnTo>
                <a:lnTo>
                  <a:pt x="4961611" y="906885"/>
                </a:lnTo>
                <a:close/>
                <a:moveTo>
                  <a:pt x="296652" y="871767"/>
                </a:moveTo>
                <a:lnTo>
                  <a:pt x="293781" y="872072"/>
                </a:lnTo>
                <a:lnTo>
                  <a:pt x="284720" y="873551"/>
                </a:lnTo>
                <a:lnTo>
                  <a:pt x="372812" y="914829"/>
                </a:lnTo>
                <a:lnTo>
                  <a:pt x="494151" y="960782"/>
                </a:lnTo>
                <a:lnTo>
                  <a:pt x="504983" y="960200"/>
                </a:lnTo>
                <a:lnTo>
                  <a:pt x="371033" y="907797"/>
                </a:lnTo>
                <a:close/>
                <a:moveTo>
                  <a:pt x="6406471" y="871182"/>
                </a:moveTo>
                <a:lnTo>
                  <a:pt x="6292493" y="916521"/>
                </a:lnTo>
                <a:lnTo>
                  <a:pt x="6337466" y="925080"/>
                </a:lnTo>
                <a:lnTo>
                  <a:pt x="6449115" y="886058"/>
                </a:lnTo>
                <a:lnTo>
                  <a:pt x="6454675" y="883935"/>
                </a:lnTo>
                <a:close/>
                <a:moveTo>
                  <a:pt x="4900812" y="871132"/>
                </a:moveTo>
                <a:lnTo>
                  <a:pt x="4896310" y="871660"/>
                </a:lnTo>
                <a:lnTo>
                  <a:pt x="4996641" y="917825"/>
                </a:lnTo>
                <a:lnTo>
                  <a:pt x="5104563" y="959337"/>
                </a:lnTo>
                <a:lnTo>
                  <a:pt x="5104814" y="959336"/>
                </a:lnTo>
                <a:lnTo>
                  <a:pt x="4981430" y="909973"/>
                </a:lnTo>
                <a:close/>
                <a:moveTo>
                  <a:pt x="6830856" y="871069"/>
                </a:moveTo>
                <a:lnTo>
                  <a:pt x="6784326" y="883237"/>
                </a:lnTo>
                <a:lnTo>
                  <a:pt x="6853986" y="909597"/>
                </a:lnTo>
                <a:lnTo>
                  <a:pt x="6896513" y="923989"/>
                </a:lnTo>
                <a:lnTo>
                  <a:pt x="6930552" y="917313"/>
                </a:lnTo>
                <a:lnTo>
                  <a:pt x="6930479" y="917099"/>
                </a:lnTo>
                <a:lnTo>
                  <a:pt x="6942502" y="915139"/>
                </a:lnTo>
                <a:lnTo>
                  <a:pt x="6852288" y="880326"/>
                </a:lnTo>
                <a:close/>
                <a:moveTo>
                  <a:pt x="8377238" y="870767"/>
                </a:moveTo>
                <a:lnTo>
                  <a:pt x="8356013" y="882677"/>
                </a:lnTo>
                <a:cubicBezTo>
                  <a:pt x="8303967" y="909585"/>
                  <a:pt x="8251566" y="934150"/>
                  <a:pt x="8198547" y="955785"/>
                </a:cubicBezTo>
                <a:lnTo>
                  <a:pt x="8166703" y="966755"/>
                </a:lnTo>
                <a:lnTo>
                  <a:pt x="8169912" y="966922"/>
                </a:lnTo>
                <a:lnTo>
                  <a:pt x="8197605" y="957648"/>
                </a:lnTo>
                <a:cubicBezTo>
                  <a:pt x="8250388" y="936698"/>
                  <a:pt x="8302626" y="912878"/>
                  <a:pt x="8354566" y="886771"/>
                </a:cubicBezTo>
                <a:lnTo>
                  <a:pt x="8382472" y="871555"/>
                </a:lnTo>
                <a:close/>
                <a:moveTo>
                  <a:pt x="3796428" y="870615"/>
                </a:moveTo>
                <a:lnTo>
                  <a:pt x="3696049" y="921208"/>
                </a:lnTo>
                <a:lnTo>
                  <a:pt x="3585538" y="967876"/>
                </a:lnTo>
                <a:lnTo>
                  <a:pt x="3588009" y="968011"/>
                </a:lnTo>
                <a:lnTo>
                  <a:pt x="3694806" y="924144"/>
                </a:lnTo>
                <a:lnTo>
                  <a:pt x="3802242" y="871490"/>
                </a:lnTo>
                <a:close/>
                <a:moveTo>
                  <a:pt x="309572" y="870397"/>
                </a:moveTo>
                <a:lnTo>
                  <a:pt x="303657" y="871025"/>
                </a:lnTo>
                <a:lnTo>
                  <a:pt x="382909" y="909156"/>
                </a:lnTo>
                <a:lnTo>
                  <a:pt x="514801" y="959673"/>
                </a:lnTo>
                <a:lnTo>
                  <a:pt x="517577" y="959524"/>
                </a:lnTo>
                <a:lnTo>
                  <a:pt x="381443" y="905944"/>
                </a:lnTo>
                <a:close/>
                <a:moveTo>
                  <a:pt x="2243477" y="870139"/>
                </a:moveTo>
                <a:lnTo>
                  <a:pt x="2196725" y="882371"/>
                </a:lnTo>
                <a:lnTo>
                  <a:pt x="2270694" y="910394"/>
                </a:lnTo>
                <a:lnTo>
                  <a:pt x="2307529" y="922852"/>
                </a:lnTo>
                <a:lnTo>
                  <a:pt x="2350941" y="914332"/>
                </a:lnTo>
                <a:lnTo>
                  <a:pt x="2351256" y="916100"/>
                </a:lnTo>
                <a:lnTo>
                  <a:pt x="2356913" y="915178"/>
                </a:lnTo>
                <a:lnTo>
                  <a:pt x="2270269" y="881692"/>
                </a:lnTo>
                <a:close/>
                <a:moveTo>
                  <a:pt x="319011" y="869397"/>
                </a:moveTo>
                <a:lnTo>
                  <a:pt x="314380" y="869888"/>
                </a:lnTo>
                <a:lnTo>
                  <a:pt x="416475" y="916863"/>
                </a:lnTo>
                <a:lnTo>
                  <a:pt x="526858" y="959321"/>
                </a:lnTo>
                <a:lnTo>
                  <a:pt x="527013" y="959321"/>
                </a:lnTo>
                <a:lnTo>
                  <a:pt x="401231" y="909008"/>
                </a:lnTo>
                <a:close/>
                <a:moveTo>
                  <a:pt x="3787521" y="869274"/>
                </a:moveTo>
                <a:lnTo>
                  <a:pt x="3600519" y="958345"/>
                </a:lnTo>
                <a:lnTo>
                  <a:pt x="3790158" y="869671"/>
                </a:lnTo>
                <a:close/>
                <a:moveTo>
                  <a:pt x="8367230" y="869260"/>
                </a:moveTo>
                <a:lnTo>
                  <a:pt x="8312949" y="898708"/>
                </a:lnTo>
                <a:cubicBezTo>
                  <a:pt x="8269434" y="920496"/>
                  <a:pt x="8225597" y="940492"/>
                  <a:pt x="8181267" y="958345"/>
                </a:cubicBezTo>
                <a:cubicBezTo>
                  <a:pt x="8225278" y="940876"/>
                  <a:pt x="8268872" y="921321"/>
                  <a:pt x="8312190" y="900029"/>
                </a:cubicBezTo>
                <a:lnTo>
                  <a:pt x="8369431" y="869592"/>
                </a:lnTo>
                <a:close/>
                <a:moveTo>
                  <a:pt x="6369319" y="861438"/>
                </a:moveTo>
                <a:lnTo>
                  <a:pt x="6258790" y="910107"/>
                </a:lnTo>
                <a:lnTo>
                  <a:pt x="6285624" y="915214"/>
                </a:lnTo>
                <a:lnTo>
                  <a:pt x="6400447" y="869588"/>
                </a:lnTo>
                <a:lnTo>
                  <a:pt x="6371986" y="862058"/>
                </a:lnTo>
                <a:close/>
                <a:moveTo>
                  <a:pt x="4164637" y="861430"/>
                </a:moveTo>
                <a:lnTo>
                  <a:pt x="4080589" y="893536"/>
                </a:lnTo>
                <a:lnTo>
                  <a:pt x="4041473" y="907116"/>
                </a:lnTo>
                <a:lnTo>
                  <a:pt x="4102461" y="918724"/>
                </a:lnTo>
                <a:lnTo>
                  <a:pt x="4228805" y="878409"/>
                </a:lnTo>
                <a:close/>
                <a:moveTo>
                  <a:pt x="8745629" y="861085"/>
                </a:moveTo>
                <a:lnTo>
                  <a:pt x="8622397" y="907329"/>
                </a:lnTo>
                <a:lnTo>
                  <a:pt x="8683851" y="919026"/>
                </a:lnTo>
                <a:lnTo>
                  <a:pt x="8811165" y="878427"/>
                </a:lnTo>
                <a:close/>
                <a:moveTo>
                  <a:pt x="4507245" y="860901"/>
                </a:moveTo>
                <a:lnTo>
                  <a:pt x="4440871" y="878251"/>
                </a:lnTo>
                <a:lnTo>
                  <a:pt x="4565286" y="918383"/>
                </a:lnTo>
                <a:lnTo>
                  <a:pt x="4630751" y="907649"/>
                </a:lnTo>
                <a:close/>
                <a:moveTo>
                  <a:pt x="6872615" y="860149"/>
                </a:moveTo>
                <a:lnTo>
                  <a:pt x="6837435" y="869349"/>
                </a:lnTo>
                <a:lnTo>
                  <a:pt x="6854410" y="876681"/>
                </a:lnTo>
                <a:lnTo>
                  <a:pt x="6950517" y="913832"/>
                </a:lnTo>
                <a:lnTo>
                  <a:pt x="6985252" y="908170"/>
                </a:lnTo>
                <a:close/>
                <a:moveTo>
                  <a:pt x="1783285" y="859848"/>
                </a:moveTo>
                <a:lnTo>
                  <a:pt x="1671415" y="909112"/>
                </a:lnTo>
                <a:lnTo>
                  <a:pt x="1709784" y="916421"/>
                </a:lnTo>
                <a:lnTo>
                  <a:pt x="1824944" y="870656"/>
                </a:lnTo>
                <a:lnTo>
                  <a:pt x="1789780" y="861358"/>
                </a:lnTo>
                <a:close/>
                <a:moveTo>
                  <a:pt x="2287986" y="858494"/>
                </a:moveTo>
                <a:lnTo>
                  <a:pt x="2251317" y="868088"/>
                </a:lnTo>
                <a:lnTo>
                  <a:pt x="2272816" y="877364"/>
                </a:lnTo>
                <a:lnTo>
                  <a:pt x="2366513" y="913612"/>
                </a:lnTo>
                <a:lnTo>
                  <a:pt x="2403220" y="907628"/>
                </a:lnTo>
                <a:close/>
                <a:moveTo>
                  <a:pt x="2113073" y="854535"/>
                </a:moveTo>
                <a:lnTo>
                  <a:pt x="2087464" y="862792"/>
                </a:lnTo>
                <a:lnTo>
                  <a:pt x="2052543" y="874123"/>
                </a:lnTo>
                <a:lnTo>
                  <a:pt x="2123598" y="897014"/>
                </a:lnTo>
                <a:lnTo>
                  <a:pt x="2183821" y="881264"/>
                </a:lnTo>
                <a:close/>
                <a:moveTo>
                  <a:pt x="1977241" y="854252"/>
                </a:moveTo>
                <a:lnTo>
                  <a:pt x="1896721" y="885022"/>
                </a:lnTo>
                <a:lnTo>
                  <a:pt x="1956064" y="900687"/>
                </a:lnTo>
                <a:lnTo>
                  <a:pt x="2038261" y="874002"/>
                </a:lnTo>
                <a:lnTo>
                  <a:pt x="2006678" y="863811"/>
                </a:lnTo>
                <a:close/>
                <a:moveTo>
                  <a:pt x="6331717" y="852695"/>
                </a:moveTo>
                <a:lnTo>
                  <a:pt x="6227128" y="902973"/>
                </a:lnTo>
                <a:lnTo>
                  <a:pt x="6225227" y="903719"/>
                </a:lnTo>
                <a:lnTo>
                  <a:pt x="6253211" y="909045"/>
                </a:lnTo>
                <a:lnTo>
                  <a:pt x="6363960" y="860192"/>
                </a:lnTo>
                <a:close/>
                <a:moveTo>
                  <a:pt x="6688872" y="852085"/>
                </a:moveTo>
                <a:lnTo>
                  <a:pt x="6667708" y="858912"/>
                </a:lnTo>
                <a:lnTo>
                  <a:pt x="6627882" y="871833"/>
                </a:lnTo>
                <a:lnTo>
                  <a:pt x="6709857" y="898243"/>
                </a:lnTo>
                <a:lnTo>
                  <a:pt x="6769558" y="882619"/>
                </a:lnTo>
                <a:close/>
                <a:moveTo>
                  <a:pt x="1748240" y="851697"/>
                </a:moveTo>
                <a:lnTo>
                  <a:pt x="1646970" y="900378"/>
                </a:lnTo>
                <a:lnTo>
                  <a:pt x="1639980" y="903124"/>
                </a:lnTo>
                <a:lnTo>
                  <a:pt x="1665342" y="907955"/>
                </a:lnTo>
                <a:lnTo>
                  <a:pt x="1777456" y="858492"/>
                </a:lnTo>
                <a:close/>
                <a:moveTo>
                  <a:pt x="6551526" y="851603"/>
                </a:moveTo>
                <a:lnTo>
                  <a:pt x="6469036" y="883135"/>
                </a:lnTo>
                <a:lnTo>
                  <a:pt x="6529320" y="899053"/>
                </a:lnTo>
                <a:lnTo>
                  <a:pt x="6613577" y="871702"/>
                </a:lnTo>
                <a:lnTo>
                  <a:pt x="6589123" y="863811"/>
                </a:lnTo>
                <a:close/>
                <a:moveTo>
                  <a:pt x="6911122" y="850080"/>
                </a:moveTo>
                <a:lnTo>
                  <a:pt x="6880025" y="858212"/>
                </a:lnTo>
                <a:lnTo>
                  <a:pt x="6995290" y="906534"/>
                </a:lnTo>
                <a:lnTo>
                  <a:pt x="7024418" y="901785"/>
                </a:lnTo>
                <a:close/>
                <a:moveTo>
                  <a:pt x="2324189" y="849023"/>
                </a:moveTo>
                <a:lnTo>
                  <a:pt x="2295105" y="856632"/>
                </a:lnTo>
                <a:lnTo>
                  <a:pt x="2413034" y="906028"/>
                </a:lnTo>
                <a:lnTo>
                  <a:pt x="2439561" y="901702"/>
                </a:lnTo>
                <a:close/>
                <a:moveTo>
                  <a:pt x="8918430" y="848832"/>
                </a:moveTo>
                <a:lnTo>
                  <a:pt x="8880775" y="860963"/>
                </a:lnTo>
                <a:lnTo>
                  <a:pt x="8827069" y="878092"/>
                </a:lnTo>
                <a:lnTo>
                  <a:pt x="8917680" y="902114"/>
                </a:lnTo>
                <a:lnTo>
                  <a:pt x="9009041" y="878233"/>
                </a:lnTo>
                <a:lnTo>
                  <a:pt x="8958216" y="861754"/>
                </a:lnTo>
                <a:close/>
                <a:moveTo>
                  <a:pt x="4335979" y="848831"/>
                </a:moveTo>
                <a:lnTo>
                  <a:pt x="4298321" y="860963"/>
                </a:lnTo>
                <a:lnTo>
                  <a:pt x="4244855" y="878016"/>
                </a:lnTo>
                <a:lnTo>
                  <a:pt x="4334266" y="901666"/>
                </a:lnTo>
                <a:lnTo>
                  <a:pt x="4425472" y="877785"/>
                </a:lnTo>
                <a:lnTo>
                  <a:pt x="4375812" y="861771"/>
                </a:lnTo>
                <a:close/>
                <a:moveTo>
                  <a:pt x="4107485" y="847433"/>
                </a:moveTo>
                <a:lnTo>
                  <a:pt x="4075767" y="861234"/>
                </a:lnTo>
                <a:lnTo>
                  <a:pt x="3987765" y="896893"/>
                </a:lnTo>
                <a:lnTo>
                  <a:pt x="4033636" y="905624"/>
                </a:lnTo>
                <a:lnTo>
                  <a:pt x="4079269" y="889832"/>
                </a:lnTo>
                <a:lnTo>
                  <a:pt x="4158168" y="859722"/>
                </a:lnTo>
                <a:close/>
                <a:moveTo>
                  <a:pt x="8687739" y="846937"/>
                </a:moveTo>
                <a:lnTo>
                  <a:pt x="8658034" y="859849"/>
                </a:lnTo>
                <a:lnTo>
                  <a:pt x="8565772" y="896551"/>
                </a:lnTo>
                <a:lnTo>
                  <a:pt x="8613955" y="905722"/>
                </a:lnTo>
                <a:lnTo>
                  <a:pt x="8738177" y="859167"/>
                </a:lnTo>
                <a:close/>
                <a:moveTo>
                  <a:pt x="1720935" y="845347"/>
                </a:moveTo>
                <a:lnTo>
                  <a:pt x="1647068" y="883456"/>
                </a:lnTo>
                <a:lnTo>
                  <a:pt x="1612711" y="897930"/>
                </a:lnTo>
                <a:lnTo>
                  <a:pt x="1633047" y="901804"/>
                </a:lnTo>
                <a:lnTo>
                  <a:pt x="1645546" y="896892"/>
                </a:lnTo>
                <a:lnTo>
                  <a:pt x="1742445" y="850349"/>
                </a:lnTo>
                <a:close/>
                <a:moveTo>
                  <a:pt x="6299956" y="845311"/>
                </a:moveTo>
                <a:lnTo>
                  <a:pt x="6227360" y="882727"/>
                </a:lnTo>
                <a:lnTo>
                  <a:pt x="6192364" y="897465"/>
                </a:lnTo>
                <a:lnTo>
                  <a:pt x="6219591" y="902647"/>
                </a:lnTo>
                <a:lnTo>
                  <a:pt x="6225828" y="900196"/>
                </a:lnTo>
                <a:lnTo>
                  <a:pt x="6326985" y="851595"/>
                </a:lnTo>
                <a:close/>
                <a:moveTo>
                  <a:pt x="4561251" y="843257"/>
                </a:moveTo>
                <a:lnTo>
                  <a:pt x="4561909" y="846612"/>
                </a:lnTo>
                <a:lnTo>
                  <a:pt x="4514787" y="858930"/>
                </a:lnTo>
                <a:lnTo>
                  <a:pt x="4639692" y="906183"/>
                </a:lnTo>
                <a:lnTo>
                  <a:pt x="4692668" y="897497"/>
                </a:lnTo>
                <a:lnTo>
                  <a:pt x="4638531" y="876595"/>
                </a:lnTo>
                <a:lnTo>
                  <a:pt x="4567980" y="846159"/>
                </a:lnTo>
                <a:lnTo>
                  <a:pt x="4562758" y="847296"/>
                </a:lnTo>
                <a:lnTo>
                  <a:pt x="4562011" y="843584"/>
                </a:lnTo>
                <a:close/>
                <a:moveTo>
                  <a:pt x="2348420" y="842683"/>
                </a:moveTo>
                <a:lnTo>
                  <a:pt x="2330627" y="847338"/>
                </a:lnTo>
                <a:lnTo>
                  <a:pt x="2430091" y="893709"/>
                </a:lnTo>
                <a:lnTo>
                  <a:pt x="2447215" y="900455"/>
                </a:lnTo>
                <a:lnTo>
                  <a:pt x="2469862" y="896762"/>
                </a:lnTo>
                <a:lnTo>
                  <a:pt x="2428305" y="879010"/>
                </a:lnTo>
                <a:lnTo>
                  <a:pt x="2356765" y="843256"/>
                </a:lnTo>
                <a:lnTo>
                  <a:pt x="2348763" y="844998"/>
                </a:lnTo>
                <a:close/>
                <a:moveTo>
                  <a:pt x="6283663" y="841523"/>
                </a:moveTo>
                <a:lnTo>
                  <a:pt x="6227413" y="872303"/>
                </a:lnTo>
                <a:lnTo>
                  <a:pt x="6177396" y="894616"/>
                </a:lnTo>
                <a:lnTo>
                  <a:pt x="6186432" y="896336"/>
                </a:lnTo>
                <a:lnTo>
                  <a:pt x="6225450" y="879880"/>
                </a:lnTo>
                <a:lnTo>
                  <a:pt x="6294725" y="844095"/>
                </a:lnTo>
                <a:close/>
                <a:moveTo>
                  <a:pt x="1702854" y="841141"/>
                </a:moveTo>
                <a:lnTo>
                  <a:pt x="1647243" y="871567"/>
                </a:lnTo>
                <a:lnTo>
                  <a:pt x="1595499" y="894651"/>
                </a:lnTo>
                <a:lnTo>
                  <a:pt x="1606177" y="896685"/>
                </a:lnTo>
                <a:lnTo>
                  <a:pt x="1646027" y="879877"/>
                </a:lnTo>
                <a:lnTo>
                  <a:pt x="1715378" y="844054"/>
                </a:lnTo>
                <a:close/>
                <a:moveTo>
                  <a:pt x="6964225" y="837821"/>
                </a:moveTo>
                <a:lnTo>
                  <a:pt x="6945081" y="841989"/>
                </a:lnTo>
                <a:lnTo>
                  <a:pt x="7011686" y="875250"/>
                </a:lnTo>
                <a:lnTo>
                  <a:pt x="7060548" y="895896"/>
                </a:lnTo>
                <a:lnTo>
                  <a:pt x="7078953" y="892896"/>
                </a:lnTo>
                <a:lnTo>
                  <a:pt x="7010465" y="862278"/>
                </a:lnTo>
                <a:close/>
                <a:moveTo>
                  <a:pt x="2381999" y="837764"/>
                </a:moveTo>
                <a:lnTo>
                  <a:pt x="2362672" y="841971"/>
                </a:lnTo>
                <a:lnTo>
                  <a:pt x="2429365" y="875250"/>
                </a:lnTo>
                <a:lnTo>
                  <a:pt x="2476991" y="895600"/>
                </a:lnTo>
                <a:lnTo>
                  <a:pt x="2495325" y="892611"/>
                </a:lnTo>
                <a:lnTo>
                  <a:pt x="2428305" y="862278"/>
                </a:lnTo>
                <a:close/>
                <a:moveTo>
                  <a:pt x="4608762" y="837285"/>
                </a:moveTo>
                <a:lnTo>
                  <a:pt x="4574908" y="844652"/>
                </a:lnTo>
                <a:lnTo>
                  <a:pt x="4640653" y="873022"/>
                </a:lnTo>
                <a:lnTo>
                  <a:pt x="4700588" y="896199"/>
                </a:lnTo>
                <a:lnTo>
                  <a:pt x="4731519" y="891127"/>
                </a:lnTo>
                <a:lnTo>
                  <a:pt x="4638527" y="851492"/>
                </a:lnTo>
                <a:close/>
                <a:moveTo>
                  <a:pt x="2166984" y="837154"/>
                </a:moveTo>
                <a:lnTo>
                  <a:pt x="2118570" y="852763"/>
                </a:lnTo>
                <a:lnTo>
                  <a:pt x="2189725" y="879720"/>
                </a:lnTo>
                <a:lnTo>
                  <a:pt x="2237015" y="867353"/>
                </a:lnTo>
                <a:close/>
                <a:moveTo>
                  <a:pt x="6263277" y="836784"/>
                </a:moveTo>
                <a:lnTo>
                  <a:pt x="6228394" y="856818"/>
                </a:lnTo>
                <a:lnTo>
                  <a:pt x="6159659" y="891240"/>
                </a:lnTo>
                <a:lnTo>
                  <a:pt x="6170441" y="893292"/>
                </a:lnTo>
                <a:lnTo>
                  <a:pt x="6225290" y="868814"/>
                </a:lnTo>
                <a:lnTo>
                  <a:pt x="6277721" y="840142"/>
                </a:lnTo>
                <a:close/>
                <a:moveTo>
                  <a:pt x="1681247" y="836116"/>
                </a:moveTo>
                <a:lnTo>
                  <a:pt x="1647428" y="855537"/>
                </a:lnTo>
                <a:lnTo>
                  <a:pt x="1576529" y="891038"/>
                </a:lnTo>
                <a:lnTo>
                  <a:pt x="1587898" y="893203"/>
                </a:lnTo>
                <a:lnTo>
                  <a:pt x="1645805" y="867360"/>
                </a:lnTo>
                <a:lnTo>
                  <a:pt x="1696464" y="839655"/>
                </a:lnTo>
                <a:close/>
                <a:moveTo>
                  <a:pt x="4058532" y="835564"/>
                </a:moveTo>
                <a:lnTo>
                  <a:pt x="3941437" y="888076"/>
                </a:lnTo>
                <a:lnTo>
                  <a:pt x="3980247" y="895463"/>
                </a:lnTo>
                <a:lnTo>
                  <a:pt x="4074752" y="857242"/>
                </a:lnTo>
                <a:lnTo>
                  <a:pt x="4101003" y="845861"/>
                </a:lnTo>
                <a:close/>
                <a:moveTo>
                  <a:pt x="8639936" y="835345"/>
                </a:moveTo>
                <a:lnTo>
                  <a:pt x="8521969" y="888214"/>
                </a:lnTo>
                <a:lnTo>
                  <a:pt x="8558948" y="895252"/>
                </a:lnTo>
                <a:lnTo>
                  <a:pt x="8656349" y="856559"/>
                </a:lnTo>
                <a:lnTo>
                  <a:pt x="8681842" y="845507"/>
                </a:lnTo>
                <a:close/>
                <a:moveTo>
                  <a:pt x="1918846" y="835292"/>
                </a:moveTo>
                <a:lnTo>
                  <a:pt x="1864740" y="858814"/>
                </a:lnTo>
                <a:lnTo>
                  <a:pt x="1837896" y="869492"/>
                </a:lnTo>
                <a:lnTo>
                  <a:pt x="1890640" y="883416"/>
                </a:lnTo>
                <a:lnTo>
                  <a:pt x="1971739" y="852466"/>
                </a:lnTo>
                <a:close/>
                <a:moveTo>
                  <a:pt x="6744992" y="833983"/>
                </a:moveTo>
                <a:lnTo>
                  <a:pt x="6695963" y="849798"/>
                </a:lnTo>
                <a:lnTo>
                  <a:pt x="6777323" y="880587"/>
                </a:lnTo>
                <a:lnTo>
                  <a:pt x="6824379" y="868272"/>
                </a:lnTo>
                <a:close/>
                <a:moveTo>
                  <a:pt x="6496102" y="833607"/>
                </a:moveTo>
                <a:lnTo>
                  <a:pt x="6444221" y="856165"/>
                </a:lnTo>
                <a:lnTo>
                  <a:pt x="6413373" y="868436"/>
                </a:lnTo>
                <a:lnTo>
                  <a:pt x="6461789" y="881221"/>
                </a:lnTo>
                <a:lnTo>
                  <a:pt x="6544971" y="849475"/>
                </a:lnTo>
                <a:close/>
                <a:moveTo>
                  <a:pt x="6249046" y="833475"/>
                </a:moveTo>
                <a:lnTo>
                  <a:pt x="6229232" y="845304"/>
                </a:lnTo>
                <a:lnTo>
                  <a:pt x="6145633" y="888839"/>
                </a:lnTo>
                <a:lnTo>
                  <a:pt x="6151912" y="889784"/>
                </a:lnTo>
                <a:lnTo>
                  <a:pt x="6226166" y="852626"/>
                </a:lnTo>
                <a:lnTo>
                  <a:pt x="6256516" y="835212"/>
                </a:lnTo>
                <a:close/>
                <a:moveTo>
                  <a:pt x="6985316" y="833229"/>
                </a:moveTo>
                <a:lnTo>
                  <a:pt x="6971853" y="836160"/>
                </a:lnTo>
                <a:lnTo>
                  <a:pt x="7050495" y="876986"/>
                </a:lnTo>
                <a:lnTo>
                  <a:pt x="7085998" y="891747"/>
                </a:lnTo>
                <a:lnTo>
                  <a:pt x="7098736" y="889671"/>
                </a:lnTo>
                <a:lnTo>
                  <a:pt x="7049392" y="868148"/>
                </a:lnTo>
                <a:close/>
                <a:moveTo>
                  <a:pt x="2403468" y="833091"/>
                </a:moveTo>
                <a:lnTo>
                  <a:pt x="2389995" y="836024"/>
                </a:lnTo>
                <a:lnTo>
                  <a:pt x="2468899" y="876986"/>
                </a:lnTo>
                <a:lnTo>
                  <a:pt x="2502565" y="891430"/>
                </a:lnTo>
                <a:lnTo>
                  <a:pt x="2515011" y="889401"/>
                </a:lnTo>
                <a:lnTo>
                  <a:pt x="2467797" y="868148"/>
                </a:lnTo>
                <a:close/>
                <a:moveTo>
                  <a:pt x="1666275" y="832634"/>
                </a:moveTo>
                <a:lnTo>
                  <a:pt x="1649027" y="842931"/>
                </a:lnTo>
                <a:lnTo>
                  <a:pt x="1561487" y="888517"/>
                </a:lnTo>
                <a:lnTo>
                  <a:pt x="1568740" y="889607"/>
                </a:lnTo>
                <a:lnTo>
                  <a:pt x="1646633" y="850617"/>
                </a:lnTo>
                <a:lnTo>
                  <a:pt x="1674596" y="834569"/>
                </a:lnTo>
                <a:close/>
                <a:moveTo>
                  <a:pt x="6237166" y="830713"/>
                </a:moveTo>
                <a:lnTo>
                  <a:pt x="6129115" y="886353"/>
                </a:lnTo>
                <a:lnTo>
                  <a:pt x="6134146" y="887110"/>
                </a:lnTo>
                <a:lnTo>
                  <a:pt x="6243757" y="832245"/>
                </a:lnTo>
                <a:close/>
                <a:moveTo>
                  <a:pt x="1654106" y="829804"/>
                </a:moveTo>
                <a:lnTo>
                  <a:pt x="1544938" y="886028"/>
                </a:lnTo>
                <a:lnTo>
                  <a:pt x="1549904" y="886775"/>
                </a:lnTo>
                <a:lnTo>
                  <a:pt x="1660662" y="831328"/>
                </a:lnTo>
                <a:close/>
                <a:moveTo>
                  <a:pt x="5446819" y="829615"/>
                </a:moveTo>
                <a:cubicBezTo>
                  <a:pt x="5346205" y="830138"/>
                  <a:pt x="5242259" y="834825"/>
                  <a:pt x="5134555" y="843709"/>
                </a:cubicBezTo>
                <a:lnTo>
                  <a:pt x="4920389" y="868835"/>
                </a:lnTo>
                <a:lnTo>
                  <a:pt x="5022643" y="917224"/>
                </a:lnTo>
                <a:lnTo>
                  <a:pt x="5134068" y="959236"/>
                </a:lnTo>
                <a:lnTo>
                  <a:pt x="5516571" y="957933"/>
                </a:lnTo>
                <a:lnTo>
                  <a:pt x="5893605" y="975750"/>
                </a:lnTo>
                <a:lnTo>
                  <a:pt x="5898649" y="974194"/>
                </a:lnTo>
                <a:cubicBezTo>
                  <a:pt x="5935952" y="960846"/>
                  <a:pt x="5972884" y="945849"/>
                  <a:pt x="6009533" y="929411"/>
                </a:cubicBezTo>
                <a:lnTo>
                  <a:pt x="6097948" y="886148"/>
                </a:lnTo>
                <a:lnTo>
                  <a:pt x="5929203" y="860752"/>
                </a:lnTo>
                <a:cubicBezTo>
                  <a:pt x="5855234" y="851197"/>
                  <a:pt x="5781272" y="843423"/>
                  <a:pt x="5707523" y="838070"/>
                </a:cubicBezTo>
                <a:cubicBezTo>
                  <a:pt x="5623056" y="831977"/>
                  <a:pt x="5536254" y="829150"/>
                  <a:pt x="5446819" y="829615"/>
                </a:cubicBezTo>
                <a:close/>
                <a:moveTo>
                  <a:pt x="864372" y="829567"/>
                </a:moveTo>
                <a:cubicBezTo>
                  <a:pt x="774937" y="830047"/>
                  <a:pt x="682869" y="833813"/>
                  <a:pt x="587870" y="840889"/>
                </a:cubicBezTo>
                <a:lnTo>
                  <a:pt x="341487" y="867013"/>
                </a:lnTo>
                <a:lnTo>
                  <a:pt x="442496" y="914825"/>
                </a:lnTo>
                <a:lnTo>
                  <a:pt x="560187" y="959208"/>
                </a:lnTo>
                <a:lnTo>
                  <a:pt x="934300" y="957933"/>
                </a:lnTo>
                <a:lnTo>
                  <a:pt x="1306518" y="975525"/>
                </a:lnTo>
                <a:lnTo>
                  <a:pt x="1318497" y="971828"/>
                </a:lnTo>
                <a:cubicBezTo>
                  <a:pt x="1355790" y="958476"/>
                  <a:pt x="1392714" y="943475"/>
                  <a:pt x="1429357" y="927034"/>
                </a:cubicBezTo>
                <a:lnTo>
                  <a:pt x="1513567" y="885814"/>
                </a:lnTo>
                <a:lnTo>
                  <a:pt x="1346818" y="860703"/>
                </a:lnTo>
                <a:cubicBezTo>
                  <a:pt x="1272817" y="851133"/>
                  <a:pt x="1198827" y="843338"/>
                  <a:pt x="1125078" y="837956"/>
                </a:cubicBezTo>
                <a:cubicBezTo>
                  <a:pt x="1040608" y="831891"/>
                  <a:pt x="953806" y="829086"/>
                  <a:pt x="864372" y="829567"/>
                </a:cubicBezTo>
                <a:close/>
                <a:moveTo>
                  <a:pt x="7002633" y="829459"/>
                </a:moveTo>
                <a:lnTo>
                  <a:pt x="6988677" y="832497"/>
                </a:lnTo>
                <a:lnTo>
                  <a:pt x="7088401" y="882458"/>
                </a:lnTo>
                <a:lnTo>
                  <a:pt x="7103271" y="888931"/>
                </a:lnTo>
                <a:lnTo>
                  <a:pt x="7117769" y="886568"/>
                </a:lnTo>
                <a:lnTo>
                  <a:pt x="7049394" y="855808"/>
                </a:lnTo>
                <a:close/>
                <a:moveTo>
                  <a:pt x="2420715" y="829338"/>
                </a:moveTo>
                <a:lnTo>
                  <a:pt x="2407382" y="832239"/>
                </a:lnTo>
                <a:lnTo>
                  <a:pt x="2524145" y="887912"/>
                </a:lnTo>
                <a:lnTo>
                  <a:pt x="2533499" y="886387"/>
                </a:lnTo>
                <a:lnTo>
                  <a:pt x="2467657" y="855808"/>
                </a:lnTo>
                <a:close/>
                <a:moveTo>
                  <a:pt x="2044398" y="828589"/>
                </a:moveTo>
                <a:lnTo>
                  <a:pt x="1983570" y="851834"/>
                </a:lnTo>
                <a:lnTo>
                  <a:pt x="2007102" y="859483"/>
                </a:lnTo>
                <a:lnTo>
                  <a:pt x="2045189" y="871753"/>
                </a:lnTo>
                <a:lnTo>
                  <a:pt x="2086040" y="858492"/>
                </a:lnTo>
                <a:lnTo>
                  <a:pt x="2106276" y="851967"/>
                </a:lnTo>
                <a:close/>
                <a:moveTo>
                  <a:pt x="4650309" y="828244"/>
                </a:moveTo>
                <a:lnTo>
                  <a:pt x="4615945" y="835722"/>
                </a:lnTo>
                <a:lnTo>
                  <a:pt x="4641498" y="847909"/>
                </a:lnTo>
                <a:lnTo>
                  <a:pt x="4739580" y="889805"/>
                </a:lnTo>
                <a:lnTo>
                  <a:pt x="4771410" y="884587"/>
                </a:lnTo>
                <a:close/>
                <a:moveTo>
                  <a:pt x="6226172" y="828157"/>
                </a:moveTo>
                <a:lnTo>
                  <a:pt x="6143146" y="876276"/>
                </a:lnTo>
                <a:lnTo>
                  <a:pt x="6123453" y="885501"/>
                </a:lnTo>
                <a:lnTo>
                  <a:pt x="6125643" y="885830"/>
                </a:lnTo>
                <a:lnTo>
                  <a:pt x="6142387" y="878131"/>
                </a:lnTo>
                <a:lnTo>
                  <a:pt x="6229219" y="828865"/>
                </a:lnTo>
                <a:close/>
                <a:moveTo>
                  <a:pt x="7816142" y="827753"/>
                </a:moveTo>
                <a:cubicBezTo>
                  <a:pt x="7637379" y="828693"/>
                  <a:pt x="7448129" y="842790"/>
                  <a:pt x="7245727" y="870223"/>
                </a:cubicBezTo>
                <a:lnTo>
                  <a:pt x="7164365" y="883491"/>
                </a:lnTo>
                <a:lnTo>
                  <a:pt x="7235736" y="917262"/>
                </a:lnTo>
                <a:lnTo>
                  <a:pt x="7358563" y="961924"/>
                </a:lnTo>
                <a:lnTo>
                  <a:pt x="7459431" y="956337"/>
                </a:lnTo>
                <a:cubicBezTo>
                  <a:pt x="7636983" y="950218"/>
                  <a:pt x="7816451" y="951225"/>
                  <a:pt x="7999881" y="958072"/>
                </a:cubicBezTo>
                <a:lnTo>
                  <a:pt x="8131752" y="964936"/>
                </a:lnTo>
                <a:lnTo>
                  <a:pt x="8167585" y="953025"/>
                </a:lnTo>
                <a:cubicBezTo>
                  <a:pt x="8223021" y="930606"/>
                  <a:pt x="8277714" y="904707"/>
                  <a:pt x="8331967" y="876036"/>
                </a:cubicBezTo>
                <a:lnTo>
                  <a:pt x="8348535" y="866445"/>
                </a:lnTo>
                <a:lnTo>
                  <a:pt x="8298490" y="858910"/>
                </a:lnTo>
                <a:cubicBezTo>
                  <a:pt x="8224499" y="849344"/>
                  <a:pt x="8150516" y="841558"/>
                  <a:pt x="8076753" y="836188"/>
                </a:cubicBezTo>
                <a:cubicBezTo>
                  <a:pt x="7992283" y="830102"/>
                  <a:pt x="7905523" y="827283"/>
                  <a:pt x="7816142" y="827753"/>
                </a:cubicBezTo>
                <a:close/>
                <a:moveTo>
                  <a:pt x="7012202" y="827376"/>
                </a:moveTo>
                <a:lnTo>
                  <a:pt x="7006551" y="828606"/>
                </a:lnTo>
                <a:lnTo>
                  <a:pt x="7016779" y="834504"/>
                </a:lnTo>
                <a:lnTo>
                  <a:pt x="7123190" y="885684"/>
                </a:lnTo>
                <a:lnTo>
                  <a:pt x="7128023" y="884897"/>
                </a:lnTo>
                <a:lnTo>
                  <a:pt x="7014749" y="828882"/>
                </a:lnTo>
                <a:close/>
                <a:moveTo>
                  <a:pt x="1643355" y="827303"/>
                </a:moveTo>
                <a:lnTo>
                  <a:pt x="1563018" y="873863"/>
                </a:lnTo>
                <a:lnTo>
                  <a:pt x="1538966" y="885130"/>
                </a:lnTo>
                <a:lnTo>
                  <a:pt x="1541092" y="885450"/>
                </a:lnTo>
                <a:lnTo>
                  <a:pt x="1562173" y="875756"/>
                </a:lnTo>
                <a:lnTo>
                  <a:pt x="1646339" y="827997"/>
                </a:lnTo>
                <a:close/>
                <a:moveTo>
                  <a:pt x="3233033" y="827256"/>
                </a:moveTo>
                <a:cubicBezTo>
                  <a:pt x="3054272" y="828194"/>
                  <a:pt x="2865062" y="842289"/>
                  <a:pt x="2662642" y="869723"/>
                </a:cubicBezTo>
                <a:lnTo>
                  <a:pt x="2584714" y="882429"/>
                </a:lnTo>
                <a:lnTo>
                  <a:pt x="2726517" y="946130"/>
                </a:lnTo>
                <a:lnTo>
                  <a:pt x="2776594" y="963071"/>
                </a:lnTo>
                <a:lnTo>
                  <a:pt x="2889568" y="957008"/>
                </a:lnTo>
                <a:cubicBezTo>
                  <a:pt x="3071379" y="951098"/>
                  <a:pt x="3255246" y="952573"/>
                  <a:pt x="3443343" y="960089"/>
                </a:cubicBezTo>
                <a:lnTo>
                  <a:pt x="3552391" y="966060"/>
                </a:lnTo>
                <a:lnTo>
                  <a:pt x="3669279" y="916875"/>
                </a:lnTo>
                <a:lnTo>
                  <a:pt x="3767733" y="866295"/>
                </a:lnTo>
                <a:lnTo>
                  <a:pt x="3715377" y="858413"/>
                </a:lnTo>
                <a:cubicBezTo>
                  <a:pt x="3641386" y="848848"/>
                  <a:pt x="3567415" y="841062"/>
                  <a:pt x="3493683" y="835693"/>
                </a:cubicBezTo>
                <a:cubicBezTo>
                  <a:pt x="3409182" y="829607"/>
                  <a:pt x="3322414" y="826787"/>
                  <a:pt x="3233033" y="827256"/>
                </a:cubicBezTo>
                <a:close/>
                <a:moveTo>
                  <a:pt x="2430371" y="827236"/>
                </a:moveTo>
                <a:lnTo>
                  <a:pt x="2424714" y="828467"/>
                </a:lnTo>
                <a:lnTo>
                  <a:pt x="2435183" y="834504"/>
                </a:lnTo>
                <a:lnTo>
                  <a:pt x="2538702" y="885539"/>
                </a:lnTo>
                <a:lnTo>
                  <a:pt x="2543425" y="884769"/>
                </a:lnTo>
                <a:lnTo>
                  <a:pt x="2433155" y="828882"/>
                </a:lnTo>
                <a:close/>
                <a:moveTo>
                  <a:pt x="6220123" y="826751"/>
                </a:moveTo>
                <a:lnTo>
                  <a:pt x="6177197" y="852278"/>
                </a:lnTo>
                <a:lnTo>
                  <a:pt x="6220586" y="826859"/>
                </a:lnTo>
                <a:close/>
                <a:moveTo>
                  <a:pt x="72153" y="826612"/>
                </a:moveTo>
                <a:lnTo>
                  <a:pt x="39974" y="833620"/>
                </a:lnTo>
                <a:lnTo>
                  <a:pt x="61291" y="843468"/>
                </a:lnTo>
                <a:lnTo>
                  <a:pt x="166278" y="888306"/>
                </a:lnTo>
                <a:lnTo>
                  <a:pt x="194753" y="883637"/>
                </a:lnTo>
                <a:close/>
                <a:moveTo>
                  <a:pt x="4020928" y="826447"/>
                </a:moveTo>
                <a:lnTo>
                  <a:pt x="3912363" y="879577"/>
                </a:lnTo>
                <a:lnTo>
                  <a:pt x="3905476" y="882547"/>
                </a:lnTo>
                <a:lnTo>
                  <a:pt x="3935744" y="887101"/>
                </a:lnTo>
                <a:lnTo>
                  <a:pt x="4053284" y="834292"/>
                </a:lnTo>
                <a:close/>
                <a:moveTo>
                  <a:pt x="1637413" y="825922"/>
                </a:moveTo>
                <a:lnTo>
                  <a:pt x="1597093" y="849923"/>
                </a:lnTo>
                <a:lnTo>
                  <a:pt x="1637850" y="826023"/>
                </a:lnTo>
                <a:close/>
                <a:moveTo>
                  <a:pt x="8600861" y="825870"/>
                </a:moveTo>
                <a:lnTo>
                  <a:pt x="8493958" y="878173"/>
                </a:lnTo>
                <a:lnTo>
                  <a:pt x="8484014" y="882462"/>
                </a:lnTo>
                <a:lnTo>
                  <a:pt x="8516080" y="887286"/>
                </a:lnTo>
                <a:lnTo>
                  <a:pt x="8634577" y="834046"/>
                </a:lnTo>
                <a:close/>
                <a:moveTo>
                  <a:pt x="6619219" y="825727"/>
                </a:moveTo>
                <a:lnTo>
                  <a:pt x="6557859" y="849182"/>
                </a:lnTo>
                <a:lnTo>
                  <a:pt x="6589548" y="859483"/>
                </a:lnTo>
                <a:lnTo>
                  <a:pt x="6620499" y="869454"/>
                </a:lnTo>
                <a:lnTo>
                  <a:pt x="6666222" y="854612"/>
                </a:lnTo>
                <a:lnTo>
                  <a:pt x="6682055" y="849506"/>
                </a:lnTo>
                <a:close/>
                <a:moveTo>
                  <a:pt x="8993520" y="824640"/>
                </a:moveTo>
                <a:lnTo>
                  <a:pt x="8925675" y="846498"/>
                </a:lnTo>
                <a:lnTo>
                  <a:pt x="8959561" y="857464"/>
                </a:lnTo>
                <a:lnTo>
                  <a:pt x="9016903" y="876177"/>
                </a:lnTo>
                <a:lnTo>
                  <a:pt x="9083203" y="858847"/>
                </a:lnTo>
                <a:close/>
                <a:moveTo>
                  <a:pt x="4411270" y="824574"/>
                </a:moveTo>
                <a:lnTo>
                  <a:pt x="4342945" y="846586"/>
                </a:lnTo>
                <a:lnTo>
                  <a:pt x="4376448" y="857471"/>
                </a:lnTo>
                <a:lnTo>
                  <a:pt x="4433175" y="875769"/>
                </a:lnTo>
                <a:lnTo>
                  <a:pt x="4500176" y="858226"/>
                </a:lnTo>
                <a:close/>
                <a:moveTo>
                  <a:pt x="7025205" y="824545"/>
                </a:moveTo>
                <a:lnTo>
                  <a:pt x="7019185" y="825856"/>
                </a:lnTo>
                <a:lnTo>
                  <a:pt x="7092425" y="864964"/>
                </a:lnTo>
                <a:lnTo>
                  <a:pt x="7133728" y="883967"/>
                </a:lnTo>
                <a:lnTo>
                  <a:pt x="7137242" y="883394"/>
                </a:lnTo>
                <a:lnTo>
                  <a:pt x="7071096" y="851510"/>
                </a:lnTo>
                <a:close/>
                <a:moveTo>
                  <a:pt x="4261208" y="824539"/>
                </a:moveTo>
                <a:lnTo>
                  <a:pt x="4171806" y="858692"/>
                </a:lnTo>
                <a:lnTo>
                  <a:pt x="4236754" y="875873"/>
                </a:lnTo>
                <a:lnTo>
                  <a:pt x="4297047" y="856635"/>
                </a:lnTo>
                <a:lnTo>
                  <a:pt x="4328631" y="846443"/>
                </a:lnTo>
                <a:close/>
                <a:moveTo>
                  <a:pt x="8843306" y="824431"/>
                </a:moveTo>
                <a:lnTo>
                  <a:pt x="8752787" y="858399"/>
                </a:lnTo>
                <a:lnTo>
                  <a:pt x="8818958" y="875942"/>
                </a:lnTo>
                <a:lnTo>
                  <a:pt x="8879502" y="856635"/>
                </a:lnTo>
                <a:lnTo>
                  <a:pt x="8911082" y="846445"/>
                </a:lnTo>
                <a:close/>
                <a:moveTo>
                  <a:pt x="2443373" y="824406"/>
                </a:moveTo>
                <a:lnTo>
                  <a:pt x="2438453" y="825477"/>
                </a:lnTo>
                <a:lnTo>
                  <a:pt x="2551026" y="883529"/>
                </a:lnTo>
                <a:lnTo>
                  <a:pt x="2554688" y="882932"/>
                </a:lnTo>
                <a:lnTo>
                  <a:pt x="2489501" y="851510"/>
                </a:lnTo>
                <a:close/>
                <a:moveTo>
                  <a:pt x="2211337" y="822853"/>
                </a:moveTo>
                <a:lnTo>
                  <a:pt x="2174218" y="834821"/>
                </a:lnTo>
                <a:lnTo>
                  <a:pt x="2244858" y="865301"/>
                </a:lnTo>
                <a:lnTo>
                  <a:pt x="2281485" y="855723"/>
                </a:lnTo>
                <a:lnTo>
                  <a:pt x="2270269" y="850940"/>
                </a:lnTo>
                <a:close/>
                <a:moveTo>
                  <a:pt x="7034168" y="822594"/>
                </a:moveTo>
                <a:lnTo>
                  <a:pt x="7033361" y="822769"/>
                </a:lnTo>
                <a:lnTo>
                  <a:pt x="7104416" y="863811"/>
                </a:lnTo>
                <a:close/>
                <a:moveTo>
                  <a:pt x="2452336" y="822455"/>
                </a:moveTo>
                <a:lnTo>
                  <a:pt x="2451527" y="822631"/>
                </a:lnTo>
                <a:lnTo>
                  <a:pt x="2522821" y="863811"/>
                </a:lnTo>
                <a:close/>
                <a:moveTo>
                  <a:pt x="6458754" y="821480"/>
                </a:moveTo>
                <a:lnTo>
                  <a:pt x="6444036" y="828538"/>
                </a:lnTo>
                <a:lnTo>
                  <a:pt x="6375899" y="858540"/>
                </a:lnTo>
                <a:lnTo>
                  <a:pt x="6407349" y="866845"/>
                </a:lnTo>
                <a:lnTo>
                  <a:pt x="6442480" y="852885"/>
                </a:lnTo>
                <a:lnTo>
                  <a:pt x="6490856" y="831903"/>
                </a:lnTo>
                <a:close/>
                <a:moveTo>
                  <a:pt x="6787064" y="820412"/>
                </a:moveTo>
                <a:lnTo>
                  <a:pt x="6751037" y="832033"/>
                </a:lnTo>
                <a:lnTo>
                  <a:pt x="6830956" y="866551"/>
                </a:lnTo>
                <a:lnTo>
                  <a:pt x="6866073" y="857360"/>
                </a:lnTo>
                <a:lnTo>
                  <a:pt x="6851014" y="850940"/>
                </a:lnTo>
                <a:close/>
                <a:moveTo>
                  <a:pt x="4686360" y="820399"/>
                </a:moveTo>
                <a:lnTo>
                  <a:pt x="4655935" y="827019"/>
                </a:lnTo>
                <a:lnTo>
                  <a:pt x="4777359" y="883611"/>
                </a:lnTo>
                <a:lnTo>
                  <a:pt x="4805000" y="879079"/>
                </a:lnTo>
                <a:lnTo>
                  <a:pt x="4797369" y="875858"/>
                </a:lnTo>
                <a:close/>
                <a:moveTo>
                  <a:pt x="1872505" y="820245"/>
                </a:moveTo>
                <a:lnTo>
                  <a:pt x="1864503" y="824083"/>
                </a:lnTo>
                <a:lnTo>
                  <a:pt x="1790027" y="856879"/>
                </a:lnTo>
                <a:lnTo>
                  <a:pt x="1790748" y="857046"/>
                </a:lnTo>
                <a:lnTo>
                  <a:pt x="1831873" y="867902"/>
                </a:lnTo>
                <a:lnTo>
                  <a:pt x="1863002" y="855532"/>
                </a:lnTo>
                <a:lnTo>
                  <a:pt x="1913590" y="833585"/>
                </a:lnTo>
                <a:close/>
                <a:moveTo>
                  <a:pt x="103439" y="819800"/>
                </a:moveTo>
                <a:lnTo>
                  <a:pt x="78857" y="825153"/>
                </a:lnTo>
                <a:lnTo>
                  <a:pt x="201839" y="882476"/>
                </a:lnTo>
                <a:lnTo>
                  <a:pt x="222894" y="879023"/>
                </a:lnTo>
                <a:lnTo>
                  <a:pt x="217158" y="876602"/>
                </a:lnTo>
                <a:close/>
                <a:moveTo>
                  <a:pt x="3989658" y="818865"/>
                </a:moveTo>
                <a:lnTo>
                  <a:pt x="3912335" y="859495"/>
                </a:lnTo>
                <a:lnTo>
                  <a:pt x="3873069" y="877671"/>
                </a:lnTo>
                <a:lnTo>
                  <a:pt x="3897200" y="881302"/>
                </a:lnTo>
                <a:lnTo>
                  <a:pt x="3910798" y="875438"/>
                </a:lnTo>
                <a:lnTo>
                  <a:pt x="4014294" y="824838"/>
                </a:lnTo>
                <a:close/>
                <a:moveTo>
                  <a:pt x="8571006" y="818631"/>
                </a:moveTo>
                <a:lnTo>
                  <a:pt x="8494603" y="858792"/>
                </a:lnTo>
                <a:lnTo>
                  <a:pt x="8453430" y="877861"/>
                </a:lnTo>
                <a:lnTo>
                  <a:pt x="8478151" y="881580"/>
                </a:lnTo>
                <a:lnTo>
                  <a:pt x="8492393" y="875438"/>
                </a:lnTo>
                <a:lnTo>
                  <a:pt x="8596127" y="824722"/>
                </a:lnTo>
                <a:close/>
                <a:moveTo>
                  <a:pt x="4705535" y="816226"/>
                </a:moveTo>
                <a:lnTo>
                  <a:pt x="4691410" y="819300"/>
                </a:lnTo>
                <a:lnTo>
                  <a:pt x="4798571" y="872799"/>
                </a:lnTo>
                <a:lnTo>
                  <a:pt x="4811076" y="878083"/>
                </a:lnTo>
                <a:lnTo>
                  <a:pt x="4822709" y="876176"/>
                </a:lnTo>
                <a:lnTo>
                  <a:pt x="4797369" y="864840"/>
                </a:lnTo>
                <a:close/>
                <a:moveTo>
                  <a:pt x="124688" y="815172"/>
                </a:moveTo>
                <a:lnTo>
                  <a:pt x="109974" y="818376"/>
                </a:lnTo>
                <a:lnTo>
                  <a:pt x="219033" y="872819"/>
                </a:lnTo>
                <a:lnTo>
                  <a:pt x="230694" y="877744"/>
                </a:lnTo>
                <a:lnTo>
                  <a:pt x="243086" y="875713"/>
                </a:lnTo>
                <a:lnTo>
                  <a:pt x="217186" y="864128"/>
                </a:lnTo>
                <a:close/>
                <a:moveTo>
                  <a:pt x="3964467" y="812757"/>
                </a:moveTo>
                <a:lnTo>
                  <a:pt x="3912396" y="841760"/>
                </a:lnTo>
                <a:lnTo>
                  <a:pt x="3848150" y="873922"/>
                </a:lnTo>
                <a:lnTo>
                  <a:pt x="3865879" y="876589"/>
                </a:lnTo>
                <a:lnTo>
                  <a:pt x="3910421" y="855944"/>
                </a:lnTo>
                <a:lnTo>
                  <a:pt x="3983666" y="817412"/>
                </a:lnTo>
                <a:close/>
                <a:moveTo>
                  <a:pt x="8546673" y="812731"/>
                </a:moveTo>
                <a:lnTo>
                  <a:pt x="8494589" y="841760"/>
                </a:lnTo>
                <a:lnTo>
                  <a:pt x="8428615" y="874128"/>
                </a:lnTo>
                <a:lnTo>
                  <a:pt x="8447318" y="876942"/>
                </a:lnTo>
                <a:lnTo>
                  <a:pt x="8492653" y="855935"/>
                </a:lnTo>
                <a:lnTo>
                  <a:pt x="8565924" y="817399"/>
                </a:lnTo>
                <a:close/>
                <a:moveTo>
                  <a:pt x="2245913" y="811704"/>
                </a:moveTo>
                <a:lnTo>
                  <a:pt x="2217470" y="820875"/>
                </a:lnTo>
                <a:lnTo>
                  <a:pt x="2272816" y="847296"/>
                </a:lnTo>
                <a:lnTo>
                  <a:pt x="2288533" y="853879"/>
                </a:lnTo>
                <a:lnTo>
                  <a:pt x="2317967" y="846182"/>
                </a:lnTo>
                <a:lnTo>
                  <a:pt x="2270269" y="824402"/>
                </a:lnTo>
                <a:close/>
                <a:moveTo>
                  <a:pt x="4729846" y="810935"/>
                </a:moveTo>
                <a:lnTo>
                  <a:pt x="4711432" y="814943"/>
                </a:lnTo>
                <a:lnTo>
                  <a:pt x="4798571" y="861023"/>
                </a:lnTo>
                <a:lnTo>
                  <a:pt x="4829837" y="875007"/>
                </a:lnTo>
                <a:lnTo>
                  <a:pt x="4847588" y="872096"/>
                </a:lnTo>
                <a:lnTo>
                  <a:pt x="4798068" y="848841"/>
                </a:lnTo>
                <a:close/>
                <a:moveTo>
                  <a:pt x="149289" y="809815"/>
                </a:moveTo>
                <a:lnTo>
                  <a:pt x="132051" y="813569"/>
                </a:lnTo>
                <a:lnTo>
                  <a:pt x="219062" y="859582"/>
                </a:lnTo>
                <a:lnTo>
                  <a:pt x="251899" y="874268"/>
                </a:lnTo>
                <a:lnTo>
                  <a:pt x="268332" y="871573"/>
                </a:lnTo>
                <a:lnTo>
                  <a:pt x="217160" y="847537"/>
                </a:lnTo>
                <a:close/>
                <a:moveTo>
                  <a:pt x="6421688" y="809445"/>
                </a:moveTo>
                <a:lnTo>
                  <a:pt x="6338042" y="849655"/>
                </a:lnTo>
                <a:lnTo>
                  <a:pt x="6370659" y="857237"/>
                </a:lnTo>
                <a:lnTo>
                  <a:pt x="6443141" y="825263"/>
                </a:lnTo>
                <a:lnTo>
                  <a:pt x="6454112" y="819973"/>
                </a:lnTo>
                <a:close/>
                <a:moveTo>
                  <a:pt x="1837389" y="808843"/>
                </a:moveTo>
                <a:lnTo>
                  <a:pt x="1754586" y="848647"/>
                </a:lnTo>
                <a:lnTo>
                  <a:pt x="1784187" y="855522"/>
                </a:lnTo>
                <a:lnTo>
                  <a:pt x="1862872" y="820808"/>
                </a:lnTo>
                <a:lnTo>
                  <a:pt x="1867447" y="818602"/>
                </a:lnTo>
                <a:close/>
                <a:moveTo>
                  <a:pt x="6823987" y="808502"/>
                </a:moveTo>
                <a:lnTo>
                  <a:pt x="6793393" y="818371"/>
                </a:lnTo>
                <a:lnTo>
                  <a:pt x="6853986" y="847296"/>
                </a:lnTo>
                <a:lnTo>
                  <a:pt x="6873412" y="855440"/>
                </a:lnTo>
                <a:lnTo>
                  <a:pt x="6904842" y="847214"/>
                </a:lnTo>
                <a:lnTo>
                  <a:pt x="6851863" y="823036"/>
                </a:lnTo>
                <a:close/>
                <a:moveTo>
                  <a:pt x="3945711" y="808210"/>
                </a:moveTo>
                <a:lnTo>
                  <a:pt x="3913192" y="827226"/>
                </a:lnTo>
                <a:lnTo>
                  <a:pt x="3829638" y="871136"/>
                </a:lnTo>
                <a:lnTo>
                  <a:pt x="3841640" y="872942"/>
                </a:lnTo>
                <a:lnTo>
                  <a:pt x="3910831" y="838294"/>
                </a:lnTo>
                <a:lnTo>
                  <a:pt x="3959051" y="811444"/>
                </a:lnTo>
                <a:close/>
                <a:moveTo>
                  <a:pt x="9044759" y="808132"/>
                </a:moveTo>
                <a:lnTo>
                  <a:pt x="8999434" y="822734"/>
                </a:lnTo>
                <a:lnTo>
                  <a:pt x="9089790" y="857125"/>
                </a:lnTo>
                <a:lnTo>
                  <a:pt x="9132037" y="846082"/>
                </a:lnTo>
                <a:close/>
                <a:moveTo>
                  <a:pt x="8527519" y="808086"/>
                </a:moveTo>
                <a:lnTo>
                  <a:pt x="8494788" y="827226"/>
                </a:lnTo>
                <a:lnTo>
                  <a:pt x="8409302" y="871223"/>
                </a:lnTo>
                <a:lnTo>
                  <a:pt x="8421536" y="873063"/>
                </a:lnTo>
                <a:lnTo>
                  <a:pt x="8492427" y="838294"/>
                </a:lnTo>
                <a:lnTo>
                  <a:pt x="8540865" y="811323"/>
                </a:lnTo>
                <a:close/>
                <a:moveTo>
                  <a:pt x="2098919" y="807804"/>
                </a:moveTo>
                <a:lnTo>
                  <a:pt x="2086056" y="812670"/>
                </a:lnTo>
                <a:lnTo>
                  <a:pt x="2049557" y="826618"/>
                </a:lnTo>
                <a:lnTo>
                  <a:pt x="2111782" y="850192"/>
                </a:lnTo>
                <a:lnTo>
                  <a:pt x="2160668" y="834430"/>
                </a:lnTo>
                <a:close/>
                <a:moveTo>
                  <a:pt x="4747627" y="807066"/>
                </a:moveTo>
                <a:lnTo>
                  <a:pt x="4735285" y="809752"/>
                </a:lnTo>
                <a:lnTo>
                  <a:pt x="4798571" y="844804"/>
                </a:lnTo>
                <a:lnTo>
                  <a:pt x="4854425" y="870975"/>
                </a:lnTo>
                <a:lnTo>
                  <a:pt x="4866269" y="869033"/>
                </a:lnTo>
                <a:lnTo>
                  <a:pt x="4797363" y="835654"/>
                </a:lnTo>
                <a:close/>
                <a:moveTo>
                  <a:pt x="1985585" y="806277"/>
                </a:moveTo>
                <a:lnTo>
                  <a:pt x="1924762" y="832719"/>
                </a:lnTo>
                <a:lnTo>
                  <a:pt x="1978075" y="850048"/>
                </a:lnTo>
                <a:lnTo>
                  <a:pt x="2039325" y="826672"/>
                </a:lnTo>
                <a:lnTo>
                  <a:pt x="2004980" y="813696"/>
                </a:lnTo>
                <a:close/>
                <a:moveTo>
                  <a:pt x="4203325" y="805731"/>
                </a:moveTo>
                <a:lnTo>
                  <a:pt x="4114269" y="844481"/>
                </a:lnTo>
                <a:lnTo>
                  <a:pt x="4159583" y="855459"/>
                </a:lnTo>
                <a:lnTo>
                  <a:pt x="4165344" y="856983"/>
                </a:lnTo>
                <a:lnTo>
                  <a:pt x="4255344" y="822633"/>
                </a:lnTo>
                <a:close/>
                <a:moveTo>
                  <a:pt x="168929" y="805538"/>
                </a:moveTo>
                <a:lnTo>
                  <a:pt x="156645" y="808213"/>
                </a:lnTo>
                <a:lnTo>
                  <a:pt x="219035" y="842773"/>
                </a:lnTo>
                <a:lnTo>
                  <a:pt x="277345" y="870095"/>
                </a:lnTo>
                <a:lnTo>
                  <a:pt x="289191" y="868153"/>
                </a:lnTo>
                <a:lnTo>
                  <a:pt x="217177" y="833269"/>
                </a:lnTo>
                <a:close/>
                <a:moveTo>
                  <a:pt x="8783901" y="805137"/>
                </a:moveTo>
                <a:lnTo>
                  <a:pt x="8694486" y="844004"/>
                </a:lnTo>
                <a:lnTo>
                  <a:pt x="8741720" y="855465"/>
                </a:lnTo>
                <a:lnTo>
                  <a:pt x="8745430" y="856449"/>
                </a:lnTo>
                <a:lnTo>
                  <a:pt x="8836639" y="822266"/>
                </a:lnTo>
                <a:close/>
                <a:moveTo>
                  <a:pt x="4472339" y="804899"/>
                </a:moveTo>
                <a:lnTo>
                  <a:pt x="4418131" y="822364"/>
                </a:lnTo>
                <a:lnTo>
                  <a:pt x="4507710" y="856253"/>
                </a:lnTo>
                <a:lnTo>
                  <a:pt x="4559776" y="842620"/>
                </a:lnTo>
                <a:close/>
                <a:moveTo>
                  <a:pt x="3929714" y="804686"/>
                </a:moveTo>
                <a:lnTo>
                  <a:pt x="3887804" y="830304"/>
                </a:lnTo>
                <a:lnTo>
                  <a:pt x="3815142" y="868955"/>
                </a:lnTo>
                <a:lnTo>
                  <a:pt x="3821381" y="869894"/>
                </a:lnTo>
                <a:lnTo>
                  <a:pt x="3883943" y="837897"/>
                </a:lnTo>
                <a:lnTo>
                  <a:pt x="3937739" y="806288"/>
                </a:lnTo>
                <a:close/>
                <a:moveTo>
                  <a:pt x="8510890" y="804459"/>
                </a:moveTo>
                <a:lnTo>
                  <a:pt x="8442416" y="845345"/>
                </a:lnTo>
                <a:lnTo>
                  <a:pt x="8396435" y="869287"/>
                </a:lnTo>
                <a:lnTo>
                  <a:pt x="8402821" y="870248"/>
                </a:lnTo>
                <a:lnTo>
                  <a:pt x="8438542" y="852364"/>
                </a:lnTo>
                <a:lnTo>
                  <a:pt x="8519134" y="806105"/>
                </a:lnTo>
                <a:close/>
                <a:moveTo>
                  <a:pt x="6563199" y="804434"/>
                </a:moveTo>
                <a:lnTo>
                  <a:pt x="6502022" y="831033"/>
                </a:lnTo>
                <a:lnTo>
                  <a:pt x="6551313" y="847055"/>
                </a:lnTo>
                <a:lnTo>
                  <a:pt x="6613182" y="823443"/>
                </a:lnTo>
                <a:lnTo>
                  <a:pt x="6587426" y="813696"/>
                </a:lnTo>
                <a:close/>
                <a:moveTo>
                  <a:pt x="6675847" y="804119"/>
                </a:moveTo>
                <a:lnTo>
                  <a:pt x="6666188" y="807773"/>
                </a:lnTo>
                <a:lnTo>
                  <a:pt x="6625753" y="823230"/>
                </a:lnTo>
                <a:lnTo>
                  <a:pt x="6689147" y="847219"/>
                </a:lnTo>
                <a:lnTo>
                  <a:pt x="6738665" y="831251"/>
                </a:lnTo>
                <a:close/>
                <a:moveTo>
                  <a:pt x="4761670" y="804010"/>
                </a:moveTo>
                <a:lnTo>
                  <a:pt x="4755238" y="805410"/>
                </a:lnTo>
                <a:lnTo>
                  <a:pt x="4804373" y="833748"/>
                </a:lnTo>
                <a:lnTo>
                  <a:pt x="4874796" y="867635"/>
                </a:lnTo>
                <a:lnTo>
                  <a:pt x="4875883" y="867457"/>
                </a:lnTo>
                <a:lnTo>
                  <a:pt x="4880785" y="866901"/>
                </a:lnTo>
                <a:lnTo>
                  <a:pt x="4802373" y="828111"/>
                </a:lnTo>
                <a:close/>
                <a:moveTo>
                  <a:pt x="181132" y="802881"/>
                </a:moveTo>
                <a:lnTo>
                  <a:pt x="174728" y="804275"/>
                </a:lnTo>
                <a:lnTo>
                  <a:pt x="224196" y="832793"/>
                </a:lnTo>
                <a:lnTo>
                  <a:pt x="295707" y="867200"/>
                </a:lnTo>
                <a:lnTo>
                  <a:pt x="301726" y="866517"/>
                </a:lnTo>
                <a:lnTo>
                  <a:pt x="222146" y="827158"/>
                </a:lnTo>
                <a:close/>
                <a:moveTo>
                  <a:pt x="2274919" y="802352"/>
                </a:moveTo>
                <a:lnTo>
                  <a:pt x="2252219" y="809671"/>
                </a:lnTo>
                <a:lnTo>
                  <a:pt x="2272392" y="820188"/>
                </a:lnTo>
                <a:lnTo>
                  <a:pt x="2324488" y="844476"/>
                </a:lnTo>
                <a:lnTo>
                  <a:pt x="2347279" y="838516"/>
                </a:lnTo>
                <a:close/>
                <a:moveTo>
                  <a:pt x="3917856" y="802320"/>
                </a:moveTo>
                <a:lnTo>
                  <a:pt x="3813391" y="862066"/>
                </a:lnTo>
                <a:lnTo>
                  <a:pt x="3803267" y="867168"/>
                </a:lnTo>
                <a:lnTo>
                  <a:pt x="3809230" y="868065"/>
                </a:lnTo>
                <a:lnTo>
                  <a:pt x="3811873" y="866770"/>
                </a:lnTo>
                <a:lnTo>
                  <a:pt x="3925219" y="803789"/>
                </a:lnTo>
                <a:close/>
                <a:moveTo>
                  <a:pt x="8499472" y="802180"/>
                </a:moveTo>
                <a:lnTo>
                  <a:pt x="8383377" y="867323"/>
                </a:lnTo>
                <a:lnTo>
                  <a:pt x="8388752" y="868131"/>
                </a:lnTo>
                <a:lnTo>
                  <a:pt x="8506967" y="803676"/>
                </a:lnTo>
                <a:close/>
                <a:moveTo>
                  <a:pt x="4774244" y="801274"/>
                </a:moveTo>
                <a:lnTo>
                  <a:pt x="4765732" y="803126"/>
                </a:lnTo>
                <a:lnTo>
                  <a:pt x="4880097" y="864200"/>
                </a:lnTo>
                <a:lnTo>
                  <a:pt x="4884942" y="866430"/>
                </a:lnTo>
                <a:lnTo>
                  <a:pt x="4889887" y="865869"/>
                </a:lnTo>
                <a:lnTo>
                  <a:pt x="4858551" y="850771"/>
                </a:lnTo>
                <a:close/>
                <a:moveTo>
                  <a:pt x="193777" y="800127"/>
                </a:moveTo>
                <a:lnTo>
                  <a:pt x="185209" y="801993"/>
                </a:lnTo>
                <a:lnTo>
                  <a:pt x="299940" y="863244"/>
                </a:lnTo>
                <a:lnTo>
                  <a:pt x="306000" y="866032"/>
                </a:lnTo>
                <a:lnTo>
                  <a:pt x="310878" y="865479"/>
                </a:lnTo>
                <a:lnTo>
                  <a:pt x="278373" y="849818"/>
                </a:lnTo>
                <a:close/>
                <a:moveTo>
                  <a:pt x="8488780" y="800047"/>
                </a:moveTo>
                <a:lnTo>
                  <a:pt x="8442700" y="828317"/>
                </a:lnTo>
                <a:lnTo>
                  <a:pt x="8373531" y="865842"/>
                </a:lnTo>
                <a:lnTo>
                  <a:pt x="8375832" y="866188"/>
                </a:lnTo>
                <a:lnTo>
                  <a:pt x="8441461" y="831290"/>
                </a:lnTo>
                <a:lnTo>
                  <a:pt x="8492357" y="800761"/>
                </a:lnTo>
                <a:close/>
                <a:moveTo>
                  <a:pt x="3905758" y="799906"/>
                </a:moveTo>
                <a:lnTo>
                  <a:pt x="3797070" y="864726"/>
                </a:lnTo>
                <a:lnTo>
                  <a:pt x="3794661" y="865873"/>
                </a:lnTo>
                <a:lnTo>
                  <a:pt x="3797215" y="866257"/>
                </a:lnTo>
                <a:lnTo>
                  <a:pt x="3909600" y="800672"/>
                </a:lnTo>
                <a:close/>
                <a:moveTo>
                  <a:pt x="1809344" y="799736"/>
                </a:moveTo>
                <a:lnTo>
                  <a:pt x="1726972" y="842233"/>
                </a:lnTo>
                <a:lnTo>
                  <a:pt x="1748792" y="847301"/>
                </a:lnTo>
                <a:lnTo>
                  <a:pt x="1832300" y="807190"/>
                </a:lnTo>
                <a:close/>
                <a:moveTo>
                  <a:pt x="4782035" y="799579"/>
                </a:moveTo>
                <a:lnTo>
                  <a:pt x="4778199" y="800413"/>
                </a:lnTo>
                <a:lnTo>
                  <a:pt x="4892064" y="863060"/>
                </a:lnTo>
                <a:close/>
                <a:moveTo>
                  <a:pt x="6852322" y="799362"/>
                </a:moveTo>
                <a:lnTo>
                  <a:pt x="6828794" y="806951"/>
                </a:lnTo>
                <a:lnTo>
                  <a:pt x="6853986" y="820074"/>
                </a:lnTo>
                <a:lnTo>
                  <a:pt x="6909536" y="845986"/>
                </a:lnTo>
                <a:lnTo>
                  <a:pt x="6929708" y="840707"/>
                </a:lnTo>
                <a:lnTo>
                  <a:pt x="6930557" y="844998"/>
                </a:lnTo>
                <a:lnTo>
                  <a:pt x="6915731" y="848875"/>
                </a:lnTo>
                <a:lnTo>
                  <a:pt x="7011686" y="893632"/>
                </a:lnTo>
                <a:lnTo>
                  <a:pt x="7030045" y="900868"/>
                </a:lnTo>
                <a:lnTo>
                  <a:pt x="7054457" y="896889"/>
                </a:lnTo>
                <a:lnTo>
                  <a:pt x="7010465" y="878326"/>
                </a:lnTo>
                <a:lnTo>
                  <a:pt x="6939934" y="843109"/>
                </a:lnTo>
                <a:lnTo>
                  <a:pt x="6931203" y="845010"/>
                </a:lnTo>
                <a:lnTo>
                  <a:pt x="6930479" y="840712"/>
                </a:lnTo>
                <a:lnTo>
                  <a:pt x="6933723" y="840008"/>
                </a:lnTo>
                <a:close/>
                <a:moveTo>
                  <a:pt x="6389699" y="799058"/>
                </a:moveTo>
                <a:lnTo>
                  <a:pt x="6305986" y="842203"/>
                </a:lnTo>
                <a:lnTo>
                  <a:pt x="6333313" y="848555"/>
                </a:lnTo>
                <a:lnTo>
                  <a:pt x="6417529" y="808094"/>
                </a:lnTo>
                <a:close/>
                <a:moveTo>
                  <a:pt x="3899596" y="798676"/>
                </a:moveTo>
                <a:lnTo>
                  <a:pt x="3809355" y="852307"/>
                </a:lnTo>
                <a:lnTo>
                  <a:pt x="3900589" y="798874"/>
                </a:lnTo>
                <a:close/>
                <a:moveTo>
                  <a:pt x="8480920" y="798478"/>
                </a:moveTo>
                <a:lnTo>
                  <a:pt x="8390525" y="852307"/>
                </a:lnTo>
                <a:lnTo>
                  <a:pt x="8482013" y="798696"/>
                </a:lnTo>
                <a:close/>
                <a:moveTo>
                  <a:pt x="201533" y="798438"/>
                </a:moveTo>
                <a:lnTo>
                  <a:pt x="197654" y="799283"/>
                </a:lnTo>
                <a:lnTo>
                  <a:pt x="311793" y="862082"/>
                </a:lnTo>
                <a:close/>
                <a:moveTo>
                  <a:pt x="8918624" y="796044"/>
                </a:moveTo>
                <a:lnTo>
                  <a:pt x="8879502" y="810849"/>
                </a:lnTo>
                <a:lnTo>
                  <a:pt x="8849875" y="821966"/>
                </a:lnTo>
                <a:lnTo>
                  <a:pt x="8918307" y="844113"/>
                </a:lnTo>
                <a:lnTo>
                  <a:pt x="8986706" y="822041"/>
                </a:lnTo>
                <a:lnTo>
                  <a:pt x="8956741" y="810612"/>
                </a:lnTo>
                <a:close/>
                <a:moveTo>
                  <a:pt x="4336214" y="796027"/>
                </a:moveTo>
                <a:lnTo>
                  <a:pt x="4297047" y="810849"/>
                </a:lnTo>
                <a:lnTo>
                  <a:pt x="4267583" y="822104"/>
                </a:lnTo>
                <a:lnTo>
                  <a:pt x="4335591" y="844197"/>
                </a:lnTo>
                <a:lnTo>
                  <a:pt x="4404428" y="821984"/>
                </a:lnTo>
                <a:lnTo>
                  <a:pt x="4374436" y="810632"/>
                </a:lnTo>
                <a:close/>
                <a:moveTo>
                  <a:pt x="2299894" y="794299"/>
                </a:moveTo>
                <a:lnTo>
                  <a:pt x="2279995" y="800715"/>
                </a:lnTo>
                <a:lnTo>
                  <a:pt x="2356494" y="838888"/>
                </a:lnTo>
                <a:lnTo>
                  <a:pt x="2376081" y="834631"/>
                </a:lnTo>
                <a:close/>
                <a:moveTo>
                  <a:pt x="1790008" y="793458"/>
                </a:moveTo>
                <a:lnTo>
                  <a:pt x="1708641" y="837975"/>
                </a:lnTo>
                <a:lnTo>
                  <a:pt x="1721407" y="840940"/>
                </a:lnTo>
                <a:lnTo>
                  <a:pt x="1804329" y="798108"/>
                </a:lnTo>
                <a:close/>
                <a:moveTo>
                  <a:pt x="6371853" y="793265"/>
                </a:moveTo>
                <a:lnTo>
                  <a:pt x="6289446" y="838359"/>
                </a:lnTo>
                <a:lnTo>
                  <a:pt x="6300746" y="840985"/>
                </a:lnTo>
                <a:lnTo>
                  <a:pt x="6384917" y="797505"/>
                </a:lnTo>
                <a:lnTo>
                  <a:pt x="6371926" y="793287"/>
                </a:lnTo>
                <a:close/>
                <a:moveTo>
                  <a:pt x="4513277" y="791710"/>
                </a:moveTo>
                <a:lnTo>
                  <a:pt x="4478322" y="802972"/>
                </a:lnTo>
                <a:lnTo>
                  <a:pt x="4568134" y="841728"/>
                </a:lnTo>
                <a:lnTo>
                  <a:pt x="4602444" y="834269"/>
                </a:lnTo>
                <a:close/>
                <a:moveTo>
                  <a:pt x="6876666" y="791510"/>
                </a:moveTo>
                <a:lnTo>
                  <a:pt x="6856818" y="797912"/>
                </a:lnTo>
                <a:lnTo>
                  <a:pt x="6938873" y="838888"/>
                </a:lnTo>
                <a:lnTo>
                  <a:pt x="6958272" y="834672"/>
                </a:lnTo>
                <a:close/>
                <a:moveTo>
                  <a:pt x="2143986" y="790753"/>
                </a:moveTo>
                <a:lnTo>
                  <a:pt x="2105675" y="805247"/>
                </a:lnTo>
                <a:lnTo>
                  <a:pt x="2167905" y="832097"/>
                </a:lnTo>
                <a:lnTo>
                  <a:pt x="2205381" y="820014"/>
                </a:lnTo>
                <a:close/>
                <a:moveTo>
                  <a:pt x="4154566" y="790001"/>
                </a:moveTo>
                <a:lnTo>
                  <a:pt x="4075529" y="827942"/>
                </a:lnTo>
                <a:lnTo>
                  <a:pt x="4065172" y="832587"/>
                </a:lnTo>
                <a:lnTo>
                  <a:pt x="4107801" y="842914"/>
                </a:lnTo>
                <a:lnTo>
                  <a:pt x="4197747" y="803919"/>
                </a:lnTo>
                <a:lnTo>
                  <a:pt x="4158762" y="791253"/>
                </a:lnTo>
                <a:close/>
                <a:moveTo>
                  <a:pt x="6524866" y="789778"/>
                </a:moveTo>
                <a:lnTo>
                  <a:pt x="6464362" y="818791"/>
                </a:lnTo>
                <a:lnTo>
                  <a:pt x="6496786" y="829331"/>
                </a:lnTo>
                <a:lnTo>
                  <a:pt x="6558410" y="802603"/>
                </a:lnTo>
                <a:close/>
                <a:moveTo>
                  <a:pt x="8736111" y="789747"/>
                </a:moveTo>
                <a:lnTo>
                  <a:pt x="8656455" y="827942"/>
                </a:lnTo>
                <a:lnTo>
                  <a:pt x="8646563" y="832375"/>
                </a:lnTo>
                <a:lnTo>
                  <a:pt x="8688602" y="842576"/>
                </a:lnTo>
                <a:lnTo>
                  <a:pt x="8778789" y="803477"/>
                </a:lnTo>
                <a:lnTo>
                  <a:pt x="8741125" y="791244"/>
                </a:lnTo>
                <a:close/>
                <a:moveTo>
                  <a:pt x="1938885" y="788412"/>
                </a:moveTo>
                <a:lnTo>
                  <a:pt x="1878113" y="817555"/>
                </a:lnTo>
                <a:lnTo>
                  <a:pt x="1919517" y="831014"/>
                </a:lnTo>
                <a:lnTo>
                  <a:pt x="1980778" y="804438"/>
                </a:lnTo>
                <a:close/>
                <a:moveTo>
                  <a:pt x="6718852" y="787850"/>
                </a:moveTo>
                <a:lnTo>
                  <a:pt x="6681477" y="801989"/>
                </a:lnTo>
                <a:lnTo>
                  <a:pt x="6744712" y="829301"/>
                </a:lnTo>
                <a:lnTo>
                  <a:pt x="6781102" y="817566"/>
                </a:lnTo>
                <a:close/>
                <a:moveTo>
                  <a:pt x="2320245" y="787738"/>
                </a:moveTo>
                <a:lnTo>
                  <a:pt x="2305896" y="792364"/>
                </a:lnTo>
                <a:lnTo>
                  <a:pt x="2383998" y="832911"/>
                </a:lnTo>
                <a:lnTo>
                  <a:pt x="2397680" y="829937"/>
                </a:lnTo>
                <a:close/>
                <a:moveTo>
                  <a:pt x="6350393" y="786751"/>
                </a:moveTo>
                <a:lnTo>
                  <a:pt x="6268865" y="833574"/>
                </a:lnTo>
                <a:lnTo>
                  <a:pt x="6283507" y="836978"/>
                </a:lnTo>
                <a:lnTo>
                  <a:pt x="6366444" y="791623"/>
                </a:lnTo>
                <a:close/>
                <a:moveTo>
                  <a:pt x="1767467" y="786605"/>
                </a:moveTo>
                <a:lnTo>
                  <a:pt x="1686831" y="832909"/>
                </a:lnTo>
                <a:lnTo>
                  <a:pt x="1702250" y="836491"/>
                </a:lnTo>
                <a:lnTo>
                  <a:pt x="1784190" y="791681"/>
                </a:lnTo>
                <a:close/>
                <a:moveTo>
                  <a:pt x="6896827" y="785006"/>
                </a:moveTo>
                <a:lnTo>
                  <a:pt x="6882326" y="789684"/>
                </a:lnTo>
                <a:lnTo>
                  <a:pt x="6965825" y="833031"/>
                </a:lnTo>
                <a:lnTo>
                  <a:pt x="6979499" y="830059"/>
                </a:lnTo>
                <a:close/>
                <a:moveTo>
                  <a:pt x="2040257" y="782508"/>
                </a:moveTo>
                <a:lnTo>
                  <a:pt x="1990427" y="804171"/>
                </a:lnTo>
                <a:lnTo>
                  <a:pt x="2005829" y="810051"/>
                </a:lnTo>
                <a:lnTo>
                  <a:pt x="2044494" y="824700"/>
                </a:lnTo>
                <a:lnTo>
                  <a:pt x="2085399" y="809089"/>
                </a:lnTo>
                <a:lnTo>
                  <a:pt x="2094176" y="805759"/>
                </a:lnTo>
                <a:close/>
                <a:moveTo>
                  <a:pt x="2337230" y="782261"/>
                </a:moveTo>
                <a:lnTo>
                  <a:pt x="2323819" y="786585"/>
                </a:lnTo>
                <a:lnTo>
                  <a:pt x="2390284" y="824087"/>
                </a:lnTo>
                <a:lnTo>
                  <a:pt x="2401028" y="829210"/>
                </a:lnTo>
                <a:lnTo>
                  <a:pt x="2415074" y="826157"/>
                </a:lnTo>
                <a:close/>
                <a:moveTo>
                  <a:pt x="6335090" y="782106"/>
                </a:moveTo>
                <a:lnTo>
                  <a:pt x="6254480" y="830231"/>
                </a:lnTo>
                <a:lnTo>
                  <a:pt x="6262107" y="832003"/>
                </a:lnTo>
                <a:lnTo>
                  <a:pt x="6344233" y="784881"/>
                </a:lnTo>
                <a:close/>
                <a:moveTo>
                  <a:pt x="1751496" y="781756"/>
                </a:moveTo>
                <a:lnTo>
                  <a:pt x="1671700" y="829395"/>
                </a:lnTo>
                <a:lnTo>
                  <a:pt x="1680180" y="831364"/>
                </a:lnTo>
                <a:lnTo>
                  <a:pt x="1761388" y="784759"/>
                </a:lnTo>
                <a:close/>
                <a:moveTo>
                  <a:pt x="6619698" y="779868"/>
                </a:moveTo>
                <a:lnTo>
                  <a:pt x="6569273" y="801792"/>
                </a:lnTo>
                <a:lnTo>
                  <a:pt x="6589123" y="809368"/>
                </a:lnTo>
                <a:lnTo>
                  <a:pt x="6619721" y="820947"/>
                </a:lnTo>
                <a:lnTo>
                  <a:pt x="6665551" y="803456"/>
                </a:lnTo>
                <a:lnTo>
                  <a:pt x="6670231" y="801693"/>
                </a:lnTo>
                <a:close/>
                <a:moveTo>
                  <a:pt x="6913944" y="779485"/>
                </a:moveTo>
                <a:lnTo>
                  <a:pt x="6900512" y="783818"/>
                </a:lnTo>
                <a:lnTo>
                  <a:pt x="6971889" y="824087"/>
                </a:lnTo>
                <a:lnTo>
                  <a:pt x="6982505" y="829406"/>
                </a:lnTo>
                <a:lnTo>
                  <a:pt x="6996962" y="826264"/>
                </a:lnTo>
                <a:close/>
                <a:moveTo>
                  <a:pt x="2348277" y="778699"/>
                </a:moveTo>
                <a:lnTo>
                  <a:pt x="2341944" y="780741"/>
                </a:lnTo>
                <a:lnTo>
                  <a:pt x="2419166" y="825268"/>
                </a:lnTo>
                <a:lnTo>
                  <a:pt x="2424925" y="824016"/>
                </a:lnTo>
                <a:close/>
                <a:moveTo>
                  <a:pt x="4553917" y="778617"/>
                </a:moveTo>
                <a:lnTo>
                  <a:pt x="4519474" y="789713"/>
                </a:lnTo>
                <a:lnTo>
                  <a:pt x="4609626" y="832708"/>
                </a:lnTo>
                <a:lnTo>
                  <a:pt x="4643894" y="825259"/>
                </a:lnTo>
                <a:lnTo>
                  <a:pt x="4639315" y="823129"/>
                </a:lnTo>
                <a:close/>
                <a:moveTo>
                  <a:pt x="4115981" y="778486"/>
                </a:moveTo>
                <a:lnTo>
                  <a:pt x="4075529" y="799726"/>
                </a:lnTo>
                <a:lnTo>
                  <a:pt x="4027186" y="823384"/>
                </a:lnTo>
                <a:lnTo>
                  <a:pt x="4059914" y="831313"/>
                </a:lnTo>
                <a:lnTo>
                  <a:pt x="4074634" y="824700"/>
                </a:lnTo>
                <a:lnTo>
                  <a:pt x="4149643" y="788532"/>
                </a:lnTo>
                <a:close/>
                <a:moveTo>
                  <a:pt x="6322999" y="778435"/>
                </a:moveTo>
                <a:lnTo>
                  <a:pt x="6246506" y="825904"/>
                </a:lnTo>
                <a:lnTo>
                  <a:pt x="6243197" y="827608"/>
                </a:lnTo>
                <a:lnTo>
                  <a:pt x="6249307" y="829028"/>
                </a:lnTo>
                <a:lnTo>
                  <a:pt x="6329850" y="780515"/>
                </a:lnTo>
                <a:close/>
                <a:moveTo>
                  <a:pt x="1739490" y="778112"/>
                </a:moveTo>
                <a:lnTo>
                  <a:pt x="1666332" y="823507"/>
                </a:lnTo>
                <a:lnTo>
                  <a:pt x="1660122" y="826705"/>
                </a:lnTo>
                <a:lnTo>
                  <a:pt x="1666559" y="828201"/>
                </a:lnTo>
                <a:lnTo>
                  <a:pt x="1746284" y="780174"/>
                </a:lnTo>
                <a:close/>
                <a:moveTo>
                  <a:pt x="8696189" y="777835"/>
                </a:moveTo>
                <a:lnTo>
                  <a:pt x="8657125" y="798343"/>
                </a:lnTo>
                <a:lnTo>
                  <a:pt x="8607125" y="822806"/>
                </a:lnTo>
                <a:lnTo>
                  <a:pt x="8641195" y="831073"/>
                </a:lnTo>
                <a:lnTo>
                  <a:pt x="8655380" y="824700"/>
                </a:lnTo>
                <a:lnTo>
                  <a:pt x="8731021" y="788229"/>
                </a:lnTo>
                <a:close/>
                <a:moveTo>
                  <a:pt x="2179763" y="777217"/>
                </a:moveTo>
                <a:lnTo>
                  <a:pt x="2149778" y="788561"/>
                </a:lnTo>
                <a:lnTo>
                  <a:pt x="2211518" y="818034"/>
                </a:lnTo>
                <a:lnTo>
                  <a:pt x="2240272" y="808764"/>
                </a:lnTo>
                <a:close/>
                <a:moveTo>
                  <a:pt x="6315731" y="776229"/>
                </a:moveTo>
                <a:lnTo>
                  <a:pt x="6315443" y="776418"/>
                </a:lnTo>
                <a:lnTo>
                  <a:pt x="6231722" y="824940"/>
                </a:lnTo>
                <a:lnTo>
                  <a:pt x="6234854" y="825668"/>
                </a:lnTo>
                <a:lnTo>
                  <a:pt x="6314143" y="780683"/>
                </a:lnTo>
                <a:lnTo>
                  <a:pt x="6319369" y="777333"/>
                </a:lnTo>
                <a:close/>
                <a:moveTo>
                  <a:pt x="8971201" y="776148"/>
                </a:moveTo>
                <a:lnTo>
                  <a:pt x="8924097" y="793973"/>
                </a:lnTo>
                <a:lnTo>
                  <a:pt x="8958190" y="807036"/>
                </a:lnTo>
                <a:lnTo>
                  <a:pt x="8992609" y="820137"/>
                </a:lnTo>
                <a:lnTo>
                  <a:pt x="9038391" y="805363"/>
                </a:lnTo>
                <a:close/>
                <a:moveTo>
                  <a:pt x="6925109" y="775884"/>
                </a:moveTo>
                <a:lnTo>
                  <a:pt x="6918699" y="777951"/>
                </a:lnTo>
                <a:lnTo>
                  <a:pt x="7000975" y="825391"/>
                </a:lnTo>
                <a:lnTo>
                  <a:pt x="7006730" y="824141"/>
                </a:lnTo>
                <a:close/>
                <a:moveTo>
                  <a:pt x="1732101" y="775869"/>
                </a:moveTo>
                <a:lnTo>
                  <a:pt x="1648889" y="824096"/>
                </a:lnTo>
                <a:lnTo>
                  <a:pt x="1651958" y="824809"/>
                </a:lnTo>
                <a:lnTo>
                  <a:pt x="1733899" y="778312"/>
                </a:lnTo>
                <a:lnTo>
                  <a:pt x="1735908" y="777024"/>
                </a:lnTo>
                <a:close/>
                <a:moveTo>
                  <a:pt x="6487948" y="775664"/>
                </a:moveTo>
                <a:lnTo>
                  <a:pt x="6444540" y="798460"/>
                </a:lnTo>
                <a:lnTo>
                  <a:pt x="6427303" y="806746"/>
                </a:lnTo>
                <a:lnTo>
                  <a:pt x="6459703" y="817277"/>
                </a:lnTo>
                <a:lnTo>
                  <a:pt x="6520328" y="788043"/>
                </a:lnTo>
                <a:close/>
                <a:moveTo>
                  <a:pt x="1903993" y="775064"/>
                </a:moveTo>
                <a:lnTo>
                  <a:pt x="1864379" y="795868"/>
                </a:lnTo>
                <a:lnTo>
                  <a:pt x="1843004" y="806143"/>
                </a:lnTo>
                <a:lnTo>
                  <a:pt x="1873040" y="815906"/>
                </a:lnTo>
                <a:lnTo>
                  <a:pt x="1933968" y="786531"/>
                </a:lnTo>
                <a:close/>
                <a:moveTo>
                  <a:pt x="6308014" y="773887"/>
                </a:moveTo>
                <a:lnTo>
                  <a:pt x="6297638" y="780654"/>
                </a:lnTo>
                <a:lnTo>
                  <a:pt x="6225571" y="823511"/>
                </a:lnTo>
                <a:lnTo>
                  <a:pt x="6226094" y="823632"/>
                </a:lnTo>
                <a:lnTo>
                  <a:pt x="6297227" y="781960"/>
                </a:lnTo>
                <a:lnTo>
                  <a:pt x="6309248" y="774261"/>
                </a:lnTo>
                <a:close/>
                <a:moveTo>
                  <a:pt x="1724622" y="773599"/>
                </a:moveTo>
                <a:lnTo>
                  <a:pt x="1717473" y="778264"/>
                </a:lnTo>
                <a:lnTo>
                  <a:pt x="1642841" y="822691"/>
                </a:lnTo>
                <a:lnTo>
                  <a:pt x="1643335" y="822806"/>
                </a:lnTo>
                <a:lnTo>
                  <a:pt x="1717065" y="779570"/>
                </a:lnTo>
                <a:lnTo>
                  <a:pt x="1725819" y="773962"/>
                </a:lnTo>
                <a:close/>
                <a:moveTo>
                  <a:pt x="4277332" y="773527"/>
                </a:moveTo>
                <a:lnTo>
                  <a:pt x="4209253" y="803152"/>
                </a:lnTo>
                <a:lnTo>
                  <a:pt x="4261721" y="820200"/>
                </a:lnTo>
                <a:lnTo>
                  <a:pt x="4295774" y="807204"/>
                </a:lnTo>
                <a:lnTo>
                  <a:pt x="4330789" y="793954"/>
                </a:lnTo>
                <a:close/>
                <a:moveTo>
                  <a:pt x="6756822" y="773485"/>
                </a:moveTo>
                <a:lnTo>
                  <a:pt x="6724769" y="785611"/>
                </a:lnTo>
                <a:lnTo>
                  <a:pt x="6787432" y="815525"/>
                </a:lnTo>
                <a:lnTo>
                  <a:pt x="6818340" y="805558"/>
                </a:lnTo>
                <a:close/>
                <a:moveTo>
                  <a:pt x="8858066" y="772899"/>
                </a:moveTo>
                <a:lnTo>
                  <a:pt x="8789865" y="802545"/>
                </a:lnTo>
                <a:lnTo>
                  <a:pt x="8843202" y="819807"/>
                </a:lnTo>
                <a:lnTo>
                  <a:pt x="8878653" y="806521"/>
                </a:lnTo>
                <a:lnTo>
                  <a:pt x="8912512" y="793708"/>
                </a:lnTo>
                <a:close/>
                <a:moveTo>
                  <a:pt x="4397774" y="772732"/>
                </a:moveTo>
                <a:lnTo>
                  <a:pt x="4342529" y="793638"/>
                </a:lnTo>
                <a:lnTo>
                  <a:pt x="4375709" y="806315"/>
                </a:lnTo>
                <a:lnTo>
                  <a:pt x="4411282" y="819773"/>
                </a:lnTo>
                <a:lnTo>
                  <a:pt x="4465935" y="802137"/>
                </a:lnTo>
                <a:close/>
                <a:moveTo>
                  <a:pt x="2354605" y="772247"/>
                </a:moveTo>
                <a:lnTo>
                  <a:pt x="2350347" y="773477"/>
                </a:lnTo>
                <a:lnTo>
                  <a:pt x="2351479" y="776895"/>
                </a:lnTo>
                <a:lnTo>
                  <a:pt x="2392539" y="801799"/>
                </a:lnTo>
                <a:lnTo>
                  <a:pt x="2432450" y="822381"/>
                </a:lnTo>
                <a:lnTo>
                  <a:pt x="2437908" y="821195"/>
                </a:lnTo>
                <a:close/>
                <a:moveTo>
                  <a:pt x="6944585" y="770033"/>
                </a:moveTo>
                <a:lnTo>
                  <a:pt x="6942901" y="770520"/>
                </a:lnTo>
                <a:lnTo>
                  <a:pt x="7027806" y="819560"/>
                </a:lnTo>
                <a:lnTo>
                  <a:pt x="7028675" y="819371"/>
                </a:lnTo>
                <a:close/>
                <a:moveTo>
                  <a:pt x="2362752" y="769894"/>
                </a:moveTo>
                <a:lnTo>
                  <a:pt x="2361066" y="770381"/>
                </a:lnTo>
                <a:lnTo>
                  <a:pt x="2445996" y="819437"/>
                </a:lnTo>
                <a:lnTo>
                  <a:pt x="2446869" y="819247"/>
                </a:lnTo>
                <a:close/>
                <a:moveTo>
                  <a:pt x="4084002" y="768942"/>
                </a:moveTo>
                <a:lnTo>
                  <a:pt x="4074932" y="774056"/>
                </a:lnTo>
                <a:lnTo>
                  <a:pt x="3995614" y="815735"/>
                </a:lnTo>
                <a:lnTo>
                  <a:pt x="4020555" y="821777"/>
                </a:lnTo>
                <a:lnTo>
                  <a:pt x="4073725" y="795782"/>
                </a:lnTo>
                <a:lnTo>
                  <a:pt x="4110092" y="776729"/>
                </a:lnTo>
                <a:close/>
                <a:moveTo>
                  <a:pt x="8665462" y="768667"/>
                </a:moveTo>
                <a:lnTo>
                  <a:pt x="8657198" y="773325"/>
                </a:lnTo>
                <a:lnTo>
                  <a:pt x="8576980" y="815491"/>
                </a:lnTo>
                <a:lnTo>
                  <a:pt x="8602395" y="821658"/>
                </a:lnTo>
                <a:lnTo>
                  <a:pt x="8655321" y="795782"/>
                </a:lnTo>
                <a:lnTo>
                  <a:pt x="8691975" y="776578"/>
                </a:lnTo>
                <a:close/>
                <a:moveTo>
                  <a:pt x="4588695" y="768548"/>
                </a:moveTo>
                <a:lnTo>
                  <a:pt x="4562758" y="775768"/>
                </a:lnTo>
                <a:lnTo>
                  <a:pt x="4558628" y="777099"/>
                </a:lnTo>
                <a:lnTo>
                  <a:pt x="4641438" y="820263"/>
                </a:lnTo>
                <a:lnTo>
                  <a:pt x="4649530" y="824034"/>
                </a:lnTo>
                <a:lnTo>
                  <a:pt x="4680263" y="817353"/>
                </a:lnTo>
                <a:lnTo>
                  <a:pt x="4639311" y="796894"/>
                </a:lnTo>
                <a:close/>
                <a:moveTo>
                  <a:pt x="2209437" y="765989"/>
                </a:moveTo>
                <a:lnTo>
                  <a:pt x="2185677" y="774979"/>
                </a:lnTo>
                <a:lnTo>
                  <a:pt x="2246578" y="806730"/>
                </a:lnTo>
                <a:lnTo>
                  <a:pt x="2269207" y="799434"/>
                </a:lnTo>
                <a:close/>
                <a:moveTo>
                  <a:pt x="1876438" y="764523"/>
                </a:moveTo>
                <a:lnTo>
                  <a:pt x="1863889" y="771596"/>
                </a:lnTo>
                <a:lnTo>
                  <a:pt x="1814735" y="796955"/>
                </a:lnTo>
                <a:lnTo>
                  <a:pt x="1837920" y="804491"/>
                </a:lnTo>
                <a:lnTo>
                  <a:pt x="1862687" y="792594"/>
                </a:lnTo>
                <a:lnTo>
                  <a:pt x="1899446" y="773325"/>
                </a:lnTo>
                <a:close/>
                <a:moveTo>
                  <a:pt x="6456943" y="763809"/>
                </a:moveTo>
                <a:lnTo>
                  <a:pt x="6444384" y="770874"/>
                </a:lnTo>
                <a:lnTo>
                  <a:pt x="6395095" y="796277"/>
                </a:lnTo>
                <a:lnTo>
                  <a:pt x="6423147" y="805395"/>
                </a:lnTo>
                <a:lnTo>
                  <a:pt x="6442919" y="795896"/>
                </a:lnTo>
                <a:lnTo>
                  <a:pt x="6484216" y="774237"/>
                </a:lnTo>
                <a:close/>
                <a:moveTo>
                  <a:pt x="6580700" y="763005"/>
                </a:moveTo>
                <a:lnTo>
                  <a:pt x="6530595" y="787031"/>
                </a:lnTo>
                <a:lnTo>
                  <a:pt x="6564489" y="799966"/>
                </a:lnTo>
                <a:lnTo>
                  <a:pt x="6615254" y="777948"/>
                </a:lnTo>
                <a:lnTo>
                  <a:pt x="6587001" y="765746"/>
                </a:lnTo>
                <a:close/>
                <a:moveTo>
                  <a:pt x="4608663" y="762990"/>
                </a:moveTo>
                <a:lnTo>
                  <a:pt x="4593102" y="767321"/>
                </a:lnTo>
                <a:lnTo>
                  <a:pt x="4640797" y="794031"/>
                </a:lnTo>
                <a:lnTo>
                  <a:pt x="4685312" y="816255"/>
                </a:lnTo>
                <a:lnTo>
                  <a:pt x="4699687" y="813130"/>
                </a:lnTo>
                <a:lnTo>
                  <a:pt x="4639311" y="781169"/>
                </a:lnTo>
                <a:close/>
                <a:moveTo>
                  <a:pt x="2085455" y="762857"/>
                </a:moveTo>
                <a:lnTo>
                  <a:pt x="2046591" y="779754"/>
                </a:lnTo>
                <a:lnTo>
                  <a:pt x="2100925" y="803198"/>
                </a:lnTo>
                <a:lnTo>
                  <a:pt x="2139437" y="788585"/>
                </a:lnTo>
                <a:close/>
                <a:moveTo>
                  <a:pt x="6786269" y="762345"/>
                </a:moveTo>
                <a:lnTo>
                  <a:pt x="6761300" y="771791"/>
                </a:lnTo>
                <a:lnTo>
                  <a:pt x="6823145" y="804008"/>
                </a:lnTo>
                <a:lnTo>
                  <a:pt x="6846925" y="796340"/>
                </a:lnTo>
                <a:close/>
                <a:moveTo>
                  <a:pt x="1993404" y="762266"/>
                </a:moveTo>
                <a:lnTo>
                  <a:pt x="1943432" y="786231"/>
                </a:lnTo>
                <a:lnTo>
                  <a:pt x="1985622" y="802337"/>
                </a:lnTo>
                <a:lnTo>
                  <a:pt x="2035780" y="780577"/>
                </a:lnTo>
                <a:lnTo>
                  <a:pt x="2004555" y="767112"/>
                </a:lnTo>
                <a:close/>
                <a:moveTo>
                  <a:pt x="27594" y="762103"/>
                </a:moveTo>
                <a:lnTo>
                  <a:pt x="11401" y="766783"/>
                </a:lnTo>
                <a:lnTo>
                  <a:pt x="61263" y="794059"/>
                </a:lnTo>
                <a:lnTo>
                  <a:pt x="103781" y="815285"/>
                </a:lnTo>
                <a:lnTo>
                  <a:pt x="118756" y="812032"/>
                </a:lnTo>
                <a:lnTo>
                  <a:pt x="59094" y="780455"/>
                </a:lnTo>
                <a:close/>
                <a:moveTo>
                  <a:pt x="6662838" y="761111"/>
                </a:moveTo>
                <a:lnTo>
                  <a:pt x="6624961" y="777580"/>
                </a:lnTo>
                <a:lnTo>
                  <a:pt x="6675873" y="799569"/>
                </a:lnTo>
                <a:lnTo>
                  <a:pt x="6713618" y="785351"/>
                </a:lnTo>
                <a:close/>
                <a:moveTo>
                  <a:pt x="4057391" y="761001"/>
                </a:moveTo>
                <a:lnTo>
                  <a:pt x="3970182" y="809574"/>
                </a:lnTo>
                <a:lnTo>
                  <a:pt x="3989616" y="814282"/>
                </a:lnTo>
                <a:lnTo>
                  <a:pt x="4072883" y="770478"/>
                </a:lnTo>
                <a:lnTo>
                  <a:pt x="4078508" y="767303"/>
                </a:lnTo>
                <a:close/>
                <a:moveTo>
                  <a:pt x="8639587" y="760946"/>
                </a:moveTo>
                <a:lnTo>
                  <a:pt x="8552416" y="809530"/>
                </a:lnTo>
                <a:lnTo>
                  <a:pt x="8571897" y="814258"/>
                </a:lnTo>
                <a:lnTo>
                  <a:pt x="8655142" y="770476"/>
                </a:lnTo>
                <a:lnTo>
                  <a:pt x="8660811" y="767279"/>
                </a:lnTo>
                <a:close/>
                <a:moveTo>
                  <a:pt x="1856697" y="756971"/>
                </a:moveTo>
                <a:lnTo>
                  <a:pt x="1795214" y="790609"/>
                </a:lnTo>
                <a:lnTo>
                  <a:pt x="1809719" y="795324"/>
                </a:lnTo>
                <a:lnTo>
                  <a:pt x="1862585" y="768016"/>
                </a:lnTo>
                <a:lnTo>
                  <a:pt x="1871875" y="762777"/>
                </a:lnTo>
                <a:close/>
                <a:moveTo>
                  <a:pt x="9022004" y="756923"/>
                </a:moveTo>
                <a:lnTo>
                  <a:pt x="8976378" y="774189"/>
                </a:lnTo>
                <a:lnTo>
                  <a:pt x="9043993" y="803555"/>
                </a:lnTo>
                <a:lnTo>
                  <a:pt x="9088678" y="789136"/>
                </a:lnTo>
                <a:close/>
                <a:moveTo>
                  <a:pt x="2233555" y="756864"/>
                </a:moveTo>
                <a:lnTo>
                  <a:pt x="2213961" y="764277"/>
                </a:lnTo>
                <a:lnTo>
                  <a:pt x="2271543" y="796498"/>
                </a:lnTo>
                <a:lnTo>
                  <a:pt x="2274200" y="797824"/>
                </a:lnTo>
                <a:lnTo>
                  <a:pt x="2294306" y="791341"/>
                </a:lnTo>
                <a:lnTo>
                  <a:pt x="2270269" y="778616"/>
                </a:lnTo>
                <a:close/>
                <a:moveTo>
                  <a:pt x="6438540" y="756774"/>
                </a:moveTo>
                <a:lnTo>
                  <a:pt x="6377062" y="790415"/>
                </a:lnTo>
                <a:lnTo>
                  <a:pt x="6390308" y="794721"/>
                </a:lnTo>
                <a:lnTo>
                  <a:pt x="6442003" y="768017"/>
                </a:lnTo>
                <a:lnTo>
                  <a:pt x="6452484" y="762105"/>
                </a:lnTo>
                <a:close/>
                <a:moveTo>
                  <a:pt x="4440020" y="756745"/>
                </a:moveTo>
                <a:lnTo>
                  <a:pt x="4403353" y="770620"/>
                </a:lnTo>
                <a:lnTo>
                  <a:pt x="4471915" y="800207"/>
                </a:lnTo>
                <a:lnTo>
                  <a:pt x="4507214" y="788816"/>
                </a:lnTo>
                <a:close/>
                <a:moveTo>
                  <a:pt x="4632501" y="756354"/>
                </a:moveTo>
                <a:lnTo>
                  <a:pt x="4613767" y="761569"/>
                </a:lnTo>
                <a:lnTo>
                  <a:pt x="4640797" y="777590"/>
                </a:lnTo>
                <a:lnTo>
                  <a:pt x="4705582" y="811849"/>
                </a:lnTo>
                <a:lnTo>
                  <a:pt x="4724204" y="807800"/>
                </a:lnTo>
                <a:lnTo>
                  <a:pt x="4639948" y="760986"/>
                </a:lnTo>
                <a:close/>
                <a:moveTo>
                  <a:pt x="51671" y="755145"/>
                </a:moveTo>
                <a:lnTo>
                  <a:pt x="33760" y="760321"/>
                </a:lnTo>
                <a:lnTo>
                  <a:pt x="61286" y="776146"/>
                </a:lnTo>
                <a:lnTo>
                  <a:pt x="126121" y="810433"/>
                </a:lnTo>
                <a:lnTo>
                  <a:pt x="143579" y="806641"/>
                </a:lnTo>
                <a:lnTo>
                  <a:pt x="59075" y="759674"/>
                </a:lnTo>
                <a:close/>
                <a:moveTo>
                  <a:pt x="4036899" y="754886"/>
                </a:moveTo>
                <a:lnTo>
                  <a:pt x="3951230" y="804983"/>
                </a:lnTo>
                <a:lnTo>
                  <a:pt x="3964766" y="808262"/>
                </a:lnTo>
                <a:lnTo>
                  <a:pt x="4052347" y="759495"/>
                </a:lnTo>
                <a:close/>
                <a:moveTo>
                  <a:pt x="8618760" y="754731"/>
                </a:moveTo>
                <a:lnTo>
                  <a:pt x="8533075" y="804837"/>
                </a:lnTo>
                <a:lnTo>
                  <a:pt x="8546613" y="808122"/>
                </a:lnTo>
                <a:lnTo>
                  <a:pt x="8634216" y="759343"/>
                </a:lnTo>
                <a:close/>
                <a:moveTo>
                  <a:pt x="4228082" y="754708"/>
                </a:moveTo>
                <a:lnTo>
                  <a:pt x="4160300" y="787249"/>
                </a:lnTo>
                <a:lnTo>
                  <a:pt x="4203686" y="801344"/>
                </a:lnTo>
                <a:lnTo>
                  <a:pt x="4272288" y="771600"/>
                </a:lnTo>
                <a:close/>
                <a:moveTo>
                  <a:pt x="8809754" y="754435"/>
                </a:moveTo>
                <a:lnTo>
                  <a:pt x="8741838" y="787001"/>
                </a:lnTo>
                <a:lnTo>
                  <a:pt x="8784754" y="800891"/>
                </a:lnTo>
                <a:lnTo>
                  <a:pt x="8853417" y="771123"/>
                </a:lnTo>
                <a:close/>
                <a:moveTo>
                  <a:pt x="6809840" y="753428"/>
                </a:moveTo>
                <a:lnTo>
                  <a:pt x="6790256" y="760837"/>
                </a:lnTo>
                <a:lnTo>
                  <a:pt x="6851226" y="794953"/>
                </a:lnTo>
                <a:lnTo>
                  <a:pt x="6871075" y="788552"/>
                </a:lnTo>
                <a:lnTo>
                  <a:pt x="6852288" y="778616"/>
                </a:lnTo>
                <a:close/>
                <a:moveTo>
                  <a:pt x="4650622" y="751309"/>
                </a:moveTo>
                <a:lnTo>
                  <a:pt x="4637056" y="755086"/>
                </a:lnTo>
                <a:lnTo>
                  <a:pt x="4640797" y="757418"/>
                </a:lnTo>
                <a:lnTo>
                  <a:pt x="4729632" y="806620"/>
                </a:lnTo>
                <a:lnTo>
                  <a:pt x="4742126" y="803904"/>
                </a:lnTo>
                <a:close/>
                <a:moveTo>
                  <a:pt x="8911075" y="749988"/>
                </a:moveTo>
                <a:lnTo>
                  <a:pt x="8879502" y="763582"/>
                </a:lnTo>
                <a:lnTo>
                  <a:pt x="8863234" y="770653"/>
                </a:lnTo>
                <a:lnTo>
                  <a:pt x="8917992" y="791634"/>
                </a:lnTo>
                <a:lnTo>
                  <a:pt x="8965484" y="773662"/>
                </a:lnTo>
                <a:lnTo>
                  <a:pt x="8955261" y="769217"/>
                </a:lnTo>
                <a:close/>
                <a:moveTo>
                  <a:pt x="8602365" y="749839"/>
                </a:moveTo>
                <a:lnTo>
                  <a:pt x="8516593" y="801054"/>
                </a:lnTo>
                <a:lnTo>
                  <a:pt x="8521603" y="802054"/>
                </a:lnTo>
                <a:lnTo>
                  <a:pt x="8524829" y="802836"/>
                </a:lnTo>
                <a:lnTo>
                  <a:pt x="8612099" y="752744"/>
                </a:lnTo>
                <a:close/>
                <a:moveTo>
                  <a:pt x="4019624" y="749730"/>
                </a:moveTo>
                <a:lnTo>
                  <a:pt x="3935281" y="801284"/>
                </a:lnTo>
                <a:lnTo>
                  <a:pt x="3939126" y="802050"/>
                </a:lnTo>
                <a:lnTo>
                  <a:pt x="3943251" y="803050"/>
                </a:lnTo>
                <a:lnTo>
                  <a:pt x="4029155" y="752574"/>
                </a:lnTo>
                <a:close/>
                <a:moveTo>
                  <a:pt x="2252790" y="749587"/>
                </a:moveTo>
                <a:lnTo>
                  <a:pt x="2238590" y="754959"/>
                </a:lnTo>
                <a:lnTo>
                  <a:pt x="2272392" y="774971"/>
                </a:lnTo>
                <a:lnTo>
                  <a:pt x="2300240" y="789428"/>
                </a:lnTo>
                <a:lnTo>
                  <a:pt x="2314757" y="784747"/>
                </a:lnTo>
                <a:lnTo>
                  <a:pt x="2270694" y="760734"/>
                </a:lnTo>
                <a:close/>
                <a:moveTo>
                  <a:pt x="71353" y="749456"/>
                </a:moveTo>
                <a:lnTo>
                  <a:pt x="57897" y="753346"/>
                </a:lnTo>
                <a:lnTo>
                  <a:pt x="61266" y="755378"/>
                </a:lnTo>
                <a:lnTo>
                  <a:pt x="150928" y="805046"/>
                </a:lnTo>
                <a:lnTo>
                  <a:pt x="163370" y="802343"/>
                </a:lnTo>
                <a:close/>
                <a:moveTo>
                  <a:pt x="6416956" y="748522"/>
                </a:moveTo>
                <a:lnTo>
                  <a:pt x="6355552" y="783788"/>
                </a:lnTo>
                <a:lnTo>
                  <a:pt x="6371768" y="788712"/>
                </a:lnTo>
                <a:lnTo>
                  <a:pt x="6433614" y="754890"/>
                </a:lnTo>
                <a:close/>
                <a:moveTo>
                  <a:pt x="1834116" y="748332"/>
                </a:moveTo>
                <a:lnTo>
                  <a:pt x="1772626" y="783642"/>
                </a:lnTo>
                <a:lnTo>
                  <a:pt x="1789512" y="788769"/>
                </a:lnTo>
                <a:lnTo>
                  <a:pt x="1851378" y="754936"/>
                </a:lnTo>
                <a:close/>
                <a:moveTo>
                  <a:pt x="4665617" y="747135"/>
                </a:moveTo>
                <a:lnTo>
                  <a:pt x="4657915" y="749279"/>
                </a:lnTo>
                <a:lnTo>
                  <a:pt x="4749753" y="802246"/>
                </a:lnTo>
                <a:lnTo>
                  <a:pt x="4756291" y="800825"/>
                </a:lnTo>
                <a:close/>
                <a:moveTo>
                  <a:pt x="2122034" y="747119"/>
                </a:moveTo>
                <a:lnTo>
                  <a:pt x="2090962" y="760485"/>
                </a:lnTo>
                <a:lnTo>
                  <a:pt x="2145226" y="786388"/>
                </a:lnTo>
                <a:lnTo>
                  <a:pt x="2175396" y="774940"/>
                </a:lnTo>
                <a:close/>
                <a:moveTo>
                  <a:pt x="4338632" y="747091"/>
                </a:moveTo>
                <a:lnTo>
                  <a:pt x="4297047" y="764948"/>
                </a:lnTo>
                <a:lnTo>
                  <a:pt x="4283205" y="770972"/>
                </a:lnTo>
                <a:lnTo>
                  <a:pt x="4337102" y="791564"/>
                </a:lnTo>
                <a:lnTo>
                  <a:pt x="4392678" y="770533"/>
                </a:lnTo>
                <a:lnTo>
                  <a:pt x="4373053" y="762067"/>
                </a:lnTo>
                <a:close/>
                <a:moveTo>
                  <a:pt x="1957814" y="746799"/>
                </a:moveTo>
                <a:lnTo>
                  <a:pt x="1908281" y="772812"/>
                </a:lnTo>
                <a:lnTo>
                  <a:pt x="1938497" y="784347"/>
                </a:lnTo>
                <a:lnTo>
                  <a:pt x="1988613" y="760184"/>
                </a:lnTo>
                <a:close/>
                <a:moveTo>
                  <a:pt x="6543148" y="746675"/>
                </a:moveTo>
                <a:lnTo>
                  <a:pt x="6493361" y="772821"/>
                </a:lnTo>
                <a:lnTo>
                  <a:pt x="6526036" y="785291"/>
                </a:lnTo>
                <a:lnTo>
                  <a:pt x="6576258" y="761074"/>
                </a:lnTo>
                <a:close/>
                <a:moveTo>
                  <a:pt x="4007866" y="746221"/>
                </a:moveTo>
                <a:lnTo>
                  <a:pt x="3929758" y="795514"/>
                </a:lnTo>
                <a:lnTo>
                  <a:pt x="3923704" y="798975"/>
                </a:lnTo>
                <a:lnTo>
                  <a:pt x="3930981" y="800426"/>
                </a:lnTo>
                <a:lnTo>
                  <a:pt x="4015680" y="748553"/>
                </a:lnTo>
                <a:close/>
                <a:moveTo>
                  <a:pt x="6828944" y="746200"/>
                </a:moveTo>
                <a:lnTo>
                  <a:pt x="6814572" y="751637"/>
                </a:lnTo>
                <a:lnTo>
                  <a:pt x="6853986" y="774971"/>
                </a:lnTo>
                <a:lnTo>
                  <a:pt x="6876671" y="786748"/>
                </a:lnTo>
                <a:lnTo>
                  <a:pt x="6891342" y="782017"/>
                </a:lnTo>
                <a:lnTo>
                  <a:pt x="6852288" y="760734"/>
                </a:lnTo>
                <a:close/>
                <a:moveTo>
                  <a:pt x="8589711" y="746063"/>
                </a:moveTo>
                <a:lnTo>
                  <a:pt x="8511353" y="795514"/>
                </a:lnTo>
                <a:lnTo>
                  <a:pt x="8505443" y="798830"/>
                </a:lnTo>
                <a:lnTo>
                  <a:pt x="8512790" y="800296"/>
                </a:lnTo>
                <a:lnTo>
                  <a:pt x="8597531" y="748397"/>
                </a:lnTo>
                <a:close/>
                <a:moveTo>
                  <a:pt x="84472" y="745665"/>
                </a:moveTo>
                <a:lnTo>
                  <a:pt x="76871" y="747862"/>
                </a:lnTo>
                <a:lnTo>
                  <a:pt x="169186" y="801080"/>
                </a:lnTo>
                <a:lnTo>
                  <a:pt x="175700" y="799665"/>
                </a:lnTo>
                <a:close/>
                <a:moveTo>
                  <a:pt x="6701316" y="744547"/>
                </a:moveTo>
                <a:lnTo>
                  <a:pt x="6668403" y="758704"/>
                </a:lnTo>
                <a:lnTo>
                  <a:pt x="6719547" y="783118"/>
                </a:lnTo>
                <a:lnTo>
                  <a:pt x="6751915" y="770927"/>
                </a:lnTo>
                <a:close/>
                <a:moveTo>
                  <a:pt x="4676752" y="744035"/>
                </a:moveTo>
                <a:lnTo>
                  <a:pt x="4670701" y="745720"/>
                </a:lnTo>
                <a:lnTo>
                  <a:pt x="4760107" y="799995"/>
                </a:lnTo>
                <a:lnTo>
                  <a:pt x="4768835" y="798098"/>
                </a:lnTo>
                <a:close/>
                <a:moveTo>
                  <a:pt x="3999170" y="743626"/>
                </a:moveTo>
                <a:lnTo>
                  <a:pt x="3990660" y="749271"/>
                </a:lnTo>
                <a:lnTo>
                  <a:pt x="3911424" y="796527"/>
                </a:lnTo>
                <a:lnTo>
                  <a:pt x="3915358" y="797311"/>
                </a:lnTo>
                <a:lnTo>
                  <a:pt x="3989191" y="754224"/>
                </a:lnTo>
                <a:lnTo>
                  <a:pt x="4003535" y="744928"/>
                </a:lnTo>
                <a:close/>
                <a:moveTo>
                  <a:pt x="2268946" y="743474"/>
                </a:moveTo>
                <a:lnTo>
                  <a:pt x="2256967" y="748006"/>
                </a:lnTo>
                <a:lnTo>
                  <a:pt x="2271543" y="757089"/>
                </a:lnTo>
                <a:lnTo>
                  <a:pt x="2318451" y="783556"/>
                </a:lnTo>
                <a:lnTo>
                  <a:pt x="2331860" y="779233"/>
                </a:lnTo>
                <a:lnTo>
                  <a:pt x="2272392" y="745700"/>
                </a:lnTo>
                <a:close/>
                <a:moveTo>
                  <a:pt x="8580512" y="743319"/>
                </a:moveTo>
                <a:lnTo>
                  <a:pt x="8571544" y="749271"/>
                </a:lnTo>
                <a:lnTo>
                  <a:pt x="8494365" y="796620"/>
                </a:lnTo>
                <a:lnTo>
                  <a:pt x="8498038" y="797353"/>
                </a:lnTo>
                <a:lnTo>
                  <a:pt x="8569939" y="754224"/>
                </a:lnTo>
                <a:lnTo>
                  <a:pt x="8584795" y="744597"/>
                </a:lnTo>
                <a:close/>
                <a:moveTo>
                  <a:pt x="6401343" y="742552"/>
                </a:moveTo>
                <a:lnTo>
                  <a:pt x="6340121" y="779102"/>
                </a:lnTo>
                <a:lnTo>
                  <a:pt x="6349395" y="781918"/>
                </a:lnTo>
                <a:lnTo>
                  <a:pt x="6411341" y="746375"/>
                </a:lnTo>
                <a:close/>
                <a:moveTo>
                  <a:pt x="95590" y="742452"/>
                </a:moveTo>
                <a:lnTo>
                  <a:pt x="89523" y="744205"/>
                </a:lnTo>
                <a:lnTo>
                  <a:pt x="179564" y="798826"/>
                </a:lnTo>
                <a:lnTo>
                  <a:pt x="188324" y="796924"/>
                </a:lnTo>
                <a:close/>
                <a:moveTo>
                  <a:pt x="6623657" y="742406"/>
                </a:moveTo>
                <a:lnTo>
                  <a:pt x="6585688" y="760613"/>
                </a:lnTo>
                <a:lnTo>
                  <a:pt x="6589123" y="762101"/>
                </a:lnTo>
                <a:lnTo>
                  <a:pt x="6620523" y="775663"/>
                </a:lnTo>
                <a:lnTo>
                  <a:pt x="6658666" y="759119"/>
                </a:lnTo>
                <a:close/>
                <a:moveTo>
                  <a:pt x="4683087" y="742272"/>
                </a:moveTo>
                <a:lnTo>
                  <a:pt x="4682831" y="742343"/>
                </a:lnTo>
                <a:lnTo>
                  <a:pt x="4687551" y="745066"/>
                </a:lnTo>
                <a:lnTo>
                  <a:pt x="4759761" y="790269"/>
                </a:lnTo>
                <a:lnTo>
                  <a:pt x="4772531" y="797295"/>
                </a:lnTo>
                <a:lnTo>
                  <a:pt x="4776559" y="796419"/>
                </a:lnTo>
                <a:lnTo>
                  <a:pt x="4687551" y="745066"/>
                </a:lnTo>
                <a:close/>
                <a:moveTo>
                  <a:pt x="1817884" y="742123"/>
                </a:moveTo>
                <a:lnTo>
                  <a:pt x="1756527" y="778753"/>
                </a:lnTo>
                <a:lnTo>
                  <a:pt x="1766549" y="781797"/>
                </a:lnTo>
                <a:lnTo>
                  <a:pt x="1828562" y="746208"/>
                </a:lnTo>
                <a:close/>
                <a:moveTo>
                  <a:pt x="9063585" y="741188"/>
                </a:moveTo>
                <a:lnTo>
                  <a:pt x="9026923" y="755061"/>
                </a:lnTo>
                <a:lnTo>
                  <a:pt x="9093974" y="787427"/>
                </a:lnTo>
                <a:lnTo>
                  <a:pt x="9129673" y="775907"/>
                </a:lnTo>
                <a:close/>
                <a:moveTo>
                  <a:pt x="3990615" y="741073"/>
                </a:moveTo>
                <a:lnTo>
                  <a:pt x="3929887" y="780673"/>
                </a:lnTo>
                <a:lnTo>
                  <a:pt x="3905275" y="795301"/>
                </a:lnTo>
                <a:lnTo>
                  <a:pt x="3906331" y="795511"/>
                </a:lnTo>
                <a:lnTo>
                  <a:pt x="3929390" y="782006"/>
                </a:lnTo>
                <a:lnTo>
                  <a:pt x="3992478" y="741629"/>
                </a:lnTo>
                <a:close/>
                <a:moveTo>
                  <a:pt x="4481697" y="740973"/>
                </a:moveTo>
                <a:lnTo>
                  <a:pt x="4445777" y="754566"/>
                </a:lnTo>
                <a:lnTo>
                  <a:pt x="4513404" y="786819"/>
                </a:lnTo>
                <a:lnTo>
                  <a:pt x="4548145" y="775608"/>
                </a:lnTo>
                <a:close/>
                <a:moveTo>
                  <a:pt x="8571971" y="740770"/>
                </a:moveTo>
                <a:lnTo>
                  <a:pt x="8510819" y="780673"/>
                </a:lnTo>
                <a:lnTo>
                  <a:pt x="8486630" y="795077"/>
                </a:lnTo>
                <a:lnTo>
                  <a:pt x="8487793" y="795309"/>
                </a:lnTo>
                <a:lnTo>
                  <a:pt x="8510495" y="782006"/>
                </a:lnTo>
                <a:lnTo>
                  <a:pt x="8573933" y="741355"/>
                </a:lnTo>
                <a:close/>
                <a:moveTo>
                  <a:pt x="101845" y="740644"/>
                </a:moveTo>
                <a:lnTo>
                  <a:pt x="101554" y="740728"/>
                </a:lnTo>
                <a:lnTo>
                  <a:pt x="106954" y="743845"/>
                </a:lnTo>
                <a:lnTo>
                  <a:pt x="179536" y="789314"/>
                </a:lnTo>
                <a:lnTo>
                  <a:pt x="191940" y="796139"/>
                </a:lnTo>
                <a:lnTo>
                  <a:pt x="196016" y="795253"/>
                </a:lnTo>
                <a:lnTo>
                  <a:pt x="106954" y="743845"/>
                </a:lnTo>
                <a:close/>
                <a:moveTo>
                  <a:pt x="2038669" y="740558"/>
                </a:moveTo>
                <a:lnTo>
                  <a:pt x="1999415" y="759383"/>
                </a:lnTo>
                <a:lnTo>
                  <a:pt x="2007527" y="762898"/>
                </a:lnTo>
                <a:lnTo>
                  <a:pt x="2042122" y="777826"/>
                </a:lnTo>
                <a:lnTo>
                  <a:pt x="2081248" y="760852"/>
                </a:lnTo>
                <a:close/>
                <a:moveTo>
                  <a:pt x="6845227" y="740041"/>
                </a:moveTo>
                <a:lnTo>
                  <a:pt x="6833125" y="744619"/>
                </a:lnTo>
                <a:lnTo>
                  <a:pt x="6853137" y="757089"/>
                </a:lnTo>
                <a:lnTo>
                  <a:pt x="6895146" y="780790"/>
                </a:lnTo>
                <a:lnTo>
                  <a:pt x="6908575" y="776460"/>
                </a:lnTo>
                <a:lnTo>
                  <a:pt x="6853986" y="745700"/>
                </a:lnTo>
                <a:close/>
                <a:moveTo>
                  <a:pt x="4189413" y="739930"/>
                </a:moveTo>
                <a:lnTo>
                  <a:pt x="4121426" y="775628"/>
                </a:lnTo>
                <a:lnTo>
                  <a:pt x="4155392" y="785760"/>
                </a:lnTo>
                <a:lnTo>
                  <a:pt x="4223454" y="752940"/>
                </a:lnTo>
                <a:close/>
                <a:moveTo>
                  <a:pt x="8769828" y="739176"/>
                </a:moveTo>
                <a:lnTo>
                  <a:pt x="8701578" y="775006"/>
                </a:lnTo>
                <a:lnTo>
                  <a:pt x="8736729" y="785476"/>
                </a:lnTo>
                <a:lnTo>
                  <a:pt x="8804931" y="752592"/>
                </a:lnTo>
                <a:close/>
                <a:moveTo>
                  <a:pt x="2280990" y="738917"/>
                </a:moveTo>
                <a:lnTo>
                  <a:pt x="2273996" y="741563"/>
                </a:lnTo>
                <a:lnTo>
                  <a:pt x="2336650" y="777689"/>
                </a:lnTo>
                <a:lnTo>
                  <a:pt x="2343067" y="775619"/>
                </a:lnTo>
                <a:close/>
                <a:moveTo>
                  <a:pt x="6388646" y="737698"/>
                </a:moveTo>
                <a:lnTo>
                  <a:pt x="6327903" y="775393"/>
                </a:lnTo>
                <a:lnTo>
                  <a:pt x="6334851" y="777502"/>
                </a:lnTo>
                <a:lnTo>
                  <a:pt x="6396164" y="740572"/>
                </a:lnTo>
                <a:close/>
                <a:moveTo>
                  <a:pt x="1805267" y="737297"/>
                </a:moveTo>
                <a:lnTo>
                  <a:pt x="1744393" y="775069"/>
                </a:lnTo>
                <a:lnTo>
                  <a:pt x="1751285" y="777162"/>
                </a:lnTo>
                <a:lnTo>
                  <a:pt x="1812725" y="740150"/>
                </a:lnTo>
                <a:close/>
                <a:moveTo>
                  <a:pt x="6856970" y="735598"/>
                </a:moveTo>
                <a:lnTo>
                  <a:pt x="6850262" y="738135"/>
                </a:lnTo>
                <a:lnTo>
                  <a:pt x="6855259" y="741372"/>
                </a:lnTo>
                <a:lnTo>
                  <a:pt x="6913409" y="774901"/>
                </a:lnTo>
                <a:lnTo>
                  <a:pt x="6919904" y="772806"/>
                </a:lnTo>
                <a:close/>
                <a:moveTo>
                  <a:pt x="2291265" y="735030"/>
                </a:moveTo>
                <a:lnTo>
                  <a:pt x="2285838" y="737083"/>
                </a:lnTo>
                <a:lnTo>
                  <a:pt x="2347185" y="774292"/>
                </a:lnTo>
                <a:lnTo>
                  <a:pt x="2349557" y="773527"/>
                </a:lnTo>
                <a:lnTo>
                  <a:pt x="2348128" y="769413"/>
                </a:lnTo>
                <a:lnTo>
                  <a:pt x="2349237" y="769093"/>
                </a:lnTo>
                <a:close/>
                <a:moveTo>
                  <a:pt x="1929622" y="734546"/>
                </a:moveTo>
                <a:lnTo>
                  <a:pt x="1880528" y="762217"/>
                </a:lnTo>
                <a:lnTo>
                  <a:pt x="1903735" y="771076"/>
                </a:lnTo>
                <a:lnTo>
                  <a:pt x="1953568" y="744953"/>
                </a:lnTo>
                <a:close/>
                <a:moveTo>
                  <a:pt x="6379693" y="734275"/>
                </a:moveTo>
                <a:lnTo>
                  <a:pt x="6320455" y="773131"/>
                </a:lnTo>
                <a:lnTo>
                  <a:pt x="6324167" y="774258"/>
                </a:lnTo>
                <a:lnTo>
                  <a:pt x="6383991" y="735918"/>
                </a:lnTo>
                <a:close/>
                <a:moveTo>
                  <a:pt x="2152380" y="734063"/>
                </a:moveTo>
                <a:lnTo>
                  <a:pt x="2127625" y="744713"/>
                </a:lnTo>
                <a:lnTo>
                  <a:pt x="2181303" y="772699"/>
                </a:lnTo>
                <a:lnTo>
                  <a:pt x="2205213" y="763626"/>
                </a:lnTo>
                <a:close/>
                <a:moveTo>
                  <a:pt x="1796436" y="733918"/>
                </a:moveTo>
                <a:lnTo>
                  <a:pt x="1737081" y="772849"/>
                </a:lnTo>
                <a:lnTo>
                  <a:pt x="1740706" y="773949"/>
                </a:lnTo>
                <a:lnTo>
                  <a:pt x="1800650" y="735530"/>
                </a:lnTo>
                <a:close/>
                <a:moveTo>
                  <a:pt x="6511710" y="733003"/>
                </a:moveTo>
                <a:lnTo>
                  <a:pt x="6462119" y="760898"/>
                </a:lnTo>
                <a:lnTo>
                  <a:pt x="6489630" y="771397"/>
                </a:lnTo>
                <a:lnTo>
                  <a:pt x="6539660" y="745158"/>
                </a:lnTo>
                <a:close/>
                <a:moveTo>
                  <a:pt x="2298600" y="732254"/>
                </a:moveTo>
                <a:lnTo>
                  <a:pt x="2296460" y="733064"/>
                </a:lnTo>
                <a:lnTo>
                  <a:pt x="2355636" y="767244"/>
                </a:lnTo>
                <a:lnTo>
                  <a:pt x="2357378" y="766741"/>
                </a:lnTo>
                <a:close/>
                <a:moveTo>
                  <a:pt x="6867224" y="731719"/>
                </a:moveTo>
                <a:lnTo>
                  <a:pt x="6861905" y="733731"/>
                </a:lnTo>
                <a:lnTo>
                  <a:pt x="6924100" y="771453"/>
                </a:lnTo>
                <a:lnTo>
                  <a:pt x="6930427" y="769413"/>
                </a:lnTo>
                <a:lnTo>
                  <a:pt x="6931912" y="773689"/>
                </a:lnTo>
                <a:lnTo>
                  <a:pt x="6929219" y="774558"/>
                </a:lnTo>
                <a:lnTo>
                  <a:pt x="6974134" y="801799"/>
                </a:lnTo>
                <a:lnTo>
                  <a:pt x="7013300" y="822713"/>
                </a:lnTo>
                <a:lnTo>
                  <a:pt x="7019714" y="821319"/>
                </a:lnTo>
                <a:lnTo>
                  <a:pt x="6936438" y="772387"/>
                </a:lnTo>
                <a:lnTo>
                  <a:pt x="6931928" y="773690"/>
                </a:lnTo>
                <a:lnTo>
                  <a:pt x="6930479" y="769401"/>
                </a:lnTo>
                <a:lnTo>
                  <a:pt x="6931067" y="769231"/>
                </a:lnTo>
                <a:close/>
                <a:moveTo>
                  <a:pt x="6372793" y="731637"/>
                </a:moveTo>
                <a:lnTo>
                  <a:pt x="6312757" y="770794"/>
                </a:lnTo>
                <a:lnTo>
                  <a:pt x="6314050" y="771186"/>
                </a:lnTo>
                <a:lnTo>
                  <a:pt x="6374680" y="732358"/>
                </a:lnTo>
                <a:close/>
                <a:moveTo>
                  <a:pt x="6731412" y="731601"/>
                </a:moveTo>
                <a:lnTo>
                  <a:pt x="6705525" y="742736"/>
                </a:lnTo>
                <a:lnTo>
                  <a:pt x="6756398" y="769238"/>
                </a:lnTo>
                <a:lnTo>
                  <a:pt x="6781618" y="759739"/>
                </a:lnTo>
                <a:close/>
                <a:moveTo>
                  <a:pt x="1789491" y="731262"/>
                </a:moveTo>
                <a:lnTo>
                  <a:pt x="1729362" y="770505"/>
                </a:lnTo>
                <a:lnTo>
                  <a:pt x="1730620" y="770887"/>
                </a:lnTo>
                <a:lnTo>
                  <a:pt x="1791363" y="731978"/>
                </a:lnTo>
                <a:close/>
                <a:moveTo>
                  <a:pt x="8862822" y="728989"/>
                </a:moveTo>
                <a:lnTo>
                  <a:pt x="8814709" y="752060"/>
                </a:lnTo>
                <a:lnTo>
                  <a:pt x="8858598" y="768876"/>
                </a:lnTo>
                <a:lnTo>
                  <a:pt x="8877379" y="760734"/>
                </a:lnTo>
                <a:lnTo>
                  <a:pt x="8906730" y="748097"/>
                </a:lnTo>
                <a:close/>
                <a:moveTo>
                  <a:pt x="6874555" y="728945"/>
                </a:moveTo>
                <a:lnTo>
                  <a:pt x="6872361" y="729775"/>
                </a:lnTo>
                <a:lnTo>
                  <a:pt x="6937469" y="767382"/>
                </a:lnTo>
                <a:lnTo>
                  <a:pt x="6939209" y="766879"/>
                </a:lnTo>
                <a:close/>
                <a:moveTo>
                  <a:pt x="4381355" y="728745"/>
                </a:moveTo>
                <a:lnTo>
                  <a:pt x="4343808" y="744868"/>
                </a:lnTo>
                <a:lnTo>
                  <a:pt x="4375175" y="758461"/>
                </a:lnTo>
                <a:lnTo>
                  <a:pt x="4398258" y="768422"/>
                </a:lnTo>
                <a:lnTo>
                  <a:pt x="4435197" y="754443"/>
                </a:lnTo>
                <a:close/>
                <a:moveTo>
                  <a:pt x="8962143" y="728002"/>
                </a:moveTo>
                <a:lnTo>
                  <a:pt x="8915889" y="747916"/>
                </a:lnTo>
                <a:lnTo>
                  <a:pt x="8956709" y="765646"/>
                </a:lnTo>
                <a:lnTo>
                  <a:pt x="8970658" y="771704"/>
                </a:lnTo>
                <a:lnTo>
                  <a:pt x="9016608" y="754316"/>
                </a:lnTo>
                <a:close/>
                <a:moveTo>
                  <a:pt x="4516164" y="727931"/>
                </a:moveTo>
                <a:lnTo>
                  <a:pt x="4486113" y="739302"/>
                </a:lnTo>
                <a:lnTo>
                  <a:pt x="4552852" y="774089"/>
                </a:lnTo>
                <a:lnTo>
                  <a:pt x="4561060" y="771440"/>
                </a:lnTo>
                <a:lnTo>
                  <a:pt x="4582696" y="765189"/>
                </a:lnTo>
                <a:close/>
                <a:moveTo>
                  <a:pt x="4157224" y="727653"/>
                </a:moveTo>
                <a:lnTo>
                  <a:pt x="4089197" y="766013"/>
                </a:lnTo>
                <a:lnTo>
                  <a:pt x="4115543" y="773872"/>
                </a:lnTo>
                <a:lnTo>
                  <a:pt x="4184158" y="737922"/>
                </a:lnTo>
                <a:lnTo>
                  <a:pt x="4157975" y="727917"/>
                </a:lnTo>
                <a:close/>
                <a:moveTo>
                  <a:pt x="8738755" y="727350"/>
                </a:moveTo>
                <a:lnTo>
                  <a:pt x="8670589" y="765776"/>
                </a:lnTo>
                <a:lnTo>
                  <a:pt x="8697368" y="773752"/>
                </a:lnTo>
                <a:lnTo>
                  <a:pt x="8766089" y="737747"/>
                </a:lnTo>
                <a:lnTo>
                  <a:pt x="8740319" y="727898"/>
                </a:lnTo>
                <a:close/>
                <a:moveTo>
                  <a:pt x="1909439" y="725775"/>
                </a:moveTo>
                <a:lnTo>
                  <a:pt x="1863700" y="753140"/>
                </a:lnTo>
                <a:lnTo>
                  <a:pt x="1860843" y="754702"/>
                </a:lnTo>
                <a:lnTo>
                  <a:pt x="1875961" y="760473"/>
                </a:lnTo>
                <a:lnTo>
                  <a:pt x="1925280" y="732660"/>
                </a:lnTo>
                <a:close/>
                <a:moveTo>
                  <a:pt x="4288965" y="725482"/>
                </a:moveTo>
                <a:lnTo>
                  <a:pt x="4233647" y="752037"/>
                </a:lnTo>
                <a:lnTo>
                  <a:pt x="4278172" y="769049"/>
                </a:lnTo>
                <a:lnTo>
                  <a:pt x="4295774" y="761417"/>
                </a:lnTo>
                <a:lnTo>
                  <a:pt x="4333866" y="745017"/>
                </a:lnTo>
                <a:close/>
                <a:moveTo>
                  <a:pt x="6492604" y="724694"/>
                </a:moveTo>
                <a:lnTo>
                  <a:pt x="6443847" y="753870"/>
                </a:lnTo>
                <a:lnTo>
                  <a:pt x="6443789" y="753902"/>
                </a:lnTo>
                <a:lnTo>
                  <a:pt x="6457649" y="759192"/>
                </a:lnTo>
                <a:lnTo>
                  <a:pt x="6507402" y="731129"/>
                </a:lnTo>
                <a:close/>
                <a:moveTo>
                  <a:pt x="6585741" y="724307"/>
                </a:moveTo>
                <a:lnTo>
                  <a:pt x="6547831" y="744215"/>
                </a:lnTo>
                <a:lnTo>
                  <a:pt x="6581224" y="758679"/>
                </a:lnTo>
                <a:lnTo>
                  <a:pt x="6619291" y="740323"/>
                </a:lnTo>
                <a:close/>
                <a:moveTo>
                  <a:pt x="6661971" y="724034"/>
                </a:moveTo>
                <a:lnTo>
                  <a:pt x="6628948" y="739869"/>
                </a:lnTo>
                <a:lnTo>
                  <a:pt x="6664225" y="756709"/>
                </a:lnTo>
                <a:lnTo>
                  <a:pt x="6697276" y="742440"/>
                </a:lnTo>
                <a:close/>
                <a:moveTo>
                  <a:pt x="2177109" y="723424"/>
                </a:moveTo>
                <a:lnTo>
                  <a:pt x="2156668" y="732218"/>
                </a:lnTo>
                <a:lnTo>
                  <a:pt x="2209733" y="761911"/>
                </a:lnTo>
                <a:lnTo>
                  <a:pt x="2229447" y="754431"/>
                </a:lnTo>
                <a:close/>
                <a:moveTo>
                  <a:pt x="2002514" y="723324"/>
                </a:moveTo>
                <a:lnTo>
                  <a:pt x="1963493" y="743817"/>
                </a:lnTo>
                <a:lnTo>
                  <a:pt x="1994601" y="757297"/>
                </a:lnTo>
                <a:lnTo>
                  <a:pt x="2033967" y="738317"/>
                </a:lnTo>
                <a:lnTo>
                  <a:pt x="2002858" y="723490"/>
                </a:lnTo>
                <a:close/>
                <a:moveTo>
                  <a:pt x="2075536" y="722878"/>
                </a:moveTo>
                <a:lnTo>
                  <a:pt x="2043932" y="738034"/>
                </a:lnTo>
                <a:lnTo>
                  <a:pt x="2086747" y="758473"/>
                </a:lnTo>
                <a:lnTo>
                  <a:pt x="2117964" y="744999"/>
                </a:lnTo>
                <a:close/>
                <a:moveTo>
                  <a:pt x="5446461" y="722685"/>
                </a:moveTo>
                <a:cubicBezTo>
                  <a:pt x="5267512" y="723810"/>
                  <a:pt x="5078297" y="742560"/>
                  <a:pt x="4876108" y="779107"/>
                </a:cubicBezTo>
                <a:lnTo>
                  <a:pt x="4792911" y="797212"/>
                </a:lnTo>
                <a:lnTo>
                  <a:pt x="4885337" y="852248"/>
                </a:lnTo>
                <a:lnTo>
                  <a:pt x="4909435" y="863651"/>
                </a:lnTo>
                <a:lnTo>
                  <a:pt x="5098434" y="842215"/>
                </a:lnTo>
                <a:cubicBezTo>
                  <a:pt x="5315764" y="822646"/>
                  <a:pt x="5517843" y="820032"/>
                  <a:pt x="5708372" y="833742"/>
                </a:cubicBezTo>
                <a:cubicBezTo>
                  <a:pt x="5782228" y="839095"/>
                  <a:pt x="5856296" y="846876"/>
                  <a:pt x="5930364" y="856441"/>
                </a:cubicBezTo>
                <a:lnTo>
                  <a:pt x="6104960" y="882717"/>
                </a:lnTo>
                <a:lnTo>
                  <a:pt x="6118721" y="875984"/>
                </a:lnTo>
                <a:lnTo>
                  <a:pt x="6210240" y="824453"/>
                </a:lnTo>
                <a:lnTo>
                  <a:pt x="6040919" y="785087"/>
                </a:lnTo>
                <a:cubicBezTo>
                  <a:pt x="5929966" y="762850"/>
                  <a:pt x="5818625" y="744959"/>
                  <a:pt x="5707523" y="734196"/>
                </a:cubicBezTo>
                <a:cubicBezTo>
                  <a:pt x="5622843" y="725967"/>
                  <a:pt x="5535936" y="722123"/>
                  <a:pt x="5446461" y="722685"/>
                </a:cubicBezTo>
                <a:close/>
                <a:moveTo>
                  <a:pt x="864014" y="721986"/>
                </a:moveTo>
                <a:cubicBezTo>
                  <a:pt x="685065" y="723093"/>
                  <a:pt x="495849" y="741818"/>
                  <a:pt x="293661" y="778376"/>
                </a:cubicBezTo>
                <a:lnTo>
                  <a:pt x="214264" y="795666"/>
                </a:lnTo>
                <a:lnTo>
                  <a:pt x="305207" y="849841"/>
                </a:lnTo>
                <a:lnTo>
                  <a:pt x="332954" y="862975"/>
                </a:lnTo>
                <a:lnTo>
                  <a:pt x="515987" y="842214"/>
                </a:lnTo>
                <a:cubicBezTo>
                  <a:pt x="733317" y="822646"/>
                  <a:pt x="935396" y="820032"/>
                  <a:pt x="1125927" y="833742"/>
                </a:cubicBezTo>
                <a:cubicBezTo>
                  <a:pt x="1199888" y="839095"/>
                  <a:pt x="1274010" y="846868"/>
                  <a:pt x="1348098" y="856425"/>
                </a:cubicBezTo>
                <a:lnTo>
                  <a:pt x="1520605" y="882369"/>
                </a:lnTo>
                <a:lnTo>
                  <a:pt x="1538526" y="873596"/>
                </a:lnTo>
                <a:lnTo>
                  <a:pt x="1627337" y="823578"/>
                </a:lnTo>
                <a:lnTo>
                  <a:pt x="1458685" y="784354"/>
                </a:lnTo>
                <a:cubicBezTo>
                  <a:pt x="1347721" y="762113"/>
                  <a:pt x="1236339" y="744233"/>
                  <a:pt x="1125078" y="733513"/>
                </a:cubicBezTo>
                <a:cubicBezTo>
                  <a:pt x="1040396" y="725284"/>
                  <a:pt x="953488" y="721433"/>
                  <a:pt x="864014" y="721986"/>
                </a:cubicBezTo>
                <a:close/>
                <a:moveTo>
                  <a:pt x="6755554" y="721216"/>
                </a:moveTo>
                <a:lnTo>
                  <a:pt x="6735141" y="729997"/>
                </a:lnTo>
                <a:lnTo>
                  <a:pt x="6785608" y="758236"/>
                </a:lnTo>
                <a:lnTo>
                  <a:pt x="6805387" y="750786"/>
                </a:lnTo>
                <a:close/>
                <a:moveTo>
                  <a:pt x="7815005" y="720354"/>
                </a:moveTo>
                <a:cubicBezTo>
                  <a:pt x="7636037" y="721472"/>
                  <a:pt x="7446786" y="740224"/>
                  <a:pt x="7244575" y="776787"/>
                </a:cubicBezTo>
                <a:lnTo>
                  <a:pt x="7044703" y="820300"/>
                </a:lnTo>
                <a:lnTo>
                  <a:pt x="7098394" y="852275"/>
                </a:lnTo>
                <a:lnTo>
                  <a:pt x="7157262" y="880130"/>
                </a:lnTo>
                <a:lnTo>
                  <a:pt x="7244403" y="865925"/>
                </a:lnTo>
                <a:cubicBezTo>
                  <a:pt x="7548244" y="824776"/>
                  <a:pt x="7822799" y="813632"/>
                  <a:pt x="8076753" y="831890"/>
                </a:cubicBezTo>
                <a:cubicBezTo>
                  <a:pt x="8150697" y="837262"/>
                  <a:pt x="8224816" y="845050"/>
                  <a:pt x="8298908" y="854616"/>
                </a:cubicBezTo>
                <a:lnTo>
                  <a:pt x="8354518" y="862982"/>
                </a:lnTo>
                <a:lnTo>
                  <a:pt x="8469786" y="796256"/>
                </a:lnTo>
                <a:lnTo>
                  <a:pt x="8298473" y="762065"/>
                </a:lnTo>
                <a:cubicBezTo>
                  <a:pt x="8224370" y="749378"/>
                  <a:pt x="8150179" y="739041"/>
                  <a:pt x="8076077" y="731879"/>
                </a:cubicBezTo>
                <a:cubicBezTo>
                  <a:pt x="7991401" y="723644"/>
                  <a:pt x="7904488" y="719795"/>
                  <a:pt x="7815005" y="720354"/>
                </a:cubicBezTo>
                <a:close/>
                <a:moveTo>
                  <a:pt x="3232645" y="720354"/>
                </a:moveTo>
                <a:cubicBezTo>
                  <a:pt x="3053692" y="721473"/>
                  <a:pt x="2864436" y="740220"/>
                  <a:pt x="2662194" y="776778"/>
                </a:cubicBezTo>
                <a:lnTo>
                  <a:pt x="2463462" y="820033"/>
                </a:lnTo>
                <a:lnTo>
                  <a:pt x="2517588" y="852275"/>
                </a:lnTo>
                <a:lnTo>
                  <a:pt x="2577540" y="879206"/>
                </a:lnTo>
                <a:lnTo>
                  <a:pt x="2662029" y="865431"/>
                </a:lnTo>
                <a:cubicBezTo>
                  <a:pt x="2965846" y="824280"/>
                  <a:pt x="3240393" y="813143"/>
                  <a:pt x="3494531" y="831402"/>
                </a:cubicBezTo>
                <a:cubicBezTo>
                  <a:pt x="3568423" y="836771"/>
                  <a:pt x="3642500" y="844557"/>
                  <a:pt x="3716560" y="854122"/>
                </a:cubicBezTo>
                <a:lnTo>
                  <a:pt x="3774469" y="862835"/>
                </a:lnTo>
                <a:lnTo>
                  <a:pt x="3791621" y="854024"/>
                </a:lnTo>
                <a:lnTo>
                  <a:pt x="3888858" y="796533"/>
                </a:lnTo>
                <a:lnTo>
                  <a:pt x="3716092" y="762057"/>
                </a:lnTo>
                <a:cubicBezTo>
                  <a:pt x="3641982" y="749370"/>
                  <a:pt x="3567784" y="739034"/>
                  <a:pt x="3493683" y="731875"/>
                </a:cubicBezTo>
                <a:cubicBezTo>
                  <a:pt x="3409023" y="723643"/>
                  <a:pt x="3322122" y="719795"/>
                  <a:pt x="3232645" y="720354"/>
                </a:cubicBezTo>
                <a:close/>
                <a:moveTo>
                  <a:pt x="4536551" y="720216"/>
                </a:moveTo>
                <a:lnTo>
                  <a:pt x="4520102" y="726441"/>
                </a:lnTo>
                <a:lnTo>
                  <a:pt x="4587049" y="763931"/>
                </a:lnTo>
                <a:lnTo>
                  <a:pt x="4602650" y="759424"/>
                </a:lnTo>
                <a:close/>
                <a:moveTo>
                  <a:pt x="4130192" y="718177"/>
                </a:moveTo>
                <a:lnTo>
                  <a:pt x="4074813" y="751297"/>
                </a:lnTo>
                <a:lnTo>
                  <a:pt x="4062624" y="758085"/>
                </a:lnTo>
                <a:lnTo>
                  <a:pt x="4083700" y="764373"/>
                </a:lnTo>
                <a:lnTo>
                  <a:pt x="4152005" y="725824"/>
                </a:lnTo>
                <a:close/>
                <a:moveTo>
                  <a:pt x="8712383" y="718104"/>
                </a:moveTo>
                <a:lnTo>
                  <a:pt x="8656899" y="751297"/>
                </a:lnTo>
                <a:lnTo>
                  <a:pt x="8644736" y="758076"/>
                </a:lnTo>
                <a:lnTo>
                  <a:pt x="8665935" y="764390"/>
                </a:lnTo>
                <a:lnTo>
                  <a:pt x="8734358" y="725808"/>
                </a:lnTo>
                <a:close/>
                <a:moveTo>
                  <a:pt x="1887628" y="716296"/>
                </a:moveTo>
                <a:lnTo>
                  <a:pt x="1863492" y="731463"/>
                </a:lnTo>
                <a:lnTo>
                  <a:pt x="1838126" y="746030"/>
                </a:lnTo>
                <a:lnTo>
                  <a:pt x="1855522" y="752671"/>
                </a:lnTo>
                <a:lnTo>
                  <a:pt x="1861962" y="749149"/>
                </a:lnTo>
                <a:lnTo>
                  <a:pt x="1904594" y="723669"/>
                </a:lnTo>
                <a:close/>
                <a:moveTo>
                  <a:pt x="6471700" y="715603"/>
                </a:moveTo>
                <a:lnTo>
                  <a:pt x="6444427" y="732744"/>
                </a:lnTo>
                <a:lnTo>
                  <a:pt x="6422040" y="745602"/>
                </a:lnTo>
                <a:lnTo>
                  <a:pt x="6438861" y="752021"/>
                </a:lnTo>
                <a:lnTo>
                  <a:pt x="6441466" y="750596"/>
                </a:lnTo>
                <a:lnTo>
                  <a:pt x="6488097" y="722734"/>
                </a:lnTo>
                <a:close/>
                <a:moveTo>
                  <a:pt x="2197014" y="714860"/>
                </a:moveTo>
                <a:lnTo>
                  <a:pt x="2181865" y="721377"/>
                </a:lnTo>
                <a:lnTo>
                  <a:pt x="2234474" y="752523"/>
                </a:lnTo>
                <a:lnTo>
                  <a:pt x="2248784" y="747093"/>
                </a:lnTo>
                <a:close/>
                <a:moveTo>
                  <a:pt x="6775225" y="712754"/>
                </a:moveTo>
                <a:lnTo>
                  <a:pt x="6759975" y="719314"/>
                </a:lnTo>
                <a:lnTo>
                  <a:pt x="6810122" y="749003"/>
                </a:lnTo>
                <a:lnTo>
                  <a:pt x="6824654" y="743529"/>
                </a:lnTo>
                <a:close/>
                <a:moveTo>
                  <a:pt x="8822586" y="711480"/>
                </a:moveTo>
                <a:lnTo>
                  <a:pt x="8774578" y="736683"/>
                </a:lnTo>
                <a:lnTo>
                  <a:pt x="8809876" y="750208"/>
                </a:lnTo>
                <a:lnTo>
                  <a:pt x="8858123" y="726944"/>
                </a:lnTo>
                <a:close/>
                <a:moveTo>
                  <a:pt x="4560077" y="711313"/>
                </a:moveTo>
                <a:lnTo>
                  <a:pt x="4541094" y="718497"/>
                </a:lnTo>
                <a:lnTo>
                  <a:pt x="4607690" y="757967"/>
                </a:lnTo>
                <a:lnTo>
                  <a:pt x="4626401" y="752561"/>
                </a:lnTo>
                <a:close/>
                <a:moveTo>
                  <a:pt x="4109538" y="710936"/>
                </a:moveTo>
                <a:lnTo>
                  <a:pt x="4075244" y="732463"/>
                </a:lnTo>
                <a:lnTo>
                  <a:pt x="4041967" y="751923"/>
                </a:lnTo>
                <a:lnTo>
                  <a:pt x="4057581" y="756581"/>
                </a:lnTo>
                <a:lnTo>
                  <a:pt x="4073009" y="747990"/>
                </a:lnTo>
                <a:lnTo>
                  <a:pt x="4125609" y="716570"/>
                </a:lnTo>
                <a:close/>
                <a:moveTo>
                  <a:pt x="8691421" y="710755"/>
                </a:moveTo>
                <a:lnTo>
                  <a:pt x="8656840" y="732463"/>
                </a:lnTo>
                <a:lnTo>
                  <a:pt x="8623736" y="751821"/>
                </a:lnTo>
                <a:lnTo>
                  <a:pt x="8639365" y="756476"/>
                </a:lnTo>
                <a:lnTo>
                  <a:pt x="8654605" y="747990"/>
                </a:lnTo>
                <a:lnTo>
                  <a:pt x="8707501" y="716393"/>
                </a:lnTo>
                <a:close/>
                <a:moveTo>
                  <a:pt x="4423508" y="710644"/>
                </a:moveTo>
                <a:lnTo>
                  <a:pt x="4386765" y="726422"/>
                </a:lnTo>
                <a:lnTo>
                  <a:pt x="4440953" y="752265"/>
                </a:lnTo>
                <a:lnTo>
                  <a:pt x="4477111" y="738583"/>
                </a:lnTo>
                <a:close/>
                <a:moveTo>
                  <a:pt x="9004101" y="709938"/>
                </a:moveTo>
                <a:lnTo>
                  <a:pt x="8966753" y="726017"/>
                </a:lnTo>
                <a:lnTo>
                  <a:pt x="9021524" y="752455"/>
                </a:lnTo>
                <a:lnTo>
                  <a:pt x="9058441" y="738485"/>
                </a:lnTo>
                <a:close/>
                <a:moveTo>
                  <a:pt x="6692175" y="709611"/>
                </a:moveTo>
                <a:lnTo>
                  <a:pt x="6665958" y="722124"/>
                </a:lnTo>
                <a:lnTo>
                  <a:pt x="6701476" y="740627"/>
                </a:lnTo>
                <a:lnTo>
                  <a:pt x="6727483" y="729399"/>
                </a:lnTo>
                <a:close/>
                <a:moveTo>
                  <a:pt x="1973959" y="709556"/>
                </a:moveTo>
                <a:lnTo>
                  <a:pt x="1935045" y="731490"/>
                </a:lnTo>
                <a:lnTo>
                  <a:pt x="1959246" y="741977"/>
                </a:lnTo>
                <a:lnTo>
                  <a:pt x="1998510" y="721394"/>
                </a:lnTo>
                <a:close/>
                <a:moveTo>
                  <a:pt x="1871917" y="709468"/>
                </a:moveTo>
                <a:lnTo>
                  <a:pt x="1864720" y="714162"/>
                </a:lnTo>
                <a:lnTo>
                  <a:pt x="1821788" y="739793"/>
                </a:lnTo>
                <a:lnTo>
                  <a:pt x="1832569" y="743908"/>
                </a:lnTo>
                <a:lnTo>
                  <a:pt x="1862464" y="726752"/>
                </a:lnTo>
                <a:lnTo>
                  <a:pt x="1882603" y="714112"/>
                </a:lnTo>
                <a:close/>
                <a:moveTo>
                  <a:pt x="6554195" y="709105"/>
                </a:moveTo>
                <a:lnTo>
                  <a:pt x="6516162" y="730498"/>
                </a:lnTo>
                <a:lnTo>
                  <a:pt x="6544340" y="742703"/>
                </a:lnTo>
                <a:lnTo>
                  <a:pt x="6582437" y="722722"/>
                </a:lnTo>
                <a:close/>
                <a:moveTo>
                  <a:pt x="6456490" y="708989"/>
                </a:moveTo>
                <a:lnTo>
                  <a:pt x="6444910" y="716542"/>
                </a:lnTo>
                <a:lnTo>
                  <a:pt x="6406298" y="739594"/>
                </a:lnTo>
                <a:lnTo>
                  <a:pt x="6416424" y="743458"/>
                </a:lnTo>
                <a:lnTo>
                  <a:pt x="6442033" y="728764"/>
                </a:lnTo>
                <a:lnTo>
                  <a:pt x="6466561" y="713368"/>
                </a:lnTo>
                <a:close/>
                <a:moveTo>
                  <a:pt x="4249569" y="708342"/>
                </a:moveTo>
                <a:lnTo>
                  <a:pt x="4194700" y="737154"/>
                </a:lnTo>
                <a:lnTo>
                  <a:pt x="4229005" y="750263"/>
                </a:lnTo>
                <a:lnTo>
                  <a:pt x="4284463" y="723523"/>
                </a:lnTo>
                <a:close/>
                <a:moveTo>
                  <a:pt x="2106197" y="708222"/>
                </a:moveTo>
                <a:lnTo>
                  <a:pt x="2085359" y="718168"/>
                </a:lnTo>
                <a:lnTo>
                  <a:pt x="2080852" y="720329"/>
                </a:lnTo>
                <a:lnTo>
                  <a:pt x="2123551" y="742589"/>
                </a:lnTo>
                <a:lnTo>
                  <a:pt x="2148429" y="731851"/>
                </a:lnTo>
                <a:close/>
                <a:moveTo>
                  <a:pt x="2213608" y="707720"/>
                </a:moveTo>
                <a:lnTo>
                  <a:pt x="2201014" y="713139"/>
                </a:lnTo>
                <a:lnTo>
                  <a:pt x="2252959" y="745509"/>
                </a:lnTo>
                <a:lnTo>
                  <a:pt x="2265015" y="740934"/>
                </a:lnTo>
                <a:close/>
                <a:moveTo>
                  <a:pt x="6791896" y="705583"/>
                </a:moveTo>
                <a:lnTo>
                  <a:pt x="6779228" y="711032"/>
                </a:lnTo>
                <a:lnTo>
                  <a:pt x="6828844" y="741951"/>
                </a:lnTo>
                <a:lnTo>
                  <a:pt x="6841061" y="737349"/>
                </a:lnTo>
                <a:close/>
                <a:moveTo>
                  <a:pt x="8675524" y="705182"/>
                </a:moveTo>
                <a:lnTo>
                  <a:pt x="8658054" y="716587"/>
                </a:lnTo>
                <a:lnTo>
                  <a:pt x="8607262" y="746915"/>
                </a:lnTo>
                <a:lnTo>
                  <a:pt x="8617133" y="749855"/>
                </a:lnTo>
                <a:lnTo>
                  <a:pt x="8654359" y="728487"/>
                </a:lnTo>
                <a:lnTo>
                  <a:pt x="8685769" y="708774"/>
                </a:lnTo>
                <a:close/>
                <a:moveTo>
                  <a:pt x="4092730" y="705043"/>
                </a:moveTo>
                <a:lnTo>
                  <a:pt x="4024541" y="746724"/>
                </a:lnTo>
                <a:lnTo>
                  <a:pt x="4034205" y="749607"/>
                </a:lnTo>
                <a:lnTo>
                  <a:pt x="4103577" y="708846"/>
                </a:lnTo>
                <a:close/>
                <a:moveTo>
                  <a:pt x="4331950" y="704970"/>
                </a:moveTo>
                <a:lnTo>
                  <a:pt x="4296198" y="722009"/>
                </a:lnTo>
                <a:lnTo>
                  <a:pt x="4293760" y="723180"/>
                </a:lnTo>
                <a:lnTo>
                  <a:pt x="4339026" y="742796"/>
                </a:lnTo>
                <a:lnTo>
                  <a:pt x="4376759" y="726551"/>
                </a:lnTo>
                <a:lnTo>
                  <a:pt x="4371564" y="724072"/>
                </a:lnTo>
                <a:close/>
                <a:moveTo>
                  <a:pt x="4577574" y="704782"/>
                </a:moveTo>
                <a:lnTo>
                  <a:pt x="4563850" y="709451"/>
                </a:lnTo>
                <a:lnTo>
                  <a:pt x="4630914" y="751257"/>
                </a:lnTo>
                <a:lnTo>
                  <a:pt x="4643969" y="747485"/>
                </a:lnTo>
                <a:lnTo>
                  <a:pt x="4640726" y="745621"/>
                </a:lnTo>
                <a:close/>
                <a:moveTo>
                  <a:pt x="8913733" y="704655"/>
                </a:moveTo>
                <a:lnTo>
                  <a:pt x="8877379" y="722009"/>
                </a:lnTo>
                <a:lnTo>
                  <a:pt x="8867334" y="726826"/>
                </a:lnTo>
                <a:lnTo>
                  <a:pt x="8911540" y="746027"/>
                </a:lnTo>
                <a:lnTo>
                  <a:pt x="8958026" y="726013"/>
                </a:lnTo>
                <a:lnTo>
                  <a:pt x="8953917" y="724028"/>
                </a:lnTo>
                <a:close/>
                <a:moveTo>
                  <a:pt x="6623978" y="704226"/>
                </a:moveTo>
                <a:lnTo>
                  <a:pt x="6590791" y="721654"/>
                </a:lnTo>
                <a:lnTo>
                  <a:pt x="6624568" y="737778"/>
                </a:lnTo>
                <a:lnTo>
                  <a:pt x="6657695" y="721804"/>
                </a:lnTo>
                <a:close/>
                <a:moveTo>
                  <a:pt x="2039318" y="703996"/>
                </a:moveTo>
                <a:lnTo>
                  <a:pt x="2007563" y="720673"/>
                </a:lnTo>
                <a:lnTo>
                  <a:pt x="2039219" y="735785"/>
                </a:lnTo>
                <a:lnTo>
                  <a:pt x="2070949" y="720487"/>
                </a:lnTo>
                <a:close/>
                <a:moveTo>
                  <a:pt x="1859095" y="703896"/>
                </a:moveTo>
                <a:lnTo>
                  <a:pt x="1809069" y="734937"/>
                </a:lnTo>
                <a:lnTo>
                  <a:pt x="1816603" y="737813"/>
                </a:lnTo>
                <a:lnTo>
                  <a:pt x="1867118" y="707383"/>
                </a:lnTo>
                <a:close/>
                <a:moveTo>
                  <a:pt x="6443802" y="703471"/>
                </a:moveTo>
                <a:lnTo>
                  <a:pt x="6393477" y="734700"/>
                </a:lnTo>
                <a:lnTo>
                  <a:pt x="6401089" y="737606"/>
                </a:lnTo>
                <a:lnTo>
                  <a:pt x="6451450" y="707271"/>
                </a:lnTo>
                <a:lnTo>
                  <a:pt x="6451886" y="706986"/>
                </a:lnTo>
                <a:close/>
                <a:moveTo>
                  <a:pt x="2225472" y="702616"/>
                </a:moveTo>
                <a:lnTo>
                  <a:pt x="2218476" y="705626"/>
                </a:lnTo>
                <a:lnTo>
                  <a:pt x="2270043" y="739026"/>
                </a:lnTo>
                <a:lnTo>
                  <a:pt x="2276824" y="736453"/>
                </a:lnTo>
                <a:lnTo>
                  <a:pt x="2270694" y="732829"/>
                </a:lnTo>
                <a:close/>
                <a:moveTo>
                  <a:pt x="4080120" y="700623"/>
                </a:moveTo>
                <a:lnTo>
                  <a:pt x="4012677" y="743185"/>
                </a:lnTo>
                <a:lnTo>
                  <a:pt x="4020591" y="745546"/>
                </a:lnTo>
                <a:lnTo>
                  <a:pt x="4082997" y="707325"/>
                </a:lnTo>
                <a:lnTo>
                  <a:pt x="4088666" y="703619"/>
                </a:lnTo>
                <a:close/>
                <a:moveTo>
                  <a:pt x="6803826" y="700452"/>
                </a:moveTo>
                <a:lnTo>
                  <a:pt x="6796769" y="703487"/>
                </a:lnTo>
                <a:lnTo>
                  <a:pt x="6846111" y="735447"/>
                </a:lnTo>
                <a:lnTo>
                  <a:pt x="6852588" y="733007"/>
                </a:lnTo>
                <a:lnTo>
                  <a:pt x="6852288" y="732829"/>
                </a:lnTo>
                <a:close/>
                <a:moveTo>
                  <a:pt x="8662003" y="700441"/>
                </a:moveTo>
                <a:lnTo>
                  <a:pt x="8594422" y="743090"/>
                </a:lnTo>
                <a:lnTo>
                  <a:pt x="8602343" y="745450"/>
                </a:lnTo>
                <a:lnTo>
                  <a:pt x="8664593" y="707325"/>
                </a:lnTo>
                <a:lnTo>
                  <a:pt x="8670543" y="703435"/>
                </a:lnTo>
                <a:close/>
                <a:moveTo>
                  <a:pt x="4591937" y="699895"/>
                </a:moveTo>
                <a:lnTo>
                  <a:pt x="4583090" y="702905"/>
                </a:lnTo>
                <a:lnTo>
                  <a:pt x="4642849" y="740590"/>
                </a:lnTo>
                <a:lnTo>
                  <a:pt x="4651188" y="745399"/>
                </a:lnTo>
                <a:lnTo>
                  <a:pt x="4658915" y="743166"/>
                </a:lnTo>
                <a:lnTo>
                  <a:pt x="4640089" y="732019"/>
                </a:lnTo>
                <a:close/>
                <a:moveTo>
                  <a:pt x="11628" y="699707"/>
                </a:moveTo>
                <a:lnTo>
                  <a:pt x="3723" y="702389"/>
                </a:lnTo>
                <a:lnTo>
                  <a:pt x="62626" y="739650"/>
                </a:lnTo>
                <a:lnTo>
                  <a:pt x="71449" y="744736"/>
                </a:lnTo>
                <a:lnTo>
                  <a:pt x="79145" y="742512"/>
                </a:lnTo>
                <a:lnTo>
                  <a:pt x="59776" y="731047"/>
                </a:lnTo>
                <a:close/>
                <a:moveTo>
                  <a:pt x="6534514" y="699615"/>
                </a:moveTo>
                <a:lnTo>
                  <a:pt x="6496869" y="722141"/>
                </a:lnTo>
                <a:lnTo>
                  <a:pt x="6511840" y="728626"/>
                </a:lnTo>
                <a:lnTo>
                  <a:pt x="6550019" y="707091"/>
                </a:lnTo>
                <a:close/>
                <a:moveTo>
                  <a:pt x="1953244" y="699568"/>
                </a:moveTo>
                <a:lnTo>
                  <a:pt x="1914655" y="722654"/>
                </a:lnTo>
                <a:lnTo>
                  <a:pt x="1930696" y="729605"/>
                </a:lnTo>
                <a:lnTo>
                  <a:pt x="1969802" y="707552"/>
                </a:lnTo>
                <a:close/>
                <a:moveTo>
                  <a:pt x="1848939" y="699482"/>
                </a:moveTo>
                <a:lnTo>
                  <a:pt x="1800102" y="731514"/>
                </a:lnTo>
                <a:lnTo>
                  <a:pt x="1804373" y="733144"/>
                </a:lnTo>
                <a:lnTo>
                  <a:pt x="1853681" y="701543"/>
                </a:lnTo>
                <a:close/>
                <a:moveTo>
                  <a:pt x="6433491" y="698987"/>
                </a:moveTo>
                <a:lnTo>
                  <a:pt x="6384353" y="731218"/>
                </a:lnTo>
                <a:lnTo>
                  <a:pt x="6388722" y="732886"/>
                </a:lnTo>
                <a:lnTo>
                  <a:pt x="6438332" y="701092"/>
                </a:lnTo>
                <a:close/>
                <a:moveTo>
                  <a:pt x="2234954" y="698537"/>
                </a:moveTo>
                <a:lnTo>
                  <a:pt x="2230065" y="700640"/>
                </a:lnTo>
                <a:lnTo>
                  <a:pt x="2272816" y="729185"/>
                </a:lnTo>
                <a:lnTo>
                  <a:pt x="2281730" y="734592"/>
                </a:lnTo>
                <a:lnTo>
                  <a:pt x="2287070" y="732565"/>
                </a:lnTo>
                <a:lnTo>
                  <a:pt x="2270269" y="722693"/>
                </a:lnTo>
                <a:close/>
                <a:moveTo>
                  <a:pt x="6716462" y="698019"/>
                </a:moveTo>
                <a:lnTo>
                  <a:pt x="6695701" y="707928"/>
                </a:lnTo>
                <a:lnTo>
                  <a:pt x="6731202" y="727793"/>
                </a:lnTo>
                <a:lnTo>
                  <a:pt x="6751714" y="718938"/>
                </a:lnTo>
                <a:close/>
                <a:moveTo>
                  <a:pt x="8791165" y="697806"/>
                </a:moveTo>
                <a:lnTo>
                  <a:pt x="8743395" y="724735"/>
                </a:lnTo>
                <a:lnTo>
                  <a:pt x="8770848" y="735254"/>
                </a:lnTo>
                <a:lnTo>
                  <a:pt x="8819111" y="709967"/>
                </a:lnTo>
                <a:close/>
                <a:moveTo>
                  <a:pt x="4069570" y="696924"/>
                </a:moveTo>
                <a:lnTo>
                  <a:pt x="4003819" y="740542"/>
                </a:lnTo>
                <a:lnTo>
                  <a:pt x="4008260" y="741867"/>
                </a:lnTo>
                <a:lnTo>
                  <a:pt x="4074788" y="698753"/>
                </a:lnTo>
                <a:close/>
                <a:moveTo>
                  <a:pt x="1842279" y="696588"/>
                </a:moveTo>
                <a:lnTo>
                  <a:pt x="1837545" y="699899"/>
                </a:lnTo>
                <a:lnTo>
                  <a:pt x="1793163" y="728865"/>
                </a:lnTo>
                <a:lnTo>
                  <a:pt x="1795080" y="729597"/>
                </a:lnTo>
                <a:lnTo>
                  <a:pt x="1836832" y="702853"/>
                </a:lnTo>
                <a:lnTo>
                  <a:pt x="1844528" y="697565"/>
                </a:lnTo>
                <a:close/>
                <a:moveTo>
                  <a:pt x="8650947" y="696565"/>
                </a:moveTo>
                <a:lnTo>
                  <a:pt x="8585058" y="740301"/>
                </a:lnTo>
                <a:lnTo>
                  <a:pt x="8589419" y="741600"/>
                </a:lnTo>
                <a:lnTo>
                  <a:pt x="8656116" y="698377"/>
                </a:lnTo>
                <a:close/>
                <a:moveTo>
                  <a:pt x="4601955" y="696486"/>
                </a:moveTo>
                <a:lnTo>
                  <a:pt x="4596911" y="698203"/>
                </a:lnTo>
                <a:lnTo>
                  <a:pt x="4642212" y="728426"/>
                </a:lnTo>
                <a:lnTo>
                  <a:pt x="4664050" y="741683"/>
                </a:lnTo>
                <a:lnTo>
                  <a:pt x="4669877" y="739999"/>
                </a:lnTo>
                <a:lnTo>
                  <a:pt x="4639240" y="722012"/>
                </a:lnTo>
                <a:close/>
                <a:moveTo>
                  <a:pt x="6813355" y="696352"/>
                </a:moveTo>
                <a:lnTo>
                  <a:pt x="6808418" y="698476"/>
                </a:lnTo>
                <a:lnTo>
                  <a:pt x="6854410" y="729185"/>
                </a:lnTo>
                <a:lnTo>
                  <a:pt x="6857600" y="731119"/>
                </a:lnTo>
                <a:lnTo>
                  <a:pt x="6862843" y="729144"/>
                </a:lnTo>
                <a:lnTo>
                  <a:pt x="6851863" y="722693"/>
                </a:lnTo>
                <a:close/>
                <a:moveTo>
                  <a:pt x="2131261" y="696261"/>
                </a:moveTo>
                <a:lnTo>
                  <a:pt x="2110290" y="706269"/>
                </a:lnTo>
                <a:lnTo>
                  <a:pt x="2152709" y="730003"/>
                </a:lnTo>
                <a:lnTo>
                  <a:pt x="2173250" y="721137"/>
                </a:lnTo>
                <a:close/>
                <a:moveTo>
                  <a:pt x="22015" y="696183"/>
                </a:moveTo>
                <a:lnTo>
                  <a:pt x="16677" y="697994"/>
                </a:lnTo>
                <a:lnTo>
                  <a:pt x="61968" y="727490"/>
                </a:lnTo>
                <a:lnTo>
                  <a:pt x="84284" y="741027"/>
                </a:lnTo>
                <a:lnTo>
                  <a:pt x="90236" y="739307"/>
                </a:lnTo>
                <a:lnTo>
                  <a:pt x="59118" y="721029"/>
                </a:lnTo>
                <a:close/>
                <a:moveTo>
                  <a:pt x="6426720" y="696042"/>
                </a:moveTo>
                <a:lnTo>
                  <a:pt x="6417761" y="702307"/>
                </a:lnTo>
                <a:lnTo>
                  <a:pt x="6377465" y="728590"/>
                </a:lnTo>
                <a:lnTo>
                  <a:pt x="6379407" y="729331"/>
                </a:lnTo>
                <a:lnTo>
                  <a:pt x="6417018" y="705245"/>
                </a:lnTo>
                <a:lnTo>
                  <a:pt x="6428981" y="697026"/>
                </a:lnTo>
                <a:close/>
                <a:moveTo>
                  <a:pt x="2241636" y="695662"/>
                </a:moveTo>
                <a:lnTo>
                  <a:pt x="2239427" y="696613"/>
                </a:lnTo>
                <a:lnTo>
                  <a:pt x="2272392" y="719162"/>
                </a:lnTo>
                <a:lnTo>
                  <a:pt x="2292216" y="730613"/>
                </a:lnTo>
                <a:lnTo>
                  <a:pt x="2294394" y="729786"/>
                </a:lnTo>
                <a:lnTo>
                  <a:pt x="2270269" y="715631"/>
                </a:lnTo>
                <a:close/>
                <a:moveTo>
                  <a:pt x="4458479" y="695626"/>
                </a:moveTo>
                <a:lnTo>
                  <a:pt x="4427687" y="708849"/>
                </a:lnTo>
                <a:lnTo>
                  <a:pt x="4481526" y="736912"/>
                </a:lnTo>
                <a:lnTo>
                  <a:pt x="4511767" y="725468"/>
                </a:lnTo>
                <a:close/>
                <a:moveTo>
                  <a:pt x="9039098" y="694870"/>
                </a:moveTo>
                <a:lnTo>
                  <a:pt x="9009112" y="707780"/>
                </a:lnTo>
                <a:lnTo>
                  <a:pt x="9063832" y="736445"/>
                </a:lnTo>
                <a:lnTo>
                  <a:pt x="9093246" y="725314"/>
                </a:lnTo>
                <a:close/>
                <a:moveTo>
                  <a:pt x="4061698" y="694164"/>
                </a:moveTo>
                <a:lnTo>
                  <a:pt x="4050022" y="702334"/>
                </a:lnTo>
                <a:lnTo>
                  <a:pt x="3995318" y="738006"/>
                </a:lnTo>
                <a:lnTo>
                  <a:pt x="3997242" y="738580"/>
                </a:lnTo>
                <a:lnTo>
                  <a:pt x="4049227" y="705309"/>
                </a:lnTo>
                <a:lnTo>
                  <a:pt x="4064182" y="695035"/>
                </a:lnTo>
                <a:close/>
                <a:moveTo>
                  <a:pt x="4216771" y="694072"/>
                </a:moveTo>
                <a:lnTo>
                  <a:pt x="4162318" y="724781"/>
                </a:lnTo>
                <a:lnTo>
                  <a:pt x="4189452" y="735148"/>
                </a:lnTo>
                <a:lnTo>
                  <a:pt x="4244674" y="706212"/>
                </a:lnTo>
                <a:close/>
                <a:moveTo>
                  <a:pt x="4609355" y="693969"/>
                </a:moveTo>
                <a:lnTo>
                  <a:pt x="4606880" y="694810"/>
                </a:lnTo>
                <a:lnTo>
                  <a:pt x="4641363" y="718418"/>
                </a:lnTo>
                <a:lnTo>
                  <a:pt x="4675802" y="738287"/>
                </a:lnTo>
                <a:lnTo>
                  <a:pt x="4676431" y="738105"/>
                </a:lnTo>
                <a:lnTo>
                  <a:pt x="4639240" y="714824"/>
                </a:lnTo>
                <a:close/>
                <a:moveTo>
                  <a:pt x="8643078" y="693807"/>
                </a:moveTo>
                <a:lnTo>
                  <a:pt x="8630875" y="702334"/>
                </a:lnTo>
                <a:lnTo>
                  <a:pt x="8576566" y="737772"/>
                </a:lnTo>
                <a:lnTo>
                  <a:pt x="8578586" y="738374"/>
                </a:lnTo>
                <a:lnTo>
                  <a:pt x="8630185" y="705309"/>
                </a:lnTo>
                <a:lnTo>
                  <a:pt x="8645619" y="694697"/>
                </a:lnTo>
                <a:close/>
                <a:moveTo>
                  <a:pt x="29392" y="693680"/>
                </a:moveTo>
                <a:lnTo>
                  <a:pt x="26968" y="694503"/>
                </a:lnTo>
                <a:lnTo>
                  <a:pt x="61201" y="717436"/>
                </a:lnTo>
                <a:lnTo>
                  <a:pt x="96138" y="737602"/>
                </a:lnTo>
                <a:lnTo>
                  <a:pt x="96719" y="737434"/>
                </a:lnTo>
                <a:lnTo>
                  <a:pt x="59118" y="713878"/>
                </a:lnTo>
                <a:close/>
                <a:moveTo>
                  <a:pt x="6820076" y="693462"/>
                </a:moveTo>
                <a:lnTo>
                  <a:pt x="6817827" y="694429"/>
                </a:lnTo>
                <a:lnTo>
                  <a:pt x="6853986" y="719162"/>
                </a:lnTo>
                <a:lnTo>
                  <a:pt x="6867943" y="727224"/>
                </a:lnTo>
                <a:lnTo>
                  <a:pt x="6870183" y="726380"/>
                </a:lnTo>
                <a:lnTo>
                  <a:pt x="6851863" y="715631"/>
                </a:lnTo>
                <a:close/>
                <a:moveTo>
                  <a:pt x="6513364" y="689417"/>
                </a:moveTo>
                <a:lnTo>
                  <a:pt x="6475810" y="713020"/>
                </a:lnTo>
                <a:lnTo>
                  <a:pt x="6492358" y="720187"/>
                </a:lnTo>
                <a:lnTo>
                  <a:pt x="6530238" y="697554"/>
                </a:lnTo>
                <a:close/>
                <a:moveTo>
                  <a:pt x="2010490" y="688966"/>
                </a:moveTo>
                <a:lnTo>
                  <a:pt x="1978784" y="706836"/>
                </a:lnTo>
                <a:lnTo>
                  <a:pt x="2003553" y="718750"/>
                </a:lnTo>
                <a:lnTo>
                  <a:pt x="2035498" y="702004"/>
                </a:lnTo>
                <a:close/>
                <a:moveTo>
                  <a:pt x="1931179" y="688929"/>
                </a:moveTo>
                <a:lnTo>
                  <a:pt x="1892670" y="713128"/>
                </a:lnTo>
                <a:lnTo>
                  <a:pt x="1909807" y="720553"/>
                </a:lnTo>
                <a:lnTo>
                  <a:pt x="1948637" y="697347"/>
                </a:lnTo>
                <a:close/>
                <a:moveTo>
                  <a:pt x="6736328" y="688537"/>
                </a:moveTo>
                <a:lnTo>
                  <a:pt x="6720638" y="696026"/>
                </a:lnTo>
                <a:lnTo>
                  <a:pt x="6756123" y="717034"/>
                </a:lnTo>
                <a:lnTo>
                  <a:pt x="6771462" y="710412"/>
                </a:lnTo>
                <a:close/>
                <a:moveTo>
                  <a:pt x="6654224" y="688342"/>
                </a:moveTo>
                <a:lnTo>
                  <a:pt x="6627773" y="702233"/>
                </a:lnTo>
                <a:lnTo>
                  <a:pt x="6661667" y="719889"/>
                </a:lnTo>
                <a:lnTo>
                  <a:pt x="6663457" y="719026"/>
                </a:lnTo>
                <a:lnTo>
                  <a:pt x="6688039" y="707293"/>
                </a:lnTo>
                <a:close/>
                <a:moveTo>
                  <a:pt x="2069922" y="687924"/>
                </a:moveTo>
                <a:lnTo>
                  <a:pt x="2044403" y="701326"/>
                </a:lnTo>
                <a:lnTo>
                  <a:pt x="2076252" y="717930"/>
                </a:lnTo>
                <a:lnTo>
                  <a:pt x="2083167" y="714596"/>
                </a:lnTo>
                <a:lnTo>
                  <a:pt x="2101768" y="705744"/>
                </a:lnTo>
                <a:close/>
                <a:moveTo>
                  <a:pt x="6592264" y="687691"/>
                </a:moveTo>
                <a:lnTo>
                  <a:pt x="6559024" y="706388"/>
                </a:lnTo>
                <a:lnTo>
                  <a:pt x="6587001" y="719845"/>
                </a:lnTo>
                <a:lnTo>
                  <a:pt x="6587483" y="720075"/>
                </a:lnTo>
                <a:lnTo>
                  <a:pt x="6620831" y="702585"/>
                </a:lnTo>
                <a:close/>
                <a:moveTo>
                  <a:pt x="2151571" y="686568"/>
                </a:moveTo>
                <a:lnTo>
                  <a:pt x="2135790" y="694099"/>
                </a:lnTo>
                <a:lnTo>
                  <a:pt x="2177998" y="719088"/>
                </a:lnTo>
                <a:lnTo>
                  <a:pt x="2193238" y="712510"/>
                </a:lnTo>
                <a:close/>
                <a:moveTo>
                  <a:pt x="8765201" y="686507"/>
                </a:moveTo>
                <a:lnTo>
                  <a:pt x="8716934" y="715382"/>
                </a:lnTo>
                <a:lnTo>
                  <a:pt x="8739074" y="723149"/>
                </a:lnTo>
                <a:lnTo>
                  <a:pt x="8787131" y="696050"/>
                </a:lnTo>
                <a:close/>
                <a:moveTo>
                  <a:pt x="4479719" y="686506"/>
                </a:moveTo>
                <a:lnTo>
                  <a:pt x="4462213" y="694023"/>
                </a:lnTo>
                <a:lnTo>
                  <a:pt x="4515704" y="723978"/>
                </a:lnTo>
                <a:lnTo>
                  <a:pt x="4532303" y="717697"/>
                </a:lnTo>
                <a:close/>
                <a:moveTo>
                  <a:pt x="4292355" y="685877"/>
                </a:moveTo>
                <a:lnTo>
                  <a:pt x="4254068" y="705979"/>
                </a:lnTo>
                <a:lnTo>
                  <a:pt x="4289238" y="721220"/>
                </a:lnTo>
                <a:lnTo>
                  <a:pt x="4294925" y="718478"/>
                </a:lnTo>
                <a:lnTo>
                  <a:pt x="4327609" y="702876"/>
                </a:lnTo>
                <a:close/>
                <a:moveTo>
                  <a:pt x="9060068" y="685842"/>
                </a:moveTo>
                <a:lnTo>
                  <a:pt x="9044434" y="692573"/>
                </a:lnTo>
                <a:lnTo>
                  <a:pt x="9098742" y="723234"/>
                </a:lnTo>
                <a:lnTo>
                  <a:pt x="9113395" y="717690"/>
                </a:lnTo>
                <a:close/>
                <a:moveTo>
                  <a:pt x="8872997" y="685015"/>
                </a:moveTo>
                <a:lnTo>
                  <a:pt x="8826850" y="709241"/>
                </a:lnTo>
                <a:lnTo>
                  <a:pt x="8862618" y="724777"/>
                </a:lnTo>
                <a:lnTo>
                  <a:pt x="8875681" y="718478"/>
                </a:lnTo>
                <a:lnTo>
                  <a:pt x="8909235" y="702486"/>
                </a:lnTo>
                <a:close/>
                <a:moveTo>
                  <a:pt x="4374090" y="684885"/>
                </a:moveTo>
                <a:lnTo>
                  <a:pt x="4337043" y="702542"/>
                </a:lnTo>
                <a:lnTo>
                  <a:pt x="4374323" y="720489"/>
                </a:lnTo>
                <a:lnTo>
                  <a:pt x="4382159" y="724226"/>
                </a:lnTo>
                <a:lnTo>
                  <a:pt x="4419075" y="708333"/>
                </a:lnTo>
                <a:close/>
                <a:moveTo>
                  <a:pt x="8955811" y="684568"/>
                </a:moveTo>
                <a:lnTo>
                  <a:pt x="8918092" y="702574"/>
                </a:lnTo>
                <a:lnTo>
                  <a:pt x="8955261" y="720470"/>
                </a:lnTo>
                <a:lnTo>
                  <a:pt x="8962634" y="724029"/>
                </a:lnTo>
                <a:lnTo>
                  <a:pt x="9000166" y="707870"/>
                </a:lnTo>
                <a:close/>
                <a:moveTo>
                  <a:pt x="4189988" y="682415"/>
                </a:moveTo>
                <a:lnTo>
                  <a:pt x="4135193" y="715186"/>
                </a:lnTo>
                <a:lnTo>
                  <a:pt x="4157201" y="722892"/>
                </a:lnTo>
                <a:lnTo>
                  <a:pt x="4211973" y="691980"/>
                </a:lnTo>
                <a:close/>
                <a:moveTo>
                  <a:pt x="6497914" y="681968"/>
                </a:moveTo>
                <a:lnTo>
                  <a:pt x="6460486" y="706382"/>
                </a:lnTo>
                <a:lnTo>
                  <a:pt x="6470667" y="710792"/>
                </a:lnTo>
                <a:lnTo>
                  <a:pt x="6508476" y="687060"/>
                </a:lnTo>
                <a:close/>
                <a:moveTo>
                  <a:pt x="1915207" y="681228"/>
                </a:moveTo>
                <a:lnTo>
                  <a:pt x="1876829" y="706263"/>
                </a:lnTo>
                <a:lnTo>
                  <a:pt x="1887643" y="710949"/>
                </a:lnTo>
                <a:lnTo>
                  <a:pt x="1926400" y="686624"/>
                </a:lnTo>
                <a:close/>
                <a:moveTo>
                  <a:pt x="6753113" y="680526"/>
                </a:moveTo>
                <a:lnTo>
                  <a:pt x="6740179" y="686699"/>
                </a:lnTo>
                <a:lnTo>
                  <a:pt x="6775461" y="708685"/>
                </a:lnTo>
                <a:lnTo>
                  <a:pt x="6788191" y="703190"/>
                </a:lnTo>
                <a:close/>
                <a:moveTo>
                  <a:pt x="2168422" y="678525"/>
                </a:moveTo>
                <a:lnTo>
                  <a:pt x="2155424" y="684729"/>
                </a:lnTo>
                <a:lnTo>
                  <a:pt x="2197235" y="710784"/>
                </a:lnTo>
                <a:lnTo>
                  <a:pt x="2209894" y="705320"/>
                </a:lnTo>
                <a:close/>
                <a:moveTo>
                  <a:pt x="1989400" y="677937"/>
                </a:moveTo>
                <a:lnTo>
                  <a:pt x="1957892" y="696787"/>
                </a:lnTo>
                <a:lnTo>
                  <a:pt x="1974621" y="704834"/>
                </a:lnTo>
                <a:lnTo>
                  <a:pt x="2006472" y="686871"/>
                </a:lnTo>
                <a:lnTo>
                  <a:pt x="2002433" y="684765"/>
                </a:lnTo>
                <a:close/>
                <a:moveTo>
                  <a:pt x="8744441" y="677473"/>
                </a:moveTo>
                <a:lnTo>
                  <a:pt x="8695840" y="707981"/>
                </a:lnTo>
                <a:lnTo>
                  <a:pt x="8712058" y="713671"/>
                </a:lnTo>
                <a:lnTo>
                  <a:pt x="8760764" y="684576"/>
                </a:lnTo>
                <a:close/>
                <a:moveTo>
                  <a:pt x="6572079" y="677136"/>
                </a:moveTo>
                <a:lnTo>
                  <a:pt x="6539161" y="696834"/>
                </a:lnTo>
                <a:lnTo>
                  <a:pt x="6554836" y="704374"/>
                </a:lnTo>
                <a:lnTo>
                  <a:pt x="6588184" y="685564"/>
                </a:lnTo>
                <a:lnTo>
                  <a:pt x="6584030" y="683398"/>
                </a:lnTo>
                <a:close/>
                <a:moveTo>
                  <a:pt x="4503658" y="676226"/>
                </a:moveTo>
                <a:lnTo>
                  <a:pt x="4484010" y="684663"/>
                </a:lnTo>
                <a:lnTo>
                  <a:pt x="4536845" y="715978"/>
                </a:lnTo>
                <a:lnTo>
                  <a:pt x="4555952" y="708747"/>
                </a:lnTo>
                <a:close/>
                <a:moveTo>
                  <a:pt x="6485370" y="675920"/>
                </a:moveTo>
                <a:lnTo>
                  <a:pt x="6452913" y="697817"/>
                </a:lnTo>
                <a:lnTo>
                  <a:pt x="6447898" y="700929"/>
                </a:lnTo>
                <a:lnTo>
                  <a:pt x="6455868" y="704382"/>
                </a:lnTo>
                <a:lnTo>
                  <a:pt x="6493434" y="679808"/>
                </a:lnTo>
                <a:close/>
                <a:moveTo>
                  <a:pt x="9083688" y="675673"/>
                </a:moveTo>
                <a:lnTo>
                  <a:pt x="9064877" y="683771"/>
                </a:lnTo>
                <a:lnTo>
                  <a:pt x="9118496" y="715759"/>
                </a:lnTo>
                <a:lnTo>
                  <a:pt x="9136574" y="708918"/>
                </a:lnTo>
                <a:close/>
                <a:moveTo>
                  <a:pt x="6678637" y="675575"/>
                </a:moveTo>
                <a:lnTo>
                  <a:pt x="6664779" y="682799"/>
                </a:lnTo>
                <a:lnTo>
                  <a:pt x="6657563" y="686588"/>
                </a:lnTo>
                <a:lnTo>
                  <a:pt x="6691561" y="705612"/>
                </a:lnTo>
                <a:lnTo>
                  <a:pt x="6712453" y="695641"/>
                </a:lnTo>
                <a:close/>
                <a:moveTo>
                  <a:pt x="1902719" y="675206"/>
                </a:moveTo>
                <a:lnTo>
                  <a:pt x="1872769" y="695411"/>
                </a:lnTo>
                <a:lnTo>
                  <a:pt x="1864141" y="700765"/>
                </a:lnTo>
                <a:lnTo>
                  <a:pt x="1872215" y="704263"/>
                </a:lnTo>
                <a:lnTo>
                  <a:pt x="1910718" y="679063"/>
                </a:lnTo>
                <a:close/>
                <a:moveTo>
                  <a:pt x="2095013" y="674787"/>
                </a:moveTo>
                <a:lnTo>
                  <a:pt x="2084592" y="680220"/>
                </a:lnTo>
                <a:lnTo>
                  <a:pt x="2073834" y="685869"/>
                </a:lnTo>
                <a:lnTo>
                  <a:pt x="2105867" y="703793"/>
                </a:lnTo>
                <a:lnTo>
                  <a:pt x="2127000" y="693737"/>
                </a:lnTo>
                <a:close/>
                <a:moveTo>
                  <a:pt x="6765297" y="674710"/>
                </a:moveTo>
                <a:lnTo>
                  <a:pt x="6757837" y="678271"/>
                </a:lnTo>
                <a:lnTo>
                  <a:pt x="6793062" y="701087"/>
                </a:lnTo>
                <a:lnTo>
                  <a:pt x="6800178" y="698014"/>
                </a:lnTo>
                <a:close/>
                <a:moveTo>
                  <a:pt x="4169306" y="673417"/>
                </a:moveTo>
                <a:lnTo>
                  <a:pt x="4114378" y="707897"/>
                </a:lnTo>
                <a:lnTo>
                  <a:pt x="4130612" y="713581"/>
                </a:lnTo>
                <a:lnTo>
                  <a:pt x="4185821" y="680602"/>
                </a:lnTo>
                <a:close/>
                <a:moveTo>
                  <a:pt x="2180665" y="672681"/>
                </a:moveTo>
                <a:lnTo>
                  <a:pt x="2173150" y="676268"/>
                </a:lnTo>
                <a:lnTo>
                  <a:pt x="2214761" y="703220"/>
                </a:lnTo>
                <a:lnTo>
                  <a:pt x="2221817" y="700174"/>
                </a:lnTo>
                <a:close/>
                <a:moveTo>
                  <a:pt x="2041026" y="671755"/>
                </a:moveTo>
                <a:lnTo>
                  <a:pt x="2015394" y="686202"/>
                </a:lnTo>
                <a:lnTo>
                  <a:pt x="2040587" y="699336"/>
                </a:lnTo>
                <a:lnTo>
                  <a:pt x="2066263" y="685876"/>
                </a:lnTo>
                <a:close/>
                <a:moveTo>
                  <a:pt x="6475738" y="671275"/>
                </a:moveTo>
                <a:lnTo>
                  <a:pt x="6437437" y="696398"/>
                </a:lnTo>
                <a:lnTo>
                  <a:pt x="6442341" y="698522"/>
                </a:lnTo>
                <a:lnTo>
                  <a:pt x="6480941" y="673784"/>
                </a:lnTo>
                <a:close/>
                <a:moveTo>
                  <a:pt x="8728364" y="670686"/>
                </a:moveTo>
                <a:lnTo>
                  <a:pt x="8679836" y="702367"/>
                </a:lnTo>
                <a:lnTo>
                  <a:pt x="8690189" y="705999"/>
                </a:lnTo>
                <a:lnTo>
                  <a:pt x="8739244" y="675211"/>
                </a:lnTo>
                <a:lnTo>
                  <a:pt x="8734059" y="672955"/>
                </a:lnTo>
                <a:close/>
                <a:moveTo>
                  <a:pt x="6622608" y="670622"/>
                </a:moveTo>
                <a:lnTo>
                  <a:pt x="6595915" y="685637"/>
                </a:lnTo>
                <a:lnTo>
                  <a:pt x="6624628" y="700594"/>
                </a:lnTo>
                <a:lnTo>
                  <a:pt x="6651210" y="686652"/>
                </a:lnTo>
                <a:close/>
                <a:moveTo>
                  <a:pt x="1893054" y="670546"/>
                </a:moveTo>
                <a:lnTo>
                  <a:pt x="1853808" y="696288"/>
                </a:lnTo>
                <a:lnTo>
                  <a:pt x="1858625" y="698374"/>
                </a:lnTo>
                <a:lnTo>
                  <a:pt x="1898185" y="673020"/>
                </a:lnTo>
                <a:close/>
                <a:moveTo>
                  <a:pt x="6774968" y="670094"/>
                </a:moveTo>
                <a:lnTo>
                  <a:pt x="6769686" y="672616"/>
                </a:lnTo>
                <a:lnTo>
                  <a:pt x="6804762" y="696035"/>
                </a:lnTo>
                <a:lnTo>
                  <a:pt x="6809746" y="693883"/>
                </a:lnTo>
                <a:close/>
                <a:moveTo>
                  <a:pt x="4259447" y="670008"/>
                </a:moveTo>
                <a:lnTo>
                  <a:pt x="4221039" y="691666"/>
                </a:lnTo>
                <a:lnTo>
                  <a:pt x="4249170" y="703856"/>
                </a:lnTo>
                <a:lnTo>
                  <a:pt x="4287737" y="683650"/>
                </a:lnTo>
                <a:close/>
                <a:moveTo>
                  <a:pt x="8841119" y="669646"/>
                </a:moveTo>
                <a:lnTo>
                  <a:pt x="8795238" y="695510"/>
                </a:lnTo>
                <a:lnTo>
                  <a:pt x="8823377" y="707733"/>
                </a:lnTo>
                <a:lnTo>
                  <a:pt x="8869737" y="683443"/>
                </a:lnTo>
                <a:close/>
                <a:moveTo>
                  <a:pt x="4521541" y="668546"/>
                </a:moveTo>
                <a:lnTo>
                  <a:pt x="4507739" y="674473"/>
                </a:lnTo>
                <a:lnTo>
                  <a:pt x="4560164" y="707153"/>
                </a:lnTo>
                <a:lnTo>
                  <a:pt x="4560636" y="706975"/>
                </a:lnTo>
                <a:lnTo>
                  <a:pt x="4560847" y="707579"/>
                </a:lnTo>
                <a:lnTo>
                  <a:pt x="4562036" y="708320"/>
                </a:lnTo>
                <a:lnTo>
                  <a:pt x="4561060" y="706291"/>
                </a:lnTo>
                <a:lnTo>
                  <a:pt x="4573416" y="702093"/>
                </a:lnTo>
                <a:close/>
                <a:moveTo>
                  <a:pt x="4409318" y="668096"/>
                </a:moveTo>
                <a:lnTo>
                  <a:pt x="4378071" y="682988"/>
                </a:lnTo>
                <a:lnTo>
                  <a:pt x="4423249" y="706536"/>
                </a:lnTo>
                <a:lnTo>
                  <a:pt x="4454180" y="693219"/>
                </a:lnTo>
                <a:close/>
                <a:moveTo>
                  <a:pt x="2190378" y="668045"/>
                </a:moveTo>
                <a:lnTo>
                  <a:pt x="2185053" y="670587"/>
                </a:lnTo>
                <a:lnTo>
                  <a:pt x="2226402" y="698195"/>
                </a:lnTo>
                <a:lnTo>
                  <a:pt x="2231339" y="696064"/>
                </a:lnTo>
                <a:close/>
                <a:moveTo>
                  <a:pt x="8990945" y="667796"/>
                </a:moveTo>
                <a:lnTo>
                  <a:pt x="8960514" y="682323"/>
                </a:lnTo>
                <a:lnTo>
                  <a:pt x="9005170" y="705716"/>
                </a:lnTo>
                <a:lnTo>
                  <a:pt x="9035310" y="692740"/>
                </a:lnTo>
                <a:close/>
                <a:moveTo>
                  <a:pt x="6467688" y="667394"/>
                </a:moveTo>
                <a:lnTo>
                  <a:pt x="6430505" y="693396"/>
                </a:lnTo>
                <a:lnTo>
                  <a:pt x="6432811" y="694394"/>
                </a:lnTo>
                <a:lnTo>
                  <a:pt x="6470287" y="668647"/>
                </a:lnTo>
                <a:close/>
                <a:moveTo>
                  <a:pt x="6781856" y="666807"/>
                </a:moveTo>
                <a:lnTo>
                  <a:pt x="6779258" y="668047"/>
                </a:lnTo>
                <a:lnTo>
                  <a:pt x="6814212" y="691956"/>
                </a:lnTo>
                <a:lnTo>
                  <a:pt x="6816500" y="690968"/>
                </a:lnTo>
                <a:close/>
                <a:moveTo>
                  <a:pt x="1885038" y="666682"/>
                </a:moveTo>
                <a:lnTo>
                  <a:pt x="1846955" y="693318"/>
                </a:lnTo>
                <a:lnTo>
                  <a:pt x="1849258" y="694315"/>
                </a:lnTo>
                <a:lnTo>
                  <a:pt x="1887646" y="667939"/>
                </a:lnTo>
                <a:close/>
                <a:moveTo>
                  <a:pt x="4153785" y="666664"/>
                </a:moveTo>
                <a:lnTo>
                  <a:pt x="4130519" y="681945"/>
                </a:lnTo>
                <a:lnTo>
                  <a:pt x="4097647" y="702038"/>
                </a:lnTo>
                <a:lnTo>
                  <a:pt x="4108622" y="705881"/>
                </a:lnTo>
                <a:lnTo>
                  <a:pt x="4126893" y="695145"/>
                </a:lnTo>
                <a:lnTo>
                  <a:pt x="4164567" y="671355"/>
                </a:lnTo>
                <a:close/>
                <a:moveTo>
                  <a:pt x="1967190" y="666300"/>
                </a:moveTo>
                <a:lnTo>
                  <a:pt x="1935678" y="686102"/>
                </a:lnTo>
                <a:lnTo>
                  <a:pt x="1953282" y="694570"/>
                </a:lnTo>
                <a:lnTo>
                  <a:pt x="1984984" y="675623"/>
                </a:lnTo>
                <a:close/>
                <a:moveTo>
                  <a:pt x="6550716" y="665941"/>
                </a:moveTo>
                <a:lnTo>
                  <a:pt x="6517862" y="686590"/>
                </a:lnTo>
                <a:lnTo>
                  <a:pt x="6534884" y="694777"/>
                </a:lnTo>
                <a:lnTo>
                  <a:pt x="6567993" y="674995"/>
                </a:lnTo>
                <a:close/>
                <a:moveTo>
                  <a:pt x="8714536" y="665179"/>
                </a:moveTo>
                <a:lnTo>
                  <a:pt x="8666402" y="697654"/>
                </a:lnTo>
                <a:lnTo>
                  <a:pt x="8674852" y="700618"/>
                </a:lnTo>
                <a:lnTo>
                  <a:pt x="8723560" y="668773"/>
                </a:lnTo>
                <a:close/>
                <a:moveTo>
                  <a:pt x="6698707" y="665114"/>
                </a:moveTo>
                <a:lnTo>
                  <a:pt x="6682603" y="673508"/>
                </a:lnTo>
                <a:lnTo>
                  <a:pt x="6716624" y="693650"/>
                </a:lnTo>
                <a:lnTo>
                  <a:pt x="6732426" y="686108"/>
                </a:lnTo>
                <a:close/>
                <a:moveTo>
                  <a:pt x="2197300" y="664742"/>
                </a:moveTo>
                <a:lnTo>
                  <a:pt x="2194668" y="665998"/>
                </a:lnTo>
                <a:lnTo>
                  <a:pt x="2235806" y="694136"/>
                </a:lnTo>
                <a:lnTo>
                  <a:pt x="2238056" y="693165"/>
                </a:lnTo>
                <a:close/>
                <a:moveTo>
                  <a:pt x="2115496" y="664108"/>
                </a:moveTo>
                <a:lnTo>
                  <a:pt x="2099349" y="672526"/>
                </a:lnTo>
                <a:lnTo>
                  <a:pt x="2131533" y="691579"/>
                </a:lnTo>
                <a:lnTo>
                  <a:pt x="2147452" y="684003"/>
                </a:lnTo>
                <a:close/>
                <a:moveTo>
                  <a:pt x="4334272" y="664010"/>
                </a:moveTo>
                <a:lnTo>
                  <a:pt x="4297175" y="683351"/>
                </a:lnTo>
                <a:lnTo>
                  <a:pt x="4332693" y="700449"/>
                </a:lnTo>
                <a:lnTo>
                  <a:pt x="4369891" y="682692"/>
                </a:lnTo>
                <a:close/>
                <a:moveTo>
                  <a:pt x="8914935" y="663135"/>
                </a:moveTo>
                <a:lnTo>
                  <a:pt x="8877379" y="682715"/>
                </a:lnTo>
                <a:lnTo>
                  <a:pt x="8877123" y="682849"/>
                </a:lnTo>
                <a:lnTo>
                  <a:pt x="8913594" y="700409"/>
                </a:lnTo>
                <a:lnTo>
                  <a:pt x="8951536" y="682325"/>
                </a:lnTo>
                <a:close/>
                <a:moveTo>
                  <a:pt x="4535782" y="662431"/>
                </a:moveTo>
                <a:lnTo>
                  <a:pt x="4525744" y="666741"/>
                </a:lnTo>
                <a:lnTo>
                  <a:pt x="4578867" y="700241"/>
                </a:lnTo>
                <a:lnTo>
                  <a:pt x="4587871" y="697182"/>
                </a:lnTo>
                <a:close/>
                <a:moveTo>
                  <a:pt x="8704240" y="661078"/>
                </a:moveTo>
                <a:lnTo>
                  <a:pt x="8700506" y="663669"/>
                </a:lnTo>
                <a:lnTo>
                  <a:pt x="8655218" y="693730"/>
                </a:lnTo>
                <a:lnTo>
                  <a:pt x="8660452" y="695567"/>
                </a:lnTo>
                <a:lnTo>
                  <a:pt x="8698477" y="670925"/>
                </a:lnTo>
                <a:lnTo>
                  <a:pt x="8709766" y="663279"/>
                </a:lnTo>
                <a:close/>
                <a:moveTo>
                  <a:pt x="4139361" y="660847"/>
                </a:moveTo>
                <a:lnTo>
                  <a:pt x="4084916" y="697580"/>
                </a:lnTo>
                <a:lnTo>
                  <a:pt x="4093373" y="700541"/>
                </a:lnTo>
                <a:lnTo>
                  <a:pt x="4148513" y="664491"/>
                </a:lnTo>
                <a:close/>
                <a:moveTo>
                  <a:pt x="2019690" y="659816"/>
                </a:moveTo>
                <a:lnTo>
                  <a:pt x="1994163" y="675087"/>
                </a:lnTo>
                <a:lnTo>
                  <a:pt x="2004555" y="680551"/>
                </a:lnTo>
                <a:lnTo>
                  <a:pt x="2011375" y="684106"/>
                </a:lnTo>
                <a:lnTo>
                  <a:pt x="2037137" y="669578"/>
                </a:lnTo>
                <a:close/>
                <a:moveTo>
                  <a:pt x="6602137" y="659150"/>
                </a:moveTo>
                <a:lnTo>
                  <a:pt x="6575619" y="675018"/>
                </a:lnTo>
                <a:lnTo>
                  <a:pt x="6586152" y="680551"/>
                </a:lnTo>
                <a:lnTo>
                  <a:pt x="6591829" y="683508"/>
                </a:lnTo>
                <a:lnTo>
                  <a:pt x="6618628" y="668392"/>
                </a:lnTo>
                <a:close/>
                <a:moveTo>
                  <a:pt x="4545879" y="658095"/>
                </a:moveTo>
                <a:lnTo>
                  <a:pt x="4540351" y="660469"/>
                </a:lnTo>
                <a:lnTo>
                  <a:pt x="4592847" y="695491"/>
                </a:lnTo>
                <a:lnTo>
                  <a:pt x="4597963" y="693753"/>
                </a:lnTo>
                <a:close/>
                <a:moveTo>
                  <a:pt x="1951051" y="657844"/>
                </a:moveTo>
                <a:lnTo>
                  <a:pt x="1919593" y="678366"/>
                </a:lnTo>
                <a:lnTo>
                  <a:pt x="1930896" y="683802"/>
                </a:lnTo>
                <a:lnTo>
                  <a:pt x="1962608" y="663899"/>
                </a:lnTo>
                <a:close/>
                <a:moveTo>
                  <a:pt x="6535061" y="657738"/>
                </a:moveTo>
                <a:lnTo>
                  <a:pt x="6502302" y="679106"/>
                </a:lnTo>
                <a:lnTo>
                  <a:pt x="6512972" y="684238"/>
                </a:lnTo>
                <a:lnTo>
                  <a:pt x="6546032" y="663487"/>
                </a:lnTo>
                <a:close/>
                <a:moveTo>
                  <a:pt x="4431144" y="657693"/>
                </a:moveTo>
                <a:lnTo>
                  <a:pt x="4412882" y="666397"/>
                </a:lnTo>
                <a:lnTo>
                  <a:pt x="4457910" y="691613"/>
                </a:lnTo>
                <a:lnTo>
                  <a:pt x="4475535" y="684024"/>
                </a:lnTo>
                <a:close/>
                <a:moveTo>
                  <a:pt x="2066069" y="657639"/>
                </a:moveTo>
                <a:lnTo>
                  <a:pt x="2044804" y="669625"/>
                </a:lnTo>
                <a:lnTo>
                  <a:pt x="2070178" y="683824"/>
                </a:lnTo>
                <a:lnTo>
                  <a:pt x="2082510" y="677359"/>
                </a:lnTo>
                <a:lnTo>
                  <a:pt x="2091447" y="672674"/>
                </a:lnTo>
                <a:close/>
                <a:moveTo>
                  <a:pt x="9012568" y="657474"/>
                </a:moveTo>
                <a:lnTo>
                  <a:pt x="8996150" y="665312"/>
                </a:lnTo>
                <a:lnTo>
                  <a:pt x="9040655" y="690439"/>
                </a:lnTo>
                <a:lnTo>
                  <a:pt x="9056408" y="683656"/>
                </a:lnTo>
                <a:close/>
                <a:moveTo>
                  <a:pt x="8695117" y="657444"/>
                </a:moveTo>
                <a:lnTo>
                  <a:pt x="8647209" y="690920"/>
                </a:lnTo>
                <a:lnTo>
                  <a:pt x="8649793" y="691827"/>
                </a:lnTo>
                <a:lnTo>
                  <a:pt x="8698083" y="658625"/>
                </a:lnTo>
                <a:close/>
                <a:moveTo>
                  <a:pt x="4232474" y="657002"/>
                </a:moveTo>
                <a:lnTo>
                  <a:pt x="4194069" y="679975"/>
                </a:lnTo>
                <a:lnTo>
                  <a:pt x="4216221" y="689578"/>
                </a:lnTo>
                <a:lnTo>
                  <a:pt x="4254836" y="667785"/>
                </a:lnTo>
                <a:close/>
                <a:moveTo>
                  <a:pt x="8814686" y="656903"/>
                </a:moveTo>
                <a:lnTo>
                  <a:pt x="8769116" y="684164"/>
                </a:lnTo>
                <a:lnTo>
                  <a:pt x="8791200" y="693756"/>
                </a:lnTo>
                <a:lnTo>
                  <a:pt x="8837259" y="667785"/>
                </a:lnTo>
                <a:close/>
                <a:moveTo>
                  <a:pt x="4129453" y="656901"/>
                </a:moveTo>
                <a:lnTo>
                  <a:pt x="4119699" y="663669"/>
                </a:lnTo>
                <a:lnTo>
                  <a:pt x="4074225" y="693836"/>
                </a:lnTo>
                <a:lnTo>
                  <a:pt x="4079516" y="695689"/>
                </a:lnTo>
                <a:lnTo>
                  <a:pt x="4117730" y="670925"/>
                </a:lnTo>
                <a:lnTo>
                  <a:pt x="4135110" y="659154"/>
                </a:lnTo>
                <a:close/>
                <a:moveTo>
                  <a:pt x="6647086" y="656853"/>
                </a:moveTo>
                <a:lnTo>
                  <a:pt x="6625811" y="668821"/>
                </a:lnTo>
                <a:lnTo>
                  <a:pt x="6654549" y="684901"/>
                </a:lnTo>
                <a:lnTo>
                  <a:pt x="6662656" y="680649"/>
                </a:lnTo>
                <a:lnTo>
                  <a:pt x="6675654" y="673805"/>
                </a:lnTo>
                <a:close/>
                <a:moveTo>
                  <a:pt x="6715617" y="656300"/>
                </a:moveTo>
                <a:lnTo>
                  <a:pt x="6702429" y="663174"/>
                </a:lnTo>
                <a:lnTo>
                  <a:pt x="6736279" y="684268"/>
                </a:lnTo>
                <a:lnTo>
                  <a:pt x="6749292" y="678057"/>
                </a:lnTo>
                <a:close/>
                <a:moveTo>
                  <a:pt x="2132438" y="655276"/>
                </a:moveTo>
                <a:lnTo>
                  <a:pt x="2119219" y="662168"/>
                </a:lnTo>
                <a:lnTo>
                  <a:pt x="2151312" y="682166"/>
                </a:lnTo>
                <a:lnTo>
                  <a:pt x="2164410" y="675933"/>
                </a:lnTo>
                <a:close/>
                <a:moveTo>
                  <a:pt x="4553350" y="654887"/>
                </a:moveTo>
                <a:lnTo>
                  <a:pt x="4550409" y="656150"/>
                </a:lnTo>
                <a:lnTo>
                  <a:pt x="4602890" y="692079"/>
                </a:lnTo>
                <a:lnTo>
                  <a:pt x="4605416" y="691220"/>
                </a:lnTo>
                <a:close/>
                <a:moveTo>
                  <a:pt x="4120215" y="653222"/>
                </a:moveTo>
                <a:lnTo>
                  <a:pt x="4066189" y="691022"/>
                </a:lnTo>
                <a:lnTo>
                  <a:pt x="4068729" y="691912"/>
                </a:lnTo>
                <a:lnTo>
                  <a:pt x="4123275" y="654441"/>
                </a:lnTo>
                <a:close/>
                <a:moveTo>
                  <a:pt x="1938333" y="651181"/>
                </a:moveTo>
                <a:lnTo>
                  <a:pt x="1907009" y="672312"/>
                </a:lnTo>
                <a:lnTo>
                  <a:pt x="1915092" y="676200"/>
                </a:lnTo>
                <a:lnTo>
                  <a:pt x="1946656" y="655542"/>
                </a:lnTo>
                <a:close/>
                <a:moveTo>
                  <a:pt x="6522261" y="651030"/>
                </a:moveTo>
                <a:lnTo>
                  <a:pt x="6489660" y="673025"/>
                </a:lnTo>
                <a:lnTo>
                  <a:pt x="6497810" y="676945"/>
                </a:lnTo>
                <a:lnTo>
                  <a:pt x="6530680" y="655442"/>
                </a:lnTo>
                <a:close/>
                <a:moveTo>
                  <a:pt x="6728045" y="649822"/>
                </a:moveTo>
                <a:lnTo>
                  <a:pt x="6720215" y="653904"/>
                </a:lnTo>
                <a:lnTo>
                  <a:pt x="6754021" y="675800"/>
                </a:lnTo>
                <a:lnTo>
                  <a:pt x="6761550" y="672207"/>
                </a:lnTo>
                <a:close/>
                <a:moveTo>
                  <a:pt x="2144894" y="648782"/>
                </a:moveTo>
                <a:lnTo>
                  <a:pt x="2137038" y="652878"/>
                </a:lnTo>
                <a:lnTo>
                  <a:pt x="2169150" y="673677"/>
                </a:lnTo>
                <a:lnTo>
                  <a:pt x="2176746" y="670062"/>
                </a:lnTo>
                <a:close/>
                <a:moveTo>
                  <a:pt x="1997384" y="647327"/>
                </a:moveTo>
                <a:lnTo>
                  <a:pt x="1971863" y="663364"/>
                </a:lnTo>
                <a:lnTo>
                  <a:pt x="1989756" y="672771"/>
                </a:lnTo>
                <a:lnTo>
                  <a:pt x="2015425" y="657430"/>
                </a:lnTo>
                <a:lnTo>
                  <a:pt x="2001584" y="649685"/>
                </a:lnTo>
                <a:close/>
                <a:moveTo>
                  <a:pt x="6580670" y="647115"/>
                </a:moveTo>
                <a:lnTo>
                  <a:pt x="6554186" y="663760"/>
                </a:lnTo>
                <a:lnTo>
                  <a:pt x="6571539" y="672875"/>
                </a:lnTo>
                <a:lnTo>
                  <a:pt x="6598202" y="656944"/>
                </a:lnTo>
                <a:lnTo>
                  <a:pt x="6584030" y="649001"/>
                </a:lnTo>
                <a:close/>
                <a:moveTo>
                  <a:pt x="4211541" y="646905"/>
                </a:moveTo>
                <a:lnTo>
                  <a:pt x="4173239" y="670948"/>
                </a:lnTo>
                <a:lnTo>
                  <a:pt x="4189898" y="678167"/>
                </a:lnTo>
                <a:lnTo>
                  <a:pt x="4228516" y="655093"/>
                </a:lnTo>
                <a:close/>
                <a:moveTo>
                  <a:pt x="8793490" y="646684"/>
                </a:moveTo>
                <a:lnTo>
                  <a:pt x="8748232" y="675093"/>
                </a:lnTo>
                <a:lnTo>
                  <a:pt x="8764680" y="682237"/>
                </a:lnTo>
                <a:lnTo>
                  <a:pt x="8810484" y="654877"/>
                </a:lnTo>
                <a:close/>
                <a:moveTo>
                  <a:pt x="4301041" y="646582"/>
                </a:moveTo>
                <a:lnTo>
                  <a:pt x="4294076" y="650482"/>
                </a:lnTo>
                <a:lnTo>
                  <a:pt x="4264057" y="667409"/>
                </a:lnTo>
                <a:lnTo>
                  <a:pt x="4292553" y="681126"/>
                </a:lnTo>
                <a:lnTo>
                  <a:pt x="4293651" y="680551"/>
                </a:lnTo>
                <a:lnTo>
                  <a:pt x="4329809" y="661670"/>
                </a:lnTo>
                <a:close/>
                <a:moveTo>
                  <a:pt x="8882698" y="646233"/>
                </a:moveTo>
                <a:lnTo>
                  <a:pt x="8876530" y="649685"/>
                </a:lnTo>
                <a:lnTo>
                  <a:pt x="8845072" y="667418"/>
                </a:lnTo>
                <a:lnTo>
                  <a:pt x="8873865" y="681280"/>
                </a:lnTo>
                <a:lnTo>
                  <a:pt x="8875257" y="680551"/>
                </a:lnTo>
                <a:lnTo>
                  <a:pt x="8911807" y="661495"/>
                </a:lnTo>
                <a:close/>
                <a:moveTo>
                  <a:pt x="1928874" y="646225"/>
                </a:moveTo>
                <a:lnTo>
                  <a:pt x="1907219" y="661256"/>
                </a:lnTo>
                <a:lnTo>
                  <a:pt x="1897405" y="667693"/>
                </a:lnTo>
                <a:lnTo>
                  <a:pt x="1902599" y="670191"/>
                </a:lnTo>
                <a:lnTo>
                  <a:pt x="1905215" y="668514"/>
                </a:lnTo>
                <a:lnTo>
                  <a:pt x="1934089" y="648957"/>
                </a:lnTo>
                <a:close/>
                <a:moveTo>
                  <a:pt x="4455326" y="646167"/>
                </a:moveTo>
                <a:lnTo>
                  <a:pt x="4435224" y="655748"/>
                </a:lnTo>
                <a:lnTo>
                  <a:pt x="4479820" y="682180"/>
                </a:lnTo>
                <a:lnTo>
                  <a:pt x="4499564" y="673679"/>
                </a:lnTo>
                <a:close/>
                <a:moveTo>
                  <a:pt x="2086567" y="646098"/>
                </a:moveTo>
                <a:lnTo>
                  <a:pt x="2083186" y="647991"/>
                </a:lnTo>
                <a:lnTo>
                  <a:pt x="2070235" y="655291"/>
                </a:lnTo>
                <a:lnTo>
                  <a:pt x="2095770" y="670408"/>
                </a:lnTo>
                <a:lnTo>
                  <a:pt x="2111972" y="661915"/>
                </a:lnTo>
                <a:close/>
                <a:moveTo>
                  <a:pt x="6512733" y="646038"/>
                </a:moveTo>
                <a:lnTo>
                  <a:pt x="6487342" y="663664"/>
                </a:lnTo>
                <a:lnTo>
                  <a:pt x="6480089" y="668421"/>
                </a:lnTo>
                <a:lnTo>
                  <a:pt x="6485356" y="670955"/>
                </a:lnTo>
                <a:lnTo>
                  <a:pt x="6485461" y="670887"/>
                </a:lnTo>
                <a:lnTo>
                  <a:pt x="6518038" y="648818"/>
                </a:lnTo>
                <a:close/>
                <a:moveTo>
                  <a:pt x="9036537" y="646032"/>
                </a:moveTo>
                <a:lnTo>
                  <a:pt x="9017139" y="655292"/>
                </a:lnTo>
                <a:lnTo>
                  <a:pt x="9061215" y="681587"/>
                </a:lnTo>
                <a:lnTo>
                  <a:pt x="9080137" y="673440"/>
                </a:lnTo>
                <a:close/>
                <a:moveTo>
                  <a:pt x="4369361" y="645717"/>
                </a:moveTo>
                <a:lnTo>
                  <a:pt x="4338130" y="661999"/>
                </a:lnTo>
                <a:lnTo>
                  <a:pt x="4373584" y="680649"/>
                </a:lnTo>
                <a:lnTo>
                  <a:pt x="4373864" y="680795"/>
                </a:lnTo>
                <a:lnTo>
                  <a:pt x="4405245" y="665815"/>
                </a:lnTo>
                <a:lnTo>
                  <a:pt x="4370821" y="646537"/>
                </a:lnTo>
                <a:close/>
                <a:moveTo>
                  <a:pt x="6667241" y="645524"/>
                </a:moveTo>
                <a:lnTo>
                  <a:pt x="6664135" y="647263"/>
                </a:lnTo>
                <a:lnTo>
                  <a:pt x="6650873" y="654723"/>
                </a:lnTo>
                <a:lnTo>
                  <a:pt x="6679596" y="671728"/>
                </a:lnTo>
                <a:lnTo>
                  <a:pt x="6695706" y="663246"/>
                </a:lnTo>
                <a:close/>
                <a:moveTo>
                  <a:pt x="2044594" y="644916"/>
                </a:moveTo>
                <a:lnTo>
                  <a:pt x="2023354" y="657623"/>
                </a:lnTo>
                <a:lnTo>
                  <a:pt x="2040914" y="667449"/>
                </a:lnTo>
                <a:lnTo>
                  <a:pt x="2062284" y="655397"/>
                </a:lnTo>
                <a:close/>
                <a:moveTo>
                  <a:pt x="8950071" y="644816"/>
                </a:moveTo>
                <a:lnTo>
                  <a:pt x="8919400" y="660807"/>
                </a:lnTo>
                <a:lnTo>
                  <a:pt x="8956011" y="679964"/>
                </a:lnTo>
                <a:lnTo>
                  <a:pt x="8956239" y="680084"/>
                </a:lnTo>
                <a:lnTo>
                  <a:pt x="8986850" y="665494"/>
                </a:lnTo>
                <a:lnTo>
                  <a:pt x="8953145" y="646543"/>
                </a:lnTo>
                <a:close/>
                <a:moveTo>
                  <a:pt x="6737856" y="644709"/>
                </a:moveTo>
                <a:lnTo>
                  <a:pt x="6732259" y="647626"/>
                </a:lnTo>
                <a:lnTo>
                  <a:pt x="6765937" y="670113"/>
                </a:lnTo>
                <a:lnTo>
                  <a:pt x="6771272" y="667566"/>
                </a:lnTo>
                <a:close/>
                <a:moveTo>
                  <a:pt x="6626444" y="644604"/>
                </a:moveTo>
                <a:lnTo>
                  <a:pt x="6605225" y="657302"/>
                </a:lnTo>
                <a:lnTo>
                  <a:pt x="6621824" y="666590"/>
                </a:lnTo>
                <a:lnTo>
                  <a:pt x="6643187" y="654540"/>
                </a:lnTo>
                <a:close/>
                <a:moveTo>
                  <a:pt x="2154724" y="643658"/>
                </a:moveTo>
                <a:lnTo>
                  <a:pt x="2149106" y="646586"/>
                </a:lnTo>
                <a:lnTo>
                  <a:pt x="2181137" y="667972"/>
                </a:lnTo>
                <a:lnTo>
                  <a:pt x="2186523" y="665409"/>
                </a:lnTo>
                <a:close/>
                <a:moveTo>
                  <a:pt x="1920534" y="641856"/>
                </a:moveTo>
                <a:lnTo>
                  <a:pt x="1889221" y="663756"/>
                </a:lnTo>
                <a:lnTo>
                  <a:pt x="1891875" y="665033"/>
                </a:lnTo>
                <a:lnTo>
                  <a:pt x="1923412" y="643364"/>
                </a:lnTo>
                <a:close/>
                <a:moveTo>
                  <a:pt x="6504442" y="641693"/>
                </a:moveTo>
                <a:lnTo>
                  <a:pt x="6471872" y="664469"/>
                </a:lnTo>
                <a:lnTo>
                  <a:pt x="6474517" y="665741"/>
                </a:lnTo>
                <a:lnTo>
                  <a:pt x="6507322" y="643203"/>
                </a:lnTo>
                <a:close/>
                <a:moveTo>
                  <a:pt x="6744903" y="641035"/>
                </a:moveTo>
                <a:lnTo>
                  <a:pt x="6741989" y="642554"/>
                </a:lnTo>
                <a:lnTo>
                  <a:pt x="6775562" y="665519"/>
                </a:lnTo>
                <a:lnTo>
                  <a:pt x="6778202" y="664259"/>
                </a:lnTo>
                <a:close/>
                <a:moveTo>
                  <a:pt x="2161788" y="639975"/>
                </a:moveTo>
                <a:lnTo>
                  <a:pt x="2158857" y="641503"/>
                </a:lnTo>
                <a:lnTo>
                  <a:pt x="2190819" y="663365"/>
                </a:lnTo>
                <a:lnTo>
                  <a:pt x="2193498" y="662090"/>
                </a:lnTo>
                <a:close/>
                <a:moveTo>
                  <a:pt x="4195584" y="639210"/>
                </a:moveTo>
                <a:lnTo>
                  <a:pt x="4157588" y="664166"/>
                </a:lnTo>
                <a:lnTo>
                  <a:pt x="4168479" y="668885"/>
                </a:lnTo>
                <a:lnTo>
                  <a:pt x="4206861" y="644647"/>
                </a:lnTo>
                <a:close/>
                <a:moveTo>
                  <a:pt x="8777178" y="638819"/>
                </a:moveTo>
                <a:lnTo>
                  <a:pt x="8732128" y="668229"/>
                </a:lnTo>
                <a:lnTo>
                  <a:pt x="8735769" y="669680"/>
                </a:lnTo>
                <a:lnTo>
                  <a:pt x="8743032" y="672834"/>
                </a:lnTo>
                <a:lnTo>
                  <a:pt x="8788518" y="644286"/>
                </a:lnTo>
                <a:close/>
                <a:moveTo>
                  <a:pt x="6564911" y="638267"/>
                </a:moveTo>
                <a:lnTo>
                  <a:pt x="6538478" y="655509"/>
                </a:lnTo>
                <a:lnTo>
                  <a:pt x="6549511" y="661304"/>
                </a:lnTo>
                <a:lnTo>
                  <a:pt x="6576155" y="644580"/>
                </a:lnTo>
                <a:close/>
                <a:moveTo>
                  <a:pt x="1981148" y="638210"/>
                </a:moveTo>
                <a:lnTo>
                  <a:pt x="1955652" y="654843"/>
                </a:lnTo>
                <a:lnTo>
                  <a:pt x="1967290" y="660960"/>
                </a:lnTo>
                <a:lnTo>
                  <a:pt x="1992966" y="644846"/>
                </a:lnTo>
                <a:close/>
                <a:moveTo>
                  <a:pt x="4473523" y="637494"/>
                </a:moveTo>
                <a:lnTo>
                  <a:pt x="4459297" y="644275"/>
                </a:lnTo>
                <a:lnTo>
                  <a:pt x="4503647" y="671922"/>
                </a:lnTo>
                <a:lnTo>
                  <a:pt x="4517522" y="665948"/>
                </a:lnTo>
                <a:close/>
                <a:moveTo>
                  <a:pt x="2103530" y="636600"/>
                </a:moveTo>
                <a:lnTo>
                  <a:pt x="2090182" y="644074"/>
                </a:lnTo>
                <a:lnTo>
                  <a:pt x="2115687" y="659967"/>
                </a:lnTo>
                <a:lnTo>
                  <a:pt x="2128943" y="653018"/>
                </a:lnTo>
                <a:close/>
                <a:moveTo>
                  <a:pt x="9056660" y="636426"/>
                </a:moveTo>
                <a:lnTo>
                  <a:pt x="9041032" y="643887"/>
                </a:lnTo>
                <a:lnTo>
                  <a:pt x="9084845" y="671414"/>
                </a:lnTo>
                <a:lnTo>
                  <a:pt x="9100132" y="664832"/>
                </a:lnTo>
                <a:close/>
                <a:moveTo>
                  <a:pt x="6684221" y="636015"/>
                </a:moveTo>
                <a:lnTo>
                  <a:pt x="6670856" y="643500"/>
                </a:lnTo>
                <a:lnTo>
                  <a:pt x="6699411" y="661294"/>
                </a:lnTo>
                <a:lnTo>
                  <a:pt x="6712599" y="654350"/>
                </a:lnTo>
                <a:close/>
                <a:moveTo>
                  <a:pt x="4391497" y="634176"/>
                </a:moveTo>
                <a:lnTo>
                  <a:pt x="4372775" y="643937"/>
                </a:lnTo>
                <a:lnTo>
                  <a:pt x="4408807" y="664115"/>
                </a:lnTo>
                <a:lnTo>
                  <a:pt x="4427182" y="655343"/>
                </a:lnTo>
                <a:close/>
                <a:moveTo>
                  <a:pt x="8972122" y="633320"/>
                </a:moveTo>
                <a:lnTo>
                  <a:pt x="8955154" y="642166"/>
                </a:lnTo>
                <a:lnTo>
                  <a:pt x="8955318" y="642258"/>
                </a:lnTo>
                <a:lnTo>
                  <a:pt x="8992068" y="663007"/>
                </a:lnTo>
                <a:lnTo>
                  <a:pt x="9008621" y="655117"/>
                </a:lnTo>
                <a:close/>
                <a:moveTo>
                  <a:pt x="2065030" y="632689"/>
                </a:moveTo>
                <a:lnTo>
                  <a:pt x="2048631" y="642501"/>
                </a:lnTo>
                <a:lnTo>
                  <a:pt x="2066448" y="653048"/>
                </a:lnTo>
                <a:lnTo>
                  <a:pt x="2081762" y="644412"/>
                </a:lnTo>
                <a:lnTo>
                  <a:pt x="2082865" y="643793"/>
                </a:lnTo>
                <a:close/>
                <a:moveTo>
                  <a:pt x="6646494" y="632606"/>
                </a:moveTo>
                <a:lnTo>
                  <a:pt x="6630092" y="642421"/>
                </a:lnTo>
                <a:lnTo>
                  <a:pt x="6646964" y="652410"/>
                </a:lnTo>
                <a:lnTo>
                  <a:pt x="6661163" y="644401"/>
                </a:lnTo>
                <a:lnTo>
                  <a:pt x="6663412" y="643139"/>
                </a:lnTo>
                <a:close/>
                <a:moveTo>
                  <a:pt x="4181497" y="632417"/>
                </a:moveTo>
                <a:lnTo>
                  <a:pt x="4143154" y="658288"/>
                </a:lnTo>
                <a:lnTo>
                  <a:pt x="4152384" y="661960"/>
                </a:lnTo>
                <a:lnTo>
                  <a:pt x="4190748" y="636878"/>
                </a:lnTo>
                <a:close/>
                <a:moveTo>
                  <a:pt x="4273793" y="632290"/>
                </a:moveTo>
                <a:lnTo>
                  <a:pt x="4236917" y="654344"/>
                </a:lnTo>
                <a:lnTo>
                  <a:pt x="4259441" y="665187"/>
                </a:lnTo>
                <a:lnTo>
                  <a:pt x="4291954" y="646837"/>
                </a:lnTo>
                <a:lnTo>
                  <a:pt x="4296586" y="644245"/>
                </a:lnTo>
                <a:close/>
                <a:moveTo>
                  <a:pt x="8855957" y="632213"/>
                </a:moveTo>
                <a:lnTo>
                  <a:pt x="8818497" y="654623"/>
                </a:lnTo>
                <a:lnTo>
                  <a:pt x="8841209" y="665558"/>
                </a:lnTo>
                <a:lnTo>
                  <a:pt x="8874408" y="646837"/>
                </a:lnTo>
                <a:lnTo>
                  <a:pt x="8878976" y="644282"/>
                </a:lnTo>
                <a:close/>
                <a:moveTo>
                  <a:pt x="8763429" y="632191"/>
                </a:moveTo>
                <a:lnTo>
                  <a:pt x="8718225" y="662690"/>
                </a:lnTo>
                <a:lnTo>
                  <a:pt x="8727321" y="666314"/>
                </a:lnTo>
                <a:lnTo>
                  <a:pt x="8772687" y="636654"/>
                </a:lnTo>
                <a:close/>
                <a:moveTo>
                  <a:pt x="6604953" y="631852"/>
                </a:moveTo>
                <a:lnTo>
                  <a:pt x="6583667" y="645231"/>
                </a:lnTo>
                <a:lnTo>
                  <a:pt x="6585303" y="646154"/>
                </a:lnTo>
                <a:lnTo>
                  <a:pt x="6601289" y="655099"/>
                </a:lnTo>
                <a:lnTo>
                  <a:pt x="6622635" y="642345"/>
                </a:lnTo>
                <a:close/>
                <a:moveTo>
                  <a:pt x="2022268" y="631690"/>
                </a:moveTo>
                <a:lnTo>
                  <a:pt x="2000957" y="645082"/>
                </a:lnTo>
                <a:lnTo>
                  <a:pt x="2002858" y="646154"/>
                </a:lnTo>
                <a:lnTo>
                  <a:pt x="2019092" y="655238"/>
                </a:lnTo>
                <a:lnTo>
                  <a:pt x="2040460" y="642467"/>
                </a:lnTo>
                <a:close/>
                <a:moveTo>
                  <a:pt x="9067026" y="631478"/>
                </a:moveTo>
                <a:lnTo>
                  <a:pt x="9061399" y="634164"/>
                </a:lnTo>
                <a:lnTo>
                  <a:pt x="9104943" y="662761"/>
                </a:lnTo>
                <a:lnTo>
                  <a:pt x="9110150" y="660519"/>
                </a:lnTo>
                <a:close/>
                <a:moveTo>
                  <a:pt x="6551959" y="630994"/>
                </a:moveTo>
                <a:lnTo>
                  <a:pt x="6525627" y="648759"/>
                </a:lnTo>
                <a:lnTo>
                  <a:pt x="6534097" y="653208"/>
                </a:lnTo>
                <a:lnTo>
                  <a:pt x="6560620" y="635857"/>
                </a:lnTo>
                <a:close/>
                <a:moveTo>
                  <a:pt x="1968275" y="630983"/>
                </a:moveTo>
                <a:lnTo>
                  <a:pt x="1942868" y="648122"/>
                </a:lnTo>
                <a:lnTo>
                  <a:pt x="1951256" y="652532"/>
                </a:lnTo>
                <a:lnTo>
                  <a:pt x="1976837" y="635790"/>
                </a:lnTo>
                <a:close/>
                <a:moveTo>
                  <a:pt x="4488036" y="630577"/>
                </a:moveTo>
                <a:lnTo>
                  <a:pt x="4477529" y="635585"/>
                </a:lnTo>
                <a:lnTo>
                  <a:pt x="4505611" y="654045"/>
                </a:lnTo>
                <a:lnTo>
                  <a:pt x="4521660" y="664166"/>
                </a:lnTo>
                <a:lnTo>
                  <a:pt x="4531824" y="659790"/>
                </a:lnTo>
                <a:close/>
                <a:moveTo>
                  <a:pt x="2116112" y="629554"/>
                </a:moveTo>
                <a:lnTo>
                  <a:pt x="2108021" y="634085"/>
                </a:lnTo>
                <a:lnTo>
                  <a:pt x="2133537" y="650610"/>
                </a:lnTo>
                <a:lnTo>
                  <a:pt x="2141434" y="646471"/>
                </a:lnTo>
                <a:close/>
                <a:moveTo>
                  <a:pt x="6696819" y="628960"/>
                </a:moveTo>
                <a:lnTo>
                  <a:pt x="6688713" y="633500"/>
                </a:lnTo>
                <a:lnTo>
                  <a:pt x="6717180" y="651938"/>
                </a:lnTo>
                <a:lnTo>
                  <a:pt x="6725027" y="647806"/>
                </a:lnTo>
                <a:close/>
                <a:moveTo>
                  <a:pt x="4171610" y="627650"/>
                </a:moveTo>
                <a:lnTo>
                  <a:pt x="4133176" y="654318"/>
                </a:lnTo>
                <a:lnTo>
                  <a:pt x="4138892" y="656592"/>
                </a:lnTo>
                <a:lnTo>
                  <a:pt x="4177460" y="630471"/>
                </a:lnTo>
                <a:close/>
                <a:moveTo>
                  <a:pt x="8753060" y="627191"/>
                </a:moveTo>
                <a:lnTo>
                  <a:pt x="8707864" y="658562"/>
                </a:lnTo>
                <a:lnTo>
                  <a:pt x="8713447" y="660786"/>
                </a:lnTo>
                <a:lnTo>
                  <a:pt x="8758896" y="630005"/>
                </a:lnTo>
                <a:close/>
                <a:moveTo>
                  <a:pt x="4336028" y="626990"/>
                </a:moveTo>
                <a:lnTo>
                  <a:pt x="4304809" y="644472"/>
                </a:lnTo>
                <a:lnTo>
                  <a:pt x="4333670" y="659654"/>
                </a:lnTo>
                <a:lnTo>
                  <a:pt x="4365025" y="643281"/>
                </a:lnTo>
                <a:close/>
                <a:moveTo>
                  <a:pt x="8917716" y="626639"/>
                </a:moveTo>
                <a:lnTo>
                  <a:pt x="8886976" y="643840"/>
                </a:lnTo>
                <a:lnTo>
                  <a:pt x="8916270" y="659168"/>
                </a:lnTo>
                <a:lnTo>
                  <a:pt x="8947052" y="643120"/>
                </a:lnTo>
                <a:close/>
                <a:moveTo>
                  <a:pt x="4498440" y="625618"/>
                </a:moveTo>
                <a:lnTo>
                  <a:pt x="4492417" y="628489"/>
                </a:lnTo>
                <a:lnTo>
                  <a:pt x="4536388" y="657825"/>
                </a:lnTo>
                <a:lnTo>
                  <a:pt x="4541972" y="655421"/>
                </a:lnTo>
                <a:close/>
                <a:moveTo>
                  <a:pt x="1958635" y="625570"/>
                </a:moveTo>
                <a:lnTo>
                  <a:pt x="1933351" y="643119"/>
                </a:lnTo>
                <a:lnTo>
                  <a:pt x="1938620" y="645889"/>
                </a:lnTo>
                <a:lnTo>
                  <a:pt x="1964094" y="628635"/>
                </a:lnTo>
                <a:close/>
                <a:moveTo>
                  <a:pt x="6542253" y="625545"/>
                </a:moveTo>
                <a:lnTo>
                  <a:pt x="6516055" y="643731"/>
                </a:lnTo>
                <a:lnTo>
                  <a:pt x="6521401" y="646539"/>
                </a:lnTo>
                <a:lnTo>
                  <a:pt x="6547796" y="628657"/>
                </a:lnTo>
                <a:close/>
                <a:moveTo>
                  <a:pt x="9080662" y="624968"/>
                </a:moveTo>
                <a:lnTo>
                  <a:pt x="9071360" y="629409"/>
                </a:lnTo>
                <a:lnTo>
                  <a:pt x="9114677" y="658570"/>
                </a:lnTo>
                <a:lnTo>
                  <a:pt x="9123765" y="654657"/>
                </a:lnTo>
                <a:close/>
                <a:moveTo>
                  <a:pt x="2126006" y="624014"/>
                </a:moveTo>
                <a:lnTo>
                  <a:pt x="2120183" y="627275"/>
                </a:lnTo>
                <a:lnTo>
                  <a:pt x="2145635" y="644268"/>
                </a:lnTo>
                <a:lnTo>
                  <a:pt x="2151285" y="641306"/>
                </a:lnTo>
                <a:close/>
                <a:moveTo>
                  <a:pt x="6706723" y="623414"/>
                </a:moveTo>
                <a:lnTo>
                  <a:pt x="6700889" y="626681"/>
                </a:lnTo>
                <a:lnTo>
                  <a:pt x="6729220" y="645597"/>
                </a:lnTo>
                <a:lnTo>
                  <a:pt x="6734834" y="642642"/>
                </a:lnTo>
                <a:close/>
                <a:moveTo>
                  <a:pt x="4162821" y="623411"/>
                </a:moveTo>
                <a:lnTo>
                  <a:pt x="4123914" y="650633"/>
                </a:lnTo>
                <a:lnTo>
                  <a:pt x="4127019" y="651868"/>
                </a:lnTo>
                <a:lnTo>
                  <a:pt x="4166124" y="625004"/>
                </a:lnTo>
                <a:close/>
                <a:moveTo>
                  <a:pt x="8744393" y="623013"/>
                </a:moveTo>
                <a:lnTo>
                  <a:pt x="8698728" y="654922"/>
                </a:lnTo>
                <a:lnTo>
                  <a:pt x="8701730" y="656118"/>
                </a:lnTo>
                <a:lnTo>
                  <a:pt x="8747617" y="624567"/>
                </a:lnTo>
                <a:close/>
                <a:moveTo>
                  <a:pt x="2081878" y="622610"/>
                </a:moveTo>
                <a:lnTo>
                  <a:pt x="2068542" y="630589"/>
                </a:lnTo>
                <a:lnTo>
                  <a:pt x="2086476" y="641765"/>
                </a:lnTo>
                <a:lnTo>
                  <a:pt x="2099877" y="634239"/>
                </a:lnTo>
                <a:close/>
                <a:moveTo>
                  <a:pt x="6663344" y="622526"/>
                </a:moveTo>
                <a:lnTo>
                  <a:pt x="6662649" y="622939"/>
                </a:lnTo>
                <a:lnTo>
                  <a:pt x="6650004" y="630506"/>
                </a:lnTo>
                <a:lnTo>
                  <a:pt x="6667025" y="641113"/>
                </a:lnTo>
                <a:lnTo>
                  <a:pt x="6680453" y="633580"/>
                </a:lnTo>
                <a:close/>
                <a:moveTo>
                  <a:pt x="6589135" y="622466"/>
                </a:moveTo>
                <a:lnTo>
                  <a:pt x="6567885" y="636327"/>
                </a:lnTo>
                <a:lnTo>
                  <a:pt x="6579165" y="642691"/>
                </a:lnTo>
                <a:lnTo>
                  <a:pt x="6600574" y="629254"/>
                </a:lnTo>
                <a:close/>
                <a:moveTo>
                  <a:pt x="5446938" y="622200"/>
                </a:moveTo>
                <a:cubicBezTo>
                  <a:pt x="5245859" y="623882"/>
                  <a:pt x="5031518" y="652916"/>
                  <a:pt x="4800062" y="709709"/>
                </a:cubicBezTo>
                <a:lnTo>
                  <a:pt x="4695051" y="738941"/>
                </a:lnTo>
                <a:lnTo>
                  <a:pt x="4787562" y="794027"/>
                </a:lnTo>
                <a:lnTo>
                  <a:pt x="4875883" y="774827"/>
                </a:lnTo>
                <a:cubicBezTo>
                  <a:pt x="5179762" y="719959"/>
                  <a:pt x="5454333" y="705181"/>
                  <a:pt x="5708372" y="729868"/>
                </a:cubicBezTo>
                <a:cubicBezTo>
                  <a:pt x="5819474" y="740631"/>
                  <a:pt x="5930814" y="758538"/>
                  <a:pt x="6041812" y="780795"/>
                </a:cubicBezTo>
                <a:lnTo>
                  <a:pt x="6215904" y="821263"/>
                </a:lnTo>
                <a:lnTo>
                  <a:pt x="6226737" y="815164"/>
                </a:lnTo>
                <a:lnTo>
                  <a:pt x="6296130" y="770279"/>
                </a:lnTo>
                <a:lnTo>
                  <a:pt x="6207177" y="743277"/>
                </a:lnTo>
                <a:cubicBezTo>
                  <a:pt x="6041784" y="695525"/>
                  <a:pt x="5874654" y="655864"/>
                  <a:pt x="5707523" y="636131"/>
                </a:cubicBezTo>
                <a:cubicBezTo>
                  <a:pt x="5623055" y="626108"/>
                  <a:pt x="5536307" y="621453"/>
                  <a:pt x="5446938" y="622200"/>
                </a:cubicBezTo>
                <a:close/>
                <a:moveTo>
                  <a:pt x="864491" y="622200"/>
                </a:moveTo>
                <a:cubicBezTo>
                  <a:pt x="641070" y="624069"/>
                  <a:pt x="401276" y="659706"/>
                  <a:pt x="139824" y="729668"/>
                </a:cubicBezTo>
                <a:lnTo>
                  <a:pt x="115350" y="736741"/>
                </a:lnTo>
                <a:lnTo>
                  <a:pt x="208882" y="792459"/>
                </a:lnTo>
                <a:lnTo>
                  <a:pt x="293436" y="774096"/>
                </a:lnTo>
                <a:cubicBezTo>
                  <a:pt x="597315" y="719276"/>
                  <a:pt x="871886" y="704498"/>
                  <a:pt x="1125927" y="729185"/>
                </a:cubicBezTo>
                <a:cubicBezTo>
                  <a:pt x="1237029" y="739948"/>
                  <a:pt x="1348371" y="757839"/>
                  <a:pt x="1459369" y="780076"/>
                </a:cubicBezTo>
                <a:lnTo>
                  <a:pt x="1632979" y="820401"/>
                </a:lnTo>
                <a:lnTo>
                  <a:pt x="1646532" y="812767"/>
                </a:lnTo>
                <a:lnTo>
                  <a:pt x="1712687" y="769976"/>
                </a:lnTo>
                <a:lnTo>
                  <a:pt x="1624734" y="743277"/>
                </a:lnTo>
                <a:cubicBezTo>
                  <a:pt x="1459340" y="695525"/>
                  <a:pt x="1292208" y="655864"/>
                  <a:pt x="1125078" y="636131"/>
                </a:cubicBezTo>
                <a:cubicBezTo>
                  <a:pt x="1040609" y="626108"/>
                  <a:pt x="953860" y="621453"/>
                  <a:pt x="864491" y="622200"/>
                </a:cubicBezTo>
                <a:close/>
                <a:moveTo>
                  <a:pt x="2005957" y="622026"/>
                </a:moveTo>
                <a:lnTo>
                  <a:pt x="1984686" y="635902"/>
                </a:lnTo>
                <a:lnTo>
                  <a:pt x="1996550" y="642596"/>
                </a:lnTo>
                <a:lnTo>
                  <a:pt x="2017977" y="629148"/>
                </a:lnTo>
                <a:close/>
                <a:moveTo>
                  <a:pt x="4506145" y="621946"/>
                </a:moveTo>
                <a:lnTo>
                  <a:pt x="4502787" y="623547"/>
                </a:lnTo>
                <a:lnTo>
                  <a:pt x="4546498" y="653472"/>
                </a:lnTo>
                <a:lnTo>
                  <a:pt x="4549482" y="652188"/>
                </a:lnTo>
                <a:close/>
                <a:moveTo>
                  <a:pt x="9087363" y="621769"/>
                </a:moveTo>
                <a:lnTo>
                  <a:pt x="9085127" y="622837"/>
                </a:lnTo>
                <a:lnTo>
                  <a:pt x="9128323" y="652695"/>
                </a:lnTo>
                <a:lnTo>
                  <a:pt x="9130232" y="651873"/>
                </a:lnTo>
                <a:close/>
                <a:moveTo>
                  <a:pt x="4415730" y="621542"/>
                </a:moveTo>
                <a:lnTo>
                  <a:pt x="4395396" y="632143"/>
                </a:lnTo>
                <a:lnTo>
                  <a:pt x="4431257" y="653398"/>
                </a:lnTo>
                <a:lnTo>
                  <a:pt x="4451451" y="643757"/>
                </a:lnTo>
                <a:close/>
                <a:moveTo>
                  <a:pt x="8741159" y="621454"/>
                </a:moveTo>
                <a:lnTo>
                  <a:pt x="8740704" y="621780"/>
                </a:lnTo>
                <a:lnTo>
                  <a:pt x="8741162" y="621455"/>
                </a:lnTo>
                <a:close/>
                <a:moveTo>
                  <a:pt x="4252558" y="621153"/>
                </a:moveTo>
                <a:lnTo>
                  <a:pt x="4215850" y="644200"/>
                </a:lnTo>
                <a:lnTo>
                  <a:pt x="4232960" y="652439"/>
                </a:lnTo>
                <a:lnTo>
                  <a:pt x="4270010" y="630307"/>
                </a:lnTo>
                <a:close/>
                <a:moveTo>
                  <a:pt x="6534089" y="620961"/>
                </a:moveTo>
                <a:lnTo>
                  <a:pt x="6507759" y="639373"/>
                </a:lnTo>
                <a:lnTo>
                  <a:pt x="6510670" y="640903"/>
                </a:lnTo>
                <a:lnTo>
                  <a:pt x="6537174" y="622693"/>
                </a:lnTo>
                <a:close/>
                <a:moveTo>
                  <a:pt x="1950417" y="620955"/>
                </a:moveTo>
                <a:lnTo>
                  <a:pt x="1925002" y="638730"/>
                </a:lnTo>
                <a:lnTo>
                  <a:pt x="1927922" y="640265"/>
                </a:lnTo>
                <a:lnTo>
                  <a:pt x="1953503" y="622689"/>
                </a:lnTo>
                <a:close/>
                <a:moveTo>
                  <a:pt x="8834480" y="620953"/>
                </a:moveTo>
                <a:lnTo>
                  <a:pt x="8797187" y="644363"/>
                </a:lnTo>
                <a:lnTo>
                  <a:pt x="8814295" y="652600"/>
                </a:lnTo>
                <a:lnTo>
                  <a:pt x="8851945" y="630110"/>
                </a:lnTo>
                <a:close/>
                <a:moveTo>
                  <a:pt x="8996280" y="620725"/>
                </a:moveTo>
                <a:lnTo>
                  <a:pt x="8976491" y="631042"/>
                </a:lnTo>
                <a:lnTo>
                  <a:pt x="9013194" y="652938"/>
                </a:lnTo>
                <a:lnTo>
                  <a:pt x="9032719" y="643632"/>
                </a:lnTo>
                <a:close/>
                <a:moveTo>
                  <a:pt x="4508927" y="620620"/>
                </a:moveTo>
                <a:lnTo>
                  <a:pt x="4508875" y="620645"/>
                </a:lnTo>
                <a:lnTo>
                  <a:pt x="4515482" y="625307"/>
                </a:lnTo>
                <a:close/>
                <a:moveTo>
                  <a:pt x="9090664" y="620193"/>
                </a:moveTo>
                <a:lnTo>
                  <a:pt x="9090607" y="620221"/>
                </a:lnTo>
                <a:lnTo>
                  <a:pt x="9097820" y="625310"/>
                </a:lnTo>
                <a:close/>
                <a:moveTo>
                  <a:pt x="3233813" y="620152"/>
                </a:moveTo>
                <a:cubicBezTo>
                  <a:pt x="3010335" y="622031"/>
                  <a:pt x="2770547" y="657674"/>
                  <a:pt x="2509114" y="727609"/>
                </a:cubicBezTo>
                <a:lnTo>
                  <a:pt x="2373888" y="766676"/>
                </a:lnTo>
                <a:lnTo>
                  <a:pt x="2458060" y="816815"/>
                </a:lnTo>
                <a:lnTo>
                  <a:pt x="2662029" y="772487"/>
                </a:lnTo>
                <a:cubicBezTo>
                  <a:pt x="2965846" y="717649"/>
                  <a:pt x="3240393" y="702887"/>
                  <a:pt x="3494531" y="727583"/>
                </a:cubicBezTo>
                <a:cubicBezTo>
                  <a:pt x="3568634" y="734742"/>
                  <a:pt x="3642870" y="745080"/>
                  <a:pt x="3717037" y="757768"/>
                </a:cubicBezTo>
                <a:lnTo>
                  <a:pt x="3894557" y="793164"/>
                </a:lnTo>
                <a:lnTo>
                  <a:pt x="3912747" y="782409"/>
                </a:lnTo>
                <a:lnTo>
                  <a:pt x="3980190" y="737961"/>
                </a:lnTo>
                <a:lnTo>
                  <a:pt x="3938900" y="725639"/>
                </a:lnTo>
                <a:cubicBezTo>
                  <a:pt x="3791598" y="684917"/>
                  <a:pt x="3643049" y="651622"/>
                  <a:pt x="3494501" y="634070"/>
                </a:cubicBezTo>
                <a:cubicBezTo>
                  <a:pt x="3409986" y="624051"/>
                  <a:pt x="3323205" y="619400"/>
                  <a:pt x="3233813" y="620152"/>
                </a:cubicBezTo>
                <a:close/>
                <a:moveTo>
                  <a:pt x="7816151" y="620147"/>
                </a:moveTo>
                <a:cubicBezTo>
                  <a:pt x="7592678" y="622019"/>
                  <a:pt x="7352864" y="657662"/>
                  <a:pt x="7091427" y="727604"/>
                </a:cubicBezTo>
                <a:lnTo>
                  <a:pt x="6955164" y="766977"/>
                </a:lnTo>
                <a:lnTo>
                  <a:pt x="7039275" y="817068"/>
                </a:lnTo>
                <a:lnTo>
                  <a:pt x="7244382" y="772491"/>
                </a:lnTo>
                <a:cubicBezTo>
                  <a:pt x="7548208" y="717651"/>
                  <a:pt x="7822772" y="702885"/>
                  <a:pt x="8076801" y="727582"/>
                </a:cubicBezTo>
                <a:cubicBezTo>
                  <a:pt x="8151083" y="734743"/>
                  <a:pt x="8225411" y="745082"/>
                  <a:pt x="8299604" y="757770"/>
                </a:cubicBezTo>
                <a:lnTo>
                  <a:pt x="8475617" y="792880"/>
                </a:lnTo>
                <a:lnTo>
                  <a:pt x="8493706" y="782409"/>
                </a:lnTo>
                <a:lnTo>
                  <a:pt x="8561596" y="737674"/>
                </a:lnTo>
                <a:lnTo>
                  <a:pt x="8521239" y="725632"/>
                </a:lnTo>
                <a:cubicBezTo>
                  <a:pt x="8373925" y="684912"/>
                  <a:pt x="8225368" y="651619"/>
                  <a:pt x="8076812" y="634077"/>
                </a:cubicBezTo>
                <a:cubicBezTo>
                  <a:pt x="7992314" y="624053"/>
                  <a:pt x="7905540" y="619399"/>
                  <a:pt x="7816151" y="620147"/>
                </a:cubicBezTo>
                <a:close/>
                <a:moveTo>
                  <a:pt x="2133159" y="620009"/>
                </a:moveTo>
                <a:lnTo>
                  <a:pt x="2130011" y="621772"/>
                </a:lnTo>
                <a:lnTo>
                  <a:pt x="2155409" y="639144"/>
                </a:lnTo>
                <a:lnTo>
                  <a:pt x="2158371" y="637592"/>
                </a:lnTo>
                <a:close/>
                <a:moveTo>
                  <a:pt x="6713885" y="619403"/>
                </a:moveTo>
                <a:lnTo>
                  <a:pt x="6710728" y="621171"/>
                </a:lnTo>
                <a:lnTo>
                  <a:pt x="6738949" y="640475"/>
                </a:lnTo>
                <a:lnTo>
                  <a:pt x="6741884" y="638929"/>
                </a:lnTo>
                <a:close/>
                <a:moveTo>
                  <a:pt x="1947375" y="619248"/>
                </a:moveTo>
                <a:lnTo>
                  <a:pt x="1947220" y="619359"/>
                </a:lnTo>
                <a:lnTo>
                  <a:pt x="1947376" y="619248"/>
                </a:lnTo>
                <a:close/>
                <a:moveTo>
                  <a:pt x="6625023" y="619239"/>
                </a:moveTo>
                <a:lnTo>
                  <a:pt x="6608488" y="629631"/>
                </a:lnTo>
                <a:lnTo>
                  <a:pt x="6626283" y="640165"/>
                </a:lnTo>
                <a:lnTo>
                  <a:pt x="6642791" y="630301"/>
                </a:lnTo>
                <a:close/>
                <a:moveTo>
                  <a:pt x="6531005" y="619229"/>
                </a:moveTo>
                <a:lnTo>
                  <a:pt x="6527456" y="621769"/>
                </a:lnTo>
                <a:lnTo>
                  <a:pt x="6531021" y="619238"/>
                </a:lnTo>
                <a:close/>
                <a:moveTo>
                  <a:pt x="2042751" y="618818"/>
                </a:moveTo>
                <a:lnTo>
                  <a:pt x="2026198" y="629220"/>
                </a:lnTo>
                <a:lnTo>
                  <a:pt x="2044498" y="640054"/>
                </a:lnTo>
                <a:lnTo>
                  <a:pt x="2061009" y="630186"/>
                </a:lnTo>
                <a:close/>
                <a:moveTo>
                  <a:pt x="2135766" y="618549"/>
                </a:moveTo>
                <a:lnTo>
                  <a:pt x="2135684" y="618595"/>
                </a:lnTo>
                <a:lnTo>
                  <a:pt x="2146327" y="626108"/>
                </a:lnTo>
                <a:close/>
                <a:moveTo>
                  <a:pt x="6716505" y="617936"/>
                </a:moveTo>
                <a:lnTo>
                  <a:pt x="6716415" y="617986"/>
                </a:lnTo>
                <a:lnTo>
                  <a:pt x="6727921" y="626108"/>
                </a:lnTo>
                <a:close/>
                <a:moveTo>
                  <a:pt x="2094493" y="615111"/>
                </a:moveTo>
                <a:lnTo>
                  <a:pt x="2086271" y="619997"/>
                </a:lnTo>
                <a:lnTo>
                  <a:pt x="2104367" y="631718"/>
                </a:lnTo>
                <a:lnTo>
                  <a:pt x="2112508" y="627146"/>
                </a:lnTo>
                <a:close/>
                <a:moveTo>
                  <a:pt x="6675967" y="615029"/>
                </a:moveTo>
                <a:lnTo>
                  <a:pt x="6667740" y="619915"/>
                </a:lnTo>
                <a:lnTo>
                  <a:pt x="6684946" y="631060"/>
                </a:lnTo>
                <a:lnTo>
                  <a:pt x="6693109" y="626481"/>
                </a:lnTo>
                <a:close/>
                <a:moveTo>
                  <a:pt x="6576110" y="614701"/>
                </a:moveTo>
                <a:lnTo>
                  <a:pt x="6554907" y="629005"/>
                </a:lnTo>
                <a:lnTo>
                  <a:pt x="6563599" y="633909"/>
                </a:lnTo>
                <a:lnTo>
                  <a:pt x="6584917" y="619963"/>
                </a:lnTo>
                <a:lnTo>
                  <a:pt x="6583181" y="618933"/>
                </a:lnTo>
                <a:close/>
                <a:moveTo>
                  <a:pt x="4358381" y="614472"/>
                </a:moveTo>
                <a:lnTo>
                  <a:pt x="4339372" y="625117"/>
                </a:lnTo>
                <a:lnTo>
                  <a:pt x="4368441" y="641497"/>
                </a:lnTo>
                <a:lnTo>
                  <a:pt x="4387266" y="631667"/>
                </a:lnTo>
                <a:lnTo>
                  <a:pt x="4370184" y="621535"/>
                </a:lnTo>
                <a:close/>
                <a:moveTo>
                  <a:pt x="1993000" y="614303"/>
                </a:moveTo>
                <a:lnTo>
                  <a:pt x="1971778" y="628620"/>
                </a:lnTo>
                <a:lnTo>
                  <a:pt x="1980378" y="633472"/>
                </a:lnTo>
                <a:lnTo>
                  <a:pt x="2001710" y="619510"/>
                </a:lnTo>
                <a:lnTo>
                  <a:pt x="2000736" y="618933"/>
                </a:lnTo>
                <a:close/>
                <a:moveTo>
                  <a:pt x="8940042" y="614146"/>
                </a:moveTo>
                <a:lnTo>
                  <a:pt x="8922539" y="623940"/>
                </a:lnTo>
                <a:lnTo>
                  <a:pt x="8952126" y="640475"/>
                </a:lnTo>
                <a:lnTo>
                  <a:pt x="8969198" y="631574"/>
                </a:lnTo>
                <a:lnTo>
                  <a:pt x="8952415" y="621550"/>
                </a:lnTo>
                <a:close/>
                <a:moveTo>
                  <a:pt x="4236162" y="612554"/>
                </a:moveTo>
                <a:lnTo>
                  <a:pt x="4199771" y="636459"/>
                </a:lnTo>
                <a:lnTo>
                  <a:pt x="4211151" y="641938"/>
                </a:lnTo>
                <a:lnTo>
                  <a:pt x="4247915" y="618718"/>
                </a:lnTo>
                <a:close/>
                <a:moveTo>
                  <a:pt x="8817879" y="612248"/>
                </a:moveTo>
                <a:lnTo>
                  <a:pt x="8780784" y="636465"/>
                </a:lnTo>
                <a:lnTo>
                  <a:pt x="8792212" y="641968"/>
                </a:lnTo>
                <a:lnTo>
                  <a:pt x="8829694" y="618443"/>
                </a:lnTo>
                <a:close/>
                <a:moveTo>
                  <a:pt x="4434069" y="611980"/>
                </a:moveTo>
                <a:lnTo>
                  <a:pt x="4419596" y="619526"/>
                </a:lnTo>
                <a:lnTo>
                  <a:pt x="4455424" y="641861"/>
                </a:lnTo>
                <a:lnTo>
                  <a:pt x="4469721" y="635036"/>
                </a:lnTo>
                <a:close/>
                <a:moveTo>
                  <a:pt x="4308554" y="611554"/>
                </a:moveTo>
                <a:lnTo>
                  <a:pt x="4293651" y="620413"/>
                </a:lnTo>
                <a:lnTo>
                  <a:pt x="4277470" y="630091"/>
                </a:lnTo>
                <a:lnTo>
                  <a:pt x="4300362" y="642133"/>
                </a:lnTo>
                <a:lnTo>
                  <a:pt x="4331735" y="624578"/>
                </a:lnTo>
                <a:close/>
                <a:moveTo>
                  <a:pt x="8890721" y="611472"/>
                </a:moveTo>
                <a:lnTo>
                  <a:pt x="8875681" y="620413"/>
                </a:lnTo>
                <a:lnTo>
                  <a:pt x="8860063" y="629757"/>
                </a:lnTo>
                <a:lnTo>
                  <a:pt x="8883250" y="641890"/>
                </a:lnTo>
                <a:lnTo>
                  <a:pt x="8914118" y="624617"/>
                </a:lnTo>
                <a:close/>
                <a:moveTo>
                  <a:pt x="9016499" y="610183"/>
                </a:moveTo>
                <a:lnTo>
                  <a:pt x="9000589" y="618478"/>
                </a:lnTo>
                <a:lnTo>
                  <a:pt x="9037215" y="641489"/>
                </a:lnTo>
                <a:lnTo>
                  <a:pt x="9052939" y="633995"/>
                </a:lnTo>
                <a:close/>
                <a:moveTo>
                  <a:pt x="6609192" y="609382"/>
                </a:moveTo>
                <a:lnTo>
                  <a:pt x="6592585" y="620215"/>
                </a:lnTo>
                <a:lnTo>
                  <a:pt x="6604106" y="627036"/>
                </a:lnTo>
                <a:lnTo>
                  <a:pt x="6620759" y="616584"/>
                </a:lnTo>
                <a:close/>
                <a:moveTo>
                  <a:pt x="2104391" y="609229"/>
                </a:moveTo>
                <a:lnTo>
                  <a:pt x="2098446" y="612762"/>
                </a:lnTo>
                <a:lnTo>
                  <a:pt x="2116572" y="624864"/>
                </a:lnTo>
                <a:lnTo>
                  <a:pt x="2122436" y="621572"/>
                </a:lnTo>
                <a:close/>
                <a:moveTo>
                  <a:pt x="6685868" y="609148"/>
                </a:moveTo>
                <a:lnTo>
                  <a:pt x="6679920" y="612681"/>
                </a:lnTo>
                <a:lnTo>
                  <a:pt x="6697174" y="624201"/>
                </a:lnTo>
                <a:lnTo>
                  <a:pt x="6703053" y="620903"/>
                </a:lnTo>
                <a:close/>
                <a:moveTo>
                  <a:pt x="6566317" y="608840"/>
                </a:moveTo>
                <a:lnTo>
                  <a:pt x="6545176" y="623516"/>
                </a:lnTo>
                <a:lnTo>
                  <a:pt x="6550747" y="626658"/>
                </a:lnTo>
                <a:lnTo>
                  <a:pt x="6572015" y="612250"/>
                </a:lnTo>
                <a:close/>
                <a:moveTo>
                  <a:pt x="2026441" y="608664"/>
                </a:moveTo>
                <a:lnTo>
                  <a:pt x="2009806" y="619515"/>
                </a:lnTo>
                <a:lnTo>
                  <a:pt x="2021908" y="626680"/>
                </a:lnTo>
                <a:lnTo>
                  <a:pt x="2038576" y="616219"/>
                </a:lnTo>
                <a:close/>
                <a:moveTo>
                  <a:pt x="6641868" y="608651"/>
                </a:moveTo>
                <a:lnTo>
                  <a:pt x="6628458" y="617079"/>
                </a:lnTo>
                <a:lnTo>
                  <a:pt x="6646306" y="628201"/>
                </a:lnTo>
                <a:lnTo>
                  <a:pt x="6659721" y="620186"/>
                </a:lnTo>
                <a:close/>
                <a:moveTo>
                  <a:pt x="1983263" y="608476"/>
                </a:moveTo>
                <a:lnTo>
                  <a:pt x="1962104" y="623162"/>
                </a:lnTo>
                <a:lnTo>
                  <a:pt x="1967598" y="626261"/>
                </a:lnTo>
                <a:lnTo>
                  <a:pt x="1988887" y="611842"/>
                </a:lnTo>
                <a:close/>
                <a:moveTo>
                  <a:pt x="2059611" y="608224"/>
                </a:moveTo>
                <a:lnTo>
                  <a:pt x="2046188" y="616659"/>
                </a:lnTo>
                <a:lnTo>
                  <a:pt x="2064524" y="628085"/>
                </a:lnTo>
                <a:lnTo>
                  <a:pt x="2077941" y="620067"/>
                </a:lnTo>
                <a:close/>
                <a:moveTo>
                  <a:pt x="4221967" y="605109"/>
                </a:moveTo>
                <a:lnTo>
                  <a:pt x="4185610" y="629643"/>
                </a:lnTo>
                <a:lnTo>
                  <a:pt x="4194943" y="634135"/>
                </a:lnTo>
                <a:lnTo>
                  <a:pt x="4231604" y="610163"/>
                </a:lnTo>
                <a:close/>
                <a:moveTo>
                  <a:pt x="2111578" y="604958"/>
                </a:moveTo>
                <a:lnTo>
                  <a:pt x="2108288" y="606914"/>
                </a:lnTo>
                <a:lnTo>
                  <a:pt x="2126435" y="619326"/>
                </a:lnTo>
                <a:lnTo>
                  <a:pt x="2129617" y="617539"/>
                </a:lnTo>
                <a:close/>
                <a:moveTo>
                  <a:pt x="8803872" y="604905"/>
                </a:moveTo>
                <a:lnTo>
                  <a:pt x="8766959" y="629809"/>
                </a:lnTo>
                <a:lnTo>
                  <a:pt x="8776287" y="634300"/>
                </a:lnTo>
                <a:lnTo>
                  <a:pt x="8813516" y="609961"/>
                </a:lnTo>
                <a:close/>
                <a:moveTo>
                  <a:pt x="6693058" y="604877"/>
                </a:moveTo>
                <a:lnTo>
                  <a:pt x="6689766" y="606832"/>
                </a:lnTo>
                <a:lnTo>
                  <a:pt x="6707055" y="618658"/>
                </a:lnTo>
                <a:lnTo>
                  <a:pt x="6710249" y="616867"/>
                </a:lnTo>
                <a:close/>
                <a:moveTo>
                  <a:pt x="9027156" y="604627"/>
                </a:moveTo>
                <a:lnTo>
                  <a:pt x="9021174" y="607746"/>
                </a:lnTo>
                <a:lnTo>
                  <a:pt x="9057693" y="631729"/>
                </a:lnTo>
                <a:lnTo>
                  <a:pt x="9063377" y="629020"/>
                </a:lnTo>
                <a:close/>
                <a:moveTo>
                  <a:pt x="4448715" y="604344"/>
                </a:moveTo>
                <a:lnTo>
                  <a:pt x="4438280" y="609785"/>
                </a:lnTo>
                <a:lnTo>
                  <a:pt x="4473760" y="633108"/>
                </a:lnTo>
                <a:lnTo>
                  <a:pt x="4484293" y="628080"/>
                </a:lnTo>
                <a:close/>
                <a:moveTo>
                  <a:pt x="6558291" y="604037"/>
                </a:moveTo>
                <a:lnTo>
                  <a:pt x="6537018" y="618913"/>
                </a:lnTo>
                <a:lnTo>
                  <a:pt x="6540125" y="620666"/>
                </a:lnTo>
                <a:lnTo>
                  <a:pt x="6561518" y="605968"/>
                </a:lnTo>
                <a:close/>
                <a:moveTo>
                  <a:pt x="1975178" y="603637"/>
                </a:moveTo>
                <a:lnTo>
                  <a:pt x="1953888" y="618527"/>
                </a:lnTo>
                <a:lnTo>
                  <a:pt x="1957003" y="620284"/>
                </a:lnTo>
                <a:lnTo>
                  <a:pt x="1978413" y="605573"/>
                </a:lnTo>
                <a:close/>
                <a:moveTo>
                  <a:pt x="2114420" y="603270"/>
                </a:moveTo>
                <a:lnTo>
                  <a:pt x="2114178" y="603414"/>
                </a:lnTo>
                <a:lnTo>
                  <a:pt x="2132163" y="616109"/>
                </a:lnTo>
                <a:lnTo>
                  <a:pt x="2132272" y="616048"/>
                </a:lnTo>
                <a:close/>
                <a:moveTo>
                  <a:pt x="6695902" y="603188"/>
                </a:moveTo>
                <a:lnTo>
                  <a:pt x="6695658" y="603333"/>
                </a:lnTo>
                <a:lnTo>
                  <a:pt x="6712802" y="615435"/>
                </a:lnTo>
                <a:lnTo>
                  <a:pt x="6712919" y="615369"/>
                </a:lnTo>
                <a:close/>
                <a:moveTo>
                  <a:pt x="6554990" y="602061"/>
                </a:moveTo>
                <a:lnTo>
                  <a:pt x="6533902" y="617155"/>
                </a:lnTo>
                <a:lnTo>
                  <a:pt x="6533931" y="617171"/>
                </a:lnTo>
                <a:lnTo>
                  <a:pt x="6555111" y="602134"/>
                </a:lnTo>
                <a:close/>
                <a:moveTo>
                  <a:pt x="1971915" y="601684"/>
                </a:moveTo>
                <a:lnTo>
                  <a:pt x="1950809" y="616790"/>
                </a:lnTo>
                <a:lnTo>
                  <a:pt x="1950827" y="616800"/>
                </a:lnTo>
                <a:lnTo>
                  <a:pt x="1972035" y="601756"/>
                </a:lnTo>
                <a:close/>
                <a:moveTo>
                  <a:pt x="6596087" y="601223"/>
                </a:moveTo>
                <a:lnTo>
                  <a:pt x="6579484" y="612424"/>
                </a:lnTo>
                <a:lnTo>
                  <a:pt x="6584454" y="615402"/>
                </a:lnTo>
                <a:lnTo>
                  <a:pt x="6588357" y="617713"/>
                </a:lnTo>
                <a:lnTo>
                  <a:pt x="6605042" y="606798"/>
                </a:lnTo>
                <a:close/>
                <a:moveTo>
                  <a:pt x="4382576" y="600924"/>
                </a:moveTo>
                <a:lnTo>
                  <a:pt x="4362130" y="612373"/>
                </a:lnTo>
                <a:lnTo>
                  <a:pt x="4371458" y="617955"/>
                </a:lnTo>
                <a:lnTo>
                  <a:pt x="4391161" y="629633"/>
                </a:lnTo>
                <a:lnTo>
                  <a:pt x="4411588" y="618966"/>
                </a:lnTo>
                <a:close/>
                <a:moveTo>
                  <a:pt x="6654520" y="600700"/>
                </a:moveTo>
                <a:lnTo>
                  <a:pt x="6646172" y="605946"/>
                </a:lnTo>
                <a:lnTo>
                  <a:pt x="6664117" y="617569"/>
                </a:lnTo>
                <a:lnTo>
                  <a:pt x="6672394" y="612641"/>
                </a:lnTo>
                <a:close/>
                <a:moveTo>
                  <a:pt x="8964259" y="600596"/>
                </a:moveTo>
                <a:lnTo>
                  <a:pt x="8944243" y="611796"/>
                </a:lnTo>
                <a:lnTo>
                  <a:pt x="8954588" y="617975"/>
                </a:lnTo>
                <a:lnTo>
                  <a:pt x="8973566" y="629297"/>
                </a:lnTo>
                <a:lnTo>
                  <a:pt x="8993436" y="618937"/>
                </a:lnTo>
                <a:close/>
                <a:moveTo>
                  <a:pt x="2013398" y="600543"/>
                </a:moveTo>
                <a:lnTo>
                  <a:pt x="1996771" y="611759"/>
                </a:lnTo>
                <a:lnTo>
                  <a:pt x="2002858" y="615402"/>
                </a:lnTo>
                <a:lnTo>
                  <a:pt x="2005551" y="616996"/>
                </a:lnTo>
                <a:lnTo>
                  <a:pt x="2022260" y="606061"/>
                </a:lnTo>
                <a:close/>
                <a:moveTo>
                  <a:pt x="2072274" y="600266"/>
                </a:moveTo>
                <a:lnTo>
                  <a:pt x="2063916" y="605518"/>
                </a:lnTo>
                <a:lnTo>
                  <a:pt x="2082335" y="617448"/>
                </a:lnTo>
                <a:lnTo>
                  <a:pt x="2090621" y="612524"/>
                </a:lnTo>
                <a:close/>
                <a:moveTo>
                  <a:pt x="4211790" y="599769"/>
                </a:moveTo>
                <a:lnTo>
                  <a:pt x="4175648" y="624848"/>
                </a:lnTo>
                <a:lnTo>
                  <a:pt x="4181561" y="627694"/>
                </a:lnTo>
                <a:lnTo>
                  <a:pt x="4217985" y="603021"/>
                </a:lnTo>
                <a:close/>
                <a:moveTo>
                  <a:pt x="4287073" y="599486"/>
                </a:moveTo>
                <a:lnTo>
                  <a:pt x="4256169" y="618886"/>
                </a:lnTo>
                <a:lnTo>
                  <a:pt x="4273695" y="628106"/>
                </a:lnTo>
                <a:lnTo>
                  <a:pt x="4291529" y="617452"/>
                </a:lnTo>
                <a:lnTo>
                  <a:pt x="4304867" y="609483"/>
                </a:lnTo>
                <a:close/>
                <a:moveTo>
                  <a:pt x="8793217" y="599318"/>
                </a:moveTo>
                <a:lnTo>
                  <a:pt x="8756526" y="624786"/>
                </a:lnTo>
                <a:lnTo>
                  <a:pt x="8762415" y="627621"/>
                </a:lnTo>
                <a:lnTo>
                  <a:pt x="8799410" y="602565"/>
                </a:lnTo>
                <a:close/>
                <a:moveTo>
                  <a:pt x="8869013" y="599276"/>
                </a:moveTo>
                <a:lnTo>
                  <a:pt x="8838462" y="618453"/>
                </a:lnTo>
                <a:lnTo>
                  <a:pt x="8856051" y="627657"/>
                </a:lnTo>
                <a:lnTo>
                  <a:pt x="8873135" y="617452"/>
                </a:lnTo>
                <a:lnTo>
                  <a:pt x="8886856" y="609301"/>
                </a:lnTo>
                <a:close/>
                <a:moveTo>
                  <a:pt x="4459303" y="598824"/>
                </a:moveTo>
                <a:lnTo>
                  <a:pt x="4452931" y="602146"/>
                </a:lnTo>
                <a:lnTo>
                  <a:pt x="4488670" y="625990"/>
                </a:lnTo>
                <a:lnTo>
                  <a:pt x="4494746" y="623090"/>
                </a:lnTo>
                <a:close/>
                <a:moveTo>
                  <a:pt x="6626016" y="598409"/>
                </a:moveTo>
                <a:lnTo>
                  <a:pt x="6612571" y="607179"/>
                </a:lnTo>
                <a:lnTo>
                  <a:pt x="6624199" y="614425"/>
                </a:lnTo>
                <a:lnTo>
                  <a:pt x="6637694" y="605954"/>
                </a:lnTo>
                <a:close/>
                <a:moveTo>
                  <a:pt x="4331102" y="598150"/>
                </a:moveTo>
                <a:lnTo>
                  <a:pt x="4311838" y="609602"/>
                </a:lnTo>
                <a:lnTo>
                  <a:pt x="4335087" y="622702"/>
                </a:lnTo>
                <a:lnTo>
                  <a:pt x="4354232" y="611989"/>
                </a:lnTo>
                <a:close/>
                <a:moveTo>
                  <a:pt x="8913221" y="598097"/>
                </a:moveTo>
                <a:lnTo>
                  <a:pt x="8895327" y="608734"/>
                </a:lnTo>
                <a:lnTo>
                  <a:pt x="8918931" y="621924"/>
                </a:lnTo>
                <a:lnTo>
                  <a:pt x="8936558" y="612061"/>
                </a:lnTo>
                <a:close/>
                <a:moveTo>
                  <a:pt x="2043284" y="597676"/>
                </a:moveTo>
                <a:lnTo>
                  <a:pt x="2029820" y="606459"/>
                </a:lnTo>
                <a:lnTo>
                  <a:pt x="2042017" y="614060"/>
                </a:lnTo>
                <a:lnTo>
                  <a:pt x="2055523" y="605583"/>
                </a:lnTo>
                <a:close/>
                <a:moveTo>
                  <a:pt x="9040803" y="597512"/>
                </a:moveTo>
                <a:lnTo>
                  <a:pt x="9031323" y="602455"/>
                </a:lnTo>
                <a:lnTo>
                  <a:pt x="9067713" y="626953"/>
                </a:lnTo>
                <a:lnTo>
                  <a:pt x="9077070" y="622494"/>
                </a:lnTo>
                <a:close/>
                <a:moveTo>
                  <a:pt x="4203114" y="595219"/>
                </a:moveTo>
                <a:lnTo>
                  <a:pt x="4166833" y="620604"/>
                </a:lnTo>
                <a:lnTo>
                  <a:pt x="4170183" y="622216"/>
                </a:lnTo>
                <a:lnTo>
                  <a:pt x="4206724" y="597113"/>
                </a:lnTo>
                <a:close/>
                <a:moveTo>
                  <a:pt x="6586177" y="595053"/>
                </a:moveTo>
                <a:lnTo>
                  <a:pt x="6569644" y="606530"/>
                </a:lnTo>
                <a:lnTo>
                  <a:pt x="6575383" y="609968"/>
                </a:lnTo>
                <a:lnTo>
                  <a:pt x="6592025" y="598694"/>
                </a:lnTo>
                <a:close/>
                <a:moveTo>
                  <a:pt x="8784697" y="594851"/>
                </a:moveTo>
                <a:lnTo>
                  <a:pt x="8747841" y="620604"/>
                </a:lnTo>
                <a:lnTo>
                  <a:pt x="8751099" y="622173"/>
                </a:lnTo>
                <a:lnTo>
                  <a:pt x="8788180" y="596677"/>
                </a:lnTo>
                <a:close/>
                <a:moveTo>
                  <a:pt x="4467149" y="594734"/>
                </a:moveTo>
                <a:lnTo>
                  <a:pt x="4463488" y="596642"/>
                </a:lnTo>
                <a:lnTo>
                  <a:pt x="4499090" y="621016"/>
                </a:lnTo>
                <a:lnTo>
                  <a:pt x="4502488" y="619394"/>
                </a:lnTo>
                <a:close/>
                <a:moveTo>
                  <a:pt x="6664427" y="594482"/>
                </a:moveTo>
                <a:lnTo>
                  <a:pt x="6662649" y="595590"/>
                </a:lnTo>
                <a:lnTo>
                  <a:pt x="6658361" y="598286"/>
                </a:lnTo>
                <a:lnTo>
                  <a:pt x="6676342" y="610291"/>
                </a:lnTo>
                <a:lnTo>
                  <a:pt x="6682329" y="606727"/>
                </a:lnTo>
                <a:close/>
                <a:moveTo>
                  <a:pt x="2003537" y="594404"/>
                </a:moveTo>
                <a:lnTo>
                  <a:pt x="1986977" y="605897"/>
                </a:lnTo>
                <a:lnTo>
                  <a:pt x="1992650" y="609293"/>
                </a:lnTo>
                <a:lnTo>
                  <a:pt x="2009318" y="598003"/>
                </a:lnTo>
                <a:close/>
                <a:moveTo>
                  <a:pt x="2082185" y="594041"/>
                </a:moveTo>
                <a:lnTo>
                  <a:pt x="2081765" y="594303"/>
                </a:lnTo>
                <a:lnTo>
                  <a:pt x="2076116" y="597852"/>
                </a:lnTo>
                <a:lnTo>
                  <a:pt x="2094572" y="610176"/>
                </a:lnTo>
                <a:lnTo>
                  <a:pt x="2100567" y="606614"/>
                </a:lnTo>
                <a:close/>
                <a:moveTo>
                  <a:pt x="9047700" y="593917"/>
                </a:moveTo>
                <a:lnTo>
                  <a:pt x="9045184" y="595228"/>
                </a:lnTo>
                <a:lnTo>
                  <a:pt x="9081545" y="620361"/>
                </a:lnTo>
                <a:lnTo>
                  <a:pt x="9083816" y="619279"/>
                </a:lnTo>
                <a:close/>
                <a:moveTo>
                  <a:pt x="4199421" y="593282"/>
                </a:moveTo>
                <a:lnTo>
                  <a:pt x="4163455" y="618978"/>
                </a:lnTo>
                <a:lnTo>
                  <a:pt x="4163473" y="618987"/>
                </a:lnTo>
                <a:lnTo>
                  <a:pt x="4199601" y="593376"/>
                </a:lnTo>
                <a:close/>
                <a:moveTo>
                  <a:pt x="4470371" y="593054"/>
                </a:moveTo>
                <a:lnTo>
                  <a:pt x="4470029" y="593232"/>
                </a:lnTo>
                <a:lnTo>
                  <a:pt x="4505240" y="618080"/>
                </a:lnTo>
                <a:lnTo>
                  <a:pt x="4505320" y="618042"/>
                </a:lnTo>
                <a:close/>
                <a:moveTo>
                  <a:pt x="8780989" y="592907"/>
                </a:moveTo>
                <a:lnTo>
                  <a:pt x="8744553" y="619021"/>
                </a:lnTo>
                <a:lnTo>
                  <a:pt x="8744578" y="619034"/>
                </a:lnTo>
                <a:lnTo>
                  <a:pt x="8781246" y="593042"/>
                </a:lnTo>
                <a:close/>
                <a:moveTo>
                  <a:pt x="9051294" y="592043"/>
                </a:moveTo>
                <a:lnTo>
                  <a:pt x="9050934" y="592230"/>
                </a:lnTo>
                <a:lnTo>
                  <a:pt x="9087072" y="617727"/>
                </a:lnTo>
                <a:lnTo>
                  <a:pt x="9087158" y="617686"/>
                </a:lnTo>
                <a:close/>
                <a:moveTo>
                  <a:pt x="4401010" y="590601"/>
                </a:moveTo>
                <a:lnTo>
                  <a:pt x="4386358" y="598806"/>
                </a:lnTo>
                <a:lnTo>
                  <a:pt x="4415456" y="616946"/>
                </a:lnTo>
                <a:lnTo>
                  <a:pt x="4430002" y="609350"/>
                </a:lnTo>
                <a:close/>
                <a:moveTo>
                  <a:pt x="6638704" y="590133"/>
                </a:moveTo>
                <a:lnTo>
                  <a:pt x="6630261" y="595640"/>
                </a:lnTo>
                <a:lnTo>
                  <a:pt x="6642006" y="603248"/>
                </a:lnTo>
                <a:lnTo>
                  <a:pt x="6650425" y="597964"/>
                </a:lnTo>
                <a:close/>
                <a:moveTo>
                  <a:pt x="6578231" y="590093"/>
                </a:moveTo>
                <a:lnTo>
                  <a:pt x="6561609" y="601717"/>
                </a:lnTo>
                <a:lnTo>
                  <a:pt x="6564866" y="603668"/>
                </a:lnTo>
                <a:lnTo>
                  <a:pt x="6581576" y="592187"/>
                </a:lnTo>
                <a:close/>
                <a:moveTo>
                  <a:pt x="4270356" y="590093"/>
                </a:moveTo>
                <a:lnTo>
                  <a:pt x="4239705" y="610226"/>
                </a:lnTo>
                <a:lnTo>
                  <a:pt x="4251521" y="616441"/>
                </a:lnTo>
                <a:lnTo>
                  <a:pt x="4282468" y="596898"/>
                </a:lnTo>
                <a:close/>
                <a:moveTo>
                  <a:pt x="6671674" y="589964"/>
                </a:moveTo>
                <a:lnTo>
                  <a:pt x="6668238" y="592106"/>
                </a:lnTo>
                <a:lnTo>
                  <a:pt x="6686223" y="604409"/>
                </a:lnTo>
                <a:lnTo>
                  <a:pt x="6689548" y="602430"/>
                </a:lnTo>
                <a:close/>
                <a:moveTo>
                  <a:pt x="6612858" y="589908"/>
                </a:moveTo>
                <a:lnTo>
                  <a:pt x="6599413" y="598979"/>
                </a:lnTo>
                <a:lnTo>
                  <a:pt x="6608417" y="604590"/>
                </a:lnTo>
                <a:lnTo>
                  <a:pt x="6621916" y="595760"/>
                </a:lnTo>
                <a:close/>
                <a:moveTo>
                  <a:pt x="8852210" y="589836"/>
                </a:moveTo>
                <a:lnTo>
                  <a:pt x="8821761" y="609714"/>
                </a:lnTo>
                <a:lnTo>
                  <a:pt x="8833672" y="615947"/>
                </a:lnTo>
                <a:lnTo>
                  <a:pt x="8864380" y="596673"/>
                </a:lnTo>
                <a:close/>
                <a:moveTo>
                  <a:pt x="2089439" y="589519"/>
                </a:moveTo>
                <a:lnTo>
                  <a:pt x="2085995" y="591665"/>
                </a:lnTo>
                <a:lnTo>
                  <a:pt x="2104464" y="604298"/>
                </a:lnTo>
                <a:lnTo>
                  <a:pt x="2107794" y="602319"/>
                </a:lnTo>
                <a:close/>
                <a:moveTo>
                  <a:pt x="1995530" y="589402"/>
                </a:moveTo>
                <a:lnTo>
                  <a:pt x="1978877" y="601050"/>
                </a:lnTo>
                <a:lnTo>
                  <a:pt x="1982148" y="603007"/>
                </a:lnTo>
                <a:lnTo>
                  <a:pt x="1998888" y="591505"/>
                </a:lnTo>
                <a:close/>
                <a:moveTo>
                  <a:pt x="2055990" y="589387"/>
                </a:moveTo>
                <a:lnTo>
                  <a:pt x="2047531" y="594906"/>
                </a:lnTo>
                <a:lnTo>
                  <a:pt x="2059836" y="602876"/>
                </a:lnTo>
                <a:lnTo>
                  <a:pt x="2068263" y="597587"/>
                </a:lnTo>
                <a:close/>
                <a:moveTo>
                  <a:pt x="8984496" y="589272"/>
                </a:moveTo>
                <a:lnTo>
                  <a:pt x="8968420" y="598267"/>
                </a:lnTo>
                <a:lnTo>
                  <a:pt x="8997745" y="616691"/>
                </a:lnTo>
                <a:lnTo>
                  <a:pt x="9013715" y="608364"/>
                </a:lnTo>
                <a:close/>
                <a:moveTo>
                  <a:pt x="2030190" y="589215"/>
                </a:moveTo>
                <a:lnTo>
                  <a:pt x="2016724" y="598299"/>
                </a:lnTo>
                <a:lnTo>
                  <a:pt x="2025635" y="603851"/>
                </a:lnTo>
                <a:lnTo>
                  <a:pt x="2039151" y="595005"/>
                </a:lnTo>
                <a:close/>
                <a:moveTo>
                  <a:pt x="6674750" y="588047"/>
                </a:moveTo>
                <a:lnTo>
                  <a:pt x="6674354" y="588293"/>
                </a:lnTo>
                <a:lnTo>
                  <a:pt x="6692169" y="600870"/>
                </a:lnTo>
                <a:lnTo>
                  <a:pt x="6692439" y="600709"/>
                </a:lnTo>
                <a:close/>
                <a:moveTo>
                  <a:pt x="6574752" y="587916"/>
                </a:moveTo>
                <a:lnTo>
                  <a:pt x="6558268" y="599715"/>
                </a:lnTo>
                <a:lnTo>
                  <a:pt x="6558403" y="599796"/>
                </a:lnTo>
                <a:lnTo>
                  <a:pt x="6574956" y="588043"/>
                </a:lnTo>
                <a:close/>
                <a:moveTo>
                  <a:pt x="2092523" y="587596"/>
                </a:moveTo>
                <a:lnTo>
                  <a:pt x="2092124" y="587845"/>
                </a:lnTo>
                <a:lnTo>
                  <a:pt x="2110418" y="600760"/>
                </a:lnTo>
                <a:lnTo>
                  <a:pt x="2110689" y="600599"/>
                </a:lnTo>
                <a:close/>
                <a:moveTo>
                  <a:pt x="1992087" y="587247"/>
                </a:moveTo>
                <a:lnTo>
                  <a:pt x="1975569" y="599069"/>
                </a:lnTo>
                <a:lnTo>
                  <a:pt x="1975706" y="599152"/>
                </a:lnTo>
                <a:lnTo>
                  <a:pt x="1992300" y="587381"/>
                </a:lnTo>
                <a:close/>
                <a:moveTo>
                  <a:pt x="4309704" y="585346"/>
                </a:moveTo>
                <a:lnTo>
                  <a:pt x="4293651" y="595356"/>
                </a:lnTo>
                <a:lnTo>
                  <a:pt x="4290295" y="597463"/>
                </a:lnTo>
                <a:lnTo>
                  <a:pt x="4308148" y="607523"/>
                </a:lnTo>
                <a:lnTo>
                  <a:pt x="4327470" y="595977"/>
                </a:lnTo>
                <a:close/>
                <a:moveTo>
                  <a:pt x="8891606" y="585162"/>
                </a:moveTo>
                <a:lnTo>
                  <a:pt x="8875257" y="595356"/>
                </a:lnTo>
                <a:lnTo>
                  <a:pt x="8873435" y="596500"/>
                </a:lnTo>
                <a:lnTo>
                  <a:pt x="8891454" y="606570"/>
                </a:lnTo>
                <a:lnTo>
                  <a:pt x="8909483" y="595860"/>
                </a:lnTo>
                <a:close/>
                <a:moveTo>
                  <a:pt x="4355195" y="583828"/>
                </a:moveTo>
                <a:lnTo>
                  <a:pt x="4334744" y="595985"/>
                </a:lnTo>
                <a:lnTo>
                  <a:pt x="4357982" y="609891"/>
                </a:lnTo>
                <a:lnTo>
                  <a:pt x="4378518" y="598400"/>
                </a:lnTo>
                <a:lnTo>
                  <a:pt x="4369335" y="592689"/>
                </a:lnTo>
                <a:close/>
                <a:moveTo>
                  <a:pt x="8937386" y="583731"/>
                </a:moveTo>
                <a:lnTo>
                  <a:pt x="8917272" y="595688"/>
                </a:lnTo>
                <a:lnTo>
                  <a:pt x="8940754" y="609713"/>
                </a:lnTo>
                <a:lnTo>
                  <a:pt x="8960863" y="598461"/>
                </a:lnTo>
                <a:lnTo>
                  <a:pt x="8951696" y="592698"/>
                </a:lnTo>
                <a:close/>
                <a:moveTo>
                  <a:pt x="6648616" y="583667"/>
                </a:moveTo>
                <a:lnTo>
                  <a:pt x="6642470" y="587676"/>
                </a:lnTo>
                <a:lnTo>
                  <a:pt x="6654267" y="595552"/>
                </a:lnTo>
                <a:lnTo>
                  <a:pt x="6659890" y="592023"/>
                </a:lnTo>
                <a:lnTo>
                  <a:pt x="6660383" y="591716"/>
                </a:lnTo>
                <a:close/>
                <a:moveTo>
                  <a:pt x="6602878" y="583459"/>
                </a:moveTo>
                <a:lnTo>
                  <a:pt x="6589458" y="592776"/>
                </a:lnTo>
                <a:lnTo>
                  <a:pt x="6595345" y="596444"/>
                </a:lnTo>
                <a:lnTo>
                  <a:pt x="6608833" y="587307"/>
                </a:lnTo>
                <a:close/>
                <a:moveTo>
                  <a:pt x="8995343" y="583202"/>
                </a:moveTo>
                <a:lnTo>
                  <a:pt x="8989112" y="586689"/>
                </a:lnTo>
                <a:lnTo>
                  <a:pt x="9018398" y="605923"/>
                </a:lnTo>
                <a:lnTo>
                  <a:pt x="9024419" y="602784"/>
                </a:lnTo>
                <a:close/>
                <a:moveTo>
                  <a:pt x="2065915" y="582912"/>
                </a:moveTo>
                <a:lnTo>
                  <a:pt x="2059757" y="586930"/>
                </a:lnTo>
                <a:lnTo>
                  <a:pt x="2072106" y="595175"/>
                </a:lnTo>
                <a:lnTo>
                  <a:pt x="2078227" y="591333"/>
                </a:lnTo>
                <a:close/>
                <a:moveTo>
                  <a:pt x="2020258" y="582798"/>
                </a:moveTo>
                <a:lnTo>
                  <a:pt x="2006819" y="592126"/>
                </a:lnTo>
                <a:lnTo>
                  <a:pt x="2012640" y="595753"/>
                </a:lnTo>
                <a:lnTo>
                  <a:pt x="2026148" y="586604"/>
                </a:lnTo>
                <a:close/>
                <a:moveTo>
                  <a:pt x="4415746" y="582349"/>
                </a:moveTo>
                <a:lnTo>
                  <a:pt x="4405377" y="588156"/>
                </a:lnTo>
                <a:lnTo>
                  <a:pt x="4434247" y="607134"/>
                </a:lnTo>
                <a:lnTo>
                  <a:pt x="4444708" y="601671"/>
                </a:lnTo>
                <a:close/>
                <a:moveTo>
                  <a:pt x="4256096" y="582082"/>
                </a:moveTo>
                <a:lnTo>
                  <a:pt x="4225476" y="602741"/>
                </a:lnTo>
                <a:lnTo>
                  <a:pt x="4235162" y="607836"/>
                </a:lnTo>
                <a:lnTo>
                  <a:pt x="4266023" y="587659"/>
                </a:lnTo>
                <a:close/>
                <a:moveTo>
                  <a:pt x="8838021" y="581864"/>
                </a:moveTo>
                <a:lnTo>
                  <a:pt x="8807671" y="602341"/>
                </a:lnTo>
                <a:lnTo>
                  <a:pt x="8817391" y="607427"/>
                </a:lnTo>
                <a:lnTo>
                  <a:pt x="8847955" y="587445"/>
                </a:lnTo>
                <a:close/>
                <a:moveTo>
                  <a:pt x="6625550" y="581345"/>
                </a:moveTo>
                <a:lnTo>
                  <a:pt x="6617047" y="587082"/>
                </a:lnTo>
                <a:lnTo>
                  <a:pt x="6626160" y="592984"/>
                </a:lnTo>
                <a:lnTo>
                  <a:pt x="6634654" y="587427"/>
                </a:lnTo>
                <a:close/>
                <a:moveTo>
                  <a:pt x="2042900" y="580641"/>
                </a:moveTo>
                <a:lnTo>
                  <a:pt x="2034380" y="586388"/>
                </a:lnTo>
                <a:lnTo>
                  <a:pt x="2043396" y="592227"/>
                </a:lnTo>
                <a:lnTo>
                  <a:pt x="2051906" y="586658"/>
                </a:lnTo>
                <a:close/>
                <a:moveTo>
                  <a:pt x="6655865" y="578938"/>
                </a:moveTo>
                <a:lnTo>
                  <a:pt x="6652344" y="581235"/>
                </a:lnTo>
                <a:lnTo>
                  <a:pt x="6664198" y="589343"/>
                </a:lnTo>
                <a:lnTo>
                  <a:pt x="6667680" y="587178"/>
                </a:lnTo>
                <a:close/>
                <a:moveTo>
                  <a:pt x="6594998" y="578368"/>
                </a:moveTo>
                <a:lnTo>
                  <a:pt x="6581500" y="587807"/>
                </a:lnTo>
                <a:lnTo>
                  <a:pt x="6583181" y="588864"/>
                </a:lnTo>
                <a:lnTo>
                  <a:pt x="6584876" y="589920"/>
                </a:lnTo>
                <a:lnTo>
                  <a:pt x="6598447" y="580597"/>
                </a:lnTo>
                <a:close/>
                <a:moveTo>
                  <a:pt x="2073175" y="578176"/>
                </a:moveTo>
                <a:lnTo>
                  <a:pt x="2069644" y="580480"/>
                </a:lnTo>
                <a:lnTo>
                  <a:pt x="2082032" y="588954"/>
                </a:lnTo>
                <a:lnTo>
                  <a:pt x="2085518" y="586784"/>
                </a:lnTo>
                <a:close/>
                <a:moveTo>
                  <a:pt x="2012312" y="577665"/>
                </a:moveTo>
                <a:lnTo>
                  <a:pt x="1998801" y="587115"/>
                </a:lnTo>
                <a:lnTo>
                  <a:pt x="2001584" y="588864"/>
                </a:lnTo>
                <a:lnTo>
                  <a:pt x="2002186" y="589239"/>
                </a:lnTo>
                <a:lnTo>
                  <a:pt x="2015775" y="579902"/>
                </a:lnTo>
                <a:close/>
                <a:moveTo>
                  <a:pt x="6659088" y="576836"/>
                </a:moveTo>
                <a:lnTo>
                  <a:pt x="6658587" y="577163"/>
                </a:lnTo>
                <a:lnTo>
                  <a:pt x="6670388" y="585494"/>
                </a:lnTo>
                <a:lnTo>
                  <a:pt x="6670813" y="585229"/>
                </a:lnTo>
                <a:close/>
                <a:moveTo>
                  <a:pt x="4426468" y="576345"/>
                </a:moveTo>
                <a:lnTo>
                  <a:pt x="4419829" y="580063"/>
                </a:lnTo>
                <a:lnTo>
                  <a:pt x="4448921" y="599471"/>
                </a:lnTo>
                <a:lnTo>
                  <a:pt x="4455346" y="596116"/>
                </a:lnTo>
                <a:close/>
                <a:moveTo>
                  <a:pt x="4245698" y="576240"/>
                </a:moveTo>
                <a:lnTo>
                  <a:pt x="4215257" y="597364"/>
                </a:lnTo>
                <a:lnTo>
                  <a:pt x="4221492" y="600646"/>
                </a:lnTo>
                <a:lnTo>
                  <a:pt x="4252163" y="579872"/>
                </a:lnTo>
                <a:close/>
                <a:moveTo>
                  <a:pt x="2076413" y="576064"/>
                </a:moveTo>
                <a:lnTo>
                  <a:pt x="2075904" y="576396"/>
                </a:lnTo>
                <a:lnTo>
                  <a:pt x="2088229" y="585096"/>
                </a:lnTo>
                <a:lnTo>
                  <a:pt x="2088658" y="584829"/>
                </a:lnTo>
                <a:close/>
                <a:moveTo>
                  <a:pt x="6591368" y="576023"/>
                </a:moveTo>
                <a:lnTo>
                  <a:pt x="6577988" y="585600"/>
                </a:lnTo>
                <a:lnTo>
                  <a:pt x="6578205" y="585737"/>
                </a:lnTo>
                <a:lnTo>
                  <a:pt x="6591639" y="576198"/>
                </a:lnTo>
                <a:close/>
                <a:moveTo>
                  <a:pt x="8827157" y="575761"/>
                </a:moveTo>
                <a:lnTo>
                  <a:pt x="8796947" y="596729"/>
                </a:lnTo>
                <a:lnTo>
                  <a:pt x="8803198" y="600000"/>
                </a:lnTo>
                <a:lnTo>
                  <a:pt x="8833624" y="579394"/>
                </a:lnTo>
                <a:close/>
                <a:moveTo>
                  <a:pt x="9008963" y="575581"/>
                </a:moveTo>
                <a:lnTo>
                  <a:pt x="8999374" y="580947"/>
                </a:lnTo>
                <a:lnTo>
                  <a:pt x="9028585" y="600612"/>
                </a:lnTo>
                <a:lnTo>
                  <a:pt x="9038101" y="595651"/>
                </a:lnTo>
                <a:close/>
                <a:moveTo>
                  <a:pt x="2008719" y="575343"/>
                </a:moveTo>
                <a:lnTo>
                  <a:pt x="1995325" y="584930"/>
                </a:lnTo>
                <a:lnTo>
                  <a:pt x="1995554" y="585073"/>
                </a:lnTo>
                <a:lnTo>
                  <a:pt x="2009008" y="575529"/>
                </a:lnTo>
                <a:close/>
                <a:moveTo>
                  <a:pt x="4292895" y="575289"/>
                </a:moveTo>
                <a:lnTo>
                  <a:pt x="4273524" y="588013"/>
                </a:lnTo>
                <a:lnTo>
                  <a:pt x="4285686" y="594866"/>
                </a:lnTo>
                <a:lnTo>
                  <a:pt x="4290680" y="591711"/>
                </a:lnTo>
                <a:lnTo>
                  <a:pt x="4305221" y="582664"/>
                </a:lnTo>
                <a:close/>
                <a:moveTo>
                  <a:pt x="8874787" y="575097"/>
                </a:moveTo>
                <a:lnTo>
                  <a:pt x="8856499" y="587036"/>
                </a:lnTo>
                <a:lnTo>
                  <a:pt x="8868791" y="593905"/>
                </a:lnTo>
                <a:lnTo>
                  <a:pt x="8872286" y="591711"/>
                </a:lnTo>
                <a:lnTo>
                  <a:pt x="8887136" y="582487"/>
                </a:lnTo>
                <a:close/>
                <a:moveTo>
                  <a:pt x="6635454" y="574664"/>
                </a:moveTo>
                <a:lnTo>
                  <a:pt x="6629250" y="578849"/>
                </a:lnTo>
                <a:lnTo>
                  <a:pt x="6638414" y="584968"/>
                </a:lnTo>
                <a:lnTo>
                  <a:pt x="6644601" y="580921"/>
                </a:lnTo>
                <a:close/>
                <a:moveTo>
                  <a:pt x="6615549" y="574663"/>
                </a:moveTo>
                <a:lnTo>
                  <a:pt x="6607018" y="580586"/>
                </a:lnTo>
                <a:lnTo>
                  <a:pt x="6613018" y="584472"/>
                </a:lnTo>
                <a:lnTo>
                  <a:pt x="6621564" y="578682"/>
                </a:lnTo>
                <a:close/>
                <a:moveTo>
                  <a:pt x="2032947" y="573991"/>
                </a:moveTo>
                <a:lnTo>
                  <a:pt x="2024399" y="579924"/>
                </a:lnTo>
                <a:lnTo>
                  <a:pt x="2030335" y="583768"/>
                </a:lnTo>
                <a:lnTo>
                  <a:pt x="2038898" y="577967"/>
                </a:lnTo>
                <a:close/>
                <a:moveTo>
                  <a:pt x="2052816" y="573951"/>
                </a:moveTo>
                <a:lnTo>
                  <a:pt x="2046600" y="578145"/>
                </a:lnTo>
                <a:lnTo>
                  <a:pt x="2055665" y="584197"/>
                </a:lnTo>
                <a:lnTo>
                  <a:pt x="2061863" y="580140"/>
                </a:lnTo>
                <a:close/>
                <a:moveTo>
                  <a:pt x="4373608" y="572881"/>
                </a:moveTo>
                <a:lnTo>
                  <a:pt x="4358894" y="581628"/>
                </a:lnTo>
                <a:lnTo>
                  <a:pt x="4370821" y="589121"/>
                </a:lnTo>
                <a:lnTo>
                  <a:pt x="4382306" y="596280"/>
                </a:lnTo>
                <a:lnTo>
                  <a:pt x="4397041" y="588035"/>
                </a:lnTo>
                <a:close/>
                <a:moveTo>
                  <a:pt x="4434418" y="571893"/>
                </a:moveTo>
                <a:lnTo>
                  <a:pt x="4430523" y="574074"/>
                </a:lnTo>
                <a:lnTo>
                  <a:pt x="4459529" y="593932"/>
                </a:lnTo>
                <a:lnTo>
                  <a:pt x="4463230" y="591999"/>
                </a:lnTo>
                <a:close/>
                <a:moveTo>
                  <a:pt x="8957615" y="571706"/>
                </a:moveTo>
                <a:lnTo>
                  <a:pt x="8941416" y="581336"/>
                </a:lnTo>
                <a:lnTo>
                  <a:pt x="8953869" y="589125"/>
                </a:lnTo>
                <a:lnTo>
                  <a:pt x="8965023" y="596133"/>
                </a:lnTo>
                <a:lnTo>
                  <a:pt x="8981170" y="587098"/>
                </a:lnTo>
                <a:close/>
                <a:moveTo>
                  <a:pt x="9015990" y="571649"/>
                </a:moveTo>
                <a:lnTo>
                  <a:pt x="9013272" y="573170"/>
                </a:lnTo>
                <a:lnTo>
                  <a:pt x="9042487" y="593364"/>
                </a:lnTo>
                <a:lnTo>
                  <a:pt x="9045027" y="592040"/>
                </a:lnTo>
                <a:close/>
                <a:moveTo>
                  <a:pt x="4237122" y="571422"/>
                </a:moveTo>
                <a:lnTo>
                  <a:pt x="4206575" y="592797"/>
                </a:lnTo>
                <a:lnTo>
                  <a:pt x="4210217" y="594713"/>
                </a:lnTo>
                <a:lnTo>
                  <a:pt x="4240971" y="573584"/>
                </a:lnTo>
                <a:close/>
                <a:moveTo>
                  <a:pt x="8818765" y="571046"/>
                </a:moveTo>
                <a:lnTo>
                  <a:pt x="8788405" y="592260"/>
                </a:lnTo>
                <a:lnTo>
                  <a:pt x="8791926" y="594102"/>
                </a:lnTo>
                <a:lnTo>
                  <a:pt x="8822449" y="573115"/>
                </a:lnTo>
                <a:close/>
                <a:moveTo>
                  <a:pt x="4333720" y="570370"/>
                </a:moveTo>
                <a:lnTo>
                  <a:pt x="4313259" y="583129"/>
                </a:lnTo>
                <a:lnTo>
                  <a:pt x="4331103" y="593807"/>
                </a:lnTo>
                <a:lnTo>
                  <a:pt x="4351587" y="581567"/>
                </a:lnTo>
                <a:close/>
                <a:moveTo>
                  <a:pt x="8915696" y="570139"/>
                </a:moveTo>
                <a:lnTo>
                  <a:pt x="8895539" y="582709"/>
                </a:lnTo>
                <a:lnTo>
                  <a:pt x="8913532" y="593454"/>
                </a:lnTo>
                <a:lnTo>
                  <a:pt x="8933743" y="581448"/>
                </a:lnTo>
                <a:close/>
                <a:moveTo>
                  <a:pt x="4437982" y="569897"/>
                </a:moveTo>
                <a:lnTo>
                  <a:pt x="4437413" y="570216"/>
                </a:lnTo>
                <a:lnTo>
                  <a:pt x="4466133" y="590483"/>
                </a:lnTo>
                <a:lnTo>
                  <a:pt x="4466504" y="590289"/>
                </a:lnTo>
                <a:close/>
                <a:moveTo>
                  <a:pt x="6642713" y="569766"/>
                </a:moveTo>
                <a:lnTo>
                  <a:pt x="6639121" y="572190"/>
                </a:lnTo>
                <a:lnTo>
                  <a:pt x="6648324" y="578485"/>
                </a:lnTo>
                <a:lnTo>
                  <a:pt x="6651880" y="576159"/>
                </a:lnTo>
                <a:close/>
                <a:moveTo>
                  <a:pt x="9019795" y="569520"/>
                </a:moveTo>
                <a:lnTo>
                  <a:pt x="9019210" y="569847"/>
                </a:lnTo>
                <a:lnTo>
                  <a:pt x="9048269" y="590350"/>
                </a:lnTo>
                <a:lnTo>
                  <a:pt x="9048649" y="590151"/>
                </a:lnTo>
                <a:close/>
                <a:moveTo>
                  <a:pt x="6607749" y="569452"/>
                </a:moveTo>
                <a:lnTo>
                  <a:pt x="6599132" y="575478"/>
                </a:lnTo>
                <a:lnTo>
                  <a:pt x="6602615" y="577733"/>
                </a:lnTo>
                <a:lnTo>
                  <a:pt x="6611257" y="571796"/>
                </a:lnTo>
                <a:close/>
                <a:moveTo>
                  <a:pt x="4233144" y="569187"/>
                </a:moveTo>
                <a:lnTo>
                  <a:pt x="4202845" y="590835"/>
                </a:lnTo>
                <a:lnTo>
                  <a:pt x="4203041" y="590938"/>
                </a:lnTo>
                <a:lnTo>
                  <a:pt x="4233466" y="569368"/>
                </a:lnTo>
                <a:close/>
                <a:moveTo>
                  <a:pt x="2060086" y="569047"/>
                </a:moveTo>
                <a:lnTo>
                  <a:pt x="2056483" y="571478"/>
                </a:lnTo>
                <a:lnTo>
                  <a:pt x="2065586" y="577704"/>
                </a:lnTo>
                <a:lnTo>
                  <a:pt x="2069152" y="575370"/>
                </a:lnTo>
                <a:close/>
                <a:moveTo>
                  <a:pt x="8814688" y="568755"/>
                </a:moveTo>
                <a:lnTo>
                  <a:pt x="8784641" y="590290"/>
                </a:lnTo>
                <a:lnTo>
                  <a:pt x="8784921" y="590436"/>
                </a:lnTo>
                <a:lnTo>
                  <a:pt x="8815145" y="569012"/>
                </a:lnTo>
                <a:close/>
                <a:moveTo>
                  <a:pt x="2025080" y="568735"/>
                </a:moveTo>
                <a:lnTo>
                  <a:pt x="2016447" y="574773"/>
                </a:lnTo>
                <a:lnTo>
                  <a:pt x="2019944" y="577038"/>
                </a:lnTo>
                <a:lnTo>
                  <a:pt x="2028602" y="571089"/>
                </a:lnTo>
                <a:close/>
                <a:moveTo>
                  <a:pt x="6625428" y="567806"/>
                </a:moveTo>
                <a:lnTo>
                  <a:pt x="6619193" y="572134"/>
                </a:lnTo>
                <a:lnTo>
                  <a:pt x="6625255" y="576181"/>
                </a:lnTo>
                <a:lnTo>
                  <a:pt x="6631494" y="571955"/>
                </a:lnTo>
                <a:close/>
                <a:moveTo>
                  <a:pt x="6646058" y="567509"/>
                </a:moveTo>
                <a:lnTo>
                  <a:pt x="6645472" y="567904"/>
                </a:lnTo>
                <a:lnTo>
                  <a:pt x="6654623" y="574364"/>
                </a:lnTo>
                <a:lnTo>
                  <a:pt x="6655152" y="574019"/>
                </a:lnTo>
                <a:close/>
                <a:moveTo>
                  <a:pt x="2042837" y="567126"/>
                </a:moveTo>
                <a:lnTo>
                  <a:pt x="2036591" y="571462"/>
                </a:lnTo>
                <a:lnTo>
                  <a:pt x="2042590" y="575467"/>
                </a:lnTo>
                <a:lnTo>
                  <a:pt x="2048841" y="571233"/>
                </a:lnTo>
                <a:close/>
                <a:moveTo>
                  <a:pt x="6604025" y="566964"/>
                </a:moveTo>
                <a:lnTo>
                  <a:pt x="6595456" y="573097"/>
                </a:lnTo>
                <a:lnTo>
                  <a:pt x="6595744" y="573283"/>
                </a:lnTo>
                <a:lnTo>
                  <a:pt x="6604344" y="567177"/>
                </a:lnTo>
                <a:close/>
                <a:moveTo>
                  <a:pt x="4278727" y="566812"/>
                </a:moveTo>
                <a:lnTo>
                  <a:pt x="4259237" y="579962"/>
                </a:lnTo>
                <a:lnTo>
                  <a:pt x="4269204" y="585579"/>
                </a:lnTo>
                <a:lnTo>
                  <a:pt x="4288743" y="572804"/>
                </a:lnTo>
                <a:close/>
                <a:moveTo>
                  <a:pt x="2063444" y="566781"/>
                </a:moveTo>
                <a:lnTo>
                  <a:pt x="2062851" y="567181"/>
                </a:lnTo>
                <a:lnTo>
                  <a:pt x="2071902" y="573571"/>
                </a:lnTo>
                <a:lnTo>
                  <a:pt x="2072439" y="573219"/>
                </a:lnTo>
                <a:close/>
                <a:moveTo>
                  <a:pt x="8860618" y="566618"/>
                </a:moveTo>
                <a:lnTo>
                  <a:pt x="8842200" y="579045"/>
                </a:lnTo>
                <a:lnTo>
                  <a:pt x="8852230" y="584650"/>
                </a:lnTo>
                <a:lnTo>
                  <a:pt x="8870638" y="572615"/>
                </a:lnTo>
                <a:close/>
                <a:moveTo>
                  <a:pt x="2021393" y="566272"/>
                </a:moveTo>
                <a:lnTo>
                  <a:pt x="2012809" y="572416"/>
                </a:lnTo>
                <a:lnTo>
                  <a:pt x="2013116" y="572615"/>
                </a:lnTo>
                <a:lnTo>
                  <a:pt x="2021735" y="566501"/>
                </a:lnTo>
                <a:close/>
                <a:moveTo>
                  <a:pt x="8968587" y="565183"/>
                </a:moveTo>
                <a:lnTo>
                  <a:pt x="8962172" y="568997"/>
                </a:lnTo>
                <a:lnTo>
                  <a:pt x="8985794" y="584510"/>
                </a:lnTo>
                <a:lnTo>
                  <a:pt x="8992070" y="580998"/>
                </a:lnTo>
                <a:close/>
                <a:moveTo>
                  <a:pt x="4388387" y="564096"/>
                </a:moveTo>
                <a:lnTo>
                  <a:pt x="4378089" y="570218"/>
                </a:lnTo>
                <a:lnTo>
                  <a:pt x="4401444" y="585571"/>
                </a:lnTo>
                <a:lnTo>
                  <a:pt x="4411849" y="579749"/>
                </a:lnTo>
                <a:close/>
                <a:moveTo>
                  <a:pt x="6632682" y="562770"/>
                </a:moveTo>
                <a:lnTo>
                  <a:pt x="6629043" y="565296"/>
                </a:lnTo>
                <a:lnTo>
                  <a:pt x="6635153" y="569476"/>
                </a:lnTo>
                <a:lnTo>
                  <a:pt x="6638777" y="567021"/>
                </a:lnTo>
                <a:close/>
                <a:moveTo>
                  <a:pt x="6617681" y="562507"/>
                </a:moveTo>
                <a:lnTo>
                  <a:pt x="6611377" y="566915"/>
                </a:lnTo>
                <a:lnTo>
                  <a:pt x="6614919" y="569280"/>
                </a:lnTo>
                <a:lnTo>
                  <a:pt x="6621237" y="564939"/>
                </a:lnTo>
                <a:close/>
                <a:moveTo>
                  <a:pt x="2050102" y="562084"/>
                </a:moveTo>
                <a:lnTo>
                  <a:pt x="2046453" y="564617"/>
                </a:lnTo>
                <a:lnTo>
                  <a:pt x="2052501" y="568754"/>
                </a:lnTo>
                <a:lnTo>
                  <a:pt x="2056135" y="566292"/>
                </a:lnTo>
                <a:close/>
                <a:moveTo>
                  <a:pt x="2035023" y="561781"/>
                </a:moveTo>
                <a:lnTo>
                  <a:pt x="2028707" y="566198"/>
                </a:lnTo>
                <a:lnTo>
                  <a:pt x="2032263" y="568573"/>
                </a:lnTo>
                <a:lnTo>
                  <a:pt x="2038594" y="564223"/>
                </a:lnTo>
                <a:close/>
                <a:moveTo>
                  <a:pt x="4268287" y="560565"/>
                </a:moveTo>
                <a:lnTo>
                  <a:pt x="4248804" y="574084"/>
                </a:lnTo>
                <a:lnTo>
                  <a:pt x="4255302" y="577746"/>
                </a:lnTo>
                <a:lnTo>
                  <a:pt x="4274861" y="564498"/>
                </a:lnTo>
                <a:close/>
                <a:moveTo>
                  <a:pt x="6636111" y="560389"/>
                </a:moveTo>
                <a:lnTo>
                  <a:pt x="6635464" y="560839"/>
                </a:lnTo>
                <a:lnTo>
                  <a:pt x="6641555" y="565139"/>
                </a:lnTo>
                <a:lnTo>
                  <a:pt x="6642167" y="564724"/>
                </a:lnTo>
                <a:close/>
                <a:moveTo>
                  <a:pt x="8849722" y="560098"/>
                </a:moveTo>
                <a:lnTo>
                  <a:pt x="8831245" y="572923"/>
                </a:lnTo>
                <a:lnTo>
                  <a:pt x="8837783" y="576577"/>
                </a:lnTo>
                <a:lnTo>
                  <a:pt x="8856301" y="564035"/>
                </a:lnTo>
                <a:close/>
                <a:moveTo>
                  <a:pt x="6613882" y="559908"/>
                </a:moveTo>
                <a:lnTo>
                  <a:pt x="6607608" y="564399"/>
                </a:lnTo>
                <a:lnTo>
                  <a:pt x="6607943" y="564622"/>
                </a:lnTo>
                <a:lnTo>
                  <a:pt x="6614239" y="560152"/>
                </a:lnTo>
                <a:close/>
                <a:moveTo>
                  <a:pt x="4316821" y="559781"/>
                </a:moveTo>
                <a:lnTo>
                  <a:pt x="4296374" y="573025"/>
                </a:lnTo>
                <a:lnTo>
                  <a:pt x="4308781" y="580449"/>
                </a:lnTo>
                <a:lnTo>
                  <a:pt x="4329366" y="567642"/>
                </a:lnTo>
                <a:close/>
                <a:moveTo>
                  <a:pt x="2053544" y="559695"/>
                </a:moveTo>
                <a:lnTo>
                  <a:pt x="2052890" y="560149"/>
                </a:lnTo>
                <a:lnTo>
                  <a:pt x="2058920" y="564406"/>
                </a:lnTo>
                <a:lnTo>
                  <a:pt x="2059540" y="563986"/>
                </a:lnTo>
                <a:close/>
                <a:moveTo>
                  <a:pt x="8898790" y="559545"/>
                </a:moveTo>
                <a:lnTo>
                  <a:pt x="8878625" y="572607"/>
                </a:lnTo>
                <a:lnTo>
                  <a:pt x="8891073" y="580041"/>
                </a:lnTo>
                <a:lnTo>
                  <a:pt x="8911373" y="567430"/>
                </a:lnTo>
                <a:close/>
                <a:moveTo>
                  <a:pt x="2031263" y="559209"/>
                </a:moveTo>
                <a:lnTo>
                  <a:pt x="2024977" y="563708"/>
                </a:lnTo>
                <a:lnTo>
                  <a:pt x="2025336" y="563947"/>
                </a:lnTo>
                <a:lnTo>
                  <a:pt x="2031646" y="559471"/>
                </a:lnTo>
                <a:close/>
                <a:moveTo>
                  <a:pt x="4352161" y="558871"/>
                </a:moveTo>
                <a:lnTo>
                  <a:pt x="4337361" y="568100"/>
                </a:lnTo>
                <a:lnTo>
                  <a:pt x="4355282" y="579359"/>
                </a:lnTo>
                <a:lnTo>
                  <a:pt x="4370013" y="570556"/>
                </a:lnTo>
                <a:lnTo>
                  <a:pt x="4369434" y="570182"/>
                </a:lnTo>
                <a:close/>
                <a:moveTo>
                  <a:pt x="4399193" y="557672"/>
                </a:moveTo>
                <a:lnTo>
                  <a:pt x="4392358" y="561735"/>
                </a:lnTo>
                <a:lnTo>
                  <a:pt x="4415933" y="577463"/>
                </a:lnTo>
                <a:lnTo>
                  <a:pt x="4422629" y="573717"/>
                </a:lnTo>
                <a:close/>
                <a:moveTo>
                  <a:pt x="8935936" y="557518"/>
                </a:moveTo>
                <a:lnTo>
                  <a:pt x="8919612" y="567698"/>
                </a:lnTo>
                <a:lnTo>
                  <a:pt x="8937770" y="579055"/>
                </a:lnTo>
                <a:lnTo>
                  <a:pt x="8954056" y="569381"/>
                </a:lnTo>
                <a:lnTo>
                  <a:pt x="8950321" y="566940"/>
                </a:lnTo>
                <a:close/>
                <a:moveTo>
                  <a:pt x="6624983" y="557401"/>
                </a:moveTo>
                <a:lnTo>
                  <a:pt x="6621283" y="559988"/>
                </a:lnTo>
                <a:lnTo>
                  <a:pt x="6624871" y="562442"/>
                </a:lnTo>
                <a:lnTo>
                  <a:pt x="6628569" y="559902"/>
                </a:lnTo>
                <a:close/>
                <a:moveTo>
                  <a:pt x="8982157" y="557116"/>
                </a:moveTo>
                <a:lnTo>
                  <a:pt x="8972502" y="562856"/>
                </a:lnTo>
                <a:lnTo>
                  <a:pt x="8996101" y="578743"/>
                </a:lnTo>
                <a:lnTo>
                  <a:pt x="9005731" y="573354"/>
                </a:lnTo>
                <a:close/>
                <a:moveTo>
                  <a:pt x="2042334" y="556667"/>
                </a:moveTo>
                <a:lnTo>
                  <a:pt x="2038624" y="559262"/>
                </a:lnTo>
                <a:lnTo>
                  <a:pt x="2042228" y="561727"/>
                </a:lnTo>
                <a:lnTo>
                  <a:pt x="2045936" y="559179"/>
                </a:lnTo>
                <a:close/>
                <a:moveTo>
                  <a:pt x="4259851" y="555517"/>
                </a:moveTo>
                <a:lnTo>
                  <a:pt x="4240225" y="569250"/>
                </a:lnTo>
                <a:lnTo>
                  <a:pt x="4244101" y="571434"/>
                </a:lnTo>
                <a:lnTo>
                  <a:pt x="4263816" y="557889"/>
                </a:lnTo>
                <a:close/>
                <a:moveTo>
                  <a:pt x="8841486" y="555169"/>
                </a:moveTo>
                <a:lnTo>
                  <a:pt x="8822818" y="568214"/>
                </a:lnTo>
                <a:lnTo>
                  <a:pt x="8826547" y="570298"/>
                </a:lnTo>
                <a:lnTo>
                  <a:pt x="8845263" y="557429"/>
                </a:lnTo>
                <a:close/>
                <a:moveTo>
                  <a:pt x="6628500" y="554941"/>
                </a:moveTo>
                <a:lnTo>
                  <a:pt x="6627801" y="555430"/>
                </a:lnTo>
                <a:lnTo>
                  <a:pt x="6631390" y="557963"/>
                </a:lnTo>
                <a:lnTo>
                  <a:pt x="6632070" y="557496"/>
                </a:lnTo>
                <a:close/>
                <a:moveTo>
                  <a:pt x="6621135" y="554717"/>
                </a:moveTo>
                <a:lnTo>
                  <a:pt x="6617442" y="557361"/>
                </a:lnTo>
                <a:lnTo>
                  <a:pt x="6617813" y="557614"/>
                </a:lnTo>
                <a:lnTo>
                  <a:pt x="6621518" y="554984"/>
                </a:lnTo>
                <a:close/>
                <a:moveTo>
                  <a:pt x="2045865" y="554198"/>
                </a:moveTo>
                <a:lnTo>
                  <a:pt x="2045159" y="554692"/>
                </a:lnTo>
                <a:lnTo>
                  <a:pt x="2048763" y="557236"/>
                </a:lnTo>
                <a:lnTo>
                  <a:pt x="2049450" y="556764"/>
                </a:lnTo>
                <a:close/>
                <a:moveTo>
                  <a:pt x="2038526" y="554011"/>
                </a:moveTo>
                <a:lnTo>
                  <a:pt x="2034822" y="556661"/>
                </a:lnTo>
                <a:lnTo>
                  <a:pt x="2035222" y="556935"/>
                </a:lnTo>
                <a:lnTo>
                  <a:pt x="2038938" y="554298"/>
                </a:lnTo>
                <a:close/>
                <a:moveTo>
                  <a:pt x="4255729" y="553051"/>
                </a:moveTo>
                <a:lnTo>
                  <a:pt x="4236217" y="566991"/>
                </a:lnTo>
                <a:lnTo>
                  <a:pt x="4236552" y="567180"/>
                </a:lnTo>
                <a:lnTo>
                  <a:pt x="4256138" y="553296"/>
                </a:lnTo>
                <a:close/>
                <a:moveTo>
                  <a:pt x="4407210" y="552906"/>
                </a:moveTo>
                <a:lnTo>
                  <a:pt x="4403139" y="555327"/>
                </a:lnTo>
                <a:lnTo>
                  <a:pt x="4426685" y="571447"/>
                </a:lnTo>
                <a:lnTo>
                  <a:pt x="4430622" y="569244"/>
                </a:lnTo>
                <a:close/>
                <a:moveTo>
                  <a:pt x="8989272" y="552887"/>
                </a:moveTo>
                <a:lnTo>
                  <a:pt x="8986399" y="554595"/>
                </a:lnTo>
                <a:lnTo>
                  <a:pt x="9010046" y="570940"/>
                </a:lnTo>
                <a:lnTo>
                  <a:pt x="9012792" y="569403"/>
                </a:lnTo>
                <a:close/>
                <a:moveTo>
                  <a:pt x="8837212" y="552612"/>
                </a:moveTo>
                <a:lnTo>
                  <a:pt x="8818674" y="565898"/>
                </a:lnTo>
                <a:lnTo>
                  <a:pt x="8819157" y="566168"/>
                </a:lnTo>
                <a:lnTo>
                  <a:pt x="8837791" y="552959"/>
                </a:lnTo>
                <a:close/>
                <a:moveTo>
                  <a:pt x="6624661" y="552193"/>
                </a:moveTo>
                <a:lnTo>
                  <a:pt x="6623944" y="552707"/>
                </a:lnTo>
                <a:lnTo>
                  <a:pt x="6624336" y="552983"/>
                </a:lnTo>
                <a:lnTo>
                  <a:pt x="6625053" y="552474"/>
                </a:lnTo>
                <a:close/>
                <a:moveTo>
                  <a:pt x="2042065" y="551477"/>
                </a:moveTo>
                <a:lnTo>
                  <a:pt x="2041340" y="551996"/>
                </a:lnTo>
                <a:lnTo>
                  <a:pt x="2041763" y="552294"/>
                </a:lnTo>
                <a:lnTo>
                  <a:pt x="2042488" y="551780"/>
                </a:lnTo>
                <a:close/>
                <a:moveTo>
                  <a:pt x="4302519" y="550819"/>
                </a:moveTo>
                <a:lnTo>
                  <a:pt x="4292803" y="557315"/>
                </a:lnTo>
                <a:lnTo>
                  <a:pt x="4282141" y="564508"/>
                </a:lnTo>
                <a:lnTo>
                  <a:pt x="4292217" y="570537"/>
                </a:lnTo>
                <a:lnTo>
                  <a:pt x="4312773" y="557244"/>
                </a:lnTo>
                <a:close/>
                <a:moveTo>
                  <a:pt x="4411037" y="550632"/>
                </a:moveTo>
                <a:lnTo>
                  <a:pt x="4410290" y="551075"/>
                </a:lnTo>
                <a:lnTo>
                  <a:pt x="4433642" y="567554"/>
                </a:lnTo>
                <a:lnTo>
                  <a:pt x="4434239" y="567220"/>
                </a:lnTo>
                <a:close/>
                <a:moveTo>
                  <a:pt x="8946986" y="550627"/>
                </a:moveTo>
                <a:lnTo>
                  <a:pt x="8940386" y="554743"/>
                </a:lnTo>
                <a:lnTo>
                  <a:pt x="8952493" y="562640"/>
                </a:lnTo>
                <a:lnTo>
                  <a:pt x="8958625" y="566667"/>
                </a:lnTo>
                <a:lnTo>
                  <a:pt x="8965088" y="562827"/>
                </a:lnTo>
                <a:lnTo>
                  <a:pt x="8950327" y="552886"/>
                </a:lnTo>
                <a:close/>
                <a:moveTo>
                  <a:pt x="8884466" y="550570"/>
                </a:moveTo>
                <a:lnTo>
                  <a:pt x="8874408" y="557315"/>
                </a:lnTo>
                <a:lnTo>
                  <a:pt x="8864365" y="564090"/>
                </a:lnTo>
                <a:lnTo>
                  <a:pt x="8874465" y="570122"/>
                </a:lnTo>
                <a:lnTo>
                  <a:pt x="8894742" y="557009"/>
                </a:lnTo>
                <a:close/>
                <a:moveTo>
                  <a:pt x="8993238" y="550530"/>
                </a:moveTo>
                <a:lnTo>
                  <a:pt x="8992474" y="550984"/>
                </a:lnTo>
                <a:lnTo>
                  <a:pt x="9016020" y="567597"/>
                </a:lnTo>
                <a:lnTo>
                  <a:pt x="9016630" y="567256"/>
                </a:lnTo>
                <a:close/>
                <a:moveTo>
                  <a:pt x="4366847" y="549713"/>
                </a:moveTo>
                <a:lnTo>
                  <a:pt x="4356550" y="556134"/>
                </a:lnTo>
                <a:lnTo>
                  <a:pt x="4371557" y="565925"/>
                </a:lnTo>
                <a:lnTo>
                  <a:pt x="4374513" y="567868"/>
                </a:lnTo>
                <a:lnTo>
                  <a:pt x="4384814" y="561713"/>
                </a:lnTo>
                <a:lnTo>
                  <a:pt x="4368585" y="550885"/>
                </a:lnTo>
                <a:close/>
                <a:moveTo>
                  <a:pt x="4335286" y="547821"/>
                </a:moveTo>
                <a:lnTo>
                  <a:pt x="4320414" y="557454"/>
                </a:lnTo>
                <a:lnTo>
                  <a:pt x="4333016" y="565371"/>
                </a:lnTo>
                <a:lnTo>
                  <a:pt x="4347923" y="556096"/>
                </a:lnTo>
                <a:close/>
                <a:moveTo>
                  <a:pt x="8919022" y="546441"/>
                </a:moveTo>
                <a:lnTo>
                  <a:pt x="8902616" y="557067"/>
                </a:lnTo>
                <a:lnTo>
                  <a:pt x="8915292" y="564996"/>
                </a:lnTo>
                <a:lnTo>
                  <a:pt x="8931746" y="554774"/>
                </a:lnTo>
                <a:close/>
                <a:moveTo>
                  <a:pt x="4291911" y="544171"/>
                </a:moveTo>
                <a:lnTo>
                  <a:pt x="4271650" y="558230"/>
                </a:lnTo>
                <a:lnTo>
                  <a:pt x="4278268" y="562191"/>
                </a:lnTo>
                <a:lnTo>
                  <a:pt x="4290680" y="553784"/>
                </a:lnTo>
                <a:lnTo>
                  <a:pt x="4298698" y="548424"/>
                </a:lnTo>
                <a:close/>
                <a:moveTo>
                  <a:pt x="8873421" y="543649"/>
                </a:moveTo>
                <a:lnTo>
                  <a:pt x="8853403" y="557543"/>
                </a:lnTo>
                <a:lnTo>
                  <a:pt x="8860037" y="561505"/>
                </a:lnTo>
                <a:lnTo>
                  <a:pt x="8871437" y="553784"/>
                </a:lnTo>
                <a:lnTo>
                  <a:pt x="8880222" y="547911"/>
                </a:lnTo>
                <a:close/>
                <a:moveTo>
                  <a:pt x="4377690" y="542951"/>
                </a:moveTo>
                <a:lnTo>
                  <a:pt x="4370719" y="547298"/>
                </a:lnTo>
                <a:lnTo>
                  <a:pt x="4388776" y="559345"/>
                </a:lnTo>
                <a:lnTo>
                  <a:pt x="4395643" y="555242"/>
                </a:lnTo>
                <a:close/>
                <a:moveTo>
                  <a:pt x="8960501" y="542199"/>
                </a:moveTo>
                <a:lnTo>
                  <a:pt x="8950804" y="548247"/>
                </a:lnTo>
                <a:lnTo>
                  <a:pt x="8952396" y="549321"/>
                </a:lnTo>
                <a:lnTo>
                  <a:pt x="8969004" y="560501"/>
                </a:lnTo>
                <a:lnTo>
                  <a:pt x="8978705" y="554738"/>
                </a:lnTo>
                <a:close/>
                <a:moveTo>
                  <a:pt x="8930140" y="539240"/>
                </a:moveTo>
                <a:lnTo>
                  <a:pt x="8923355" y="543634"/>
                </a:lnTo>
                <a:lnTo>
                  <a:pt x="8936196" y="552010"/>
                </a:lnTo>
                <a:lnTo>
                  <a:pt x="8942885" y="547855"/>
                </a:lnTo>
                <a:close/>
                <a:moveTo>
                  <a:pt x="4283552" y="538933"/>
                </a:moveTo>
                <a:lnTo>
                  <a:pt x="4263201" y="553174"/>
                </a:lnTo>
                <a:lnTo>
                  <a:pt x="4267198" y="555566"/>
                </a:lnTo>
                <a:lnTo>
                  <a:pt x="4287660" y="541508"/>
                </a:lnTo>
                <a:close/>
                <a:moveTo>
                  <a:pt x="8865277" y="538545"/>
                </a:moveTo>
                <a:lnTo>
                  <a:pt x="8845146" y="552612"/>
                </a:lnTo>
                <a:lnTo>
                  <a:pt x="8848958" y="554889"/>
                </a:lnTo>
                <a:lnTo>
                  <a:pt x="8869175" y="540988"/>
                </a:lnTo>
                <a:close/>
                <a:moveTo>
                  <a:pt x="4320999" y="538465"/>
                </a:moveTo>
                <a:lnTo>
                  <a:pt x="4306072" y="548444"/>
                </a:lnTo>
                <a:lnTo>
                  <a:pt x="4316374" y="554915"/>
                </a:lnTo>
                <a:lnTo>
                  <a:pt x="4331340" y="545237"/>
                </a:lnTo>
                <a:close/>
                <a:moveTo>
                  <a:pt x="4349957" y="538319"/>
                </a:moveTo>
                <a:lnTo>
                  <a:pt x="4339563" y="545051"/>
                </a:lnTo>
                <a:lnTo>
                  <a:pt x="4352310" y="553367"/>
                </a:lnTo>
                <a:lnTo>
                  <a:pt x="4362690" y="546908"/>
                </a:lnTo>
                <a:close/>
                <a:moveTo>
                  <a:pt x="4385746" y="537928"/>
                </a:moveTo>
                <a:lnTo>
                  <a:pt x="4381548" y="540545"/>
                </a:lnTo>
                <a:lnTo>
                  <a:pt x="4399580" y="552890"/>
                </a:lnTo>
                <a:lnTo>
                  <a:pt x="4403677" y="550441"/>
                </a:lnTo>
                <a:close/>
                <a:moveTo>
                  <a:pt x="8967679" y="537724"/>
                </a:moveTo>
                <a:lnTo>
                  <a:pt x="8964688" y="539589"/>
                </a:lnTo>
                <a:lnTo>
                  <a:pt x="8982954" y="552214"/>
                </a:lnTo>
                <a:lnTo>
                  <a:pt x="8985858" y="550489"/>
                </a:lnTo>
                <a:close/>
                <a:moveTo>
                  <a:pt x="8904655" y="537030"/>
                </a:moveTo>
                <a:lnTo>
                  <a:pt x="8888211" y="548058"/>
                </a:lnTo>
                <a:lnTo>
                  <a:pt x="8898568" y="554535"/>
                </a:lnTo>
                <a:lnTo>
                  <a:pt x="8915079" y="543858"/>
                </a:lnTo>
                <a:close/>
                <a:moveTo>
                  <a:pt x="4279256" y="536241"/>
                </a:moveTo>
                <a:lnTo>
                  <a:pt x="4259041" y="550685"/>
                </a:lnTo>
                <a:lnTo>
                  <a:pt x="4259464" y="550938"/>
                </a:lnTo>
                <a:lnTo>
                  <a:pt x="4279754" y="536553"/>
                </a:lnTo>
                <a:close/>
                <a:moveTo>
                  <a:pt x="8860775" y="535725"/>
                </a:moveTo>
                <a:lnTo>
                  <a:pt x="8840819" y="550027"/>
                </a:lnTo>
                <a:lnTo>
                  <a:pt x="8841420" y="550387"/>
                </a:lnTo>
                <a:lnTo>
                  <a:pt x="8861480" y="536166"/>
                </a:lnTo>
                <a:close/>
                <a:moveTo>
                  <a:pt x="4389764" y="535422"/>
                </a:moveTo>
                <a:lnTo>
                  <a:pt x="4388885" y="535970"/>
                </a:lnTo>
                <a:lnTo>
                  <a:pt x="4406772" y="548593"/>
                </a:lnTo>
                <a:lnTo>
                  <a:pt x="4407542" y="548133"/>
                </a:lnTo>
                <a:close/>
                <a:moveTo>
                  <a:pt x="8971764" y="535176"/>
                </a:moveTo>
                <a:lnTo>
                  <a:pt x="8970864" y="535737"/>
                </a:lnTo>
                <a:lnTo>
                  <a:pt x="8989069" y="548582"/>
                </a:lnTo>
                <a:lnTo>
                  <a:pt x="8989858" y="548113"/>
                </a:lnTo>
                <a:close/>
                <a:moveTo>
                  <a:pt x="4310360" y="531499"/>
                </a:moveTo>
                <a:lnTo>
                  <a:pt x="4295419" y="541751"/>
                </a:lnTo>
                <a:lnTo>
                  <a:pt x="4302255" y="546046"/>
                </a:lnTo>
                <a:lnTo>
                  <a:pt x="4317258" y="536016"/>
                </a:lnTo>
                <a:close/>
                <a:moveTo>
                  <a:pt x="4360752" y="531327"/>
                </a:moveTo>
                <a:lnTo>
                  <a:pt x="4353760" y="535855"/>
                </a:lnTo>
                <a:lnTo>
                  <a:pt x="4366566" y="544497"/>
                </a:lnTo>
                <a:lnTo>
                  <a:pt x="4373576" y="540135"/>
                </a:lnTo>
                <a:lnTo>
                  <a:pt x="4367312" y="535846"/>
                </a:lnTo>
                <a:close/>
                <a:moveTo>
                  <a:pt x="8943575" y="530538"/>
                </a:moveTo>
                <a:lnTo>
                  <a:pt x="8933872" y="536823"/>
                </a:lnTo>
                <a:lnTo>
                  <a:pt x="8946706" y="545482"/>
                </a:lnTo>
                <a:lnTo>
                  <a:pt x="8956465" y="539419"/>
                </a:lnTo>
                <a:lnTo>
                  <a:pt x="8949626" y="534708"/>
                </a:lnTo>
                <a:close/>
                <a:moveTo>
                  <a:pt x="864478" y="530143"/>
                </a:moveTo>
                <a:cubicBezTo>
                  <a:pt x="641024" y="532279"/>
                  <a:pt x="401114" y="574145"/>
                  <a:pt x="139255" y="656408"/>
                </a:cubicBezTo>
                <a:lnTo>
                  <a:pt x="40189" y="690017"/>
                </a:lnTo>
                <a:lnTo>
                  <a:pt x="61311" y="704550"/>
                </a:lnTo>
                <a:lnTo>
                  <a:pt x="110047" y="733582"/>
                </a:lnTo>
                <a:lnTo>
                  <a:pt x="138571" y="725340"/>
                </a:lnTo>
                <a:cubicBezTo>
                  <a:pt x="504697" y="627393"/>
                  <a:pt x="828697" y="596723"/>
                  <a:pt x="1125078" y="631803"/>
                </a:cubicBezTo>
                <a:cubicBezTo>
                  <a:pt x="1292685" y="651536"/>
                  <a:pt x="1460027" y="691197"/>
                  <a:pt x="1625437" y="738949"/>
                </a:cubicBezTo>
                <a:lnTo>
                  <a:pt x="1717457" y="766890"/>
                </a:lnTo>
                <a:lnTo>
                  <a:pt x="1778585" y="727350"/>
                </a:lnTo>
                <a:lnTo>
                  <a:pt x="1624529" y="672372"/>
                </a:lnTo>
                <a:cubicBezTo>
                  <a:pt x="1459623" y="616441"/>
                  <a:pt x="1292685" y="569993"/>
                  <a:pt x="1125078" y="546608"/>
                </a:cubicBezTo>
                <a:cubicBezTo>
                  <a:pt x="1040609" y="534792"/>
                  <a:pt x="953860" y="529289"/>
                  <a:pt x="864478" y="530143"/>
                </a:cubicBezTo>
                <a:close/>
                <a:moveTo>
                  <a:pt x="5446461" y="530019"/>
                </a:moveTo>
                <a:cubicBezTo>
                  <a:pt x="5222775" y="531967"/>
                  <a:pt x="4983047" y="573491"/>
                  <a:pt x="4721993" y="655645"/>
                </a:cubicBezTo>
                <a:lnTo>
                  <a:pt x="4618462" y="690870"/>
                </a:lnTo>
                <a:lnTo>
                  <a:pt x="4641363" y="706973"/>
                </a:lnTo>
                <a:lnTo>
                  <a:pt x="4688023" y="734756"/>
                </a:lnTo>
                <a:lnTo>
                  <a:pt x="4720611" y="725340"/>
                </a:lnTo>
                <a:cubicBezTo>
                  <a:pt x="5086819" y="627393"/>
                  <a:pt x="5411145" y="596723"/>
                  <a:pt x="5707523" y="631803"/>
                </a:cubicBezTo>
                <a:cubicBezTo>
                  <a:pt x="5875131" y="651536"/>
                  <a:pt x="6042470" y="691197"/>
                  <a:pt x="6207879" y="738949"/>
                </a:cubicBezTo>
                <a:lnTo>
                  <a:pt x="6300901" y="767194"/>
                </a:lnTo>
                <a:lnTo>
                  <a:pt x="6361931" y="727719"/>
                </a:lnTo>
                <a:lnTo>
                  <a:pt x="6206973" y="672419"/>
                </a:lnTo>
                <a:cubicBezTo>
                  <a:pt x="6042067" y="616477"/>
                  <a:pt x="5875131" y="569993"/>
                  <a:pt x="5707523" y="546608"/>
                </a:cubicBezTo>
                <a:cubicBezTo>
                  <a:pt x="5622843" y="534792"/>
                  <a:pt x="5535936" y="529239"/>
                  <a:pt x="5446461" y="530019"/>
                </a:cubicBezTo>
                <a:close/>
                <a:moveTo>
                  <a:pt x="8893604" y="529792"/>
                </a:moveTo>
                <a:lnTo>
                  <a:pt x="8877106" y="541112"/>
                </a:lnTo>
                <a:lnTo>
                  <a:pt x="8883970" y="545405"/>
                </a:lnTo>
                <a:lnTo>
                  <a:pt x="8900534" y="534331"/>
                </a:lnTo>
                <a:close/>
                <a:moveTo>
                  <a:pt x="8915808" y="529551"/>
                </a:moveTo>
                <a:lnTo>
                  <a:pt x="8908883" y="534195"/>
                </a:lnTo>
                <a:lnTo>
                  <a:pt x="8919406" y="541059"/>
                </a:lnTo>
                <a:lnTo>
                  <a:pt x="8926268" y="536622"/>
                </a:lnTo>
                <a:close/>
                <a:moveTo>
                  <a:pt x="4335652" y="528669"/>
                </a:moveTo>
                <a:lnTo>
                  <a:pt x="4325182" y="535668"/>
                </a:lnTo>
                <a:lnTo>
                  <a:pt x="4335613" y="542474"/>
                </a:lnTo>
                <a:lnTo>
                  <a:pt x="4346081" y="535704"/>
                </a:lnTo>
                <a:close/>
                <a:moveTo>
                  <a:pt x="4368808" y="526109"/>
                </a:moveTo>
                <a:lnTo>
                  <a:pt x="4364542" y="528872"/>
                </a:lnTo>
                <a:lnTo>
                  <a:pt x="4369434" y="532252"/>
                </a:lnTo>
                <a:lnTo>
                  <a:pt x="4377438" y="537732"/>
                </a:lnTo>
                <a:lnTo>
                  <a:pt x="4381682" y="535092"/>
                </a:lnTo>
                <a:close/>
                <a:moveTo>
                  <a:pt x="4302018" y="526036"/>
                </a:moveTo>
                <a:lnTo>
                  <a:pt x="4291954" y="533055"/>
                </a:lnTo>
                <a:lnTo>
                  <a:pt x="4287045" y="536490"/>
                </a:lnTo>
                <a:lnTo>
                  <a:pt x="4291183" y="539089"/>
                </a:lnTo>
                <a:lnTo>
                  <a:pt x="4306232" y="528795"/>
                </a:lnTo>
                <a:close/>
                <a:moveTo>
                  <a:pt x="8950791" y="525864"/>
                </a:moveTo>
                <a:lnTo>
                  <a:pt x="8947703" y="527864"/>
                </a:lnTo>
                <a:lnTo>
                  <a:pt x="8952420" y="531109"/>
                </a:lnTo>
                <a:lnTo>
                  <a:pt x="8960667" y="536809"/>
                </a:lnTo>
                <a:lnTo>
                  <a:pt x="8963696" y="534927"/>
                </a:lnTo>
                <a:close/>
                <a:moveTo>
                  <a:pt x="8885460" y="524459"/>
                </a:moveTo>
                <a:lnTo>
                  <a:pt x="8873135" y="533055"/>
                </a:lnTo>
                <a:lnTo>
                  <a:pt x="8868926" y="535996"/>
                </a:lnTo>
                <a:lnTo>
                  <a:pt x="8872863" y="538458"/>
                </a:lnTo>
                <a:lnTo>
                  <a:pt x="8889480" y="527091"/>
                </a:lnTo>
                <a:close/>
                <a:moveTo>
                  <a:pt x="4372969" y="523414"/>
                </a:moveTo>
                <a:lnTo>
                  <a:pt x="4371990" y="524048"/>
                </a:lnTo>
                <a:lnTo>
                  <a:pt x="4384848" y="533122"/>
                </a:lnTo>
                <a:lnTo>
                  <a:pt x="4385756" y="532557"/>
                </a:lnTo>
                <a:close/>
                <a:moveTo>
                  <a:pt x="4297637" y="523167"/>
                </a:moveTo>
                <a:lnTo>
                  <a:pt x="4292803" y="526562"/>
                </a:lnTo>
                <a:lnTo>
                  <a:pt x="4282715" y="533770"/>
                </a:lnTo>
                <a:lnTo>
                  <a:pt x="4283227" y="534091"/>
                </a:lnTo>
                <a:lnTo>
                  <a:pt x="4289831" y="529410"/>
                </a:lnTo>
                <a:lnTo>
                  <a:pt x="4298228" y="523554"/>
                </a:lnTo>
                <a:close/>
                <a:moveTo>
                  <a:pt x="8954963" y="523162"/>
                </a:moveTo>
                <a:lnTo>
                  <a:pt x="8953960" y="523811"/>
                </a:lnTo>
                <a:lnTo>
                  <a:pt x="8966897" y="532939"/>
                </a:lnTo>
                <a:lnTo>
                  <a:pt x="8967827" y="532361"/>
                </a:lnTo>
                <a:close/>
                <a:moveTo>
                  <a:pt x="8904801" y="522109"/>
                </a:moveTo>
                <a:lnTo>
                  <a:pt x="8897760" y="526940"/>
                </a:lnTo>
                <a:lnTo>
                  <a:pt x="8904760" y="531506"/>
                </a:lnTo>
                <a:lnTo>
                  <a:pt x="8911769" y="526820"/>
                </a:lnTo>
                <a:close/>
                <a:moveTo>
                  <a:pt x="4324978" y="521468"/>
                </a:moveTo>
                <a:lnTo>
                  <a:pt x="4314470" y="528679"/>
                </a:lnTo>
                <a:lnTo>
                  <a:pt x="4321435" y="533223"/>
                </a:lnTo>
                <a:lnTo>
                  <a:pt x="4331967" y="526183"/>
                </a:lnTo>
                <a:close/>
                <a:moveTo>
                  <a:pt x="4346433" y="521461"/>
                </a:moveTo>
                <a:lnTo>
                  <a:pt x="4339398" y="526164"/>
                </a:lnTo>
                <a:lnTo>
                  <a:pt x="4349888" y="533243"/>
                </a:lnTo>
                <a:lnTo>
                  <a:pt x="4356926" y="528691"/>
                </a:lnTo>
                <a:close/>
                <a:moveTo>
                  <a:pt x="8880851" y="521440"/>
                </a:moveTo>
                <a:lnTo>
                  <a:pt x="8873559" y="526562"/>
                </a:lnTo>
                <a:lnTo>
                  <a:pt x="8864372" y="533147"/>
                </a:lnTo>
                <a:lnTo>
                  <a:pt x="8865099" y="533602"/>
                </a:lnTo>
                <a:lnTo>
                  <a:pt x="8871012" y="529410"/>
                </a:lnTo>
                <a:lnTo>
                  <a:pt x="8881670" y="521977"/>
                </a:lnTo>
                <a:close/>
                <a:moveTo>
                  <a:pt x="8929155" y="520600"/>
                </a:moveTo>
                <a:lnTo>
                  <a:pt x="8919462" y="527100"/>
                </a:lnTo>
                <a:lnTo>
                  <a:pt x="8929998" y="534209"/>
                </a:lnTo>
                <a:lnTo>
                  <a:pt x="8939751" y="527903"/>
                </a:lnTo>
                <a:close/>
                <a:moveTo>
                  <a:pt x="8896690" y="516627"/>
                </a:moveTo>
                <a:lnTo>
                  <a:pt x="8889566" y="521595"/>
                </a:lnTo>
                <a:lnTo>
                  <a:pt x="8893635" y="524249"/>
                </a:lnTo>
                <a:lnTo>
                  <a:pt x="8900758" y="519377"/>
                </a:lnTo>
                <a:close/>
                <a:moveTo>
                  <a:pt x="4354485" y="516078"/>
                </a:moveTo>
                <a:lnTo>
                  <a:pt x="4350184" y="518953"/>
                </a:lnTo>
                <a:lnTo>
                  <a:pt x="4360724" y="526235"/>
                </a:lnTo>
                <a:lnTo>
                  <a:pt x="4365018" y="523458"/>
                </a:lnTo>
                <a:close/>
                <a:moveTo>
                  <a:pt x="4316636" y="515841"/>
                </a:moveTo>
                <a:lnTo>
                  <a:pt x="4306078" y="523204"/>
                </a:lnTo>
                <a:lnTo>
                  <a:pt x="4310341" y="525985"/>
                </a:lnTo>
                <a:lnTo>
                  <a:pt x="4320933" y="518739"/>
                </a:lnTo>
                <a:close/>
                <a:moveTo>
                  <a:pt x="8936374" y="515758"/>
                </a:moveTo>
                <a:lnTo>
                  <a:pt x="8933198" y="517888"/>
                </a:lnTo>
                <a:lnTo>
                  <a:pt x="8943878" y="525234"/>
                </a:lnTo>
                <a:lnTo>
                  <a:pt x="8947006" y="523210"/>
                </a:lnTo>
                <a:close/>
                <a:moveTo>
                  <a:pt x="4335733" y="514088"/>
                </a:moveTo>
                <a:lnTo>
                  <a:pt x="4328677" y="518930"/>
                </a:lnTo>
                <a:lnTo>
                  <a:pt x="4335713" y="523678"/>
                </a:lnTo>
                <a:lnTo>
                  <a:pt x="4342787" y="518949"/>
                </a:lnTo>
                <a:close/>
                <a:moveTo>
                  <a:pt x="8892111" y="513531"/>
                </a:moveTo>
                <a:lnTo>
                  <a:pt x="8884933" y="518573"/>
                </a:lnTo>
                <a:lnTo>
                  <a:pt x="8885769" y="519119"/>
                </a:lnTo>
                <a:lnTo>
                  <a:pt x="8892959" y="514104"/>
                </a:lnTo>
                <a:close/>
                <a:moveTo>
                  <a:pt x="4358691" y="513266"/>
                </a:moveTo>
                <a:lnTo>
                  <a:pt x="4357636" y="513972"/>
                </a:lnTo>
                <a:lnTo>
                  <a:pt x="4368216" y="521390"/>
                </a:lnTo>
                <a:lnTo>
                  <a:pt x="4369225" y="520737"/>
                </a:lnTo>
                <a:lnTo>
                  <a:pt x="4367312" y="519369"/>
                </a:lnTo>
                <a:close/>
                <a:moveTo>
                  <a:pt x="8918102" y="512983"/>
                </a:moveTo>
                <a:lnTo>
                  <a:pt x="8908402" y="519638"/>
                </a:lnTo>
                <a:lnTo>
                  <a:pt x="8915425" y="524377"/>
                </a:lnTo>
                <a:lnTo>
                  <a:pt x="8925176" y="517858"/>
                </a:lnTo>
                <a:close/>
                <a:moveTo>
                  <a:pt x="8940579" y="512938"/>
                </a:moveTo>
                <a:lnTo>
                  <a:pt x="8939501" y="513662"/>
                </a:lnTo>
                <a:lnTo>
                  <a:pt x="8950186" y="521155"/>
                </a:lnTo>
                <a:lnTo>
                  <a:pt x="8951220" y="520486"/>
                </a:lnTo>
                <a:lnTo>
                  <a:pt x="8949626" y="519346"/>
                </a:lnTo>
                <a:close/>
                <a:moveTo>
                  <a:pt x="4312265" y="512892"/>
                </a:moveTo>
                <a:lnTo>
                  <a:pt x="4301675" y="520331"/>
                </a:lnTo>
                <a:lnTo>
                  <a:pt x="4302282" y="520727"/>
                </a:lnTo>
                <a:lnTo>
                  <a:pt x="4312901" y="513321"/>
                </a:lnTo>
                <a:close/>
                <a:moveTo>
                  <a:pt x="4343773" y="508572"/>
                </a:moveTo>
                <a:lnTo>
                  <a:pt x="4339451" y="511538"/>
                </a:lnTo>
                <a:lnTo>
                  <a:pt x="4346543" y="516438"/>
                </a:lnTo>
                <a:lnTo>
                  <a:pt x="4350870" y="513545"/>
                </a:lnTo>
                <a:close/>
                <a:moveTo>
                  <a:pt x="4327391" y="508340"/>
                </a:moveTo>
                <a:lnTo>
                  <a:pt x="4320306" y="513282"/>
                </a:lnTo>
                <a:lnTo>
                  <a:pt x="4324638" y="516205"/>
                </a:lnTo>
                <a:lnTo>
                  <a:pt x="4331747" y="511342"/>
                </a:lnTo>
                <a:close/>
                <a:moveTo>
                  <a:pt x="8925334" y="508021"/>
                </a:moveTo>
                <a:lnTo>
                  <a:pt x="8922089" y="510247"/>
                </a:lnTo>
                <a:lnTo>
                  <a:pt x="8929222" y="515153"/>
                </a:lnTo>
                <a:lnTo>
                  <a:pt x="8932441" y="513001"/>
                </a:lnTo>
                <a:close/>
                <a:moveTo>
                  <a:pt x="8909961" y="507372"/>
                </a:moveTo>
                <a:lnTo>
                  <a:pt x="8900254" y="514141"/>
                </a:lnTo>
                <a:lnTo>
                  <a:pt x="8904361" y="516912"/>
                </a:lnTo>
                <a:lnTo>
                  <a:pt x="8914119" y="510238"/>
                </a:lnTo>
                <a:close/>
                <a:moveTo>
                  <a:pt x="4347982" y="505684"/>
                </a:moveTo>
                <a:lnTo>
                  <a:pt x="4346888" y="506435"/>
                </a:lnTo>
                <a:lnTo>
                  <a:pt x="4354022" y="511438"/>
                </a:lnTo>
                <a:lnTo>
                  <a:pt x="4355095" y="510720"/>
                </a:lnTo>
                <a:close/>
                <a:moveTo>
                  <a:pt x="4323026" y="505333"/>
                </a:moveTo>
                <a:lnTo>
                  <a:pt x="4315921" y="510323"/>
                </a:lnTo>
                <a:lnTo>
                  <a:pt x="4316571" y="510761"/>
                </a:lnTo>
                <a:lnTo>
                  <a:pt x="4323694" y="505793"/>
                </a:lnTo>
                <a:close/>
                <a:moveTo>
                  <a:pt x="8929550" y="505127"/>
                </a:moveTo>
                <a:lnTo>
                  <a:pt x="8928429" y="505897"/>
                </a:lnTo>
                <a:lnTo>
                  <a:pt x="8935573" y="510907"/>
                </a:lnTo>
                <a:lnTo>
                  <a:pt x="8936673" y="510172"/>
                </a:lnTo>
                <a:close/>
                <a:moveTo>
                  <a:pt x="8905377" y="504212"/>
                </a:moveTo>
                <a:lnTo>
                  <a:pt x="8895657" y="511040"/>
                </a:lnTo>
                <a:lnTo>
                  <a:pt x="8896519" y="511621"/>
                </a:lnTo>
                <a:lnTo>
                  <a:pt x="8906264" y="504824"/>
                </a:lnTo>
                <a:close/>
                <a:moveTo>
                  <a:pt x="4335434" y="502730"/>
                </a:moveTo>
                <a:lnTo>
                  <a:pt x="4331089" y="505761"/>
                </a:lnTo>
                <a:lnTo>
                  <a:pt x="4335476" y="508792"/>
                </a:lnTo>
                <a:lnTo>
                  <a:pt x="4339832" y="505812"/>
                </a:lnTo>
                <a:close/>
                <a:moveTo>
                  <a:pt x="8917203" y="502321"/>
                </a:moveTo>
                <a:lnTo>
                  <a:pt x="8913907" y="504620"/>
                </a:lnTo>
                <a:lnTo>
                  <a:pt x="8918108" y="507509"/>
                </a:lnTo>
                <a:lnTo>
                  <a:pt x="8921396" y="505260"/>
                </a:lnTo>
                <a:close/>
                <a:moveTo>
                  <a:pt x="4339654" y="499788"/>
                </a:moveTo>
                <a:lnTo>
                  <a:pt x="4338528" y="500573"/>
                </a:lnTo>
                <a:lnTo>
                  <a:pt x="4342954" y="503676"/>
                </a:lnTo>
                <a:lnTo>
                  <a:pt x="4344069" y="502914"/>
                </a:lnTo>
                <a:close/>
                <a:moveTo>
                  <a:pt x="4331077" y="499677"/>
                </a:moveTo>
                <a:lnTo>
                  <a:pt x="4326716" y="502740"/>
                </a:lnTo>
                <a:lnTo>
                  <a:pt x="4327397" y="503211"/>
                </a:lnTo>
                <a:lnTo>
                  <a:pt x="4331769" y="500162"/>
                </a:lnTo>
                <a:close/>
                <a:moveTo>
                  <a:pt x="8921428" y="499375"/>
                </a:moveTo>
                <a:lnTo>
                  <a:pt x="8920275" y="500179"/>
                </a:lnTo>
                <a:lnTo>
                  <a:pt x="8924496" y="503139"/>
                </a:lnTo>
                <a:lnTo>
                  <a:pt x="8925639" y="502357"/>
                </a:lnTo>
                <a:close/>
                <a:moveTo>
                  <a:pt x="8912631" y="499117"/>
                </a:moveTo>
                <a:lnTo>
                  <a:pt x="8909304" y="501454"/>
                </a:lnTo>
                <a:lnTo>
                  <a:pt x="8910207" y="502075"/>
                </a:lnTo>
                <a:lnTo>
                  <a:pt x="8913537" y="499752"/>
                </a:lnTo>
                <a:close/>
                <a:moveTo>
                  <a:pt x="4335304" y="496708"/>
                </a:moveTo>
                <a:lnTo>
                  <a:pt x="4334161" y="497511"/>
                </a:lnTo>
                <a:lnTo>
                  <a:pt x="4334864" y="498003"/>
                </a:lnTo>
                <a:lnTo>
                  <a:pt x="4336007" y="497206"/>
                </a:lnTo>
                <a:close/>
                <a:moveTo>
                  <a:pt x="8916865" y="496143"/>
                </a:moveTo>
                <a:lnTo>
                  <a:pt x="8915693" y="496966"/>
                </a:lnTo>
                <a:lnTo>
                  <a:pt x="8916610" y="497609"/>
                </a:lnTo>
                <a:lnTo>
                  <a:pt x="8917782" y="496792"/>
                </a:lnTo>
                <a:close/>
                <a:moveTo>
                  <a:pt x="3233070" y="440844"/>
                </a:moveTo>
                <a:cubicBezTo>
                  <a:pt x="3009649" y="443448"/>
                  <a:pt x="2769899" y="490863"/>
                  <a:pt x="2508845" y="583988"/>
                </a:cubicBezTo>
                <a:lnTo>
                  <a:pt x="2351147" y="644765"/>
                </a:lnTo>
                <a:lnTo>
                  <a:pt x="2352431" y="647994"/>
                </a:lnTo>
                <a:lnTo>
                  <a:pt x="2251512" y="691413"/>
                </a:lnTo>
                <a:lnTo>
                  <a:pt x="2273664" y="706975"/>
                </a:lnTo>
                <a:lnTo>
                  <a:pt x="2305124" y="725715"/>
                </a:lnTo>
                <a:lnTo>
                  <a:pt x="2349564" y="708852"/>
                </a:lnTo>
                <a:lnTo>
                  <a:pt x="2350987" y="712433"/>
                </a:lnTo>
                <a:lnTo>
                  <a:pt x="2309304" y="728204"/>
                </a:lnTo>
                <a:lnTo>
                  <a:pt x="2368570" y="763508"/>
                </a:lnTo>
                <a:lnTo>
                  <a:pt x="2507666" y="723325"/>
                </a:lnTo>
                <a:cubicBezTo>
                  <a:pt x="2873845" y="625400"/>
                  <a:pt x="3198145" y="594706"/>
                  <a:pt x="3494501" y="629794"/>
                </a:cubicBezTo>
                <a:cubicBezTo>
                  <a:pt x="3643367" y="647333"/>
                  <a:pt x="3792075" y="680622"/>
                  <a:pt x="3939457" y="721341"/>
                </a:cubicBezTo>
                <a:lnTo>
                  <a:pt x="3984858" y="734885"/>
                </a:lnTo>
                <a:lnTo>
                  <a:pt x="4051873" y="690720"/>
                </a:lnTo>
                <a:lnTo>
                  <a:pt x="3938704" y="651046"/>
                </a:lnTo>
                <a:cubicBezTo>
                  <a:pt x="3791744" y="603341"/>
                  <a:pt x="3643377" y="564319"/>
                  <a:pt x="3494533" y="543550"/>
                </a:cubicBezTo>
                <a:cubicBezTo>
                  <a:pt x="3155682" y="496294"/>
                  <a:pt x="2781397" y="549296"/>
                  <a:pt x="2349612" y="706815"/>
                </a:cubicBezTo>
                <a:lnTo>
                  <a:pt x="2348127" y="703227"/>
                </a:lnTo>
                <a:cubicBezTo>
                  <a:pt x="2780548" y="545708"/>
                  <a:pt x="3155682" y="492006"/>
                  <a:pt x="3494533" y="539262"/>
                </a:cubicBezTo>
                <a:cubicBezTo>
                  <a:pt x="3643802" y="560016"/>
                  <a:pt x="3792539" y="599039"/>
                  <a:pt x="3939739" y="646743"/>
                </a:cubicBezTo>
                <a:lnTo>
                  <a:pt x="4056540" y="687644"/>
                </a:lnTo>
                <a:lnTo>
                  <a:pt x="4073632" y="676379"/>
                </a:lnTo>
                <a:lnTo>
                  <a:pt x="4111292" y="649669"/>
                </a:lnTo>
                <a:lnTo>
                  <a:pt x="3933676" y="578935"/>
                </a:lnTo>
                <a:cubicBezTo>
                  <a:pt x="3788576" y="525591"/>
                  <a:pt x="3643370" y="482808"/>
                  <a:pt x="3493654" y="459171"/>
                </a:cubicBezTo>
                <a:cubicBezTo>
                  <a:pt x="3409193" y="445930"/>
                  <a:pt x="3322437" y="439802"/>
                  <a:pt x="3233070" y="440844"/>
                </a:cubicBezTo>
                <a:close/>
                <a:moveTo>
                  <a:pt x="3234051" y="368939"/>
                </a:moveTo>
                <a:cubicBezTo>
                  <a:pt x="2965201" y="372867"/>
                  <a:pt x="2669045" y="448592"/>
                  <a:pt x="2349615" y="595189"/>
                </a:cubicBezTo>
                <a:lnTo>
                  <a:pt x="2348526" y="592565"/>
                </a:lnTo>
                <a:lnTo>
                  <a:pt x="2206970" y="660126"/>
                </a:lnTo>
                <a:lnTo>
                  <a:pt x="2247935" y="688901"/>
                </a:lnTo>
                <a:lnTo>
                  <a:pt x="2349495" y="645064"/>
                </a:lnTo>
                <a:lnTo>
                  <a:pt x="2348131" y="641782"/>
                </a:lnTo>
                <a:cubicBezTo>
                  <a:pt x="2781255" y="462777"/>
                  <a:pt x="3156447" y="401907"/>
                  <a:pt x="3495140" y="455599"/>
                </a:cubicBezTo>
                <a:cubicBezTo>
                  <a:pt x="3644749" y="479235"/>
                  <a:pt x="3790114" y="522200"/>
                  <a:pt x="3935400" y="575631"/>
                </a:cubicBezTo>
                <a:lnTo>
                  <a:pt x="4114958" y="647069"/>
                </a:lnTo>
                <a:lnTo>
                  <a:pt x="4154185" y="619247"/>
                </a:lnTo>
                <a:lnTo>
                  <a:pt x="4151255" y="617835"/>
                </a:lnTo>
                <a:cubicBezTo>
                  <a:pt x="3932889" y="515563"/>
                  <a:pt x="3718700" y="428711"/>
                  <a:pt x="3493650" y="388977"/>
                </a:cubicBezTo>
                <a:cubicBezTo>
                  <a:pt x="3410251" y="374297"/>
                  <a:pt x="3323668" y="367629"/>
                  <a:pt x="3234051" y="368939"/>
                </a:cubicBezTo>
                <a:close/>
                <a:moveTo>
                  <a:pt x="7817143" y="297444"/>
                </a:moveTo>
                <a:cubicBezTo>
                  <a:pt x="7548295" y="301871"/>
                  <a:pt x="7252170" y="384425"/>
                  <a:pt x="6932652" y="543906"/>
                </a:cubicBezTo>
                <a:lnTo>
                  <a:pt x="6932314" y="543351"/>
                </a:lnTo>
                <a:lnTo>
                  <a:pt x="6753878" y="636357"/>
                </a:lnTo>
                <a:lnTo>
                  <a:pt x="6787370" y="659883"/>
                </a:lnTo>
                <a:lnTo>
                  <a:pt x="6930420" y="591606"/>
                </a:lnTo>
                <a:lnTo>
                  <a:pt x="6931905" y="595189"/>
                </a:lnTo>
                <a:lnTo>
                  <a:pt x="6791008" y="662439"/>
                </a:lnTo>
                <a:lnTo>
                  <a:pt x="6825866" y="686924"/>
                </a:lnTo>
                <a:lnTo>
                  <a:pt x="6930427" y="641782"/>
                </a:lnTo>
                <a:lnTo>
                  <a:pt x="6931912" y="645355"/>
                </a:lnTo>
                <a:lnTo>
                  <a:pt x="6829439" y="689434"/>
                </a:lnTo>
                <a:lnTo>
                  <a:pt x="6854410" y="706975"/>
                </a:lnTo>
                <a:lnTo>
                  <a:pt x="6880481" y="722501"/>
                </a:lnTo>
                <a:lnTo>
                  <a:pt x="6929715" y="703957"/>
                </a:lnTo>
                <a:lnTo>
                  <a:pt x="6931200" y="707515"/>
                </a:lnTo>
                <a:lnTo>
                  <a:pt x="6884796" y="725071"/>
                </a:lnTo>
                <a:lnTo>
                  <a:pt x="6949842" y="763807"/>
                </a:lnTo>
                <a:lnTo>
                  <a:pt x="7090011" y="723315"/>
                </a:lnTo>
                <a:cubicBezTo>
                  <a:pt x="7456171" y="625395"/>
                  <a:pt x="7780436" y="594704"/>
                  <a:pt x="8076812" y="629788"/>
                </a:cubicBezTo>
                <a:cubicBezTo>
                  <a:pt x="8225368" y="647330"/>
                  <a:pt x="8373925" y="680623"/>
                  <a:pt x="8521408" y="721343"/>
                </a:cubicBezTo>
                <a:lnTo>
                  <a:pt x="8566154" y="734671"/>
                </a:lnTo>
                <a:lnTo>
                  <a:pt x="8633348" y="690395"/>
                </a:lnTo>
                <a:lnTo>
                  <a:pt x="8521055" y="651026"/>
                </a:lnTo>
                <a:cubicBezTo>
                  <a:pt x="8374085" y="603322"/>
                  <a:pt x="8225679" y="564300"/>
                  <a:pt x="8076756" y="543539"/>
                </a:cubicBezTo>
                <a:cubicBezTo>
                  <a:pt x="7738150" y="496283"/>
                  <a:pt x="7363644" y="549271"/>
                  <a:pt x="6931928" y="706794"/>
                </a:cubicBezTo>
                <a:lnTo>
                  <a:pt x="6930479" y="703219"/>
                </a:lnTo>
                <a:cubicBezTo>
                  <a:pt x="7362920" y="545695"/>
                  <a:pt x="7738150" y="491989"/>
                  <a:pt x="8076756" y="539244"/>
                </a:cubicBezTo>
                <a:cubicBezTo>
                  <a:pt x="8225679" y="560006"/>
                  <a:pt x="8374266" y="599028"/>
                  <a:pt x="8521508" y="646822"/>
                </a:cubicBezTo>
                <a:lnTo>
                  <a:pt x="8637643" y="687565"/>
                </a:lnTo>
                <a:lnTo>
                  <a:pt x="8654618" y="676379"/>
                </a:lnTo>
                <a:lnTo>
                  <a:pt x="8686296" y="653931"/>
                </a:lnTo>
                <a:lnTo>
                  <a:pt x="8515979" y="586094"/>
                </a:lnTo>
                <a:cubicBezTo>
                  <a:pt x="8370905" y="532752"/>
                  <a:pt x="8225728" y="489972"/>
                  <a:pt x="8076077" y="466342"/>
                </a:cubicBezTo>
                <a:cubicBezTo>
                  <a:pt x="7738096" y="413360"/>
                  <a:pt x="7363608" y="474215"/>
                  <a:pt x="6931927" y="652499"/>
                </a:cubicBezTo>
                <a:lnTo>
                  <a:pt x="6930479" y="648927"/>
                </a:lnTo>
                <a:cubicBezTo>
                  <a:pt x="7363608" y="469913"/>
                  <a:pt x="7738820" y="409058"/>
                  <a:pt x="8077525" y="462750"/>
                </a:cubicBezTo>
                <a:cubicBezTo>
                  <a:pt x="8227176" y="486380"/>
                  <a:pt x="8372508" y="529343"/>
                  <a:pt x="8517660" y="582779"/>
                </a:cubicBezTo>
                <a:lnTo>
                  <a:pt x="8689875" y="651394"/>
                </a:lnTo>
                <a:lnTo>
                  <a:pt x="8735783" y="618862"/>
                </a:lnTo>
                <a:lnTo>
                  <a:pt x="8733594" y="617807"/>
                </a:lnTo>
                <a:cubicBezTo>
                  <a:pt x="8515236" y="515548"/>
                  <a:pt x="8301096" y="428700"/>
                  <a:pt x="8076077" y="388949"/>
                </a:cubicBezTo>
                <a:cubicBezTo>
                  <a:pt x="7742440" y="330242"/>
                  <a:pt x="7357919" y="399693"/>
                  <a:pt x="6931927" y="595153"/>
                </a:cubicBezTo>
                <a:lnTo>
                  <a:pt x="6930479" y="591572"/>
                </a:lnTo>
                <a:cubicBezTo>
                  <a:pt x="7357196" y="396111"/>
                  <a:pt x="7743164" y="326661"/>
                  <a:pt x="8077525" y="385368"/>
                </a:cubicBezTo>
                <a:cubicBezTo>
                  <a:pt x="8302544" y="425119"/>
                  <a:pt x="8517033" y="512383"/>
                  <a:pt x="8735260" y="614547"/>
                </a:cubicBezTo>
                <a:lnTo>
                  <a:pt x="8739197" y="616442"/>
                </a:lnTo>
                <a:lnTo>
                  <a:pt x="8776057" y="590321"/>
                </a:lnTo>
                <a:lnTo>
                  <a:pt x="8734043" y="568293"/>
                </a:lnTo>
                <a:cubicBezTo>
                  <a:pt x="8516169" y="457239"/>
                  <a:pt x="8302309" y="362596"/>
                  <a:pt x="8076753" y="319103"/>
                </a:cubicBezTo>
                <a:cubicBezTo>
                  <a:pt x="7993343" y="303173"/>
                  <a:pt x="7906758" y="295968"/>
                  <a:pt x="7817143" y="297444"/>
                </a:cubicBezTo>
                <a:close/>
                <a:moveTo>
                  <a:pt x="3234825" y="297426"/>
                </a:moveTo>
                <a:cubicBezTo>
                  <a:pt x="2965932" y="301847"/>
                  <a:pt x="2669730" y="384403"/>
                  <a:pt x="2350247" y="543901"/>
                </a:cubicBezTo>
                <a:lnTo>
                  <a:pt x="2349262" y="542238"/>
                </a:lnTo>
                <a:lnTo>
                  <a:pt x="2171256" y="635039"/>
                </a:lnTo>
                <a:lnTo>
                  <a:pt x="2203196" y="657474"/>
                </a:lnTo>
                <a:lnTo>
                  <a:pt x="2350999" y="587133"/>
                </a:lnTo>
                <a:lnTo>
                  <a:pt x="2352107" y="589910"/>
                </a:lnTo>
                <a:lnTo>
                  <a:pt x="2506222" y="524218"/>
                </a:lnTo>
                <a:cubicBezTo>
                  <a:pt x="2870536" y="380779"/>
                  <a:pt x="3202495" y="334015"/>
                  <a:pt x="3495136" y="385394"/>
                </a:cubicBezTo>
                <a:cubicBezTo>
                  <a:pt x="3720664" y="425128"/>
                  <a:pt x="3934972" y="511980"/>
                  <a:pt x="4153637" y="614251"/>
                </a:cubicBezTo>
                <a:lnTo>
                  <a:pt x="4158159" y="616428"/>
                </a:lnTo>
                <a:lnTo>
                  <a:pt x="4194460" y="590680"/>
                </a:lnTo>
                <a:lnTo>
                  <a:pt x="4151728" y="568268"/>
                </a:lnTo>
                <a:cubicBezTo>
                  <a:pt x="3933894" y="457208"/>
                  <a:pt x="3720030" y="362567"/>
                  <a:pt x="3494465" y="319094"/>
                </a:cubicBezTo>
                <a:cubicBezTo>
                  <a:pt x="3411052" y="303160"/>
                  <a:pt x="3324456" y="295952"/>
                  <a:pt x="3234825" y="297426"/>
                </a:cubicBezTo>
                <a:close/>
                <a:moveTo>
                  <a:pt x="7817181" y="233214"/>
                </a:moveTo>
                <a:cubicBezTo>
                  <a:pt x="7548301" y="237979"/>
                  <a:pt x="7252119" y="326313"/>
                  <a:pt x="6932652" y="497625"/>
                </a:cubicBezTo>
                <a:lnTo>
                  <a:pt x="6932320" y="497078"/>
                </a:lnTo>
                <a:lnTo>
                  <a:pt x="6722708" y="614462"/>
                </a:lnTo>
                <a:lnTo>
                  <a:pt x="6750832" y="634217"/>
                </a:lnTo>
                <a:lnTo>
                  <a:pt x="6930511" y="539602"/>
                </a:lnTo>
                <a:lnTo>
                  <a:pt x="6930846" y="540168"/>
                </a:lnTo>
                <a:lnTo>
                  <a:pt x="7088574" y="466804"/>
                </a:lnTo>
                <a:cubicBezTo>
                  <a:pt x="7452894" y="310344"/>
                  <a:pt x="7784908" y="259755"/>
                  <a:pt x="8077477" y="315510"/>
                </a:cubicBezTo>
                <a:cubicBezTo>
                  <a:pt x="8303577" y="359022"/>
                  <a:pt x="8517572" y="453669"/>
                  <a:pt x="8735786" y="564725"/>
                </a:cubicBezTo>
                <a:lnTo>
                  <a:pt x="8779729" y="587720"/>
                </a:lnTo>
                <a:lnTo>
                  <a:pt x="8810115" y="566186"/>
                </a:lnTo>
                <a:lnTo>
                  <a:pt x="8733863" y="523346"/>
                </a:lnTo>
                <a:cubicBezTo>
                  <a:pt x="8516447" y="404538"/>
                  <a:pt x="8302829" y="303056"/>
                  <a:pt x="8076812" y="256327"/>
                </a:cubicBezTo>
                <a:cubicBezTo>
                  <a:pt x="7993401" y="239323"/>
                  <a:pt x="7906808" y="231625"/>
                  <a:pt x="7817181" y="233214"/>
                </a:cubicBezTo>
                <a:close/>
                <a:moveTo>
                  <a:pt x="3234821" y="233199"/>
                </a:moveTo>
                <a:cubicBezTo>
                  <a:pt x="3010744" y="237175"/>
                  <a:pt x="2767702" y="299191"/>
                  <a:pt x="2508026" y="418893"/>
                </a:cubicBezTo>
                <a:lnTo>
                  <a:pt x="2351362" y="497075"/>
                </a:lnTo>
                <a:lnTo>
                  <a:pt x="2351703" y="497633"/>
                </a:lnTo>
                <a:lnTo>
                  <a:pt x="2142451" y="614806"/>
                </a:lnTo>
                <a:lnTo>
                  <a:pt x="2167830" y="632633"/>
                </a:lnTo>
                <a:lnTo>
                  <a:pt x="2350232" y="537014"/>
                </a:lnTo>
                <a:lnTo>
                  <a:pt x="2351341" y="538823"/>
                </a:lnTo>
                <a:lnTo>
                  <a:pt x="2506244" y="466781"/>
                </a:lnTo>
                <a:cubicBezTo>
                  <a:pt x="2870611" y="310317"/>
                  <a:pt x="3202600" y="259743"/>
                  <a:pt x="3495102" y="315511"/>
                </a:cubicBezTo>
                <a:cubicBezTo>
                  <a:pt x="3721144" y="358984"/>
                  <a:pt x="3935605" y="453625"/>
                  <a:pt x="4153708" y="564988"/>
                </a:cubicBezTo>
                <a:lnTo>
                  <a:pt x="4197905" y="588237"/>
                </a:lnTo>
                <a:lnTo>
                  <a:pt x="4228466" y="566559"/>
                </a:lnTo>
                <a:lnTo>
                  <a:pt x="4151542" y="523340"/>
                </a:lnTo>
                <a:cubicBezTo>
                  <a:pt x="3934127" y="404528"/>
                  <a:pt x="3720502" y="303033"/>
                  <a:pt x="3494460" y="256310"/>
                </a:cubicBezTo>
                <a:cubicBezTo>
                  <a:pt x="3411048" y="239305"/>
                  <a:pt x="3324451" y="231609"/>
                  <a:pt x="3234821" y="233199"/>
                </a:cubicBezTo>
                <a:close/>
                <a:moveTo>
                  <a:pt x="7817178" y="183109"/>
                </a:moveTo>
                <a:cubicBezTo>
                  <a:pt x="7548299" y="188113"/>
                  <a:pt x="7252118" y="281826"/>
                  <a:pt x="6932652" y="463331"/>
                </a:cubicBezTo>
                <a:lnTo>
                  <a:pt x="6932312" y="462766"/>
                </a:lnTo>
                <a:lnTo>
                  <a:pt x="6701730" y="599726"/>
                </a:lnTo>
                <a:lnTo>
                  <a:pt x="6719079" y="611913"/>
                </a:lnTo>
                <a:lnTo>
                  <a:pt x="6930503" y="493318"/>
                </a:lnTo>
                <a:lnTo>
                  <a:pt x="6930828" y="493867"/>
                </a:lnTo>
                <a:lnTo>
                  <a:pt x="7088586" y="415281"/>
                </a:lnTo>
                <a:cubicBezTo>
                  <a:pt x="7452933" y="247594"/>
                  <a:pt x="7784964" y="192614"/>
                  <a:pt x="8077536" y="252743"/>
                </a:cubicBezTo>
                <a:cubicBezTo>
                  <a:pt x="8304097" y="299472"/>
                  <a:pt x="8517850" y="400969"/>
                  <a:pt x="8735606" y="519478"/>
                </a:cubicBezTo>
                <a:lnTo>
                  <a:pt x="8814116" y="563351"/>
                </a:lnTo>
                <a:lnTo>
                  <a:pt x="8832906" y="550035"/>
                </a:lnTo>
                <a:lnTo>
                  <a:pt x="8733654" y="490641"/>
                </a:lnTo>
                <a:cubicBezTo>
                  <a:pt x="8516714" y="364519"/>
                  <a:pt x="8303368" y="257118"/>
                  <a:pt x="8076809" y="207708"/>
                </a:cubicBezTo>
                <a:cubicBezTo>
                  <a:pt x="7993398" y="189629"/>
                  <a:pt x="7906805" y="181440"/>
                  <a:pt x="7817178" y="183109"/>
                </a:cubicBezTo>
                <a:close/>
                <a:moveTo>
                  <a:pt x="3234820" y="183095"/>
                </a:moveTo>
                <a:cubicBezTo>
                  <a:pt x="2965928" y="188093"/>
                  <a:pt x="2669726" y="281795"/>
                  <a:pt x="2350244" y="463305"/>
                </a:cubicBezTo>
                <a:lnTo>
                  <a:pt x="2350169" y="463179"/>
                </a:lnTo>
                <a:lnTo>
                  <a:pt x="2120709" y="599533"/>
                </a:lnTo>
                <a:lnTo>
                  <a:pt x="2138911" y="612319"/>
                </a:lnTo>
                <a:lnTo>
                  <a:pt x="2348473" y="494638"/>
                </a:lnTo>
                <a:lnTo>
                  <a:pt x="2348122" y="494044"/>
                </a:lnTo>
                <a:cubicBezTo>
                  <a:pt x="2774948" y="265625"/>
                  <a:pt x="3160810" y="184016"/>
                  <a:pt x="3495097" y="252764"/>
                </a:cubicBezTo>
                <a:cubicBezTo>
                  <a:pt x="3721775" y="299454"/>
                  <a:pt x="3935440" y="400942"/>
                  <a:pt x="4152925" y="520058"/>
                </a:cubicBezTo>
                <a:lnTo>
                  <a:pt x="4231558" y="564366"/>
                </a:lnTo>
                <a:lnTo>
                  <a:pt x="4251271" y="550383"/>
                </a:lnTo>
                <a:lnTo>
                  <a:pt x="4151363" y="490604"/>
                </a:lnTo>
                <a:cubicBezTo>
                  <a:pt x="3934365" y="364467"/>
                  <a:pt x="3720978" y="257078"/>
                  <a:pt x="3494459" y="207699"/>
                </a:cubicBezTo>
                <a:cubicBezTo>
                  <a:pt x="3411047" y="189619"/>
                  <a:pt x="3324450" y="181429"/>
                  <a:pt x="3234820" y="183095"/>
                </a:cubicBezTo>
                <a:close/>
                <a:moveTo>
                  <a:pt x="7817181" y="133306"/>
                </a:moveTo>
                <a:cubicBezTo>
                  <a:pt x="7548301" y="138274"/>
                  <a:pt x="7252119" y="236679"/>
                  <a:pt x="6932652" y="427317"/>
                </a:cubicBezTo>
                <a:lnTo>
                  <a:pt x="6931671" y="425690"/>
                </a:lnTo>
                <a:lnTo>
                  <a:pt x="6932625" y="427294"/>
                </a:lnTo>
                <a:lnTo>
                  <a:pt x="6680235" y="584627"/>
                </a:lnTo>
                <a:lnTo>
                  <a:pt x="6698226" y="597265"/>
                </a:lnTo>
                <a:lnTo>
                  <a:pt x="6930503" y="459000"/>
                </a:lnTo>
                <a:lnTo>
                  <a:pt x="6930825" y="459544"/>
                </a:lnTo>
                <a:lnTo>
                  <a:pt x="7088586" y="376274"/>
                </a:lnTo>
                <a:cubicBezTo>
                  <a:pt x="7452932" y="198582"/>
                  <a:pt x="7784961" y="140230"/>
                  <a:pt x="8077533" y="204132"/>
                </a:cubicBezTo>
                <a:cubicBezTo>
                  <a:pt x="8304636" y="253542"/>
                  <a:pt x="8518117" y="360943"/>
                  <a:pt x="8735397" y="487066"/>
                </a:cubicBezTo>
                <a:lnTo>
                  <a:pt x="8836531" y="547467"/>
                </a:lnTo>
                <a:lnTo>
                  <a:pt x="8856702" y="533172"/>
                </a:lnTo>
                <a:lnTo>
                  <a:pt x="8733455" y="455942"/>
                </a:lnTo>
                <a:cubicBezTo>
                  <a:pt x="8516990" y="324113"/>
                  <a:pt x="8303915" y="211625"/>
                  <a:pt x="8076812" y="159529"/>
                </a:cubicBezTo>
                <a:cubicBezTo>
                  <a:pt x="7993401" y="140376"/>
                  <a:pt x="7906808" y="131651"/>
                  <a:pt x="7817181" y="133306"/>
                </a:cubicBezTo>
                <a:close/>
                <a:moveTo>
                  <a:pt x="3234824" y="133299"/>
                </a:moveTo>
                <a:cubicBezTo>
                  <a:pt x="2965932" y="138262"/>
                  <a:pt x="2669730" y="236675"/>
                  <a:pt x="2350248" y="427294"/>
                </a:cubicBezTo>
                <a:lnTo>
                  <a:pt x="2350092" y="427031"/>
                </a:lnTo>
                <a:lnTo>
                  <a:pt x="2098453" y="583900"/>
                </a:lnTo>
                <a:lnTo>
                  <a:pt x="2116938" y="596885"/>
                </a:lnTo>
                <a:lnTo>
                  <a:pt x="2350231" y="458254"/>
                </a:lnTo>
                <a:lnTo>
                  <a:pt x="2350395" y="458524"/>
                </a:lnTo>
                <a:lnTo>
                  <a:pt x="2506240" y="376262"/>
                </a:lnTo>
                <a:cubicBezTo>
                  <a:pt x="2870607" y="198549"/>
                  <a:pt x="3202595" y="140206"/>
                  <a:pt x="3495096" y="204119"/>
                </a:cubicBezTo>
                <a:cubicBezTo>
                  <a:pt x="3722252" y="253498"/>
                  <a:pt x="3935678" y="360888"/>
                  <a:pt x="4152656" y="487024"/>
                </a:cubicBezTo>
                <a:lnTo>
                  <a:pt x="4254596" y="548025"/>
                </a:lnTo>
                <a:lnTo>
                  <a:pt x="4274983" y="533563"/>
                </a:lnTo>
                <a:lnTo>
                  <a:pt x="4151128" y="455948"/>
                </a:lnTo>
                <a:cubicBezTo>
                  <a:pt x="3934687" y="324124"/>
                  <a:pt x="3721619" y="211618"/>
                  <a:pt x="3494464" y="159531"/>
                </a:cubicBezTo>
                <a:cubicBezTo>
                  <a:pt x="3411051" y="140373"/>
                  <a:pt x="3324455" y="131644"/>
                  <a:pt x="3234824" y="133299"/>
                </a:cubicBezTo>
                <a:close/>
                <a:moveTo>
                  <a:pt x="3237494" y="93793"/>
                </a:moveTo>
                <a:cubicBezTo>
                  <a:pt x="2967794" y="100075"/>
                  <a:pt x="2666332" y="202896"/>
                  <a:pt x="2351737" y="398337"/>
                </a:cubicBezTo>
                <a:lnTo>
                  <a:pt x="2351411" y="397795"/>
                </a:lnTo>
                <a:lnTo>
                  <a:pt x="2082491" y="572099"/>
                </a:lnTo>
                <a:lnTo>
                  <a:pt x="2082056" y="572383"/>
                </a:lnTo>
                <a:lnTo>
                  <a:pt x="2094552" y="581160"/>
                </a:lnTo>
                <a:lnTo>
                  <a:pt x="2349515" y="422455"/>
                </a:lnTo>
                <a:lnTo>
                  <a:pt x="2349745" y="422828"/>
                </a:lnTo>
                <a:lnTo>
                  <a:pt x="2506244" y="336076"/>
                </a:lnTo>
                <a:cubicBezTo>
                  <a:pt x="2870611" y="149449"/>
                  <a:pt x="3202599" y="88196"/>
                  <a:pt x="3495100" y="155250"/>
                </a:cubicBezTo>
                <a:cubicBezTo>
                  <a:pt x="3722893" y="207337"/>
                  <a:pt x="3936001" y="319843"/>
                  <a:pt x="4152511" y="451967"/>
                </a:cubicBezTo>
                <a:lnTo>
                  <a:pt x="4278461" y="531097"/>
                </a:lnTo>
                <a:lnTo>
                  <a:pt x="4289831" y="523032"/>
                </a:lnTo>
                <a:lnTo>
                  <a:pt x="4293502" y="520460"/>
                </a:lnTo>
                <a:lnTo>
                  <a:pt x="4152055" y="427831"/>
                </a:lnTo>
                <a:cubicBezTo>
                  <a:pt x="3936327" y="290737"/>
                  <a:pt x="3723585" y="174076"/>
                  <a:pt x="3495917" y="119835"/>
                </a:cubicBezTo>
                <a:cubicBezTo>
                  <a:pt x="3413765" y="100331"/>
                  <a:pt x="3327394" y="91699"/>
                  <a:pt x="3237494" y="93793"/>
                </a:cubicBezTo>
                <a:close/>
                <a:moveTo>
                  <a:pt x="7818367" y="61903"/>
                </a:moveTo>
                <a:cubicBezTo>
                  <a:pt x="7548705" y="68341"/>
                  <a:pt x="7247283" y="174659"/>
                  <a:pt x="6932652" y="376030"/>
                </a:cubicBezTo>
                <a:lnTo>
                  <a:pt x="6932412" y="375636"/>
                </a:lnTo>
                <a:lnTo>
                  <a:pt x="6661191" y="557299"/>
                </a:lnTo>
                <a:lnTo>
                  <a:pt x="6651061" y="564134"/>
                </a:lnTo>
                <a:lnTo>
                  <a:pt x="6660322" y="570639"/>
                </a:lnTo>
                <a:lnTo>
                  <a:pt x="6931209" y="395517"/>
                </a:lnTo>
                <a:lnTo>
                  <a:pt x="6933332" y="399056"/>
                </a:lnTo>
                <a:lnTo>
                  <a:pt x="6664307" y="573439"/>
                </a:lnTo>
                <a:lnTo>
                  <a:pt x="6676265" y="581839"/>
                </a:lnTo>
                <a:lnTo>
                  <a:pt x="6930491" y="423733"/>
                </a:lnTo>
                <a:lnTo>
                  <a:pt x="6930479" y="423713"/>
                </a:lnTo>
                <a:cubicBezTo>
                  <a:pt x="7357262" y="169559"/>
                  <a:pt x="7743168" y="78625"/>
                  <a:pt x="8077536" y="155234"/>
                </a:cubicBezTo>
                <a:cubicBezTo>
                  <a:pt x="8305183" y="207849"/>
                  <a:pt x="8518394" y="320483"/>
                  <a:pt x="8735198" y="452353"/>
                </a:cubicBezTo>
                <a:lnTo>
                  <a:pt x="8860317" y="530611"/>
                </a:lnTo>
                <a:lnTo>
                  <a:pt x="8871012" y="523032"/>
                </a:lnTo>
                <a:lnTo>
                  <a:pt x="8876935" y="518875"/>
                </a:lnTo>
                <a:lnTo>
                  <a:pt x="8732967" y="424582"/>
                </a:lnTo>
                <a:cubicBezTo>
                  <a:pt x="8517255" y="287480"/>
                  <a:pt x="8304482" y="170815"/>
                  <a:pt x="8076753" y="116599"/>
                </a:cubicBezTo>
                <a:cubicBezTo>
                  <a:pt x="7748182" y="38545"/>
                  <a:pt x="7352159" y="134484"/>
                  <a:pt x="6932652" y="395098"/>
                </a:cubicBezTo>
                <a:lnTo>
                  <a:pt x="6930479" y="391515"/>
                </a:lnTo>
                <a:cubicBezTo>
                  <a:pt x="7350814" y="130184"/>
                  <a:pt x="7747458" y="34245"/>
                  <a:pt x="8077477" y="112299"/>
                </a:cubicBezTo>
                <a:cubicBezTo>
                  <a:pt x="8305749" y="166539"/>
                  <a:pt x="8518658" y="283595"/>
                  <a:pt x="8734709" y="420589"/>
                </a:cubicBezTo>
                <a:lnTo>
                  <a:pt x="8881011" y="516015"/>
                </a:lnTo>
                <a:lnTo>
                  <a:pt x="8888260" y="510928"/>
                </a:lnTo>
                <a:lnTo>
                  <a:pt x="8733481" y="406294"/>
                </a:lnTo>
                <a:cubicBezTo>
                  <a:pt x="8518210" y="265068"/>
                  <a:pt x="8305572" y="144778"/>
                  <a:pt x="8076756" y="88937"/>
                </a:cubicBezTo>
                <a:cubicBezTo>
                  <a:pt x="7994613" y="68709"/>
                  <a:pt x="7908255" y="59757"/>
                  <a:pt x="7818367" y="61903"/>
                </a:cubicBezTo>
                <a:close/>
                <a:moveTo>
                  <a:pt x="3236674" y="59862"/>
                </a:moveTo>
                <a:cubicBezTo>
                  <a:pt x="3011966" y="65238"/>
                  <a:pt x="2765222" y="139971"/>
                  <a:pt x="2507066" y="281266"/>
                </a:cubicBezTo>
                <a:lnTo>
                  <a:pt x="2351302" y="373763"/>
                </a:lnTo>
                <a:lnTo>
                  <a:pt x="2081066" y="554894"/>
                </a:lnTo>
                <a:lnTo>
                  <a:pt x="2068870" y="563121"/>
                </a:lnTo>
                <a:lnTo>
                  <a:pt x="2078034" y="569557"/>
                </a:lnTo>
                <a:lnTo>
                  <a:pt x="2079641" y="568505"/>
                </a:lnTo>
                <a:cubicBezTo>
                  <a:pt x="2168435" y="510538"/>
                  <a:pt x="2259310" y="449666"/>
                  <a:pt x="2350952" y="393078"/>
                </a:cubicBezTo>
                <a:lnTo>
                  <a:pt x="2351380" y="393779"/>
                </a:lnTo>
                <a:lnTo>
                  <a:pt x="2506032" y="304559"/>
                </a:lnTo>
                <a:cubicBezTo>
                  <a:pt x="2868020" y="112172"/>
                  <a:pt x="3207722" y="47259"/>
                  <a:pt x="3496554" y="115522"/>
                </a:cubicBezTo>
                <a:cubicBezTo>
                  <a:pt x="3724859" y="169763"/>
                  <a:pt x="3937760" y="286829"/>
                  <a:pt x="4153796" y="423845"/>
                </a:cubicBezTo>
                <a:lnTo>
                  <a:pt x="4297538" y="517632"/>
                </a:lnTo>
                <a:lnTo>
                  <a:pt x="4308208" y="510156"/>
                </a:lnTo>
                <a:lnTo>
                  <a:pt x="4151415" y="404379"/>
                </a:lnTo>
                <a:cubicBezTo>
                  <a:pt x="3935916" y="263309"/>
                  <a:pt x="3723373" y="143279"/>
                  <a:pt x="3495068" y="86882"/>
                </a:cubicBezTo>
                <a:cubicBezTo>
                  <a:pt x="3412915" y="66659"/>
                  <a:pt x="3326558" y="57712"/>
                  <a:pt x="3236674" y="59862"/>
                </a:cubicBezTo>
                <a:close/>
                <a:moveTo>
                  <a:pt x="3201163" y="35746"/>
                </a:moveTo>
                <a:cubicBezTo>
                  <a:pt x="2882690" y="53881"/>
                  <a:pt x="2574535" y="209201"/>
                  <a:pt x="2350250" y="356095"/>
                </a:cubicBezTo>
                <a:lnTo>
                  <a:pt x="2350159" y="355943"/>
                </a:lnTo>
                <a:lnTo>
                  <a:pt x="2081066" y="540592"/>
                </a:lnTo>
                <a:lnTo>
                  <a:pt x="2058800" y="556047"/>
                </a:lnTo>
                <a:lnTo>
                  <a:pt x="2064918" y="560344"/>
                </a:lnTo>
                <a:lnTo>
                  <a:pt x="2078216" y="551336"/>
                </a:lnTo>
                <a:lnTo>
                  <a:pt x="2348788" y="370455"/>
                </a:lnTo>
                <a:lnTo>
                  <a:pt x="2348765" y="370415"/>
                </a:lnTo>
                <a:lnTo>
                  <a:pt x="2349519" y="369966"/>
                </a:lnTo>
                <a:lnTo>
                  <a:pt x="2350294" y="369448"/>
                </a:lnTo>
                <a:lnTo>
                  <a:pt x="2350319" y="369491"/>
                </a:lnTo>
                <a:lnTo>
                  <a:pt x="2505192" y="277435"/>
                </a:lnTo>
                <a:cubicBezTo>
                  <a:pt x="2867221" y="79141"/>
                  <a:pt x="3207085" y="11796"/>
                  <a:pt x="3495917" y="82624"/>
                </a:cubicBezTo>
                <a:cubicBezTo>
                  <a:pt x="3724700" y="138980"/>
                  <a:pt x="3937720" y="259404"/>
                  <a:pt x="4153428" y="400674"/>
                </a:cubicBezTo>
                <a:lnTo>
                  <a:pt x="4311870" y="507590"/>
                </a:lnTo>
                <a:lnTo>
                  <a:pt x="4319025" y="502576"/>
                </a:lnTo>
                <a:lnTo>
                  <a:pt x="4150509" y="386462"/>
                </a:lnTo>
                <a:cubicBezTo>
                  <a:pt x="3935399" y="242409"/>
                  <a:pt x="3723213" y="119310"/>
                  <a:pt x="3494431" y="61835"/>
                </a:cubicBezTo>
                <a:cubicBezTo>
                  <a:pt x="3442528" y="48855"/>
                  <a:pt x="3390301" y="40720"/>
                  <a:pt x="3338069" y="36797"/>
                </a:cubicBezTo>
                <a:cubicBezTo>
                  <a:pt x="3292366" y="33364"/>
                  <a:pt x="3246659" y="33155"/>
                  <a:pt x="3201163" y="35746"/>
                </a:cubicBezTo>
                <a:close/>
                <a:moveTo>
                  <a:pt x="3201163" y="16880"/>
                </a:moveTo>
                <a:cubicBezTo>
                  <a:pt x="2882690" y="35488"/>
                  <a:pt x="2574535" y="193398"/>
                  <a:pt x="2350250" y="342493"/>
                </a:cubicBezTo>
                <a:lnTo>
                  <a:pt x="2349990" y="342052"/>
                </a:lnTo>
                <a:lnTo>
                  <a:pt x="2079641" y="530574"/>
                </a:lnTo>
                <a:lnTo>
                  <a:pt x="2051027" y="550587"/>
                </a:lnTo>
                <a:lnTo>
                  <a:pt x="2054693" y="553162"/>
                </a:lnTo>
                <a:lnTo>
                  <a:pt x="2078216" y="536999"/>
                </a:lnTo>
                <a:cubicBezTo>
                  <a:pt x="2167010" y="475438"/>
                  <a:pt x="2258652" y="411009"/>
                  <a:pt x="2350294" y="350863"/>
                </a:cubicBezTo>
                <a:lnTo>
                  <a:pt x="2350456" y="351139"/>
                </a:lnTo>
                <a:lnTo>
                  <a:pt x="2504581" y="257351"/>
                </a:lnTo>
                <a:cubicBezTo>
                  <a:pt x="2866721" y="54329"/>
                  <a:pt x="3206978" y="-14516"/>
                  <a:pt x="3495068" y="57522"/>
                </a:cubicBezTo>
                <a:cubicBezTo>
                  <a:pt x="3724487" y="114997"/>
                  <a:pt x="3937309" y="238096"/>
                  <a:pt x="4152609" y="382453"/>
                </a:cubicBezTo>
                <a:lnTo>
                  <a:pt x="4322726" y="499984"/>
                </a:lnTo>
                <a:lnTo>
                  <a:pt x="4327120" y="496905"/>
                </a:lnTo>
                <a:lnTo>
                  <a:pt x="4150509" y="373163"/>
                </a:lnTo>
                <a:cubicBezTo>
                  <a:pt x="3935399" y="226741"/>
                  <a:pt x="3723213" y="101755"/>
                  <a:pt x="3494431" y="43202"/>
                </a:cubicBezTo>
                <a:cubicBezTo>
                  <a:pt x="3442528" y="30049"/>
                  <a:pt x="3390301" y="21819"/>
                  <a:pt x="3338069" y="17865"/>
                </a:cubicBezTo>
                <a:cubicBezTo>
                  <a:pt x="3292366" y="14406"/>
                  <a:pt x="3246659" y="14221"/>
                  <a:pt x="3201163" y="16880"/>
                </a:cubicBezTo>
                <a:close/>
                <a:moveTo>
                  <a:pt x="3201163" y="5689"/>
                </a:moveTo>
                <a:cubicBezTo>
                  <a:pt x="2882690" y="24335"/>
                  <a:pt x="2574535" y="183896"/>
                  <a:pt x="2350250" y="334642"/>
                </a:cubicBezTo>
                <a:lnTo>
                  <a:pt x="2350176" y="334515"/>
                </a:lnTo>
                <a:lnTo>
                  <a:pt x="2080299" y="524113"/>
                </a:lnTo>
                <a:lnTo>
                  <a:pt x="2047132" y="547851"/>
                </a:lnTo>
                <a:lnTo>
                  <a:pt x="2047582" y="548167"/>
                </a:lnTo>
                <a:lnTo>
                  <a:pt x="2077449" y="526981"/>
                </a:lnTo>
                <a:cubicBezTo>
                  <a:pt x="2165585" y="463968"/>
                  <a:pt x="2257227" y="398813"/>
                  <a:pt x="2349527" y="337252"/>
                </a:cubicBezTo>
                <a:lnTo>
                  <a:pt x="2349897" y="337858"/>
                </a:lnTo>
                <a:lnTo>
                  <a:pt x="2592592" y="195084"/>
                </a:lnTo>
                <a:cubicBezTo>
                  <a:pt x="2858790" y="58697"/>
                  <a:pt x="3182541" y="-39832"/>
                  <a:pt x="3495068" y="39663"/>
                </a:cubicBezTo>
                <a:cubicBezTo>
                  <a:pt x="3724487" y="98175"/>
                  <a:pt x="3937309" y="223555"/>
                  <a:pt x="4152609" y="370200"/>
                </a:cubicBezTo>
                <a:lnTo>
                  <a:pt x="4330210" y="494740"/>
                </a:lnTo>
                <a:lnTo>
                  <a:pt x="4331372" y="493925"/>
                </a:lnTo>
                <a:lnTo>
                  <a:pt x="4150509" y="365873"/>
                </a:lnTo>
                <a:cubicBezTo>
                  <a:pt x="3935399" y="217901"/>
                  <a:pt x="3723213" y="91568"/>
                  <a:pt x="3494431" y="32475"/>
                </a:cubicBezTo>
                <a:cubicBezTo>
                  <a:pt x="3442528" y="19143"/>
                  <a:pt x="3390301" y="10789"/>
                  <a:pt x="3338069" y="6761"/>
                </a:cubicBezTo>
                <a:cubicBezTo>
                  <a:pt x="3292366" y="3237"/>
                  <a:pt x="3246659" y="3025"/>
                  <a:pt x="3201163" y="5689"/>
                </a:cubicBezTo>
                <a:close/>
                <a:moveTo>
                  <a:pt x="3259588" y="22"/>
                </a:moveTo>
                <a:cubicBezTo>
                  <a:pt x="3338080" y="-134"/>
                  <a:pt x="3416936" y="8748"/>
                  <a:pt x="3495068" y="28881"/>
                </a:cubicBezTo>
                <a:cubicBezTo>
                  <a:pt x="3724964" y="87974"/>
                  <a:pt x="3937548" y="214307"/>
                  <a:pt x="4152698" y="362279"/>
                </a:cubicBezTo>
                <a:lnTo>
                  <a:pt x="4334996" y="491386"/>
                </a:lnTo>
                <a:lnTo>
                  <a:pt x="4562151" y="332224"/>
                </a:lnTo>
                <a:lnTo>
                  <a:pt x="4563607" y="334647"/>
                </a:lnTo>
                <a:lnTo>
                  <a:pt x="4564208" y="334289"/>
                </a:lnTo>
                <a:lnTo>
                  <a:pt x="4564881" y="335444"/>
                </a:lnTo>
                <a:lnTo>
                  <a:pt x="4338922" y="494167"/>
                </a:lnTo>
                <a:lnTo>
                  <a:pt x="4339638" y="494674"/>
                </a:lnTo>
                <a:lnTo>
                  <a:pt x="4561004" y="340290"/>
                </a:lnTo>
                <a:lnTo>
                  <a:pt x="4562758" y="343303"/>
                </a:lnTo>
                <a:lnTo>
                  <a:pt x="4563707" y="342744"/>
                </a:lnTo>
                <a:lnTo>
                  <a:pt x="4564032" y="343303"/>
                </a:lnTo>
                <a:lnTo>
                  <a:pt x="4343284" y="497256"/>
                </a:lnTo>
                <a:lnTo>
                  <a:pt x="4347734" y="500407"/>
                </a:lnTo>
                <a:lnTo>
                  <a:pt x="4561254" y="354354"/>
                </a:lnTo>
                <a:lnTo>
                  <a:pt x="4562758" y="356856"/>
                </a:lnTo>
                <a:lnTo>
                  <a:pt x="4564332" y="355943"/>
                </a:lnTo>
                <a:lnTo>
                  <a:pt x="4564881" y="356856"/>
                </a:lnTo>
                <a:lnTo>
                  <a:pt x="4351640" y="503174"/>
                </a:lnTo>
                <a:lnTo>
                  <a:pt x="4358799" y="508244"/>
                </a:lnTo>
                <a:lnTo>
                  <a:pt x="4561945" y="372434"/>
                </a:lnTo>
                <a:lnTo>
                  <a:pt x="4563607" y="374738"/>
                </a:lnTo>
                <a:lnTo>
                  <a:pt x="4564243" y="374361"/>
                </a:lnTo>
                <a:lnTo>
                  <a:pt x="4564881" y="375422"/>
                </a:lnTo>
                <a:lnTo>
                  <a:pt x="4362395" y="510790"/>
                </a:lnTo>
                <a:lnTo>
                  <a:pt x="4369434" y="515776"/>
                </a:lnTo>
                <a:lnTo>
                  <a:pt x="4373010" y="518290"/>
                </a:lnTo>
                <a:lnTo>
                  <a:pt x="4562758" y="395581"/>
                </a:lnTo>
                <a:lnTo>
                  <a:pt x="4564881" y="399112"/>
                </a:lnTo>
                <a:lnTo>
                  <a:pt x="4376784" y="520943"/>
                </a:lnTo>
                <a:lnTo>
                  <a:pt x="4389759" y="530066"/>
                </a:lnTo>
                <a:lnTo>
                  <a:pt x="4560751" y="423678"/>
                </a:lnTo>
                <a:lnTo>
                  <a:pt x="4562758" y="427017"/>
                </a:lnTo>
                <a:lnTo>
                  <a:pt x="4563365" y="426680"/>
                </a:lnTo>
                <a:lnTo>
                  <a:pt x="4563607" y="427017"/>
                </a:lnTo>
                <a:lnTo>
                  <a:pt x="4393798" y="532906"/>
                </a:lnTo>
                <a:lnTo>
                  <a:pt x="4411819" y="545577"/>
                </a:lnTo>
                <a:lnTo>
                  <a:pt x="4561060" y="456402"/>
                </a:lnTo>
                <a:lnTo>
                  <a:pt x="4561418" y="456897"/>
                </a:lnTo>
                <a:lnTo>
                  <a:pt x="4561060" y="457086"/>
                </a:lnTo>
                <a:lnTo>
                  <a:pt x="4563214" y="460167"/>
                </a:lnTo>
                <a:lnTo>
                  <a:pt x="4415356" y="548064"/>
                </a:lnTo>
                <a:lnTo>
                  <a:pt x="4438896" y="564615"/>
                </a:lnTo>
                <a:lnTo>
                  <a:pt x="4560636" y="496494"/>
                </a:lnTo>
                <a:lnTo>
                  <a:pt x="4562758" y="500025"/>
                </a:lnTo>
                <a:lnTo>
                  <a:pt x="4442673" y="567270"/>
                </a:lnTo>
                <a:lnTo>
                  <a:pt x="4471615" y="587620"/>
                </a:lnTo>
                <a:lnTo>
                  <a:pt x="4561050" y="540919"/>
                </a:lnTo>
                <a:lnTo>
                  <a:pt x="4562758" y="543761"/>
                </a:lnTo>
                <a:lnTo>
                  <a:pt x="4563025" y="543637"/>
                </a:lnTo>
                <a:lnTo>
                  <a:pt x="4563607" y="544444"/>
                </a:lnTo>
                <a:lnTo>
                  <a:pt x="4475523" y="590368"/>
                </a:lnTo>
                <a:lnTo>
                  <a:pt x="4511015" y="615323"/>
                </a:lnTo>
                <a:lnTo>
                  <a:pt x="4560823" y="591547"/>
                </a:lnTo>
                <a:lnTo>
                  <a:pt x="4561909" y="594559"/>
                </a:lnTo>
                <a:lnTo>
                  <a:pt x="4563318" y="593957"/>
                </a:lnTo>
                <a:lnTo>
                  <a:pt x="4563607" y="594559"/>
                </a:lnTo>
                <a:lnTo>
                  <a:pt x="4514662" y="617887"/>
                </a:lnTo>
                <a:lnTo>
                  <a:pt x="4558143" y="648459"/>
                </a:lnTo>
                <a:lnTo>
                  <a:pt x="4561909" y="646837"/>
                </a:lnTo>
                <a:lnTo>
                  <a:pt x="4563607" y="650482"/>
                </a:lnTo>
                <a:lnTo>
                  <a:pt x="4562001" y="651172"/>
                </a:lnTo>
                <a:lnTo>
                  <a:pt x="4614547" y="688118"/>
                </a:lnTo>
                <a:lnTo>
                  <a:pt x="4720611" y="652080"/>
                </a:lnTo>
                <a:cubicBezTo>
                  <a:pt x="5086819" y="536911"/>
                  <a:pt x="5411145" y="500922"/>
                  <a:pt x="5707523" y="542280"/>
                </a:cubicBezTo>
                <a:cubicBezTo>
                  <a:pt x="5875370" y="565665"/>
                  <a:pt x="6042679" y="612149"/>
                  <a:pt x="6207941" y="668091"/>
                </a:cubicBezTo>
                <a:lnTo>
                  <a:pt x="6366705" y="724630"/>
                </a:lnTo>
                <a:lnTo>
                  <a:pt x="6417262" y="691929"/>
                </a:lnTo>
                <a:lnTo>
                  <a:pt x="6365600" y="669462"/>
                </a:lnTo>
                <a:cubicBezTo>
                  <a:pt x="6146360" y="576805"/>
                  <a:pt x="5931955" y="498259"/>
                  <a:pt x="5707523" y="462894"/>
                </a:cubicBezTo>
                <a:cubicBezTo>
                  <a:pt x="5369654" y="409818"/>
                  <a:pt x="4995281" y="470753"/>
                  <a:pt x="4563607" y="649001"/>
                </a:cubicBezTo>
                <a:lnTo>
                  <a:pt x="4561909" y="645471"/>
                </a:lnTo>
                <a:cubicBezTo>
                  <a:pt x="4995281" y="466425"/>
                  <a:pt x="5370503" y="405604"/>
                  <a:pt x="5708796" y="459250"/>
                </a:cubicBezTo>
                <a:cubicBezTo>
                  <a:pt x="5933547" y="494700"/>
                  <a:pt x="6148270" y="573652"/>
                  <a:pt x="6367649" y="666170"/>
                </a:cubicBezTo>
                <a:lnTo>
                  <a:pt x="6421216" y="689372"/>
                </a:lnTo>
                <a:lnTo>
                  <a:pt x="6441354" y="676346"/>
                </a:lnTo>
                <a:lnTo>
                  <a:pt x="6459524" y="663458"/>
                </a:lnTo>
                <a:lnTo>
                  <a:pt x="6363729" y="617269"/>
                </a:lnTo>
                <a:cubicBezTo>
                  <a:pt x="6145405" y="515002"/>
                  <a:pt x="5931319" y="428127"/>
                  <a:pt x="5706250" y="388406"/>
                </a:cubicBezTo>
                <a:cubicBezTo>
                  <a:pt x="5414328" y="336981"/>
                  <a:pt x="5083410" y="383747"/>
                  <a:pt x="4719750" y="527176"/>
                </a:cubicBezTo>
                <a:lnTo>
                  <a:pt x="4563318" y="593957"/>
                </a:lnTo>
                <a:lnTo>
                  <a:pt x="4561909" y="591028"/>
                </a:lnTo>
                <a:lnTo>
                  <a:pt x="4560823" y="591547"/>
                </a:lnTo>
                <a:lnTo>
                  <a:pt x="4560636" y="591028"/>
                </a:lnTo>
                <a:cubicBezTo>
                  <a:pt x="4987217" y="395581"/>
                  <a:pt x="5373050" y="326104"/>
                  <a:pt x="5707523" y="384761"/>
                </a:cubicBezTo>
                <a:cubicBezTo>
                  <a:pt x="5933229" y="424568"/>
                  <a:pt x="6147474" y="511400"/>
                  <a:pt x="6366196" y="613640"/>
                </a:cubicBezTo>
                <a:lnTo>
                  <a:pt x="6463664" y="660521"/>
                </a:lnTo>
                <a:lnTo>
                  <a:pt x="6496254" y="637403"/>
                </a:lnTo>
                <a:lnTo>
                  <a:pt x="6364094" y="568149"/>
                </a:lnTo>
                <a:cubicBezTo>
                  <a:pt x="6146148" y="457078"/>
                  <a:pt x="5932380" y="362409"/>
                  <a:pt x="5706674" y="318929"/>
                </a:cubicBezTo>
                <a:cubicBezTo>
                  <a:pt x="5414753" y="263219"/>
                  <a:pt x="5084159" y="314332"/>
                  <a:pt x="4720581" y="470436"/>
                </a:cubicBezTo>
                <a:lnTo>
                  <a:pt x="4563025" y="543637"/>
                </a:lnTo>
                <a:lnTo>
                  <a:pt x="4561060" y="540913"/>
                </a:lnTo>
                <a:lnTo>
                  <a:pt x="4561050" y="540919"/>
                </a:lnTo>
                <a:lnTo>
                  <a:pt x="4560636" y="540230"/>
                </a:lnTo>
                <a:cubicBezTo>
                  <a:pt x="4987217" y="326788"/>
                  <a:pt x="5373050" y="251616"/>
                  <a:pt x="5707523" y="315398"/>
                </a:cubicBezTo>
                <a:cubicBezTo>
                  <a:pt x="5933547" y="358878"/>
                  <a:pt x="6147634" y="453484"/>
                  <a:pt x="6365898" y="564859"/>
                </a:cubicBezTo>
                <a:lnTo>
                  <a:pt x="6499553" y="635063"/>
                </a:lnTo>
                <a:lnTo>
                  <a:pt x="6525908" y="616368"/>
                </a:lnTo>
                <a:lnTo>
                  <a:pt x="6364645" y="525822"/>
                </a:lnTo>
                <a:cubicBezTo>
                  <a:pt x="6147156" y="407021"/>
                  <a:pt x="5933547" y="305517"/>
                  <a:pt x="5707523" y="258791"/>
                </a:cubicBezTo>
                <a:cubicBezTo>
                  <a:pt x="5373899" y="190795"/>
                  <a:pt x="4989339" y="271662"/>
                  <a:pt x="4563607" y="500025"/>
                </a:cubicBezTo>
                <a:lnTo>
                  <a:pt x="4561060" y="496494"/>
                </a:lnTo>
                <a:cubicBezTo>
                  <a:pt x="4988066" y="268131"/>
                  <a:pt x="5373899" y="186467"/>
                  <a:pt x="5708372" y="255147"/>
                </a:cubicBezTo>
                <a:cubicBezTo>
                  <a:pt x="5935033" y="301873"/>
                  <a:pt x="6148801" y="403376"/>
                  <a:pt x="6366150" y="522514"/>
                </a:cubicBezTo>
                <a:lnTo>
                  <a:pt x="6528831" y="614294"/>
                </a:lnTo>
                <a:lnTo>
                  <a:pt x="6550155" y="599168"/>
                </a:lnTo>
                <a:lnTo>
                  <a:pt x="6364406" y="488001"/>
                </a:lnTo>
                <a:cubicBezTo>
                  <a:pt x="6147474" y="361875"/>
                  <a:pt x="5934184" y="254520"/>
                  <a:pt x="5707523" y="205146"/>
                </a:cubicBezTo>
                <a:cubicBezTo>
                  <a:pt x="5373899" y="132822"/>
                  <a:pt x="4989339" y="218700"/>
                  <a:pt x="4563607" y="460730"/>
                </a:cubicBezTo>
                <a:lnTo>
                  <a:pt x="4563214" y="460167"/>
                </a:lnTo>
                <a:lnTo>
                  <a:pt x="4563607" y="459933"/>
                </a:lnTo>
                <a:lnTo>
                  <a:pt x="4561418" y="456897"/>
                </a:lnTo>
                <a:lnTo>
                  <a:pt x="4719237" y="373652"/>
                </a:lnTo>
                <a:cubicBezTo>
                  <a:pt x="5083721" y="195995"/>
                  <a:pt x="5415708" y="137620"/>
                  <a:pt x="5708372" y="201501"/>
                </a:cubicBezTo>
                <a:cubicBezTo>
                  <a:pt x="5935351" y="250876"/>
                  <a:pt x="6148960" y="358294"/>
                  <a:pt x="6365851" y="484453"/>
                </a:cubicBezTo>
                <a:lnTo>
                  <a:pt x="6553451" y="596830"/>
                </a:lnTo>
                <a:lnTo>
                  <a:pt x="6570112" y="585011"/>
                </a:lnTo>
                <a:lnTo>
                  <a:pt x="6363497" y="455683"/>
                </a:lnTo>
                <a:cubicBezTo>
                  <a:pt x="6146944" y="323876"/>
                  <a:pt x="5933972" y="211353"/>
                  <a:pt x="5706674" y="159246"/>
                </a:cubicBezTo>
                <a:cubicBezTo>
                  <a:pt x="5414753" y="92175"/>
                  <a:pt x="5084159" y="152942"/>
                  <a:pt x="4720581" y="339412"/>
                </a:cubicBezTo>
                <a:lnTo>
                  <a:pt x="4563365" y="426680"/>
                </a:lnTo>
                <a:lnTo>
                  <a:pt x="4561060" y="423486"/>
                </a:lnTo>
                <a:lnTo>
                  <a:pt x="4560751" y="423678"/>
                </a:lnTo>
                <a:lnTo>
                  <a:pt x="4560636" y="423486"/>
                </a:lnTo>
                <a:cubicBezTo>
                  <a:pt x="4987217" y="169269"/>
                  <a:pt x="5373050" y="78379"/>
                  <a:pt x="5707523" y="154918"/>
                </a:cubicBezTo>
                <a:cubicBezTo>
                  <a:pt x="5935139" y="207025"/>
                  <a:pt x="6148429" y="319548"/>
                  <a:pt x="6364943" y="451691"/>
                </a:cubicBezTo>
                <a:lnTo>
                  <a:pt x="6573372" y="582699"/>
                </a:lnTo>
                <a:lnTo>
                  <a:pt x="6586875" y="573120"/>
                </a:lnTo>
                <a:lnTo>
                  <a:pt x="6582332" y="570185"/>
                </a:lnTo>
                <a:cubicBezTo>
                  <a:pt x="6289456" y="375535"/>
                  <a:pt x="6012709" y="192162"/>
                  <a:pt x="5708796" y="119837"/>
                </a:cubicBezTo>
                <a:cubicBezTo>
                  <a:pt x="5380265" y="41818"/>
                  <a:pt x="4984246" y="137719"/>
                  <a:pt x="4564881" y="398429"/>
                </a:cubicBezTo>
                <a:lnTo>
                  <a:pt x="4562758" y="394784"/>
                </a:lnTo>
                <a:cubicBezTo>
                  <a:pt x="4982972" y="133505"/>
                  <a:pt x="5379841" y="37490"/>
                  <a:pt x="5709645" y="115623"/>
                </a:cubicBezTo>
                <a:cubicBezTo>
                  <a:pt x="6013982" y="187948"/>
                  <a:pt x="6291153" y="371891"/>
                  <a:pt x="6584454" y="565971"/>
                </a:cubicBezTo>
                <a:lnTo>
                  <a:pt x="6590988" y="570203"/>
                </a:lnTo>
                <a:lnTo>
                  <a:pt x="6599663" y="564049"/>
                </a:lnTo>
                <a:lnTo>
                  <a:pt x="6581059" y="551620"/>
                </a:lnTo>
                <a:cubicBezTo>
                  <a:pt x="6288182" y="351162"/>
                  <a:pt x="6011860" y="162890"/>
                  <a:pt x="5707523" y="87719"/>
                </a:cubicBezTo>
                <a:cubicBezTo>
                  <a:pt x="5420059" y="16861"/>
                  <a:pt x="5080923" y="84218"/>
                  <a:pt x="4719689" y="282008"/>
                </a:cubicBezTo>
                <a:lnTo>
                  <a:pt x="4564243" y="374361"/>
                </a:lnTo>
                <a:lnTo>
                  <a:pt x="4562758" y="371891"/>
                </a:lnTo>
                <a:lnTo>
                  <a:pt x="4561945" y="372434"/>
                </a:lnTo>
                <a:lnTo>
                  <a:pt x="4561060" y="371207"/>
                </a:lnTo>
                <a:cubicBezTo>
                  <a:pt x="4981699" y="101956"/>
                  <a:pt x="5378143" y="2410"/>
                  <a:pt x="5708372" y="83390"/>
                </a:cubicBezTo>
                <a:cubicBezTo>
                  <a:pt x="6013133" y="158562"/>
                  <a:pt x="6290305" y="347517"/>
                  <a:pt x="6583181" y="548089"/>
                </a:cubicBezTo>
                <a:lnTo>
                  <a:pt x="6603261" y="561497"/>
                </a:lnTo>
                <a:lnTo>
                  <a:pt x="6609615" y="556990"/>
                </a:lnTo>
                <a:lnTo>
                  <a:pt x="6579785" y="536585"/>
                </a:lnTo>
                <a:cubicBezTo>
                  <a:pt x="6287333" y="332483"/>
                  <a:pt x="6011860" y="139200"/>
                  <a:pt x="5706674" y="62547"/>
                </a:cubicBezTo>
                <a:cubicBezTo>
                  <a:pt x="5395334" y="-15273"/>
                  <a:pt x="5072294" y="81234"/>
                  <a:pt x="4806676" y="215315"/>
                </a:cubicBezTo>
                <a:lnTo>
                  <a:pt x="4564332" y="355943"/>
                </a:lnTo>
                <a:lnTo>
                  <a:pt x="4562758" y="353326"/>
                </a:lnTo>
                <a:lnTo>
                  <a:pt x="4561254" y="354354"/>
                </a:lnTo>
                <a:lnTo>
                  <a:pt x="4560636" y="353326"/>
                </a:lnTo>
                <a:cubicBezTo>
                  <a:pt x="4980850" y="77582"/>
                  <a:pt x="5378143" y="-24014"/>
                  <a:pt x="5707523" y="58333"/>
                </a:cubicBezTo>
                <a:cubicBezTo>
                  <a:pt x="6013133" y="134872"/>
                  <a:pt x="6289880" y="328268"/>
                  <a:pt x="6581908" y="533055"/>
                </a:cubicBezTo>
                <a:lnTo>
                  <a:pt x="6613191" y="554453"/>
                </a:lnTo>
                <a:lnTo>
                  <a:pt x="6616941" y="551792"/>
                </a:lnTo>
                <a:lnTo>
                  <a:pt x="6579785" y="525879"/>
                </a:lnTo>
                <a:cubicBezTo>
                  <a:pt x="6287333" y="318245"/>
                  <a:pt x="6011860" y="122001"/>
                  <a:pt x="5706674" y="43982"/>
                </a:cubicBezTo>
                <a:cubicBezTo>
                  <a:pt x="5395334" y="-34948"/>
                  <a:pt x="5072294" y="63330"/>
                  <a:pt x="4806676" y="199569"/>
                </a:cubicBezTo>
                <a:lnTo>
                  <a:pt x="4563707" y="342744"/>
                </a:lnTo>
                <a:lnTo>
                  <a:pt x="4561909" y="339658"/>
                </a:lnTo>
                <a:lnTo>
                  <a:pt x="4561004" y="340290"/>
                </a:lnTo>
                <a:lnTo>
                  <a:pt x="4560636" y="339658"/>
                </a:lnTo>
                <a:lnTo>
                  <a:pt x="4658203" y="278362"/>
                </a:lnTo>
                <a:lnTo>
                  <a:pt x="4691821" y="258360"/>
                </a:lnTo>
                <a:lnTo>
                  <a:pt x="4804959" y="195830"/>
                </a:lnTo>
                <a:cubicBezTo>
                  <a:pt x="5071074" y="59437"/>
                  <a:pt x="5394910" y="-39077"/>
                  <a:pt x="5707523" y="40451"/>
                </a:cubicBezTo>
                <a:cubicBezTo>
                  <a:pt x="6013133" y="118471"/>
                  <a:pt x="6289880" y="315398"/>
                  <a:pt x="6581908" y="523032"/>
                </a:cubicBezTo>
                <a:lnTo>
                  <a:pt x="6619788" y="549773"/>
                </a:lnTo>
                <a:lnTo>
                  <a:pt x="6620538" y="549241"/>
                </a:lnTo>
                <a:lnTo>
                  <a:pt x="6579785" y="520070"/>
                </a:lnTo>
                <a:cubicBezTo>
                  <a:pt x="6287333" y="310387"/>
                  <a:pt x="6011860" y="111979"/>
                  <a:pt x="5706674" y="33276"/>
                </a:cubicBezTo>
                <a:cubicBezTo>
                  <a:pt x="5395334" y="-46764"/>
                  <a:pt x="5072294" y="52453"/>
                  <a:pt x="4807034" y="189807"/>
                </a:cubicBezTo>
                <a:lnTo>
                  <a:pt x="4691821" y="258360"/>
                </a:lnTo>
                <a:lnTo>
                  <a:pt x="4677030" y="266534"/>
                </a:lnTo>
                <a:lnTo>
                  <a:pt x="4658203" y="278362"/>
                </a:lnTo>
                <a:lnTo>
                  <a:pt x="4564208" y="334289"/>
                </a:lnTo>
                <a:lnTo>
                  <a:pt x="4562758" y="331799"/>
                </a:lnTo>
                <a:lnTo>
                  <a:pt x="4562151" y="332224"/>
                </a:lnTo>
                <a:lnTo>
                  <a:pt x="4561485" y="331116"/>
                </a:lnTo>
                <a:cubicBezTo>
                  <a:pt x="4785393" y="180343"/>
                  <a:pt x="5094395" y="20357"/>
                  <a:pt x="5414006" y="1849"/>
                </a:cubicBezTo>
                <a:cubicBezTo>
                  <a:pt x="5459664" y="-795"/>
                  <a:pt x="5505540" y="-552"/>
                  <a:pt x="5551414" y="3018"/>
                </a:cubicBezTo>
                <a:cubicBezTo>
                  <a:pt x="5603842" y="7097"/>
                  <a:pt x="5656270" y="15522"/>
                  <a:pt x="5708372" y="28948"/>
                </a:cubicBezTo>
                <a:cubicBezTo>
                  <a:pt x="6014831" y="107650"/>
                  <a:pt x="6290305" y="306058"/>
                  <a:pt x="6582332" y="515856"/>
                </a:cubicBezTo>
                <a:lnTo>
                  <a:pt x="6625176" y="545951"/>
                </a:lnTo>
                <a:lnTo>
                  <a:pt x="6657583" y="522963"/>
                </a:lnTo>
                <a:cubicBezTo>
                  <a:pt x="6746527" y="459931"/>
                  <a:pt x="6838019" y="394080"/>
                  <a:pt x="6930573" y="331766"/>
                </a:cubicBezTo>
                <a:lnTo>
                  <a:pt x="6932695" y="335360"/>
                </a:lnTo>
                <a:cubicBezTo>
                  <a:pt x="6840991" y="396955"/>
                  <a:pt x="6749287" y="462807"/>
                  <a:pt x="6660555" y="526502"/>
                </a:cubicBezTo>
                <a:lnTo>
                  <a:pt x="6629317" y="548861"/>
                </a:lnTo>
                <a:lnTo>
                  <a:pt x="6629732" y="549152"/>
                </a:lnTo>
                <a:lnTo>
                  <a:pt x="6657583" y="529377"/>
                </a:lnTo>
                <a:cubicBezTo>
                  <a:pt x="6745678" y="466400"/>
                  <a:pt x="6837382" y="401212"/>
                  <a:pt x="6929724" y="339618"/>
                </a:cubicBezTo>
                <a:lnTo>
                  <a:pt x="6931846" y="343212"/>
                </a:lnTo>
                <a:cubicBezTo>
                  <a:pt x="6839505" y="404806"/>
                  <a:pt x="6748650" y="469939"/>
                  <a:pt x="6659918" y="532971"/>
                </a:cubicBezTo>
                <a:lnTo>
                  <a:pt x="6633248" y="551621"/>
                </a:lnTo>
                <a:lnTo>
                  <a:pt x="6636894" y="554182"/>
                </a:lnTo>
                <a:lnTo>
                  <a:pt x="6658432" y="539385"/>
                </a:lnTo>
                <a:cubicBezTo>
                  <a:pt x="6747164" y="477846"/>
                  <a:pt x="6838868" y="413376"/>
                  <a:pt x="6930573" y="353219"/>
                </a:cubicBezTo>
                <a:lnTo>
                  <a:pt x="6932695" y="356813"/>
                </a:lnTo>
                <a:cubicBezTo>
                  <a:pt x="6840991" y="416970"/>
                  <a:pt x="6749287" y="481384"/>
                  <a:pt x="6661191" y="542979"/>
                </a:cubicBezTo>
                <a:lnTo>
                  <a:pt x="6640949" y="557031"/>
                </a:lnTo>
                <a:lnTo>
                  <a:pt x="6647122" y="561367"/>
                </a:lnTo>
                <a:lnTo>
                  <a:pt x="6658432" y="553705"/>
                </a:lnTo>
                <a:cubicBezTo>
                  <a:pt x="6747164" y="492885"/>
                  <a:pt x="6838868" y="430572"/>
                  <a:pt x="6930573" y="371853"/>
                </a:cubicBezTo>
                <a:lnTo>
                  <a:pt x="6930816" y="372265"/>
                </a:lnTo>
                <a:lnTo>
                  <a:pt x="7086911" y="279479"/>
                </a:lnTo>
                <a:cubicBezTo>
                  <a:pt x="7448936" y="81172"/>
                  <a:pt x="7788713" y="13835"/>
                  <a:pt x="8077481" y="84633"/>
                </a:cubicBezTo>
                <a:cubicBezTo>
                  <a:pt x="8306296" y="141004"/>
                  <a:pt x="8519342" y="261426"/>
                  <a:pt x="8735078" y="402699"/>
                </a:cubicBezTo>
                <a:lnTo>
                  <a:pt x="8891805" y="508440"/>
                </a:lnTo>
                <a:lnTo>
                  <a:pt x="8901569" y="501588"/>
                </a:lnTo>
                <a:lnTo>
                  <a:pt x="8732888" y="385335"/>
                </a:lnTo>
                <a:cubicBezTo>
                  <a:pt x="8517805" y="241287"/>
                  <a:pt x="8305545" y="118178"/>
                  <a:pt x="8076812" y="60721"/>
                </a:cubicBezTo>
                <a:cubicBezTo>
                  <a:pt x="7661516" y="-43106"/>
                  <a:pt x="7225419" y="163102"/>
                  <a:pt x="6932652" y="354978"/>
                </a:cubicBezTo>
                <a:lnTo>
                  <a:pt x="6930479" y="351412"/>
                </a:lnTo>
                <a:cubicBezTo>
                  <a:pt x="7350743" y="75761"/>
                  <a:pt x="7748135" y="-25914"/>
                  <a:pt x="8077536" y="56415"/>
                </a:cubicBezTo>
                <a:cubicBezTo>
                  <a:pt x="8306270" y="114402"/>
                  <a:pt x="8518937" y="237245"/>
                  <a:pt x="8734791" y="381426"/>
                </a:cubicBezTo>
                <a:lnTo>
                  <a:pt x="8905494" y="498834"/>
                </a:lnTo>
                <a:lnTo>
                  <a:pt x="8908858" y="496473"/>
                </a:lnTo>
                <a:lnTo>
                  <a:pt x="8732888" y="373138"/>
                </a:lnTo>
                <a:cubicBezTo>
                  <a:pt x="8517805" y="226708"/>
                  <a:pt x="8305545" y="101715"/>
                  <a:pt x="8076812" y="43173"/>
                </a:cubicBezTo>
                <a:cubicBezTo>
                  <a:pt x="7661516" y="-62056"/>
                  <a:pt x="7225419" y="147738"/>
                  <a:pt x="6932652" y="342495"/>
                </a:cubicBezTo>
                <a:lnTo>
                  <a:pt x="6930479" y="338893"/>
                </a:lnTo>
                <a:cubicBezTo>
                  <a:pt x="7224074" y="144136"/>
                  <a:pt x="7660791" y="-66358"/>
                  <a:pt x="8077536" y="39606"/>
                </a:cubicBezTo>
                <a:cubicBezTo>
                  <a:pt x="8306813" y="98148"/>
                  <a:pt x="8519616" y="223535"/>
                  <a:pt x="8734893" y="370176"/>
                </a:cubicBezTo>
                <a:lnTo>
                  <a:pt x="8911923" y="494322"/>
                </a:lnTo>
                <a:lnTo>
                  <a:pt x="8913114" y="493486"/>
                </a:lnTo>
                <a:lnTo>
                  <a:pt x="8732888" y="365839"/>
                </a:lnTo>
                <a:cubicBezTo>
                  <a:pt x="8517805" y="217860"/>
                  <a:pt x="8305545" y="91530"/>
                  <a:pt x="8076812" y="32437"/>
                </a:cubicBezTo>
                <a:cubicBezTo>
                  <a:pt x="7661516" y="-74226"/>
                  <a:pt x="7225419" y="137701"/>
                  <a:pt x="6932652" y="334626"/>
                </a:cubicBezTo>
                <a:lnTo>
                  <a:pt x="6930479" y="331024"/>
                </a:lnTo>
                <a:cubicBezTo>
                  <a:pt x="7223349" y="134134"/>
                  <a:pt x="7660791" y="-78528"/>
                  <a:pt x="8077536" y="28870"/>
                </a:cubicBezTo>
                <a:cubicBezTo>
                  <a:pt x="8306813" y="87937"/>
                  <a:pt x="8519616" y="214280"/>
                  <a:pt x="8735198" y="362253"/>
                </a:cubicBezTo>
                <a:lnTo>
                  <a:pt x="8917031" y="490738"/>
                </a:lnTo>
                <a:lnTo>
                  <a:pt x="9143515" y="331799"/>
                </a:lnTo>
                <a:lnTo>
                  <a:pt x="9144000" y="332632"/>
                </a:lnTo>
                <a:lnTo>
                  <a:pt x="9144000" y="336594"/>
                </a:lnTo>
                <a:lnTo>
                  <a:pt x="8920784" y="493390"/>
                </a:lnTo>
                <a:lnTo>
                  <a:pt x="8921716" y="494048"/>
                </a:lnTo>
                <a:lnTo>
                  <a:pt x="9143090" y="339658"/>
                </a:lnTo>
                <a:lnTo>
                  <a:pt x="9144000" y="341221"/>
                </a:lnTo>
                <a:lnTo>
                  <a:pt x="9144000" y="344149"/>
                </a:lnTo>
                <a:lnTo>
                  <a:pt x="8925367" y="496628"/>
                </a:lnTo>
                <a:lnTo>
                  <a:pt x="8929621" y="499634"/>
                </a:lnTo>
                <a:lnTo>
                  <a:pt x="9143515" y="353326"/>
                </a:lnTo>
                <a:lnTo>
                  <a:pt x="9144000" y="354133"/>
                </a:lnTo>
                <a:lnTo>
                  <a:pt x="9144000" y="357979"/>
                </a:lnTo>
                <a:lnTo>
                  <a:pt x="8933530" y="502396"/>
                </a:lnTo>
                <a:lnTo>
                  <a:pt x="8940713" y="507471"/>
                </a:lnTo>
                <a:lnTo>
                  <a:pt x="9143515" y="371891"/>
                </a:lnTo>
                <a:lnTo>
                  <a:pt x="9144000" y="372698"/>
                </a:lnTo>
                <a:lnTo>
                  <a:pt x="9144000" y="376520"/>
                </a:lnTo>
                <a:lnTo>
                  <a:pt x="8944617" y="510230"/>
                </a:lnTo>
                <a:lnTo>
                  <a:pt x="8952420" y="515744"/>
                </a:lnTo>
                <a:lnTo>
                  <a:pt x="8955347" y="517816"/>
                </a:lnTo>
                <a:lnTo>
                  <a:pt x="9144000" y="395817"/>
                </a:lnTo>
                <a:lnTo>
                  <a:pt x="9144000" y="400722"/>
                </a:lnTo>
                <a:lnTo>
                  <a:pt x="8959107" y="520478"/>
                </a:lnTo>
                <a:lnTo>
                  <a:pt x="8972122" y="529693"/>
                </a:lnTo>
                <a:lnTo>
                  <a:pt x="9143090" y="423486"/>
                </a:lnTo>
                <a:lnTo>
                  <a:pt x="9144000" y="425000"/>
                </a:lnTo>
                <a:lnTo>
                  <a:pt x="9144000" y="427774"/>
                </a:lnTo>
                <a:lnTo>
                  <a:pt x="8976073" y="532489"/>
                </a:lnTo>
                <a:lnTo>
                  <a:pt x="8994361" y="545438"/>
                </a:lnTo>
                <a:lnTo>
                  <a:pt x="9143090" y="457086"/>
                </a:lnTo>
                <a:lnTo>
                  <a:pt x="9144000" y="458103"/>
                </a:lnTo>
                <a:lnTo>
                  <a:pt x="9144000" y="460906"/>
                </a:lnTo>
                <a:lnTo>
                  <a:pt x="8997758" y="547842"/>
                </a:lnTo>
                <a:lnTo>
                  <a:pt x="9021405" y="564584"/>
                </a:lnTo>
                <a:lnTo>
                  <a:pt x="9143090" y="496494"/>
                </a:lnTo>
                <a:lnTo>
                  <a:pt x="9144000" y="497715"/>
                </a:lnTo>
                <a:lnTo>
                  <a:pt x="9144000" y="500020"/>
                </a:lnTo>
                <a:lnTo>
                  <a:pt x="9024588" y="566838"/>
                </a:lnTo>
                <a:lnTo>
                  <a:pt x="9053757" y="587488"/>
                </a:lnTo>
                <a:lnTo>
                  <a:pt x="9143090" y="540913"/>
                </a:lnTo>
                <a:lnTo>
                  <a:pt x="9144000" y="541841"/>
                </a:lnTo>
                <a:lnTo>
                  <a:pt x="9144000" y="543711"/>
                </a:lnTo>
                <a:lnTo>
                  <a:pt x="9056417" y="589372"/>
                </a:lnTo>
                <a:lnTo>
                  <a:pt x="9092687" y="615050"/>
                </a:lnTo>
                <a:lnTo>
                  <a:pt x="9143090" y="591028"/>
                </a:lnTo>
                <a:lnTo>
                  <a:pt x="9144000" y="593550"/>
                </a:lnTo>
                <a:lnTo>
                  <a:pt x="9144000" y="594733"/>
                </a:lnTo>
                <a:lnTo>
                  <a:pt x="9096211" y="617545"/>
                </a:lnTo>
                <a:lnTo>
                  <a:pt x="9139228" y="648000"/>
                </a:lnTo>
                <a:lnTo>
                  <a:pt x="9143515" y="646154"/>
                </a:lnTo>
                <a:lnTo>
                  <a:pt x="9144000" y="646805"/>
                </a:lnTo>
                <a:lnTo>
                  <a:pt x="9144000" y="649706"/>
                </a:lnTo>
                <a:lnTo>
                  <a:pt x="9142531" y="650339"/>
                </a:lnTo>
                <a:lnTo>
                  <a:pt x="9144000" y="651379"/>
                </a:lnTo>
                <a:lnTo>
                  <a:pt x="9144000" y="661541"/>
                </a:lnTo>
                <a:lnTo>
                  <a:pt x="9133552" y="654204"/>
                </a:lnTo>
                <a:lnTo>
                  <a:pt x="9131676" y="655012"/>
                </a:lnTo>
                <a:lnTo>
                  <a:pt x="9144000" y="663531"/>
                </a:lnTo>
                <a:lnTo>
                  <a:pt x="9144000" y="668596"/>
                </a:lnTo>
                <a:lnTo>
                  <a:pt x="9127125" y="656972"/>
                </a:lnTo>
                <a:lnTo>
                  <a:pt x="9118085" y="660864"/>
                </a:lnTo>
                <a:lnTo>
                  <a:pt x="9144000" y="678310"/>
                </a:lnTo>
                <a:lnTo>
                  <a:pt x="9144000" y="683316"/>
                </a:lnTo>
                <a:lnTo>
                  <a:pt x="9113556" y="662814"/>
                </a:lnTo>
                <a:lnTo>
                  <a:pt x="9108402" y="665033"/>
                </a:lnTo>
                <a:lnTo>
                  <a:pt x="9144000" y="688411"/>
                </a:lnTo>
                <a:lnTo>
                  <a:pt x="9144000" y="693498"/>
                </a:lnTo>
                <a:lnTo>
                  <a:pt x="9103601" y="667099"/>
                </a:lnTo>
                <a:lnTo>
                  <a:pt x="9088397" y="673645"/>
                </a:lnTo>
                <a:lnTo>
                  <a:pt x="9141545" y="707037"/>
                </a:lnTo>
                <a:lnTo>
                  <a:pt x="9143515" y="706291"/>
                </a:lnTo>
                <a:lnTo>
                  <a:pt x="9143959" y="708553"/>
                </a:lnTo>
                <a:lnTo>
                  <a:pt x="9144000" y="708579"/>
                </a:lnTo>
                <a:lnTo>
                  <a:pt x="9144000" y="713586"/>
                </a:lnTo>
                <a:lnTo>
                  <a:pt x="9141191" y="711820"/>
                </a:lnTo>
                <a:lnTo>
                  <a:pt x="9123264" y="718604"/>
                </a:lnTo>
                <a:lnTo>
                  <a:pt x="9144000" y="730975"/>
                </a:lnTo>
                <a:lnTo>
                  <a:pt x="9144000" y="735968"/>
                </a:lnTo>
                <a:lnTo>
                  <a:pt x="9118161" y="720536"/>
                </a:lnTo>
                <a:lnTo>
                  <a:pt x="9103673" y="726018"/>
                </a:lnTo>
                <a:lnTo>
                  <a:pt x="9144000" y="748787"/>
                </a:lnTo>
                <a:lnTo>
                  <a:pt x="9144000" y="753850"/>
                </a:lnTo>
                <a:lnTo>
                  <a:pt x="9098189" y="728093"/>
                </a:lnTo>
                <a:lnTo>
                  <a:pt x="9068985" y="739144"/>
                </a:lnTo>
                <a:lnTo>
                  <a:pt x="9135546" y="774012"/>
                </a:lnTo>
                <a:lnTo>
                  <a:pt x="9143515" y="771440"/>
                </a:lnTo>
                <a:lnTo>
                  <a:pt x="9144000" y="772676"/>
                </a:lnTo>
                <a:lnTo>
                  <a:pt x="9144000" y="776159"/>
                </a:lnTo>
                <a:lnTo>
                  <a:pt x="9141304" y="777028"/>
                </a:lnTo>
                <a:lnTo>
                  <a:pt x="9144000" y="778440"/>
                </a:lnTo>
                <a:lnTo>
                  <a:pt x="9144000" y="783433"/>
                </a:lnTo>
                <a:lnTo>
                  <a:pt x="9135417" y="778924"/>
                </a:lnTo>
                <a:lnTo>
                  <a:pt x="9099999" y="790335"/>
                </a:lnTo>
                <a:lnTo>
                  <a:pt x="9144000" y="811575"/>
                </a:lnTo>
                <a:lnTo>
                  <a:pt x="9144000" y="815863"/>
                </a:lnTo>
                <a:lnTo>
                  <a:pt x="9094697" y="792043"/>
                </a:lnTo>
                <a:lnTo>
                  <a:pt x="9050369" y="806325"/>
                </a:lnTo>
                <a:lnTo>
                  <a:pt x="9138198" y="844471"/>
                </a:lnTo>
                <a:lnTo>
                  <a:pt x="9143515" y="843081"/>
                </a:lnTo>
                <a:lnTo>
                  <a:pt x="9144000" y="845488"/>
                </a:lnTo>
                <a:lnTo>
                  <a:pt x="9144000" y="851283"/>
                </a:lnTo>
                <a:lnTo>
                  <a:pt x="9138413" y="848854"/>
                </a:lnTo>
                <a:lnTo>
                  <a:pt x="9096732" y="859767"/>
                </a:lnTo>
                <a:lnTo>
                  <a:pt x="9144000" y="877758"/>
                </a:lnTo>
                <a:lnTo>
                  <a:pt x="9144000" y="882036"/>
                </a:lnTo>
                <a:lnTo>
                  <a:pt x="9090141" y="861493"/>
                </a:lnTo>
                <a:lnTo>
                  <a:pt x="9024539" y="878669"/>
                </a:lnTo>
                <a:lnTo>
                  <a:pt x="9144000" y="917655"/>
                </a:lnTo>
                <a:lnTo>
                  <a:pt x="9144000" y="923503"/>
                </a:lnTo>
                <a:lnTo>
                  <a:pt x="9060334" y="939896"/>
                </a:lnTo>
                <a:lnTo>
                  <a:pt x="9144000" y="962046"/>
                </a:lnTo>
                <a:lnTo>
                  <a:pt x="9144000" y="966361"/>
                </a:lnTo>
                <a:lnTo>
                  <a:pt x="9050792" y="941766"/>
                </a:lnTo>
                <a:lnTo>
                  <a:pt x="8928853" y="965658"/>
                </a:lnTo>
                <a:lnTo>
                  <a:pt x="8959632" y="971517"/>
                </a:lnTo>
                <a:lnTo>
                  <a:pt x="9119886" y="1003346"/>
                </a:lnTo>
                <a:lnTo>
                  <a:pt x="9144000" y="1000642"/>
                </a:lnTo>
                <a:lnTo>
                  <a:pt x="9144000" y="1004951"/>
                </a:lnTo>
                <a:lnTo>
                  <a:pt x="9133741" y="1006098"/>
                </a:lnTo>
                <a:lnTo>
                  <a:pt x="9144000" y="1008136"/>
                </a:lnTo>
                <a:lnTo>
                  <a:pt x="9144000" y="1012448"/>
                </a:lnTo>
                <a:lnTo>
                  <a:pt x="9119806" y="1007658"/>
                </a:lnTo>
                <a:lnTo>
                  <a:pt x="8907058" y="1031464"/>
                </a:lnTo>
                <a:lnTo>
                  <a:pt x="9144000" y="1056763"/>
                </a:lnTo>
                <a:lnTo>
                  <a:pt x="9144000" y="1061056"/>
                </a:lnTo>
                <a:lnTo>
                  <a:pt x="8887453" y="1033658"/>
                </a:lnTo>
                <a:lnTo>
                  <a:pt x="8625729" y="1062945"/>
                </a:lnTo>
                <a:lnTo>
                  <a:pt x="8408502" y="1080305"/>
                </a:lnTo>
                <a:lnTo>
                  <a:pt x="8639151" y="1087234"/>
                </a:lnTo>
                <a:lnTo>
                  <a:pt x="8886881" y="1098631"/>
                </a:lnTo>
                <a:lnTo>
                  <a:pt x="9143515" y="1086479"/>
                </a:lnTo>
                <a:lnTo>
                  <a:pt x="9144000" y="1088952"/>
                </a:lnTo>
                <a:lnTo>
                  <a:pt x="9144000" y="1090824"/>
                </a:lnTo>
                <a:lnTo>
                  <a:pt x="8932448" y="1100728"/>
                </a:lnTo>
                <a:lnTo>
                  <a:pt x="9144000" y="1110461"/>
                </a:lnTo>
                <a:lnTo>
                  <a:pt x="9144000" y="1114755"/>
                </a:lnTo>
                <a:lnTo>
                  <a:pt x="8886205" y="1102892"/>
                </a:lnTo>
                <a:lnTo>
                  <a:pt x="8607948" y="1115919"/>
                </a:lnTo>
                <a:cubicBezTo>
                  <a:pt x="8053930" y="1138636"/>
                  <a:pt x="7452578" y="1150574"/>
                  <a:pt x="6853137" y="1119395"/>
                </a:cubicBezTo>
                <a:lnTo>
                  <a:pt x="6578948" y="1106559"/>
                </a:lnTo>
                <a:lnTo>
                  <a:pt x="6393206" y="1115253"/>
                </a:lnTo>
                <a:cubicBezTo>
                  <a:pt x="5839093" y="1137975"/>
                  <a:pt x="5237792" y="1149922"/>
                  <a:pt x="4638519" y="1118779"/>
                </a:cubicBezTo>
                <a:lnTo>
                  <a:pt x="4303525" y="1102903"/>
                </a:lnTo>
                <a:lnTo>
                  <a:pt x="4025501" y="1115919"/>
                </a:lnTo>
                <a:cubicBezTo>
                  <a:pt x="3471486" y="1138636"/>
                  <a:pt x="2870135" y="1150574"/>
                  <a:pt x="2270694" y="1119395"/>
                </a:cubicBezTo>
                <a:lnTo>
                  <a:pt x="2028224" y="1107913"/>
                </a:lnTo>
                <a:lnTo>
                  <a:pt x="1814466" y="1118040"/>
                </a:lnTo>
                <a:cubicBezTo>
                  <a:pt x="1260387" y="1140863"/>
                  <a:pt x="659117" y="1152408"/>
                  <a:pt x="59820" y="1121264"/>
                </a:cubicBezTo>
                <a:lnTo>
                  <a:pt x="0" y="1118387"/>
                </a:lnTo>
                <a:lnTo>
                  <a:pt x="0" y="1114088"/>
                </a:lnTo>
                <a:lnTo>
                  <a:pt x="60477" y="1116969"/>
                </a:lnTo>
                <a:cubicBezTo>
                  <a:pt x="659281" y="1148115"/>
                  <a:pt x="1260429" y="1136569"/>
                  <a:pt x="1814476" y="1113747"/>
                </a:cubicBezTo>
                <a:lnTo>
                  <a:pt x="1982913" y="1105767"/>
                </a:lnTo>
                <a:lnTo>
                  <a:pt x="1734290" y="1093994"/>
                </a:lnTo>
                <a:lnTo>
                  <a:pt x="1484182" y="1086113"/>
                </a:lnTo>
                <a:lnTo>
                  <a:pt x="1341402" y="1097617"/>
                </a:lnTo>
                <a:cubicBezTo>
                  <a:pt x="1296376" y="1101923"/>
                  <a:pt x="1251240" y="1106217"/>
                  <a:pt x="1206103" y="1109792"/>
                </a:cubicBezTo>
                <a:cubicBezTo>
                  <a:pt x="1065764" y="1120532"/>
                  <a:pt x="918962" y="1121250"/>
                  <a:pt x="765039" y="1113368"/>
                </a:cubicBezTo>
                <a:cubicBezTo>
                  <a:pt x="646173" y="1112298"/>
                  <a:pt x="528403" y="1108360"/>
                  <a:pt x="411167" y="1100932"/>
                </a:cubicBezTo>
                <a:lnTo>
                  <a:pt x="226497" y="1083352"/>
                </a:lnTo>
                <a:lnTo>
                  <a:pt x="0" y="1090211"/>
                </a:lnTo>
                <a:lnTo>
                  <a:pt x="0" y="1085884"/>
                </a:lnTo>
                <a:lnTo>
                  <a:pt x="192045" y="1080073"/>
                </a:lnTo>
                <a:lnTo>
                  <a:pt x="60499" y="1067550"/>
                </a:lnTo>
                <a:lnTo>
                  <a:pt x="0" y="1059983"/>
                </a:lnTo>
                <a:lnTo>
                  <a:pt x="0" y="1055672"/>
                </a:lnTo>
                <a:lnTo>
                  <a:pt x="61266" y="1063257"/>
                </a:lnTo>
                <a:lnTo>
                  <a:pt x="226411" y="1079033"/>
                </a:lnTo>
                <a:lnTo>
                  <a:pt x="374582" y="1074550"/>
                </a:lnTo>
                <a:lnTo>
                  <a:pt x="60499" y="1023168"/>
                </a:lnTo>
                <a:lnTo>
                  <a:pt x="0" y="1011525"/>
                </a:lnTo>
                <a:lnTo>
                  <a:pt x="0" y="1007337"/>
                </a:lnTo>
                <a:lnTo>
                  <a:pt x="61266" y="1019592"/>
                </a:lnTo>
                <a:lnTo>
                  <a:pt x="401590" y="1073733"/>
                </a:lnTo>
                <a:lnTo>
                  <a:pt x="496914" y="1070849"/>
                </a:lnTo>
                <a:lnTo>
                  <a:pt x="300812" y="1037582"/>
                </a:lnTo>
                <a:lnTo>
                  <a:pt x="102571" y="992743"/>
                </a:lnTo>
                <a:lnTo>
                  <a:pt x="0" y="1002871"/>
                </a:lnTo>
                <a:lnTo>
                  <a:pt x="0" y="998573"/>
                </a:lnTo>
                <a:lnTo>
                  <a:pt x="89330" y="989749"/>
                </a:lnTo>
                <a:lnTo>
                  <a:pt x="59842" y="983079"/>
                </a:lnTo>
                <a:lnTo>
                  <a:pt x="0" y="967544"/>
                </a:lnTo>
                <a:lnTo>
                  <a:pt x="0" y="963217"/>
                </a:lnTo>
                <a:lnTo>
                  <a:pt x="60499" y="978786"/>
                </a:lnTo>
                <a:lnTo>
                  <a:pt x="104145" y="988285"/>
                </a:lnTo>
                <a:lnTo>
                  <a:pt x="167681" y="982010"/>
                </a:lnTo>
                <a:lnTo>
                  <a:pt x="59844" y="950854"/>
                </a:lnTo>
                <a:lnTo>
                  <a:pt x="0" y="931880"/>
                </a:lnTo>
                <a:lnTo>
                  <a:pt x="0" y="927542"/>
                </a:lnTo>
                <a:lnTo>
                  <a:pt x="60501" y="946570"/>
                </a:lnTo>
                <a:lnTo>
                  <a:pt x="179093" y="980883"/>
                </a:lnTo>
                <a:lnTo>
                  <a:pt x="236684" y="975194"/>
                </a:lnTo>
                <a:lnTo>
                  <a:pt x="218595" y="969980"/>
                </a:lnTo>
                <a:cubicBezTo>
                  <a:pt x="166282" y="953529"/>
                  <a:pt x="113115" y="935462"/>
                  <a:pt x="59053" y="915772"/>
                </a:cubicBezTo>
                <a:lnTo>
                  <a:pt x="48972" y="912052"/>
                </a:lnTo>
                <a:lnTo>
                  <a:pt x="0" y="920050"/>
                </a:lnTo>
                <a:lnTo>
                  <a:pt x="0" y="915570"/>
                </a:lnTo>
                <a:lnTo>
                  <a:pt x="40506" y="908928"/>
                </a:lnTo>
                <a:lnTo>
                  <a:pt x="0" y="893982"/>
                </a:lnTo>
                <a:lnTo>
                  <a:pt x="0" y="889721"/>
                </a:lnTo>
                <a:lnTo>
                  <a:pt x="48269" y="907655"/>
                </a:lnTo>
                <a:lnTo>
                  <a:pt x="107484" y="897946"/>
                </a:lnTo>
                <a:lnTo>
                  <a:pt x="59100" y="879264"/>
                </a:lnTo>
                <a:lnTo>
                  <a:pt x="0" y="854590"/>
                </a:lnTo>
                <a:lnTo>
                  <a:pt x="0" y="850264"/>
                </a:lnTo>
                <a:lnTo>
                  <a:pt x="61292" y="875681"/>
                </a:lnTo>
                <a:lnTo>
                  <a:pt x="115465" y="896637"/>
                </a:lnTo>
                <a:lnTo>
                  <a:pt x="158788" y="889534"/>
                </a:lnTo>
                <a:lnTo>
                  <a:pt x="59100" y="847040"/>
                </a:lnTo>
                <a:lnTo>
                  <a:pt x="33388" y="835054"/>
                </a:lnTo>
                <a:lnTo>
                  <a:pt x="0" y="842325"/>
                </a:lnTo>
                <a:lnTo>
                  <a:pt x="0" y="837824"/>
                </a:lnTo>
                <a:lnTo>
                  <a:pt x="26830" y="831997"/>
                </a:lnTo>
                <a:lnTo>
                  <a:pt x="0" y="819490"/>
                </a:lnTo>
                <a:lnTo>
                  <a:pt x="0" y="815152"/>
                </a:lnTo>
                <a:lnTo>
                  <a:pt x="33381" y="830574"/>
                </a:lnTo>
                <a:lnTo>
                  <a:pt x="65619" y="823573"/>
                </a:lnTo>
                <a:lnTo>
                  <a:pt x="59095" y="820538"/>
                </a:lnTo>
                <a:lnTo>
                  <a:pt x="0" y="790722"/>
                </a:lnTo>
                <a:lnTo>
                  <a:pt x="0" y="785757"/>
                </a:lnTo>
                <a:lnTo>
                  <a:pt x="61286" y="816963"/>
                </a:lnTo>
                <a:lnTo>
                  <a:pt x="72337" y="822114"/>
                </a:lnTo>
                <a:lnTo>
                  <a:pt x="97243" y="816705"/>
                </a:lnTo>
                <a:lnTo>
                  <a:pt x="59072" y="797639"/>
                </a:lnTo>
                <a:lnTo>
                  <a:pt x="5493" y="768491"/>
                </a:lnTo>
                <a:lnTo>
                  <a:pt x="0" y="770079"/>
                </a:lnTo>
                <a:lnTo>
                  <a:pt x="0" y="760546"/>
                </a:lnTo>
                <a:lnTo>
                  <a:pt x="5785" y="763711"/>
                </a:lnTo>
                <a:lnTo>
                  <a:pt x="22208" y="758965"/>
                </a:lnTo>
                <a:lnTo>
                  <a:pt x="0" y="746027"/>
                </a:lnTo>
                <a:lnTo>
                  <a:pt x="0" y="740912"/>
                </a:lnTo>
                <a:lnTo>
                  <a:pt x="28326" y="757197"/>
                </a:lnTo>
                <a:lnTo>
                  <a:pt x="46461" y="751957"/>
                </a:lnTo>
                <a:lnTo>
                  <a:pt x="0" y="723531"/>
                </a:lnTo>
                <a:lnTo>
                  <a:pt x="0" y="718415"/>
                </a:lnTo>
                <a:lnTo>
                  <a:pt x="52637" y="750172"/>
                </a:lnTo>
                <a:lnTo>
                  <a:pt x="65920" y="746334"/>
                </a:lnTo>
                <a:lnTo>
                  <a:pt x="60543" y="743243"/>
                </a:lnTo>
                <a:lnTo>
                  <a:pt x="0" y="705025"/>
                </a:lnTo>
                <a:lnTo>
                  <a:pt x="0" y="699839"/>
                </a:lnTo>
                <a:lnTo>
                  <a:pt x="7873" y="697263"/>
                </a:lnTo>
                <a:lnTo>
                  <a:pt x="0" y="692139"/>
                </a:lnTo>
                <a:lnTo>
                  <a:pt x="0" y="687134"/>
                </a:lnTo>
                <a:lnTo>
                  <a:pt x="12985" y="695590"/>
                </a:lnTo>
                <a:lnTo>
                  <a:pt x="18456" y="693800"/>
                </a:lnTo>
                <a:lnTo>
                  <a:pt x="0" y="681442"/>
                </a:lnTo>
                <a:lnTo>
                  <a:pt x="0" y="676437"/>
                </a:lnTo>
                <a:lnTo>
                  <a:pt x="23470" y="692160"/>
                </a:lnTo>
                <a:lnTo>
                  <a:pt x="25957" y="691346"/>
                </a:lnTo>
                <a:lnTo>
                  <a:pt x="0" y="673709"/>
                </a:lnTo>
                <a:lnTo>
                  <a:pt x="0" y="662365"/>
                </a:lnTo>
                <a:lnTo>
                  <a:pt x="36912" y="687762"/>
                </a:lnTo>
                <a:lnTo>
                  <a:pt x="215577" y="629306"/>
                </a:lnTo>
                <a:cubicBezTo>
                  <a:pt x="447195" y="562554"/>
                  <a:pt x="661917" y="528493"/>
                  <a:pt x="863443" y="526595"/>
                </a:cubicBezTo>
                <a:cubicBezTo>
                  <a:pt x="953011" y="525751"/>
                  <a:pt x="1039971" y="531261"/>
                  <a:pt x="1124652" y="543078"/>
                </a:cubicBezTo>
                <a:cubicBezTo>
                  <a:pt x="1292500" y="566398"/>
                  <a:pt x="1459677" y="612854"/>
                  <a:pt x="1624822" y="668784"/>
                </a:cubicBezTo>
                <a:lnTo>
                  <a:pt x="1782352" y="724913"/>
                </a:lnTo>
                <a:lnTo>
                  <a:pt x="1832628" y="692393"/>
                </a:lnTo>
                <a:lnTo>
                  <a:pt x="1783155" y="670893"/>
                </a:lnTo>
                <a:cubicBezTo>
                  <a:pt x="1563918" y="578279"/>
                  <a:pt x="1349512" y="499711"/>
                  <a:pt x="1125078" y="464261"/>
                </a:cubicBezTo>
                <a:cubicBezTo>
                  <a:pt x="829441" y="417322"/>
                  <a:pt x="505857" y="458020"/>
                  <a:pt x="140677" y="588341"/>
                </a:cubicBezTo>
                <a:lnTo>
                  <a:pt x="0" y="642585"/>
                </a:lnTo>
                <a:lnTo>
                  <a:pt x="0" y="638846"/>
                </a:lnTo>
                <a:lnTo>
                  <a:pt x="218090" y="557885"/>
                </a:lnTo>
                <a:cubicBezTo>
                  <a:pt x="450015" y="482036"/>
                  <a:pt x="664801" y="443370"/>
                  <a:pt x="866222" y="441220"/>
                </a:cubicBezTo>
                <a:cubicBezTo>
                  <a:pt x="955743" y="440264"/>
                  <a:pt x="1042624" y="446522"/>
                  <a:pt x="1127199" y="459933"/>
                </a:cubicBezTo>
                <a:cubicBezTo>
                  <a:pt x="1351633" y="495383"/>
                  <a:pt x="1566518" y="574335"/>
                  <a:pt x="1785993" y="666901"/>
                </a:cubicBezTo>
                <a:lnTo>
                  <a:pt x="1837519" y="689229"/>
                </a:lnTo>
                <a:lnTo>
                  <a:pt x="1861158" y="673939"/>
                </a:lnTo>
                <a:lnTo>
                  <a:pt x="1876915" y="662765"/>
                </a:lnTo>
                <a:lnTo>
                  <a:pt x="1782558" y="617269"/>
                </a:lnTo>
                <a:cubicBezTo>
                  <a:pt x="1564236" y="515002"/>
                  <a:pt x="1350147" y="428127"/>
                  <a:pt x="1125078" y="388406"/>
                </a:cubicBezTo>
                <a:cubicBezTo>
                  <a:pt x="833155" y="336982"/>
                  <a:pt x="501912" y="383747"/>
                  <a:pt x="138739" y="527176"/>
                </a:cubicBezTo>
                <a:lnTo>
                  <a:pt x="0" y="586503"/>
                </a:lnTo>
                <a:lnTo>
                  <a:pt x="0" y="582611"/>
                </a:lnTo>
                <a:lnTo>
                  <a:pt x="215244" y="494390"/>
                </a:lnTo>
                <a:cubicBezTo>
                  <a:pt x="446548" y="411065"/>
                  <a:pt x="664220" y="367727"/>
                  <a:pt x="866448" y="364760"/>
                </a:cubicBezTo>
                <a:cubicBezTo>
                  <a:pt x="956327" y="363441"/>
                  <a:pt x="1043155" y="370097"/>
                  <a:pt x="1126775" y="384761"/>
                </a:cubicBezTo>
                <a:cubicBezTo>
                  <a:pt x="1352164" y="424568"/>
                  <a:pt x="1566331" y="511400"/>
                  <a:pt x="1785031" y="613640"/>
                </a:cubicBezTo>
                <a:lnTo>
                  <a:pt x="1881055" y="659828"/>
                </a:lnTo>
                <a:lnTo>
                  <a:pt x="1912406" y="637597"/>
                </a:lnTo>
                <a:lnTo>
                  <a:pt x="1782498" y="569534"/>
                </a:lnTo>
                <a:cubicBezTo>
                  <a:pt x="1564553" y="458495"/>
                  <a:pt x="1350784" y="363889"/>
                  <a:pt x="1125078" y="320409"/>
                </a:cubicBezTo>
                <a:cubicBezTo>
                  <a:pt x="833155" y="264600"/>
                  <a:pt x="501912" y="315177"/>
                  <a:pt x="138739" y="470692"/>
                </a:cubicBezTo>
                <a:lnTo>
                  <a:pt x="0" y="535025"/>
                </a:lnTo>
                <a:lnTo>
                  <a:pt x="0" y="530845"/>
                </a:lnTo>
                <a:lnTo>
                  <a:pt x="214622" y="434757"/>
                </a:lnTo>
                <a:cubicBezTo>
                  <a:pt x="445769" y="343875"/>
                  <a:pt x="663392" y="296784"/>
                  <a:pt x="865605" y="293605"/>
                </a:cubicBezTo>
                <a:cubicBezTo>
                  <a:pt x="955478" y="292192"/>
                  <a:pt x="1042306" y="299453"/>
                  <a:pt x="1125927" y="315398"/>
                </a:cubicBezTo>
                <a:cubicBezTo>
                  <a:pt x="1351953" y="358878"/>
                  <a:pt x="1566278" y="453484"/>
                  <a:pt x="1784481" y="564859"/>
                </a:cubicBezTo>
                <a:lnTo>
                  <a:pt x="1916850" y="634445"/>
                </a:lnTo>
                <a:lnTo>
                  <a:pt x="1942299" y="616398"/>
                </a:lnTo>
                <a:lnTo>
                  <a:pt x="1782199" y="526506"/>
                </a:lnTo>
                <a:cubicBezTo>
                  <a:pt x="1564713" y="407704"/>
                  <a:pt x="1351103" y="306201"/>
                  <a:pt x="1125078" y="259475"/>
                </a:cubicBezTo>
                <a:cubicBezTo>
                  <a:pt x="833155" y="199380"/>
                  <a:pt x="501912" y="253782"/>
                  <a:pt x="138739" y="421307"/>
                </a:cubicBezTo>
                <a:lnTo>
                  <a:pt x="0" y="490614"/>
                </a:lnTo>
                <a:lnTo>
                  <a:pt x="0" y="485853"/>
                </a:lnTo>
                <a:lnTo>
                  <a:pt x="97931" y="436138"/>
                </a:lnTo>
                <a:cubicBezTo>
                  <a:pt x="372800" y="304348"/>
                  <a:pt x="629690" y="235887"/>
                  <a:pt x="865605" y="231817"/>
                </a:cubicBezTo>
                <a:cubicBezTo>
                  <a:pt x="955478" y="230267"/>
                  <a:pt x="1042306" y="238062"/>
                  <a:pt x="1125927" y="255261"/>
                </a:cubicBezTo>
                <a:cubicBezTo>
                  <a:pt x="1352589" y="301901"/>
                  <a:pt x="1566358" y="403383"/>
                  <a:pt x="1783705" y="522516"/>
                </a:cubicBezTo>
                <a:lnTo>
                  <a:pt x="1945762" y="613942"/>
                </a:lnTo>
                <a:lnTo>
                  <a:pt x="1967106" y="598806"/>
                </a:lnTo>
                <a:lnTo>
                  <a:pt x="1781961" y="488001"/>
                </a:lnTo>
                <a:cubicBezTo>
                  <a:pt x="1565030" y="361875"/>
                  <a:pt x="1351740" y="254520"/>
                  <a:pt x="1125078" y="205146"/>
                </a:cubicBezTo>
                <a:cubicBezTo>
                  <a:pt x="833155" y="141863"/>
                  <a:pt x="502236" y="199703"/>
                  <a:pt x="138861" y="377293"/>
                </a:cubicBezTo>
                <a:lnTo>
                  <a:pt x="0" y="450762"/>
                </a:lnTo>
                <a:lnTo>
                  <a:pt x="0" y="445812"/>
                </a:lnTo>
                <a:lnTo>
                  <a:pt x="97931" y="393144"/>
                </a:lnTo>
                <a:cubicBezTo>
                  <a:pt x="372800" y="253513"/>
                  <a:pt x="629690" y="180920"/>
                  <a:pt x="865605" y="176617"/>
                </a:cubicBezTo>
                <a:cubicBezTo>
                  <a:pt x="955478" y="174978"/>
                  <a:pt x="1042306" y="183249"/>
                  <a:pt x="1125927" y="201501"/>
                </a:cubicBezTo>
                <a:cubicBezTo>
                  <a:pt x="1353544" y="250876"/>
                  <a:pt x="1567073" y="358294"/>
                  <a:pt x="1784063" y="484453"/>
                </a:cubicBezTo>
                <a:lnTo>
                  <a:pt x="1970778" y="596202"/>
                </a:lnTo>
                <a:lnTo>
                  <a:pt x="1987475" y="584361"/>
                </a:lnTo>
                <a:lnTo>
                  <a:pt x="1781901" y="455683"/>
                </a:lnTo>
                <a:cubicBezTo>
                  <a:pt x="1565349" y="323876"/>
                  <a:pt x="1352377" y="211353"/>
                  <a:pt x="1125078" y="159246"/>
                </a:cubicBezTo>
                <a:cubicBezTo>
                  <a:pt x="833155" y="92175"/>
                  <a:pt x="502236" y="152942"/>
                  <a:pt x="138861" y="339412"/>
                </a:cubicBezTo>
                <a:lnTo>
                  <a:pt x="0" y="416551"/>
                </a:lnTo>
                <a:lnTo>
                  <a:pt x="0" y="411640"/>
                </a:lnTo>
                <a:lnTo>
                  <a:pt x="97931" y="356297"/>
                </a:lnTo>
                <a:cubicBezTo>
                  <a:pt x="372800" y="209588"/>
                  <a:pt x="629690" y="133383"/>
                  <a:pt x="865605" y="128842"/>
                </a:cubicBezTo>
                <a:cubicBezTo>
                  <a:pt x="955478" y="127113"/>
                  <a:pt x="1042306" y="135783"/>
                  <a:pt x="1125927" y="154918"/>
                </a:cubicBezTo>
                <a:cubicBezTo>
                  <a:pt x="1353544" y="207025"/>
                  <a:pt x="1566834" y="319548"/>
                  <a:pt x="1783347" y="451691"/>
                </a:cubicBezTo>
                <a:lnTo>
                  <a:pt x="1990738" y="582047"/>
                </a:lnTo>
                <a:lnTo>
                  <a:pt x="2004257" y="572460"/>
                </a:lnTo>
                <a:lnTo>
                  <a:pt x="2000736" y="570185"/>
                </a:lnTo>
                <a:cubicBezTo>
                  <a:pt x="1707860" y="375535"/>
                  <a:pt x="1431114" y="192162"/>
                  <a:pt x="1127199" y="119837"/>
                </a:cubicBezTo>
                <a:cubicBezTo>
                  <a:pt x="839734" y="51571"/>
                  <a:pt x="500598" y="116461"/>
                  <a:pt x="139364" y="308406"/>
                </a:cubicBezTo>
                <a:lnTo>
                  <a:pt x="0" y="388787"/>
                </a:lnTo>
                <a:lnTo>
                  <a:pt x="0" y="383916"/>
                </a:lnTo>
                <a:lnTo>
                  <a:pt x="137543" y="304569"/>
                </a:lnTo>
                <a:cubicBezTo>
                  <a:pt x="499451" y="112222"/>
                  <a:pt x="839097" y="47257"/>
                  <a:pt x="1128049" y="115623"/>
                </a:cubicBezTo>
                <a:cubicBezTo>
                  <a:pt x="1432387" y="187948"/>
                  <a:pt x="1709559" y="371891"/>
                  <a:pt x="2002858" y="565971"/>
                </a:cubicBezTo>
                <a:lnTo>
                  <a:pt x="2008372" y="569542"/>
                </a:lnTo>
                <a:lnTo>
                  <a:pt x="2017063" y="563379"/>
                </a:lnTo>
                <a:lnTo>
                  <a:pt x="1999462" y="551620"/>
                </a:lnTo>
                <a:cubicBezTo>
                  <a:pt x="1706588" y="351162"/>
                  <a:pt x="1430266" y="162890"/>
                  <a:pt x="1125927" y="87719"/>
                </a:cubicBezTo>
                <a:cubicBezTo>
                  <a:pt x="838460" y="16861"/>
                  <a:pt x="499324" y="84218"/>
                  <a:pt x="137806" y="282008"/>
                </a:cubicBezTo>
                <a:lnTo>
                  <a:pt x="0" y="363807"/>
                </a:lnTo>
                <a:lnTo>
                  <a:pt x="0" y="359006"/>
                </a:lnTo>
                <a:lnTo>
                  <a:pt x="135986" y="278214"/>
                </a:lnTo>
                <a:cubicBezTo>
                  <a:pt x="498178" y="79890"/>
                  <a:pt x="837824" y="12533"/>
                  <a:pt x="1126775" y="83390"/>
                </a:cubicBezTo>
                <a:cubicBezTo>
                  <a:pt x="1431539" y="158562"/>
                  <a:pt x="1708709" y="347517"/>
                  <a:pt x="2001584" y="548089"/>
                </a:cubicBezTo>
                <a:lnTo>
                  <a:pt x="2020662" y="560827"/>
                </a:lnTo>
                <a:lnTo>
                  <a:pt x="2027028" y="556312"/>
                </a:lnTo>
                <a:lnTo>
                  <a:pt x="1998189" y="536585"/>
                </a:lnTo>
                <a:cubicBezTo>
                  <a:pt x="1705738" y="332483"/>
                  <a:pt x="1430266" y="139200"/>
                  <a:pt x="1125078" y="62547"/>
                </a:cubicBezTo>
                <a:cubicBezTo>
                  <a:pt x="761846" y="-28242"/>
                  <a:pt x="382692" y="118245"/>
                  <a:pt x="97374" y="284853"/>
                </a:cubicBezTo>
                <a:lnTo>
                  <a:pt x="0" y="345183"/>
                </a:lnTo>
                <a:lnTo>
                  <a:pt x="0" y="340565"/>
                </a:lnTo>
                <a:lnTo>
                  <a:pt x="135456" y="258104"/>
                </a:lnTo>
                <a:cubicBezTo>
                  <a:pt x="497514" y="55057"/>
                  <a:pt x="837718" y="-13721"/>
                  <a:pt x="1125927" y="58333"/>
                </a:cubicBezTo>
                <a:cubicBezTo>
                  <a:pt x="1431539" y="134872"/>
                  <a:pt x="1707860" y="328268"/>
                  <a:pt x="2000311" y="533055"/>
                </a:cubicBezTo>
                <a:lnTo>
                  <a:pt x="2030604" y="553776"/>
                </a:lnTo>
                <a:lnTo>
                  <a:pt x="2034365" y="551109"/>
                </a:lnTo>
                <a:lnTo>
                  <a:pt x="1998189" y="525879"/>
                </a:lnTo>
                <a:cubicBezTo>
                  <a:pt x="1705738" y="318245"/>
                  <a:pt x="1430266" y="122001"/>
                  <a:pt x="1125078" y="43982"/>
                </a:cubicBezTo>
                <a:cubicBezTo>
                  <a:pt x="761846" y="-48103"/>
                  <a:pt x="382692" y="101012"/>
                  <a:pt x="97374" y="270207"/>
                </a:cubicBezTo>
                <a:lnTo>
                  <a:pt x="0" y="331453"/>
                </a:lnTo>
                <a:lnTo>
                  <a:pt x="0" y="326489"/>
                </a:lnTo>
                <a:lnTo>
                  <a:pt x="95432" y="266534"/>
                </a:lnTo>
                <a:cubicBezTo>
                  <a:pt x="381219" y="97220"/>
                  <a:pt x="761209" y="-52331"/>
                  <a:pt x="1125927" y="40451"/>
                </a:cubicBezTo>
                <a:cubicBezTo>
                  <a:pt x="1431539" y="118471"/>
                  <a:pt x="1707860" y="315398"/>
                  <a:pt x="2000311" y="523032"/>
                </a:cubicBezTo>
                <a:lnTo>
                  <a:pt x="2037218" y="549086"/>
                </a:lnTo>
                <a:lnTo>
                  <a:pt x="2037974" y="548549"/>
                </a:lnTo>
                <a:lnTo>
                  <a:pt x="1998189" y="520070"/>
                </a:lnTo>
                <a:cubicBezTo>
                  <a:pt x="1705738" y="310387"/>
                  <a:pt x="1430266" y="111979"/>
                  <a:pt x="1125078" y="33276"/>
                </a:cubicBezTo>
                <a:cubicBezTo>
                  <a:pt x="761846" y="-60104"/>
                  <a:pt x="382692" y="90506"/>
                  <a:pt x="98228" y="261009"/>
                </a:cubicBezTo>
                <a:lnTo>
                  <a:pt x="0" y="323476"/>
                </a:lnTo>
                <a:lnTo>
                  <a:pt x="0" y="319013"/>
                </a:lnTo>
                <a:lnTo>
                  <a:pt x="163231" y="218663"/>
                </a:lnTo>
                <a:cubicBezTo>
                  <a:pt x="359731" y="109193"/>
                  <a:pt x="593482" y="15730"/>
                  <a:pt x="833060" y="1849"/>
                </a:cubicBezTo>
                <a:cubicBezTo>
                  <a:pt x="878694" y="-795"/>
                  <a:pt x="924540" y="-552"/>
                  <a:pt x="970379" y="3018"/>
                </a:cubicBezTo>
                <a:cubicBezTo>
                  <a:pt x="1022768" y="7097"/>
                  <a:pt x="1075150" y="15522"/>
                  <a:pt x="1127199" y="28948"/>
                </a:cubicBezTo>
                <a:cubicBezTo>
                  <a:pt x="1433661" y="107650"/>
                  <a:pt x="1709559" y="306058"/>
                  <a:pt x="2001584" y="515856"/>
                </a:cubicBezTo>
                <a:lnTo>
                  <a:pt x="2043026" y="544967"/>
                </a:lnTo>
                <a:lnTo>
                  <a:pt x="2077449" y="520556"/>
                </a:lnTo>
                <a:cubicBezTo>
                  <a:pt x="2166243" y="457543"/>
                  <a:pt x="2257885" y="391662"/>
                  <a:pt x="2350294" y="329375"/>
                </a:cubicBezTo>
                <a:lnTo>
                  <a:pt x="2350460" y="329659"/>
                </a:lnTo>
                <a:lnTo>
                  <a:pt x="2592324" y="185671"/>
                </a:lnTo>
                <a:cubicBezTo>
                  <a:pt x="2791904" y="82292"/>
                  <a:pt x="3024111" y="488"/>
                  <a:pt x="3259588" y="2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2">
                <a:lumMod val="50000"/>
              </a:schemeClr>
            </a:gs>
            <a:gs pos="35000">
              <a:schemeClr val="accent2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57C97-E013-43FE-9E82-298502542D0C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14953-82F7-4EF3-8CFB-C5EA554C47C0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560A8-6351-4498-893D-9570E04A7A14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72D7E-C6E1-47AE-968B-325FA9FB1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9864D-2D40-4BCD-B905-77BE8C94187D}"/>
              </a:ext>
            </a:extLst>
          </p:cNvPr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D879-5D43-49ED-97E1-B5D8DE30A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24" y="2452263"/>
            <a:ext cx="6858000" cy="1752137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19F5F-CE7D-4FAF-AE1D-26E8D61F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344" y="5138503"/>
            <a:ext cx="6858000" cy="1304242"/>
          </a:xfrm>
        </p:spPr>
        <p:txBody>
          <a:bodyPr/>
          <a:lstStyle/>
          <a:p>
            <a:pPr algn="r"/>
            <a:r>
              <a:rPr lang="en-US" dirty="0"/>
              <a:t>Elizabeth </a:t>
            </a:r>
            <a:r>
              <a:rPr lang="en-US" dirty="0" err="1"/>
              <a:t>Doria</a:t>
            </a:r>
            <a:r>
              <a:rPr lang="en-US" dirty="0"/>
              <a:t> Rosales [212737]</a:t>
            </a:r>
          </a:p>
          <a:p>
            <a:pPr algn="r"/>
            <a:r>
              <a:rPr lang="en-US" dirty="0"/>
              <a:t>Yosleny Leal Echevarria [214180]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935976"/>
            <a:ext cx="7886700" cy="3416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noProof="1"/>
              <a:t>Time evolution of the acceleration component and heart rate: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2897A-FC4C-E9DD-2E21-00F72051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02" y="2449180"/>
            <a:ext cx="4635048" cy="41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209799"/>
            <a:ext cx="8185150" cy="3416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noProof="1"/>
              <a:t>Missing values for the heart rate feature are replaced with the median value</a:t>
            </a:r>
          </a:p>
          <a:p>
            <a:pPr marL="0" indent="0">
              <a:buNone/>
            </a:pPr>
            <a:r>
              <a:rPr lang="en-US" sz="2000" noProof="1"/>
              <a:t>Data splitting: 80% for training and 20 for validation</a:t>
            </a:r>
          </a:p>
          <a:p>
            <a:pPr marL="0" indent="0">
              <a:buNone/>
            </a:pPr>
            <a:r>
              <a:rPr lang="en-US" sz="2000" noProof="1"/>
              <a:t>Data normalization using min-max scaler with values (-1, 1)</a:t>
            </a:r>
          </a:p>
          <a:p>
            <a:pPr marL="0" indent="0">
              <a:buNone/>
            </a:pPr>
            <a:r>
              <a:rPr lang="en-US" sz="2000" noProof="1"/>
              <a:t>Feature engineering: x, y, z, heartRate</a:t>
            </a:r>
          </a:p>
          <a:p>
            <a:pPr marL="0" indent="0">
              <a:buNone/>
            </a:pP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271112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1132"/>
            <a:ext cx="7886700" cy="3416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noProof="1"/>
              <a:t>Reconstruction-based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1F1D9-A87C-A535-E5B2-ADA698C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16711"/>
            <a:ext cx="8219017" cy="2603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9F63AE-FA32-12B2-471C-B20A516C7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5336510"/>
            <a:ext cx="8219017" cy="7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3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12D555-DB5F-1983-D108-48F64B911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406" y="1998663"/>
            <a:ext cx="3874522" cy="34163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E0E84-B03D-09A2-B691-0C3A70FEA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074" y="1984622"/>
            <a:ext cx="4371096" cy="33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1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reconstruction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BE6593-0F38-F1CE-F5C9-504F280AD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3933" y="1935976"/>
            <a:ext cx="3818467" cy="278177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E6AA4C-20DB-366D-459B-3FD382779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33" y="1935976"/>
            <a:ext cx="4803863" cy="433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2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reconstruction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E57BE-418F-63E5-2A31-C021851B9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49990"/>
            <a:ext cx="7886700" cy="2872035"/>
          </a:xfrm>
        </p:spPr>
      </p:pic>
    </p:spTree>
    <p:extLst>
      <p:ext uri="{BB962C8B-B14F-4D97-AF65-F5344CB8AC3E}">
        <p14:creationId xmlns:p14="http://schemas.microsoft.com/office/powerpoint/2010/main" val="128082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F5022-268D-41E7-A02E-D4A6A18E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D06FC-D62F-4596-A7D4-F571441E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0B93-1642-4016-B0F7-BDA1DFE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9" y="2445021"/>
            <a:ext cx="8095376" cy="1774034"/>
          </a:xfrm>
        </p:spPr>
        <p:txBody>
          <a:bodyPr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Next Value prediction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B512507-40AD-0563-BA7C-DDA874728CBC}"/>
              </a:ext>
            </a:extLst>
          </p:cNvPr>
          <p:cNvSpPr txBox="1">
            <a:spLocks/>
          </p:cNvSpPr>
          <p:nvPr/>
        </p:nvSpPr>
        <p:spPr>
          <a:xfrm>
            <a:off x="402672" y="4596560"/>
            <a:ext cx="8095376" cy="1774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Given a dataset with 3 features: x, y, and z representing the acceleration collected from individuals by a wearable device. Create a model to predict the next value in a sequence of values.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029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8797"/>
            <a:ext cx="2710168" cy="3416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noProof="1"/>
              <a:t>Dataset extract:</a:t>
            </a:r>
          </a:p>
          <a:p>
            <a:pPr marL="0" indent="0">
              <a:buNone/>
            </a:pPr>
            <a:endParaRPr lang="en-US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130DE-C6E3-4C9D-455E-89F62FCA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9" y="2505861"/>
            <a:ext cx="2400300" cy="31984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517070-2EB4-0E2C-0828-A35264FC1DBD}"/>
              </a:ext>
            </a:extLst>
          </p:cNvPr>
          <p:cNvSpPr txBox="1">
            <a:spLocks/>
          </p:cNvSpPr>
          <p:nvPr/>
        </p:nvSpPr>
        <p:spPr>
          <a:xfrm>
            <a:off x="4346371" y="2058796"/>
            <a:ext cx="4277512" cy="3416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noProof="1"/>
              <a:t>Time evolution of these features: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7CB3E1-762C-9CA1-1342-01C6B190A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483" y="2505860"/>
            <a:ext cx="4288114" cy="31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" y="2058797"/>
            <a:ext cx="8590326" cy="34169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noProof="1"/>
          </a:p>
          <a:p>
            <a:pPr marL="0" indent="0">
              <a:buNone/>
            </a:pPr>
            <a:r>
              <a:rPr lang="en-US" sz="1800" noProof="1"/>
              <a:t>No missing values</a:t>
            </a:r>
          </a:p>
          <a:p>
            <a:pPr marL="0" indent="0">
              <a:buNone/>
            </a:pPr>
            <a:r>
              <a:rPr lang="en-US" sz="1800" noProof="1"/>
              <a:t>Data splitting: 80% for training and 20 for validation</a:t>
            </a:r>
          </a:p>
          <a:p>
            <a:pPr marL="0" indent="0">
              <a:buNone/>
            </a:pPr>
            <a:r>
              <a:rPr lang="en-US" sz="1800" noProof="1"/>
              <a:t>Data normalization using min-max scaler with values (-1, 1)</a:t>
            </a:r>
          </a:p>
          <a:p>
            <a:pPr marL="0" indent="0">
              <a:buNone/>
            </a:pPr>
            <a:r>
              <a:rPr lang="en-US" sz="1800" noProof="1"/>
              <a:t>Data windowing based on window_size = 30 and the window_shift = 6 to represent given a sequence of 5 minutes predict every 1 minute each feature(x, y, z) </a:t>
            </a:r>
          </a:p>
          <a:p>
            <a:pPr marL="0" indent="0"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018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4C13AD-DD8A-A45F-98EC-5E0EC81C9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3572933"/>
            <a:ext cx="3422836" cy="30049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BE10F-42C3-5104-8D9E-8F75F823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876544"/>
            <a:ext cx="8129456" cy="15781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C9A084-7B3B-B819-C5D4-188A1C926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838" y="3572933"/>
            <a:ext cx="3769268" cy="29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2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8988"/>
            <a:ext cx="7886700" cy="911642"/>
          </a:xfrm>
        </p:spPr>
        <p:txBody>
          <a:bodyPr/>
          <a:lstStyle/>
          <a:p>
            <a:r>
              <a:rPr lang="en-US" dirty="0"/>
              <a:t>Data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5A9BA-5A7E-A5DA-99AB-99E2CF1B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16" y="2385036"/>
            <a:ext cx="7886700" cy="3416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Results by using </a:t>
            </a:r>
            <a:r>
              <a:rPr lang="en-US" sz="2000" dirty="0" err="1"/>
              <a:t>window_size</a:t>
            </a:r>
            <a:r>
              <a:rPr lang="en-US" sz="2000" dirty="0"/>
              <a:t> = 30 </a:t>
            </a:r>
            <a:r>
              <a:rPr lang="en-US" sz="2000" dirty="0" err="1"/>
              <a:t>window_shift</a:t>
            </a:r>
            <a:r>
              <a:rPr lang="en-US" sz="2000" dirty="0"/>
              <a:t> =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AE5B5-F20E-9C65-5CA5-D4030C02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61266"/>
            <a:ext cx="4957234" cy="13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8988"/>
            <a:ext cx="7886700" cy="911642"/>
          </a:xfrm>
        </p:spPr>
        <p:txBody>
          <a:bodyPr/>
          <a:lstStyle/>
          <a:p>
            <a:r>
              <a:rPr lang="en-US" dirty="0"/>
              <a:t>Data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5A9BA-5A7E-A5DA-99AB-99E2CF1B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49" y="1927836"/>
            <a:ext cx="7886700" cy="3416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Selecting feature x, with different </a:t>
            </a:r>
            <a:r>
              <a:rPr lang="en-US" sz="2000" dirty="0" err="1"/>
              <a:t>window_size</a:t>
            </a:r>
            <a:r>
              <a:rPr lang="en-US" sz="2000" dirty="0"/>
              <a:t> and </a:t>
            </a:r>
            <a:r>
              <a:rPr lang="en-US" sz="2000" dirty="0" err="1"/>
              <a:t>window_shift</a:t>
            </a:r>
            <a:r>
              <a:rPr lang="en-US" sz="2000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7AA6C-5680-E07F-F1B9-4788CF04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691583"/>
            <a:ext cx="2470150" cy="39412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BA064D-82B7-8CFF-9251-EB4A9A406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05" y="2691584"/>
            <a:ext cx="2114145" cy="39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0B93-1642-4016-B0F7-BDA1DFE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12" y="2287961"/>
            <a:ext cx="8095376" cy="1774034"/>
          </a:xfrm>
        </p:spPr>
        <p:txBody>
          <a:bodyPr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Anomaly Detection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CCD1D0-9FED-5E92-B683-5E610EB0C6D8}"/>
              </a:ext>
            </a:extLst>
          </p:cNvPr>
          <p:cNvSpPr txBox="1">
            <a:spLocks/>
          </p:cNvSpPr>
          <p:nvPr/>
        </p:nvSpPr>
        <p:spPr>
          <a:xfrm>
            <a:off x="524312" y="3795027"/>
            <a:ext cx="8095376" cy="1774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Given a dataset for data collected from patients by a wearable device, create a model to identify anomalous events.</a:t>
            </a:r>
          </a:p>
        </p:txBody>
      </p:sp>
    </p:spTree>
    <p:extLst>
      <p:ext uri="{BB962C8B-B14F-4D97-AF65-F5344CB8AC3E}">
        <p14:creationId xmlns:p14="http://schemas.microsoft.com/office/powerpoint/2010/main" val="374523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4334"/>
            <a:ext cx="7886700" cy="911642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935976"/>
            <a:ext cx="7886700" cy="3416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noProof="1"/>
              <a:t>Dataset extract: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4942A-2DAC-681C-CD74-D2D53CE7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98183"/>
            <a:ext cx="7467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867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Vibrations">
      <a:dk1>
        <a:srgbClr val="0C1926"/>
      </a:dk1>
      <a:lt1>
        <a:srgbClr val="FFFFFF"/>
      </a:lt1>
      <a:dk2>
        <a:srgbClr val="0C1926"/>
      </a:dk2>
      <a:lt2>
        <a:srgbClr val="E7E6E6"/>
      </a:lt2>
      <a:accent1>
        <a:srgbClr val="265D8B"/>
      </a:accent1>
      <a:accent2>
        <a:srgbClr val="204B73"/>
      </a:accent2>
      <a:accent3>
        <a:srgbClr val="0C1926"/>
      </a:accent3>
      <a:accent4>
        <a:srgbClr val="FFC000"/>
      </a:accent4>
      <a:accent5>
        <a:srgbClr val="F19848"/>
      </a:accent5>
      <a:accent6>
        <a:srgbClr val="BF472C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0_T_PGO_Vibrations-4x3.pptx" id="{8470E9D6-9DBB-44B9-B665-1AA04A87EE71}" vid="{9F2ACF3F-05FC-485A-B7B8-F917814B45F0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0_T_PGO_Vibrations-4x3.pptx" id="{8470E9D6-9DBB-44B9-B665-1AA04A87EE71}" vid="{CF1AA816-F792-45D6-B996-3C5D7A9FD07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0260_T_PGO_Vibrations-4x3</Template>
  <TotalTime>107</TotalTime>
  <Words>515</Words>
  <Application>Microsoft Office PowerPoint</Application>
  <PresentationFormat>On-screen Show (4:3)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Open Sans</vt:lpstr>
      <vt:lpstr>Verdana</vt:lpstr>
      <vt:lpstr>PresentationGO</vt:lpstr>
      <vt:lpstr>Designed by PresentationGO</vt:lpstr>
      <vt:lpstr>Deep Learning</vt:lpstr>
      <vt:lpstr>   Next Value prediction</vt:lpstr>
      <vt:lpstr>Data Understanding</vt:lpstr>
      <vt:lpstr>Data Preparation</vt:lpstr>
      <vt:lpstr>Data Modeling</vt:lpstr>
      <vt:lpstr>Data Prediction</vt:lpstr>
      <vt:lpstr>Data Prediction</vt:lpstr>
      <vt:lpstr>   Anomaly Detection</vt:lpstr>
      <vt:lpstr>Data Understanding</vt:lpstr>
      <vt:lpstr>Data Understanding</vt:lpstr>
      <vt:lpstr>Data Preparation</vt:lpstr>
      <vt:lpstr>Data Modeling</vt:lpstr>
      <vt:lpstr>Data Modeling</vt:lpstr>
      <vt:lpstr>Data reconstruction</vt:lpstr>
      <vt:lpstr>Data reconstruction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YOSLENY LEAL ECHEVARRIA</dc:creator>
  <dc:description>© Copyright PresentationGo.com</dc:description>
  <cp:lastModifiedBy>YOSLENY LEAL ECHEVARRIA</cp:lastModifiedBy>
  <cp:revision>4</cp:revision>
  <dcterms:created xsi:type="dcterms:W3CDTF">2022-07-03T10:39:52Z</dcterms:created>
  <dcterms:modified xsi:type="dcterms:W3CDTF">2022-07-03T12:27:32Z</dcterms:modified>
  <cp:category>Templates</cp:category>
</cp:coreProperties>
</file>