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93c126f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93c126f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93c126f5a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93c126f5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93c126f5a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93c126f5a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93c126f5a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b93c126f5a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empresa: mahou-san miguel</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programa del cálculo de ventas de cerveza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28571"/>
              </a:lnSpc>
              <a:spcBef>
                <a:spcPts val="0"/>
              </a:spcBef>
              <a:spcAft>
                <a:spcPts val="0"/>
              </a:spcAft>
              <a:buNone/>
            </a:pPr>
            <a:r>
              <a:rPr lang="es-419" sz="2100">
                <a:solidFill>
                  <a:srgbClr val="202124"/>
                </a:solidFill>
                <a:highlight>
                  <a:srgbClr val="FFFFFF"/>
                </a:highlight>
              </a:rPr>
              <a:t>INTRODUCCIÓN;</a:t>
            </a:r>
            <a:endParaRPr sz="1100">
              <a:solidFill>
                <a:srgbClr val="1A0DAB"/>
              </a:solidFill>
              <a:highlight>
                <a:srgbClr val="FFFFFF"/>
              </a:highlight>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988625" y="1124375"/>
            <a:ext cx="7038900" cy="483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En este trabajo se le mostrará la estructura y la organización de una empresa especializada en la fabricación  de cerveza,enfocado en dar un buen servicio de mayor calidad a cada cliente y empleado.</a:t>
            </a:r>
            <a:endParaRPr/>
          </a:p>
          <a:p>
            <a:pPr marL="0" lvl="0" indent="0" algn="l" rtl="0">
              <a:spcBef>
                <a:spcPts val="1200"/>
              </a:spcBef>
              <a:spcAft>
                <a:spcPts val="0"/>
              </a:spcAft>
              <a:buNone/>
            </a:pPr>
            <a:r>
              <a:rPr lang="es-419"/>
              <a:t>posteriormente,se informará a fondo lo que la empresa fabricadora de cerveza,realiza a través de los servicios que ofrecemos, lo que brindamos a la sociedad española  y extranjera a nivel de nuestro servicio de alta calidad y un precio asequible,para que de esta manera ganemos la confianza de los consumidores y del país.</a:t>
            </a:r>
            <a:endParaRPr/>
          </a:p>
          <a:p>
            <a:pPr marL="0" lvl="0" indent="0" algn="l" rtl="0">
              <a:spcBef>
                <a:spcPts val="1200"/>
              </a:spcBef>
              <a:spcAft>
                <a:spcPts val="0"/>
              </a:spcAft>
              <a:buNone/>
            </a:pPr>
            <a:r>
              <a:rPr lang="es-419"/>
              <a:t>La cerveza es una bebida alcohólica, no destilada, caracterizada por su sabor amargo, que es fabricada con granos germinados de cebada y fermentada en agua y aromatizada con lúpulo entre otros. Tiene su origen en los años 3.300 A.C donde las mujeres de los sumerios comenzaron a fabricar pan de cebada especiado y lo guardaban para que fermentar en vasijas de agua.Ya allí algunos bebían esa agua con pajitas para que el pan no se traspasa se. Durante la época de los faraones, la cerveza formaba parte de su dieta diaria.</a:t>
            </a:r>
            <a:endParaRPr/>
          </a:p>
          <a:p>
            <a:pPr marL="0" lvl="0" indent="0" algn="l" rtl="0">
              <a:spcBef>
                <a:spcPts val="1200"/>
              </a:spcBef>
              <a:spcAft>
                <a:spcPts val="0"/>
              </a:spcAft>
              <a:buNone/>
            </a:pPr>
            <a:endParaRPr/>
          </a:p>
          <a:p>
            <a:pPr marL="0" lvl="0" indent="0" algn="l" rtl="0">
              <a:spcBef>
                <a:spcPts val="1200"/>
              </a:spcBef>
              <a:spcAft>
                <a:spcPts val="0"/>
              </a:spcAft>
              <a:buNone/>
            </a:pPr>
            <a:r>
              <a:rPr lang="es-419"/>
              <a:t> </a:t>
            </a:r>
            <a:endParaRPr/>
          </a:p>
          <a:p>
            <a:pPr marL="0" lvl="0" indent="0" algn="l" rtl="0">
              <a:spcBef>
                <a:spcPts val="1200"/>
              </a:spcBef>
              <a:spcAft>
                <a:spcPts val="1200"/>
              </a:spcAft>
              <a:buNone/>
            </a:pPr>
            <a:r>
              <a:rPr lang="es-419"/>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311700" y="1571250"/>
            <a:ext cx="8520600" cy="299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es una empresa cervecera española con sede en Málaga, Andalucía, España 1​ y se constituyó en Cervera como La Segarra S.A, en 1957 se trasladó a Lérida y pasó a llamarse San Miguel, Fábricas de Cerveza y Malta, S.A. tras un acuerdo firmado con la empresa de filipinas Corporación San Miguel para usar su nombre, pero siendo dos empresas totalmente independientes.</a:t>
            </a:r>
            <a:endParaRPr/>
          </a:p>
          <a:p>
            <a:pPr marL="0" lvl="0" indent="0" algn="l" rtl="0">
              <a:spcBef>
                <a:spcPts val="1200"/>
              </a:spcBef>
              <a:spcAft>
                <a:spcPts val="1200"/>
              </a:spcAft>
              <a:buNone/>
            </a:pPr>
            <a:r>
              <a:rPr lang="es-419"/>
              <a:t>. La Corporación San Miguel fue creada por una comunidad de frailes Agustinos Recoletos en la isla de Cebú y trasladada en 1890 a Manila, Filipinas, como remedio a la debilidad que sufrían por el calor. El éxito hizo que la comunidad se viera desbordada ante la demanda y traspasaran su fabricación. Hoy en día existen dos empresas productoras, una en Málaga (España) y otra en Filipinas. Forma parte del grupo empresarial</a:t>
            </a:r>
            <a:endParaRPr/>
          </a:p>
        </p:txBody>
      </p:sp>
      <p:sp>
        <p:nvSpPr>
          <p:cNvPr id="147" name="Google Shape;147;p15"/>
          <p:cNvSpPr txBox="1">
            <a:spLocks noGrp="1"/>
          </p:cNvSpPr>
          <p:nvPr>
            <p:ph type="title"/>
          </p:nvPr>
        </p:nvSpPr>
        <p:spPr>
          <a:xfrm>
            <a:off x="311700" y="445025"/>
            <a:ext cx="8520600" cy="92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HISTORIA DE LA FABRICACIÓN DE CERVEZA SAN                </a:t>
            </a:r>
            <a:endParaRPr/>
          </a:p>
          <a:p>
            <a:pPr marL="0" lvl="0" indent="0" algn="l" rtl="0">
              <a:spcBef>
                <a:spcPts val="0"/>
              </a:spcBef>
              <a:spcAft>
                <a:spcPts val="0"/>
              </a:spcAft>
              <a:buNone/>
            </a:pPr>
            <a:r>
              <a:rPr lang="es-419"/>
              <a:t>MIGUEL.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COMPROMISO.</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419"/>
              <a:t>MISIÓN: </a:t>
            </a:r>
            <a:endParaRPr/>
          </a:p>
          <a:p>
            <a:pPr marL="0" lvl="0" indent="0" algn="l" rtl="0">
              <a:spcBef>
                <a:spcPts val="1200"/>
              </a:spcBef>
              <a:spcAft>
                <a:spcPts val="0"/>
              </a:spcAft>
              <a:buNone/>
            </a:pPr>
            <a:r>
              <a:rPr lang="es-419"/>
              <a:t>Ser una empresa líder en el mercado de la venta de cerveza  manteniendo buenos precios,servicios y teniendo una  mejora constante en la calidad de nuestro productos.</a:t>
            </a:r>
            <a:endParaRPr/>
          </a:p>
          <a:p>
            <a:pPr marL="0" lvl="0" indent="0" algn="l" rtl="0">
              <a:spcBef>
                <a:spcPts val="1200"/>
              </a:spcBef>
              <a:spcAft>
                <a:spcPts val="0"/>
              </a:spcAft>
              <a:buNone/>
            </a:pPr>
            <a:r>
              <a:rPr lang="es-419"/>
              <a:t> visión: </a:t>
            </a:r>
            <a:endParaRPr/>
          </a:p>
          <a:p>
            <a:pPr marL="0" lvl="0" indent="0" algn="l" rtl="0">
              <a:spcBef>
                <a:spcPts val="1200"/>
              </a:spcBef>
              <a:spcAft>
                <a:spcPts val="0"/>
              </a:spcAft>
              <a:buNone/>
            </a:pPr>
            <a:r>
              <a:rPr lang="es-419"/>
              <a:t>satisfacer las necesidades de los clientes, ofreciendo un buen producto en nuestra</a:t>
            </a:r>
            <a:endParaRPr/>
          </a:p>
          <a:p>
            <a:pPr marL="0" lvl="0" indent="0" algn="l" rtl="0">
              <a:spcBef>
                <a:spcPts val="1200"/>
              </a:spcBef>
              <a:spcAft>
                <a:spcPts val="0"/>
              </a:spcAft>
              <a:buNone/>
            </a:pPr>
            <a:r>
              <a:rPr lang="es-419"/>
              <a:t>alta calidad de elaboracion, distribucion, compromiso de nuestro personal y al precios y a precios comprensivos</a:t>
            </a:r>
            <a:endParaRPr/>
          </a:p>
          <a:p>
            <a:pPr marL="0" lvl="0" indent="0" algn="l" rtl="0">
              <a:spcBef>
                <a:spcPts val="1200"/>
              </a:spcBef>
              <a:spcAft>
                <a:spcPts val="0"/>
              </a:spcAft>
              <a:buNone/>
            </a:pPr>
            <a:r>
              <a:rPr lang="es-419"/>
              <a:t>compromiso :</a:t>
            </a:r>
            <a:endParaRPr/>
          </a:p>
          <a:p>
            <a:pPr marL="0" lvl="0" indent="0" algn="l" rtl="0">
              <a:spcBef>
                <a:spcPts val="1200"/>
              </a:spcBef>
              <a:spcAft>
                <a:spcPts val="0"/>
              </a:spcAft>
              <a:buNone/>
            </a:pPr>
            <a:r>
              <a:rPr lang="es-419"/>
              <a:t>servicio :</a:t>
            </a:r>
            <a:endParaRPr/>
          </a:p>
          <a:p>
            <a:pPr marL="0" lvl="0" indent="0" algn="l" rtl="0">
              <a:spcBef>
                <a:spcPts val="1200"/>
              </a:spcBef>
              <a:spcAft>
                <a:spcPts val="1200"/>
              </a:spcAft>
              <a:buNone/>
            </a:pPr>
            <a:r>
              <a:rPr lang="es-419"/>
              <a:t> calidad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plan de marketing </a:t>
            </a:r>
            <a:endParaRPr/>
          </a:p>
        </p:txBody>
      </p:sp>
      <p:sp>
        <p:nvSpPr>
          <p:cNvPr id="159" name="Google Shape;159;p17"/>
          <p:cNvSpPr txBox="1">
            <a:spLocks noGrp="1"/>
          </p:cNvSpPr>
          <p:nvPr>
            <p:ph type="body" idx="1"/>
          </p:nvPr>
        </p:nvSpPr>
        <p:spPr>
          <a:xfrm>
            <a:off x="311700" y="1152475"/>
            <a:ext cx="8686200" cy="4085100"/>
          </a:xfrm>
          <a:prstGeom prst="rect">
            <a:avLst/>
          </a:prstGeom>
        </p:spPr>
        <p:txBody>
          <a:bodyPr spcFirstLastPara="1" wrap="square" lIns="91425" tIns="91425" rIns="91425" bIns="91425" anchor="t" anchorCtr="0">
            <a:noAutofit/>
          </a:bodyPr>
          <a:lstStyle/>
          <a:p>
            <a:pPr marL="0" lvl="0" indent="3600" algn="l" rtl="0">
              <a:spcBef>
                <a:spcPts val="0"/>
              </a:spcBef>
              <a:spcAft>
                <a:spcPts val="0"/>
              </a:spcAft>
              <a:buNone/>
            </a:pPr>
            <a:r>
              <a:rPr lang="es-419"/>
              <a:t>Esta segunda parte de la investigación, como se ha dicho, trata del estudio, organización e implantación de un hipotético Plan de Marketing Internacional para la expansión de Mahou-San Miguel al mercado mundial cervecero. Primero evaluaremos cómo adaptamos los productos al mercado exterior, en segundo lugar, analizaremos, diseñaremos y aplicaremos el Plan de Marketing Internacional más adecuado para dicha internacionalización. </a:t>
            </a:r>
            <a:endParaRPr/>
          </a:p>
          <a:p>
            <a:pPr marL="0" lvl="0" indent="0" algn="l" rtl="0">
              <a:spcBef>
                <a:spcPts val="1200"/>
              </a:spcBef>
              <a:spcAft>
                <a:spcPts val="1200"/>
              </a:spcAft>
              <a:buNone/>
            </a:pPr>
            <a:r>
              <a:rPr lang="es-419"/>
              <a:t>En referencia al producto, en el momento de introducirlo en mercados exteriores habría que estudiar, el packaging que más vende. Es importante estudiar los gustos y necesidades de los consumidores de cada país para diseñar un envase, que concuerde con lo que el consumidor busca.Por lo que deberá comprobar: si mundialmente, ¿si se consume cerveza sin alcohol?, ¿si el color rojo resulta atractivo? o ¿si los consumidores prefieren beber de un botellín o de una lata?</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Presentación en pantalla (16:9)</PresentationFormat>
  <Paragraphs>25</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Montserrat</vt:lpstr>
      <vt:lpstr>Arial</vt:lpstr>
      <vt:lpstr>Lato</vt:lpstr>
      <vt:lpstr>Focus</vt:lpstr>
      <vt:lpstr>empresa: mahou-san miguel</vt:lpstr>
      <vt:lpstr>INTRODUCCIÓN; </vt:lpstr>
      <vt:lpstr>HISTORIA DE LA FABRICACIÓN DE CERVEZA SAN                 MIGUEL.</vt:lpstr>
      <vt:lpstr>COMPROMISO.</vt:lpstr>
      <vt:lpstr>plan de marketing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mahou-san miguel</dc:title>
  <dc:creator>liselot</dc:creator>
  <cp:lastModifiedBy>yosmerm31@gmail.com</cp:lastModifiedBy>
  <cp:revision>1</cp:revision>
  <dcterms:modified xsi:type="dcterms:W3CDTF">2022-12-15T20:04:00Z</dcterms:modified>
</cp:coreProperties>
</file>