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7e5d5ac9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7e5d5ac9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7e5d5ac9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7e5d5ac9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7e5d5ac9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7e5d5ac9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7DD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349250" y="3975100"/>
            <a:ext cx="18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E903"/>
                </a:solidFill>
                <a:latin typeface="Roboto"/>
                <a:ea typeface="Roboto"/>
                <a:cs typeface="Roboto"/>
                <a:sym typeface="Roboto"/>
              </a:rPr>
              <a:t>Presented by:</a:t>
            </a:r>
            <a:endParaRPr>
              <a:solidFill>
                <a:srgbClr val="FFE90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E903"/>
                </a:solidFill>
                <a:latin typeface="Roboto"/>
                <a:ea typeface="Roboto"/>
                <a:cs typeface="Roboto"/>
                <a:sym typeface="Roboto"/>
              </a:rPr>
              <a:t>Debanuj Basak &amp;</a:t>
            </a:r>
            <a:endParaRPr>
              <a:solidFill>
                <a:srgbClr val="FFE90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E903"/>
                </a:solidFill>
                <a:latin typeface="Roboto"/>
                <a:ea typeface="Roboto"/>
                <a:cs typeface="Roboto"/>
                <a:sym typeface="Roboto"/>
              </a:rPr>
              <a:t>Souvick Sadhukhan</a:t>
            </a:r>
            <a:endParaRPr>
              <a:solidFill>
                <a:srgbClr val="FFE90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47" y="293450"/>
            <a:ext cx="3797926" cy="129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550" y="637425"/>
            <a:ext cx="6291430" cy="40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250" y="1915714"/>
            <a:ext cx="3387100" cy="14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2506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rgbClr val="FFE903"/>
                </a:solidFill>
              </a:rPr>
              <a:t>Company Statistics</a:t>
            </a:r>
            <a:endParaRPr b="1" i="1" sz="2800">
              <a:solidFill>
                <a:srgbClr val="FFE903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950" y="2995800"/>
            <a:ext cx="2850349" cy="19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274500" y="728688"/>
            <a:ext cx="85950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Valuation</a:t>
            </a:r>
            <a:r>
              <a:rPr lang="en-GB" sz="2300">
                <a:latin typeface="Roboto"/>
                <a:ea typeface="Roboto"/>
                <a:cs typeface="Roboto"/>
                <a:sym typeface="Roboto"/>
              </a:rPr>
              <a:t>: 40 Bn USD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Founders: Binny &amp; Sachin Bansal (2007)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 rot="-5400000">
            <a:off x="1533325" y="3486000"/>
            <a:ext cx="56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7840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25" y="1629125"/>
            <a:ext cx="5683626" cy="34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6388100" y="1479550"/>
            <a:ext cx="2481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900">
                <a:latin typeface="Roboto"/>
                <a:ea typeface="Roboto"/>
                <a:cs typeface="Roboto"/>
                <a:sym typeface="Roboto"/>
              </a:rPr>
              <a:t>Owners: 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900">
                <a:latin typeface="Roboto"/>
                <a:ea typeface="Roboto"/>
                <a:cs typeface="Roboto"/>
                <a:sym typeface="Roboto"/>
              </a:rPr>
              <a:t>Walmart: 72%, tencent: 5.3%, Tiger Global: 4.1%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359400" y="812800"/>
            <a:ext cx="35808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900">
                <a:latin typeface="Roboto"/>
                <a:ea typeface="Roboto"/>
                <a:cs typeface="Roboto"/>
                <a:sym typeface="Roboto"/>
              </a:rPr>
              <a:t>No. of employees: 30k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900">
                <a:latin typeface="Roboto"/>
                <a:ea typeface="Roboto"/>
                <a:cs typeface="Roboto"/>
                <a:sym typeface="Roboto"/>
              </a:rPr>
              <a:t>App Downloads: 4 Cr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350" y="1441950"/>
            <a:ext cx="4813299" cy="15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350" y="804225"/>
            <a:ext cx="4813299" cy="63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Rate Flipkart Customer service. Number of responses: 47 responses." id="88" name="Google Shape;88;p15" title="Rate Flipkart Customer servic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48350"/>
            <a:ext cx="4314199" cy="204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Rate Flipkart delivery experience. Number of responses: 47 responses." id="89" name="Google Shape;89;p15" title="Rate Flipkart delivery experience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0100" y="3169175"/>
            <a:ext cx="4542802" cy="21560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218450" y="74925"/>
            <a:ext cx="84393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Source: https://docs.google.com/spreadsheets/d/18esFDGwnmLyKgeY8paLoeDNIfzqOxI51D7vETiZmLLg/edit?usp=sharing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How often do you use Flipkart?. Number of responses: 48 responses." id="95" name="Google Shape;95;p16" title="How often do you use Flipkart?"/>
          <p:cNvPicPr preferRelativeResize="0"/>
          <p:nvPr/>
        </p:nvPicPr>
        <p:blipFill rotWithShape="1">
          <a:blip r:embed="rId3">
            <a:alphaModFix/>
          </a:blip>
          <a:srcRect b="0" l="-2910" r="17315" t="0"/>
          <a:stretch/>
        </p:blipFill>
        <p:spPr>
          <a:xfrm>
            <a:off x="3990350" y="0"/>
            <a:ext cx="5048248" cy="27049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Categories you shop on Flipkart. Number of responses: 47 responses." id="96" name="Google Shape;96;p16" title="Categories you shop on Flipkart"/>
          <p:cNvPicPr preferRelativeResize="0"/>
          <p:nvPr/>
        </p:nvPicPr>
        <p:blipFill rotWithShape="1">
          <a:blip r:embed="rId4">
            <a:alphaModFix/>
          </a:blip>
          <a:srcRect b="0" l="0" r="13081" t="0"/>
          <a:stretch/>
        </p:blipFill>
        <p:spPr>
          <a:xfrm>
            <a:off x="4257150" y="2855395"/>
            <a:ext cx="4514749" cy="2183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How many products have you purchased from Flipkart?. Number of responses: 48 responses." id="97" name="Google Shape;97;p16" title="How many products have you purchased from Flipkart?"/>
          <p:cNvPicPr preferRelativeResize="0"/>
          <p:nvPr/>
        </p:nvPicPr>
        <p:blipFill rotWithShape="1">
          <a:blip r:embed="rId5">
            <a:alphaModFix/>
          </a:blip>
          <a:srcRect b="0" l="-1634" r="27351" t="0"/>
          <a:stretch/>
        </p:blipFill>
        <p:spPr>
          <a:xfrm>
            <a:off x="-95250" y="76200"/>
            <a:ext cx="4352400" cy="246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Where do you see Flipkarts Ads and deals the most?. Number of responses: 47 responses." id="98" name="Google Shape;98;p16" title="Where do you see Flipkarts Ads and deals the most?"/>
          <p:cNvPicPr preferRelativeResize="0"/>
          <p:nvPr/>
        </p:nvPicPr>
        <p:blipFill rotWithShape="1">
          <a:blip r:embed="rId6">
            <a:alphaModFix/>
          </a:blip>
          <a:srcRect b="0" l="0" r="18719" t="0"/>
          <a:stretch/>
        </p:blipFill>
        <p:spPr>
          <a:xfrm>
            <a:off x="45210" y="2881850"/>
            <a:ext cx="4221988" cy="21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