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17C89-52AC-4184-98CB-1DA2ED90B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654075-F518-413E-83D2-DCF66AC7B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0C5A4B-D069-4CAA-AA30-53C93FEDA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DBF3-3FF0-4F81-990F-D32290667CE1}" type="datetimeFigureOut">
              <a:rPr lang="es-VE" smtClean="0"/>
              <a:t>24/2/2025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2FB9AD-5275-4A11-BF23-64F1C73F6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2F312D-B393-492F-9EAE-AC743968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0C34-3FEE-4DCE-B1BF-7DFA73E1FF3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0221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21DAD-8295-420E-8FF0-04665794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F45701-7AB8-4CBD-AFF3-90B4CA93D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2986D7-1F41-467A-BCE4-ED296A1E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DBF3-3FF0-4F81-990F-D32290667CE1}" type="datetimeFigureOut">
              <a:rPr lang="es-VE" smtClean="0"/>
              <a:t>24/2/2025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BA44BA-22CB-4920-B3F1-879AF5A49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B8154F-CEB8-4741-8CD4-23FE7A2F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0C34-3FEE-4DCE-B1BF-7DFA73E1FF3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334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023CB5-7191-42AD-879A-B7C84F66E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C91C1E-6991-4BB6-A100-775BE6210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B86B69-DCA8-476C-8D9D-B2D28E9C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DBF3-3FF0-4F81-990F-D32290667CE1}" type="datetimeFigureOut">
              <a:rPr lang="es-VE" smtClean="0"/>
              <a:t>24/2/2025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9D0D7B-3AB1-4537-A42F-EE5E1641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3E6974-C7A5-4BF8-9706-2ABD123E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0C34-3FEE-4DCE-B1BF-7DFA73E1FF3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7443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F2F44-4C21-4880-95A2-540B5DC9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B3EE86-B021-4A0A-B049-C143C28F2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77B265-A0D3-4770-9117-CDBFB053F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DBF3-3FF0-4F81-990F-D32290667CE1}" type="datetimeFigureOut">
              <a:rPr lang="es-VE" smtClean="0"/>
              <a:t>24/2/2025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C2B2C8-E2BA-48B3-A82A-04FD4C80A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EC0901-5FBA-4FA6-8C56-2DD7F7E4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0C34-3FEE-4DCE-B1BF-7DFA73E1FF3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7968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B00C6-8DC6-4D2D-8297-8AE380307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A798E7-CA49-4988-9B3C-9D47E68A2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A17610-4A3A-4C10-B93E-16AB32484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DBF3-3FF0-4F81-990F-D32290667CE1}" type="datetimeFigureOut">
              <a:rPr lang="es-VE" smtClean="0"/>
              <a:t>24/2/2025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675AB7-90F2-4B92-852E-BA1AD835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7BCA4A-64C7-4D4A-B6E4-0DD659BB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0C34-3FEE-4DCE-B1BF-7DFA73E1FF3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7341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B02FE-20E5-4579-A51A-205333478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DB8089-9C38-45C8-9F26-40378CF2E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02D79C-D1F3-43C1-8FE4-AFB66F2B3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2A1152-31FA-4AB7-A109-02D3D5B77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DBF3-3FF0-4F81-990F-D32290667CE1}" type="datetimeFigureOut">
              <a:rPr lang="es-VE" smtClean="0"/>
              <a:t>24/2/2025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C6B2CB-F06F-4C9F-B29C-F70D741A4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F700BC-D134-456F-A8F0-B8AC0689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0C34-3FEE-4DCE-B1BF-7DFA73E1FF3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66670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3FFBA-7FDB-40EC-A1CC-EFF436A2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77B287-CF63-4309-A4E3-33A45AC70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FFBA77-2324-4922-972E-BE1635AC5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733C083-1928-4C6F-A8D0-BBC21939D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F789DE5-850E-4DB8-83DA-A3003BD4E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7CCA03F-4A5E-4A82-AF90-E097B6E5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DBF3-3FF0-4F81-990F-D32290667CE1}" type="datetimeFigureOut">
              <a:rPr lang="es-VE" smtClean="0"/>
              <a:t>24/2/2025</a:t>
            </a:fld>
            <a:endParaRPr lang="es-V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C0715C7-5822-40D5-8A56-8A00BDC2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994324D-7731-4A7B-A043-CA7E6283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0C34-3FEE-4DCE-B1BF-7DFA73E1FF3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9227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7A3A5-E031-4FD7-836E-E9C0BF613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2870868-0D5D-4E38-923F-243AD6E8D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DBF3-3FF0-4F81-990F-D32290667CE1}" type="datetimeFigureOut">
              <a:rPr lang="es-VE" smtClean="0"/>
              <a:t>24/2/2025</a:t>
            </a:fld>
            <a:endParaRPr lang="es-V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3DE6C6-B7A2-43CD-BFA6-3BFFA09D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C07130F-C146-441F-87F3-8BC4C0C7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0C34-3FEE-4DCE-B1BF-7DFA73E1FF3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8743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1EEA221-DA72-4019-B1FF-E10F809B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DBF3-3FF0-4F81-990F-D32290667CE1}" type="datetimeFigureOut">
              <a:rPr lang="es-VE" smtClean="0"/>
              <a:t>24/2/2025</a:t>
            </a:fld>
            <a:endParaRPr lang="es-V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90B977D-CA27-408E-9B70-AC21A544D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D33C42-FBF9-4117-AE4F-3DC95F2D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0C34-3FEE-4DCE-B1BF-7DFA73E1FF3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87979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BF531-FDF5-4A3B-98F9-4FD2D3D1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EAEA5E-B518-4684-9A55-469A3599E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C0C472-695E-4CA5-8F04-884F9E3A6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E4B100-8DF5-4D43-9F1A-24444BAB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DBF3-3FF0-4F81-990F-D32290667CE1}" type="datetimeFigureOut">
              <a:rPr lang="es-VE" smtClean="0"/>
              <a:t>24/2/2025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5D8B46-3103-4B4B-9466-4091AAADF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BB1711-173D-43EF-B0E8-4894E617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0C34-3FEE-4DCE-B1BF-7DFA73E1FF3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2398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4A7A8-9DB2-49F0-8BDF-081E00F8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3F108E9-0CEF-43CC-9C53-11E7D33F8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C39DA0-D97D-4AF7-AA51-1F308968A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548DC8-797F-4475-A5AB-9BAE75E8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4DBF3-3FF0-4F81-990F-D32290667CE1}" type="datetimeFigureOut">
              <a:rPr lang="es-VE" smtClean="0"/>
              <a:t>24/2/2025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FAF563-85D6-4661-B619-40D9C147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BE4C30-DFA7-42E8-AE80-8174EADB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0C34-3FEE-4DCE-B1BF-7DFA73E1FF3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5010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9E0DFB-6508-4DA8-9626-7A680CA55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B3E9A9-CB92-4F0F-A0D4-4A6F1283A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713282-F4A6-438F-AD86-1F85F542B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4DBF3-3FF0-4F81-990F-D32290667CE1}" type="datetimeFigureOut">
              <a:rPr lang="es-VE" smtClean="0"/>
              <a:t>24/2/2025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06F2E4-45E2-4347-9C43-BCCA34327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319757-1F7D-4899-BCF7-59DA8F0BC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F0C34-3FEE-4DCE-B1BF-7DFA73E1FF3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9096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06CDAAD-0650-4AF6-8DA8-360788590A61}"/>
              </a:ext>
            </a:extLst>
          </p:cNvPr>
          <p:cNvCxnSpPr>
            <a:cxnSpLocks/>
          </p:cNvCxnSpPr>
          <p:nvPr/>
        </p:nvCxnSpPr>
        <p:spPr>
          <a:xfrm>
            <a:off x="3683000" y="1363133"/>
            <a:ext cx="0" cy="889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9BD2817-CE63-405D-A5B9-05B901CDE475}"/>
              </a:ext>
            </a:extLst>
          </p:cNvPr>
          <p:cNvCxnSpPr/>
          <p:nvPr/>
        </p:nvCxnSpPr>
        <p:spPr>
          <a:xfrm>
            <a:off x="3674533" y="1363133"/>
            <a:ext cx="379306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EC71026F-E78D-4E69-B96E-65129610A36F}"/>
              </a:ext>
            </a:extLst>
          </p:cNvPr>
          <p:cNvCxnSpPr>
            <a:cxnSpLocks/>
          </p:cNvCxnSpPr>
          <p:nvPr/>
        </p:nvCxnSpPr>
        <p:spPr>
          <a:xfrm>
            <a:off x="7467600" y="1363133"/>
            <a:ext cx="0" cy="889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31E13B7C-F83C-4B85-8CF0-F98514E60910}"/>
              </a:ext>
            </a:extLst>
          </p:cNvPr>
          <p:cNvCxnSpPr/>
          <p:nvPr/>
        </p:nvCxnSpPr>
        <p:spPr>
          <a:xfrm>
            <a:off x="3674533" y="2252133"/>
            <a:ext cx="38015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7857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Intel</dc:creator>
  <cp:lastModifiedBy>Intel</cp:lastModifiedBy>
  <cp:revision>1</cp:revision>
  <dcterms:created xsi:type="dcterms:W3CDTF">2025-02-24T21:58:39Z</dcterms:created>
  <dcterms:modified xsi:type="dcterms:W3CDTF">2025-02-24T21:59:01Z</dcterms:modified>
</cp:coreProperties>
</file>