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439" r:id="rId6"/>
    <p:sldId id="440" r:id="rId7"/>
    <p:sldId id="441" r:id="rId8"/>
    <p:sldId id="442" r:id="rId9"/>
    <p:sldId id="443" r:id="rId10"/>
    <p:sldId id="444" r:id="rId11"/>
    <p:sldId id="262" r:id="rId12"/>
    <p:sldId id="263" r:id="rId13"/>
    <p:sldId id="438" r:id="rId14"/>
    <p:sldId id="446" r:id="rId15"/>
    <p:sldId id="264" r:id="rId16"/>
    <p:sldId id="265" r:id="rId17"/>
    <p:sldId id="268" r:id="rId18"/>
    <p:sldId id="269" r:id="rId19"/>
    <p:sldId id="270" r:id="rId20"/>
    <p:sldId id="445" r:id="rId21"/>
  </p:sldIdLst>
  <p:sldSz cx="9144000" cy="6858000" type="screen4x3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Fn4q3tUytYAbOkRllfCWSweg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0" d="100"/>
          <a:sy n="100" d="100"/>
        </p:scale>
        <p:origin x="8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dbb7c991_0_5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f8dbb7c9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dbb7c99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dbb7c991_2_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f8dbb7c991_2_2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dbb7c99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8dbb7c991_2_1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f8dbb7c991_2_1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dbb7c99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8dbb7c991_2_2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f8dbb7c991_2_27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8dbb7c99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8dbb7c991_2_2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f8dbb7c991_2_27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60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8dbb7c991_0_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f8dbb7c9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dbb7c991_0_4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8dbb7c9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dbb7c991_0_4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8dbb7c9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19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dbb7c991_0_4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8dbb7c9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64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dbb7c991_0_8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f8dbb7c9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dbb7c991_1_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f8dbb7c99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7"/>
          <p:cNvGrpSpPr/>
          <p:nvPr/>
        </p:nvGrpSpPr>
        <p:grpSpPr>
          <a:xfrm>
            <a:off x="0" y="868363"/>
            <a:ext cx="4356100" cy="4633912"/>
            <a:chOff x="-1" y="868398"/>
            <a:chExt cx="4355976" cy="4633217"/>
          </a:xfrm>
        </p:grpSpPr>
        <p:sp>
          <p:nvSpPr>
            <p:cNvPr id="14" name="Google Shape;14;p17"/>
            <p:cNvSpPr/>
            <p:nvPr/>
          </p:nvSpPr>
          <p:spPr>
            <a:xfrm rot="5400000">
              <a:off x="-67218" y="1078422"/>
              <a:ext cx="4490410" cy="4355976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 rot="5400000">
              <a:off x="-47736" y="916134"/>
              <a:ext cx="4248471" cy="415299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7"/>
          <p:cNvSpPr/>
          <p:nvPr/>
        </p:nvSpPr>
        <p:spPr>
          <a:xfrm rot="-5400000">
            <a:off x="4399012" y="-842760"/>
            <a:ext cx="3923411" cy="5593663"/>
          </a:xfrm>
          <a:custGeom>
            <a:avLst/>
            <a:gdLst/>
            <a:ahLst/>
            <a:cxnLst/>
            <a:rect l="l" t="t" r="r" b="b"/>
            <a:pathLst>
              <a:path w="3919583" h="5593663" extrusionOk="0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 rot="-5400000">
            <a:off x="6825055" y="-469057"/>
            <a:ext cx="1874105" cy="2802782"/>
          </a:xfrm>
          <a:custGeom>
            <a:avLst/>
            <a:gdLst/>
            <a:ahLst/>
            <a:cxnLst/>
            <a:rect l="l" t="t" r="r" b="b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" name="Google Shape;18;p17"/>
          <p:cNvSpPr/>
          <p:nvPr/>
        </p:nvSpPr>
        <p:spPr>
          <a:xfrm rot="-5400000">
            <a:off x="7319312" y="360679"/>
            <a:ext cx="1872209" cy="1816159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4363" y="369888"/>
            <a:ext cx="2817812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7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3419475" y="6353175"/>
            <a:ext cx="20891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222250"/>
            <a:ext cx="1366837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/>
          <p:nvPr/>
        </p:nvSpPr>
        <p:spPr>
          <a:xfrm rot="-5400000">
            <a:off x="7004517" y="-797387"/>
            <a:ext cx="1342487" cy="2933821"/>
          </a:xfrm>
          <a:custGeom>
            <a:avLst/>
            <a:gdLst/>
            <a:ahLst/>
            <a:cxnLst/>
            <a:rect l="l" t="t" r="r" b="b"/>
            <a:pathLst>
              <a:path w="2165734" h="4187832" extrusionOk="0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52941"/>
                </a:srgbClr>
              </a:gs>
              <a:gs pos="100000">
                <a:srgbClr val="004D6F">
                  <a:alpha val="5294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" name="Google Shape;25;p18"/>
          <p:cNvSpPr/>
          <p:nvPr/>
        </p:nvSpPr>
        <p:spPr>
          <a:xfrm rot="-5400000">
            <a:off x="8415064" y="-184611"/>
            <a:ext cx="542117" cy="917174"/>
          </a:xfrm>
          <a:custGeom>
            <a:avLst/>
            <a:gdLst/>
            <a:ahLst/>
            <a:cxnLst/>
            <a:rect l="l" t="t" r="r" b="b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" name="Google Shape;26;p18"/>
          <p:cNvSpPr/>
          <p:nvPr/>
        </p:nvSpPr>
        <p:spPr>
          <a:xfrm rot="-5400000">
            <a:off x="8490797" y="9746"/>
            <a:ext cx="623545" cy="684275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7" name="Google Shape;27;p18" descr="S:\serv_com\01_CHARTE-INSA-Rennes\2014\08_Modèles-PPT\Triangle-bas.eps"/>
          <p:cNvPicPr preferRelativeResize="0"/>
          <p:nvPr/>
        </p:nvPicPr>
        <p:blipFill rotWithShape="1">
          <a:blip r:embed="rId3">
            <a:alphaModFix/>
          </a:blip>
          <a:srcRect b="42645"/>
          <a:stretch/>
        </p:blipFill>
        <p:spPr>
          <a:xfrm>
            <a:off x="1619250" y="6615113"/>
            <a:ext cx="1008063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004D6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4D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587F8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87F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37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2225" y="6237288"/>
            <a:ext cx="1495425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dicsemi.com/Products/Low-power-cellular-IoT/What-is-cellular-Io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ma.com/iot/wp-content/uploads/2019/09/Security-Features-of-LTE-M-and-NB-IoT-Networks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3105450" y="2084999"/>
            <a:ext cx="5832900" cy="4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i="1">
                <a:solidFill>
                  <a:schemeClr val="dk1"/>
                </a:solidFill>
              </a:rPr>
              <a:t>IoT </a:t>
            </a:r>
            <a:endParaRPr sz="6600" b="1" i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i="1">
                <a:solidFill>
                  <a:schemeClr val="dk1"/>
                </a:solidFill>
              </a:rPr>
              <a:t>Protocols</a:t>
            </a:r>
            <a:endParaRPr sz="6600" b="1" i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i="1">
                <a:solidFill>
                  <a:schemeClr val="dk1"/>
                </a:solidFill>
              </a:rPr>
              <a:t>M2M-5G</a:t>
            </a:r>
            <a:endParaRPr sz="6000" i="1">
              <a:solidFill>
                <a:schemeClr val="dk1"/>
              </a:solidFill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-1" y="5611200"/>
            <a:ext cx="3418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</a:rPr>
              <a:t>Teo GENEAU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</a:rPr>
              <a:t>Walid KHALED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solidFill>
                  <a:schemeClr val="dk1"/>
                </a:solidFill>
              </a:rPr>
              <a:t>Florian LEON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 err="1">
                <a:solidFill>
                  <a:schemeClr val="dk1"/>
                </a:solidFill>
              </a:rPr>
              <a:t>Yosra</a:t>
            </a:r>
            <a:r>
              <a:rPr lang="fr-FR" sz="1500" dirty="0">
                <a:solidFill>
                  <a:schemeClr val="dk1"/>
                </a:solidFill>
              </a:rPr>
              <a:t> ZEYRI NEMRI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dbb7c991_0_4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f8dbb7c991_0_42"/>
          <p:cNvSpPr txBox="1">
            <a:spLocks noGrp="1"/>
          </p:cNvSpPr>
          <p:nvPr>
            <p:ph type="body" idx="1"/>
          </p:nvPr>
        </p:nvSpPr>
        <p:spPr>
          <a:xfrm>
            <a:off x="213000" y="603164"/>
            <a:ext cx="8718000" cy="5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77" name="Google Shape;77;gf8dbb7c991_0_42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97EE3-39E5-493C-8EE1-8EBAD13E8D31}"/>
              </a:ext>
            </a:extLst>
          </p:cNvPr>
          <p:cNvSpPr txBox="1"/>
          <p:nvPr/>
        </p:nvSpPr>
        <p:spPr>
          <a:xfrm>
            <a:off x="873579" y="1296222"/>
            <a:ext cx="82704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Methods to decrease the energy consumption by MAC layer is: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1) reducing collisions,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2) Sleep Scheduling,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3) power control,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4) Reduce idle listening.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C943E-89E6-1B46-8795-331349ACB3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Google Shape;75;gf8dbb7c991_0_42">
            <a:extLst>
              <a:ext uri="{FF2B5EF4-FFF2-40B4-BE49-F238E27FC236}">
                <a16:creationId xmlns:a16="http://schemas.microsoft.com/office/drawing/2014/main" id="{E177A51B-9E41-7447-88DA-E5C349D8C277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b) MAC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17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dbb7c991_0_8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Img: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https://www.nordicsemi.com/Products/Low-power-cellular-IoT/What-is-cellular-IoT</a:t>
            </a:r>
            <a:r>
              <a:rPr lang="fr-FR"/>
              <a:t> </a:t>
            </a:r>
            <a:endParaRPr/>
          </a:p>
        </p:txBody>
      </p:sp>
      <p:sp>
        <p:nvSpPr>
          <p:cNvPr id="83" name="Google Shape;83;gf8dbb7c991_0_82"/>
          <p:cNvSpPr txBox="1">
            <a:spLocks noGrp="1"/>
          </p:cNvSpPr>
          <p:nvPr>
            <p:ph type="body" idx="2"/>
          </p:nvPr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sz="1400" dirty="0">
                <a:solidFill>
                  <a:srgbClr val="000000"/>
                </a:solidFill>
              </a:rPr>
              <a:t>3) Energy </a:t>
            </a:r>
            <a:r>
              <a:rPr lang="fr-FR" sz="1400" dirty="0" err="1">
                <a:solidFill>
                  <a:srgbClr val="000000"/>
                </a:solidFill>
              </a:rPr>
              <a:t>efficiency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br>
              <a:rPr lang="fr-FR" sz="1400" dirty="0"/>
            </a:br>
            <a:r>
              <a:rPr lang="fr-FR" sz="1400" dirty="0"/>
              <a:t>    a) Power </a:t>
            </a:r>
            <a:r>
              <a:rPr lang="fr-FR" sz="1400" dirty="0" err="1"/>
              <a:t>saving</a:t>
            </a:r>
            <a:r>
              <a:rPr lang="fr-FR" sz="1400" dirty="0"/>
              <a:t> techniques</a:t>
            </a:r>
            <a:endParaRPr dirty="0"/>
          </a:p>
        </p:txBody>
      </p:sp>
      <p:sp>
        <p:nvSpPr>
          <p:cNvPr id="84" name="Google Shape;84;gf8dbb7c991_0_82"/>
          <p:cNvSpPr txBox="1">
            <a:spLocks noGrp="1"/>
          </p:cNvSpPr>
          <p:nvPr>
            <p:ph type="body" idx="1"/>
          </p:nvPr>
        </p:nvSpPr>
        <p:spPr>
          <a:xfrm>
            <a:off x="136950" y="3718190"/>
            <a:ext cx="4359000" cy="2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Power </a:t>
            </a:r>
            <a:r>
              <a:rPr lang="fr-FR" sz="1600" b="1" dirty="0" err="1">
                <a:solidFill>
                  <a:schemeClr val="dk1"/>
                </a:solidFill>
              </a:rPr>
              <a:t>Saving</a:t>
            </a:r>
            <a:r>
              <a:rPr lang="fr-FR" sz="1600" b="1" dirty="0">
                <a:solidFill>
                  <a:schemeClr val="dk1"/>
                </a:solidFill>
              </a:rPr>
              <a:t> Mode: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>
                <a:solidFill>
                  <a:schemeClr val="dk1"/>
                </a:solidFill>
              </a:rPr>
              <a:t>The </a:t>
            </a:r>
            <a:r>
              <a:rPr lang="fr-FR" sz="1600" dirty="0" err="1">
                <a:solidFill>
                  <a:schemeClr val="dk1"/>
                </a:solidFill>
              </a:rPr>
              <a:t>device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enters</a:t>
            </a:r>
            <a:r>
              <a:rPr lang="fr-FR" sz="1600" dirty="0">
                <a:solidFill>
                  <a:schemeClr val="dk1"/>
                </a:solidFill>
              </a:rPr>
              <a:t> a </a:t>
            </a:r>
            <a:r>
              <a:rPr lang="fr-FR" sz="1600" dirty="0" err="1">
                <a:solidFill>
                  <a:schemeClr val="dk1"/>
                </a:solidFill>
              </a:rPr>
              <a:t>deep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sleep</a:t>
            </a:r>
            <a:r>
              <a:rPr lang="fr-FR" sz="1600" dirty="0">
                <a:solidFill>
                  <a:schemeClr val="dk1"/>
                </a:solidFill>
              </a:rPr>
              <a:t> mode </a:t>
            </a:r>
            <a:r>
              <a:rPr lang="fr-FR" sz="1600" dirty="0" err="1">
                <a:solidFill>
                  <a:schemeClr val="dk1"/>
                </a:solidFill>
              </a:rPr>
              <a:t>where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it</a:t>
            </a:r>
            <a:r>
              <a:rPr lang="fr-FR" sz="1600" dirty="0">
                <a:solidFill>
                  <a:schemeClr val="dk1"/>
                </a:solidFill>
              </a:rPr>
              <a:t> can </a:t>
            </a:r>
            <a:r>
              <a:rPr lang="fr-FR" sz="1600" dirty="0" err="1">
                <a:solidFill>
                  <a:schemeClr val="dk1"/>
                </a:solidFill>
              </a:rPr>
              <a:t>only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send</a:t>
            </a:r>
            <a:r>
              <a:rPr lang="fr-FR" sz="1600" dirty="0">
                <a:solidFill>
                  <a:schemeClr val="dk1"/>
                </a:solidFill>
              </a:rPr>
              <a:t> data</a:t>
            </a: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>
                <a:solidFill>
                  <a:schemeClr val="dk1"/>
                </a:solidFill>
              </a:rPr>
              <a:t>The sleeping time </a:t>
            </a:r>
            <a:r>
              <a:rPr lang="fr-FR" sz="1600" dirty="0" err="1">
                <a:solidFill>
                  <a:schemeClr val="dk1"/>
                </a:solidFill>
              </a:rPr>
              <a:t>vary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from</a:t>
            </a:r>
            <a:r>
              <a:rPr lang="fr-FR" sz="1600" dirty="0">
                <a:solidFill>
                  <a:schemeClr val="dk1"/>
                </a:solidFill>
              </a:rPr>
              <a:t> 4 </a:t>
            </a:r>
            <a:r>
              <a:rPr lang="fr-FR" sz="1600" dirty="0" err="1">
                <a:solidFill>
                  <a:schemeClr val="dk1"/>
                </a:solidFill>
              </a:rPr>
              <a:t>hours</a:t>
            </a:r>
            <a:r>
              <a:rPr lang="fr-FR" sz="1600" dirty="0">
                <a:solidFill>
                  <a:schemeClr val="dk1"/>
                </a:solidFill>
              </a:rPr>
              <a:t> to 412 </a:t>
            </a:r>
            <a:r>
              <a:rPr lang="fr-FR" sz="1600" dirty="0" err="1">
                <a:solidFill>
                  <a:schemeClr val="dk1"/>
                </a:solidFill>
              </a:rPr>
              <a:t>days</a:t>
            </a: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 err="1">
                <a:solidFill>
                  <a:schemeClr val="dk1"/>
                </a:solidFill>
              </a:rPr>
              <a:t>Only</a:t>
            </a:r>
            <a:r>
              <a:rPr lang="fr-FR" sz="1600" dirty="0">
                <a:solidFill>
                  <a:schemeClr val="dk1"/>
                </a:solidFill>
              </a:rPr>
              <a:t> wakes up if </a:t>
            </a:r>
            <a:r>
              <a:rPr lang="fr-FR" sz="1600" dirty="0" err="1">
                <a:solidFill>
                  <a:schemeClr val="dk1"/>
                </a:solidFill>
              </a:rPr>
              <a:t>it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needs</a:t>
            </a:r>
            <a:r>
              <a:rPr lang="fr-FR" sz="1600" dirty="0">
                <a:solidFill>
                  <a:schemeClr val="dk1"/>
                </a:solidFill>
              </a:rPr>
              <a:t> to </a:t>
            </a:r>
            <a:r>
              <a:rPr lang="fr-FR" sz="1600" dirty="0" err="1">
                <a:solidFill>
                  <a:schemeClr val="dk1"/>
                </a:solidFill>
              </a:rPr>
              <a:t>send</a:t>
            </a:r>
            <a:r>
              <a:rPr lang="fr-FR" sz="1600" dirty="0">
                <a:solidFill>
                  <a:schemeClr val="dk1"/>
                </a:solidFill>
              </a:rPr>
              <a:t> data or if the </a:t>
            </a:r>
            <a:r>
              <a:rPr lang="fr-FR" sz="1600" dirty="0" err="1">
                <a:solidFill>
                  <a:schemeClr val="dk1"/>
                </a:solidFill>
              </a:rPr>
              <a:t>pre-defined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timer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expired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85" name="Google Shape;85;gf8dbb7c991_0_82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86" name="Google Shape;86;gf8dbb7c991_0_82"/>
          <p:cNvPicPr preferRelativeResize="0"/>
          <p:nvPr/>
        </p:nvPicPr>
        <p:blipFill rotWithShape="1">
          <a:blip r:embed="rId4">
            <a:alphaModFix/>
          </a:blip>
          <a:srcRect l="1991" r="3195" b="10570"/>
          <a:stretch/>
        </p:blipFill>
        <p:spPr>
          <a:xfrm>
            <a:off x="-19950" y="773400"/>
            <a:ext cx="9183875" cy="27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f8dbb7c991_0_82"/>
          <p:cNvSpPr txBox="1">
            <a:spLocks noGrp="1"/>
          </p:cNvSpPr>
          <p:nvPr>
            <p:ph type="body" idx="2"/>
          </p:nvPr>
        </p:nvSpPr>
        <p:spPr>
          <a:xfrm>
            <a:off x="4648050" y="3741400"/>
            <a:ext cx="4359000" cy="27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1" dirty="0">
                <a:solidFill>
                  <a:schemeClr val="dk1"/>
                </a:solidFill>
              </a:rPr>
              <a:t>Extended </a:t>
            </a:r>
            <a:r>
              <a:rPr lang="fr-FR" sz="1600" b="1" dirty="0" err="1">
                <a:solidFill>
                  <a:schemeClr val="dk1"/>
                </a:solidFill>
              </a:rPr>
              <a:t>Discontinuous</a:t>
            </a:r>
            <a:r>
              <a:rPr lang="fr-FR" sz="1600" b="1" dirty="0">
                <a:solidFill>
                  <a:schemeClr val="dk1"/>
                </a:solidFill>
              </a:rPr>
              <a:t> </a:t>
            </a:r>
            <a:r>
              <a:rPr lang="fr-FR" sz="1600" b="1" dirty="0" err="1">
                <a:solidFill>
                  <a:schemeClr val="dk1"/>
                </a:solidFill>
              </a:rPr>
              <a:t>Reception</a:t>
            </a:r>
            <a:r>
              <a:rPr lang="fr-FR" sz="1600" b="1" dirty="0">
                <a:solidFill>
                  <a:schemeClr val="dk1"/>
                </a:solidFill>
              </a:rPr>
              <a:t>: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 err="1">
                <a:solidFill>
                  <a:schemeClr val="dk1"/>
                </a:solidFill>
              </a:rPr>
              <a:t>Extend</a:t>
            </a:r>
            <a:r>
              <a:rPr lang="fr-FR" sz="1600" dirty="0">
                <a:solidFill>
                  <a:schemeClr val="dk1"/>
                </a:solidFill>
              </a:rPr>
              <a:t> the paging monitoring </a:t>
            </a:r>
            <a:r>
              <a:rPr lang="fr-FR" sz="1600" dirty="0" err="1">
                <a:solidFill>
                  <a:schemeClr val="dk1"/>
                </a:solidFill>
              </a:rPr>
              <a:t>intervals</a:t>
            </a:r>
            <a:r>
              <a:rPr lang="fr-FR" sz="1600" dirty="0">
                <a:solidFill>
                  <a:schemeClr val="dk1"/>
                </a:solidFill>
              </a:rPr>
              <a:t> by a few seconds/minutes</a:t>
            </a: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 err="1">
                <a:solidFill>
                  <a:schemeClr val="dk1"/>
                </a:solidFill>
              </a:rPr>
              <a:t>We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tolerate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that</a:t>
            </a:r>
            <a:r>
              <a:rPr lang="fr-FR" sz="1600" dirty="0">
                <a:solidFill>
                  <a:schemeClr val="dk1"/>
                </a:solidFill>
              </a:rPr>
              <a:t> the </a:t>
            </a:r>
            <a:r>
              <a:rPr lang="fr-FR" sz="1600" dirty="0" err="1">
                <a:solidFill>
                  <a:schemeClr val="dk1"/>
                </a:solidFill>
              </a:rPr>
              <a:t>device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will</a:t>
            </a:r>
            <a:r>
              <a:rPr lang="fr-FR" sz="1600" dirty="0">
                <a:solidFill>
                  <a:schemeClr val="dk1"/>
                </a:solidFill>
              </a:rPr>
              <a:t> not </a:t>
            </a:r>
            <a:r>
              <a:rPr lang="fr-FR" sz="1600" dirty="0" err="1">
                <a:solidFill>
                  <a:schemeClr val="dk1"/>
                </a:solidFill>
              </a:rPr>
              <a:t>be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reachable</a:t>
            </a:r>
            <a:r>
              <a:rPr lang="fr-FR" sz="1600" dirty="0">
                <a:solidFill>
                  <a:schemeClr val="dk1"/>
                </a:solidFill>
              </a:rPr>
              <a:t> for a few minutes</a:t>
            </a:r>
            <a:endParaRPr sz="1600" dirty="0">
              <a:solidFill>
                <a:schemeClr val="dk1"/>
              </a:solidFill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 dirty="0">
                <a:solidFill>
                  <a:schemeClr val="dk1"/>
                </a:solidFill>
              </a:rPr>
              <a:t>The sleeping time </a:t>
            </a:r>
            <a:r>
              <a:rPr lang="fr-FR" sz="1600" dirty="0" err="1">
                <a:solidFill>
                  <a:schemeClr val="dk1"/>
                </a:solidFill>
              </a:rPr>
              <a:t>vary</a:t>
            </a:r>
            <a:r>
              <a:rPr lang="fr-FR" sz="1600" dirty="0">
                <a:solidFill>
                  <a:schemeClr val="dk1"/>
                </a:solidFill>
              </a:rPr>
              <a:t> </a:t>
            </a:r>
            <a:r>
              <a:rPr lang="fr-FR" sz="1600" dirty="0" err="1">
                <a:solidFill>
                  <a:schemeClr val="dk1"/>
                </a:solidFill>
              </a:rPr>
              <a:t>from</a:t>
            </a:r>
            <a:r>
              <a:rPr lang="fr-FR" sz="1600" dirty="0">
                <a:solidFill>
                  <a:schemeClr val="dk1"/>
                </a:solidFill>
              </a:rPr>
              <a:t> 5 seconds to 43 minutes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dbb7c991_1_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f8dbb7c991_1_2"/>
          <p:cNvSpPr txBox="1">
            <a:spLocks noGrp="1"/>
          </p:cNvSpPr>
          <p:nvPr>
            <p:ph type="body" idx="2"/>
          </p:nvPr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sz="1400" dirty="0">
                <a:solidFill>
                  <a:srgbClr val="000000"/>
                </a:solidFill>
              </a:rPr>
              <a:t>3) Energy </a:t>
            </a:r>
            <a:r>
              <a:rPr lang="fr-FR" sz="1400" dirty="0" err="1">
                <a:solidFill>
                  <a:srgbClr val="000000"/>
                </a:solidFill>
              </a:rPr>
              <a:t>efficiency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br>
              <a:rPr lang="fr-FR" sz="1400" dirty="0"/>
            </a:br>
            <a:r>
              <a:rPr lang="fr-FR" sz="1400" dirty="0"/>
              <a:t>    b) Computation</a:t>
            </a:r>
            <a:endParaRPr dirty="0"/>
          </a:p>
        </p:txBody>
      </p:sp>
      <p:sp>
        <p:nvSpPr>
          <p:cNvPr id="94" name="Google Shape;94;gf8dbb7c991_1_2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95" name="Google Shape;95;gf8dbb7c991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88" y="826822"/>
            <a:ext cx="6472626" cy="20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8dbb7c991_1_2"/>
          <p:cNvSpPr txBox="1">
            <a:spLocks noGrp="1"/>
          </p:cNvSpPr>
          <p:nvPr>
            <p:ph type="body" idx="1"/>
          </p:nvPr>
        </p:nvSpPr>
        <p:spPr>
          <a:xfrm>
            <a:off x="1335700" y="2914150"/>
            <a:ext cx="6429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</a:rPr>
              <a:t>Average power consumption of LTE-m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gf8dbb7c991_1_2"/>
          <p:cNvSpPr/>
          <p:nvPr/>
        </p:nvSpPr>
        <p:spPr>
          <a:xfrm>
            <a:off x="1477075" y="962775"/>
            <a:ext cx="5896200" cy="302700"/>
          </a:xfrm>
          <a:prstGeom prst="rect">
            <a:avLst/>
          </a:prstGeom>
          <a:solidFill>
            <a:srgbClr val="FFFF00">
              <a:alpha val="4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f8dbb7c991_1_2"/>
          <p:cNvSpPr txBox="1">
            <a:spLocks noGrp="1"/>
          </p:cNvSpPr>
          <p:nvPr>
            <p:ph type="body" idx="2"/>
          </p:nvPr>
        </p:nvSpPr>
        <p:spPr>
          <a:xfrm>
            <a:off x="3223825" y="3992975"/>
            <a:ext cx="2402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</a:rPr>
              <a:t>Average network capacity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" name="Google Shape;99;gf8dbb7c991_1_2"/>
          <p:cNvSpPr txBox="1">
            <a:spLocks noGrp="1"/>
          </p:cNvSpPr>
          <p:nvPr>
            <p:ph type="body" idx="3"/>
          </p:nvPr>
        </p:nvSpPr>
        <p:spPr>
          <a:xfrm>
            <a:off x="3258475" y="3278350"/>
            <a:ext cx="23334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i="1">
                <a:solidFill>
                  <a:schemeClr val="dk1"/>
                </a:solidFill>
              </a:rPr>
              <a:t>1 MB/s</a:t>
            </a:r>
            <a:endParaRPr sz="4800" b="1" i="1">
              <a:solidFill>
                <a:schemeClr val="dk1"/>
              </a:solidFill>
            </a:endParaRPr>
          </a:p>
        </p:txBody>
      </p:sp>
      <p:sp>
        <p:nvSpPr>
          <p:cNvPr id="100" name="Google Shape;100;gf8dbb7c991_1_2"/>
          <p:cNvSpPr txBox="1">
            <a:spLocks noGrp="1"/>
          </p:cNvSpPr>
          <p:nvPr>
            <p:ph type="body" idx="4"/>
          </p:nvPr>
        </p:nvSpPr>
        <p:spPr>
          <a:xfrm>
            <a:off x="873375" y="5278413"/>
            <a:ext cx="2402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</a:rPr>
              <a:t>Formula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" name="Google Shape;101;gf8dbb7c991_1_2"/>
          <p:cNvSpPr txBox="1">
            <a:spLocks noGrp="1"/>
          </p:cNvSpPr>
          <p:nvPr>
            <p:ph type="body" idx="5"/>
          </p:nvPr>
        </p:nvSpPr>
        <p:spPr>
          <a:xfrm>
            <a:off x="5591875" y="4595363"/>
            <a:ext cx="33843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i="1">
                <a:solidFill>
                  <a:schemeClr val="dk2"/>
                </a:solidFill>
              </a:rPr>
              <a:t>500 µJ/bit</a:t>
            </a:r>
            <a:endParaRPr sz="4800" b="1" i="1">
              <a:solidFill>
                <a:schemeClr val="dk2"/>
              </a:solidFill>
            </a:endParaRPr>
          </a:p>
        </p:txBody>
      </p:sp>
      <p:sp>
        <p:nvSpPr>
          <p:cNvPr id="102" name="Google Shape;102;gf8dbb7c991_1_2"/>
          <p:cNvSpPr/>
          <p:nvPr/>
        </p:nvSpPr>
        <p:spPr>
          <a:xfrm>
            <a:off x="4540900" y="4801475"/>
            <a:ext cx="11847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gf8dbb7c991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75" y="4697676"/>
            <a:ext cx="4257814" cy="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4C544BB-79C0-45E7-B573-1069DF11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32" y="4514130"/>
            <a:ext cx="8424936" cy="4687739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Data over NAS (</a:t>
            </a:r>
            <a:r>
              <a:rPr lang="en-US" dirty="0" err="1"/>
              <a:t>DoNAS</a:t>
            </a:r>
            <a:r>
              <a:rPr lang="en-US" dirty="0"/>
              <a:t>) is a control plane cellular IoT </a:t>
            </a:r>
            <a:r>
              <a:rPr lang="en-US" dirty="0" err="1"/>
              <a:t>optimisation</a:t>
            </a:r>
            <a:r>
              <a:rPr lang="en-US" dirty="0"/>
              <a:t> that allows the network to transport user data within </a:t>
            </a:r>
            <a:r>
              <a:rPr lang="en-US" dirty="0" err="1"/>
              <a:t>signalling</a:t>
            </a:r>
            <a:r>
              <a:rPr lang="en-US" dirty="0"/>
              <a:t> messages. This feature transports user data or SMS messages via the MME (mobility management entity) by encapsulating them in NAS (non-access stratum) </a:t>
            </a:r>
            <a:r>
              <a:rPr lang="en-US" dirty="0" err="1"/>
              <a:t>signalling</a:t>
            </a:r>
            <a:r>
              <a:rPr lang="en-US" dirty="0"/>
              <a:t>. 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65DABA-5FB5-46B2-8704-2D09DAA5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DDFD7-5255-4192-9E39-4F8E874E0F8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/>
            <a:r>
              <a:rPr lang="fr-FR" dirty="0"/>
              <a:t>Security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93C7A-3C9A-4275-9088-2BCABC41E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438562-A400-455B-ABBD-72B413A4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8" y="1340559"/>
            <a:ext cx="7745929" cy="30204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3FA6834-6F20-4B6F-94FF-49AAB046AF58}"/>
              </a:ext>
            </a:extLst>
          </p:cNvPr>
          <p:cNvSpPr txBox="1"/>
          <p:nvPr/>
        </p:nvSpPr>
        <p:spPr>
          <a:xfrm>
            <a:off x="576428" y="8583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1) </a:t>
            </a:r>
            <a:r>
              <a:rPr lang="en-US" sz="1800" b="1" dirty="0" err="1"/>
              <a:t>DoNAS</a:t>
            </a:r>
            <a:endParaRPr lang="fr-FR" sz="18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4E622A-B7E3-4E57-9639-FBCACF4DE605}"/>
              </a:ext>
            </a:extLst>
          </p:cNvPr>
          <p:cNvSpPr txBox="1"/>
          <p:nvPr/>
        </p:nvSpPr>
        <p:spPr>
          <a:xfrm>
            <a:off x="3838583" y="6344397"/>
            <a:ext cx="4119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hlinkClick r:id="rId3"/>
              </a:rPr>
              <a:t>Security-Features-of-LTE-M-and-NB-IoT-Networks.pdf (gsma.com)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2873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6B9E4F0-2E72-4C81-86B3-AB6F7681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B134B-4096-46C8-ADDD-71018756BF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4) Security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A14B9D-88AD-4513-BDBD-C8CADA333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574E94-59CD-4D37-92CE-202756C2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29" y="2166308"/>
            <a:ext cx="5443713" cy="2960019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D996FE-D85F-40F7-B3C2-3A6F616F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54" y="1191079"/>
            <a:ext cx="5037999" cy="4687739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1) Transport data using a point-to-point (</a:t>
            </a:r>
            <a:r>
              <a:rPr lang="en-US" dirty="0" err="1"/>
              <a:t>PtP</a:t>
            </a:r>
            <a:r>
              <a:rPr lang="en-US" dirty="0"/>
              <a:t>) 5G interface tunnel to the application server. This means that the device can only communicate with the pre-defined application server, making the communications link more secure by restricting the destination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2) Transport data using the service capability exposure function (SCEF). The SCEF provides a means to securely expose service and network capabilities through network application programming interfaces (APIs)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CC6D3B-33AC-4455-B720-B6087456F1E5}"/>
              </a:ext>
            </a:extLst>
          </p:cNvPr>
          <p:cNvSpPr txBox="1"/>
          <p:nvPr/>
        </p:nvSpPr>
        <p:spPr>
          <a:xfrm>
            <a:off x="279253" y="7078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2) Non-IP Data Delivery (NIDD)</a:t>
            </a:r>
          </a:p>
        </p:txBody>
      </p:sp>
    </p:spTree>
    <p:extLst>
      <p:ext uri="{BB962C8B-B14F-4D97-AF65-F5344CB8AC3E}">
        <p14:creationId xmlns:p14="http://schemas.microsoft.com/office/powerpoint/2010/main" val="68498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dbb7c991_0_56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f8dbb7c991_0_56"/>
          <p:cNvSpPr txBox="1">
            <a:spLocks noGrp="1"/>
          </p:cNvSpPr>
          <p:nvPr>
            <p:ph type="body" idx="2"/>
          </p:nvPr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sz="1400">
                <a:solidFill>
                  <a:srgbClr val="000000"/>
                </a:solidFill>
              </a:rPr>
              <a:t>4) Security </a:t>
            </a:r>
            <a:br>
              <a:rPr lang="fr-FR" sz="1400"/>
            </a:br>
            <a:r>
              <a:rPr lang="fr-FR" sz="1400"/>
              <a:t> </a:t>
            </a:r>
            <a:endParaRPr/>
          </a:p>
        </p:txBody>
      </p:sp>
      <p:sp>
        <p:nvSpPr>
          <p:cNvPr id="110" name="Google Shape;110;gf8dbb7c991_0_56"/>
          <p:cNvSpPr txBox="1">
            <a:spLocks noGrp="1"/>
          </p:cNvSpPr>
          <p:nvPr>
            <p:ph type="body" idx="1"/>
          </p:nvPr>
        </p:nvSpPr>
        <p:spPr>
          <a:xfrm>
            <a:off x="213000" y="603175"/>
            <a:ext cx="87180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/>
              <a:t>Security fundamentals</a:t>
            </a:r>
            <a:endParaRPr sz="1800" b="1"/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/>
              <a:t>Confidentiality</a:t>
            </a:r>
            <a:endParaRPr sz="1800" b="1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/>
              <a:t>Confidentiality consists essentially in keeping information secret from unauthorized third parties. An integrated network should not disclose data neighboring networks or adversaries </a:t>
            </a:r>
            <a:endParaRPr sz="1800">
              <a:solidFill>
                <a:srgbClr val="FF0000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/>
              <a:t>Integrity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/>
              <a:t>Integrity means that the data produced and consumed by the network must not be modified in a malicious manner. This is a mandatory property</a:t>
            </a:r>
            <a:endParaRPr sz="1800">
              <a:solidFill>
                <a:srgbClr val="FF0000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/>
              <a:t>Availability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/>
              <a:t>Availability implies that the users of an integrated network must be able to access its services when needed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 b="1"/>
              <a:t>   Freshness</a:t>
            </a:r>
            <a:endParaRPr sz="18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/>
              <a:t>Freshness means that the data must be recent in order to allow protection of old messages. This is an important security requirement to ensure that no message has been replayed</a:t>
            </a:r>
            <a:endParaRPr sz="1800" b="1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</p:txBody>
      </p:sp>
      <p:sp>
        <p:nvSpPr>
          <p:cNvPr id="111" name="Google Shape;111;gf8dbb7c991_0_56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dbb7c991_2_2"/>
          <p:cNvSpPr txBox="1">
            <a:spLocks noGrp="1"/>
          </p:cNvSpPr>
          <p:nvPr>
            <p:ph type="body" idx="1"/>
          </p:nvPr>
        </p:nvSpPr>
        <p:spPr>
          <a:xfrm>
            <a:off x="228900" y="623500"/>
            <a:ext cx="6215400" cy="59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r>
              <a:rPr lang="fr-FR" sz="1800"/>
              <a:t>	Causes of security failures 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-FR" sz="1800" b="0">
                <a:solidFill>
                  <a:srgbClr val="000000"/>
                </a:solidFill>
              </a:rPr>
              <a:t>Since the communication standards and protocols are the same, the same hacking methods are applied.</a:t>
            </a:r>
            <a:endParaRPr sz="1800" b="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-FR" sz="1800" b="0">
                <a:solidFill>
                  <a:srgbClr val="000000"/>
                </a:solidFill>
              </a:rPr>
              <a:t>Machines are also connected                                                                         to the Internet, an open door for remote attacks.</a:t>
            </a:r>
            <a:endParaRPr sz="1800" b="0">
              <a:solidFill>
                <a:srgbClr val="000000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fr-FR" sz="1800" b="0">
                <a:solidFill>
                  <a:srgbClr val="000000"/>
                </a:solidFill>
              </a:rPr>
              <a:t>The machines operate autonomously in the field 24 hours a day, 7 days a week. It's much harder to quickly detect an attack and even harder (and more expensive) to physically access devices to fix them.</a:t>
            </a:r>
            <a:endParaRPr sz="1800" b="0">
              <a:solidFill>
                <a:srgbClr val="000000"/>
              </a:solidFill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fr-FR" sz="1800" b="0">
                <a:solidFill>
                  <a:srgbClr val="000000"/>
                </a:solidFill>
              </a:rPr>
              <a:t>The nature of M2M deployments introduces a number of unique security vulnerabilities such as physical attacks, theft and tampering of the M2M device, core network attacks, compromise of credentials, user data and identity privacy attacks, etc</a:t>
            </a:r>
            <a:endParaRPr sz="1800" b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8" name="Google Shape;118;gf8dbb7c991_2_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f8dbb7c991_2_2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>
                <a:solidFill>
                  <a:srgbClr val="000000"/>
                </a:solidFill>
              </a:rPr>
              <a:t>4) Security </a:t>
            </a:r>
            <a:br>
              <a:rPr lang="fr-FR" sz="1400"/>
            </a:br>
            <a:r>
              <a:rPr lang="fr-FR" sz="1400"/>
              <a:t> </a:t>
            </a:r>
            <a:endParaRPr/>
          </a:p>
        </p:txBody>
      </p:sp>
      <p:sp>
        <p:nvSpPr>
          <p:cNvPr id="120" name="Google Shape;120;gf8dbb7c991_2_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pic>
        <p:nvPicPr>
          <p:cNvPr id="121" name="Google Shape;121;gf8dbb7c991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499" y="1372401"/>
            <a:ext cx="2516951" cy="24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9;gf8dbb7c991_0_63">
            <a:extLst>
              <a:ext uri="{FF2B5EF4-FFF2-40B4-BE49-F238E27FC236}">
                <a16:creationId xmlns:a16="http://schemas.microsoft.com/office/drawing/2014/main" id="{30E537BF-4F96-4482-8342-A3FD91A8AC27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16</a:t>
            </a:fld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dbb7c991_2_16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8dbb7c991_2_16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dirty="0"/>
              <a:t>6) </a:t>
            </a:r>
            <a:r>
              <a:rPr lang="fr-FR" dirty="0" err="1"/>
              <a:t>Advantages</a:t>
            </a:r>
            <a:r>
              <a:rPr lang="fr-FR" dirty="0"/>
              <a:t> and </a:t>
            </a:r>
            <a:r>
              <a:rPr lang="fr-FR" dirty="0" err="1"/>
              <a:t>disadvantages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45" name="Google Shape;145;gf8dbb7c991_2_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pic>
        <p:nvPicPr>
          <p:cNvPr id="146" name="Google Shape;146;gf8dbb7c991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1123550"/>
            <a:ext cx="8635425" cy="50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9;gf8dbb7c991_0_63">
            <a:extLst>
              <a:ext uri="{FF2B5EF4-FFF2-40B4-BE49-F238E27FC236}">
                <a16:creationId xmlns:a16="http://schemas.microsoft.com/office/drawing/2014/main" id="{9848CAC9-7481-48D6-95D2-D517806F2F2B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5" name="Google Shape;129;gf8dbb7c991_0_63">
            <a:extLst>
              <a:ext uri="{FF2B5EF4-FFF2-40B4-BE49-F238E27FC236}">
                <a16:creationId xmlns:a16="http://schemas.microsoft.com/office/drawing/2014/main" id="{F644866E-B337-42F6-986C-5777A4493985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18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B6DE5B-F202-414F-B7B5-CB5D89A5A9BA}"/>
              </a:ext>
            </a:extLst>
          </p:cNvPr>
          <p:cNvSpPr txBox="1"/>
          <p:nvPr/>
        </p:nvSpPr>
        <p:spPr>
          <a:xfrm>
            <a:off x="770151" y="1635314"/>
            <a:ext cx="76036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There </a:t>
            </a:r>
            <a:r>
              <a:rPr lang="fr-FR" sz="2800" dirty="0" err="1"/>
              <a:t>is</a:t>
            </a:r>
            <a:r>
              <a:rPr lang="fr-FR" sz="2800" dirty="0"/>
              <a:t> a compromise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r>
              <a:rPr lang="fr-FR" sz="2800" dirty="0"/>
              <a:t>, and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depends</a:t>
            </a:r>
            <a:r>
              <a:rPr lang="fr-FR" sz="2800" dirty="0"/>
              <a:t> on the application in question, if </a:t>
            </a:r>
            <a:r>
              <a:rPr lang="fr-FR" sz="2800" dirty="0" err="1"/>
              <a:t>we</a:t>
            </a:r>
            <a:r>
              <a:rPr lang="fr-FR" sz="2800" dirty="0"/>
              <a:t> want to </a:t>
            </a:r>
            <a:r>
              <a:rPr lang="fr-FR" sz="2800" dirty="0" err="1"/>
              <a:t>give</a:t>
            </a:r>
            <a:r>
              <a:rPr lang="fr-FR" sz="2800" dirty="0"/>
              <a:t> </a:t>
            </a:r>
            <a:r>
              <a:rPr lang="fr-FR" sz="2800" dirty="0" err="1"/>
              <a:t>priority</a:t>
            </a:r>
            <a:r>
              <a:rPr lang="fr-FR" sz="2800" dirty="0"/>
              <a:t> to the scope, </a:t>
            </a:r>
            <a:r>
              <a:rPr lang="fr-FR" sz="2800" dirty="0" err="1"/>
              <a:t>security</a:t>
            </a:r>
            <a:r>
              <a:rPr lang="fr-FR" sz="2800" dirty="0"/>
              <a:t> or the flow rate.</a:t>
            </a:r>
          </a:p>
          <a:p>
            <a:pPr algn="just"/>
            <a:endParaRPr lang="fr-FR" sz="2800" dirty="0"/>
          </a:p>
          <a:p>
            <a:pPr algn="just"/>
            <a:r>
              <a:rPr lang="en-US" sz="2800" dirty="0"/>
              <a:t>M2M is the right choice for an application that requires high throughput and wide range</a:t>
            </a:r>
            <a:endParaRPr lang="fr-FR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dbb7c991_2_27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8dbb7c991_2_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5" name="Google Shape;129;gf8dbb7c991_0_63">
            <a:extLst>
              <a:ext uri="{FF2B5EF4-FFF2-40B4-BE49-F238E27FC236}">
                <a16:creationId xmlns:a16="http://schemas.microsoft.com/office/drawing/2014/main" id="{6133B0EF-FD6C-46C5-B527-69FB59260D56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19</a:t>
            </a:fld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AB3A64-397E-F348-8916-774B702C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33" y="588579"/>
            <a:ext cx="8424936" cy="5843752"/>
          </a:xfrm>
        </p:spPr>
        <p:txBody>
          <a:bodyPr numCol="2"/>
          <a:lstStyle/>
          <a:p>
            <a:pPr marL="127000" indent="0">
              <a:buNone/>
            </a:pPr>
            <a:r>
              <a:rPr lang="en-US" sz="800" b="0" dirty="0"/>
              <a:t>[1] A. </a:t>
            </a:r>
            <a:r>
              <a:rPr lang="en-US" sz="800" b="0" dirty="0" err="1"/>
              <a:t>Talaminos</a:t>
            </a:r>
            <a:r>
              <a:rPr lang="en-US" sz="800" b="0" dirty="0"/>
              <a:t>-Barroso, M. A. Estudillo-Valderrama, L. M. </a:t>
            </a:r>
            <a:r>
              <a:rPr lang="en-US" sz="800" b="0" dirty="0" err="1"/>
              <a:t>Roa</a:t>
            </a:r>
            <a:r>
              <a:rPr lang="en-US" sz="800" b="0" dirty="0"/>
              <a:t>, J. Reina-</a:t>
            </a:r>
            <a:r>
              <a:rPr lang="en-US" sz="800" b="0" dirty="0" err="1"/>
              <a:t>Tosina</a:t>
            </a:r>
            <a:r>
              <a:rPr lang="en-US" sz="800" b="0" dirty="0"/>
              <a:t>, et F. Ortega-Ruiz, « A Machine-to-Machine protocol benchmark for eHealth applications – Use case: Respiratory rehabilitation », </a:t>
            </a:r>
            <a:r>
              <a:rPr lang="en-US" sz="800" b="0" i="1" dirty="0"/>
              <a:t>Computer Methods and Programs in Biomedicine</a:t>
            </a:r>
            <a:r>
              <a:rPr lang="en-US" sz="800" b="0" dirty="0"/>
              <a:t>, vol. 129, p. 1‑11, </a:t>
            </a:r>
            <a:r>
              <a:rPr lang="en-US" sz="800" b="0" dirty="0" err="1"/>
              <a:t>juin</a:t>
            </a:r>
            <a:r>
              <a:rPr lang="en-US" sz="800" b="0" dirty="0"/>
              <a:t> 2016, </a:t>
            </a:r>
            <a:r>
              <a:rPr lang="en-US" sz="800" b="0" dirty="0" err="1"/>
              <a:t>doi</a:t>
            </a:r>
            <a:r>
              <a:rPr lang="en-US" sz="800" b="0" dirty="0"/>
              <a:t>: 10.1016/j.cmpb.2016.03.004. 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[2] « What is Machine-to-Machine (M2M)? », </a:t>
            </a:r>
            <a:r>
              <a:rPr lang="en-US" sz="800" b="0" i="1" dirty="0"/>
              <a:t>IoT Agenda</a:t>
            </a:r>
            <a:r>
              <a:rPr lang="en-US" sz="800" b="0" dirty="0"/>
              <a:t>.  </a:t>
            </a:r>
            <a:r>
              <a:rPr lang="fr-FR" sz="800" b="0" dirty="0"/>
              <a:t>[Online]. Disponible sur: https://</a:t>
            </a:r>
            <a:r>
              <a:rPr lang="fr-FR" sz="800" b="0" dirty="0" err="1"/>
              <a:t>internetofthingsagenda.techtarget.com</a:t>
            </a:r>
            <a:r>
              <a:rPr lang="fr-FR" sz="800" b="0" dirty="0"/>
              <a:t>/</a:t>
            </a:r>
            <a:r>
              <a:rPr lang="fr-FR" sz="800" b="0" dirty="0" err="1"/>
              <a:t>definition</a:t>
            </a:r>
            <a:r>
              <a:rPr lang="fr-FR" sz="800" b="0" dirty="0"/>
              <a:t>/machine-to-machine-M2M. </a:t>
            </a:r>
            <a:r>
              <a:rPr lang="en-US" sz="800" b="0" dirty="0"/>
              <a:t>[</a:t>
            </a:r>
            <a:r>
              <a:rPr lang="en-US" sz="800" b="0" dirty="0" err="1"/>
              <a:t>Consulté</a:t>
            </a:r>
            <a:r>
              <a:rPr lang="en-US" sz="800" b="0" dirty="0"/>
              <a:t> le: 17-oct-2021]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[3] B. Ray, « What is M2M? [2018 Update] ».  [Online]. </a:t>
            </a:r>
            <a:r>
              <a:rPr lang="fr-FR" sz="800" b="0" dirty="0"/>
              <a:t>Disponible sur: https://</a:t>
            </a:r>
            <a:r>
              <a:rPr lang="fr-FR" sz="800" b="0" dirty="0" err="1"/>
              <a:t>www.link-labs.com</a:t>
            </a:r>
            <a:r>
              <a:rPr lang="fr-FR" sz="800" b="0" dirty="0"/>
              <a:t>/blog/what-is-m2m. </a:t>
            </a:r>
            <a:r>
              <a:rPr lang="en-US" sz="800" b="0" dirty="0"/>
              <a:t>[</a:t>
            </a:r>
            <a:r>
              <a:rPr lang="en-US" sz="800" b="0" dirty="0" err="1"/>
              <a:t>Consulté</a:t>
            </a:r>
            <a:r>
              <a:rPr lang="en-US" sz="800" b="0" dirty="0"/>
              <a:t> le: 17-oct-2021]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[4] M. </a:t>
            </a:r>
            <a:r>
              <a:rPr lang="en-US" sz="800" b="0" dirty="0" err="1"/>
              <a:t>Ptiček</a:t>
            </a:r>
            <a:r>
              <a:rPr lang="en-US" sz="800" b="0" dirty="0"/>
              <a:t>, V. </a:t>
            </a:r>
            <a:r>
              <a:rPr lang="en-US" sz="800" b="0" dirty="0" err="1"/>
              <a:t>Cackovic</a:t>
            </a:r>
            <a:r>
              <a:rPr lang="en-US" sz="800" b="0" dirty="0"/>
              <a:t>, M. </a:t>
            </a:r>
            <a:r>
              <a:rPr lang="en-US" sz="800" b="0" dirty="0" err="1"/>
              <a:t>Pavelić</a:t>
            </a:r>
            <a:r>
              <a:rPr lang="en-US" sz="800" b="0" dirty="0"/>
              <a:t>, M. </a:t>
            </a:r>
            <a:r>
              <a:rPr lang="en-US" sz="800" b="0" dirty="0" err="1"/>
              <a:t>Kusek</a:t>
            </a:r>
            <a:r>
              <a:rPr lang="en-US" sz="800" b="0" dirty="0"/>
              <a:t>, et G. </a:t>
            </a:r>
            <a:r>
              <a:rPr lang="en-US" sz="800" b="0" dirty="0" err="1"/>
              <a:t>Jezic</a:t>
            </a:r>
            <a:r>
              <a:rPr lang="en-US" sz="800" b="0" dirty="0"/>
              <a:t>, « Architecture and functionality in M2M standards », 2015, p. 413‑418, </a:t>
            </a:r>
            <a:r>
              <a:rPr lang="en-US" sz="800" b="0" dirty="0" err="1"/>
              <a:t>doi</a:t>
            </a:r>
            <a:r>
              <a:rPr lang="en-US" sz="800" b="0" dirty="0"/>
              <a:t>: 10.1109/MIPRO.2015.7160306. 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[5] « How Machine-to-Machine Communication Works », </a:t>
            </a:r>
            <a:r>
              <a:rPr lang="en-US" sz="800" b="0" i="1" dirty="0"/>
              <a:t>HowStuffWorks</a:t>
            </a:r>
            <a:r>
              <a:rPr lang="en-US" sz="800" b="0" dirty="0"/>
              <a:t>, 24-avr-2008.  </a:t>
            </a:r>
            <a:r>
              <a:rPr lang="fr-FR" sz="800" b="0" dirty="0"/>
              <a:t>[Online]. Disponible sur: https://</a:t>
            </a:r>
            <a:r>
              <a:rPr lang="fr-FR" sz="800" b="0" dirty="0" err="1"/>
              <a:t>computer.howstuffworks.com</a:t>
            </a:r>
            <a:r>
              <a:rPr lang="fr-FR" sz="800" b="0" dirty="0"/>
              <a:t>/m2m-communication.htm. [Consulté le: 17-oct-2021]</a:t>
            </a:r>
          </a:p>
          <a:p>
            <a:pPr marL="127000" indent="0">
              <a:buNone/>
            </a:pPr>
            <a:r>
              <a:rPr lang="fr-FR" sz="800" b="0" dirty="0"/>
              <a:t>[6] C. Anton-Haro et M. </a:t>
            </a:r>
            <a:r>
              <a:rPr lang="fr-FR" sz="800" b="0" dirty="0" err="1"/>
              <a:t>Dohler</a:t>
            </a:r>
            <a:r>
              <a:rPr lang="fr-FR" sz="800" b="0" dirty="0"/>
              <a:t>, </a:t>
            </a:r>
            <a:r>
              <a:rPr lang="fr-FR" sz="800" b="0" i="1" dirty="0"/>
              <a:t>Machine-to-machine (M2M) Communications: Architecture, Performance and Applications</a:t>
            </a:r>
            <a:r>
              <a:rPr lang="fr-FR" sz="800" b="0" dirty="0"/>
              <a:t>. Elsevier, 2014. </a:t>
            </a:r>
          </a:p>
          <a:p>
            <a:pPr marL="127000" indent="0">
              <a:buNone/>
            </a:pPr>
            <a:r>
              <a:rPr lang="fr-FR" sz="800" b="0" dirty="0"/>
              <a:t>[7] « LTE-M </a:t>
            </a:r>
            <a:r>
              <a:rPr lang="fr-FR" sz="800" b="0" dirty="0" err="1"/>
              <a:t>Deployment</a:t>
            </a:r>
            <a:r>
              <a:rPr lang="fr-FR" sz="800" b="0" dirty="0"/>
              <a:t> Guide - Release 3 », </a:t>
            </a:r>
            <a:r>
              <a:rPr lang="fr-FR" sz="800" b="0" i="1" dirty="0"/>
              <a:t>Internet of </a:t>
            </a:r>
            <a:r>
              <a:rPr lang="fr-FR" sz="800" b="0" i="1" dirty="0" err="1"/>
              <a:t>Things</a:t>
            </a:r>
            <a:r>
              <a:rPr lang="fr-FR" sz="800" b="0" dirty="0"/>
              <a:t>.  [Online]. Disponible sur: https://</a:t>
            </a:r>
            <a:r>
              <a:rPr lang="fr-FR" sz="800" b="0" dirty="0" err="1"/>
              <a:t>www.gsma.com</a:t>
            </a:r>
            <a:r>
              <a:rPr lang="fr-FR" sz="800" b="0" dirty="0"/>
              <a:t>/</a:t>
            </a:r>
            <a:r>
              <a:rPr lang="fr-FR" sz="800" b="0" dirty="0" err="1"/>
              <a:t>iot</a:t>
            </a:r>
            <a:r>
              <a:rPr lang="fr-FR" sz="800" b="0" dirty="0"/>
              <a:t>/</a:t>
            </a:r>
            <a:r>
              <a:rPr lang="fr-FR" sz="800" b="0" dirty="0" err="1"/>
              <a:t>resources</a:t>
            </a:r>
            <a:r>
              <a:rPr lang="fr-FR" sz="800" b="0" dirty="0"/>
              <a:t>/ltem-deployment-guide-v3/. </a:t>
            </a:r>
            <a:r>
              <a:rPr lang="en-US" sz="800" b="0" dirty="0"/>
              <a:t>[</a:t>
            </a:r>
            <a:r>
              <a:rPr lang="en-US" sz="800" b="0" dirty="0" err="1"/>
              <a:t>Consulté</a:t>
            </a:r>
            <a:r>
              <a:rPr lang="en-US" sz="800" b="0" dirty="0"/>
              <a:t> le: 17-oct-2021]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[8] R. Merz, D. Wenger, D. </a:t>
            </a:r>
            <a:r>
              <a:rPr lang="en-US" sz="800" b="0" dirty="0" err="1"/>
              <a:t>Scanferla</a:t>
            </a:r>
            <a:r>
              <a:rPr lang="en-US" sz="800" b="0" dirty="0"/>
              <a:t>, et S. </a:t>
            </a:r>
            <a:r>
              <a:rPr lang="en-US" sz="800" b="0" dirty="0" err="1"/>
              <a:t>Mauron</a:t>
            </a:r>
            <a:r>
              <a:rPr lang="en-US" sz="800" b="0" dirty="0"/>
              <a:t>, « Performance of LTE in a high-velocity environment: a measurement study », in </a:t>
            </a:r>
            <a:r>
              <a:rPr lang="en-US" sz="800" b="0" i="1" dirty="0"/>
              <a:t>Proceedings of the 4th workshop on All things cellular: operations, applications, &amp; challenges</a:t>
            </a:r>
            <a:r>
              <a:rPr lang="en-US" sz="800" b="0" dirty="0"/>
              <a:t>, New York, NY, USA, 2014, p. 47‑52, </a:t>
            </a:r>
            <a:r>
              <a:rPr lang="en-US" sz="800" b="0" dirty="0" err="1"/>
              <a:t>doi</a:t>
            </a:r>
            <a:r>
              <a:rPr lang="en-US" sz="800" b="0" dirty="0"/>
              <a:t>: 10.1145/2627585.2627589 [Online]. </a:t>
            </a:r>
            <a:r>
              <a:rPr lang="fr-FR" sz="800" b="0" dirty="0"/>
              <a:t>Disponible sur: https://</a:t>
            </a:r>
            <a:r>
              <a:rPr lang="fr-FR" sz="800" b="0" dirty="0" err="1"/>
              <a:t>doi.org</a:t>
            </a:r>
            <a:r>
              <a:rPr lang="fr-FR" sz="800" b="0" dirty="0"/>
              <a:t>/10.1145/2627585.2627589. [Consulté le: 17-oct-2021]</a:t>
            </a:r>
          </a:p>
          <a:p>
            <a:pPr marL="127000" indent="0">
              <a:buNone/>
            </a:pPr>
            <a:r>
              <a:rPr lang="fr-FR" sz="800" b="0" dirty="0"/>
              <a:t>[9] « Release 14 ».  [Online]. Disponible sur: https://www.3gpp.org/release-14. [Consulté le: 17-oct-2021]</a:t>
            </a:r>
          </a:p>
          <a:p>
            <a:pPr marL="127000" indent="0">
              <a:buNone/>
            </a:pPr>
            <a:r>
              <a:rPr lang="fr-FR" sz="800" b="0" dirty="0"/>
              <a:t>[10] </a:t>
            </a:r>
            <a:r>
              <a:rPr lang="fr-FR" sz="800" b="0" dirty="0" err="1"/>
              <a:t>alantalkstech</a:t>
            </a:r>
            <a:r>
              <a:rPr lang="fr-FR" sz="800" b="0" dirty="0"/>
              <a:t>, </a:t>
            </a:r>
            <a:r>
              <a:rPr lang="fr-FR" sz="800" b="0" i="1" dirty="0"/>
              <a:t>Modulation &amp; QAM Basics</a:t>
            </a:r>
            <a:r>
              <a:rPr lang="fr-FR" sz="800" b="0" dirty="0"/>
              <a:t>. 2020 [Online]. Disponible sur: https://</a:t>
            </a:r>
            <a:r>
              <a:rPr lang="fr-FR" sz="800" b="0" dirty="0" err="1"/>
              <a:t>www.youtube.com</a:t>
            </a:r>
            <a:r>
              <a:rPr lang="fr-FR" sz="800" b="0" dirty="0"/>
              <a:t>/</a:t>
            </a:r>
            <a:r>
              <a:rPr lang="fr-FR" sz="800" b="0" dirty="0" err="1"/>
              <a:t>watch?v</a:t>
            </a:r>
            <a:r>
              <a:rPr lang="fr-FR" sz="800" b="0" dirty="0"/>
              <a:t>=vzIk9ungyvc. [Consulté le: 17-oct-2021]</a:t>
            </a:r>
          </a:p>
          <a:p>
            <a:pPr marL="127000" indent="0">
              <a:buNone/>
            </a:pPr>
            <a:r>
              <a:rPr lang="en-US" sz="800" b="0" dirty="0"/>
              <a:t>[11] A. </a:t>
            </a:r>
            <a:r>
              <a:rPr lang="en-US" sz="800" b="0" dirty="0" err="1"/>
              <a:t>Rajandekar</a:t>
            </a:r>
            <a:r>
              <a:rPr lang="en-US" sz="800" b="0" dirty="0"/>
              <a:t> et B. </a:t>
            </a:r>
            <a:r>
              <a:rPr lang="en-US" sz="800" b="0" dirty="0" err="1"/>
              <a:t>Sikdar</a:t>
            </a:r>
            <a:r>
              <a:rPr lang="en-US" sz="800" b="0" dirty="0"/>
              <a:t>, « A Survey of MAC Layer Issues and Protocols for Machine-to-Machine Communications », </a:t>
            </a:r>
            <a:r>
              <a:rPr lang="en-US" sz="800" b="0" i="1" dirty="0"/>
              <a:t>IEEE Internet of Things Journal</a:t>
            </a:r>
            <a:r>
              <a:rPr lang="en-US" sz="800" b="0" dirty="0"/>
              <a:t>, vol. 2, n</a:t>
            </a:r>
            <a:r>
              <a:rPr lang="en-US" sz="800" b="0" baseline="30000" dirty="0"/>
              <a:t>o</a:t>
            </a:r>
            <a:r>
              <a:rPr lang="en-US" sz="800" b="0" dirty="0"/>
              <a:t> 2, p. 175‑186, </a:t>
            </a:r>
            <a:r>
              <a:rPr lang="en-US" sz="800" b="0" dirty="0" err="1"/>
              <a:t>avr</a:t>
            </a:r>
            <a:r>
              <a:rPr lang="en-US" sz="800" b="0" dirty="0"/>
              <a:t>. 2015, </a:t>
            </a:r>
            <a:r>
              <a:rPr lang="en-US" sz="800" b="0" dirty="0" err="1"/>
              <a:t>doi</a:t>
            </a:r>
            <a:r>
              <a:rPr lang="en-US" sz="800" b="0" dirty="0"/>
              <a:t>: 10.1109/JIOT.2015.2394438. </a:t>
            </a:r>
            <a:endParaRPr lang="fr-FR" sz="800" b="0" dirty="0"/>
          </a:p>
          <a:p>
            <a:pPr marL="127000" indent="0">
              <a:buNone/>
            </a:pPr>
            <a:r>
              <a:rPr lang="fr-FR" sz="800" b="0" dirty="0"/>
              <a:t>[12] Georges, « LTE-M : tout comprendre sur le réseau LTE CAT-M1 ».  [Online]. Disponible sur: https://</a:t>
            </a:r>
            <a:r>
              <a:rPr lang="fr-FR" sz="800" b="0" dirty="0" err="1"/>
              <a:t>www.matooma.com</a:t>
            </a:r>
            <a:r>
              <a:rPr lang="fr-FR" sz="800" b="0" dirty="0"/>
              <a:t>/</a:t>
            </a:r>
            <a:r>
              <a:rPr lang="fr-FR" sz="800" b="0" dirty="0" err="1"/>
              <a:t>fr</a:t>
            </a:r>
            <a:r>
              <a:rPr lang="fr-FR" sz="800" b="0" dirty="0"/>
              <a:t>/</a:t>
            </a:r>
            <a:r>
              <a:rPr lang="fr-FR" sz="800" b="0" dirty="0" err="1"/>
              <a:t>s-informer</a:t>
            </a:r>
            <a:r>
              <a:rPr lang="fr-FR" sz="800" b="0" dirty="0"/>
              <a:t>/actualites-iot-m2m/</a:t>
            </a:r>
            <a:r>
              <a:rPr lang="fr-FR" sz="800" b="0" dirty="0" err="1"/>
              <a:t>ltem</a:t>
            </a:r>
            <a:r>
              <a:rPr lang="fr-FR" sz="800" b="0" dirty="0"/>
              <a:t>-avantages-</a:t>
            </a:r>
            <a:r>
              <a:rPr lang="fr-FR" sz="800" b="0" dirty="0" err="1"/>
              <a:t>specificites</a:t>
            </a:r>
            <a:r>
              <a:rPr lang="fr-FR" sz="800" b="0" dirty="0"/>
              <a:t>-techniques. [Consulté le: 14-oct-2021]</a:t>
            </a:r>
          </a:p>
          <a:p>
            <a:pPr marL="127000" indent="0">
              <a:buNone/>
            </a:pPr>
            <a:r>
              <a:rPr lang="fr-FR" sz="800" b="0" dirty="0"/>
              <a:t>[13] « Le LTE-M s’enrichit de nouvelles fonctionnalités », </a:t>
            </a:r>
            <a:r>
              <a:rPr lang="fr-FR" sz="800" b="0" i="1" dirty="0"/>
              <a:t>Orange Business Services</a:t>
            </a:r>
            <a:r>
              <a:rPr lang="fr-FR" sz="800" b="0" dirty="0"/>
              <a:t>.  [Online]. Disponible sur: https://</a:t>
            </a:r>
            <a:r>
              <a:rPr lang="fr-FR" sz="800" b="0" dirty="0" err="1"/>
              <a:t>www.orange-business.com</a:t>
            </a:r>
            <a:r>
              <a:rPr lang="fr-FR" sz="800" b="0" dirty="0"/>
              <a:t>/</a:t>
            </a:r>
            <a:r>
              <a:rPr lang="fr-FR" sz="800" b="0" dirty="0" err="1"/>
              <a:t>fr</a:t>
            </a:r>
            <a:r>
              <a:rPr lang="fr-FR" sz="800" b="0" dirty="0"/>
              <a:t>/magazine/lte-m-version-2020-senrichit-par-nouvelles-fonctionnalites. </a:t>
            </a:r>
            <a:r>
              <a:rPr lang="en-US" sz="800" b="0" dirty="0"/>
              <a:t>[</a:t>
            </a:r>
            <a:r>
              <a:rPr lang="en-US" sz="800" b="0" dirty="0" err="1"/>
              <a:t>Consulté</a:t>
            </a:r>
            <a:r>
              <a:rPr lang="en-US" sz="800" b="0" dirty="0"/>
              <a:t> le: 14-oct-2021]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[14] D. </a:t>
            </a:r>
            <a:r>
              <a:rPr lang="en-US" sz="800" b="0" dirty="0" err="1"/>
              <a:t>Rapone</a:t>
            </a:r>
            <a:r>
              <a:rPr lang="en-US" sz="800" b="0" dirty="0"/>
              <a:t>, D. Sabella, et M. </a:t>
            </a:r>
            <a:r>
              <a:rPr lang="en-US" sz="800" b="0" dirty="0" err="1"/>
              <a:t>Fodrini</a:t>
            </a:r>
            <a:r>
              <a:rPr lang="en-US" sz="800" b="0" dirty="0"/>
              <a:t>, « Energy efficiency solutions for the mobile network evolution towards 5G: an operator perspective », in </a:t>
            </a:r>
            <a:r>
              <a:rPr lang="en-US" sz="800" b="0" i="1" dirty="0"/>
              <a:t>2015 Sustainable Internet and ICT for Sustainability (</a:t>
            </a:r>
            <a:r>
              <a:rPr lang="en-US" sz="800" b="0" i="1" dirty="0" err="1"/>
              <a:t>SustainIT</a:t>
            </a:r>
            <a:r>
              <a:rPr lang="en-US" sz="800" b="0" i="1" dirty="0"/>
              <a:t>)</a:t>
            </a:r>
            <a:r>
              <a:rPr lang="en-US" sz="800" b="0" dirty="0"/>
              <a:t>, 2015, p. 1‑9, </a:t>
            </a:r>
            <a:r>
              <a:rPr lang="en-US" sz="800" b="0" dirty="0" err="1"/>
              <a:t>doi</a:t>
            </a:r>
            <a:r>
              <a:rPr lang="en-US" sz="800" b="0" dirty="0"/>
              <a:t>: 10.1109/SustainIT.2015.7101367. 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[15] « LTE-M connectivity optimized for IoT », </a:t>
            </a:r>
            <a:r>
              <a:rPr lang="en-US" sz="800" b="0" i="1" dirty="0"/>
              <a:t>Thales Group</a:t>
            </a:r>
            <a:r>
              <a:rPr lang="en-US" sz="800" b="0" dirty="0"/>
              <a:t>.  </a:t>
            </a:r>
            <a:r>
              <a:rPr lang="fr-FR" sz="800" b="0" dirty="0"/>
              <a:t>[Online]. Disponible sur: https://</a:t>
            </a:r>
            <a:r>
              <a:rPr lang="fr-FR" sz="800" b="0" dirty="0" err="1"/>
              <a:t>www.thalesgroup.com</a:t>
            </a:r>
            <a:r>
              <a:rPr lang="fr-FR" sz="800" b="0" dirty="0"/>
              <a:t>/en/</a:t>
            </a:r>
            <a:r>
              <a:rPr lang="fr-FR" sz="800" b="0" dirty="0" err="1"/>
              <a:t>markets</a:t>
            </a:r>
            <a:r>
              <a:rPr lang="fr-FR" sz="800" b="0" dirty="0"/>
              <a:t>/digital-</a:t>
            </a:r>
            <a:r>
              <a:rPr lang="fr-FR" sz="800" b="0" dirty="0" err="1"/>
              <a:t>identity</a:t>
            </a:r>
            <a:r>
              <a:rPr lang="fr-FR" sz="800" b="0" dirty="0"/>
              <a:t>-and-</a:t>
            </a:r>
            <a:r>
              <a:rPr lang="fr-FR" sz="800" b="0" dirty="0" err="1"/>
              <a:t>security</a:t>
            </a:r>
            <a:r>
              <a:rPr lang="fr-FR" sz="800" b="0" dirty="0"/>
              <a:t>/</a:t>
            </a:r>
            <a:r>
              <a:rPr lang="fr-FR" sz="800" b="0" dirty="0" err="1"/>
              <a:t>iot</a:t>
            </a:r>
            <a:r>
              <a:rPr lang="fr-FR" sz="800" b="0" dirty="0"/>
              <a:t>/</a:t>
            </a:r>
            <a:r>
              <a:rPr lang="fr-FR" sz="800" b="0" dirty="0" err="1"/>
              <a:t>resources</a:t>
            </a:r>
            <a:r>
              <a:rPr lang="fr-FR" sz="800" b="0" dirty="0"/>
              <a:t>/innovation-</a:t>
            </a:r>
            <a:r>
              <a:rPr lang="fr-FR" sz="800" b="0" dirty="0" err="1"/>
              <a:t>technology</a:t>
            </a:r>
            <a:r>
              <a:rPr lang="fr-FR" sz="800" b="0" dirty="0"/>
              <a:t>/</a:t>
            </a:r>
            <a:r>
              <a:rPr lang="fr-FR" sz="800" b="0" dirty="0" err="1"/>
              <a:t>lte</a:t>
            </a:r>
            <a:r>
              <a:rPr lang="fr-FR" sz="800" b="0" dirty="0"/>
              <a:t>-m. </a:t>
            </a:r>
            <a:r>
              <a:rPr lang="en-US" sz="800" b="0" dirty="0"/>
              <a:t>[</a:t>
            </a:r>
            <a:r>
              <a:rPr lang="en-US" sz="800" b="0" dirty="0" err="1"/>
              <a:t>Consulté</a:t>
            </a:r>
            <a:r>
              <a:rPr lang="en-US" sz="800" b="0" dirty="0"/>
              <a:t> le: 14-oct-2021]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[16] R. </a:t>
            </a:r>
            <a:r>
              <a:rPr lang="en-US" sz="800" b="0" dirty="0" err="1"/>
              <a:t>Ratasuk</a:t>
            </a:r>
            <a:r>
              <a:rPr lang="en-US" sz="800" b="0" dirty="0"/>
              <a:t>, N. </a:t>
            </a:r>
            <a:r>
              <a:rPr lang="en-US" sz="800" b="0" dirty="0" err="1"/>
              <a:t>Mangalvedhe</a:t>
            </a:r>
            <a:r>
              <a:rPr lang="en-US" sz="800" b="0" dirty="0"/>
              <a:t>, D. </a:t>
            </a:r>
            <a:r>
              <a:rPr lang="en-US" sz="800" b="0" dirty="0" err="1"/>
              <a:t>Bhatoolaul</a:t>
            </a:r>
            <a:r>
              <a:rPr lang="en-US" sz="800" b="0" dirty="0"/>
              <a:t>, et A. Ghosh, « LTE-M Evolution Towards 5G Massive MTC », in </a:t>
            </a:r>
            <a:r>
              <a:rPr lang="en-US" sz="800" b="0" i="1" dirty="0"/>
              <a:t>2017 IEEE </a:t>
            </a:r>
            <a:r>
              <a:rPr lang="en-US" sz="800" b="0" i="1" dirty="0" err="1"/>
              <a:t>Globecom</a:t>
            </a:r>
            <a:r>
              <a:rPr lang="en-US" sz="800" b="0" i="1" dirty="0"/>
              <a:t> Workshops (GC </a:t>
            </a:r>
            <a:r>
              <a:rPr lang="en-US" sz="800" b="0" i="1" dirty="0" err="1"/>
              <a:t>Wkshps</a:t>
            </a:r>
            <a:r>
              <a:rPr lang="en-US" sz="800" b="0" i="1" dirty="0"/>
              <a:t>)</a:t>
            </a:r>
            <a:r>
              <a:rPr lang="en-US" sz="800" b="0" dirty="0"/>
              <a:t>, 2017, p. 1‑6, </a:t>
            </a:r>
            <a:r>
              <a:rPr lang="en-US" sz="800" b="0" dirty="0" err="1"/>
              <a:t>doi</a:t>
            </a:r>
            <a:r>
              <a:rPr lang="en-US" sz="800" b="0" dirty="0"/>
              <a:t>: 10.1109/GLOCOMW.2017.8269112. </a:t>
            </a:r>
            <a:endParaRPr lang="fr-FR" sz="800" b="0" dirty="0"/>
          </a:p>
          <a:p>
            <a:pPr marL="127000" indent="0">
              <a:buNone/>
            </a:pPr>
            <a:r>
              <a:rPr lang="en-US" sz="800" b="0" dirty="0"/>
              <a:t>[17] F. </a:t>
            </a:r>
            <a:r>
              <a:rPr lang="en-US" sz="800" b="0" dirty="0" err="1"/>
              <a:t>Ennesser</a:t>
            </a:r>
            <a:r>
              <a:rPr lang="en-US" sz="800" b="0" dirty="0"/>
              <a:t>, « Security in Machine-to-Machine Communication:  The role of the Telecommunication Operator », p. 16. </a:t>
            </a:r>
            <a:endParaRPr lang="fr-FR" sz="800" b="0" dirty="0"/>
          </a:p>
          <a:p>
            <a:pPr marL="127000" indent="0">
              <a:buNone/>
            </a:pPr>
            <a:r>
              <a:rPr lang="fr-FR" sz="800" b="0" dirty="0"/>
              <a:t>[18] B. </a:t>
            </a:r>
            <a:r>
              <a:rPr lang="fr-FR" sz="800" b="0" dirty="0" err="1"/>
              <a:t>Nihad</a:t>
            </a:r>
            <a:r>
              <a:rPr lang="fr-FR" sz="800" b="0" dirty="0"/>
              <a:t>, « Etude et Application d’un Système de Communication M2M », </a:t>
            </a:r>
            <a:r>
              <a:rPr lang="fr-FR" sz="800" b="0" dirty="0" err="1"/>
              <a:t>Thesis</a:t>
            </a:r>
            <a:r>
              <a:rPr lang="fr-FR" sz="800" b="0" dirty="0"/>
              <a:t>, Faculté des Sciences et Technologies, 2019 [Online]. Disponible sur: https://dspace.univ-bba.dz:443/</a:t>
            </a:r>
            <a:r>
              <a:rPr lang="fr-FR" sz="800" b="0" dirty="0" err="1"/>
              <a:t>xmlui</a:t>
            </a:r>
            <a:r>
              <a:rPr lang="fr-FR" sz="800" b="0" dirty="0"/>
              <a:t>/</a:t>
            </a:r>
            <a:r>
              <a:rPr lang="fr-FR" sz="800" b="0" dirty="0" err="1"/>
              <a:t>handle</a:t>
            </a:r>
            <a:r>
              <a:rPr lang="fr-FR" sz="800" b="0" dirty="0"/>
              <a:t>/123456789/507. [Consulté le: 14-oct-2021]</a:t>
            </a:r>
          </a:p>
          <a:p>
            <a:pPr marL="127000" indent="0">
              <a:buNone/>
            </a:pPr>
            <a:r>
              <a:rPr lang="en-US" sz="800" b="0" dirty="0"/>
              <a:t>[19] I. Cha, Y. Shah, A. U. Schmidt, A. </a:t>
            </a:r>
            <a:r>
              <a:rPr lang="en-US" sz="800" b="0" dirty="0" err="1"/>
              <a:t>Leicher</a:t>
            </a:r>
            <a:r>
              <a:rPr lang="en-US" sz="800" b="0" dirty="0"/>
              <a:t>, et M. </a:t>
            </a:r>
            <a:r>
              <a:rPr lang="en-US" sz="800" b="0" dirty="0" err="1"/>
              <a:t>Meyerstein</a:t>
            </a:r>
            <a:r>
              <a:rPr lang="en-US" sz="800" b="0" dirty="0"/>
              <a:t>, « Security and Trust for M2M Communications 1 ». . </a:t>
            </a:r>
            <a:endParaRPr lang="fr-FR" sz="800" b="0" dirty="0"/>
          </a:p>
          <a:p>
            <a:pPr marL="127000" indent="0">
              <a:buNone/>
            </a:pPr>
            <a:endParaRPr lang="fr-FR" sz="800" b="0" dirty="0"/>
          </a:p>
        </p:txBody>
      </p:sp>
      <p:sp>
        <p:nvSpPr>
          <p:cNvPr id="8" name="Google Shape;144;gf8dbb7c991_2_16">
            <a:extLst>
              <a:ext uri="{FF2B5EF4-FFF2-40B4-BE49-F238E27FC236}">
                <a16:creationId xmlns:a16="http://schemas.microsoft.com/office/drawing/2014/main" id="{E1D201E9-E6DF-F04E-8593-FFBF950EE7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dirty="0" err="1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2"/>
          </p:nvPr>
        </p:nvSpPr>
        <p:spPr>
          <a:xfrm>
            <a:off x="1835696" y="121926"/>
            <a:ext cx="46086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/>
              <a:t>Summary : 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426100" y="650350"/>
            <a:ext cx="8468400" cy="6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fr-FR" sz="2700" dirty="0" err="1">
                <a:solidFill>
                  <a:schemeClr val="dk1"/>
                </a:solidFill>
              </a:rPr>
              <a:t>Definition</a:t>
            </a: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fr-FR" sz="2700" dirty="0">
                <a:solidFill>
                  <a:schemeClr val="dk1"/>
                </a:solidFill>
              </a:rPr>
              <a:t>How </a:t>
            </a:r>
            <a:r>
              <a:rPr lang="fr-FR" sz="2700" dirty="0" err="1">
                <a:solidFill>
                  <a:schemeClr val="dk1"/>
                </a:solidFill>
              </a:rPr>
              <a:t>does</a:t>
            </a:r>
            <a:r>
              <a:rPr lang="fr-FR" sz="2700" dirty="0">
                <a:solidFill>
                  <a:schemeClr val="dk1"/>
                </a:solidFill>
              </a:rPr>
              <a:t> </a:t>
            </a:r>
            <a:r>
              <a:rPr lang="fr-FR" sz="2700" dirty="0" err="1">
                <a:solidFill>
                  <a:schemeClr val="dk1"/>
                </a:solidFill>
              </a:rPr>
              <a:t>it</a:t>
            </a:r>
            <a:r>
              <a:rPr lang="fr-FR" sz="2700" dirty="0">
                <a:solidFill>
                  <a:schemeClr val="dk1"/>
                </a:solidFill>
              </a:rPr>
              <a:t> </a:t>
            </a:r>
            <a:r>
              <a:rPr lang="fr-FR" sz="2700" dirty="0" err="1">
                <a:solidFill>
                  <a:schemeClr val="dk1"/>
                </a:solidFill>
              </a:rPr>
              <a:t>works</a:t>
            </a:r>
            <a:r>
              <a:rPr lang="fr-FR" sz="2700" dirty="0">
                <a:solidFill>
                  <a:schemeClr val="dk1"/>
                </a:solidFill>
              </a:rPr>
              <a:t>?</a:t>
            </a:r>
            <a:endParaRPr sz="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fr-FR" sz="2700" dirty="0">
                <a:solidFill>
                  <a:schemeClr val="dk1"/>
                </a:solidFill>
              </a:rPr>
              <a:t>Energy </a:t>
            </a:r>
            <a:r>
              <a:rPr lang="fr-FR" sz="2700" dirty="0" err="1">
                <a:solidFill>
                  <a:schemeClr val="dk1"/>
                </a:solidFill>
              </a:rPr>
              <a:t>efficiency</a:t>
            </a:r>
            <a:endParaRPr sz="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fr-FR" sz="2700" dirty="0">
                <a:solidFill>
                  <a:schemeClr val="dk1"/>
                </a:solidFill>
              </a:rPr>
              <a:t>Security</a:t>
            </a:r>
            <a:endParaRPr sz="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</a:t>
            </a:r>
            <a:r>
              <a:rPr lang="fr-FR" sz="2700" dirty="0" err="1">
                <a:solidFill>
                  <a:schemeClr val="dk1"/>
                </a:solidFill>
              </a:rPr>
              <a:t>Miscellaneous</a:t>
            </a:r>
            <a:r>
              <a:rPr lang="fr-FR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</a:rPr>
              <a:t>6) </a:t>
            </a:r>
            <a:r>
              <a:rPr lang="fr-FR" sz="2700" dirty="0" err="1">
                <a:solidFill>
                  <a:schemeClr val="dk1"/>
                </a:solidFill>
              </a:rPr>
              <a:t>Advantages</a:t>
            </a:r>
            <a:r>
              <a:rPr lang="fr-FR" sz="2700" dirty="0">
                <a:solidFill>
                  <a:schemeClr val="dk1"/>
                </a:solidFill>
              </a:rPr>
              <a:t> and </a:t>
            </a:r>
            <a:r>
              <a:rPr lang="fr-FR" sz="2700" dirty="0" err="1">
                <a:solidFill>
                  <a:schemeClr val="dk1"/>
                </a:solidFill>
              </a:rPr>
              <a:t>inconvenient</a:t>
            </a:r>
            <a:r>
              <a:rPr lang="fr-FR" sz="2700" dirty="0">
                <a:solidFill>
                  <a:schemeClr val="dk1"/>
                </a:solidFill>
              </a:rPr>
              <a:t> of M2M 5G </a:t>
            </a:r>
            <a:endParaRPr sz="2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dirty="0">
                <a:solidFill>
                  <a:schemeClr val="dk1"/>
                </a:solidFill>
              </a:rPr>
              <a:t>7) Conclusion </a:t>
            </a:r>
            <a:endParaRPr sz="2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-17" y="6573879"/>
            <a:ext cx="1628400" cy="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dbb7c991_2_27"/>
          <p:cNvSpPr txBox="1">
            <a:spLocks noGrp="1"/>
          </p:cNvSpPr>
          <p:nvPr>
            <p:ph type="body" idx="1"/>
          </p:nvPr>
        </p:nvSpPr>
        <p:spPr>
          <a:xfrm>
            <a:off x="1176150" y="1821075"/>
            <a:ext cx="6791700" cy="68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6000"/>
              <a:t>THANK YOU FOR </a:t>
            </a:r>
            <a:endParaRPr sz="6000"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6000"/>
              <a:t>YOUR ATTENTION </a:t>
            </a:r>
            <a:endParaRPr sz="6000"/>
          </a:p>
        </p:txBody>
      </p:sp>
      <p:sp>
        <p:nvSpPr>
          <p:cNvPr id="160" name="Google Shape;160;gf8dbb7c991_2_27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8dbb7c991_2_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5" name="Google Shape;129;gf8dbb7c991_0_63">
            <a:extLst>
              <a:ext uri="{FF2B5EF4-FFF2-40B4-BE49-F238E27FC236}">
                <a16:creationId xmlns:a16="http://schemas.microsoft.com/office/drawing/2014/main" id="{6133B0EF-FD6C-46C5-B527-69FB59260D56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46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1711650" y="52664"/>
            <a:ext cx="4608512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 dirty="0">
                <a:solidFill>
                  <a:srgbClr val="000000"/>
                </a:solidFill>
              </a:rPr>
              <a:t>1) Introduction</a:t>
            </a:r>
            <a:br>
              <a:rPr lang="fr-FR" sz="1400" dirty="0"/>
            </a:br>
            <a:r>
              <a:rPr lang="fr-FR" sz="1400" dirty="0"/>
              <a:t>    b) </a:t>
            </a:r>
            <a:r>
              <a:rPr lang="fr-FR" sz="1400" dirty="0" err="1"/>
              <a:t>Definition</a:t>
            </a:r>
            <a:endParaRPr lang="fr-FR" sz="1400"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426000" y="1001916"/>
            <a:ext cx="8718000" cy="5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M2M communication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the system of communication for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devices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without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human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involvement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endParaRPr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This communication can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be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directly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device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device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communication or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through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endParaRPr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For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scalability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security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devices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need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to have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connectivity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with no </a:t>
            </a:r>
            <a:r>
              <a:rPr lang="fr-FR" b="0" dirty="0" err="1">
                <a:solidFill>
                  <a:schemeClr val="tx1">
                    <a:lumMod val="50000"/>
                  </a:schemeClr>
                </a:solidFill>
              </a:rPr>
              <a:t>human</a:t>
            </a:r>
            <a:r>
              <a:rPr lang="fr-FR" b="0" dirty="0">
                <a:solidFill>
                  <a:schemeClr val="tx1">
                    <a:lumMod val="50000"/>
                  </a:schemeClr>
                </a:solidFill>
              </a:rPr>
              <a:t> interaction.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sldNum" idx="12"/>
          </p:nvPr>
        </p:nvSpPr>
        <p:spPr>
          <a:xfrm>
            <a:off x="-17" y="66185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65359-FADE-4B7B-B87A-EE0DDA8FF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65" y="2205329"/>
            <a:ext cx="3859469" cy="395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4B9816-DCCD-4D12-BB59-7B4EE42AD09A}"/>
              </a:ext>
            </a:extLst>
          </p:cNvPr>
          <p:cNvSpPr txBox="1"/>
          <p:nvPr/>
        </p:nvSpPr>
        <p:spPr>
          <a:xfrm>
            <a:off x="3458030" y="6156966"/>
            <a:ext cx="496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Fig. M2M Applications</a:t>
            </a:r>
            <a:endParaRPr lang="fr-FR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dbb7c991_0_1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f8dbb7c991_0_1"/>
          <p:cNvSpPr txBox="1">
            <a:spLocks noGrp="1"/>
          </p:cNvSpPr>
          <p:nvPr>
            <p:ph type="body" idx="2"/>
          </p:nvPr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sz="1400" dirty="0">
                <a:solidFill>
                  <a:srgbClr val="000000"/>
                </a:solidFill>
              </a:rPr>
              <a:t>1) Introduction</a:t>
            </a:r>
            <a:br>
              <a:rPr lang="fr-FR" sz="1400" dirty="0"/>
            </a:br>
            <a:r>
              <a:rPr lang="fr-FR" sz="1400" dirty="0"/>
              <a:t>    b) M2M Architectures</a:t>
            </a:r>
            <a:endParaRPr dirty="0"/>
          </a:p>
        </p:txBody>
      </p:sp>
      <p:sp>
        <p:nvSpPr>
          <p:cNvPr id="61" name="Google Shape;61;gf8dbb7c991_0_1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62" name="Google Shape;62;gf8dbb7c99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4" y="4104250"/>
            <a:ext cx="2085750" cy="19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f8dbb7c99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825" y="2503825"/>
            <a:ext cx="3676825" cy="18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f8dbb7c991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711" y="956750"/>
            <a:ext cx="3514759" cy="18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f8dbb7c991_0_1"/>
          <p:cNvSpPr txBox="1"/>
          <p:nvPr/>
        </p:nvSpPr>
        <p:spPr>
          <a:xfrm>
            <a:off x="358725" y="3074875"/>
            <a:ext cx="2356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/>
              <a:t>“star” architecture</a:t>
            </a:r>
            <a:r>
              <a:rPr lang="fr-FR"/>
              <a:t>: several sensors or other objects communicate with a central telecom 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f8dbb7c991_0_1"/>
          <p:cNvSpPr txBox="1"/>
          <p:nvPr/>
        </p:nvSpPr>
        <p:spPr>
          <a:xfrm>
            <a:off x="3418450" y="4104250"/>
            <a:ext cx="2011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 of </a:t>
            </a:r>
            <a:r>
              <a:rPr lang="fr-FR" b="1"/>
              <a:t>SIM cards</a:t>
            </a:r>
            <a:r>
              <a:rPr lang="fr-FR"/>
              <a:t> on various types of machines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MTC server : manage the communication between each machine</a:t>
            </a:r>
            <a:endParaRPr/>
          </a:p>
        </p:txBody>
      </p:sp>
      <p:sp>
        <p:nvSpPr>
          <p:cNvPr id="67" name="Google Shape;67;gf8dbb7c991_0_1"/>
          <p:cNvSpPr txBox="1"/>
          <p:nvPr/>
        </p:nvSpPr>
        <p:spPr>
          <a:xfrm>
            <a:off x="5989300" y="2813400"/>
            <a:ext cx="3042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/>
              <a:t>edge</a:t>
            </a:r>
            <a:r>
              <a:rPr lang="fr-FR" b="1" dirty="0"/>
              <a:t> architecture</a:t>
            </a:r>
            <a:r>
              <a:rPr lang="fr-FR" dirty="0"/>
              <a:t>: </a:t>
            </a:r>
            <a:r>
              <a:rPr lang="fr-FR" dirty="0" err="1"/>
              <a:t>some</a:t>
            </a:r>
            <a:r>
              <a:rPr lang="fr-FR" dirty="0"/>
              <a:t> of the applications are on the </a:t>
            </a:r>
            <a:r>
              <a:rPr lang="fr-FR" dirty="0" err="1"/>
              <a:t>edge</a:t>
            </a:r>
            <a:r>
              <a:rPr lang="fr-FR" dirty="0"/>
              <a:t> of the cloud architecture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/>
              <a:t>benefits</a:t>
            </a:r>
            <a:r>
              <a:rPr lang="fr-FR" dirty="0"/>
              <a:t> : 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response</a:t>
            </a:r>
            <a:r>
              <a:rPr lang="fr-FR" dirty="0"/>
              <a:t> times </a:t>
            </a:r>
            <a:r>
              <a:rPr lang="fr-FR" dirty="0" err="1"/>
              <a:t>between</a:t>
            </a:r>
            <a:r>
              <a:rPr lang="fr-FR" dirty="0"/>
              <a:t> the machines and the applications are </a:t>
            </a:r>
            <a:r>
              <a:rPr lang="fr-FR" dirty="0" err="1"/>
              <a:t>lower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Some</a:t>
            </a:r>
            <a:r>
              <a:rPr lang="fr-FR" dirty="0"/>
              <a:t> of the data </a:t>
            </a:r>
            <a:r>
              <a:rPr lang="fr-FR" dirty="0" err="1"/>
              <a:t>traffic</a:t>
            </a:r>
            <a:r>
              <a:rPr lang="fr-FR" dirty="0"/>
              <a:t> can </a:t>
            </a:r>
            <a:r>
              <a:rPr lang="fr-FR" dirty="0" err="1"/>
              <a:t>stay</a:t>
            </a:r>
            <a:r>
              <a:rPr lang="fr-FR" dirty="0"/>
              <a:t> in the </a:t>
            </a:r>
            <a:r>
              <a:rPr lang="fr-FR" dirty="0" err="1"/>
              <a:t>outskirts</a:t>
            </a:r>
            <a:r>
              <a:rPr lang="fr-FR" dirty="0"/>
              <a:t> of all architecture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5E19AD7-0A03-4676-8915-1DEEE6037C38}"/>
              </a:ext>
            </a:extLst>
          </p:cNvPr>
          <p:cNvGrpSpPr/>
          <p:nvPr/>
        </p:nvGrpSpPr>
        <p:grpSpPr>
          <a:xfrm>
            <a:off x="5114764" y="1932278"/>
            <a:ext cx="2204247" cy="2740392"/>
            <a:chOff x="5954713" y="601028"/>
            <a:chExt cx="3929063" cy="48847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Freeform 484">
              <a:extLst>
                <a:ext uri="{FF2B5EF4-FFF2-40B4-BE49-F238E27FC236}">
                  <a16:creationId xmlns:a16="http://schemas.microsoft.com/office/drawing/2014/main" id="{D599DE30-DA53-43EE-8648-6B5D3A98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0" y="2467928"/>
              <a:ext cx="123825" cy="82550"/>
            </a:xfrm>
            <a:custGeom>
              <a:avLst/>
              <a:gdLst>
                <a:gd name="T0" fmla="*/ 23 w 78"/>
                <a:gd name="T1" fmla="*/ 52 h 52"/>
                <a:gd name="T2" fmla="*/ 33 w 78"/>
                <a:gd name="T3" fmla="*/ 43 h 52"/>
                <a:gd name="T4" fmla="*/ 33 w 78"/>
                <a:gd name="T5" fmla="*/ 33 h 52"/>
                <a:gd name="T6" fmla="*/ 49 w 78"/>
                <a:gd name="T7" fmla="*/ 33 h 52"/>
                <a:gd name="T8" fmla="*/ 59 w 78"/>
                <a:gd name="T9" fmla="*/ 33 h 52"/>
                <a:gd name="T10" fmla="*/ 59 w 78"/>
                <a:gd name="T11" fmla="*/ 26 h 52"/>
                <a:gd name="T12" fmla="*/ 66 w 78"/>
                <a:gd name="T13" fmla="*/ 17 h 52"/>
                <a:gd name="T14" fmla="*/ 78 w 78"/>
                <a:gd name="T15" fmla="*/ 9 h 52"/>
                <a:gd name="T16" fmla="*/ 59 w 78"/>
                <a:gd name="T17" fmla="*/ 0 h 52"/>
                <a:gd name="T18" fmla="*/ 33 w 78"/>
                <a:gd name="T19" fmla="*/ 17 h 52"/>
                <a:gd name="T20" fmla="*/ 23 w 78"/>
                <a:gd name="T21" fmla="*/ 0 h 52"/>
                <a:gd name="T22" fmla="*/ 16 w 78"/>
                <a:gd name="T23" fmla="*/ 9 h 52"/>
                <a:gd name="T24" fmla="*/ 16 w 78"/>
                <a:gd name="T25" fmla="*/ 17 h 52"/>
                <a:gd name="T26" fmla="*/ 16 w 78"/>
                <a:gd name="T27" fmla="*/ 26 h 52"/>
                <a:gd name="T28" fmla="*/ 0 w 78"/>
                <a:gd name="T29" fmla="*/ 33 h 52"/>
                <a:gd name="T30" fmla="*/ 7 w 78"/>
                <a:gd name="T31" fmla="*/ 33 h 52"/>
                <a:gd name="T32" fmla="*/ 16 w 78"/>
                <a:gd name="T33" fmla="*/ 33 h 52"/>
                <a:gd name="T34" fmla="*/ 23 w 78"/>
                <a:gd name="T35" fmla="*/ 43 h 52"/>
                <a:gd name="T36" fmla="*/ 23 w 78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52">
                  <a:moveTo>
                    <a:pt x="23" y="52"/>
                  </a:moveTo>
                  <a:lnTo>
                    <a:pt x="33" y="43"/>
                  </a:lnTo>
                  <a:lnTo>
                    <a:pt x="33" y="33"/>
                  </a:lnTo>
                  <a:lnTo>
                    <a:pt x="49" y="33"/>
                  </a:lnTo>
                  <a:lnTo>
                    <a:pt x="59" y="33"/>
                  </a:lnTo>
                  <a:lnTo>
                    <a:pt x="59" y="26"/>
                  </a:lnTo>
                  <a:lnTo>
                    <a:pt x="66" y="17"/>
                  </a:lnTo>
                  <a:lnTo>
                    <a:pt x="78" y="9"/>
                  </a:lnTo>
                  <a:lnTo>
                    <a:pt x="59" y="0"/>
                  </a:lnTo>
                  <a:lnTo>
                    <a:pt x="33" y="17"/>
                  </a:lnTo>
                  <a:lnTo>
                    <a:pt x="23" y="0"/>
                  </a:lnTo>
                  <a:lnTo>
                    <a:pt x="16" y="9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0" y="33"/>
                  </a:lnTo>
                  <a:lnTo>
                    <a:pt x="7" y="33"/>
                  </a:lnTo>
                  <a:lnTo>
                    <a:pt x="16" y="33"/>
                  </a:lnTo>
                  <a:lnTo>
                    <a:pt x="23" y="43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2" name="Freeform 485">
              <a:extLst>
                <a:ext uri="{FF2B5EF4-FFF2-40B4-BE49-F238E27FC236}">
                  <a16:creationId xmlns:a16="http://schemas.microsoft.com/office/drawing/2014/main" id="{A26DEF1E-78C4-4439-A5E3-BC3920B79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513" y="2399666"/>
              <a:ext cx="57150" cy="52388"/>
            </a:xfrm>
            <a:custGeom>
              <a:avLst/>
              <a:gdLst>
                <a:gd name="T0" fmla="*/ 19 w 36"/>
                <a:gd name="T1" fmla="*/ 33 h 33"/>
                <a:gd name="T2" fmla="*/ 19 w 36"/>
                <a:gd name="T3" fmla="*/ 17 h 33"/>
                <a:gd name="T4" fmla="*/ 10 w 36"/>
                <a:gd name="T5" fmla="*/ 17 h 33"/>
                <a:gd name="T6" fmla="*/ 0 w 36"/>
                <a:gd name="T7" fmla="*/ 17 h 33"/>
                <a:gd name="T8" fmla="*/ 0 w 36"/>
                <a:gd name="T9" fmla="*/ 10 h 33"/>
                <a:gd name="T10" fmla="*/ 10 w 36"/>
                <a:gd name="T11" fmla="*/ 10 h 33"/>
                <a:gd name="T12" fmla="*/ 19 w 36"/>
                <a:gd name="T13" fmla="*/ 0 h 33"/>
                <a:gd name="T14" fmla="*/ 36 w 36"/>
                <a:gd name="T15" fmla="*/ 10 h 33"/>
                <a:gd name="T16" fmla="*/ 36 w 36"/>
                <a:gd name="T17" fmla="*/ 17 h 33"/>
                <a:gd name="T18" fmla="*/ 26 w 36"/>
                <a:gd name="T19" fmla="*/ 26 h 33"/>
                <a:gd name="T20" fmla="*/ 19 w 36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3">
                  <a:moveTo>
                    <a:pt x="19" y="33"/>
                  </a:moveTo>
                  <a:lnTo>
                    <a:pt x="19" y="17"/>
                  </a:lnTo>
                  <a:lnTo>
                    <a:pt x="10" y="17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9" y="0"/>
                  </a:lnTo>
                  <a:lnTo>
                    <a:pt x="36" y="10"/>
                  </a:lnTo>
                  <a:lnTo>
                    <a:pt x="36" y="17"/>
                  </a:lnTo>
                  <a:lnTo>
                    <a:pt x="26" y="26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3" name="Freeform 486">
              <a:extLst>
                <a:ext uri="{FF2B5EF4-FFF2-40B4-BE49-F238E27FC236}">
                  <a16:creationId xmlns:a16="http://schemas.microsoft.com/office/drawing/2014/main" id="{010760B0-5BBF-43F0-B06F-E4B70BDB1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601028"/>
              <a:ext cx="93663" cy="119063"/>
            </a:xfrm>
            <a:custGeom>
              <a:avLst/>
              <a:gdLst>
                <a:gd name="T0" fmla="*/ 52 w 59"/>
                <a:gd name="T1" fmla="*/ 75 h 75"/>
                <a:gd name="T2" fmla="*/ 35 w 59"/>
                <a:gd name="T3" fmla="*/ 68 h 75"/>
                <a:gd name="T4" fmla="*/ 16 w 59"/>
                <a:gd name="T5" fmla="*/ 59 h 75"/>
                <a:gd name="T6" fmla="*/ 16 w 59"/>
                <a:gd name="T7" fmla="*/ 49 h 75"/>
                <a:gd name="T8" fmla="*/ 0 w 59"/>
                <a:gd name="T9" fmla="*/ 42 h 75"/>
                <a:gd name="T10" fmla="*/ 0 w 59"/>
                <a:gd name="T11" fmla="*/ 23 h 75"/>
                <a:gd name="T12" fmla="*/ 7 w 59"/>
                <a:gd name="T13" fmla="*/ 9 h 75"/>
                <a:gd name="T14" fmla="*/ 7 w 59"/>
                <a:gd name="T15" fmla="*/ 0 h 75"/>
                <a:gd name="T16" fmla="*/ 16 w 59"/>
                <a:gd name="T17" fmla="*/ 0 h 75"/>
                <a:gd name="T18" fmla="*/ 35 w 59"/>
                <a:gd name="T19" fmla="*/ 9 h 75"/>
                <a:gd name="T20" fmla="*/ 52 w 59"/>
                <a:gd name="T21" fmla="*/ 9 h 75"/>
                <a:gd name="T22" fmla="*/ 59 w 59"/>
                <a:gd name="T23" fmla="*/ 23 h 75"/>
                <a:gd name="T24" fmla="*/ 59 w 59"/>
                <a:gd name="T25" fmla="*/ 33 h 75"/>
                <a:gd name="T26" fmla="*/ 59 w 59"/>
                <a:gd name="T27" fmla="*/ 42 h 75"/>
                <a:gd name="T28" fmla="*/ 52 w 59"/>
                <a:gd name="T29" fmla="*/ 59 h 75"/>
                <a:gd name="T30" fmla="*/ 59 w 59"/>
                <a:gd name="T31" fmla="*/ 68 h 75"/>
                <a:gd name="T32" fmla="*/ 52 w 59"/>
                <a:gd name="T3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75">
                  <a:moveTo>
                    <a:pt x="52" y="75"/>
                  </a:moveTo>
                  <a:lnTo>
                    <a:pt x="35" y="68"/>
                  </a:lnTo>
                  <a:lnTo>
                    <a:pt x="16" y="59"/>
                  </a:lnTo>
                  <a:lnTo>
                    <a:pt x="16" y="49"/>
                  </a:lnTo>
                  <a:lnTo>
                    <a:pt x="0" y="42"/>
                  </a:lnTo>
                  <a:lnTo>
                    <a:pt x="0" y="23"/>
                  </a:lnTo>
                  <a:lnTo>
                    <a:pt x="7" y="9"/>
                  </a:lnTo>
                  <a:lnTo>
                    <a:pt x="7" y="0"/>
                  </a:lnTo>
                  <a:lnTo>
                    <a:pt x="16" y="0"/>
                  </a:lnTo>
                  <a:lnTo>
                    <a:pt x="35" y="9"/>
                  </a:lnTo>
                  <a:lnTo>
                    <a:pt x="52" y="9"/>
                  </a:lnTo>
                  <a:lnTo>
                    <a:pt x="59" y="23"/>
                  </a:lnTo>
                  <a:lnTo>
                    <a:pt x="59" y="33"/>
                  </a:lnTo>
                  <a:lnTo>
                    <a:pt x="59" y="42"/>
                  </a:lnTo>
                  <a:lnTo>
                    <a:pt x="52" y="59"/>
                  </a:lnTo>
                  <a:lnTo>
                    <a:pt x="59" y="68"/>
                  </a:lnTo>
                  <a:lnTo>
                    <a:pt x="52" y="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id="{5E59EF08-5BE7-4869-B341-5626545B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5026978"/>
              <a:ext cx="123825" cy="82550"/>
            </a:xfrm>
            <a:custGeom>
              <a:avLst/>
              <a:gdLst>
                <a:gd name="T0" fmla="*/ 43 w 78"/>
                <a:gd name="T1" fmla="*/ 52 h 52"/>
                <a:gd name="T2" fmla="*/ 43 w 78"/>
                <a:gd name="T3" fmla="*/ 45 h 52"/>
                <a:gd name="T4" fmla="*/ 33 w 78"/>
                <a:gd name="T5" fmla="*/ 45 h 52"/>
                <a:gd name="T6" fmla="*/ 26 w 78"/>
                <a:gd name="T7" fmla="*/ 26 h 52"/>
                <a:gd name="T8" fmla="*/ 17 w 78"/>
                <a:gd name="T9" fmla="*/ 26 h 52"/>
                <a:gd name="T10" fmla="*/ 0 w 78"/>
                <a:gd name="T11" fmla="*/ 26 h 52"/>
                <a:gd name="T12" fmla="*/ 0 w 78"/>
                <a:gd name="T13" fmla="*/ 19 h 52"/>
                <a:gd name="T14" fmla="*/ 7 w 78"/>
                <a:gd name="T15" fmla="*/ 19 h 52"/>
                <a:gd name="T16" fmla="*/ 17 w 78"/>
                <a:gd name="T17" fmla="*/ 19 h 52"/>
                <a:gd name="T18" fmla="*/ 33 w 78"/>
                <a:gd name="T19" fmla="*/ 19 h 52"/>
                <a:gd name="T20" fmla="*/ 33 w 78"/>
                <a:gd name="T21" fmla="*/ 9 h 52"/>
                <a:gd name="T22" fmla="*/ 43 w 78"/>
                <a:gd name="T23" fmla="*/ 0 h 52"/>
                <a:gd name="T24" fmla="*/ 52 w 78"/>
                <a:gd name="T25" fmla="*/ 9 h 52"/>
                <a:gd name="T26" fmla="*/ 52 w 78"/>
                <a:gd name="T27" fmla="*/ 19 h 52"/>
                <a:gd name="T28" fmla="*/ 59 w 78"/>
                <a:gd name="T29" fmla="*/ 26 h 52"/>
                <a:gd name="T30" fmla="*/ 69 w 78"/>
                <a:gd name="T31" fmla="*/ 26 h 52"/>
                <a:gd name="T32" fmla="*/ 78 w 78"/>
                <a:gd name="T33" fmla="*/ 26 h 52"/>
                <a:gd name="T34" fmla="*/ 69 w 78"/>
                <a:gd name="T35" fmla="*/ 35 h 52"/>
                <a:gd name="T36" fmla="*/ 59 w 78"/>
                <a:gd name="T37" fmla="*/ 35 h 52"/>
                <a:gd name="T38" fmla="*/ 59 w 78"/>
                <a:gd name="T39" fmla="*/ 45 h 52"/>
                <a:gd name="T40" fmla="*/ 52 w 78"/>
                <a:gd name="T41" fmla="*/ 52 h 52"/>
                <a:gd name="T42" fmla="*/ 43 w 78"/>
                <a:gd name="T4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52">
                  <a:moveTo>
                    <a:pt x="43" y="52"/>
                  </a:moveTo>
                  <a:lnTo>
                    <a:pt x="43" y="45"/>
                  </a:lnTo>
                  <a:lnTo>
                    <a:pt x="33" y="45"/>
                  </a:lnTo>
                  <a:lnTo>
                    <a:pt x="26" y="26"/>
                  </a:lnTo>
                  <a:lnTo>
                    <a:pt x="17" y="2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9"/>
                  </a:lnTo>
                  <a:lnTo>
                    <a:pt x="17" y="19"/>
                  </a:lnTo>
                  <a:lnTo>
                    <a:pt x="33" y="19"/>
                  </a:lnTo>
                  <a:lnTo>
                    <a:pt x="33" y="9"/>
                  </a:lnTo>
                  <a:lnTo>
                    <a:pt x="43" y="0"/>
                  </a:lnTo>
                  <a:lnTo>
                    <a:pt x="52" y="9"/>
                  </a:lnTo>
                  <a:lnTo>
                    <a:pt x="52" y="19"/>
                  </a:lnTo>
                  <a:lnTo>
                    <a:pt x="59" y="26"/>
                  </a:lnTo>
                  <a:lnTo>
                    <a:pt x="69" y="26"/>
                  </a:lnTo>
                  <a:lnTo>
                    <a:pt x="78" y="26"/>
                  </a:lnTo>
                  <a:lnTo>
                    <a:pt x="69" y="35"/>
                  </a:lnTo>
                  <a:lnTo>
                    <a:pt x="59" y="35"/>
                  </a:lnTo>
                  <a:lnTo>
                    <a:pt x="59" y="45"/>
                  </a:lnTo>
                  <a:lnTo>
                    <a:pt x="52" y="52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id="{459C5FEF-D7A4-44AC-BEF0-B005BB8B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00" y="5026978"/>
              <a:ext cx="57150" cy="41275"/>
            </a:xfrm>
            <a:custGeom>
              <a:avLst/>
              <a:gdLst>
                <a:gd name="T0" fmla="*/ 26 w 36"/>
                <a:gd name="T1" fmla="*/ 26 h 26"/>
                <a:gd name="T2" fmla="*/ 19 w 36"/>
                <a:gd name="T3" fmla="*/ 19 h 26"/>
                <a:gd name="T4" fmla="*/ 10 w 36"/>
                <a:gd name="T5" fmla="*/ 19 h 26"/>
                <a:gd name="T6" fmla="*/ 0 w 36"/>
                <a:gd name="T7" fmla="*/ 9 h 26"/>
                <a:gd name="T8" fmla="*/ 0 w 36"/>
                <a:gd name="T9" fmla="*/ 0 h 26"/>
                <a:gd name="T10" fmla="*/ 10 w 36"/>
                <a:gd name="T11" fmla="*/ 0 h 26"/>
                <a:gd name="T12" fmla="*/ 19 w 36"/>
                <a:gd name="T13" fmla="*/ 9 h 26"/>
                <a:gd name="T14" fmla="*/ 26 w 36"/>
                <a:gd name="T15" fmla="*/ 9 h 26"/>
                <a:gd name="T16" fmla="*/ 36 w 36"/>
                <a:gd name="T17" fmla="*/ 9 h 26"/>
                <a:gd name="T18" fmla="*/ 36 w 36"/>
                <a:gd name="T19" fmla="*/ 19 h 26"/>
                <a:gd name="T20" fmla="*/ 36 w 36"/>
                <a:gd name="T21" fmla="*/ 26 h 26"/>
                <a:gd name="T22" fmla="*/ 26 w 36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26">
                  <a:moveTo>
                    <a:pt x="26" y="26"/>
                  </a:moveTo>
                  <a:lnTo>
                    <a:pt x="19" y="19"/>
                  </a:lnTo>
                  <a:lnTo>
                    <a:pt x="1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9"/>
                  </a:lnTo>
                  <a:lnTo>
                    <a:pt x="26" y="9"/>
                  </a:lnTo>
                  <a:lnTo>
                    <a:pt x="36" y="9"/>
                  </a:lnTo>
                  <a:lnTo>
                    <a:pt x="36" y="19"/>
                  </a:lnTo>
                  <a:lnTo>
                    <a:pt x="36" y="26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id="{D74D9AB2-0C8A-4F5F-85B1-5F101632D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713" y="5109528"/>
              <a:ext cx="57150" cy="41275"/>
            </a:xfrm>
            <a:custGeom>
              <a:avLst/>
              <a:gdLst>
                <a:gd name="T0" fmla="*/ 19 w 36"/>
                <a:gd name="T1" fmla="*/ 16 h 26"/>
                <a:gd name="T2" fmla="*/ 26 w 36"/>
                <a:gd name="T3" fmla="*/ 16 h 26"/>
                <a:gd name="T4" fmla="*/ 26 w 36"/>
                <a:gd name="T5" fmla="*/ 9 h 26"/>
                <a:gd name="T6" fmla="*/ 36 w 36"/>
                <a:gd name="T7" fmla="*/ 0 h 26"/>
                <a:gd name="T8" fmla="*/ 26 w 36"/>
                <a:gd name="T9" fmla="*/ 0 h 26"/>
                <a:gd name="T10" fmla="*/ 19 w 36"/>
                <a:gd name="T11" fmla="*/ 0 h 26"/>
                <a:gd name="T12" fmla="*/ 19 w 36"/>
                <a:gd name="T13" fmla="*/ 9 h 26"/>
                <a:gd name="T14" fmla="*/ 0 w 36"/>
                <a:gd name="T15" fmla="*/ 9 h 26"/>
                <a:gd name="T16" fmla="*/ 0 w 36"/>
                <a:gd name="T17" fmla="*/ 16 h 26"/>
                <a:gd name="T18" fmla="*/ 0 w 36"/>
                <a:gd name="T19" fmla="*/ 26 h 26"/>
                <a:gd name="T20" fmla="*/ 19 w 36"/>
                <a:gd name="T21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26">
                  <a:moveTo>
                    <a:pt x="19" y="16"/>
                  </a:moveTo>
                  <a:lnTo>
                    <a:pt x="26" y="16"/>
                  </a:lnTo>
                  <a:lnTo>
                    <a:pt x="26" y="9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9" y="9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7" name="Freeform 510">
              <a:extLst>
                <a:ext uri="{FF2B5EF4-FFF2-40B4-BE49-F238E27FC236}">
                  <a16:creationId xmlns:a16="http://schemas.microsoft.com/office/drawing/2014/main" id="{D5BFE983-675D-43A9-9125-BD363267D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904491"/>
              <a:ext cx="41275" cy="25400"/>
            </a:xfrm>
            <a:custGeom>
              <a:avLst/>
              <a:gdLst>
                <a:gd name="T0" fmla="*/ 17 w 26"/>
                <a:gd name="T1" fmla="*/ 16 h 16"/>
                <a:gd name="T2" fmla="*/ 7 w 26"/>
                <a:gd name="T3" fmla="*/ 16 h 16"/>
                <a:gd name="T4" fmla="*/ 0 w 26"/>
                <a:gd name="T5" fmla="*/ 16 h 16"/>
                <a:gd name="T6" fmla="*/ 0 w 26"/>
                <a:gd name="T7" fmla="*/ 0 h 16"/>
                <a:gd name="T8" fmla="*/ 7 w 26"/>
                <a:gd name="T9" fmla="*/ 0 h 16"/>
                <a:gd name="T10" fmla="*/ 17 w 26"/>
                <a:gd name="T11" fmla="*/ 0 h 16"/>
                <a:gd name="T12" fmla="*/ 26 w 26"/>
                <a:gd name="T13" fmla="*/ 9 h 16"/>
                <a:gd name="T14" fmla="*/ 17 w 2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6">
                  <a:moveTo>
                    <a:pt x="17" y="16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7" y="0"/>
                  </a:lnTo>
                  <a:lnTo>
                    <a:pt x="17" y="0"/>
                  </a:lnTo>
                  <a:lnTo>
                    <a:pt x="26" y="9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8" name="Freeform 511">
              <a:extLst>
                <a:ext uri="{FF2B5EF4-FFF2-40B4-BE49-F238E27FC236}">
                  <a16:creationId xmlns:a16="http://schemas.microsoft.com/office/drawing/2014/main" id="{12399397-FCD3-4D0E-B942-9474E3557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369628"/>
              <a:ext cx="41275" cy="11113"/>
            </a:xfrm>
            <a:custGeom>
              <a:avLst/>
              <a:gdLst>
                <a:gd name="T0" fmla="*/ 0 w 26"/>
                <a:gd name="T1" fmla="*/ 0 h 7"/>
                <a:gd name="T2" fmla="*/ 19 w 26"/>
                <a:gd name="T3" fmla="*/ 0 h 7"/>
                <a:gd name="T4" fmla="*/ 26 w 26"/>
                <a:gd name="T5" fmla="*/ 0 h 7"/>
                <a:gd name="T6" fmla="*/ 26 w 26"/>
                <a:gd name="T7" fmla="*/ 7 h 7"/>
                <a:gd name="T8" fmla="*/ 19 w 26"/>
                <a:gd name="T9" fmla="*/ 7 h 7"/>
                <a:gd name="T10" fmla="*/ 9 w 26"/>
                <a:gd name="T11" fmla="*/ 7 h 7"/>
                <a:gd name="T12" fmla="*/ 0 w 2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">
                  <a:moveTo>
                    <a:pt x="0" y="0"/>
                  </a:moveTo>
                  <a:lnTo>
                    <a:pt x="19" y="0"/>
                  </a:lnTo>
                  <a:lnTo>
                    <a:pt x="26" y="0"/>
                  </a:lnTo>
                  <a:lnTo>
                    <a:pt x="26" y="7"/>
                  </a:lnTo>
                  <a:lnTo>
                    <a:pt x="19" y="7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79" name="Freeform 512">
              <a:extLst>
                <a:ext uri="{FF2B5EF4-FFF2-40B4-BE49-F238E27FC236}">
                  <a16:creationId xmlns:a16="http://schemas.microsoft.com/office/drawing/2014/main" id="{4C9FE5E0-5664-40EB-B743-326169389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2126616"/>
              <a:ext cx="25400" cy="41275"/>
            </a:xfrm>
            <a:custGeom>
              <a:avLst/>
              <a:gdLst>
                <a:gd name="T0" fmla="*/ 16 w 16"/>
                <a:gd name="T1" fmla="*/ 26 h 26"/>
                <a:gd name="T2" fmla="*/ 7 w 16"/>
                <a:gd name="T3" fmla="*/ 16 h 26"/>
                <a:gd name="T4" fmla="*/ 0 w 16"/>
                <a:gd name="T5" fmla="*/ 9 h 26"/>
                <a:gd name="T6" fmla="*/ 7 w 16"/>
                <a:gd name="T7" fmla="*/ 9 h 26"/>
                <a:gd name="T8" fmla="*/ 16 w 16"/>
                <a:gd name="T9" fmla="*/ 0 h 26"/>
                <a:gd name="T10" fmla="*/ 16 w 16"/>
                <a:gd name="T11" fmla="*/ 9 h 26"/>
                <a:gd name="T12" fmla="*/ 16 w 16"/>
                <a:gd name="T13" fmla="*/ 16 h 26"/>
                <a:gd name="T14" fmla="*/ 16 w 1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6">
                  <a:moveTo>
                    <a:pt x="16" y="26"/>
                  </a:moveTo>
                  <a:lnTo>
                    <a:pt x="7" y="16"/>
                  </a:lnTo>
                  <a:lnTo>
                    <a:pt x="0" y="9"/>
                  </a:lnTo>
                  <a:lnTo>
                    <a:pt x="7" y="9"/>
                  </a:lnTo>
                  <a:lnTo>
                    <a:pt x="16" y="0"/>
                  </a:lnTo>
                  <a:lnTo>
                    <a:pt x="16" y="9"/>
                  </a:lnTo>
                  <a:lnTo>
                    <a:pt x="16" y="16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0" name="Freeform 513">
              <a:extLst>
                <a:ext uri="{FF2B5EF4-FFF2-40B4-BE49-F238E27FC236}">
                  <a16:creationId xmlns:a16="http://schemas.microsoft.com/office/drawing/2014/main" id="{DB33D3FF-86DD-41BC-991A-9B3B8445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825" y="1959928"/>
              <a:ext cx="41275" cy="109538"/>
            </a:xfrm>
            <a:custGeom>
              <a:avLst/>
              <a:gdLst>
                <a:gd name="T0" fmla="*/ 0 w 26"/>
                <a:gd name="T1" fmla="*/ 69 h 69"/>
                <a:gd name="T2" fmla="*/ 7 w 26"/>
                <a:gd name="T3" fmla="*/ 62 h 69"/>
                <a:gd name="T4" fmla="*/ 7 w 26"/>
                <a:gd name="T5" fmla="*/ 52 h 69"/>
                <a:gd name="T6" fmla="*/ 0 w 26"/>
                <a:gd name="T7" fmla="*/ 43 h 69"/>
                <a:gd name="T8" fmla="*/ 0 w 26"/>
                <a:gd name="T9" fmla="*/ 36 h 69"/>
                <a:gd name="T10" fmla="*/ 17 w 26"/>
                <a:gd name="T11" fmla="*/ 36 h 69"/>
                <a:gd name="T12" fmla="*/ 17 w 26"/>
                <a:gd name="T13" fmla="*/ 26 h 69"/>
                <a:gd name="T14" fmla="*/ 26 w 26"/>
                <a:gd name="T15" fmla="*/ 0 h 69"/>
                <a:gd name="T16" fmla="*/ 26 w 26"/>
                <a:gd name="T17" fmla="*/ 17 h 69"/>
                <a:gd name="T18" fmla="*/ 26 w 26"/>
                <a:gd name="T19" fmla="*/ 26 h 69"/>
                <a:gd name="T20" fmla="*/ 26 w 26"/>
                <a:gd name="T21" fmla="*/ 36 h 69"/>
                <a:gd name="T22" fmla="*/ 26 w 26"/>
                <a:gd name="T23" fmla="*/ 43 h 69"/>
                <a:gd name="T24" fmla="*/ 17 w 26"/>
                <a:gd name="T25" fmla="*/ 52 h 69"/>
                <a:gd name="T26" fmla="*/ 17 w 26"/>
                <a:gd name="T27" fmla="*/ 62 h 69"/>
                <a:gd name="T28" fmla="*/ 0 w 2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69">
                  <a:moveTo>
                    <a:pt x="0" y="69"/>
                  </a:moveTo>
                  <a:lnTo>
                    <a:pt x="7" y="62"/>
                  </a:lnTo>
                  <a:lnTo>
                    <a:pt x="7" y="52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26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26" y="26"/>
                  </a:lnTo>
                  <a:lnTo>
                    <a:pt x="26" y="36"/>
                  </a:lnTo>
                  <a:lnTo>
                    <a:pt x="26" y="43"/>
                  </a:lnTo>
                  <a:lnTo>
                    <a:pt x="17" y="52"/>
                  </a:lnTo>
                  <a:lnTo>
                    <a:pt x="17" y="6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1" name="Freeform 514">
              <a:extLst>
                <a:ext uri="{FF2B5EF4-FFF2-40B4-BE49-F238E27FC236}">
                  <a16:creationId xmlns:a16="http://schemas.microsoft.com/office/drawing/2014/main" id="{5EF14A89-4A59-4BAC-8A21-E70A437BA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2140903"/>
              <a:ext cx="98425" cy="93663"/>
            </a:xfrm>
            <a:custGeom>
              <a:avLst/>
              <a:gdLst>
                <a:gd name="T0" fmla="*/ 0 w 62"/>
                <a:gd name="T1" fmla="*/ 59 h 59"/>
                <a:gd name="T2" fmla="*/ 10 w 62"/>
                <a:gd name="T3" fmla="*/ 43 h 59"/>
                <a:gd name="T4" fmla="*/ 19 w 62"/>
                <a:gd name="T5" fmla="*/ 33 h 59"/>
                <a:gd name="T6" fmla="*/ 26 w 62"/>
                <a:gd name="T7" fmla="*/ 43 h 59"/>
                <a:gd name="T8" fmla="*/ 26 w 62"/>
                <a:gd name="T9" fmla="*/ 52 h 59"/>
                <a:gd name="T10" fmla="*/ 36 w 62"/>
                <a:gd name="T11" fmla="*/ 43 h 59"/>
                <a:gd name="T12" fmla="*/ 36 w 62"/>
                <a:gd name="T13" fmla="*/ 33 h 59"/>
                <a:gd name="T14" fmla="*/ 45 w 62"/>
                <a:gd name="T15" fmla="*/ 24 h 59"/>
                <a:gd name="T16" fmla="*/ 52 w 62"/>
                <a:gd name="T17" fmla="*/ 24 h 59"/>
                <a:gd name="T18" fmla="*/ 52 w 62"/>
                <a:gd name="T19" fmla="*/ 17 h 59"/>
                <a:gd name="T20" fmla="*/ 62 w 62"/>
                <a:gd name="T21" fmla="*/ 7 h 59"/>
                <a:gd name="T22" fmla="*/ 62 w 62"/>
                <a:gd name="T23" fmla="*/ 0 h 59"/>
                <a:gd name="T24" fmla="*/ 52 w 62"/>
                <a:gd name="T25" fmla="*/ 7 h 59"/>
                <a:gd name="T26" fmla="*/ 45 w 62"/>
                <a:gd name="T27" fmla="*/ 7 h 59"/>
                <a:gd name="T28" fmla="*/ 26 w 62"/>
                <a:gd name="T29" fmla="*/ 7 h 59"/>
                <a:gd name="T30" fmla="*/ 26 w 62"/>
                <a:gd name="T31" fmla="*/ 24 h 59"/>
                <a:gd name="T32" fmla="*/ 19 w 62"/>
                <a:gd name="T33" fmla="*/ 17 h 59"/>
                <a:gd name="T34" fmla="*/ 19 w 62"/>
                <a:gd name="T35" fmla="*/ 7 h 59"/>
                <a:gd name="T36" fmla="*/ 10 w 62"/>
                <a:gd name="T37" fmla="*/ 17 h 59"/>
                <a:gd name="T38" fmla="*/ 10 w 62"/>
                <a:gd name="T39" fmla="*/ 24 h 59"/>
                <a:gd name="T40" fmla="*/ 0 w 62"/>
                <a:gd name="T41" fmla="*/ 43 h 59"/>
                <a:gd name="T42" fmla="*/ 0 w 62"/>
                <a:gd name="T43" fmla="*/ 52 h 59"/>
                <a:gd name="T44" fmla="*/ 0 w 62"/>
                <a:gd name="T4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59">
                  <a:moveTo>
                    <a:pt x="0" y="59"/>
                  </a:moveTo>
                  <a:lnTo>
                    <a:pt x="10" y="43"/>
                  </a:lnTo>
                  <a:lnTo>
                    <a:pt x="19" y="33"/>
                  </a:lnTo>
                  <a:lnTo>
                    <a:pt x="26" y="43"/>
                  </a:lnTo>
                  <a:lnTo>
                    <a:pt x="26" y="52"/>
                  </a:lnTo>
                  <a:lnTo>
                    <a:pt x="36" y="43"/>
                  </a:lnTo>
                  <a:lnTo>
                    <a:pt x="36" y="33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52" y="17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26" y="7"/>
                  </a:lnTo>
                  <a:lnTo>
                    <a:pt x="26" y="24"/>
                  </a:lnTo>
                  <a:lnTo>
                    <a:pt x="19" y="17"/>
                  </a:lnTo>
                  <a:lnTo>
                    <a:pt x="19" y="7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0" y="43"/>
                  </a:lnTo>
                  <a:lnTo>
                    <a:pt x="0" y="5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2" name="Freeform 515">
              <a:extLst>
                <a:ext uri="{FF2B5EF4-FFF2-40B4-BE49-F238E27FC236}">
                  <a16:creationId xmlns:a16="http://schemas.microsoft.com/office/drawing/2014/main" id="{A7B1F0CF-C30F-4A42-B733-530E874A9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2767966"/>
              <a:ext cx="41275" cy="41275"/>
            </a:xfrm>
            <a:custGeom>
              <a:avLst/>
              <a:gdLst>
                <a:gd name="T0" fmla="*/ 0 w 26"/>
                <a:gd name="T1" fmla="*/ 17 h 26"/>
                <a:gd name="T2" fmla="*/ 7 w 26"/>
                <a:gd name="T3" fmla="*/ 7 h 26"/>
                <a:gd name="T4" fmla="*/ 17 w 26"/>
                <a:gd name="T5" fmla="*/ 0 h 26"/>
                <a:gd name="T6" fmla="*/ 26 w 26"/>
                <a:gd name="T7" fmla="*/ 7 h 26"/>
                <a:gd name="T8" fmla="*/ 26 w 26"/>
                <a:gd name="T9" fmla="*/ 17 h 26"/>
                <a:gd name="T10" fmla="*/ 7 w 26"/>
                <a:gd name="T11" fmla="*/ 26 h 26"/>
                <a:gd name="T12" fmla="*/ 0 w 26"/>
                <a:gd name="T1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0" y="17"/>
                  </a:moveTo>
                  <a:lnTo>
                    <a:pt x="7" y="7"/>
                  </a:lnTo>
                  <a:lnTo>
                    <a:pt x="17" y="0"/>
                  </a:lnTo>
                  <a:lnTo>
                    <a:pt x="26" y="7"/>
                  </a:lnTo>
                  <a:lnTo>
                    <a:pt x="26" y="17"/>
                  </a:lnTo>
                  <a:lnTo>
                    <a:pt x="7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3" name="Freeform 516">
              <a:extLst>
                <a:ext uri="{FF2B5EF4-FFF2-40B4-BE49-F238E27FC236}">
                  <a16:creationId xmlns:a16="http://schemas.microsoft.com/office/drawing/2014/main" id="{2A361854-DE95-430D-8069-B29B496C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5" y="2264728"/>
              <a:ext cx="55563" cy="82550"/>
            </a:xfrm>
            <a:custGeom>
              <a:avLst/>
              <a:gdLst>
                <a:gd name="T0" fmla="*/ 26 w 35"/>
                <a:gd name="T1" fmla="*/ 33 h 52"/>
                <a:gd name="T2" fmla="*/ 26 w 35"/>
                <a:gd name="T3" fmla="*/ 26 h 52"/>
                <a:gd name="T4" fmla="*/ 26 w 35"/>
                <a:gd name="T5" fmla="*/ 17 h 52"/>
                <a:gd name="T6" fmla="*/ 35 w 35"/>
                <a:gd name="T7" fmla="*/ 10 h 52"/>
                <a:gd name="T8" fmla="*/ 35 w 35"/>
                <a:gd name="T9" fmla="*/ 0 h 52"/>
                <a:gd name="T10" fmla="*/ 26 w 35"/>
                <a:gd name="T11" fmla="*/ 10 h 52"/>
                <a:gd name="T12" fmla="*/ 16 w 35"/>
                <a:gd name="T13" fmla="*/ 17 h 52"/>
                <a:gd name="T14" fmla="*/ 16 w 35"/>
                <a:gd name="T15" fmla="*/ 10 h 52"/>
                <a:gd name="T16" fmla="*/ 16 w 35"/>
                <a:gd name="T17" fmla="*/ 0 h 52"/>
                <a:gd name="T18" fmla="*/ 0 w 35"/>
                <a:gd name="T19" fmla="*/ 10 h 52"/>
                <a:gd name="T20" fmla="*/ 0 w 35"/>
                <a:gd name="T21" fmla="*/ 17 h 52"/>
                <a:gd name="T22" fmla="*/ 0 w 35"/>
                <a:gd name="T23" fmla="*/ 26 h 52"/>
                <a:gd name="T24" fmla="*/ 16 w 35"/>
                <a:gd name="T25" fmla="*/ 17 h 52"/>
                <a:gd name="T26" fmla="*/ 9 w 35"/>
                <a:gd name="T27" fmla="*/ 33 h 52"/>
                <a:gd name="T28" fmla="*/ 16 w 35"/>
                <a:gd name="T29" fmla="*/ 43 h 52"/>
                <a:gd name="T30" fmla="*/ 16 w 35"/>
                <a:gd name="T31" fmla="*/ 52 h 52"/>
                <a:gd name="T32" fmla="*/ 26 w 35"/>
                <a:gd name="T33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2">
                  <a:moveTo>
                    <a:pt x="26" y="33"/>
                  </a:moveTo>
                  <a:lnTo>
                    <a:pt x="26" y="26"/>
                  </a:lnTo>
                  <a:lnTo>
                    <a:pt x="26" y="17"/>
                  </a:lnTo>
                  <a:lnTo>
                    <a:pt x="35" y="10"/>
                  </a:lnTo>
                  <a:lnTo>
                    <a:pt x="35" y="0"/>
                  </a:lnTo>
                  <a:lnTo>
                    <a:pt x="26" y="10"/>
                  </a:lnTo>
                  <a:lnTo>
                    <a:pt x="16" y="17"/>
                  </a:lnTo>
                  <a:lnTo>
                    <a:pt x="16" y="10"/>
                  </a:lnTo>
                  <a:lnTo>
                    <a:pt x="16" y="0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16" y="17"/>
                  </a:lnTo>
                  <a:lnTo>
                    <a:pt x="9" y="33"/>
                  </a:lnTo>
                  <a:lnTo>
                    <a:pt x="16" y="43"/>
                  </a:lnTo>
                  <a:lnTo>
                    <a:pt x="16" y="52"/>
                  </a:lnTo>
                  <a:lnTo>
                    <a:pt x="26" y="3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4" name="Freeform 517">
              <a:extLst>
                <a:ext uri="{FF2B5EF4-FFF2-40B4-BE49-F238E27FC236}">
                  <a16:creationId xmlns:a16="http://schemas.microsoft.com/office/drawing/2014/main" id="{94702A15-A3AB-4047-8C98-077D21B9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0" y="2415541"/>
              <a:ext cx="30163" cy="41275"/>
            </a:xfrm>
            <a:custGeom>
              <a:avLst/>
              <a:gdLst>
                <a:gd name="T0" fmla="*/ 10 w 19"/>
                <a:gd name="T1" fmla="*/ 26 h 26"/>
                <a:gd name="T2" fmla="*/ 10 w 19"/>
                <a:gd name="T3" fmla="*/ 16 h 26"/>
                <a:gd name="T4" fmla="*/ 0 w 19"/>
                <a:gd name="T5" fmla="*/ 16 h 26"/>
                <a:gd name="T6" fmla="*/ 10 w 19"/>
                <a:gd name="T7" fmla="*/ 7 h 26"/>
                <a:gd name="T8" fmla="*/ 10 w 19"/>
                <a:gd name="T9" fmla="*/ 0 h 26"/>
                <a:gd name="T10" fmla="*/ 0 w 19"/>
                <a:gd name="T11" fmla="*/ 0 h 26"/>
                <a:gd name="T12" fmla="*/ 19 w 19"/>
                <a:gd name="T13" fmla="*/ 7 h 26"/>
                <a:gd name="T14" fmla="*/ 19 w 19"/>
                <a:gd name="T15" fmla="*/ 16 h 26"/>
                <a:gd name="T16" fmla="*/ 10 w 19"/>
                <a:gd name="T17" fmla="*/ 16 h 26"/>
                <a:gd name="T18" fmla="*/ 10 w 19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10" y="26"/>
                  </a:moveTo>
                  <a:lnTo>
                    <a:pt x="10" y="16"/>
                  </a:lnTo>
                  <a:lnTo>
                    <a:pt x="0" y="16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9" y="7"/>
                  </a:lnTo>
                  <a:lnTo>
                    <a:pt x="19" y="16"/>
                  </a:lnTo>
                  <a:lnTo>
                    <a:pt x="10" y="16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5" name="Freeform 527">
              <a:extLst>
                <a:ext uri="{FF2B5EF4-FFF2-40B4-BE49-F238E27FC236}">
                  <a16:creationId xmlns:a16="http://schemas.microsoft.com/office/drawing/2014/main" id="{7240515F-E123-4189-9749-06CB9D6D9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200" y="3610928"/>
              <a:ext cx="68263" cy="107950"/>
            </a:xfrm>
            <a:custGeom>
              <a:avLst/>
              <a:gdLst>
                <a:gd name="T0" fmla="*/ 0 w 43"/>
                <a:gd name="T1" fmla="*/ 59 h 68"/>
                <a:gd name="T2" fmla="*/ 5 w 43"/>
                <a:gd name="T3" fmla="*/ 42 h 68"/>
                <a:gd name="T4" fmla="*/ 0 w 43"/>
                <a:gd name="T5" fmla="*/ 33 h 68"/>
                <a:gd name="T6" fmla="*/ 0 w 43"/>
                <a:gd name="T7" fmla="*/ 26 h 68"/>
                <a:gd name="T8" fmla="*/ 0 w 43"/>
                <a:gd name="T9" fmla="*/ 16 h 68"/>
                <a:gd name="T10" fmla="*/ 8 w 43"/>
                <a:gd name="T11" fmla="*/ 9 h 68"/>
                <a:gd name="T12" fmla="*/ 17 w 43"/>
                <a:gd name="T13" fmla="*/ 0 h 68"/>
                <a:gd name="T14" fmla="*/ 24 w 43"/>
                <a:gd name="T15" fmla="*/ 9 h 68"/>
                <a:gd name="T16" fmla="*/ 24 w 43"/>
                <a:gd name="T17" fmla="*/ 16 h 68"/>
                <a:gd name="T18" fmla="*/ 34 w 43"/>
                <a:gd name="T19" fmla="*/ 26 h 68"/>
                <a:gd name="T20" fmla="*/ 43 w 43"/>
                <a:gd name="T21" fmla="*/ 33 h 68"/>
                <a:gd name="T22" fmla="*/ 43 w 43"/>
                <a:gd name="T23" fmla="*/ 42 h 68"/>
                <a:gd name="T24" fmla="*/ 43 w 43"/>
                <a:gd name="T25" fmla="*/ 52 h 68"/>
                <a:gd name="T26" fmla="*/ 43 w 43"/>
                <a:gd name="T27" fmla="*/ 59 h 68"/>
                <a:gd name="T28" fmla="*/ 43 w 43"/>
                <a:gd name="T29" fmla="*/ 68 h 68"/>
                <a:gd name="T30" fmla="*/ 34 w 43"/>
                <a:gd name="T31" fmla="*/ 68 h 68"/>
                <a:gd name="T32" fmla="*/ 0 w 43"/>
                <a:gd name="T33" fmla="*/ 5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68">
                  <a:moveTo>
                    <a:pt x="0" y="59"/>
                  </a:moveTo>
                  <a:lnTo>
                    <a:pt x="5" y="42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7" y="0"/>
                  </a:lnTo>
                  <a:lnTo>
                    <a:pt x="24" y="9"/>
                  </a:lnTo>
                  <a:lnTo>
                    <a:pt x="24" y="16"/>
                  </a:lnTo>
                  <a:lnTo>
                    <a:pt x="34" y="26"/>
                  </a:lnTo>
                  <a:lnTo>
                    <a:pt x="43" y="33"/>
                  </a:lnTo>
                  <a:lnTo>
                    <a:pt x="43" y="42"/>
                  </a:lnTo>
                  <a:lnTo>
                    <a:pt x="43" y="52"/>
                  </a:lnTo>
                  <a:lnTo>
                    <a:pt x="43" y="59"/>
                  </a:lnTo>
                  <a:lnTo>
                    <a:pt x="43" y="68"/>
                  </a:lnTo>
                  <a:lnTo>
                    <a:pt x="34" y="6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6" name="Freeform 530">
              <a:extLst>
                <a:ext uri="{FF2B5EF4-FFF2-40B4-BE49-F238E27FC236}">
                  <a16:creationId xmlns:a16="http://schemas.microsoft.com/office/drawing/2014/main" id="{F1700AAD-2802-4F76-A453-42DFB21E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5363" y="2891791"/>
              <a:ext cx="71438" cy="68263"/>
            </a:xfrm>
            <a:custGeom>
              <a:avLst/>
              <a:gdLst>
                <a:gd name="T0" fmla="*/ 45 w 45"/>
                <a:gd name="T1" fmla="*/ 43 h 43"/>
                <a:gd name="T2" fmla="*/ 35 w 45"/>
                <a:gd name="T3" fmla="*/ 43 h 43"/>
                <a:gd name="T4" fmla="*/ 19 w 45"/>
                <a:gd name="T5" fmla="*/ 43 h 43"/>
                <a:gd name="T6" fmla="*/ 19 w 45"/>
                <a:gd name="T7" fmla="*/ 36 h 43"/>
                <a:gd name="T8" fmla="*/ 0 w 45"/>
                <a:gd name="T9" fmla="*/ 36 h 43"/>
                <a:gd name="T10" fmla="*/ 0 w 45"/>
                <a:gd name="T11" fmla="*/ 17 h 43"/>
                <a:gd name="T12" fmla="*/ 0 w 45"/>
                <a:gd name="T13" fmla="*/ 10 h 43"/>
                <a:gd name="T14" fmla="*/ 9 w 45"/>
                <a:gd name="T15" fmla="*/ 10 h 43"/>
                <a:gd name="T16" fmla="*/ 9 w 45"/>
                <a:gd name="T17" fmla="*/ 0 h 43"/>
                <a:gd name="T18" fmla="*/ 19 w 45"/>
                <a:gd name="T19" fmla="*/ 10 h 43"/>
                <a:gd name="T20" fmla="*/ 26 w 45"/>
                <a:gd name="T21" fmla="*/ 0 h 43"/>
                <a:gd name="T22" fmla="*/ 35 w 45"/>
                <a:gd name="T23" fmla="*/ 10 h 43"/>
                <a:gd name="T24" fmla="*/ 45 w 45"/>
                <a:gd name="T25" fmla="*/ 10 h 43"/>
                <a:gd name="T26" fmla="*/ 45 w 45"/>
                <a:gd name="T27" fmla="*/ 17 h 43"/>
                <a:gd name="T28" fmla="*/ 45 w 45"/>
                <a:gd name="T29" fmla="*/ 26 h 43"/>
                <a:gd name="T30" fmla="*/ 45 w 45"/>
                <a:gd name="T31" fmla="*/ 36 h 43"/>
                <a:gd name="T32" fmla="*/ 45 w 45"/>
                <a:gd name="T33" fmla="*/ 43 h 43"/>
                <a:gd name="T34" fmla="*/ 35 w 45"/>
                <a:gd name="T35" fmla="*/ 43 h 43"/>
                <a:gd name="T36" fmla="*/ 45 w 45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3">
                  <a:moveTo>
                    <a:pt x="45" y="43"/>
                  </a:moveTo>
                  <a:lnTo>
                    <a:pt x="35" y="43"/>
                  </a:lnTo>
                  <a:lnTo>
                    <a:pt x="19" y="43"/>
                  </a:lnTo>
                  <a:lnTo>
                    <a:pt x="19" y="36"/>
                  </a:lnTo>
                  <a:lnTo>
                    <a:pt x="0" y="36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19" y="10"/>
                  </a:lnTo>
                  <a:lnTo>
                    <a:pt x="26" y="0"/>
                  </a:lnTo>
                  <a:lnTo>
                    <a:pt x="35" y="10"/>
                  </a:lnTo>
                  <a:lnTo>
                    <a:pt x="45" y="10"/>
                  </a:lnTo>
                  <a:lnTo>
                    <a:pt x="45" y="17"/>
                  </a:lnTo>
                  <a:lnTo>
                    <a:pt x="45" y="26"/>
                  </a:lnTo>
                  <a:lnTo>
                    <a:pt x="45" y="36"/>
                  </a:lnTo>
                  <a:lnTo>
                    <a:pt x="45" y="43"/>
                  </a:lnTo>
                  <a:lnTo>
                    <a:pt x="35" y="43"/>
                  </a:lnTo>
                  <a:lnTo>
                    <a:pt x="45" y="4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7" name="Freeform 532">
              <a:extLst>
                <a:ext uri="{FF2B5EF4-FFF2-40B4-BE49-F238E27FC236}">
                  <a16:creationId xmlns:a16="http://schemas.microsoft.com/office/drawing/2014/main" id="{4A1A3122-939F-4103-9CBB-23DB97AD2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3001328"/>
              <a:ext cx="53975" cy="41275"/>
            </a:xfrm>
            <a:custGeom>
              <a:avLst/>
              <a:gdLst>
                <a:gd name="T0" fmla="*/ 26 w 34"/>
                <a:gd name="T1" fmla="*/ 26 h 26"/>
                <a:gd name="T2" fmla="*/ 17 w 34"/>
                <a:gd name="T3" fmla="*/ 26 h 26"/>
                <a:gd name="T4" fmla="*/ 8 w 34"/>
                <a:gd name="T5" fmla="*/ 17 h 26"/>
                <a:gd name="T6" fmla="*/ 0 w 34"/>
                <a:gd name="T7" fmla="*/ 10 h 26"/>
                <a:gd name="T8" fmla="*/ 0 w 34"/>
                <a:gd name="T9" fmla="*/ 0 h 26"/>
                <a:gd name="T10" fmla="*/ 8 w 34"/>
                <a:gd name="T11" fmla="*/ 0 h 26"/>
                <a:gd name="T12" fmla="*/ 17 w 34"/>
                <a:gd name="T13" fmla="*/ 0 h 26"/>
                <a:gd name="T14" fmla="*/ 17 w 34"/>
                <a:gd name="T15" fmla="*/ 10 h 26"/>
                <a:gd name="T16" fmla="*/ 26 w 34"/>
                <a:gd name="T17" fmla="*/ 10 h 26"/>
                <a:gd name="T18" fmla="*/ 34 w 34"/>
                <a:gd name="T19" fmla="*/ 17 h 26"/>
                <a:gd name="T20" fmla="*/ 34 w 34"/>
                <a:gd name="T21" fmla="*/ 26 h 26"/>
                <a:gd name="T22" fmla="*/ 26 w 3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6">
                  <a:moveTo>
                    <a:pt x="26" y="26"/>
                  </a:moveTo>
                  <a:lnTo>
                    <a:pt x="17" y="26"/>
                  </a:lnTo>
                  <a:lnTo>
                    <a:pt x="8" y="1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17" y="10"/>
                  </a:lnTo>
                  <a:lnTo>
                    <a:pt x="26" y="10"/>
                  </a:lnTo>
                  <a:lnTo>
                    <a:pt x="34" y="17"/>
                  </a:lnTo>
                  <a:lnTo>
                    <a:pt x="34" y="26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8" name="Freeform 533">
              <a:extLst>
                <a:ext uri="{FF2B5EF4-FFF2-40B4-BE49-F238E27FC236}">
                  <a16:creationId xmlns:a16="http://schemas.microsoft.com/office/drawing/2014/main" id="{23B53C00-5F3E-4B6A-BFB2-1CA7DF85E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1413" y="3001328"/>
              <a:ext cx="26988" cy="41275"/>
            </a:xfrm>
            <a:custGeom>
              <a:avLst/>
              <a:gdLst>
                <a:gd name="T0" fmla="*/ 0 w 17"/>
                <a:gd name="T1" fmla="*/ 17 h 26"/>
                <a:gd name="T2" fmla="*/ 0 w 17"/>
                <a:gd name="T3" fmla="*/ 10 h 26"/>
                <a:gd name="T4" fmla="*/ 0 w 17"/>
                <a:gd name="T5" fmla="*/ 0 h 26"/>
                <a:gd name="T6" fmla="*/ 10 w 17"/>
                <a:gd name="T7" fmla="*/ 10 h 26"/>
                <a:gd name="T8" fmla="*/ 17 w 17"/>
                <a:gd name="T9" fmla="*/ 10 h 26"/>
                <a:gd name="T10" fmla="*/ 17 w 17"/>
                <a:gd name="T11" fmla="*/ 17 h 26"/>
                <a:gd name="T12" fmla="*/ 10 w 17"/>
                <a:gd name="T13" fmla="*/ 17 h 26"/>
                <a:gd name="T14" fmla="*/ 10 w 17"/>
                <a:gd name="T15" fmla="*/ 26 h 26"/>
                <a:gd name="T16" fmla="*/ 0 w 1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0" y="17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7" y="10"/>
                  </a:lnTo>
                  <a:lnTo>
                    <a:pt x="17" y="17"/>
                  </a:lnTo>
                  <a:lnTo>
                    <a:pt x="10" y="17"/>
                  </a:lnTo>
                  <a:lnTo>
                    <a:pt x="10" y="2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89" name="Freeform 537">
              <a:extLst>
                <a:ext uri="{FF2B5EF4-FFF2-40B4-BE49-F238E27FC236}">
                  <a16:creationId xmlns:a16="http://schemas.microsoft.com/office/drawing/2014/main" id="{613200E8-CE75-420E-BC45-D8A3E5940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346066"/>
              <a:ext cx="192088" cy="139700"/>
            </a:xfrm>
            <a:custGeom>
              <a:avLst/>
              <a:gdLst>
                <a:gd name="T0" fmla="*/ 0 w 121"/>
                <a:gd name="T1" fmla="*/ 10 h 88"/>
                <a:gd name="T2" fmla="*/ 17 w 121"/>
                <a:gd name="T3" fmla="*/ 0 h 88"/>
                <a:gd name="T4" fmla="*/ 27 w 121"/>
                <a:gd name="T5" fmla="*/ 0 h 88"/>
                <a:gd name="T6" fmla="*/ 36 w 121"/>
                <a:gd name="T7" fmla="*/ 10 h 88"/>
                <a:gd name="T8" fmla="*/ 43 w 121"/>
                <a:gd name="T9" fmla="*/ 17 h 88"/>
                <a:gd name="T10" fmla="*/ 62 w 121"/>
                <a:gd name="T11" fmla="*/ 17 h 88"/>
                <a:gd name="T12" fmla="*/ 79 w 121"/>
                <a:gd name="T13" fmla="*/ 26 h 88"/>
                <a:gd name="T14" fmla="*/ 88 w 121"/>
                <a:gd name="T15" fmla="*/ 36 h 88"/>
                <a:gd name="T16" fmla="*/ 95 w 121"/>
                <a:gd name="T17" fmla="*/ 36 h 88"/>
                <a:gd name="T18" fmla="*/ 105 w 121"/>
                <a:gd name="T19" fmla="*/ 43 h 88"/>
                <a:gd name="T20" fmla="*/ 105 w 121"/>
                <a:gd name="T21" fmla="*/ 52 h 88"/>
                <a:gd name="T22" fmla="*/ 114 w 121"/>
                <a:gd name="T23" fmla="*/ 59 h 88"/>
                <a:gd name="T24" fmla="*/ 121 w 121"/>
                <a:gd name="T25" fmla="*/ 69 h 88"/>
                <a:gd name="T26" fmla="*/ 121 w 121"/>
                <a:gd name="T27" fmla="*/ 88 h 88"/>
                <a:gd name="T28" fmla="*/ 114 w 121"/>
                <a:gd name="T29" fmla="*/ 88 h 88"/>
                <a:gd name="T30" fmla="*/ 105 w 121"/>
                <a:gd name="T31" fmla="*/ 69 h 88"/>
                <a:gd name="T32" fmla="*/ 95 w 121"/>
                <a:gd name="T33" fmla="*/ 59 h 88"/>
                <a:gd name="T34" fmla="*/ 88 w 121"/>
                <a:gd name="T35" fmla="*/ 52 h 88"/>
                <a:gd name="T36" fmla="*/ 69 w 121"/>
                <a:gd name="T37" fmla="*/ 43 h 88"/>
                <a:gd name="T38" fmla="*/ 62 w 121"/>
                <a:gd name="T39" fmla="*/ 36 h 88"/>
                <a:gd name="T40" fmla="*/ 43 w 121"/>
                <a:gd name="T41" fmla="*/ 26 h 88"/>
                <a:gd name="T42" fmla="*/ 36 w 121"/>
                <a:gd name="T43" fmla="*/ 17 h 88"/>
                <a:gd name="T44" fmla="*/ 17 w 121"/>
                <a:gd name="T45" fmla="*/ 17 h 88"/>
                <a:gd name="T46" fmla="*/ 10 w 121"/>
                <a:gd name="T47" fmla="*/ 17 h 88"/>
                <a:gd name="T48" fmla="*/ 0 w 121"/>
                <a:gd name="T49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88">
                  <a:moveTo>
                    <a:pt x="0" y="10"/>
                  </a:moveTo>
                  <a:lnTo>
                    <a:pt x="17" y="0"/>
                  </a:lnTo>
                  <a:lnTo>
                    <a:pt x="27" y="0"/>
                  </a:lnTo>
                  <a:lnTo>
                    <a:pt x="36" y="10"/>
                  </a:lnTo>
                  <a:lnTo>
                    <a:pt x="43" y="17"/>
                  </a:lnTo>
                  <a:lnTo>
                    <a:pt x="62" y="17"/>
                  </a:lnTo>
                  <a:lnTo>
                    <a:pt x="79" y="26"/>
                  </a:lnTo>
                  <a:lnTo>
                    <a:pt x="88" y="36"/>
                  </a:lnTo>
                  <a:lnTo>
                    <a:pt x="95" y="36"/>
                  </a:lnTo>
                  <a:lnTo>
                    <a:pt x="105" y="43"/>
                  </a:lnTo>
                  <a:lnTo>
                    <a:pt x="105" y="52"/>
                  </a:lnTo>
                  <a:lnTo>
                    <a:pt x="114" y="59"/>
                  </a:lnTo>
                  <a:lnTo>
                    <a:pt x="121" y="69"/>
                  </a:lnTo>
                  <a:lnTo>
                    <a:pt x="121" y="88"/>
                  </a:lnTo>
                  <a:lnTo>
                    <a:pt x="114" y="88"/>
                  </a:lnTo>
                  <a:lnTo>
                    <a:pt x="105" y="69"/>
                  </a:lnTo>
                  <a:lnTo>
                    <a:pt x="95" y="59"/>
                  </a:lnTo>
                  <a:lnTo>
                    <a:pt x="88" y="52"/>
                  </a:lnTo>
                  <a:lnTo>
                    <a:pt x="69" y="43"/>
                  </a:lnTo>
                  <a:lnTo>
                    <a:pt x="62" y="36"/>
                  </a:lnTo>
                  <a:lnTo>
                    <a:pt x="43" y="26"/>
                  </a:lnTo>
                  <a:lnTo>
                    <a:pt x="36" y="17"/>
                  </a:lnTo>
                  <a:lnTo>
                    <a:pt x="17" y="17"/>
                  </a:lnTo>
                  <a:lnTo>
                    <a:pt x="10" y="1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90" name="Freeform 538">
              <a:extLst>
                <a:ext uri="{FF2B5EF4-FFF2-40B4-BE49-F238E27FC236}">
                  <a16:creationId xmlns:a16="http://schemas.microsoft.com/office/drawing/2014/main" id="{A71855E7-80AF-4CCB-90EF-352BF7B0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3863" y="901066"/>
              <a:ext cx="71438" cy="82550"/>
            </a:xfrm>
            <a:custGeom>
              <a:avLst/>
              <a:gdLst>
                <a:gd name="T0" fmla="*/ 9 w 45"/>
                <a:gd name="T1" fmla="*/ 52 h 52"/>
                <a:gd name="T2" fmla="*/ 19 w 45"/>
                <a:gd name="T3" fmla="*/ 43 h 52"/>
                <a:gd name="T4" fmla="*/ 19 w 45"/>
                <a:gd name="T5" fmla="*/ 33 h 52"/>
                <a:gd name="T6" fmla="*/ 28 w 45"/>
                <a:gd name="T7" fmla="*/ 33 h 52"/>
                <a:gd name="T8" fmla="*/ 35 w 45"/>
                <a:gd name="T9" fmla="*/ 33 h 52"/>
                <a:gd name="T10" fmla="*/ 45 w 45"/>
                <a:gd name="T11" fmla="*/ 9 h 52"/>
                <a:gd name="T12" fmla="*/ 35 w 45"/>
                <a:gd name="T13" fmla="*/ 0 h 52"/>
                <a:gd name="T14" fmla="*/ 28 w 45"/>
                <a:gd name="T15" fmla="*/ 0 h 52"/>
                <a:gd name="T16" fmla="*/ 28 w 45"/>
                <a:gd name="T17" fmla="*/ 9 h 52"/>
                <a:gd name="T18" fmla="*/ 19 w 45"/>
                <a:gd name="T19" fmla="*/ 9 h 52"/>
                <a:gd name="T20" fmla="*/ 9 w 45"/>
                <a:gd name="T21" fmla="*/ 9 h 52"/>
                <a:gd name="T22" fmla="*/ 9 w 45"/>
                <a:gd name="T23" fmla="*/ 16 h 52"/>
                <a:gd name="T24" fmla="*/ 9 w 45"/>
                <a:gd name="T25" fmla="*/ 26 h 52"/>
                <a:gd name="T26" fmla="*/ 0 w 45"/>
                <a:gd name="T27" fmla="*/ 33 h 52"/>
                <a:gd name="T28" fmla="*/ 9 w 45"/>
                <a:gd name="T29" fmla="*/ 43 h 52"/>
                <a:gd name="T30" fmla="*/ 9 w 45"/>
                <a:gd name="T3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2">
                  <a:moveTo>
                    <a:pt x="9" y="52"/>
                  </a:moveTo>
                  <a:lnTo>
                    <a:pt x="19" y="43"/>
                  </a:lnTo>
                  <a:lnTo>
                    <a:pt x="19" y="33"/>
                  </a:lnTo>
                  <a:lnTo>
                    <a:pt x="28" y="33"/>
                  </a:lnTo>
                  <a:lnTo>
                    <a:pt x="35" y="33"/>
                  </a:lnTo>
                  <a:lnTo>
                    <a:pt x="45" y="9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9" y="9"/>
                  </a:lnTo>
                  <a:lnTo>
                    <a:pt x="9" y="9"/>
                  </a:lnTo>
                  <a:lnTo>
                    <a:pt x="9" y="16"/>
                  </a:lnTo>
                  <a:lnTo>
                    <a:pt x="9" y="26"/>
                  </a:lnTo>
                  <a:lnTo>
                    <a:pt x="0" y="33"/>
                  </a:lnTo>
                  <a:lnTo>
                    <a:pt x="9" y="43"/>
                  </a:lnTo>
                  <a:lnTo>
                    <a:pt x="9" y="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91" name="Freeform 548">
              <a:extLst>
                <a:ext uri="{FF2B5EF4-FFF2-40B4-BE49-F238E27FC236}">
                  <a16:creationId xmlns:a16="http://schemas.microsoft.com/office/drawing/2014/main" id="{F6ACAFB0-67BA-4393-8A0C-2948EA275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5" y="4612641"/>
              <a:ext cx="55563" cy="49213"/>
            </a:xfrm>
            <a:custGeom>
              <a:avLst/>
              <a:gdLst>
                <a:gd name="T0" fmla="*/ 0 w 35"/>
                <a:gd name="T1" fmla="*/ 12 h 31"/>
                <a:gd name="T2" fmla="*/ 4 w 35"/>
                <a:gd name="T3" fmla="*/ 5 h 31"/>
                <a:gd name="T4" fmla="*/ 12 w 35"/>
                <a:gd name="T5" fmla="*/ 3 h 31"/>
                <a:gd name="T6" fmla="*/ 21 w 35"/>
                <a:gd name="T7" fmla="*/ 0 h 31"/>
                <a:gd name="T8" fmla="*/ 28 w 35"/>
                <a:gd name="T9" fmla="*/ 0 h 31"/>
                <a:gd name="T10" fmla="*/ 35 w 35"/>
                <a:gd name="T11" fmla="*/ 12 h 31"/>
                <a:gd name="T12" fmla="*/ 35 w 35"/>
                <a:gd name="T13" fmla="*/ 24 h 31"/>
                <a:gd name="T14" fmla="*/ 28 w 35"/>
                <a:gd name="T15" fmla="*/ 31 h 31"/>
                <a:gd name="T16" fmla="*/ 21 w 35"/>
                <a:gd name="T17" fmla="*/ 31 h 31"/>
                <a:gd name="T18" fmla="*/ 14 w 35"/>
                <a:gd name="T19" fmla="*/ 29 h 31"/>
                <a:gd name="T20" fmla="*/ 4 w 35"/>
                <a:gd name="T21" fmla="*/ 27 h 31"/>
                <a:gd name="T22" fmla="*/ 0 w 35"/>
                <a:gd name="T23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1">
                  <a:moveTo>
                    <a:pt x="0" y="12"/>
                  </a:moveTo>
                  <a:lnTo>
                    <a:pt x="4" y="5"/>
                  </a:lnTo>
                  <a:lnTo>
                    <a:pt x="12" y="3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5" y="12"/>
                  </a:lnTo>
                  <a:lnTo>
                    <a:pt x="35" y="24"/>
                  </a:lnTo>
                  <a:lnTo>
                    <a:pt x="28" y="31"/>
                  </a:lnTo>
                  <a:lnTo>
                    <a:pt x="21" y="31"/>
                  </a:lnTo>
                  <a:lnTo>
                    <a:pt x="14" y="29"/>
                  </a:lnTo>
                  <a:lnTo>
                    <a:pt x="4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  <p:sp>
          <p:nvSpPr>
            <p:cNvPr id="92" name="Freeform 549">
              <a:extLst>
                <a:ext uri="{FF2B5EF4-FFF2-40B4-BE49-F238E27FC236}">
                  <a16:creationId xmlns:a16="http://schemas.microsoft.com/office/drawing/2014/main" id="{89BF4A47-2537-4A56-9F48-F3B73FB05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084003"/>
              <a:ext cx="33338" cy="49213"/>
            </a:xfrm>
            <a:custGeom>
              <a:avLst/>
              <a:gdLst>
                <a:gd name="T0" fmla="*/ 12 w 21"/>
                <a:gd name="T1" fmla="*/ 0 h 31"/>
                <a:gd name="T2" fmla="*/ 21 w 21"/>
                <a:gd name="T3" fmla="*/ 9 h 31"/>
                <a:gd name="T4" fmla="*/ 21 w 21"/>
                <a:gd name="T5" fmla="*/ 21 h 31"/>
                <a:gd name="T6" fmla="*/ 19 w 21"/>
                <a:gd name="T7" fmla="*/ 28 h 31"/>
                <a:gd name="T8" fmla="*/ 12 w 21"/>
                <a:gd name="T9" fmla="*/ 31 h 31"/>
                <a:gd name="T10" fmla="*/ 5 w 21"/>
                <a:gd name="T11" fmla="*/ 31 h 31"/>
                <a:gd name="T12" fmla="*/ 0 w 21"/>
                <a:gd name="T13" fmla="*/ 21 h 31"/>
                <a:gd name="T14" fmla="*/ 0 w 21"/>
                <a:gd name="T15" fmla="*/ 7 h 31"/>
                <a:gd name="T16" fmla="*/ 9 w 21"/>
                <a:gd name="T17" fmla="*/ 2 h 31"/>
                <a:gd name="T18" fmla="*/ 12 w 21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1">
                  <a:moveTo>
                    <a:pt x="12" y="0"/>
                  </a:moveTo>
                  <a:lnTo>
                    <a:pt x="21" y="9"/>
                  </a:lnTo>
                  <a:lnTo>
                    <a:pt x="21" y="21"/>
                  </a:lnTo>
                  <a:lnTo>
                    <a:pt x="19" y="28"/>
                  </a:lnTo>
                  <a:lnTo>
                    <a:pt x="12" y="31"/>
                  </a:lnTo>
                  <a:lnTo>
                    <a:pt x="5" y="31"/>
                  </a:lnTo>
                  <a:lnTo>
                    <a:pt x="0" y="21"/>
                  </a:lnTo>
                  <a:lnTo>
                    <a:pt x="0" y="7"/>
                  </a:lnTo>
                  <a:lnTo>
                    <a:pt x="9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vert="horz" wrap="square" lIns="51299" tIns="25649" rIns="51299" bIns="25649" numCol="1" anchor="t" anchorCtr="0" compatLnSpc="1">
              <a:prstTxWarp prst="textNoShape">
                <a:avLst/>
              </a:prstTxWarp>
            </a:bodyPr>
            <a:lstStyle/>
            <a:p>
              <a:endParaRPr lang="en-US" sz="1513"/>
            </a:p>
          </p:txBody>
        </p:sp>
      </p:grpSp>
      <p:sp>
        <p:nvSpPr>
          <p:cNvPr id="93" name="Freeform 493">
            <a:extLst>
              <a:ext uri="{FF2B5EF4-FFF2-40B4-BE49-F238E27FC236}">
                <a16:creationId xmlns:a16="http://schemas.microsoft.com/office/drawing/2014/main" id="{4EB53C80-12F3-4950-83DF-06D01ACBF2DF}"/>
              </a:ext>
            </a:extLst>
          </p:cNvPr>
          <p:cNvSpPr>
            <a:spLocks/>
          </p:cNvSpPr>
          <p:nvPr/>
        </p:nvSpPr>
        <p:spPr bwMode="auto">
          <a:xfrm>
            <a:off x="6765051" y="3793641"/>
            <a:ext cx="242245" cy="256494"/>
          </a:xfrm>
          <a:custGeom>
            <a:avLst/>
            <a:gdLst>
              <a:gd name="T0" fmla="*/ 9 w 272"/>
              <a:gd name="T1" fmla="*/ 42 h 288"/>
              <a:gd name="T2" fmla="*/ 16 w 272"/>
              <a:gd name="T3" fmla="*/ 66 h 288"/>
              <a:gd name="T4" fmla="*/ 33 w 272"/>
              <a:gd name="T5" fmla="*/ 85 h 288"/>
              <a:gd name="T6" fmla="*/ 59 w 272"/>
              <a:gd name="T7" fmla="*/ 92 h 288"/>
              <a:gd name="T8" fmla="*/ 68 w 272"/>
              <a:gd name="T9" fmla="*/ 111 h 288"/>
              <a:gd name="T10" fmla="*/ 94 w 272"/>
              <a:gd name="T11" fmla="*/ 118 h 288"/>
              <a:gd name="T12" fmla="*/ 102 w 272"/>
              <a:gd name="T13" fmla="*/ 144 h 288"/>
              <a:gd name="T14" fmla="*/ 111 w 272"/>
              <a:gd name="T15" fmla="*/ 179 h 288"/>
              <a:gd name="T16" fmla="*/ 102 w 272"/>
              <a:gd name="T17" fmla="*/ 203 h 288"/>
              <a:gd name="T18" fmla="*/ 111 w 272"/>
              <a:gd name="T19" fmla="*/ 220 h 288"/>
              <a:gd name="T20" fmla="*/ 102 w 272"/>
              <a:gd name="T21" fmla="*/ 239 h 288"/>
              <a:gd name="T22" fmla="*/ 102 w 272"/>
              <a:gd name="T23" fmla="*/ 272 h 288"/>
              <a:gd name="T24" fmla="*/ 118 w 272"/>
              <a:gd name="T25" fmla="*/ 281 h 288"/>
              <a:gd name="T26" fmla="*/ 135 w 272"/>
              <a:gd name="T27" fmla="*/ 288 h 288"/>
              <a:gd name="T28" fmla="*/ 161 w 272"/>
              <a:gd name="T29" fmla="*/ 288 h 288"/>
              <a:gd name="T30" fmla="*/ 180 w 272"/>
              <a:gd name="T31" fmla="*/ 272 h 288"/>
              <a:gd name="T32" fmla="*/ 196 w 272"/>
              <a:gd name="T33" fmla="*/ 272 h 288"/>
              <a:gd name="T34" fmla="*/ 206 w 272"/>
              <a:gd name="T35" fmla="*/ 281 h 288"/>
              <a:gd name="T36" fmla="*/ 213 w 272"/>
              <a:gd name="T37" fmla="*/ 262 h 288"/>
              <a:gd name="T38" fmla="*/ 206 w 272"/>
              <a:gd name="T39" fmla="*/ 246 h 288"/>
              <a:gd name="T40" fmla="*/ 213 w 272"/>
              <a:gd name="T41" fmla="*/ 229 h 288"/>
              <a:gd name="T42" fmla="*/ 222 w 272"/>
              <a:gd name="T43" fmla="*/ 239 h 288"/>
              <a:gd name="T44" fmla="*/ 246 w 272"/>
              <a:gd name="T45" fmla="*/ 229 h 288"/>
              <a:gd name="T46" fmla="*/ 265 w 272"/>
              <a:gd name="T47" fmla="*/ 220 h 288"/>
              <a:gd name="T48" fmla="*/ 272 w 272"/>
              <a:gd name="T49" fmla="*/ 203 h 288"/>
              <a:gd name="T50" fmla="*/ 255 w 272"/>
              <a:gd name="T51" fmla="*/ 194 h 288"/>
              <a:gd name="T52" fmla="*/ 239 w 272"/>
              <a:gd name="T53" fmla="*/ 179 h 288"/>
              <a:gd name="T54" fmla="*/ 248 w 272"/>
              <a:gd name="T55" fmla="*/ 170 h 288"/>
              <a:gd name="T56" fmla="*/ 232 w 272"/>
              <a:gd name="T57" fmla="*/ 153 h 288"/>
              <a:gd name="T58" fmla="*/ 222 w 272"/>
              <a:gd name="T59" fmla="*/ 135 h 288"/>
              <a:gd name="T60" fmla="*/ 213 w 272"/>
              <a:gd name="T61" fmla="*/ 127 h 288"/>
              <a:gd name="T62" fmla="*/ 206 w 272"/>
              <a:gd name="T63" fmla="*/ 111 h 288"/>
              <a:gd name="T64" fmla="*/ 189 w 272"/>
              <a:gd name="T65" fmla="*/ 92 h 288"/>
              <a:gd name="T66" fmla="*/ 180 w 272"/>
              <a:gd name="T67" fmla="*/ 85 h 288"/>
              <a:gd name="T68" fmla="*/ 180 w 272"/>
              <a:gd name="T69" fmla="*/ 49 h 288"/>
              <a:gd name="T70" fmla="*/ 173 w 272"/>
              <a:gd name="T71" fmla="*/ 42 h 288"/>
              <a:gd name="T72" fmla="*/ 154 w 272"/>
              <a:gd name="T73" fmla="*/ 23 h 288"/>
              <a:gd name="T74" fmla="*/ 137 w 272"/>
              <a:gd name="T75" fmla="*/ 23 h 288"/>
              <a:gd name="T76" fmla="*/ 120 w 272"/>
              <a:gd name="T77" fmla="*/ 16 h 288"/>
              <a:gd name="T78" fmla="*/ 104 w 272"/>
              <a:gd name="T79" fmla="*/ 16 h 288"/>
              <a:gd name="T80" fmla="*/ 76 w 272"/>
              <a:gd name="T81" fmla="*/ 7 h 288"/>
              <a:gd name="T82" fmla="*/ 52 w 272"/>
              <a:gd name="T83" fmla="*/ 0 h 288"/>
              <a:gd name="T84" fmla="*/ 35 w 272"/>
              <a:gd name="T85" fmla="*/ 16 h 288"/>
              <a:gd name="T86" fmla="*/ 0 w 272"/>
              <a:gd name="T87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2" h="288">
                <a:moveTo>
                  <a:pt x="0" y="23"/>
                </a:moveTo>
                <a:lnTo>
                  <a:pt x="9" y="42"/>
                </a:lnTo>
                <a:lnTo>
                  <a:pt x="16" y="42"/>
                </a:lnTo>
                <a:lnTo>
                  <a:pt x="16" y="66"/>
                </a:lnTo>
                <a:lnTo>
                  <a:pt x="26" y="75"/>
                </a:lnTo>
                <a:lnTo>
                  <a:pt x="33" y="85"/>
                </a:lnTo>
                <a:lnTo>
                  <a:pt x="52" y="92"/>
                </a:lnTo>
                <a:lnTo>
                  <a:pt x="59" y="92"/>
                </a:lnTo>
                <a:lnTo>
                  <a:pt x="59" y="101"/>
                </a:lnTo>
                <a:lnTo>
                  <a:pt x="68" y="111"/>
                </a:lnTo>
                <a:lnTo>
                  <a:pt x="76" y="111"/>
                </a:lnTo>
                <a:lnTo>
                  <a:pt x="94" y="118"/>
                </a:lnTo>
                <a:lnTo>
                  <a:pt x="94" y="127"/>
                </a:lnTo>
                <a:lnTo>
                  <a:pt x="102" y="144"/>
                </a:lnTo>
                <a:lnTo>
                  <a:pt x="102" y="161"/>
                </a:lnTo>
                <a:lnTo>
                  <a:pt x="111" y="179"/>
                </a:lnTo>
                <a:lnTo>
                  <a:pt x="111" y="194"/>
                </a:lnTo>
                <a:lnTo>
                  <a:pt x="102" y="203"/>
                </a:lnTo>
                <a:lnTo>
                  <a:pt x="102" y="213"/>
                </a:lnTo>
                <a:lnTo>
                  <a:pt x="111" y="220"/>
                </a:lnTo>
                <a:lnTo>
                  <a:pt x="102" y="229"/>
                </a:lnTo>
                <a:lnTo>
                  <a:pt x="102" y="239"/>
                </a:lnTo>
                <a:lnTo>
                  <a:pt x="102" y="255"/>
                </a:lnTo>
                <a:lnTo>
                  <a:pt x="102" y="272"/>
                </a:lnTo>
                <a:lnTo>
                  <a:pt x="102" y="281"/>
                </a:lnTo>
                <a:lnTo>
                  <a:pt x="118" y="281"/>
                </a:lnTo>
                <a:lnTo>
                  <a:pt x="128" y="288"/>
                </a:lnTo>
                <a:lnTo>
                  <a:pt x="135" y="288"/>
                </a:lnTo>
                <a:lnTo>
                  <a:pt x="144" y="288"/>
                </a:lnTo>
                <a:lnTo>
                  <a:pt x="161" y="288"/>
                </a:lnTo>
                <a:lnTo>
                  <a:pt x="170" y="281"/>
                </a:lnTo>
                <a:lnTo>
                  <a:pt x="180" y="272"/>
                </a:lnTo>
                <a:lnTo>
                  <a:pt x="187" y="262"/>
                </a:lnTo>
                <a:lnTo>
                  <a:pt x="196" y="272"/>
                </a:lnTo>
                <a:lnTo>
                  <a:pt x="206" y="272"/>
                </a:lnTo>
                <a:lnTo>
                  <a:pt x="206" y="281"/>
                </a:lnTo>
                <a:lnTo>
                  <a:pt x="213" y="281"/>
                </a:lnTo>
                <a:lnTo>
                  <a:pt x="213" y="262"/>
                </a:lnTo>
                <a:lnTo>
                  <a:pt x="213" y="255"/>
                </a:lnTo>
                <a:lnTo>
                  <a:pt x="206" y="246"/>
                </a:lnTo>
                <a:lnTo>
                  <a:pt x="206" y="239"/>
                </a:lnTo>
                <a:lnTo>
                  <a:pt x="213" y="229"/>
                </a:lnTo>
                <a:lnTo>
                  <a:pt x="222" y="229"/>
                </a:lnTo>
                <a:lnTo>
                  <a:pt x="222" y="239"/>
                </a:lnTo>
                <a:lnTo>
                  <a:pt x="232" y="229"/>
                </a:lnTo>
                <a:lnTo>
                  <a:pt x="246" y="229"/>
                </a:lnTo>
                <a:lnTo>
                  <a:pt x="255" y="220"/>
                </a:lnTo>
                <a:lnTo>
                  <a:pt x="265" y="220"/>
                </a:lnTo>
                <a:lnTo>
                  <a:pt x="272" y="220"/>
                </a:lnTo>
                <a:lnTo>
                  <a:pt x="272" y="203"/>
                </a:lnTo>
                <a:lnTo>
                  <a:pt x="265" y="194"/>
                </a:lnTo>
                <a:lnTo>
                  <a:pt x="255" y="194"/>
                </a:lnTo>
                <a:lnTo>
                  <a:pt x="239" y="187"/>
                </a:lnTo>
                <a:lnTo>
                  <a:pt x="239" y="179"/>
                </a:lnTo>
                <a:lnTo>
                  <a:pt x="246" y="179"/>
                </a:lnTo>
                <a:lnTo>
                  <a:pt x="248" y="170"/>
                </a:lnTo>
                <a:lnTo>
                  <a:pt x="239" y="161"/>
                </a:lnTo>
                <a:lnTo>
                  <a:pt x="232" y="153"/>
                </a:lnTo>
                <a:lnTo>
                  <a:pt x="222" y="144"/>
                </a:lnTo>
                <a:lnTo>
                  <a:pt x="222" y="135"/>
                </a:lnTo>
                <a:lnTo>
                  <a:pt x="222" y="127"/>
                </a:lnTo>
                <a:lnTo>
                  <a:pt x="213" y="127"/>
                </a:lnTo>
                <a:lnTo>
                  <a:pt x="206" y="127"/>
                </a:lnTo>
                <a:lnTo>
                  <a:pt x="206" y="111"/>
                </a:lnTo>
                <a:lnTo>
                  <a:pt x="196" y="92"/>
                </a:lnTo>
                <a:lnTo>
                  <a:pt x="189" y="92"/>
                </a:lnTo>
                <a:lnTo>
                  <a:pt x="180" y="92"/>
                </a:lnTo>
                <a:lnTo>
                  <a:pt x="180" y="85"/>
                </a:lnTo>
                <a:lnTo>
                  <a:pt x="180" y="66"/>
                </a:lnTo>
                <a:lnTo>
                  <a:pt x="180" y="49"/>
                </a:lnTo>
                <a:lnTo>
                  <a:pt x="173" y="49"/>
                </a:lnTo>
                <a:lnTo>
                  <a:pt x="173" y="42"/>
                </a:lnTo>
                <a:lnTo>
                  <a:pt x="173" y="33"/>
                </a:lnTo>
                <a:lnTo>
                  <a:pt x="154" y="23"/>
                </a:lnTo>
                <a:lnTo>
                  <a:pt x="154" y="33"/>
                </a:lnTo>
                <a:lnTo>
                  <a:pt x="137" y="23"/>
                </a:lnTo>
                <a:lnTo>
                  <a:pt x="130" y="16"/>
                </a:lnTo>
                <a:lnTo>
                  <a:pt x="120" y="16"/>
                </a:lnTo>
                <a:lnTo>
                  <a:pt x="111" y="23"/>
                </a:lnTo>
                <a:lnTo>
                  <a:pt x="104" y="16"/>
                </a:lnTo>
                <a:lnTo>
                  <a:pt x="94" y="7"/>
                </a:lnTo>
                <a:lnTo>
                  <a:pt x="76" y="7"/>
                </a:lnTo>
                <a:lnTo>
                  <a:pt x="76" y="0"/>
                </a:lnTo>
                <a:lnTo>
                  <a:pt x="52" y="0"/>
                </a:lnTo>
                <a:lnTo>
                  <a:pt x="42" y="7"/>
                </a:lnTo>
                <a:lnTo>
                  <a:pt x="35" y="16"/>
                </a:lnTo>
                <a:lnTo>
                  <a:pt x="9" y="23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94" name="Freeform 498">
            <a:extLst>
              <a:ext uri="{FF2B5EF4-FFF2-40B4-BE49-F238E27FC236}">
                <a16:creationId xmlns:a16="http://schemas.microsoft.com/office/drawing/2014/main" id="{A08B2582-80F3-48ED-843F-986DDC66A6D8}"/>
              </a:ext>
            </a:extLst>
          </p:cNvPr>
          <p:cNvSpPr>
            <a:spLocks/>
          </p:cNvSpPr>
          <p:nvPr/>
        </p:nvSpPr>
        <p:spPr bwMode="auto">
          <a:xfrm>
            <a:off x="4523399" y="3909420"/>
            <a:ext cx="791748" cy="666173"/>
          </a:xfrm>
          <a:custGeom>
            <a:avLst/>
            <a:gdLst>
              <a:gd name="T0" fmla="*/ 518 w 889"/>
              <a:gd name="T1" fmla="*/ 154 h 748"/>
              <a:gd name="T2" fmla="*/ 466 w 889"/>
              <a:gd name="T3" fmla="*/ 137 h 748"/>
              <a:gd name="T4" fmla="*/ 404 w 889"/>
              <a:gd name="T5" fmla="*/ 111 h 748"/>
              <a:gd name="T6" fmla="*/ 362 w 889"/>
              <a:gd name="T7" fmla="*/ 92 h 748"/>
              <a:gd name="T8" fmla="*/ 300 w 889"/>
              <a:gd name="T9" fmla="*/ 66 h 748"/>
              <a:gd name="T10" fmla="*/ 250 w 889"/>
              <a:gd name="T11" fmla="*/ 49 h 748"/>
              <a:gd name="T12" fmla="*/ 198 w 889"/>
              <a:gd name="T13" fmla="*/ 16 h 748"/>
              <a:gd name="T14" fmla="*/ 163 w 889"/>
              <a:gd name="T15" fmla="*/ 0 h 748"/>
              <a:gd name="T16" fmla="*/ 146 w 889"/>
              <a:gd name="T17" fmla="*/ 16 h 748"/>
              <a:gd name="T18" fmla="*/ 111 w 889"/>
              <a:gd name="T19" fmla="*/ 16 h 748"/>
              <a:gd name="T20" fmla="*/ 68 w 889"/>
              <a:gd name="T21" fmla="*/ 26 h 748"/>
              <a:gd name="T22" fmla="*/ 75 w 889"/>
              <a:gd name="T23" fmla="*/ 49 h 748"/>
              <a:gd name="T24" fmla="*/ 68 w 889"/>
              <a:gd name="T25" fmla="*/ 59 h 748"/>
              <a:gd name="T26" fmla="*/ 68 w 889"/>
              <a:gd name="T27" fmla="*/ 92 h 748"/>
              <a:gd name="T28" fmla="*/ 49 w 889"/>
              <a:gd name="T29" fmla="*/ 111 h 748"/>
              <a:gd name="T30" fmla="*/ 94 w 889"/>
              <a:gd name="T31" fmla="*/ 128 h 748"/>
              <a:gd name="T32" fmla="*/ 111 w 889"/>
              <a:gd name="T33" fmla="*/ 154 h 748"/>
              <a:gd name="T34" fmla="*/ 153 w 889"/>
              <a:gd name="T35" fmla="*/ 170 h 748"/>
              <a:gd name="T36" fmla="*/ 180 w 889"/>
              <a:gd name="T37" fmla="*/ 180 h 748"/>
              <a:gd name="T38" fmla="*/ 198 w 889"/>
              <a:gd name="T39" fmla="*/ 206 h 748"/>
              <a:gd name="T40" fmla="*/ 206 w 889"/>
              <a:gd name="T41" fmla="*/ 232 h 748"/>
              <a:gd name="T42" fmla="*/ 180 w 889"/>
              <a:gd name="T43" fmla="*/ 248 h 748"/>
              <a:gd name="T44" fmla="*/ 153 w 889"/>
              <a:gd name="T45" fmla="*/ 274 h 748"/>
              <a:gd name="T46" fmla="*/ 137 w 889"/>
              <a:gd name="T47" fmla="*/ 317 h 748"/>
              <a:gd name="T48" fmla="*/ 120 w 889"/>
              <a:gd name="T49" fmla="*/ 343 h 748"/>
              <a:gd name="T50" fmla="*/ 85 w 889"/>
              <a:gd name="T51" fmla="*/ 386 h 748"/>
              <a:gd name="T52" fmla="*/ 75 w 889"/>
              <a:gd name="T53" fmla="*/ 421 h 748"/>
              <a:gd name="T54" fmla="*/ 59 w 889"/>
              <a:gd name="T55" fmla="*/ 464 h 748"/>
              <a:gd name="T56" fmla="*/ 42 w 889"/>
              <a:gd name="T57" fmla="*/ 497 h 748"/>
              <a:gd name="T58" fmla="*/ 33 w 889"/>
              <a:gd name="T59" fmla="*/ 523 h 748"/>
              <a:gd name="T60" fmla="*/ 7 w 889"/>
              <a:gd name="T61" fmla="*/ 542 h 748"/>
              <a:gd name="T62" fmla="*/ 16 w 889"/>
              <a:gd name="T63" fmla="*/ 584 h 748"/>
              <a:gd name="T64" fmla="*/ 59 w 889"/>
              <a:gd name="T65" fmla="*/ 627 h 748"/>
              <a:gd name="T66" fmla="*/ 75 w 889"/>
              <a:gd name="T67" fmla="*/ 653 h 748"/>
              <a:gd name="T68" fmla="*/ 59 w 889"/>
              <a:gd name="T69" fmla="*/ 705 h 748"/>
              <a:gd name="T70" fmla="*/ 101 w 889"/>
              <a:gd name="T71" fmla="*/ 731 h 748"/>
              <a:gd name="T72" fmla="*/ 153 w 889"/>
              <a:gd name="T73" fmla="*/ 705 h 748"/>
              <a:gd name="T74" fmla="*/ 222 w 889"/>
              <a:gd name="T75" fmla="*/ 705 h 748"/>
              <a:gd name="T76" fmla="*/ 300 w 889"/>
              <a:gd name="T77" fmla="*/ 731 h 748"/>
              <a:gd name="T78" fmla="*/ 362 w 889"/>
              <a:gd name="T79" fmla="*/ 738 h 748"/>
              <a:gd name="T80" fmla="*/ 388 w 889"/>
              <a:gd name="T81" fmla="*/ 731 h 748"/>
              <a:gd name="T82" fmla="*/ 430 w 889"/>
              <a:gd name="T83" fmla="*/ 696 h 748"/>
              <a:gd name="T84" fmla="*/ 499 w 889"/>
              <a:gd name="T85" fmla="*/ 686 h 748"/>
              <a:gd name="T86" fmla="*/ 525 w 889"/>
              <a:gd name="T87" fmla="*/ 644 h 748"/>
              <a:gd name="T88" fmla="*/ 577 w 889"/>
              <a:gd name="T89" fmla="*/ 610 h 748"/>
              <a:gd name="T90" fmla="*/ 567 w 889"/>
              <a:gd name="T91" fmla="*/ 558 h 748"/>
              <a:gd name="T92" fmla="*/ 620 w 889"/>
              <a:gd name="T93" fmla="*/ 497 h 748"/>
              <a:gd name="T94" fmla="*/ 681 w 889"/>
              <a:gd name="T95" fmla="*/ 454 h 748"/>
              <a:gd name="T96" fmla="*/ 690 w 889"/>
              <a:gd name="T97" fmla="*/ 438 h 748"/>
              <a:gd name="T98" fmla="*/ 759 w 889"/>
              <a:gd name="T99" fmla="*/ 428 h 748"/>
              <a:gd name="T100" fmla="*/ 811 w 889"/>
              <a:gd name="T101" fmla="*/ 421 h 748"/>
              <a:gd name="T102" fmla="*/ 863 w 889"/>
              <a:gd name="T103" fmla="*/ 402 h 748"/>
              <a:gd name="T104" fmla="*/ 889 w 889"/>
              <a:gd name="T105" fmla="*/ 360 h 748"/>
              <a:gd name="T106" fmla="*/ 863 w 889"/>
              <a:gd name="T107" fmla="*/ 334 h 748"/>
              <a:gd name="T108" fmla="*/ 811 w 889"/>
              <a:gd name="T109" fmla="*/ 326 h 748"/>
              <a:gd name="T110" fmla="*/ 769 w 889"/>
              <a:gd name="T111" fmla="*/ 307 h 748"/>
              <a:gd name="T112" fmla="*/ 733 w 889"/>
              <a:gd name="T113" fmla="*/ 284 h 748"/>
              <a:gd name="T114" fmla="*/ 681 w 889"/>
              <a:gd name="T115" fmla="*/ 265 h 748"/>
              <a:gd name="T116" fmla="*/ 620 w 889"/>
              <a:gd name="T117" fmla="*/ 222 h 748"/>
              <a:gd name="T118" fmla="*/ 586 w 889"/>
              <a:gd name="T119" fmla="*/ 196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9" h="748">
                <a:moveTo>
                  <a:pt x="567" y="170"/>
                </a:moveTo>
                <a:lnTo>
                  <a:pt x="560" y="170"/>
                </a:lnTo>
                <a:lnTo>
                  <a:pt x="551" y="163"/>
                </a:lnTo>
                <a:lnTo>
                  <a:pt x="534" y="163"/>
                </a:lnTo>
                <a:lnTo>
                  <a:pt x="518" y="154"/>
                </a:lnTo>
                <a:lnTo>
                  <a:pt x="508" y="144"/>
                </a:lnTo>
                <a:lnTo>
                  <a:pt x="499" y="144"/>
                </a:lnTo>
                <a:lnTo>
                  <a:pt x="489" y="144"/>
                </a:lnTo>
                <a:lnTo>
                  <a:pt x="473" y="144"/>
                </a:lnTo>
                <a:lnTo>
                  <a:pt x="466" y="137"/>
                </a:lnTo>
                <a:lnTo>
                  <a:pt x="456" y="120"/>
                </a:lnTo>
                <a:lnTo>
                  <a:pt x="440" y="120"/>
                </a:lnTo>
                <a:lnTo>
                  <a:pt x="430" y="111"/>
                </a:lnTo>
                <a:lnTo>
                  <a:pt x="423" y="111"/>
                </a:lnTo>
                <a:lnTo>
                  <a:pt x="404" y="111"/>
                </a:lnTo>
                <a:lnTo>
                  <a:pt x="395" y="111"/>
                </a:lnTo>
                <a:lnTo>
                  <a:pt x="388" y="102"/>
                </a:lnTo>
                <a:lnTo>
                  <a:pt x="378" y="102"/>
                </a:lnTo>
                <a:lnTo>
                  <a:pt x="371" y="102"/>
                </a:lnTo>
                <a:lnTo>
                  <a:pt x="362" y="92"/>
                </a:lnTo>
                <a:lnTo>
                  <a:pt x="352" y="85"/>
                </a:lnTo>
                <a:lnTo>
                  <a:pt x="345" y="85"/>
                </a:lnTo>
                <a:lnTo>
                  <a:pt x="326" y="76"/>
                </a:lnTo>
                <a:lnTo>
                  <a:pt x="317" y="76"/>
                </a:lnTo>
                <a:lnTo>
                  <a:pt x="300" y="66"/>
                </a:lnTo>
                <a:lnTo>
                  <a:pt x="300" y="59"/>
                </a:lnTo>
                <a:lnTo>
                  <a:pt x="284" y="59"/>
                </a:lnTo>
                <a:lnTo>
                  <a:pt x="274" y="49"/>
                </a:lnTo>
                <a:lnTo>
                  <a:pt x="267" y="49"/>
                </a:lnTo>
                <a:lnTo>
                  <a:pt x="250" y="49"/>
                </a:lnTo>
                <a:lnTo>
                  <a:pt x="241" y="42"/>
                </a:lnTo>
                <a:lnTo>
                  <a:pt x="232" y="33"/>
                </a:lnTo>
                <a:lnTo>
                  <a:pt x="215" y="42"/>
                </a:lnTo>
                <a:lnTo>
                  <a:pt x="206" y="26"/>
                </a:lnTo>
                <a:lnTo>
                  <a:pt x="198" y="16"/>
                </a:lnTo>
                <a:lnTo>
                  <a:pt x="198" y="7"/>
                </a:lnTo>
                <a:lnTo>
                  <a:pt x="198" y="0"/>
                </a:lnTo>
                <a:lnTo>
                  <a:pt x="180" y="7"/>
                </a:lnTo>
                <a:lnTo>
                  <a:pt x="172" y="7"/>
                </a:lnTo>
                <a:lnTo>
                  <a:pt x="163" y="0"/>
                </a:lnTo>
                <a:lnTo>
                  <a:pt x="163" y="7"/>
                </a:lnTo>
                <a:lnTo>
                  <a:pt x="153" y="7"/>
                </a:lnTo>
                <a:lnTo>
                  <a:pt x="146" y="7"/>
                </a:lnTo>
                <a:lnTo>
                  <a:pt x="137" y="7"/>
                </a:lnTo>
                <a:lnTo>
                  <a:pt x="146" y="16"/>
                </a:lnTo>
                <a:lnTo>
                  <a:pt x="137" y="26"/>
                </a:lnTo>
                <a:lnTo>
                  <a:pt x="127" y="33"/>
                </a:lnTo>
                <a:lnTo>
                  <a:pt x="127" y="26"/>
                </a:lnTo>
                <a:lnTo>
                  <a:pt x="120" y="16"/>
                </a:lnTo>
                <a:lnTo>
                  <a:pt x="111" y="16"/>
                </a:lnTo>
                <a:lnTo>
                  <a:pt x="101" y="16"/>
                </a:lnTo>
                <a:lnTo>
                  <a:pt x="94" y="7"/>
                </a:lnTo>
                <a:lnTo>
                  <a:pt x="85" y="26"/>
                </a:lnTo>
                <a:lnTo>
                  <a:pt x="75" y="16"/>
                </a:lnTo>
                <a:lnTo>
                  <a:pt x="68" y="26"/>
                </a:lnTo>
                <a:lnTo>
                  <a:pt x="59" y="33"/>
                </a:lnTo>
                <a:lnTo>
                  <a:pt x="68" y="42"/>
                </a:lnTo>
                <a:lnTo>
                  <a:pt x="68" y="49"/>
                </a:lnTo>
                <a:lnTo>
                  <a:pt x="75" y="42"/>
                </a:lnTo>
                <a:lnTo>
                  <a:pt x="75" y="49"/>
                </a:lnTo>
                <a:lnTo>
                  <a:pt x="68" y="59"/>
                </a:lnTo>
                <a:lnTo>
                  <a:pt x="59" y="59"/>
                </a:lnTo>
                <a:lnTo>
                  <a:pt x="59" y="66"/>
                </a:lnTo>
                <a:lnTo>
                  <a:pt x="68" y="66"/>
                </a:lnTo>
                <a:lnTo>
                  <a:pt x="68" y="59"/>
                </a:lnTo>
                <a:lnTo>
                  <a:pt x="85" y="59"/>
                </a:lnTo>
                <a:lnTo>
                  <a:pt x="85" y="66"/>
                </a:lnTo>
                <a:lnTo>
                  <a:pt x="75" y="76"/>
                </a:lnTo>
                <a:lnTo>
                  <a:pt x="75" y="85"/>
                </a:lnTo>
                <a:lnTo>
                  <a:pt x="68" y="92"/>
                </a:lnTo>
                <a:lnTo>
                  <a:pt x="75" y="92"/>
                </a:lnTo>
                <a:lnTo>
                  <a:pt x="75" y="102"/>
                </a:lnTo>
                <a:lnTo>
                  <a:pt x="68" y="111"/>
                </a:lnTo>
                <a:lnTo>
                  <a:pt x="59" y="102"/>
                </a:lnTo>
                <a:lnTo>
                  <a:pt x="49" y="111"/>
                </a:lnTo>
                <a:lnTo>
                  <a:pt x="49" y="128"/>
                </a:lnTo>
                <a:lnTo>
                  <a:pt x="68" y="128"/>
                </a:lnTo>
                <a:lnTo>
                  <a:pt x="75" y="128"/>
                </a:lnTo>
                <a:lnTo>
                  <a:pt x="75" y="120"/>
                </a:lnTo>
                <a:lnTo>
                  <a:pt x="94" y="128"/>
                </a:lnTo>
                <a:lnTo>
                  <a:pt x="101" y="128"/>
                </a:lnTo>
                <a:lnTo>
                  <a:pt x="101" y="137"/>
                </a:lnTo>
                <a:lnTo>
                  <a:pt x="101" y="144"/>
                </a:lnTo>
                <a:lnTo>
                  <a:pt x="101" y="154"/>
                </a:lnTo>
                <a:lnTo>
                  <a:pt x="111" y="154"/>
                </a:lnTo>
                <a:lnTo>
                  <a:pt x="120" y="154"/>
                </a:lnTo>
                <a:lnTo>
                  <a:pt x="127" y="154"/>
                </a:lnTo>
                <a:lnTo>
                  <a:pt x="137" y="163"/>
                </a:lnTo>
                <a:lnTo>
                  <a:pt x="146" y="163"/>
                </a:lnTo>
                <a:lnTo>
                  <a:pt x="153" y="170"/>
                </a:lnTo>
                <a:lnTo>
                  <a:pt x="163" y="180"/>
                </a:lnTo>
                <a:lnTo>
                  <a:pt x="163" y="170"/>
                </a:lnTo>
                <a:lnTo>
                  <a:pt x="172" y="170"/>
                </a:lnTo>
                <a:lnTo>
                  <a:pt x="180" y="170"/>
                </a:lnTo>
                <a:lnTo>
                  <a:pt x="180" y="180"/>
                </a:lnTo>
                <a:lnTo>
                  <a:pt x="189" y="180"/>
                </a:lnTo>
                <a:lnTo>
                  <a:pt x="198" y="180"/>
                </a:lnTo>
                <a:lnTo>
                  <a:pt x="206" y="189"/>
                </a:lnTo>
                <a:lnTo>
                  <a:pt x="198" y="196"/>
                </a:lnTo>
                <a:lnTo>
                  <a:pt x="198" y="206"/>
                </a:lnTo>
                <a:lnTo>
                  <a:pt x="198" y="215"/>
                </a:lnTo>
                <a:lnTo>
                  <a:pt x="206" y="215"/>
                </a:lnTo>
                <a:lnTo>
                  <a:pt x="215" y="222"/>
                </a:lnTo>
                <a:lnTo>
                  <a:pt x="215" y="232"/>
                </a:lnTo>
                <a:lnTo>
                  <a:pt x="206" y="232"/>
                </a:lnTo>
                <a:lnTo>
                  <a:pt x="206" y="239"/>
                </a:lnTo>
                <a:lnTo>
                  <a:pt x="198" y="239"/>
                </a:lnTo>
                <a:lnTo>
                  <a:pt x="189" y="239"/>
                </a:lnTo>
                <a:lnTo>
                  <a:pt x="189" y="248"/>
                </a:lnTo>
                <a:lnTo>
                  <a:pt x="180" y="248"/>
                </a:lnTo>
                <a:lnTo>
                  <a:pt x="172" y="248"/>
                </a:lnTo>
                <a:lnTo>
                  <a:pt x="172" y="258"/>
                </a:lnTo>
                <a:lnTo>
                  <a:pt x="163" y="258"/>
                </a:lnTo>
                <a:lnTo>
                  <a:pt x="153" y="265"/>
                </a:lnTo>
                <a:lnTo>
                  <a:pt x="153" y="274"/>
                </a:lnTo>
                <a:lnTo>
                  <a:pt x="146" y="284"/>
                </a:lnTo>
                <a:lnTo>
                  <a:pt x="146" y="291"/>
                </a:lnTo>
                <a:lnTo>
                  <a:pt x="137" y="300"/>
                </a:lnTo>
                <a:lnTo>
                  <a:pt x="137" y="307"/>
                </a:lnTo>
                <a:lnTo>
                  <a:pt x="137" y="317"/>
                </a:lnTo>
                <a:lnTo>
                  <a:pt x="137" y="326"/>
                </a:lnTo>
                <a:lnTo>
                  <a:pt x="137" y="334"/>
                </a:lnTo>
                <a:lnTo>
                  <a:pt x="127" y="334"/>
                </a:lnTo>
                <a:lnTo>
                  <a:pt x="120" y="334"/>
                </a:lnTo>
                <a:lnTo>
                  <a:pt x="120" y="343"/>
                </a:lnTo>
                <a:lnTo>
                  <a:pt x="101" y="360"/>
                </a:lnTo>
                <a:lnTo>
                  <a:pt x="101" y="369"/>
                </a:lnTo>
                <a:lnTo>
                  <a:pt x="94" y="378"/>
                </a:lnTo>
                <a:lnTo>
                  <a:pt x="94" y="386"/>
                </a:lnTo>
                <a:lnTo>
                  <a:pt x="85" y="386"/>
                </a:lnTo>
                <a:lnTo>
                  <a:pt x="68" y="378"/>
                </a:lnTo>
                <a:lnTo>
                  <a:pt x="68" y="395"/>
                </a:lnTo>
                <a:lnTo>
                  <a:pt x="68" y="402"/>
                </a:lnTo>
                <a:lnTo>
                  <a:pt x="68" y="412"/>
                </a:lnTo>
                <a:lnTo>
                  <a:pt x="75" y="421"/>
                </a:lnTo>
                <a:lnTo>
                  <a:pt x="75" y="428"/>
                </a:lnTo>
                <a:lnTo>
                  <a:pt x="75" y="438"/>
                </a:lnTo>
                <a:lnTo>
                  <a:pt x="68" y="447"/>
                </a:lnTo>
                <a:lnTo>
                  <a:pt x="59" y="454"/>
                </a:lnTo>
                <a:lnTo>
                  <a:pt x="59" y="464"/>
                </a:lnTo>
                <a:lnTo>
                  <a:pt x="49" y="464"/>
                </a:lnTo>
                <a:lnTo>
                  <a:pt x="42" y="471"/>
                </a:lnTo>
                <a:lnTo>
                  <a:pt x="42" y="480"/>
                </a:lnTo>
                <a:lnTo>
                  <a:pt x="33" y="490"/>
                </a:lnTo>
                <a:lnTo>
                  <a:pt x="42" y="497"/>
                </a:lnTo>
                <a:lnTo>
                  <a:pt x="49" y="497"/>
                </a:lnTo>
                <a:lnTo>
                  <a:pt x="49" y="506"/>
                </a:lnTo>
                <a:lnTo>
                  <a:pt x="49" y="516"/>
                </a:lnTo>
                <a:lnTo>
                  <a:pt x="42" y="516"/>
                </a:lnTo>
                <a:lnTo>
                  <a:pt x="33" y="523"/>
                </a:lnTo>
                <a:lnTo>
                  <a:pt x="26" y="523"/>
                </a:lnTo>
                <a:lnTo>
                  <a:pt x="16" y="523"/>
                </a:lnTo>
                <a:lnTo>
                  <a:pt x="16" y="532"/>
                </a:lnTo>
                <a:lnTo>
                  <a:pt x="7" y="532"/>
                </a:lnTo>
                <a:lnTo>
                  <a:pt x="7" y="542"/>
                </a:lnTo>
                <a:lnTo>
                  <a:pt x="0" y="549"/>
                </a:lnTo>
                <a:lnTo>
                  <a:pt x="0" y="565"/>
                </a:lnTo>
                <a:lnTo>
                  <a:pt x="0" y="584"/>
                </a:lnTo>
                <a:lnTo>
                  <a:pt x="7" y="584"/>
                </a:lnTo>
                <a:lnTo>
                  <a:pt x="16" y="584"/>
                </a:lnTo>
                <a:lnTo>
                  <a:pt x="26" y="594"/>
                </a:lnTo>
                <a:lnTo>
                  <a:pt x="33" y="601"/>
                </a:lnTo>
                <a:lnTo>
                  <a:pt x="42" y="610"/>
                </a:lnTo>
                <a:lnTo>
                  <a:pt x="42" y="618"/>
                </a:lnTo>
                <a:lnTo>
                  <a:pt x="59" y="627"/>
                </a:lnTo>
                <a:lnTo>
                  <a:pt x="68" y="636"/>
                </a:lnTo>
                <a:lnTo>
                  <a:pt x="68" y="644"/>
                </a:lnTo>
                <a:lnTo>
                  <a:pt x="59" y="653"/>
                </a:lnTo>
                <a:lnTo>
                  <a:pt x="68" y="653"/>
                </a:lnTo>
                <a:lnTo>
                  <a:pt x="75" y="653"/>
                </a:lnTo>
                <a:lnTo>
                  <a:pt x="68" y="670"/>
                </a:lnTo>
                <a:lnTo>
                  <a:pt x="68" y="679"/>
                </a:lnTo>
                <a:lnTo>
                  <a:pt x="49" y="679"/>
                </a:lnTo>
                <a:lnTo>
                  <a:pt x="59" y="686"/>
                </a:lnTo>
                <a:lnTo>
                  <a:pt x="59" y="705"/>
                </a:lnTo>
                <a:lnTo>
                  <a:pt x="68" y="712"/>
                </a:lnTo>
                <a:lnTo>
                  <a:pt x="75" y="712"/>
                </a:lnTo>
                <a:lnTo>
                  <a:pt x="85" y="722"/>
                </a:lnTo>
                <a:lnTo>
                  <a:pt x="94" y="738"/>
                </a:lnTo>
                <a:lnTo>
                  <a:pt x="101" y="731"/>
                </a:lnTo>
                <a:lnTo>
                  <a:pt x="101" y="722"/>
                </a:lnTo>
                <a:lnTo>
                  <a:pt x="120" y="712"/>
                </a:lnTo>
                <a:lnTo>
                  <a:pt x="137" y="712"/>
                </a:lnTo>
                <a:lnTo>
                  <a:pt x="146" y="705"/>
                </a:lnTo>
                <a:lnTo>
                  <a:pt x="153" y="705"/>
                </a:lnTo>
                <a:lnTo>
                  <a:pt x="172" y="712"/>
                </a:lnTo>
                <a:lnTo>
                  <a:pt x="180" y="712"/>
                </a:lnTo>
                <a:lnTo>
                  <a:pt x="189" y="696"/>
                </a:lnTo>
                <a:lnTo>
                  <a:pt x="206" y="696"/>
                </a:lnTo>
                <a:lnTo>
                  <a:pt x="222" y="705"/>
                </a:lnTo>
                <a:lnTo>
                  <a:pt x="232" y="712"/>
                </a:lnTo>
                <a:lnTo>
                  <a:pt x="250" y="712"/>
                </a:lnTo>
                <a:lnTo>
                  <a:pt x="258" y="731"/>
                </a:lnTo>
                <a:lnTo>
                  <a:pt x="274" y="731"/>
                </a:lnTo>
                <a:lnTo>
                  <a:pt x="300" y="731"/>
                </a:lnTo>
                <a:lnTo>
                  <a:pt x="310" y="731"/>
                </a:lnTo>
                <a:lnTo>
                  <a:pt x="326" y="738"/>
                </a:lnTo>
                <a:lnTo>
                  <a:pt x="336" y="731"/>
                </a:lnTo>
                <a:lnTo>
                  <a:pt x="352" y="731"/>
                </a:lnTo>
                <a:lnTo>
                  <a:pt x="362" y="738"/>
                </a:lnTo>
                <a:lnTo>
                  <a:pt x="371" y="738"/>
                </a:lnTo>
                <a:lnTo>
                  <a:pt x="371" y="748"/>
                </a:lnTo>
                <a:lnTo>
                  <a:pt x="378" y="748"/>
                </a:lnTo>
                <a:lnTo>
                  <a:pt x="388" y="738"/>
                </a:lnTo>
                <a:lnTo>
                  <a:pt x="388" y="731"/>
                </a:lnTo>
                <a:lnTo>
                  <a:pt x="388" y="722"/>
                </a:lnTo>
                <a:lnTo>
                  <a:pt x="404" y="712"/>
                </a:lnTo>
                <a:lnTo>
                  <a:pt x="404" y="705"/>
                </a:lnTo>
                <a:lnTo>
                  <a:pt x="423" y="705"/>
                </a:lnTo>
                <a:lnTo>
                  <a:pt x="430" y="696"/>
                </a:lnTo>
                <a:lnTo>
                  <a:pt x="447" y="696"/>
                </a:lnTo>
                <a:lnTo>
                  <a:pt x="456" y="696"/>
                </a:lnTo>
                <a:lnTo>
                  <a:pt x="473" y="705"/>
                </a:lnTo>
                <a:lnTo>
                  <a:pt x="482" y="696"/>
                </a:lnTo>
                <a:lnTo>
                  <a:pt x="499" y="686"/>
                </a:lnTo>
                <a:lnTo>
                  <a:pt x="499" y="670"/>
                </a:lnTo>
                <a:lnTo>
                  <a:pt x="508" y="663"/>
                </a:lnTo>
                <a:lnTo>
                  <a:pt x="518" y="663"/>
                </a:lnTo>
                <a:lnTo>
                  <a:pt x="525" y="653"/>
                </a:lnTo>
                <a:lnTo>
                  <a:pt x="525" y="644"/>
                </a:lnTo>
                <a:lnTo>
                  <a:pt x="544" y="636"/>
                </a:lnTo>
                <a:lnTo>
                  <a:pt x="551" y="636"/>
                </a:lnTo>
                <a:lnTo>
                  <a:pt x="567" y="636"/>
                </a:lnTo>
                <a:lnTo>
                  <a:pt x="586" y="618"/>
                </a:lnTo>
                <a:lnTo>
                  <a:pt x="577" y="610"/>
                </a:lnTo>
                <a:lnTo>
                  <a:pt x="577" y="601"/>
                </a:lnTo>
                <a:lnTo>
                  <a:pt x="567" y="594"/>
                </a:lnTo>
                <a:lnTo>
                  <a:pt x="567" y="584"/>
                </a:lnTo>
                <a:lnTo>
                  <a:pt x="567" y="575"/>
                </a:lnTo>
                <a:lnTo>
                  <a:pt x="567" y="558"/>
                </a:lnTo>
                <a:lnTo>
                  <a:pt x="567" y="542"/>
                </a:lnTo>
                <a:lnTo>
                  <a:pt x="577" y="532"/>
                </a:lnTo>
                <a:lnTo>
                  <a:pt x="586" y="523"/>
                </a:lnTo>
                <a:lnTo>
                  <a:pt x="603" y="516"/>
                </a:lnTo>
                <a:lnTo>
                  <a:pt x="620" y="497"/>
                </a:lnTo>
                <a:lnTo>
                  <a:pt x="629" y="497"/>
                </a:lnTo>
                <a:lnTo>
                  <a:pt x="638" y="490"/>
                </a:lnTo>
                <a:lnTo>
                  <a:pt x="655" y="471"/>
                </a:lnTo>
                <a:lnTo>
                  <a:pt x="664" y="464"/>
                </a:lnTo>
                <a:lnTo>
                  <a:pt x="681" y="454"/>
                </a:lnTo>
                <a:lnTo>
                  <a:pt x="690" y="454"/>
                </a:lnTo>
                <a:lnTo>
                  <a:pt x="681" y="454"/>
                </a:lnTo>
                <a:lnTo>
                  <a:pt x="681" y="447"/>
                </a:lnTo>
                <a:lnTo>
                  <a:pt x="690" y="447"/>
                </a:lnTo>
                <a:lnTo>
                  <a:pt x="690" y="438"/>
                </a:lnTo>
                <a:lnTo>
                  <a:pt x="698" y="428"/>
                </a:lnTo>
                <a:lnTo>
                  <a:pt x="707" y="428"/>
                </a:lnTo>
                <a:lnTo>
                  <a:pt x="724" y="428"/>
                </a:lnTo>
                <a:lnTo>
                  <a:pt x="743" y="428"/>
                </a:lnTo>
                <a:lnTo>
                  <a:pt x="759" y="428"/>
                </a:lnTo>
                <a:lnTo>
                  <a:pt x="769" y="428"/>
                </a:lnTo>
                <a:lnTo>
                  <a:pt x="776" y="428"/>
                </a:lnTo>
                <a:lnTo>
                  <a:pt x="785" y="428"/>
                </a:lnTo>
                <a:lnTo>
                  <a:pt x="802" y="421"/>
                </a:lnTo>
                <a:lnTo>
                  <a:pt x="811" y="421"/>
                </a:lnTo>
                <a:lnTo>
                  <a:pt x="818" y="412"/>
                </a:lnTo>
                <a:lnTo>
                  <a:pt x="837" y="412"/>
                </a:lnTo>
                <a:lnTo>
                  <a:pt x="844" y="412"/>
                </a:lnTo>
                <a:lnTo>
                  <a:pt x="854" y="402"/>
                </a:lnTo>
                <a:lnTo>
                  <a:pt x="863" y="402"/>
                </a:lnTo>
                <a:lnTo>
                  <a:pt x="870" y="395"/>
                </a:lnTo>
                <a:lnTo>
                  <a:pt x="880" y="386"/>
                </a:lnTo>
                <a:lnTo>
                  <a:pt x="880" y="378"/>
                </a:lnTo>
                <a:lnTo>
                  <a:pt x="889" y="369"/>
                </a:lnTo>
                <a:lnTo>
                  <a:pt x="889" y="360"/>
                </a:lnTo>
                <a:lnTo>
                  <a:pt x="889" y="343"/>
                </a:lnTo>
                <a:lnTo>
                  <a:pt x="884" y="336"/>
                </a:lnTo>
                <a:lnTo>
                  <a:pt x="880" y="343"/>
                </a:lnTo>
                <a:lnTo>
                  <a:pt x="870" y="343"/>
                </a:lnTo>
                <a:lnTo>
                  <a:pt x="863" y="334"/>
                </a:lnTo>
                <a:lnTo>
                  <a:pt x="854" y="343"/>
                </a:lnTo>
                <a:lnTo>
                  <a:pt x="844" y="334"/>
                </a:lnTo>
                <a:lnTo>
                  <a:pt x="828" y="334"/>
                </a:lnTo>
                <a:lnTo>
                  <a:pt x="818" y="334"/>
                </a:lnTo>
                <a:lnTo>
                  <a:pt x="811" y="326"/>
                </a:lnTo>
                <a:lnTo>
                  <a:pt x="802" y="317"/>
                </a:lnTo>
                <a:lnTo>
                  <a:pt x="792" y="317"/>
                </a:lnTo>
                <a:lnTo>
                  <a:pt x="785" y="317"/>
                </a:lnTo>
                <a:lnTo>
                  <a:pt x="776" y="317"/>
                </a:lnTo>
                <a:lnTo>
                  <a:pt x="769" y="307"/>
                </a:lnTo>
                <a:lnTo>
                  <a:pt x="769" y="298"/>
                </a:lnTo>
                <a:lnTo>
                  <a:pt x="764" y="291"/>
                </a:lnTo>
                <a:lnTo>
                  <a:pt x="754" y="284"/>
                </a:lnTo>
                <a:lnTo>
                  <a:pt x="743" y="274"/>
                </a:lnTo>
                <a:lnTo>
                  <a:pt x="733" y="284"/>
                </a:lnTo>
                <a:lnTo>
                  <a:pt x="717" y="284"/>
                </a:lnTo>
                <a:lnTo>
                  <a:pt x="717" y="274"/>
                </a:lnTo>
                <a:lnTo>
                  <a:pt x="707" y="274"/>
                </a:lnTo>
                <a:lnTo>
                  <a:pt x="690" y="265"/>
                </a:lnTo>
                <a:lnTo>
                  <a:pt x="681" y="265"/>
                </a:lnTo>
                <a:lnTo>
                  <a:pt x="664" y="258"/>
                </a:lnTo>
                <a:lnTo>
                  <a:pt x="664" y="248"/>
                </a:lnTo>
                <a:lnTo>
                  <a:pt x="646" y="239"/>
                </a:lnTo>
                <a:lnTo>
                  <a:pt x="638" y="239"/>
                </a:lnTo>
                <a:lnTo>
                  <a:pt x="620" y="222"/>
                </a:lnTo>
                <a:lnTo>
                  <a:pt x="612" y="222"/>
                </a:lnTo>
                <a:lnTo>
                  <a:pt x="603" y="215"/>
                </a:lnTo>
                <a:lnTo>
                  <a:pt x="596" y="206"/>
                </a:lnTo>
                <a:lnTo>
                  <a:pt x="586" y="206"/>
                </a:lnTo>
                <a:lnTo>
                  <a:pt x="586" y="196"/>
                </a:lnTo>
                <a:lnTo>
                  <a:pt x="586" y="189"/>
                </a:lnTo>
                <a:lnTo>
                  <a:pt x="577" y="180"/>
                </a:lnTo>
                <a:lnTo>
                  <a:pt x="567" y="17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95" name="Freeform 499">
            <a:extLst>
              <a:ext uri="{FF2B5EF4-FFF2-40B4-BE49-F238E27FC236}">
                <a16:creationId xmlns:a16="http://schemas.microsoft.com/office/drawing/2014/main" id="{A74CAFA9-BB7B-49DB-89BA-CC19BE06B451}"/>
              </a:ext>
            </a:extLst>
          </p:cNvPr>
          <p:cNvSpPr>
            <a:spLocks/>
          </p:cNvSpPr>
          <p:nvPr/>
        </p:nvSpPr>
        <p:spPr bwMode="auto">
          <a:xfrm>
            <a:off x="4415635" y="4014515"/>
            <a:ext cx="299243" cy="422147"/>
          </a:xfrm>
          <a:custGeom>
            <a:avLst/>
            <a:gdLst>
              <a:gd name="T0" fmla="*/ 95 w 336"/>
              <a:gd name="T1" fmla="*/ 474 h 474"/>
              <a:gd name="T2" fmla="*/ 78 w 336"/>
              <a:gd name="T3" fmla="*/ 464 h 474"/>
              <a:gd name="T4" fmla="*/ 43 w 336"/>
              <a:gd name="T5" fmla="*/ 447 h 474"/>
              <a:gd name="T6" fmla="*/ 26 w 336"/>
              <a:gd name="T7" fmla="*/ 431 h 474"/>
              <a:gd name="T8" fmla="*/ 0 w 336"/>
              <a:gd name="T9" fmla="*/ 440 h 474"/>
              <a:gd name="T10" fmla="*/ 17 w 336"/>
              <a:gd name="T11" fmla="*/ 405 h 474"/>
              <a:gd name="T12" fmla="*/ 36 w 336"/>
              <a:gd name="T13" fmla="*/ 388 h 474"/>
              <a:gd name="T14" fmla="*/ 36 w 336"/>
              <a:gd name="T15" fmla="*/ 353 h 474"/>
              <a:gd name="T16" fmla="*/ 52 w 336"/>
              <a:gd name="T17" fmla="*/ 327 h 474"/>
              <a:gd name="T18" fmla="*/ 62 w 336"/>
              <a:gd name="T19" fmla="*/ 294 h 474"/>
              <a:gd name="T20" fmla="*/ 26 w 336"/>
              <a:gd name="T21" fmla="*/ 284 h 474"/>
              <a:gd name="T22" fmla="*/ 36 w 336"/>
              <a:gd name="T23" fmla="*/ 258 h 474"/>
              <a:gd name="T24" fmla="*/ 43 w 336"/>
              <a:gd name="T25" fmla="*/ 232 h 474"/>
              <a:gd name="T26" fmla="*/ 69 w 336"/>
              <a:gd name="T27" fmla="*/ 216 h 474"/>
              <a:gd name="T28" fmla="*/ 95 w 336"/>
              <a:gd name="T29" fmla="*/ 189 h 474"/>
              <a:gd name="T30" fmla="*/ 114 w 336"/>
              <a:gd name="T31" fmla="*/ 163 h 474"/>
              <a:gd name="T32" fmla="*/ 130 w 336"/>
              <a:gd name="T33" fmla="*/ 121 h 474"/>
              <a:gd name="T34" fmla="*/ 147 w 336"/>
              <a:gd name="T35" fmla="*/ 85 h 474"/>
              <a:gd name="T36" fmla="*/ 163 w 336"/>
              <a:gd name="T37" fmla="*/ 52 h 474"/>
              <a:gd name="T38" fmla="*/ 173 w 336"/>
              <a:gd name="T39" fmla="*/ 26 h 474"/>
              <a:gd name="T40" fmla="*/ 192 w 336"/>
              <a:gd name="T41" fmla="*/ 10 h 474"/>
              <a:gd name="T42" fmla="*/ 215 w 336"/>
              <a:gd name="T43" fmla="*/ 10 h 474"/>
              <a:gd name="T44" fmla="*/ 225 w 336"/>
              <a:gd name="T45" fmla="*/ 26 h 474"/>
              <a:gd name="T46" fmla="*/ 241 w 336"/>
              <a:gd name="T47" fmla="*/ 36 h 474"/>
              <a:gd name="T48" fmla="*/ 267 w 336"/>
              <a:gd name="T49" fmla="*/ 43 h 474"/>
              <a:gd name="T50" fmla="*/ 286 w 336"/>
              <a:gd name="T51" fmla="*/ 52 h 474"/>
              <a:gd name="T52" fmla="*/ 303 w 336"/>
              <a:gd name="T53" fmla="*/ 59 h 474"/>
              <a:gd name="T54" fmla="*/ 329 w 336"/>
              <a:gd name="T55" fmla="*/ 69 h 474"/>
              <a:gd name="T56" fmla="*/ 319 w 336"/>
              <a:gd name="T57" fmla="*/ 95 h 474"/>
              <a:gd name="T58" fmla="*/ 336 w 336"/>
              <a:gd name="T59" fmla="*/ 111 h 474"/>
              <a:gd name="T60" fmla="*/ 319 w 336"/>
              <a:gd name="T61" fmla="*/ 121 h 474"/>
              <a:gd name="T62" fmla="*/ 303 w 336"/>
              <a:gd name="T63" fmla="*/ 130 h 474"/>
              <a:gd name="T64" fmla="*/ 286 w 336"/>
              <a:gd name="T65" fmla="*/ 137 h 474"/>
              <a:gd name="T66" fmla="*/ 267 w 336"/>
              <a:gd name="T67" fmla="*/ 163 h 474"/>
              <a:gd name="T68" fmla="*/ 260 w 336"/>
              <a:gd name="T69" fmla="*/ 189 h 474"/>
              <a:gd name="T70" fmla="*/ 260 w 336"/>
              <a:gd name="T71" fmla="*/ 216 h 474"/>
              <a:gd name="T72" fmla="*/ 241 w 336"/>
              <a:gd name="T73" fmla="*/ 223 h 474"/>
              <a:gd name="T74" fmla="*/ 215 w 336"/>
              <a:gd name="T75" fmla="*/ 258 h 474"/>
              <a:gd name="T76" fmla="*/ 192 w 336"/>
              <a:gd name="T77" fmla="*/ 258 h 474"/>
              <a:gd name="T78" fmla="*/ 192 w 336"/>
              <a:gd name="T79" fmla="*/ 294 h 474"/>
              <a:gd name="T80" fmla="*/ 199 w 336"/>
              <a:gd name="T81" fmla="*/ 320 h 474"/>
              <a:gd name="T82" fmla="*/ 182 w 336"/>
              <a:gd name="T83" fmla="*/ 346 h 474"/>
              <a:gd name="T84" fmla="*/ 163 w 336"/>
              <a:gd name="T85" fmla="*/ 362 h 474"/>
              <a:gd name="T86" fmla="*/ 173 w 336"/>
              <a:gd name="T87" fmla="*/ 379 h 474"/>
              <a:gd name="T88" fmla="*/ 163 w 336"/>
              <a:gd name="T89" fmla="*/ 395 h 474"/>
              <a:gd name="T90" fmla="*/ 137 w 336"/>
              <a:gd name="T91" fmla="*/ 405 h 474"/>
              <a:gd name="T92" fmla="*/ 130 w 336"/>
              <a:gd name="T93" fmla="*/ 421 h 474"/>
              <a:gd name="T94" fmla="*/ 121 w 336"/>
              <a:gd name="T95" fmla="*/ 46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6" h="474">
                <a:moveTo>
                  <a:pt x="130" y="464"/>
                </a:moveTo>
                <a:lnTo>
                  <a:pt x="104" y="474"/>
                </a:lnTo>
                <a:lnTo>
                  <a:pt x="95" y="474"/>
                </a:lnTo>
                <a:lnTo>
                  <a:pt x="95" y="464"/>
                </a:lnTo>
                <a:lnTo>
                  <a:pt x="88" y="474"/>
                </a:lnTo>
                <a:lnTo>
                  <a:pt x="78" y="464"/>
                </a:lnTo>
                <a:lnTo>
                  <a:pt x="62" y="457"/>
                </a:lnTo>
                <a:lnTo>
                  <a:pt x="52" y="447"/>
                </a:lnTo>
                <a:lnTo>
                  <a:pt x="43" y="447"/>
                </a:lnTo>
                <a:lnTo>
                  <a:pt x="36" y="447"/>
                </a:lnTo>
                <a:lnTo>
                  <a:pt x="36" y="440"/>
                </a:lnTo>
                <a:lnTo>
                  <a:pt x="26" y="431"/>
                </a:lnTo>
                <a:lnTo>
                  <a:pt x="17" y="440"/>
                </a:lnTo>
                <a:lnTo>
                  <a:pt x="10" y="440"/>
                </a:lnTo>
                <a:lnTo>
                  <a:pt x="0" y="440"/>
                </a:lnTo>
                <a:lnTo>
                  <a:pt x="0" y="431"/>
                </a:lnTo>
                <a:lnTo>
                  <a:pt x="10" y="421"/>
                </a:lnTo>
                <a:lnTo>
                  <a:pt x="17" y="405"/>
                </a:lnTo>
                <a:lnTo>
                  <a:pt x="17" y="395"/>
                </a:lnTo>
                <a:lnTo>
                  <a:pt x="26" y="388"/>
                </a:lnTo>
                <a:lnTo>
                  <a:pt x="36" y="388"/>
                </a:lnTo>
                <a:lnTo>
                  <a:pt x="36" y="379"/>
                </a:lnTo>
                <a:lnTo>
                  <a:pt x="43" y="362"/>
                </a:lnTo>
                <a:lnTo>
                  <a:pt x="36" y="353"/>
                </a:lnTo>
                <a:lnTo>
                  <a:pt x="43" y="346"/>
                </a:lnTo>
                <a:lnTo>
                  <a:pt x="43" y="336"/>
                </a:lnTo>
                <a:lnTo>
                  <a:pt x="52" y="327"/>
                </a:lnTo>
                <a:lnTo>
                  <a:pt x="62" y="320"/>
                </a:lnTo>
                <a:lnTo>
                  <a:pt x="62" y="310"/>
                </a:lnTo>
                <a:lnTo>
                  <a:pt x="62" y="294"/>
                </a:lnTo>
                <a:lnTo>
                  <a:pt x="52" y="294"/>
                </a:lnTo>
                <a:lnTo>
                  <a:pt x="43" y="284"/>
                </a:lnTo>
                <a:lnTo>
                  <a:pt x="26" y="284"/>
                </a:lnTo>
                <a:lnTo>
                  <a:pt x="26" y="275"/>
                </a:lnTo>
                <a:lnTo>
                  <a:pt x="26" y="268"/>
                </a:lnTo>
                <a:lnTo>
                  <a:pt x="36" y="258"/>
                </a:lnTo>
                <a:lnTo>
                  <a:pt x="43" y="249"/>
                </a:lnTo>
                <a:lnTo>
                  <a:pt x="43" y="242"/>
                </a:lnTo>
                <a:lnTo>
                  <a:pt x="43" y="232"/>
                </a:lnTo>
                <a:lnTo>
                  <a:pt x="43" y="223"/>
                </a:lnTo>
                <a:lnTo>
                  <a:pt x="52" y="216"/>
                </a:lnTo>
                <a:lnTo>
                  <a:pt x="69" y="216"/>
                </a:lnTo>
                <a:lnTo>
                  <a:pt x="78" y="216"/>
                </a:lnTo>
                <a:lnTo>
                  <a:pt x="88" y="199"/>
                </a:lnTo>
                <a:lnTo>
                  <a:pt x="95" y="189"/>
                </a:lnTo>
                <a:lnTo>
                  <a:pt x="95" y="180"/>
                </a:lnTo>
                <a:lnTo>
                  <a:pt x="104" y="173"/>
                </a:lnTo>
                <a:lnTo>
                  <a:pt x="114" y="163"/>
                </a:lnTo>
                <a:lnTo>
                  <a:pt x="121" y="147"/>
                </a:lnTo>
                <a:lnTo>
                  <a:pt x="130" y="137"/>
                </a:lnTo>
                <a:lnTo>
                  <a:pt x="130" y="121"/>
                </a:lnTo>
                <a:lnTo>
                  <a:pt x="137" y="111"/>
                </a:lnTo>
                <a:lnTo>
                  <a:pt x="147" y="104"/>
                </a:lnTo>
                <a:lnTo>
                  <a:pt x="147" y="85"/>
                </a:lnTo>
                <a:lnTo>
                  <a:pt x="156" y="78"/>
                </a:lnTo>
                <a:lnTo>
                  <a:pt x="163" y="69"/>
                </a:lnTo>
                <a:lnTo>
                  <a:pt x="163" y="52"/>
                </a:lnTo>
                <a:lnTo>
                  <a:pt x="163" y="43"/>
                </a:lnTo>
                <a:lnTo>
                  <a:pt x="173" y="36"/>
                </a:lnTo>
                <a:lnTo>
                  <a:pt x="173" y="26"/>
                </a:lnTo>
                <a:lnTo>
                  <a:pt x="173" y="17"/>
                </a:lnTo>
                <a:lnTo>
                  <a:pt x="173" y="10"/>
                </a:lnTo>
                <a:lnTo>
                  <a:pt x="192" y="10"/>
                </a:lnTo>
                <a:lnTo>
                  <a:pt x="199" y="10"/>
                </a:lnTo>
                <a:lnTo>
                  <a:pt x="199" y="0"/>
                </a:lnTo>
                <a:lnTo>
                  <a:pt x="215" y="10"/>
                </a:lnTo>
                <a:lnTo>
                  <a:pt x="225" y="10"/>
                </a:lnTo>
                <a:lnTo>
                  <a:pt x="225" y="17"/>
                </a:lnTo>
                <a:lnTo>
                  <a:pt x="225" y="26"/>
                </a:lnTo>
                <a:lnTo>
                  <a:pt x="225" y="36"/>
                </a:lnTo>
                <a:lnTo>
                  <a:pt x="232" y="36"/>
                </a:lnTo>
                <a:lnTo>
                  <a:pt x="241" y="36"/>
                </a:lnTo>
                <a:lnTo>
                  <a:pt x="251" y="36"/>
                </a:lnTo>
                <a:lnTo>
                  <a:pt x="260" y="43"/>
                </a:lnTo>
                <a:lnTo>
                  <a:pt x="267" y="43"/>
                </a:lnTo>
                <a:lnTo>
                  <a:pt x="277" y="52"/>
                </a:lnTo>
                <a:lnTo>
                  <a:pt x="286" y="59"/>
                </a:lnTo>
                <a:lnTo>
                  <a:pt x="286" y="52"/>
                </a:lnTo>
                <a:lnTo>
                  <a:pt x="293" y="52"/>
                </a:lnTo>
                <a:lnTo>
                  <a:pt x="303" y="52"/>
                </a:lnTo>
                <a:lnTo>
                  <a:pt x="303" y="59"/>
                </a:lnTo>
                <a:lnTo>
                  <a:pt x="310" y="59"/>
                </a:lnTo>
                <a:lnTo>
                  <a:pt x="319" y="59"/>
                </a:lnTo>
                <a:lnTo>
                  <a:pt x="329" y="69"/>
                </a:lnTo>
                <a:lnTo>
                  <a:pt x="319" y="78"/>
                </a:lnTo>
                <a:lnTo>
                  <a:pt x="319" y="85"/>
                </a:lnTo>
                <a:lnTo>
                  <a:pt x="319" y="95"/>
                </a:lnTo>
                <a:lnTo>
                  <a:pt x="329" y="95"/>
                </a:lnTo>
                <a:lnTo>
                  <a:pt x="336" y="104"/>
                </a:lnTo>
                <a:lnTo>
                  <a:pt x="336" y="111"/>
                </a:lnTo>
                <a:lnTo>
                  <a:pt x="329" y="111"/>
                </a:lnTo>
                <a:lnTo>
                  <a:pt x="329" y="121"/>
                </a:lnTo>
                <a:lnTo>
                  <a:pt x="319" y="121"/>
                </a:lnTo>
                <a:lnTo>
                  <a:pt x="310" y="121"/>
                </a:lnTo>
                <a:lnTo>
                  <a:pt x="310" y="130"/>
                </a:lnTo>
                <a:lnTo>
                  <a:pt x="303" y="130"/>
                </a:lnTo>
                <a:lnTo>
                  <a:pt x="293" y="130"/>
                </a:lnTo>
                <a:lnTo>
                  <a:pt x="293" y="137"/>
                </a:lnTo>
                <a:lnTo>
                  <a:pt x="286" y="137"/>
                </a:lnTo>
                <a:lnTo>
                  <a:pt x="277" y="147"/>
                </a:lnTo>
                <a:lnTo>
                  <a:pt x="277" y="154"/>
                </a:lnTo>
                <a:lnTo>
                  <a:pt x="267" y="163"/>
                </a:lnTo>
                <a:lnTo>
                  <a:pt x="267" y="173"/>
                </a:lnTo>
                <a:lnTo>
                  <a:pt x="260" y="180"/>
                </a:lnTo>
                <a:lnTo>
                  <a:pt x="260" y="189"/>
                </a:lnTo>
                <a:lnTo>
                  <a:pt x="260" y="199"/>
                </a:lnTo>
                <a:lnTo>
                  <a:pt x="260" y="206"/>
                </a:lnTo>
                <a:lnTo>
                  <a:pt x="260" y="216"/>
                </a:lnTo>
                <a:lnTo>
                  <a:pt x="251" y="216"/>
                </a:lnTo>
                <a:lnTo>
                  <a:pt x="241" y="216"/>
                </a:lnTo>
                <a:lnTo>
                  <a:pt x="241" y="223"/>
                </a:lnTo>
                <a:lnTo>
                  <a:pt x="225" y="242"/>
                </a:lnTo>
                <a:lnTo>
                  <a:pt x="225" y="249"/>
                </a:lnTo>
                <a:lnTo>
                  <a:pt x="215" y="258"/>
                </a:lnTo>
                <a:lnTo>
                  <a:pt x="215" y="268"/>
                </a:lnTo>
                <a:lnTo>
                  <a:pt x="208" y="268"/>
                </a:lnTo>
                <a:lnTo>
                  <a:pt x="192" y="258"/>
                </a:lnTo>
                <a:lnTo>
                  <a:pt x="192" y="275"/>
                </a:lnTo>
                <a:lnTo>
                  <a:pt x="192" y="284"/>
                </a:lnTo>
                <a:lnTo>
                  <a:pt x="192" y="294"/>
                </a:lnTo>
                <a:lnTo>
                  <a:pt x="199" y="301"/>
                </a:lnTo>
                <a:lnTo>
                  <a:pt x="199" y="310"/>
                </a:lnTo>
                <a:lnTo>
                  <a:pt x="199" y="320"/>
                </a:lnTo>
                <a:lnTo>
                  <a:pt x="192" y="327"/>
                </a:lnTo>
                <a:lnTo>
                  <a:pt x="182" y="336"/>
                </a:lnTo>
                <a:lnTo>
                  <a:pt x="182" y="346"/>
                </a:lnTo>
                <a:lnTo>
                  <a:pt x="173" y="346"/>
                </a:lnTo>
                <a:lnTo>
                  <a:pt x="163" y="353"/>
                </a:lnTo>
                <a:lnTo>
                  <a:pt x="163" y="362"/>
                </a:lnTo>
                <a:lnTo>
                  <a:pt x="156" y="369"/>
                </a:lnTo>
                <a:lnTo>
                  <a:pt x="163" y="379"/>
                </a:lnTo>
                <a:lnTo>
                  <a:pt x="173" y="379"/>
                </a:lnTo>
                <a:lnTo>
                  <a:pt x="173" y="388"/>
                </a:lnTo>
                <a:lnTo>
                  <a:pt x="173" y="395"/>
                </a:lnTo>
                <a:lnTo>
                  <a:pt x="163" y="395"/>
                </a:lnTo>
                <a:lnTo>
                  <a:pt x="156" y="405"/>
                </a:lnTo>
                <a:lnTo>
                  <a:pt x="147" y="405"/>
                </a:lnTo>
                <a:lnTo>
                  <a:pt x="137" y="405"/>
                </a:lnTo>
                <a:lnTo>
                  <a:pt x="137" y="414"/>
                </a:lnTo>
                <a:lnTo>
                  <a:pt x="130" y="414"/>
                </a:lnTo>
                <a:lnTo>
                  <a:pt x="130" y="421"/>
                </a:lnTo>
                <a:lnTo>
                  <a:pt x="121" y="431"/>
                </a:lnTo>
                <a:lnTo>
                  <a:pt x="121" y="447"/>
                </a:lnTo>
                <a:lnTo>
                  <a:pt x="121" y="464"/>
                </a:lnTo>
                <a:lnTo>
                  <a:pt x="130" y="46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96" name="Freeform 503">
            <a:extLst>
              <a:ext uri="{FF2B5EF4-FFF2-40B4-BE49-F238E27FC236}">
                <a16:creationId xmlns:a16="http://schemas.microsoft.com/office/drawing/2014/main" id="{8F746502-03FC-49AB-9C4A-21B322795C89}"/>
              </a:ext>
            </a:extLst>
          </p:cNvPr>
          <p:cNvSpPr>
            <a:spLocks/>
          </p:cNvSpPr>
          <p:nvPr/>
        </p:nvSpPr>
        <p:spPr bwMode="auto">
          <a:xfrm>
            <a:off x="4978502" y="3510429"/>
            <a:ext cx="728515" cy="708922"/>
          </a:xfrm>
          <a:custGeom>
            <a:avLst/>
            <a:gdLst>
              <a:gd name="T0" fmla="*/ 690 w 818"/>
              <a:gd name="T1" fmla="*/ 696 h 796"/>
              <a:gd name="T2" fmla="*/ 681 w 818"/>
              <a:gd name="T3" fmla="*/ 637 h 796"/>
              <a:gd name="T4" fmla="*/ 655 w 818"/>
              <a:gd name="T5" fmla="*/ 595 h 796"/>
              <a:gd name="T6" fmla="*/ 707 w 818"/>
              <a:gd name="T7" fmla="*/ 568 h 796"/>
              <a:gd name="T8" fmla="*/ 698 w 818"/>
              <a:gd name="T9" fmla="*/ 526 h 796"/>
              <a:gd name="T10" fmla="*/ 690 w 818"/>
              <a:gd name="T11" fmla="*/ 483 h 796"/>
              <a:gd name="T12" fmla="*/ 690 w 818"/>
              <a:gd name="T13" fmla="*/ 464 h 796"/>
              <a:gd name="T14" fmla="*/ 672 w 818"/>
              <a:gd name="T15" fmla="*/ 438 h 796"/>
              <a:gd name="T16" fmla="*/ 724 w 818"/>
              <a:gd name="T17" fmla="*/ 389 h 796"/>
              <a:gd name="T18" fmla="*/ 766 w 818"/>
              <a:gd name="T19" fmla="*/ 363 h 796"/>
              <a:gd name="T20" fmla="*/ 785 w 818"/>
              <a:gd name="T21" fmla="*/ 301 h 796"/>
              <a:gd name="T22" fmla="*/ 792 w 818"/>
              <a:gd name="T23" fmla="*/ 249 h 796"/>
              <a:gd name="T24" fmla="*/ 724 w 818"/>
              <a:gd name="T25" fmla="*/ 190 h 796"/>
              <a:gd name="T26" fmla="*/ 672 w 818"/>
              <a:gd name="T27" fmla="*/ 180 h 796"/>
              <a:gd name="T28" fmla="*/ 638 w 818"/>
              <a:gd name="T29" fmla="*/ 138 h 796"/>
              <a:gd name="T30" fmla="*/ 603 w 818"/>
              <a:gd name="T31" fmla="*/ 131 h 796"/>
              <a:gd name="T32" fmla="*/ 586 w 818"/>
              <a:gd name="T33" fmla="*/ 86 h 796"/>
              <a:gd name="T34" fmla="*/ 551 w 818"/>
              <a:gd name="T35" fmla="*/ 52 h 796"/>
              <a:gd name="T36" fmla="*/ 525 w 818"/>
              <a:gd name="T37" fmla="*/ 17 h 796"/>
              <a:gd name="T38" fmla="*/ 482 w 818"/>
              <a:gd name="T39" fmla="*/ 0 h 796"/>
              <a:gd name="T40" fmla="*/ 456 w 818"/>
              <a:gd name="T41" fmla="*/ 43 h 796"/>
              <a:gd name="T42" fmla="*/ 421 w 818"/>
              <a:gd name="T43" fmla="*/ 79 h 796"/>
              <a:gd name="T44" fmla="*/ 362 w 818"/>
              <a:gd name="T45" fmla="*/ 105 h 796"/>
              <a:gd name="T46" fmla="*/ 343 w 818"/>
              <a:gd name="T47" fmla="*/ 121 h 796"/>
              <a:gd name="T48" fmla="*/ 274 w 818"/>
              <a:gd name="T49" fmla="*/ 105 h 796"/>
              <a:gd name="T50" fmla="*/ 258 w 818"/>
              <a:gd name="T51" fmla="*/ 62 h 796"/>
              <a:gd name="T52" fmla="*/ 222 w 818"/>
              <a:gd name="T53" fmla="*/ 86 h 796"/>
              <a:gd name="T54" fmla="*/ 232 w 818"/>
              <a:gd name="T55" fmla="*/ 147 h 796"/>
              <a:gd name="T56" fmla="*/ 196 w 818"/>
              <a:gd name="T57" fmla="*/ 138 h 796"/>
              <a:gd name="T58" fmla="*/ 137 w 818"/>
              <a:gd name="T59" fmla="*/ 131 h 796"/>
              <a:gd name="T60" fmla="*/ 120 w 818"/>
              <a:gd name="T61" fmla="*/ 105 h 796"/>
              <a:gd name="T62" fmla="*/ 59 w 818"/>
              <a:gd name="T63" fmla="*/ 105 h 796"/>
              <a:gd name="T64" fmla="*/ 7 w 818"/>
              <a:gd name="T65" fmla="*/ 105 h 796"/>
              <a:gd name="T66" fmla="*/ 33 w 818"/>
              <a:gd name="T67" fmla="*/ 131 h 796"/>
              <a:gd name="T68" fmla="*/ 7 w 818"/>
              <a:gd name="T69" fmla="*/ 147 h 796"/>
              <a:gd name="T70" fmla="*/ 49 w 818"/>
              <a:gd name="T71" fmla="*/ 164 h 796"/>
              <a:gd name="T72" fmla="*/ 85 w 818"/>
              <a:gd name="T73" fmla="*/ 206 h 796"/>
              <a:gd name="T74" fmla="*/ 127 w 818"/>
              <a:gd name="T75" fmla="*/ 232 h 796"/>
              <a:gd name="T76" fmla="*/ 137 w 818"/>
              <a:gd name="T77" fmla="*/ 268 h 796"/>
              <a:gd name="T78" fmla="*/ 144 w 818"/>
              <a:gd name="T79" fmla="*/ 318 h 796"/>
              <a:gd name="T80" fmla="*/ 179 w 818"/>
              <a:gd name="T81" fmla="*/ 363 h 796"/>
              <a:gd name="T82" fmla="*/ 172 w 818"/>
              <a:gd name="T83" fmla="*/ 412 h 796"/>
              <a:gd name="T84" fmla="*/ 179 w 818"/>
              <a:gd name="T85" fmla="*/ 457 h 796"/>
              <a:gd name="T86" fmla="*/ 172 w 818"/>
              <a:gd name="T87" fmla="*/ 464 h 796"/>
              <a:gd name="T88" fmla="*/ 144 w 818"/>
              <a:gd name="T89" fmla="*/ 464 h 796"/>
              <a:gd name="T90" fmla="*/ 137 w 818"/>
              <a:gd name="T91" fmla="*/ 516 h 796"/>
              <a:gd name="T92" fmla="*/ 101 w 818"/>
              <a:gd name="T93" fmla="*/ 552 h 796"/>
              <a:gd name="T94" fmla="*/ 49 w 818"/>
              <a:gd name="T95" fmla="*/ 621 h 796"/>
              <a:gd name="T96" fmla="*/ 85 w 818"/>
              <a:gd name="T97" fmla="*/ 654 h 796"/>
              <a:gd name="T98" fmla="*/ 144 w 818"/>
              <a:gd name="T99" fmla="*/ 696 h 796"/>
              <a:gd name="T100" fmla="*/ 217 w 818"/>
              <a:gd name="T101" fmla="*/ 734 h 796"/>
              <a:gd name="T102" fmla="*/ 267 w 818"/>
              <a:gd name="T103" fmla="*/ 767 h 796"/>
              <a:gd name="T104" fmla="*/ 326 w 818"/>
              <a:gd name="T105" fmla="*/ 784 h 796"/>
              <a:gd name="T106" fmla="*/ 378 w 818"/>
              <a:gd name="T107" fmla="*/ 786 h 796"/>
              <a:gd name="T108" fmla="*/ 378 w 818"/>
              <a:gd name="T109" fmla="*/ 741 h 796"/>
              <a:gd name="T110" fmla="*/ 421 w 818"/>
              <a:gd name="T111" fmla="*/ 715 h 796"/>
              <a:gd name="T112" fmla="*/ 473 w 818"/>
              <a:gd name="T113" fmla="*/ 715 h 796"/>
              <a:gd name="T114" fmla="*/ 525 w 818"/>
              <a:gd name="T115" fmla="*/ 715 h 796"/>
              <a:gd name="T116" fmla="*/ 551 w 818"/>
              <a:gd name="T117" fmla="*/ 741 h 796"/>
              <a:gd name="T118" fmla="*/ 586 w 818"/>
              <a:gd name="T119" fmla="*/ 774 h 796"/>
              <a:gd name="T120" fmla="*/ 638 w 818"/>
              <a:gd name="T121" fmla="*/ 767 h 796"/>
              <a:gd name="T122" fmla="*/ 662 w 818"/>
              <a:gd name="T123" fmla="*/ 741 h 796"/>
              <a:gd name="T124" fmla="*/ 698 w 818"/>
              <a:gd name="T125" fmla="*/ 732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8" h="796">
                <a:moveTo>
                  <a:pt x="698" y="732"/>
                </a:moveTo>
                <a:lnTo>
                  <a:pt x="707" y="722"/>
                </a:lnTo>
                <a:lnTo>
                  <a:pt x="707" y="715"/>
                </a:lnTo>
                <a:lnTo>
                  <a:pt x="714" y="706"/>
                </a:lnTo>
                <a:lnTo>
                  <a:pt x="707" y="696"/>
                </a:lnTo>
                <a:lnTo>
                  <a:pt x="690" y="696"/>
                </a:lnTo>
                <a:lnTo>
                  <a:pt x="681" y="696"/>
                </a:lnTo>
                <a:lnTo>
                  <a:pt x="672" y="680"/>
                </a:lnTo>
                <a:lnTo>
                  <a:pt x="672" y="673"/>
                </a:lnTo>
                <a:lnTo>
                  <a:pt x="672" y="654"/>
                </a:lnTo>
                <a:lnTo>
                  <a:pt x="672" y="644"/>
                </a:lnTo>
                <a:lnTo>
                  <a:pt x="681" y="637"/>
                </a:lnTo>
                <a:lnTo>
                  <a:pt x="681" y="628"/>
                </a:lnTo>
                <a:lnTo>
                  <a:pt x="681" y="621"/>
                </a:lnTo>
                <a:lnTo>
                  <a:pt x="672" y="611"/>
                </a:lnTo>
                <a:lnTo>
                  <a:pt x="662" y="611"/>
                </a:lnTo>
                <a:lnTo>
                  <a:pt x="655" y="604"/>
                </a:lnTo>
                <a:lnTo>
                  <a:pt x="655" y="595"/>
                </a:lnTo>
                <a:lnTo>
                  <a:pt x="662" y="595"/>
                </a:lnTo>
                <a:lnTo>
                  <a:pt x="672" y="595"/>
                </a:lnTo>
                <a:lnTo>
                  <a:pt x="681" y="595"/>
                </a:lnTo>
                <a:lnTo>
                  <a:pt x="690" y="585"/>
                </a:lnTo>
                <a:lnTo>
                  <a:pt x="698" y="576"/>
                </a:lnTo>
                <a:lnTo>
                  <a:pt x="707" y="568"/>
                </a:lnTo>
                <a:lnTo>
                  <a:pt x="698" y="559"/>
                </a:lnTo>
                <a:lnTo>
                  <a:pt x="698" y="552"/>
                </a:lnTo>
                <a:lnTo>
                  <a:pt x="690" y="542"/>
                </a:lnTo>
                <a:lnTo>
                  <a:pt x="690" y="533"/>
                </a:lnTo>
                <a:lnTo>
                  <a:pt x="698" y="533"/>
                </a:lnTo>
                <a:lnTo>
                  <a:pt x="698" y="526"/>
                </a:lnTo>
                <a:lnTo>
                  <a:pt x="698" y="516"/>
                </a:lnTo>
                <a:lnTo>
                  <a:pt x="690" y="507"/>
                </a:lnTo>
                <a:lnTo>
                  <a:pt x="690" y="500"/>
                </a:lnTo>
                <a:lnTo>
                  <a:pt x="698" y="500"/>
                </a:lnTo>
                <a:lnTo>
                  <a:pt x="690" y="490"/>
                </a:lnTo>
                <a:lnTo>
                  <a:pt x="690" y="483"/>
                </a:lnTo>
                <a:lnTo>
                  <a:pt x="698" y="483"/>
                </a:lnTo>
                <a:lnTo>
                  <a:pt x="707" y="483"/>
                </a:lnTo>
                <a:lnTo>
                  <a:pt x="707" y="474"/>
                </a:lnTo>
                <a:lnTo>
                  <a:pt x="698" y="457"/>
                </a:lnTo>
                <a:lnTo>
                  <a:pt x="690" y="457"/>
                </a:lnTo>
                <a:lnTo>
                  <a:pt x="690" y="464"/>
                </a:lnTo>
                <a:lnTo>
                  <a:pt x="681" y="464"/>
                </a:lnTo>
                <a:lnTo>
                  <a:pt x="672" y="483"/>
                </a:lnTo>
                <a:lnTo>
                  <a:pt x="655" y="490"/>
                </a:lnTo>
                <a:lnTo>
                  <a:pt x="646" y="474"/>
                </a:lnTo>
                <a:lnTo>
                  <a:pt x="655" y="457"/>
                </a:lnTo>
                <a:lnTo>
                  <a:pt x="672" y="438"/>
                </a:lnTo>
                <a:lnTo>
                  <a:pt x="672" y="431"/>
                </a:lnTo>
                <a:lnTo>
                  <a:pt x="681" y="422"/>
                </a:lnTo>
                <a:lnTo>
                  <a:pt x="698" y="422"/>
                </a:lnTo>
                <a:lnTo>
                  <a:pt x="714" y="412"/>
                </a:lnTo>
                <a:lnTo>
                  <a:pt x="724" y="396"/>
                </a:lnTo>
                <a:lnTo>
                  <a:pt x="724" y="389"/>
                </a:lnTo>
                <a:lnTo>
                  <a:pt x="733" y="379"/>
                </a:lnTo>
                <a:lnTo>
                  <a:pt x="740" y="389"/>
                </a:lnTo>
                <a:lnTo>
                  <a:pt x="750" y="396"/>
                </a:lnTo>
                <a:lnTo>
                  <a:pt x="759" y="379"/>
                </a:lnTo>
                <a:lnTo>
                  <a:pt x="766" y="389"/>
                </a:lnTo>
                <a:lnTo>
                  <a:pt x="766" y="363"/>
                </a:lnTo>
                <a:lnTo>
                  <a:pt x="776" y="353"/>
                </a:lnTo>
                <a:lnTo>
                  <a:pt x="776" y="344"/>
                </a:lnTo>
                <a:lnTo>
                  <a:pt x="776" y="327"/>
                </a:lnTo>
                <a:lnTo>
                  <a:pt x="776" y="318"/>
                </a:lnTo>
                <a:lnTo>
                  <a:pt x="785" y="310"/>
                </a:lnTo>
                <a:lnTo>
                  <a:pt x="785" y="301"/>
                </a:lnTo>
                <a:lnTo>
                  <a:pt x="792" y="284"/>
                </a:lnTo>
                <a:lnTo>
                  <a:pt x="802" y="275"/>
                </a:lnTo>
                <a:lnTo>
                  <a:pt x="818" y="258"/>
                </a:lnTo>
                <a:lnTo>
                  <a:pt x="811" y="249"/>
                </a:lnTo>
                <a:lnTo>
                  <a:pt x="802" y="249"/>
                </a:lnTo>
                <a:lnTo>
                  <a:pt x="792" y="249"/>
                </a:lnTo>
                <a:lnTo>
                  <a:pt x="785" y="242"/>
                </a:lnTo>
                <a:lnTo>
                  <a:pt x="766" y="242"/>
                </a:lnTo>
                <a:lnTo>
                  <a:pt x="750" y="232"/>
                </a:lnTo>
                <a:lnTo>
                  <a:pt x="740" y="225"/>
                </a:lnTo>
                <a:lnTo>
                  <a:pt x="733" y="206"/>
                </a:lnTo>
                <a:lnTo>
                  <a:pt x="724" y="190"/>
                </a:lnTo>
                <a:lnTo>
                  <a:pt x="707" y="190"/>
                </a:lnTo>
                <a:lnTo>
                  <a:pt x="698" y="180"/>
                </a:lnTo>
                <a:lnTo>
                  <a:pt x="690" y="180"/>
                </a:lnTo>
                <a:lnTo>
                  <a:pt x="681" y="180"/>
                </a:lnTo>
                <a:lnTo>
                  <a:pt x="672" y="190"/>
                </a:lnTo>
                <a:lnTo>
                  <a:pt x="672" y="180"/>
                </a:lnTo>
                <a:lnTo>
                  <a:pt x="662" y="173"/>
                </a:lnTo>
                <a:lnTo>
                  <a:pt x="655" y="164"/>
                </a:lnTo>
                <a:lnTo>
                  <a:pt x="646" y="164"/>
                </a:lnTo>
                <a:lnTo>
                  <a:pt x="646" y="154"/>
                </a:lnTo>
                <a:lnTo>
                  <a:pt x="638" y="147"/>
                </a:lnTo>
                <a:lnTo>
                  <a:pt x="638" y="138"/>
                </a:lnTo>
                <a:lnTo>
                  <a:pt x="629" y="131"/>
                </a:lnTo>
                <a:lnTo>
                  <a:pt x="629" y="121"/>
                </a:lnTo>
                <a:lnTo>
                  <a:pt x="620" y="121"/>
                </a:lnTo>
                <a:lnTo>
                  <a:pt x="620" y="131"/>
                </a:lnTo>
                <a:lnTo>
                  <a:pt x="612" y="131"/>
                </a:lnTo>
                <a:lnTo>
                  <a:pt x="603" y="131"/>
                </a:lnTo>
                <a:lnTo>
                  <a:pt x="593" y="121"/>
                </a:lnTo>
                <a:lnTo>
                  <a:pt x="603" y="112"/>
                </a:lnTo>
                <a:lnTo>
                  <a:pt x="603" y="105"/>
                </a:lnTo>
                <a:lnTo>
                  <a:pt x="603" y="86"/>
                </a:lnTo>
                <a:lnTo>
                  <a:pt x="593" y="86"/>
                </a:lnTo>
                <a:lnTo>
                  <a:pt x="586" y="86"/>
                </a:lnTo>
                <a:lnTo>
                  <a:pt x="577" y="86"/>
                </a:lnTo>
                <a:lnTo>
                  <a:pt x="567" y="69"/>
                </a:lnTo>
                <a:lnTo>
                  <a:pt x="567" y="62"/>
                </a:lnTo>
                <a:lnTo>
                  <a:pt x="560" y="62"/>
                </a:lnTo>
                <a:lnTo>
                  <a:pt x="551" y="62"/>
                </a:lnTo>
                <a:lnTo>
                  <a:pt x="551" y="52"/>
                </a:lnTo>
                <a:lnTo>
                  <a:pt x="551" y="43"/>
                </a:lnTo>
                <a:lnTo>
                  <a:pt x="541" y="43"/>
                </a:lnTo>
                <a:lnTo>
                  <a:pt x="534" y="43"/>
                </a:lnTo>
                <a:lnTo>
                  <a:pt x="534" y="34"/>
                </a:lnTo>
                <a:lnTo>
                  <a:pt x="525" y="26"/>
                </a:lnTo>
                <a:lnTo>
                  <a:pt x="525" y="17"/>
                </a:lnTo>
                <a:lnTo>
                  <a:pt x="525" y="10"/>
                </a:lnTo>
                <a:lnTo>
                  <a:pt x="525" y="0"/>
                </a:lnTo>
                <a:lnTo>
                  <a:pt x="508" y="0"/>
                </a:lnTo>
                <a:lnTo>
                  <a:pt x="499" y="0"/>
                </a:lnTo>
                <a:lnTo>
                  <a:pt x="489" y="0"/>
                </a:lnTo>
                <a:lnTo>
                  <a:pt x="482" y="0"/>
                </a:lnTo>
                <a:lnTo>
                  <a:pt x="473" y="0"/>
                </a:lnTo>
                <a:lnTo>
                  <a:pt x="466" y="10"/>
                </a:lnTo>
                <a:lnTo>
                  <a:pt x="466" y="17"/>
                </a:lnTo>
                <a:lnTo>
                  <a:pt x="466" y="26"/>
                </a:lnTo>
                <a:lnTo>
                  <a:pt x="456" y="34"/>
                </a:lnTo>
                <a:lnTo>
                  <a:pt x="456" y="43"/>
                </a:lnTo>
                <a:lnTo>
                  <a:pt x="456" y="62"/>
                </a:lnTo>
                <a:lnTo>
                  <a:pt x="456" y="69"/>
                </a:lnTo>
                <a:lnTo>
                  <a:pt x="447" y="69"/>
                </a:lnTo>
                <a:lnTo>
                  <a:pt x="440" y="69"/>
                </a:lnTo>
                <a:lnTo>
                  <a:pt x="430" y="79"/>
                </a:lnTo>
                <a:lnTo>
                  <a:pt x="421" y="79"/>
                </a:lnTo>
                <a:lnTo>
                  <a:pt x="404" y="86"/>
                </a:lnTo>
                <a:lnTo>
                  <a:pt x="388" y="95"/>
                </a:lnTo>
                <a:lnTo>
                  <a:pt x="369" y="95"/>
                </a:lnTo>
                <a:lnTo>
                  <a:pt x="352" y="95"/>
                </a:lnTo>
                <a:lnTo>
                  <a:pt x="352" y="105"/>
                </a:lnTo>
                <a:lnTo>
                  <a:pt x="362" y="105"/>
                </a:lnTo>
                <a:lnTo>
                  <a:pt x="378" y="112"/>
                </a:lnTo>
                <a:lnTo>
                  <a:pt x="388" y="121"/>
                </a:lnTo>
                <a:lnTo>
                  <a:pt x="378" y="121"/>
                </a:lnTo>
                <a:lnTo>
                  <a:pt x="378" y="131"/>
                </a:lnTo>
                <a:lnTo>
                  <a:pt x="362" y="121"/>
                </a:lnTo>
                <a:lnTo>
                  <a:pt x="343" y="121"/>
                </a:lnTo>
                <a:lnTo>
                  <a:pt x="326" y="121"/>
                </a:lnTo>
                <a:lnTo>
                  <a:pt x="326" y="112"/>
                </a:lnTo>
                <a:lnTo>
                  <a:pt x="310" y="112"/>
                </a:lnTo>
                <a:lnTo>
                  <a:pt x="293" y="105"/>
                </a:lnTo>
                <a:lnTo>
                  <a:pt x="274" y="95"/>
                </a:lnTo>
                <a:lnTo>
                  <a:pt x="274" y="105"/>
                </a:lnTo>
                <a:lnTo>
                  <a:pt x="258" y="95"/>
                </a:lnTo>
                <a:lnTo>
                  <a:pt x="267" y="86"/>
                </a:lnTo>
                <a:lnTo>
                  <a:pt x="258" y="79"/>
                </a:lnTo>
                <a:lnTo>
                  <a:pt x="258" y="69"/>
                </a:lnTo>
                <a:lnTo>
                  <a:pt x="267" y="62"/>
                </a:lnTo>
                <a:lnTo>
                  <a:pt x="258" y="62"/>
                </a:lnTo>
                <a:lnTo>
                  <a:pt x="248" y="62"/>
                </a:lnTo>
                <a:lnTo>
                  <a:pt x="241" y="52"/>
                </a:lnTo>
                <a:lnTo>
                  <a:pt x="232" y="52"/>
                </a:lnTo>
                <a:lnTo>
                  <a:pt x="232" y="62"/>
                </a:lnTo>
                <a:lnTo>
                  <a:pt x="222" y="69"/>
                </a:lnTo>
                <a:lnTo>
                  <a:pt x="222" y="86"/>
                </a:lnTo>
                <a:lnTo>
                  <a:pt x="222" y="95"/>
                </a:lnTo>
                <a:lnTo>
                  <a:pt x="232" y="112"/>
                </a:lnTo>
                <a:lnTo>
                  <a:pt x="222" y="121"/>
                </a:lnTo>
                <a:lnTo>
                  <a:pt x="222" y="131"/>
                </a:lnTo>
                <a:lnTo>
                  <a:pt x="222" y="138"/>
                </a:lnTo>
                <a:lnTo>
                  <a:pt x="232" y="147"/>
                </a:lnTo>
                <a:lnTo>
                  <a:pt x="232" y="154"/>
                </a:lnTo>
                <a:lnTo>
                  <a:pt x="215" y="154"/>
                </a:lnTo>
                <a:lnTo>
                  <a:pt x="206" y="147"/>
                </a:lnTo>
                <a:lnTo>
                  <a:pt x="196" y="147"/>
                </a:lnTo>
                <a:lnTo>
                  <a:pt x="189" y="147"/>
                </a:lnTo>
                <a:lnTo>
                  <a:pt x="196" y="138"/>
                </a:lnTo>
                <a:lnTo>
                  <a:pt x="179" y="138"/>
                </a:lnTo>
                <a:lnTo>
                  <a:pt x="163" y="138"/>
                </a:lnTo>
                <a:lnTo>
                  <a:pt x="153" y="131"/>
                </a:lnTo>
                <a:lnTo>
                  <a:pt x="153" y="138"/>
                </a:lnTo>
                <a:lnTo>
                  <a:pt x="137" y="138"/>
                </a:lnTo>
                <a:lnTo>
                  <a:pt x="137" y="131"/>
                </a:lnTo>
                <a:lnTo>
                  <a:pt x="137" y="112"/>
                </a:lnTo>
                <a:lnTo>
                  <a:pt x="127" y="112"/>
                </a:lnTo>
                <a:lnTo>
                  <a:pt x="120" y="112"/>
                </a:lnTo>
                <a:lnTo>
                  <a:pt x="120" y="105"/>
                </a:lnTo>
                <a:lnTo>
                  <a:pt x="127" y="95"/>
                </a:lnTo>
                <a:lnTo>
                  <a:pt x="120" y="105"/>
                </a:lnTo>
                <a:lnTo>
                  <a:pt x="101" y="95"/>
                </a:lnTo>
                <a:lnTo>
                  <a:pt x="94" y="105"/>
                </a:lnTo>
                <a:lnTo>
                  <a:pt x="94" y="112"/>
                </a:lnTo>
                <a:lnTo>
                  <a:pt x="75" y="112"/>
                </a:lnTo>
                <a:lnTo>
                  <a:pt x="75" y="105"/>
                </a:lnTo>
                <a:lnTo>
                  <a:pt x="59" y="105"/>
                </a:lnTo>
                <a:lnTo>
                  <a:pt x="49" y="105"/>
                </a:lnTo>
                <a:lnTo>
                  <a:pt x="42" y="95"/>
                </a:lnTo>
                <a:lnTo>
                  <a:pt x="33" y="105"/>
                </a:lnTo>
                <a:lnTo>
                  <a:pt x="26" y="105"/>
                </a:lnTo>
                <a:lnTo>
                  <a:pt x="16" y="105"/>
                </a:lnTo>
                <a:lnTo>
                  <a:pt x="7" y="105"/>
                </a:lnTo>
                <a:lnTo>
                  <a:pt x="7" y="112"/>
                </a:lnTo>
                <a:lnTo>
                  <a:pt x="16" y="112"/>
                </a:lnTo>
                <a:lnTo>
                  <a:pt x="26" y="112"/>
                </a:lnTo>
                <a:lnTo>
                  <a:pt x="33" y="112"/>
                </a:lnTo>
                <a:lnTo>
                  <a:pt x="33" y="121"/>
                </a:lnTo>
                <a:lnTo>
                  <a:pt x="33" y="131"/>
                </a:lnTo>
                <a:lnTo>
                  <a:pt x="26" y="131"/>
                </a:lnTo>
                <a:lnTo>
                  <a:pt x="26" y="138"/>
                </a:lnTo>
                <a:lnTo>
                  <a:pt x="16" y="138"/>
                </a:lnTo>
                <a:lnTo>
                  <a:pt x="7" y="138"/>
                </a:lnTo>
                <a:lnTo>
                  <a:pt x="0" y="147"/>
                </a:lnTo>
                <a:lnTo>
                  <a:pt x="7" y="147"/>
                </a:lnTo>
                <a:lnTo>
                  <a:pt x="16" y="154"/>
                </a:lnTo>
                <a:lnTo>
                  <a:pt x="26" y="173"/>
                </a:lnTo>
                <a:lnTo>
                  <a:pt x="26" y="164"/>
                </a:lnTo>
                <a:lnTo>
                  <a:pt x="42" y="173"/>
                </a:lnTo>
                <a:lnTo>
                  <a:pt x="42" y="164"/>
                </a:lnTo>
                <a:lnTo>
                  <a:pt x="49" y="164"/>
                </a:lnTo>
                <a:lnTo>
                  <a:pt x="49" y="173"/>
                </a:lnTo>
                <a:lnTo>
                  <a:pt x="68" y="190"/>
                </a:lnTo>
                <a:lnTo>
                  <a:pt x="75" y="190"/>
                </a:lnTo>
                <a:lnTo>
                  <a:pt x="75" y="199"/>
                </a:lnTo>
                <a:lnTo>
                  <a:pt x="85" y="199"/>
                </a:lnTo>
                <a:lnTo>
                  <a:pt x="85" y="206"/>
                </a:lnTo>
                <a:lnTo>
                  <a:pt x="85" y="216"/>
                </a:lnTo>
                <a:lnTo>
                  <a:pt x="101" y="216"/>
                </a:lnTo>
                <a:lnTo>
                  <a:pt x="120" y="216"/>
                </a:lnTo>
                <a:lnTo>
                  <a:pt x="111" y="225"/>
                </a:lnTo>
                <a:lnTo>
                  <a:pt x="120" y="225"/>
                </a:lnTo>
                <a:lnTo>
                  <a:pt x="127" y="232"/>
                </a:lnTo>
                <a:lnTo>
                  <a:pt x="120" y="249"/>
                </a:lnTo>
                <a:lnTo>
                  <a:pt x="127" y="249"/>
                </a:lnTo>
                <a:lnTo>
                  <a:pt x="137" y="258"/>
                </a:lnTo>
                <a:lnTo>
                  <a:pt x="153" y="258"/>
                </a:lnTo>
                <a:lnTo>
                  <a:pt x="137" y="258"/>
                </a:lnTo>
                <a:lnTo>
                  <a:pt x="137" y="268"/>
                </a:lnTo>
                <a:lnTo>
                  <a:pt x="144" y="268"/>
                </a:lnTo>
                <a:lnTo>
                  <a:pt x="144" y="275"/>
                </a:lnTo>
                <a:lnTo>
                  <a:pt x="127" y="294"/>
                </a:lnTo>
                <a:lnTo>
                  <a:pt x="127" y="301"/>
                </a:lnTo>
                <a:lnTo>
                  <a:pt x="137" y="318"/>
                </a:lnTo>
                <a:lnTo>
                  <a:pt x="144" y="318"/>
                </a:lnTo>
                <a:lnTo>
                  <a:pt x="144" y="337"/>
                </a:lnTo>
                <a:lnTo>
                  <a:pt x="153" y="344"/>
                </a:lnTo>
                <a:lnTo>
                  <a:pt x="153" y="353"/>
                </a:lnTo>
                <a:lnTo>
                  <a:pt x="172" y="363"/>
                </a:lnTo>
                <a:lnTo>
                  <a:pt x="179" y="353"/>
                </a:lnTo>
                <a:lnTo>
                  <a:pt x="179" y="363"/>
                </a:lnTo>
                <a:lnTo>
                  <a:pt x="179" y="370"/>
                </a:lnTo>
                <a:lnTo>
                  <a:pt x="172" y="379"/>
                </a:lnTo>
                <a:lnTo>
                  <a:pt x="179" y="379"/>
                </a:lnTo>
                <a:lnTo>
                  <a:pt x="172" y="389"/>
                </a:lnTo>
                <a:lnTo>
                  <a:pt x="172" y="405"/>
                </a:lnTo>
                <a:lnTo>
                  <a:pt x="172" y="412"/>
                </a:lnTo>
                <a:lnTo>
                  <a:pt x="163" y="422"/>
                </a:lnTo>
                <a:lnTo>
                  <a:pt x="163" y="431"/>
                </a:lnTo>
                <a:lnTo>
                  <a:pt x="172" y="431"/>
                </a:lnTo>
                <a:lnTo>
                  <a:pt x="172" y="438"/>
                </a:lnTo>
                <a:lnTo>
                  <a:pt x="172" y="448"/>
                </a:lnTo>
                <a:lnTo>
                  <a:pt x="179" y="457"/>
                </a:lnTo>
                <a:lnTo>
                  <a:pt x="179" y="464"/>
                </a:lnTo>
                <a:lnTo>
                  <a:pt x="179" y="483"/>
                </a:lnTo>
                <a:lnTo>
                  <a:pt x="179" y="490"/>
                </a:lnTo>
                <a:lnTo>
                  <a:pt x="172" y="483"/>
                </a:lnTo>
                <a:lnTo>
                  <a:pt x="172" y="474"/>
                </a:lnTo>
                <a:lnTo>
                  <a:pt x="172" y="464"/>
                </a:lnTo>
                <a:lnTo>
                  <a:pt x="163" y="457"/>
                </a:lnTo>
                <a:lnTo>
                  <a:pt x="163" y="448"/>
                </a:lnTo>
                <a:lnTo>
                  <a:pt x="153" y="438"/>
                </a:lnTo>
                <a:lnTo>
                  <a:pt x="153" y="431"/>
                </a:lnTo>
                <a:lnTo>
                  <a:pt x="144" y="438"/>
                </a:lnTo>
                <a:lnTo>
                  <a:pt x="144" y="464"/>
                </a:lnTo>
                <a:lnTo>
                  <a:pt x="144" y="474"/>
                </a:lnTo>
                <a:lnTo>
                  <a:pt x="137" y="483"/>
                </a:lnTo>
                <a:lnTo>
                  <a:pt x="137" y="500"/>
                </a:lnTo>
                <a:lnTo>
                  <a:pt x="127" y="500"/>
                </a:lnTo>
                <a:lnTo>
                  <a:pt x="144" y="507"/>
                </a:lnTo>
                <a:lnTo>
                  <a:pt x="137" y="516"/>
                </a:lnTo>
                <a:lnTo>
                  <a:pt x="120" y="516"/>
                </a:lnTo>
                <a:lnTo>
                  <a:pt x="120" y="526"/>
                </a:lnTo>
                <a:lnTo>
                  <a:pt x="120" y="533"/>
                </a:lnTo>
                <a:lnTo>
                  <a:pt x="111" y="542"/>
                </a:lnTo>
                <a:lnTo>
                  <a:pt x="111" y="552"/>
                </a:lnTo>
                <a:lnTo>
                  <a:pt x="101" y="552"/>
                </a:lnTo>
                <a:lnTo>
                  <a:pt x="101" y="568"/>
                </a:lnTo>
                <a:lnTo>
                  <a:pt x="94" y="568"/>
                </a:lnTo>
                <a:lnTo>
                  <a:pt x="85" y="576"/>
                </a:lnTo>
                <a:lnTo>
                  <a:pt x="85" y="585"/>
                </a:lnTo>
                <a:lnTo>
                  <a:pt x="68" y="604"/>
                </a:lnTo>
                <a:lnTo>
                  <a:pt x="49" y="621"/>
                </a:lnTo>
                <a:lnTo>
                  <a:pt x="59" y="628"/>
                </a:lnTo>
                <a:lnTo>
                  <a:pt x="68" y="637"/>
                </a:lnTo>
                <a:lnTo>
                  <a:pt x="68" y="644"/>
                </a:lnTo>
                <a:lnTo>
                  <a:pt x="68" y="654"/>
                </a:lnTo>
                <a:lnTo>
                  <a:pt x="75" y="654"/>
                </a:lnTo>
                <a:lnTo>
                  <a:pt x="85" y="654"/>
                </a:lnTo>
                <a:lnTo>
                  <a:pt x="101" y="673"/>
                </a:lnTo>
                <a:lnTo>
                  <a:pt x="111" y="673"/>
                </a:lnTo>
                <a:lnTo>
                  <a:pt x="120" y="689"/>
                </a:lnTo>
                <a:lnTo>
                  <a:pt x="127" y="689"/>
                </a:lnTo>
                <a:lnTo>
                  <a:pt x="137" y="689"/>
                </a:lnTo>
                <a:lnTo>
                  <a:pt x="144" y="696"/>
                </a:lnTo>
                <a:lnTo>
                  <a:pt x="163" y="715"/>
                </a:lnTo>
                <a:lnTo>
                  <a:pt x="172" y="715"/>
                </a:lnTo>
                <a:lnTo>
                  <a:pt x="189" y="722"/>
                </a:lnTo>
                <a:lnTo>
                  <a:pt x="196" y="722"/>
                </a:lnTo>
                <a:lnTo>
                  <a:pt x="196" y="732"/>
                </a:lnTo>
                <a:lnTo>
                  <a:pt x="217" y="734"/>
                </a:lnTo>
                <a:lnTo>
                  <a:pt x="236" y="727"/>
                </a:lnTo>
                <a:lnTo>
                  <a:pt x="248" y="734"/>
                </a:lnTo>
                <a:lnTo>
                  <a:pt x="250" y="744"/>
                </a:lnTo>
                <a:lnTo>
                  <a:pt x="248" y="758"/>
                </a:lnTo>
                <a:lnTo>
                  <a:pt x="258" y="767"/>
                </a:lnTo>
                <a:lnTo>
                  <a:pt x="267" y="767"/>
                </a:lnTo>
                <a:lnTo>
                  <a:pt x="274" y="767"/>
                </a:lnTo>
                <a:lnTo>
                  <a:pt x="284" y="767"/>
                </a:lnTo>
                <a:lnTo>
                  <a:pt x="293" y="774"/>
                </a:lnTo>
                <a:lnTo>
                  <a:pt x="300" y="784"/>
                </a:lnTo>
                <a:lnTo>
                  <a:pt x="310" y="784"/>
                </a:lnTo>
                <a:lnTo>
                  <a:pt x="326" y="784"/>
                </a:lnTo>
                <a:lnTo>
                  <a:pt x="336" y="791"/>
                </a:lnTo>
                <a:lnTo>
                  <a:pt x="345" y="793"/>
                </a:lnTo>
                <a:lnTo>
                  <a:pt x="352" y="791"/>
                </a:lnTo>
                <a:lnTo>
                  <a:pt x="362" y="791"/>
                </a:lnTo>
                <a:lnTo>
                  <a:pt x="369" y="796"/>
                </a:lnTo>
                <a:lnTo>
                  <a:pt x="378" y="786"/>
                </a:lnTo>
                <a:lnTo>
                  <a:pt x="373" y="784"/>
                </a:lnTo>
                <a:lnTo>
                  <a:pt x="371" y="779"/>
                </a:lnTo>
                <a:lnTo>
                  <a:pt x="369" y="774"/>
                </a:lnTo>
                <a:lnTo>
                  <a:pt x="378" y="767"/>
                </a:lnTo>
                <a:lnTo>
                  <a:pt x="369" y="758"/>
                </a:lnTo>
                <a:lnTo>
                  <a:pt x="378" y="741"/>
                </a:lnTo>
                <a:lnTo>
                  <a:pt x="378" y="732"/>
                </a:lnTo>
                <a:lnTo>
                  <a:pt x="388" y="722"/>
                </a:lnTo>
                <a:lnTo>
                  <a:pt x="395" y="722"/>
                </a:lnTo>
                <a:lnTo>
                  <a:pt x="404" y="715"/>
                </a:lnTo>
                <a:lnTo>
                  <a:pt x="414" y="715"/>
                </a:lnTo>
                <a:lnTo>
                  <a:pt x="421" y="715"/>
                </a:lnTo>
                <a:lnTo>
                  <a:pt x="430" y="715"/>
                </a:lnTo>
                <a:lnTo>
                  <a:pt x="440" y="706"/>
                </a:lnTo>
                <a:lnTo>
                  <a:pt x="447" y="696"/>
                </a:lnTo>
                <a:lnTo>
                  <a:pt x="456" y="696"/>
                </a:lnTo>
                <a:lnTo>
                  <a:pt x="466" y="706"/>
                </a:lnTo>
                <a:lnTo>
                  <a:pt x="473" y="715"/>
                </a:lnTo>
                <a:lnTo>
                  <a:pt x="482" y="715"/>
                </a:lnTo>
                <a:lnTo>
                  <a:pt x="499" y="715"/>
                </a:lnTo>
                <a:lnTo>
                  <a:pt x="499" y="732"/>
                </a:lnTo>
                <a:lnTo>
                  <a:pt x="508" y="722"/>
                </a:lnTo>
                <a:lnTo>
                  <a:pt x="515" y="722"/>
                </a:lnTo>
                <a:lnTo>
                  <a:pt x="525" y="715"/>
                </a:lnTo>
                <a:lnTo>
                  <a:pt x="534" y="715"/>
                </a:lnTo>
                <a:lnTo>
                  <a:pt x="534" y="722"/>
                </a:lnTo>
                <a:lnTo>
                  <a:pt x="534" y="732"/>
                </a:lnTo>
                <a:lnTo>
                  <a:pt x="541" y="732"/>
                </a:lnTo>
                <a:lnTo>
                  <a:pt x="551" y="732"/>
                </a:lnTo>
                <a:lnTo>
                  <a:pt x="551" y="741"/>
                </a:lnTo>
                <a:lnTo>
                  <a:pt x="551" y="748"/>
                </a:lnTo>
                <a:lnTo>
                  <a:pt x="560" y="741"/>
                </a:lnTo>
                <a:lnTo>
                  <a:pt x="567" y="748"/>
                </a:lnTo>
                <a:lnTo>
                  <a:pt x="577" y="758"/>
                </a:lnTo>
                <a:lnTo>
                  <a:pt x="577" y="767"/>
                </a:lnTo>
                <a:lnTo>
                  <a:pt x="586" y="774"/>
                </a:lnTo>
                <a:lnTo>
                  <a:pt x="593" y="774"/>
                </a:lnTo>
                <a:lnTo>
                  <a:pt x="603" y="774"/>
                </a:lnTo>
                <a:lnTo>
                  <a:pt x="612" y="774"/>
                </a:lnTo>
                <a:lnTo>
                  <a:pt x="620" y="774"/>
                </a:lnTo>
                <a:lnTo>
                  <a:pt x="629" y="774"/>
                </a:lnTo>
                <a:lnTo>
                  <a:pt x="638" y="767"/>
                </a:lnTo>
                <a:lnTo>
                  <a:pt x="638" y="758"/>
                </a:lnTo>
                <a:lnTo>
                  <a:pt x="638" y="748"/>
                </a:lnTo>
                <a:lnTo>
                  <a:pt x="646" y="748"/>
                </a:lnTo>
                <a:lnTo>
                  <a:pt x="655" y="748"/>
                </a:lnTo>
                <a:lnTo>
                  <a:pt x="662" y="748"/>
                </a:lnTo>
                <a:lnTo>
                  <a:pt x="662" y="741"/>
                </a:lnTo>
                <a:lnTo>
                  <a:pt x="672" y="741"/>
                </a:lnTo>
                <a:lnTo>
                  <a:pt x="681" y="741"/>
                </a:lnTo>
                <a:lnTo>
                  <a:pt x="681" y="748"/>
                </a:lnTo>
                <a:lnTo>
                  <a:pt x="698" y="732"/>
                </a:lnTo>
                <a:lnTo>
                  <a:pt x="690" y="741"/>
                </a:lnTo>
                <a:lnTo>
                  <a:pt x="698" y="732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Freeform 504">
            <a:extLst>
              <a:ext uri="{FF2B5EF4-FFF2-40B4-BE49-F238E27FC236}">
                <a16:creationId xmlns:a16="http://schemas.microsoft.com/office/drawing/2014/main" id="{A6A37762-82BD-4C5A-A181-C0FE9890E9EB}"/>
              </a:ext>
            </a:extLst>
          </p:cNvPr>
          <p:cNvSpPr>
            <a:spLocks/>
          </p:cNvSpPr>
          <p:nvPr/>
        </p:nvSpPr>
        <p:spPr bwMode="auto">
          <a:xfrm>
            <a:off x="4862721" y="1929606"/>
            <a:ext cx="353571" cy="299243"/>
          </a:xfrm>
          <a:custGeom>
            <a:avLst/>
            <a:gdLst>
              <a:gd name="T0" fmla="*/ 26 w 397"/>
              <a:gd name="T1" fmla="*/ 223 h 336"/>
              <a:gd name="T2" fmla="*/ 59 w 397"/>
              <a:gd name="T3" fmla="*/ 242 h 336"/>
              <a:gd name="T4" fmla="*/ 59 w 397"/>
              <a:gd name="T5" fmla="*/ 275 h 336"/>
              <a:gd name="T6" fmla="*/ 101 w 397"/>
              <a:gd name="T7" fmla="*/ 301 h 336"/>
              <a:gd name="T8" fmla="*/ 130 w 397"/>
              <a:gd name="T9" fmla="*/ 336 h 336"/>
              <a:gd name="T10" fmla="*/ 146 w 397"/>
              <a:gd name="T11" fmla="*/ 327 h 336"/>
              <a:gd name="T12" fmla="*/ 198 w 397"/>
              <a:gd name="T13" fmla="*/ 317 h 336"/>
              <a:gd name="T14" fmla="*/ 241 w 397"/>
              <a:gd name="T15" fmla="*/ 327 h 336"/>
              <a:gd name="T16" fmla="*/ 283 w 397"/>
              <a:gd name="T17" fmla="*/ 317 h 336"/>
              <a:gd name="T18" fmla="*/ 309 w 397"/>
              <a:gd name="T19" fmla="*/ 327 h 336"/>
              <a:gd name="T20" fmla="*/ 352 w 397"/>
              <a:gd name="T21" fmla="*/ 310 h 336"/>
              <a:gd name="T22" fmla="*/ 388 w 397"/>
              <a:gd name="T23" fmla="*/ 284 h 336"/>
              <a:gd name="T24" fmla="*/ 397 w 397"/>
              <a:gd name="T25" fmla="*/ 249 h 336"/>
              <a:gd name="T26" fmla="*/ 371 w 397"/>
              <a:gd name="T27" fmla="*/ 223 h 336"/>
              <a:gd name="T28" fmla="*/ 388 w 397"/>
              <a:gd name="T29" fmla="*/ 206 h 336"/>
              <a:gd name="T30" fmla="*/ 397 w 397"/>
              <a:gd name="T31" fmla="*/ 173 h 336"/>
              <a:gd name="T32" fmla="*/ 371 w 397"/>
              <a:gd name="T33" fmla="*/ 163 h 336"/>
              <a:gd name="T34" fmla="*/ 378 w 397"/>
              <a:gd name="T35" fmla="*/ 128 h 336"/>
              <a:gd name="T36" fmla="*/ 352 w 397"/>
              <a:gd name="T37" fmla="*/ 147 h 336"/>
              <a:gd name="T38" fmla="*/ 326 w 397"/>
              <a:gd name="T39" fmla="*/ 137 h 336"/>
              <a:gd name="T40" fmla="*/ 293 w 397"/>
              <a:gd name="T41" fmla="*/ 128 h 336"/>
              <a:gd name="T42" fmla="*/ 274 w 397"/>
              <a:gd name="T43" fmla="*/ 154 h 336"/>
              <a:gd name="T44" fmla="*/ 267 w 397"/>
              <a:gd name="T45" fmla="*/ 128 h 336"/>
              <a:gd name="T46" fmla="*/ 241 w 397"/>
              <a:gd name="T47" fmla="*/ 102 h 336"/>
              <a:gd name="T48" fmla="*/ 215 w 397"/>
              <a:gd name="T49" fmla="*/ 128 h 336"/>
              <a:gd name="T50" fmla="*/ 205 w 397"/>
              <a:gd name="T51" fmla="*/ 85 h 336"/>
              <a:gd name="T52" fmla="*/ 179 w 397"/>
              <a:gd name="T53" fmla="*/ 111 h 336"/>
              <a:gd name="T54" fmla="*/ 146 w 397"/>
              <a:gd name="T55" fmla="*/ 128 h 336"/>
              <a:gd name="T56" fmla="*/ 146 w 397"/>
              <a:gd name="T57" fmla="*/ 102 h 336"/>
              <a:gd name="T58" fmla="*/ 163 w 397"/>
              <a:gd name="T59" fmla="*/ 76 h 336"/>
              <a:gd name="T60" fmla="*/ 172 w 397"/>
              <a:gd name="T61" fmla="*/ 43 h 336"/>
              <a:gd name="T62" fmla="*/ 137 w 397"/>
              <a:gd name="T63" fmla="*/ 0 h 336"/>
              <a:gd name="T64" fmla="*/ 146 w 397"/>
              <a:gd name="T65" fmla="*/ 36 h 336"/>
              <a:gd name="T66" fmla="*/ 130 w 397"/>
              <a:gd name="T67" fmla="*/ 52 h 336"/>
              <a:gd name="T68" fmla="*/ 120 w 397"/>
              <a:gd name="T69" fmla="*/ 7 h 336"/>
              <a:gd name="T70" fmla="*/ 101 w 397"/>
              <a:gd name="T71" fmla="*/ 36 h 336"/>
              <a:gd name="T72" fmla="*/ 85 w 397"/>
              <a:gd name="T73" fmla="*/ 52 h 336"/>
              <a:gd name="T74" fmla="*/ 68 w 397"/>
              <a:gd name="T75" fmla="*/ 26 h 336"/>
              <a:gd name="T76" fmla="*/ 59 w 397"/>
              <a:gd name="T77" fmla="*/ 36 h 336"/>
              <a:gd name="T78" fmla="*/ 68 w 397"/>
              <a:gd name="T79" fmla="*/ 52 h 336"/>
              <a:gd name="T80" fmla="*/ 111 w 397"/>
              <a:gd name="T81" fmla="*/ 76 h 336"/>
              <a:gd name="T82" fmla="*/ 130 w 397"/>
              <a:gd name="T83" fmla="*/ 102 h 336"/>
              <a:gd name="T84" fmla="*/ 94 w 397"/>
              <a:gd name="T85" fmla="*/ 102 h 336"/>
              <a:gd name="T86" fmla="*/ 94 w 397"/>
              <a:gd name="T87" fmla="*/ 128 h 336"/>
              <a:gd name="T88" fmla="*/ 52 w 397"/>
              <a:gd name="T89" fmla="*/ 102 h 336"/>
              <a:gd name="T90" fmla="*/ 33 w 397"/>
              <a:gd name="T91" fmla="*/ 111 h 336"/>
              <a:gd name="T92" fmla="*/ 68 w 397"/>
              <a:gd name="T93" fmla="*/ 128 h 336"/>
              <a:gd name="T94" fmla="*/ 59 w 397"/>
              <a:gd name="T95" fmla="*/ 173 h 336"/>
              <a:gd name="T96" fmla="*/ 52 w 397"/>
              <a:gd name="T97" fmla="*/ 190 h 336"/>
              <a:gd name="T98" fmla="*/ 16 w 397"/>
              <a:gd name="T99" fmla="*/ 19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" h="336">
                <a:moveTo>
                  <a:pt x="0" y="206"/>
                </a:moveTo>
                <a:lnTo>
                  <a:pt x="7" y="213"/>
                </a:lnTo>
                <a:lnTo>
                  <a:pt x="16" y="213"/>
                </a:lnTo>
                <a:lnTo>
                  <a:pt x="26" y="223"/>
                </a:lnTo>
                <a:lnTo>
                  <a:pt x="33" y="232"/>
                </a:lnTo>
                <a:lnTo>
                  <a:pt x="42" y="242"/>
                </a:lnTo>
                <a:lnTo>
                  <a:pt x="52" y="242"/>
                </a:lnTo>
                <a:lnTo>
                  <a:pt x="59" y="242"/>
                </a:lnTo>
                <a:lnTo>
                  <a:pt x="59" y="249"/>
                </a:lnTo>
                <a:lnTo>
                  <a:pt x="59" y="258"/>
                </a:lnTo>
                <a:lnTo>
                  <a:pt x="59" y="268"/>
                </a:lnTo>
                <a:lnTo>
                  <a:pt x="59" y="275"/>
                </a:lnTo>
                <a:lnTo>
                  <a:pt x="68" y="284"/>
                </a:lnTo>
                <a:lnTo>
                  <a:pt x="85" y="301"/>
                </a:lnTo>
                <a:lnTo>
                  <a:pt x="94" y="301"/>
                </a:lnTo>
                <a:lnTo>
                  <a:pt x="101" y="301"/>
                </a:lnTo>
                <a:lnTo>
                  <a:pt x="101" y="310"/>
                </a:lnTo>
                <a:lnTo>
                  <a:pt x="101" y="317"/>
                </a:lnTo>
                <a:lnTo>
                  <a:pt x="120" y="327"/>
                </a:lnTo>
                <a:lnTo>
                  <a:pt x="130" y="336"/>
                </a:lnTo>
                <a:lnTo>
                  <a:pt x="130" y="327"/>
                </a:lnTo>
                <a:lnTo>
                  <a:pt x="137" y="317"/>
                </a:lnTo>
                <a:lnTo>
                  <a:pt x="137" y="327"/>
                </a:lnTo>
                <a:lnTo>
                  <a:pt x="146" y="327"/>
                </a:lnTo>
                <a:lnTo>
                  <a:pt x="163" y="317"/>
                </a:lnTo>
                <a:lnTo>
                  <a:pt x="172" y="317"/>
                </a:lnTo>
                <a:lnTo>
                  <a:pt x="189" y="327"/>
                </a:lnTo>
                <a:lnTo>
                  <a:pt x="198" y="317"/>
                </a:lnTo>
                <a:lnTo>
                  <a:pt x="205" y="327"/>
                </a:lnTo>
                <a:lnTo>
                  <a:pt x="224" y="327"/>
                </a:lnTo>
                <a:lnTo>
                  <a:pt x="224" y="336"/>
                </a:lnTo>
                <a:lnTo>
                  <a:pt x="241" y="327"/>
                </a:lnTo>
                <a:lnTo>
                  <a:pt x="250" y="317"/>
                </a:lnTo>
                <a:lnTo>
                  <a:pt x="267" y="327"/>
                </a:lnTo>
                <a:lnTo>
                  <a:pt x="274" y="327"/>
                </a:lnTo>
                <a:lnTo>
                  <a:pt x="283" y="317"/>
                </a:lnTo>
                <a:lnTo>
                  <a:pt x="293" y="327"/>
                </a:lnTo>
                <a:lnTo>
                  <a:pt x="293" y="336"/>
                </a:lnTo>
                <a:lnTo>
                  <a:pt x="302" y="327"/>
                </a:lnTo>
                <a:lnTo>
                  <a:pt x="309" y="327"/>
                </a:lnTo>
                <a:lnTo>
                  <a:pt x="326" y="317"/>
                </a:lnTo>
                <a:lnTo>
                  <a:pt x="336" y="301"/>
                </a:lnTo>
                <a:lnTo>
                  <a:pt x="345" y="310"/>
                </a:lnTo>
                <a:lnTo>
                  <a:pt x="352" y="310"/>
                </a:lnTo>
                <a:lnTo>
                  <a:pt x="371" y="310"/>
                </a:lnTo>
                <a:lnTo>
                  <a:pt x="371" y="294"/>
                </a:lnTo>
                <a:lnTo>
                  <a:pt x="378" y="284"/>
                </a:lnTo>
                <a:lnTo>
                  <a:pt x="388" y="284"/>
                </a:lnTo>
                <a:lnTo>
                  <a:pt x="388" y="275"/>
                </a:lnTo>
                <a:lnTo>
                  <a:pt x="388" y="268"/>
                </a:lnTo>
                <a:lnTo>
                  <a:pt x="397" y="258"/>
                </a:lnTo>
                <a:lnTo>
                  <a:pt x="397" y="249"/>
                </a:lnTo>
                <a:lnTo>
                  <a:pt x="388" y="242"/>
                </a:lnTo>
                <a:lnTo>
                  <a:pt x="388" y="232"/>
                </a:lnTo>
                <a:lnTo>
                  <a:pt x="388" y="223"/>
                </a:lnTo>
                <a:lnTo>
                  <a:pt x="371" y="223"/>
                </a:lnTo>
                <a:lnTo>
                  <a:pt x="371" y="213"/>
                </a:lnTo>
                <a:lnTo>
                  <a:pt x="378" y="206"/>
                </a:lnTo>
                <a:lnTo>
                  <a:pt x="388" y="213"/>
                </a:lnTo>
                <a:lnTo>
                  <a:pt x="388" y="206"/>
                </a:lnTo>
                <a:lnTo>
                  <a:pt x="378" y="199"/>
                </a:lnTo>
                <a:lnTo>
                  <a:pt x="378" y="190"/>
                </a:lnTo>
                <a:lnTo>
                  <a:pt x="378" y="180"/>
                </a:lnTo>
                <a:lnTo>
                  <a:pt x="397" y="173"/>
                </a:lnTo>
                <a:lnTo>
                  <a:pt x="397" y="163"/>
                </a:lnTo>
                <a:lnTo>
                  <a:pt x="388" y="173"/>
                </a:lnTo>
                <a:lnTo>
                  <a:pt x="371" y="173"/>
                </a:lnTo>
                <a:lnTo>
                  <a:pt x="371" y="163"/>
                </a:lnTo>
                <a:lnTo>
                  <a:pt x="371" y="154"/>
                </a:lnTo>
                <a:lnTo>
                  <a:pt x="378" y="147"/>
                </a:lnTo>
                <a:lnTo>
                  <a:pt x="378" y="137"/>
                </a:lnTo>
                <a:lnTo>
                  <a:pt x="378" y="128"/>
                </a:lnTo>
                <a:lnTo>
                  <a:pt x="378" y="137"/>
                </a:lnTo>
                <a:lnTo>
                  <a:pt x="362" y="128"/>
                </a:lnTo>
                <a:lnTo>
                  <a:pt x="362" y="137"/>
                </a:lnTo>
                <a:lnTo>
                  <a:pt x="352" y="147"/>
                </a:lnTo>
                <a:lnTo>
                  <a:pt x="345" y="154"/>
                </a:lnTo>
                <a:lnTo>
                  <a:pt x="336" y="154"/>
                </a:lnTo>
                <a:lnTo>
                  <a:pt x="326" y="147"/>
                </a:lnTo>
                <a:lnTo>
                  <a:pt x="326" y="137"/>
                </a:lnTo>
                <a:lnTo>
                  <a:pt x="309" y="147"/>
                </a:lnTo>
                <a:lnTo>
                  <a:pt x="293" y="154"/>
                </a:lnTo>
                <a:lnTo>
                  <a:pt x="283" y="154"/>
                </a:lnTo>
                <a:lnTo>
                  <a:pt x="293" y="128"/>
                </a:lnTo>
                <a:lnTo>
                  <a:pt x="283" y="121"/>
                </a:lnTo>
                <a:lnTo>
                  <a:pt x="283" y="128"/>
                </a:lnTo>
                <a:lnTo>
                  <a:pt x="274" y="147"/>
                </a:lnTo>
                <a:lnTo>
                  <a:pt x="274" y="154"/>
                </a:lnTo>
                <a:lnTo>
                  <a:pt x="267" y="163"/>
                </a:lnTo>
                <a:lnTo>
                  <a:pt x="257" y="154"/>
                </a:lnTo>
                <a:lnTo>
                  <a:pt x="257" y="137"/>
                </a:lnTo>
                <a:lnTo>
                  <a:pt x="267" y="128"/>
                </a:lnTo>
                <a:lnTo>
                  <a:pt x="267" y="111"/>
                </a:lnTo>
                <a:lnTo>
                  <a:pt x="257" y="102"/>
                </a:lnTo>
                <a:lnTo>
                  <a:pt x="250" y="111"/>
                </a:lnTo>
                <a:lnTo>
                  <a:pt x="241" y="102"/>
                </a:lnTo>
                <a:lnTo>
                  <a:pt x="241" y="111"/>
                </a:lnTo>
                <a:lnTo>
                  <a:pt x="231" y="121"/>
                </a:lnTo>
                <a:lnTo>
                  <a:pt x="224" y="128"/>
                </a:lnTo>
                <a:lnTo>
                  <a:pt x="215" y="128"/>
                </a:lnTo>
                <a:lnTo>
                  <a:pt x="215" y="121"/>
                </a:lnTo>
                <a:lnTo>
                  <a:pt x="215" y="111"/>
                </a:lnTo>
                <a:lnTo>
                  <a:pt x="215" y="95"/>
                </a:lnTo>
                <a:lnTo>
                  <a:pt x="205" y="85"/>
                </a:lnTo>
                <a:lnTo>
                  <a:pt x="198" y="102"/>
                </a:lnTo>
                <a:lnTo>
                  <a:pt x="189" y="121"/>
                </a:lnTo>
                <a:lnTo>
                  <a:pt x="179" y="121"/>
                </a:lnTo>
                <a:lnTo>
                  <a:pt x="179" y="111"/>
                </a:lnTo>
                <a:lnTo>
                  <a:pt x="172" y="111"/>
                </a:lnTo>
                <a:lnTo>
                  <a:pt x="163" y="111"/>
                </a:lnTo>
                <a:lnTo>
                  <a:pt x="146" y="137"/>
                </a:lnTo>
                <a:lnTo>
                  <a:pt x="146" y="128"/>
                </a:lnTo>
                <a:lnTo>
                  <a:pt x="137" y="128"/>
                </a:lnTo>
                <a:lnTo>
                  <a:pt x="137" y="121"/>
                </a:lnTo>
                <a:lnTo>
                  <a:pt x="146" y="111"/>
                </a:lnTo>
                <a:lnTo>
                  <a:pt x="146" y="102"/>
                </a:lnTo>
                <a:lnTo>
                  <a:pt x="146" y="95"/>
                </a:lnTo>
                <a:lnTo>
                  <a:pt x="146" y="76"/>
                </a:lnTo>
                <a:lnTo>
                  <a:pt x="156" y="76"/>
                </a:lnTo>
                <a:lnTo>
                  <a:pt x="163" y="76"/>
                </a:lnTo>
                <a:lnTo>
                  <a:pt x="172" y="59"/>
                </a:lnTo>
                <a:lnTo>
                  <a:pt x="163" y="59"/>
                </a:lnTo>
                <a:lnTo>
                  <a:pt x="163" y="52"/>
                </a:lnTo>
                <a:lnTo>
                  <a:pt x="172" y="43"/>
                </a:lnTo>
                <a:lnTo>
                  <a:pt x="172" y="36"/>
                </a:lnTo>
                <a:lnTo>
                  <a:pt x="172" y="17"/>
                </a:lnTo>
                <a:lnTo>
                  <a:pt x="156" y="0"/>
                </a:lnTo>
                <a:lnTo>
                  <a:pt x="137" y="0"/>
                </a:lnTo>
                <a:lnTo>
                  <a:pt x="146" y="7"/>
                </a:lnTo>
                <a:lnTo>
                  <a:pt x="156" y="26"/>
                </a:lnTo>
                <a:lnTo>
                  <a:pt x="146" y="26"/>
                </a:lnTo>
                <a:lnTo>
                  <a:pt x="146" y="36"/>
                </a:lnTo>
                <a:lnTo>
                  <a:pt x="146" y="43"/>
                </a:lnTo>
                <a:lnTo>
                  <a:pt x="146" y="52"/>
                </a:lnTo>
                <a:lnTo>
                  <a:pt x="137" y="59"/>
                </a:lnTo>
                <a:lnTo>
                  <a:pt x="130" y="52"/>
                </a:lnTo>
                <a:lnTo>
                  <a:pt x="130" y="36"/>
                </a:lnTo>
                <a:lnTo>
                  <a:pt x="120" y="43"/>
                </a:lnTo>
                <a:lnTo>
                  <a:pt x="120" y="26"/>
                </a:lnTo>
                <a:lnTo>
                  <a:pt x="120" y="7"/>
                </a:lnTo>
                <a:lnTo>
                  <a:pt x="120" y="17"/>
                </a:lnTo>
                <a:lnTo>
                  <a:pt x="111" y="17"/>
                </a:lnTo>
                <a:lnTo>
                  <a:pt x="101" y="7"/>
                </a:lnTo>
                <a:lnTo>
                  <a:pt x="101" y="36"/>
                </a:lnTo>
                <a:lnTo>
                  <a:pt x="85" y="26"/>
                </a:lnTo>
                <a:lnTo>
                  <a:pt x="94" y="36"/>
                </a:lnTo>
                <a:lnTo>
                  <a:pt x="101" y="43"/>
                </a:lnTo>
                <a:lnTo>
                  <a:pt x="85" y="52"/>
                </a:lnTo>
                <a:lnTo>
                  <a:pt x="78" y="52"/>
                </a:lnTo>
                <a:lnTo>
                  <a:pt x="78" y="43"/>
                </a:lnTo>
                <a:lnTo>
                  <a:pt x="78" y="36"/>
                </a:lnTo>
                <a:lnTo>
                  <a:pt x="68" y="26"/>
                </a:lnTo>
                <a:lnTo>
                  <a:pt x="68" y="36"/>
                </a:lnTo>
                <a:lnTo>
                  <a:pt x="68" y="43"/>
                </a:lnTo>
                <a:lnTo>
                  <a:pt x="59" y="43"/>
                </a:lnTo>
                <a:lnTo>
                  <a:pt x="59" y="36"/>
                </a:lnTo>
                <a:lnTo>
                  <a:pt x="52" y="43"/>
                </a:lnTo>
                <a:lnTo>
                  <a:pt x="52" y="52"/>
                </a:lnTo>
                <a:lnTo>
                  <a:pt x="59" y="52"/>
                </a:lnTo>
                <a:lnTo>
                  <a:pt x="68" y="52"/>
                </a:lnTo>
                <a:lnTo>
                  <a:pt x="78" y="59"/>
                </a:lnTo>
                <a:lnTo>
                  <a:pt x="94" y="59"/>
                </a:lnTo>
                <a:lnTo>
                  <a:pt x="101" y="69"/>
                </a:lnTo>
                <a:lnTo>
                  <a:pt x="111" y="76"/>
                </a:lnTo>
                <a:lnTo>
                  <a:pt x="111" y="85"/>
                </a:lnTo>
                <a:lnTo>
                  <a:pt x="120" y="85"/>
                </a:lnTo>
                <a:lnTo>
                  <a:pt x="130" y="85"/>
                </a:lnTo>
                <a:lnTo>
                  <a:pt x="130" y="102"/>
                </a:lnTo>
                <a:lnTo>
                  <a:pt x="120" y="102"/>
                </a:lnTo>
                <a:lnTo>
                  <a:pt x="101" y="95"/>
                </a:lnTo>
                <a:lnTo>
                  <a:pt x="85" y="95"/>
                </a:lnTo>
                <a:lnTo>
                  <a:pt x="94" y="102"/>
                </a:lnTo>
                <a:lnTo>
                  <a:pt x="101" y="111"/>
                </a:lnTo>
                <a:lnTo>
                  <a:pt x="111" y="121"/>
                </a:lnTo>
                <a:lnTo>
                  <a:pt x="101" y="128"/>
                </a:lnTo>
                <a:lnTo>
                  <a:pt x="94" y="128"/>
                </a:lnTo>
                <a:lnTo>
                  <a:pt x="85" y="121"/>
                </a:lnTo>
                <a:lnTo>
                  <a:pt x="78" y="111"/>
                </a:lnTo>
                <a:lnTo>
                  <a:pt x="68" y="111"/>
                </a:lnTo>
                <a:lnTo>
                  <a:pt x="52" y="102"/>
                </a:lnTo>
                <a:lnTo>
                  <a:pt x="33" y="95"/>
                </a:lnTo>
                <a:lnTo>
                  <a:pt x="16" y="102"/>
                </a:lnTo>
                <a:lnTo>
                  <a:pt x="16" y="111"/>
                </a:lnTo>
                <a:lnTo>
                  <a:pt x="33" y="111"/>
                </a:lnTo>
                <a:lnTo>
                  <a:pt x="52" y="111"/>
                </a:lnTo>
                <a:lnTo>
                  <a:pt x="59" y="121"/>
                </a:lnTo>
                <a:lnTo>
                  <a:pt x="59" y="128"/>
                </a:lnTo>
                <a:lnTo>
                  <a:pt x="68" y="128"/>
                </a:lnTo>
                <a:lnTo>
                  <a:pt x="68" y="137"/>
                </a:lnTo>
                <a:lnTo>
                  <a:pt x="68" y="147"/>
                </a:lnTo>
                <a:lnTo>
                  <a:pt x="59" y="154"/>
                </a:lnTo>
                <a:lnTo>
                  <a:pt x="59" y="173"/>
                </a:lnTo>
                <a:lnTo>
                  <a:pt x="68" y="163"/>
                </a:lnTo>
                <a:lnTo>
                  <a:pt x="68" y="173"/>
                </a:lnTo>
                <a:lnTo>
                  <a:pt x="59" y="180"/>
                </a:lnTo>
                <a:lnTo>
                  <a:pt x="52" y="190"/>
                </a:lnTo>
                <a:lnTo>
                  <a:pt x="42" y="190"/>
                </a:lnTo>
                <a:lnTo>
                  <a:pt x="33" y="190"/>
                </a:lnTo>
                <a:lnTo>
                  <a:pt x="26" y="190"/>
                </a:lnTo>
                <a:lnTo>
                  <a:pt x="16" y="199"/>
                </a:lnTo>
                <a:lnTo>
                  <a:pt x="7" y="190"/>
                </a:lnTo>
                <a:lnTo>
                  <a:pt x="0" y="20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98" name="Freeform 505">
            <a:extLst>
              <a:ext uri="{FF2B5EF4-FFF2-40B4-BE49-F238E27FC236}">
                <a16:creationId xmlns:a16="http://schemas.microsoft.com/office/drawing/2014/main" id="{743043D0-A839-44E5-BB13-A3866DCAC7E1}"/>
              </a:ext>
            </a:extLst>
          </p:cNvPr>
          <p:cNvSpPr>
            <a:spLocks/>
          </p:cNvSpPr>
          <p:nvPr/>
        </p:nvSpPr>
        <p:spPr bwMode="auto">
          <a:xfrm>
            <a:off x="4807506" y="3021491"/>
            <a:ext cx="284103" cy="269853"/>
          </a:xfrm>
          <a:custGeom>
            <a:avLst/>
            <a:gdLst>
              <a:gd name="T0" fmla="*/ 312 w 319"/>
              <a:gd name="T1" fmla="*/ 147 h 303"/>
              <a:gd name="T2" fmla="*/ 303 w 319"/>
              <a:gd name="T3" fmla="*/ 166 h 303"/>
              <a:gd name="T4" fmla="*/ 293 w 319"/>
              <a:gd name="T5" fmla="*/ 199 h 303"/>
              <a:gd name="T6" fmla="*/ 286 w 319"/>
              <a:gd name="T7" fmla="*/ 225 h 303"/>
              <a:gd name="T8" fmla="*/ 286 w 319"/>
              <a:gd name="T9" fmla="*/ 251 h 303"/>
              <a:gd name="T10" fmla="*/ 267 w 319"/>
              <a:gd name="T11" fmla="*/ 268 h 303"/>
              <a:gd name="T12" fmla="*/ 251 w 319"/>
              <a:gd name="T13" fmla="*/ 287 h 303"/>
              <a:gd name="T14" fmla="*/ 208 w 319"/>
              <a:gd name="T15" fmla="*/ 287 h 303"/>
              <a:gd name="T16" fmla="*/ 163 w 319"/>
              <a:gd name="T17" fmla="*/ 287 h 303"/>
              <a:gd name="T18" fmla="*/ 147 w 319"/>
              <a:gd name="T19" fmla="*/ 287 h 303"/>
              <a:gd name="T20" fmla="*/ 130 w 319"/>
              <a:gd name="T21" fmla="*/ 303 h 303"/>
              <a:gd name="T22" fmla="*/ 95 w 319"/>
              <a:gd name="T23" fmla="*/ 303 h 303"/>
              <a:gd name="T24" fmla="*/ 62 w 319"/>
              <a:gd name="T25" fmla="*/ 294 h 303"/>
              <a:gd name="T26" fmla="*/ 45 w 319"/>
              <a:gd name="T27" fmla="*/ 287 h 303"/>
              <a:gd name="T28" fmla="*/ 45 w 319"/>
              <a:gd name="T29" fmla="*/ 287 h 303"/>
              <a:gd name="T30" fmla="*/ 26 w 319"/>
              <a:gd name="T31" fmla="*/ 277 h 303"/>
              <a:gd name="T32" fmla="*/ 26 w 319"/>
              <a:gd name="T33" fmla="*/ 261 h 303"/>
              <a:gd name="T34" fmla="*/ 36 w 319"/>
              <a:gd name="T35" fmla="*/ 261 h 303"/>
              <a:gd name="T36" fmla="*/ 10 w 319"/>
              <a:gd name="T37" fmla="*/ 261 h 303"/>
              <a:gd name="T38" fmla="*/ 19 w 319"/>
              <a:gd name="T39" fmla="*/ 235 h 303"/>
              <a:gd name="T40" fmla="*/ 45 w 319"/>
              <a:gd name="T41" fmla="*/ 235 h 303"/>
              <a:gd name="T42" fmla="*/ 10 w 319"/>
              <a:gd name="T43" fmla="*/ 225 h 303"/>
              <a:gd name="T44" fmla="*/ 26 w 319"/>
              <a:gd name="T45" fmla="*/ 209 h 303"/>
              <a:gd name="T46" fmla="*/ 69 w 319"/>
              <a:gd name="T47" fmla="*/ 199 h 303"/>
              <a:gd name="T48" fmla="*/ 104 w 319"/>
              <a:gd name="T49" fmla="*/ 209 h 303"/>
              <a:gd name="T50" fmla="*/ 95 w 319"/>
              <a:gd name="T51" fmla="*/ 199 h 303"/>
              <a:gd name="T52" fmla="*/ 62 w 319"/>
              <a:gd name="T53" fmla="*/ 199 h 303"/>
              <a:gd name="T54" fmla="*/ 88 w 319"/>
              <a:gd name="T55" fmla="*/ 173 h 303"/>
              <a:gd name="T56" fmla="*/ 130 w 319"/>
              <a:gd name="T57" fmla="*/ 156 h 303"/>
              <a:gd name="T58" fmla="*/ 104 w 319"/>
              <a:gd name="T59" fmla="*/ 147 h 303"/>
              <a:gd name="T60" fmla="*/ 88 w 319"/>
              <a:gd name="T61" fmla="*/ 140 h 303"/>
              <a:gd name="T62" fmla="*/ 88 w 319"/>
              <a:gd name="T63" fmla="*/ 104 h 303"/>
              <a:gd name="T64" fmla="*/ 114 w 319"/>
              <a:gd name="T65" fmla="*/ 88 h 303"/>
              <a:gd name="T66" fmla="*/ 114 w 319"/>
              <a:gd name="T67" fmla="*/ 78 h 303"/>
              <a:gd name="T68" fmla="*/ 114 w 319"/>
              <a:gd name="T69" fmla="*/ 62 h 303"/>
              <a:gd name="T70" fmla="*/ 147 w 319"/>
              <a:gd name="T71" fmla="*/ 55 h 303"/>
              <a:gd name="T72" fmla="*/ 173 w 319"/>
              <a:gd name="T73" fmla="*/ 78 h 303"/>
              <a:gd name="T74" fmla="*/ 199 w 319"/>
              <a:gd name="T75" fmla="*/ 71 h 303"/>
              <a:gd name="T76" fmla="*/ 225 w 319"/>
              <a:gd name="T77" fmla="*/ 55 h 303"/>
              <a:gd name="T78" fmla="*/ 192 w 319"/>
              <a:gd name="T79" fmla="*/ 36 h 303"/>
              <a:gd name="T80" fmla="*/ 234 w 319"/>
              <a:gd name="T81" fmla="*/ 19 h 303"/>
              <a:gd name="T82" fmla="*/ 251 w 319"/>
              <a:gd name="T83" fmla="*/ 10 h 303"/>
              <a:gd name="T84" fmla="*/ 286 w 319"/>
              <a:gd name="T85" fmla="*/ 10 h 303"/>
              <a:gd name="T86" fmla="*/ 303 w 319"/>
              <a:gd name="T87" fmla="*/ 0 h 303"/>
              <a:gd name="T88" fmla="*/ 312 w 319"/>
              <a:gd name="T89" fmla="*/ 29 h 303"/>
              <a:gd name="T90" fmla="*/ 303 w 319"/>
              <a:gd name="T91" fmla="*/ 36 h 303"/>
              <a:gd name="T92" fmla="*/ 267 w 319"/>
              <a:gd name="T93" fmla="*/ 45 h 303"/>
              <a:gd name="T94" fmla="*/ 251 w 319"/>
              <a:gd name="T95" fmla="*/ 71 h 303"/>
              <a:gd name="T96" fmla="*/ 234 w 319"/>
              <a:gd name="T97" fmla="*/ 71 h 303"/>
              <a:gd name="T98" fmla="*/ 241 w 319"/>
              <a:gd name="T99" fmla="*/ 97 h 303"/>
              <a:gd name="T100" fmla="*/ 267 w 319"/>
              <a:gd name="T101" fmla="*/ 104 h 303"/>
              <a:gd name="T102" fmla="*/ 303 w 319"/>
              <a:gd name="T103" fmla="*/ 114 h 303"/>
              <a:gd name="T104" fmla="*/ 319 w 319"/>
              <a:gd name="T105" fmla="*/ 14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19" h="303">
                <a:moveTo>
                  <a:pt x="319" y="147"/>
                </a:moveTo>
                <a:lnTo>
                  <a:pt x="312" y="156"/>
                </a:lnTo>
                <a:lnTo>
                  <a:pt x="312" y="147"/>
                </a:lnTo>
                <a:lnTo>
                  <a:pt x="303" y="147"/>
                </a:lnTo>
                <a:lnTo>
                  <a:pt x="312" y="156"/>
                </a:lnTo>
                <a:lnTo>
                  <a:pt x="303" y="166"/>
                </a:lnTo>
                <a:lnTo>
                  <a:pt x="303" y="173"/>
                </a:lnTo>
                <a:lnTo>
                  <a:pt x="303" y="192"/>
                </a:lnTo>
                <a:lnTo>
                  <a:pt x="293" y="199"/>
                </a:lnTo>
                <a:lnTo>
                  <a:pt x="293" y="209"/>
                </a:lnTo>
                <a:lnTo>
                  <a:pt x="293" y="216"/>
                </a:lnTo>
                <a:lnTo>
                  <a:pt x="286" y="225"/>
                </a:lnTo>
                <a:lnTo>
                  <a:pt x="286" y="235"/>
                </a:lnTo>
                <a:lnTo>
                  <a:pt x="286" y="244"/>
                </a:lnTo>
                <a:lnTo>
                  <a:pt x="286" y="251"/>
                </a:lnTo>
                <a:lnTo>
                  <a:pt x="277" y="251"/>
                </a:lnTo>
                <a:lnTo>
                  <a:pt x="277" y="261"/>
                </a:lnTo>
                <a:lnTo>
                  <a:pt x="267" y="268"/>
                </a:lnTo>
                <a:lnTo>
                  <a:pt x="260" y="268"/>
                </a:lnTo>
                <a:lnTo>
                  <a:pt x="260" y="277"/>
                </a:lnTo>
                <a:lnTo>
                  <a:pt x="251" y="287"/>
                </a:lnTo>
                <a:lnTo>
                  <a:pt x="234" y="294"/>
                </a:lnTo>
                <a:lnTo>
                  <a:pt x="225" y="287"/>
                </a:lnTo>
                <a:lnTo>
                  <a:pt x="208" y="287"/>
                </a:lnTo>
                <a:lnTo>
                  <a:pt x="192" y="287"/>
                </a:lnTo>
                <a:lnTo>
                  <a:pt x="173" y="287"/>
                </a:lnTo>
                <a:lnTo>
                  <a:pt x="163" y="287"/>
                </a:lnTo>
                <a:lnTo>
                  <a:pt x="156" y="294"/>
                </a:lnTo>
                <a:lnTo>
                  <a:pt x="147" y="294"/>
                </a:lnTo>
                <a:lnTo>
                  <a:pt x="147" y="287"/>
                </a:lnTo>
                <a:lnTo>
                  <a:pt x="140" y="294"/>
                </a:lnTo>
                <a:lnTo>
                  <a:pt x="130" y="294"/>
                </a:lnTo>
                <a:lnTo>
                  <a:pt x="130" y="303"/>
                </a:lnTo>
                <a:lnTo>
                  <a:pt x="114" y="303"/>
                </a:lnTo>
                <a:lnTo>
                  <a:pt x="104" y="294"/>
                </a:lnTo>
                <a:lnTo>
                  <a:pt x="95" y="303"/>
                </a:lnTo>
                <a:lnTo>
                  <a:pt x="78" y="303"/>
                </a:lnTo>
                <a:lnTo>
                  <a:pt x="69" y="294"/>
                </a:lnTo>
                <a:lnTo>
                  <a:pt x="62" y="294"/>
                </a:lnTo>
                <a:lnTo>
                  <a:pt x="45" y="303"/>
                </a:lnTo>
                <a:lnTo>
                  <a:pt x="45" y="294"/>
                </a:lnTo>
                <a:lnTo>
                  <a:pt x="45" y="287"/>
                </a:lnTo>
                <a:lnTo>
                  <a:pt x="19" y="294"/>
                </a:lnTo>
                <a:lnTo>
                  <a:pt x="26" y="294"/>
                </a:lnTo>
                <a:lnTo>
                  <a:pt x="45" y="287"/>
                </a:lnTo>
                <a:lnTo>
                  <a:pt x="19" y="287"/>
                </a:lnTo>
                <a:lnTo>
                  <a:pt x="36" y="277"/>
                </a:lnTo>
                <a:lnTo>
                  <a:pt x="26" y="277"/>
                </a:lnTo>
                <a:lnTo>
                  <a:pt x="19" y="277"/>
                </a:lnTo>
                <a:lnTo>
                  <a:pt x="19" y="268"/>
                </a:lnTo>
                <a:lnTo>
                  <a:pt x="26" y="261"/>
                </a:lnTo>
                <a:lnTo>
                  <a:pt x="36" y="261"/>
                </a:lnTo>
                <a:lnTo>
                  <a:pt x="45" y="261"/>
                </a:lnTo>
                <a:lnTo>
                  <a:pt x="36" y="261"/>
                </a:lnTo>
                <a:lnTo>
                  <a:pt x="26" y="261"/>
                </a:lnTo>
                <a:lnTo>
                  <a:pt x="19" y="251"/>
                </a:lnTo>
                <a:lnTo>
                  <a:pt x="10" y="261"/>
                </a:lnTo>
                <a:lnTo>
                  <a:pt x="0" y="251"/>
                </a:lnTo>
                <a:lnTo>
                  <a:pt x="10" y="244"/>
                </a:lnTo>
                <a:lnTo>
                  <a:pt x="19" y="235"/>
                </a:lnTo>
                <a:lnTo>
                  <a:pt x="26" y="235"/>
                </a:lnTo>
                <a:lnTo>
                  <a:pt x="36" y="235"/>
                </a:lnTo>
                <a:lnTo>
                  <a:pt x="45" y="235"/>
                </a:lnTo>
                <a:lnTo>
                  <a:pt x="36" y="225"/>
                </a:lnTo>
                <a:lnTo>
                  <a:pt x="19" y="225"/>
                </a:lnTo>
                <a:lnTo>
                  <a:pt x="10" y="225"/>
                </a:lnTo>
                <a:lnTo>
                  <a:pt x="10" y="216"/>
                </a:lnTo>
                <a:lnTo>
                  <a:pt x="19" y="209"/>
                </a:lnTo>
                <a:lnTo>
                  <a:pt x="26" y="209"/>
                </a:lnTo>
                <a:lnTo>
                  <a:pt x="52" y="209"/>
                </a:lnTo>
                <a:lnTo>
                  <a:pt x="52" y="199"/>
                </a:lnTo>
                <a:lnTo>
                  <a:pt x="69" y="199"/>
                </a:lnTo>
                <a:lnTo>
                  <a:pt x="78" y="199"/>
                </a:lnTo>
                <a:lnTo>
                  <a:pt x="88" y="209"/>
                </a:lnTo>
                <a:lnTo>
                  <a:pt x="104" y="209"/>
                </a:lnTo>
                <a:lnTo>
                  <a:pt x="114" y="209"/>
                </a:lnTo>
                <a:lnTo>
                  <a:pt x="104" y="199"/>
                </a:lnTo>
                <a:lnTo>
                  <a:pt x="95" y="199"/>
                </a:lnTo>
                <a:lnTo>
                  <a:pt x="88" y="199"/>
                </a:lnTo>
                <a:lnTo>
                  <a:pt x="78" y="192"/>
                </a:lnTo>
                <a:lnTo>
                  <a:pt x="62" y="199"/>
                </a:lnTo>
                <a:lnTo>
                  <a:pt x="52" y="192"/>
                </a:lnTo>
                <a:lnTo>
                  <a:pt x="69" y="192"/>
                </a:lnTo>
                <a:lnTo>
                  <a:pt x="88" y="173"/>
                </a:lnTo>
                <a:lnTo>
                  <a:pt x="114" y="166"/>
                </a:lnTo>
                <a:lnTo>
                  <a:pt x="121" y="166"/>
                </a:lnTo>
                <a:lnTo>
                  <a:pt x="130" y="156"/>
                </a:lnTo>
                <a:lnTo>
                  <a:pt x="130" y="147"/>
                </a:lnTo>
                <a:lnTo>
                  <a:pt x="121" y="147"/>
                </a:lnTo>
                <a:lnTo>
                  <a:pt x="104" y="147"/>
                </a:lnTo>
                <a:lnTo>
                  <a:pt x="95" y="156"/>
                </a:lnTo>
                <a:lnTo>
                  <a:pt x="95" y="140"/>
                </a:lnTo>
                <a:lnTo>
                  <a:pt x="88" y="140"/>
                </a:lnTo>
                <a:lnTo>
                  <a:pt x="88" y="130"/>
                </a:lnTo>
                <a:lnTo>
                  <a:pt x="78" y="114"/>
                </a:lnTo>
                <a:lnTo>
                  <a:pt x="88" y="104"/>
                </a:lnTo>
                <a:lnTo>
                  <a:pt x="95" y="104"/>
                </a:lnTo>
                <a:lnTo>
                  <a:pt x="104" y="97"/>
                </a:lnTo>
                <a:lnTo>
                  <a:pt x="114" y="88"/>
                </a:lnTo>
                <a:lnTo>
                  <a:pt x="121" y="88"/>
                </a:lnTo>
                <a:lnTo>
                  <a:pt x="114" y="88"/>
                </a:lnTo>
                <a:lnTo>
                  <a:pt x="114" y="78"/>
                </a:lnTo>
                <a:lnTo>
                  <a:pt x="114" y="71"/>
                </a:lnTo>
                <a:lnTo>
                  <a:pt x="104" y="62"/>
                </a:lnTo>
                <a:lnTo>
                  <a:pt x="114" y="62"/>
                </a:lnTo>
                <a:lnTo>
                  <a:pt x="121" y="45"/>
                </a:lnTo>
                <a:lnTo>
                  <a:pt x="140" y="45"/>
                </a:lnTo>
                <a:lnTo>
                  <a:pt x="147" y="55"/>
                </a:lnTo>
                <a:lnTo>
                  <a:pt x="156" y="62"/>
                </a:lnTo>
                <a:lnTo>
                  <a:pt x="156" y="71"/>
                </a:lnTo>
                <a:lnTo>
                  <a:pt x="173" y="78"/>
                </a:lnTo>
                <a:lnTo>
                  <a:pt x="182" y="88"/>
                </a:lnTo>
                <a:lnTo>
                  <a:pt x="199" y="78"/>
                </a:lnTo>
                <a:lnTo>
                  <a:pt x="199" y="71"/>
                </a:lnTo>
                <a:lnTo>
                  <a:pt x="199" y="62"/>
                </a:lnTo>
                <a:lnTo>
                  <a:pt x="218" y="62"/>
                </a:lnTo>
                <a:lnTo>
                  <a:pt x="225" y="55"/>
                </a:lnTo>
                <a:lnTo>
                  <a:pt x="218" y="55"/>
                </a:lnTo>
                <a:lnTo>
                  <a:pt x="199" y="45"/>
                </a:lnTo>
                <a:lnTo>
                  <a:pt x="192" y="36"/>
                </a:lnTo>
                <a:lnTo>
                  <a:pt x="218" y="29"/>
                </a:lnTo>
                <a:lnTo>
                  <a:pt x="225" y="19"/>
                </a:lnTo>
                <a:lnTo>
                  <a:pt x="234" y="19"/>
                </a:lnTo>
                <a:lnTo>
                  <a:pt x="225" y="19"/>
                </a:lnTo>
                <a:lnTo>
                  <a:pt x="234" y="10"/>
                </a:lnTo>
                <a:lnTo>
                  <a:pt x="251" y="10"/>
                </a:lnTo>
                <a:lnTo>
                  <a:pt x="260" y="0"/>
                </a:lnTo>
                <a:lnTo>
                  <a:pt x="277" y="10"/>
                </a:lnTo>
                <a:lnTo>
                  <a:pt x="286" y="10"/>
                </a:lnTo>
                <a:lnTo>
                  <a:pt x="293" y="10"/>
                </a:lnTo>
                <a:lnTo>
                  <a:pt x="303" y="10"/>
                </a:lnTo>
                <a:lnTo>
                  <a:pt x="303" y="0"/>
                </a:lnTo>
                <a:lnTo>
                  <a:pt x="312" y="10"/>
                </a:lnTo>
                <a:lnTo>
                  <a:pt x="319" y="19"/>
                </a:lnTo>
                <a:lnTo>
                  <a:pt x="312" y="29"/>
                </a:lnTo>
                <a:lnTo>
                  <a:pt x="303" y="29"/>
                </a:lnTo>
                <a:lnTo>
                  <a:pt x="293" y="29"/>
                </a:lnTo>
                <a:lnTo>
                  <a:pt x="303" y="36"/>
                </a:lnTo>
                <a:lnTo>
                  <a:pt x="293" y="36"/>
                </a:lnTo>
                <a:lnTo>
                  <a:pt x="277" y="36"/>
                </a:lnTo>
                <a:lnTo>
                  <a:pt x="267" y="45"/>
                </a:lnTo>
                <a:lnTo>
                  <a:pt x="260" y="55"/>
                </a:lnTo>
                <a:lnTo>
                  <a:pt x="260" y="62"/>
                </a:lnTo>
                <a:lnTo>
                  <a:pt x="251" y="71"/>
                </a:lnTo>
                <a:lnTo>
                  <a:pt x="241" y="62"/>
                </a:lnTo>
                <a:lnTo>
                  <a:pt x="234" y="62"/>
                </a:lnTo>
                <a:lnTo>
                  <a:pt x="234" y="71"/>
                </a:lnTo>
                <a:lnTo>
                  <a:pt x="225" y="78"/>
                </a:lnTo>
                <a:lnTo>
                  <a:pt x="234" y="88"/>
                </a:lnTo>
                <a:lnTo>
                  <a:pt x="241" y="97"/>
                </a:lnTo>
                <a:lnTo>
                  <a:pt x="251" y="104"/>
                </a:lnTo>
                <a:lnTo>
                  <a:pt x="260" y="114"/>
                </a:lnTo>
                <a:lnTo>
                  <a:pt x="267" y="104"/>
                </a:lnTo>
                <a:lnTo>
                  <a:pt x="277" y="104"/>
                </a:lnTo>
                <a:lnTo>
                  <a:pt x="286" y="104"/>
                </a:lnTo>
                <a:lnTo>
                  <a:pt x="303" y="114"/>
                </a:lnTo>
                <a:lnTo>
                  <a:pt x="303" y="123"/>
                </a:lnTo>
                <a:lnTo>
                  <a:pt x="312" y="130"/>
                </a:lnTo>
                <a:lnTo>
                  <a:pt x="319" y="14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99" name="Freeform 506">
            <a:extLst>
              <a:ext uri="{FF2B5EF4-FFF2-40B4-BE49-F238E27FC236}">
                <a16:creationId xmlns:a16="http://schemas.microsoft.com/office/drawing/2014/main" id="{353CE37E-6C42-4FF9-8995-03E60811A478}"/>
              </a:ext>
            </a:extLst>
          </p:cNvPr>
          <p:cNvSpPr>
            <a:spLocks/>
          </p:cNvSpPr>
          <p:nvPr/>
        </p:nvSpPr>
        <p:spPr bwMode="auto">
          <a:xfrm>
            <a:off x="5005220" y="3047314"/>
            <a:ext cx="130919" cy="106873"/>
          </a:xfrm>
          <a:custGeom>
            <a:avLst/>
            <a:gdLst>
              <a:gd name="T0" fmla="*/ 79 w 147"/>
              <a:gd name="T1" fmla="*/ 7 h 120"/>
              <a:gd name="T2" fmla="*/ 69 w 147"/>
              <a:gd name="T3" fmla="*/ 7 h 120"/>
              <a:gd name="T4" fmla="*/ 53 w 147"/>
              <a:gd name="T5" fmla="*/ 7 h 120"/>
              <a:gd name="T6" fmla="*/ 45 w 147"/>
              <a:gd name="T7" fmla="*/ 16 h 120"/>
              <a:gd name="T8" fmla="*/ 36 w 147"/>
              <a:gd name="T9" fmla="*/ 26 h 120"/>
              <a:gd name="T10" fmla="*/ 36 w 147"/>
              <a:gd name="T11" fmla="*/ 33 h 120"/>
              <a:gd name="T12" fmla="*/ 26 w 147"/>
              <a:gd name="T13" fmla="*/ 42 h 120"/>
              <a:gd name="T14" fmla="*/ 17 w 147"/>
              <a:gd name="T15" fmla="*/ 33 h 120"/>
              <a:gd name="T16" fmla="*/ 10 w 147"/>
              <a:gd name="T17" fmla="*/ 33 h 120"/>
              <a:gd name="T18" fmla="*/ 10 w 147"/>
              <a:gd name="T19" fmla="*/ 42 h 120"/>
              <a:gd name="T20" fmla="*/ 0 w 147"/>
              <a:gd name="T21" fmla="*/ 52 h 120"/>
              <a:gd name="T22" fmla="*/ 10 w 147"/>
              <a:gd name="T23" fmla="*/ 59 h 120"/>
              <a:gd name="T24" fmla="*/ 17 w 147"/>
              <a:gd name="T25" fmla="*/ 68 h 120"/>
              <a:gd name="T26" fmla="*/ 26 w 147"/>
              <a:gd name="T27" fmla="*/ 75 h 120"/>
              <a:gd name="T28" fmla="*/ 36 w 147"/>
              <a:gd name="T29" fmla="*/ 85 h 120"/>
              <a:gd name="T30" fmla="*/ 45 w 147"/>
              <a:gd name="T31" fmla="*/ 75 h 120"/>
              <a:gd name="T32" fmla="*/ 53 w 147"/>
              <a:gd name="T33" fmla="*/ 75 h 120"/>
              <a:gd name="T34" fmla="*/ 62 w 147"/>
              <a:gd name="T35" fmla="*/ 75 h 120"/>
              <a:gd name="T36" fmla="*/ 79 w 147"/>
              <a:gd name="T37" fmla="*/ 85 h 120"/>
              <a:gd name="T38" fmla="*/ 79 w 147"/>
              <a:gd name="T39" fmla="*/ 94 h 120"/>
              <a:gd name="T40" fmla="*/ 88 w 147"/>
              <a:gd name="T41" fmla="*/ 101 h 120"/>
              <a:gd name="T42" fmla="*/ 95 w 147"/>
              <a:gd name="T43" fmla="*/ 120 h 120"/>
              <a:gd name="T44" fmla="*/ 105 w 147"/>
              <a:gd name="T45" fmla="*/ 111 h 120"/>
              <a:gd name="T46" fmla="*/ 112 w 147"/>
              <a:gd name="T47" fmla="*/ 101 h 120"/>
              <a:gd name="T48" fmla="*/ 121 w 147"/>
              <a:gd name="T49" fmla="*/ 101 h 120"/>
              <a:gd name="T50" fmla="*/ 131 w 147"/>
              <a:gd name="T51" fmla="*/ 101 h 120"/>
              <a:gd name="T52" fmla="*/ 131 w 147"/>
              <a:gd name="T53" fmla="*/ 85 h 120"/>
              <a:gd name="T54" fmla="*/ 140 w 147"/>
              <a:gd name="T55" fmla="*/ 75 h 120"/>
              <a:gd name="T56" fmla="*/ 140 w 147"/>
              <a:gd name="T57" fmla="*/ 85 h 120"/>
              <a:gd name="T58" fmla="*/ 140 w 147"/>
              <a:gd name="T59" fmla="*/ 94 h 120"/>
              <a:gd name="T60" fmla="*/ 147 w 147"/>
              <a:gd name="T61" fmla="*/ 94 h 120"/>
              <a:gd name="T62" fmla="*/ 147 w 147"/>
              <a:gd name="T63" fmla="*/ 85 h 120"/>
              <a:gd name="T64" fmla="*/ 147 w 147"/>
              <a:gd name="T65" fmla="*/ 75 h 120"/>
              <a:gd name="T66" fmla="*/ 140 w 147"/>
              <a:gd name="T67" fmla="*/ 68 h 120"/>
              <a:gd name="T68" fmla="*/ 131 w 147"/>
              <a:gd name="T69" fmla="*/ 75 h 120"/>
              <a:gd name="T70" fmla="*/ 121 w 147"/>
              <a:gd name="T71" fmla="*/ 68 h 120"/>
              <a:gd name="T72" fmla="*/ 131 w 147"/>
              <a:gd name="T73" fmla="*/ 59 h 120"/>
              <a:gd name="T74" fmla="*/ 140 w 147"/>
              <a:gd name="T75" fmla="*/ 59 h 120"/>
              <a:gd name="T76" fmla="*/ 140 w 147"/>
              <a:gd name="T77" fmla="*/ 52 h 120"/>
              <a:gd name="T78" fmla="*/ 140 w 147"/>
              <a:gd name="T79" fmla="*/ 42 h 120"/>
              <a:gd name="T80" fmla="*/ 131 w 147"/>
              <a:gd name="T81" fmla="*/ 26 h 120"/>
              <a:gd name="T82" fmla="*/ 131 w 147"/>
              <a:gd name="T83" fmla="*/ 16 h 120"/>
              <a:gd name="T84" fmla="*/ 131 w 147"/>
              <a:gd name="T85" fmla="*/ 7 h 120"/>
              <a:gd name="T86" fmla="*/ 121 w 147"/>
              <a:gd name="T87" fmla="*/ 7 h 120"/>
              <a:gd name="T88" fmla="*/ 112 w 147"/>
              <a:gd name="T89" fmla="*/ 7 h 120"/>
              <a:gd name="T90" fmla="*/ 105 w 147"/>
              <a:gd name="T91" fmla="*/ 7 h 120"/>
              <a:gd name="T92" fmla="*/ 105 w 147"/>
              <a:gd name="T93" fmla="*/ 0 h 120"/>
              <a:gd name="T94" fmla="*/ 95 w 147"/>
              <a:gd name="T95" fmla="*/ 0 h 120"/>
              <a:gd name="T96" fmla="*/ 88 w 147"/>
              <a:gd name="T97" fmla="*/ 7 h 120"/>
              <a:gd name="T98" fmla="*/ 79 w 147"/>
              <a:gd name="T99" fmla="*/ 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7" h="120">
                <a:moveTo>
                  <a:pt x="79" y="7"/>
                </a:moveTo>
                <a:lnTo>
                  <a:pt x="69" y="7"/>
                </a:lnTo>
                <a:lnTo>
                  <a:pt x="53" y="7"/>
                </a:lnTo>
                <a:lnTo>
                  <a:pt x="45" y="16"/>
                </a:lnTo>
                <a:lnTo>
                  <a:pt x="36" y="26"/>
                </a:lnTo>
                <a:lnTo>
                  <a:pt x="36" y="33"/>
                </a:lnTo>
                <a:lnTo>
                  <a:pt x="26" y="42"/>
                </a:lnTo>
                <a:lnTo>
                  <a:pt x="17" y="33"/>
                </a:lnTo>
                <a:lnTo>
                  <a:pt x="10" y="33"/>
                </a:lnTo>
                <a:lnTo>
                  <a:pt x="10" y="42"/>
                </a:lnTo>
                <a:lnTo>
                  <a:pt x="0" y="52"/>
                </a:lnTo>
                <a:lnTo>
                  <a:pt x="10" y="59"/>
                </a:lnTo>
                <a:lnTo>
                  <a:pt x="17" y="68"/>
                </a:lnTo>
                <a:lnTo>
                  <a:pt x="26" y="75"/>
                </a:lnTo>
                <a:lnTo>
                  <a:pt x="36" y="85"/>
                </a:lnTo>
                <a:lnTo>
                  <a:pt x="45" y="75"/>
                </a:lnTo>
                <a:lnTo>
                  <a:pt x="53" y="75"/>
                </a:lnTo>
                <a:lnTo>
                  <a:pt x="62" y="75"/>
                </a:lnTo>
                <a:lnTo>
                  <a:pt x="79" y="85"/>
                </a:lnTo>
                <a:lnTo>
                  <a:pt x="79" y="94"/>
                </a:lnTo>
                <a:lnTo>
                  <a:pt x="88" y="101"/>
                </a:lnTo>
                <a:lnTo>
                  <a:pt x="95" y="120"/>
                </a:lnTo>
                <a:lnTo>
                  <a:pt x="105" y="111"/>
                </a:lnTo>
                <a:lnTo>
                  <a:pt x="112" y="101"/>
                </a:lnTo>
                <a:lnTo>
                  <a:pt x="121" y="101"/>
                </a:lnTo>
                <a:lnTo>
                  <a:pt x="131" y="101"/>
                </a:lnTo>
                <a:lnTo>
                  <a:pt x="131" y="85"/>
                </a:lnTo>
                <a:lnTo>
                  <a:pt x="140" y="75"/>
                </a:lnTo>
                <a:lnTo>
                  <a:pt x="140" y="85"/>
                </a:lnTo>
                <a:lnTo>
                  <a:pt x="140" y="94"/>
                </a:lnTo>
                <a:lnTo>
                  <a:pt x="147" y="94"/>
                </a:lnTo>
                <a:lnTo>
                  <a:pt x="147" y="85"/>
                </a:lnTo>
                <a:lnTo>
                  <a:pt x="147" y="75"/>
                </a:lnTo>
                <a:lnTo>
                  <a:pt x="140" y="68"/>
                </a:lnTo>
                <a:lnTo>
                  <a:pt x="131" y="75"/>
                </a:lnTo>
                <a:lnTo>
                  <a:pt x="121" y="68"/>
                </a:lnTo>
                <a:lnTo>
                  <a:pt x="131" y="59"/>
                </a:lnTo>
                <a:lnTo>
                  <a:pt x="140" y="59"/>
                </a:lnTo>
                <a:lnTo>
                  <a:pt x="140" y="52"/>
                </a:lnTo>
                <a:lnTo>
                  <a:pt x="140" y="42"/>
                </a:lnTo>
                <a:lnTo>
                  <a:pt x="131" y="26"/>
                </a:lnTo>
                <a:lnTo>
                  <a:pt x="131" y="16"/>
                </a:lnTo>
                <a:lnTo>
                  <a:pt x="131" y="7"/>
                </a:lnTo>
                <a:lnTo>
                  <a:pt x="121" y="7"/>
                </a:lnTo>
                <a:lnTo>
                  <a:pt x="112" y="7"/>
                </a:lnTo>
                <a:lnTo>
                  <a:pt x="105" y="7"/>
                </a:lnTo>
                <a:lnTo>
                  <a:pt x="105" y="0"/>
                </a:lnTo>
                <a:lnTo>
                  <a:pt x="95" y="0"/>
                </a:lnTo>
                <a:lnTo>
                  <a:pt x="88" y="7"/>
                </a:lnTo>
                <a:lnTo>
                  <a:pt x="79" y="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0" name="Freeform 507">
            <a:extLst>
              <a:ext uri="{FF2B5EF4-FFF2-40B4-BE49-F238E27FC236}">
                <a16:creationId xmlns:a16="http://schemas.microsoft.com/office/drawing/2014/main" id="{B56743E7-AEDF-41AF-94B3-56A4D45C55A0}"/>
              </a:ext>
            </a:extLst>
          </p:cNvPr>
          <p:cNvSpPr>
            <a:spLocks/>
          </p:cNvSpPr>
          <p:nvPr/>
        </p:nvSpPr>
        <p:spPr bwMode="auto">
          <a:xfrm>
            <a:off x="5656252" y="4254977"/>
            <a:ext cx="59671" cy="111326"/>
          </a:xfrm>
          <a:custGeom>
            <a:avLst/>
            <a:gdLst>
              <a:gd name="T0" fmla="*/ 24 w 67"/>
              <a:gd name="T1" fmla="*/ 116 h 125"/>
              <a:gd name="T2" fmla="*/ 17 w 67"/>
              <a:gd name="T3" fmla="*/ 114 h 125"/>
              <a:gd name="T4" fmla="*/ 12 w 67"/>
              <a:gd name="T5" fmla="*/ 106 h 125"/>
              <a:gd name="T6" fmla="*/ 12 w 67"/>
              <a:gd name="T7" fmla="*/ 97 h 125"/>
              <a:gd name="T8" fmla="*/ 5 w 67"/>
              <a:gd name="T9" fmla="*/ 90 h 125"/>
              <a:gd name="T10" fmla="*/ 0 w 67"/>
              <a:gd name="T11" fmla="*/ 80 h 125"/>
              <a:gd name="T12" fmla="*/ 8 w 67"/>
              <a:gd name="T13" fmla="*/ 76 h 125"/>
              <a:gd name="T14" fmla="*/ 5 w 67"/>
              <a:gd name="T15" fmla="*/ 73 h 125"/>
              <a:gd name="T16" fmla="*/ 5 w 67"/>
              <a:gd name="T17" fmla="*/ 64 h 125"/>
              <a:gd name="T18" fmla="*/ 3 w 67"/>
              <a:gd name="T19" fmla="*/ 57 h 125"/>
              <a:gd name="T20" fmla="*/ 0 w 67"/>
              <a:gd name="T21" fmla="*/ 47 h 125"/>
              <a:gd name="T22" fmla="*/ 3 w 67"/>
              <a:gd name="T23" fmla="*/ 38 h 125"/>
              <a:gd name="T24" fmla="*/ 0 w 67"/>
              <a:gd name="T25" fmla="*/ 31 h 125"/>
              <a:gd name="T26" fmla="*/ 8 w 67"/>
              <a:gd name="T27" fmla="*/ 24 h 125"/>
              <a:gd name="T28" fmla="*/ 15 w 67"/>
              <a:gd name="T29" fmla="*/ 14 h 125"/>
              <a:gd name="T30" fmla="*/ 24 w 67"/>
              <a:gd name="T31" fmla="*/ 12 h 125"/>
              <a:gd name="T32" fmla="*/ 26 w 67"/>
              <a:gd name="T33" fmla="*/ 7 h 125"/>
              <a:gd name="T34" fmla="*/ 31 w 67"/>
              <a:gd name="T35" fmla="*/ 5 h 125"/>
              <a:gd name="T36" fmla="*/ 41 w 67"/>
              <a:gd name="T37" fmla="*/ 5 h 125"/>
              <a:gd name="T38" fmla="*/ 50 w 67"/>
              <a:gd name="T39" fmla="*/ 0 h 125"/>
              <a:gd name="T40" fmla="*/ 57 w 67"/>
              <a:gd name="T41" fmla="*/ 2 h 125"/>
              <a:gd name="T42" fmla="*/ 60 w 67"/>
              <a:gd name="T43" fmla="*/ 0 h 125"/>
              <a:gd name="T44" fmla="*/ 62 w 67"/>
              <a:gd name="T45" fmla="*/ 5 h 125"/>
              <a:gd name="T46" fmla="*/ 67 w 67"/>
              <a:gd name="T47" fmla="*/ 12 h 125"/>
              <a:gd name="T48" fmla="*/ 67 w 67"/>
              <a:gd name="T49" fmla="*/ 21 h 125"/>
              <a:gd name="T50" fmla="*/ 67 w 67"/>
              <a:gd name="T51" fmla="*/ 31 h 125"/>
              <a:gd name="T52" fmla="*/ 67 w 67"/>
              <a:gd name="T53" fmla="*/ 47 h 125"/>
              <a:gd name="T54" fmla="*/ 57 w 67"/>
              <a:gd name="T55" fmla="*/ 57 h 125"/>
              <a:gd name="T56" fmla="*/ 50 w 67"/>
              <a:gd name="T57" fmla="*/ 64 h 125"/>
              <a:gd name="T58" fmla="*/ 50 w 67"/>
              <a:gd name="T59" fmla="*/ 73 h 125"/>
              <a:gd name="T60" fmla="*/ 50 w 67"/>
              <a:gd name="T61" fmla="*/ 80 h 125"/>
              <a:gd name="T62" fmla="*/ 41 w 67"/>
              <a:gd name="T63" fmla="*/ 99 h 125"/>
              <a:gd name="T64" fmla="*/ 41 w 67"/>
              <a:gd name="T65" fmla="*/ 106 h 125"/>
              <a:gd name="T66" fmla="*/ 31 w 67"/>
              <a:gd name="T67" fmla="*/ 116 h 125"/>
              <a:gd name="T68" fmla="*/ 31 w 67"/>
              <a:gd name="T69" fmla="*/ 125 h 125"/>
              <a:gd name="T70" fmla="*/ 24 w 67"/>
              <a:gd name="T71" fmla="*/ 11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" h="125">
                <a:moveTo>
                  <a:pt x="24" y="116"/>
                </a:moveTo>
                <a:lnTo>
                  <a:pt x="17" y="114"/>
                </a:lnTo>
                <a:lnTo>
                  <a:pt x="12" y="106"/>
                </a:lnTo>
                <a:lnTo>
                  <a:pt x="12" y="97"/>
                </a:lnTo>
                <a:lnTo>
                  <a:pt x="5" y="90"/>
                </a:lnTo>
                <a:lnTo>
                  <a:pt x="0" y="80"/>
                </a:lnTo>
                <a:lnTo>
                  <a:pt x="8" y="76"/>
                </a:lnTo>
                <a:lnTo>
                  <a:pt x="5" y="73"/>
                </a:lnTo>
                <a:lnTo>
                  <a:pt x="5" y="64"/>
                </a:lnTo>
                <a:lnTo>
                  <a:pt x="3" y="57"/>
                </a:lnTo>
                <a:lnTo>
                  <a:pt x="0" y="47"/>
                </a:lnTo>
                <a:lnTo>
                  <a:pt x="3" y="38"/>
                </a:lnTo>
                <a:lnTo>
                  <a:pt x="0" y="31"/>
                </a:lnTo>
                <a:lnTo>
                  <a:pt x="8" y="24"/>
                </a:lnTo>
                <a:lnTo>
                  <a:pt x="15" y="14"/>
                </a:lnTo>
                <a:lnTo>
                  <a:pt x="24" y="12"/>
                </a:lnTo>
                <a:lnTo>
                  <a:pt x="26" y="7"/>
                </a:lnTo>
                <a:lnTo>
                  <a:pt x="31" y="5"/>
                </a:lnTo>
                <a:lnTo>
                  <a:pt x="41" y="5"/>
                </a:lnTo>
                <a:lnTo>
                  <a:pt x="50" y="0"/>
                </a:lnTo>
                <a:lnTo>
                  <a:pt x="57" y="2"/>
                </a:lnTo>
                <a:lnTo>
                  <a:pt x="60" y="0"/>
                </a:lnTo>
                <a:lnTo>
                  <a:pt x="62" y="5"/>
                </a:lnTo>
                <a:lnTo>
                  <a:pt x="67" y="12"/>
                </a:lnTo>
                <a:lnTo>
                  <a:pt x="67" y="21"/>
                </a:lnTo>
                <a:lnTo>
                  <a:pt x="67" y="31"/>
                </a:lnTo>
                <a:lnTo>
                  <a:pt x="67" y="47"/>
                </a:lnTo>
                <a:lnTo>
                  <a:pt x="57" y="57"/>
                </a:lnTo>
                <a:lnTo>
                  <a:pt x="50" y="64"/>
                </a:lnTo>
                <a:lnTo>
                  <a:pt x="50" y="73"/>
                </a:lnTo>
                <a:lnTo>
                  <a:pt x="50" y="80"/>
                </a:lnTo>
                <a:lnTo>
                  <a:pt x="41" y="99"/>
                </a:lnTo>
                <a:lnTo>
                  <a:pt x="41" y="106"/>
                </a:lnTo>
                <a:lnTo>
                  <a:pt x="31" y="116"/>
                </a:lnTo>
                <a:lnTo>
                  <a:pt x="31" y="125"/>
                </a:lnTo>
                <a:lnTo>
                  <a:pt x="24" y="11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1" name="Freeform 508">
            <a:extLst>
              <a:ext uri="{FF2B5EF4-FFF2-40B4-BE49-F238E27FC236}">
                <a16:creationId xmlns:a16="http://schemas.microsoft.com/office/drawing/2014/main" id="{C710AE4A-B700-4AD2-824D-F380B6C2A960}"/>
              </a:ext>
            </a:extLst>
          </p:cNvPr>
          <p:cNvSpPr>
            <a:spLocks/>
          </p:cNvSpPr>
          <p:nvPr/>
        </p:nvSpPr>
        <p:spPr bwMode="auto">
          <a:xfrm>
            <a:off x="5600140" y="4373426"/>
            <a:ext cx="106873" cy="185246"/>
          </a:xfrm>
          <a:custGeom>
            <a:avLst/>
            <a:gdLst>
              <a:gd name="T0" fmla="*/ 9 w 120"/>
              <a:gd name="T1" fmla="*/ 26 h 208"/>
              <a:gd name="T2" fmla="*/ 16 w 120"/>
              <a:gd name="T3" fmla="*/ 35 h 208"/>
              <a:gd name="T4" fmla="*/ 26 w 120"/>
              <a:gd name="T5" fmla="*/ 26 h 208"/>
              <a:gd name="T6" fmla="*/ 42 w 120"/>
              <a:gd name="T7" fmla="*/ 26 h 208"/>
              <a:gd name="T8" fmla="*/ 52 w 120"/>
              <a:gd name="T9" fmla="*/ 26 h 208"/>
              <a:gd name="T10" fmla="*/ 61 w 120"/>
              <a:gd name="T11" fmla="*/ 16 h 208"/>
              <a:gd name="T12" fmla="*/ 68 w 120"/>
              <a:gd name="T13" fmla="*/ 16 h 208"/>
              <a:gd name="T14" fmla="*/ 78 w 120"/>
              <a:gd name="T15" fmla="*/ 16 h 208"/>
              <a:gd name="T16" fmla="*/ 78 w 120"/>
              <a:gd name="T17" fmla="*/ 9 h 208"/>
              <a:gd name="T18" fmla="*/ 87 w 120"/>
              <a:gd name="T19" fmla="*/ 9 h 208"/>
              <a:gd name="T20" fmla="*/ 94 w 120"/>
              <a:gd name="T21" fmla="*/ 0 h 208"/>
              <a:gd name="T22" fmla="*/ 94 w 120"/>
              <a:gd name="T23" fmla="*/ 9 h 208"/>
              <a:gd name="T24" fmla="*/ 104 w 120"/>
              <a:gd name="T25" fmla="*/ 16 h 208"/>
              <a:gd name="T26" fmla="*/ 113 w 120"/>
              <a:gd name="T27" fmla="*/ 26 h 208"/>
              <a:gd name="T28" fmla="*/ 104 w 120"/>
              <a:gd name="T29" fmla="*/ 26 h 208"/>
              <a:gd name="T30" fmla="*/ 113 w 120"/>
              <a:gd name="T31" fmla="*/ 35 h 208"/>
              <a:gd name="T32" fmla="*/ 113 w 120"/>
              <a:gd name="T33" fmla="*/ 42 h 208"/>
              <a:gd name="T34" fmla="*/ 120 w 120"/>
              <a:gd name="T35" fmla="*/ 42 h 208"/>
              <a:gd name="T36" fmla="*/ 120 w 120"/>
              <a:gd name="T37" fmla="*/ 52 h 208"/>
              <a:gd name="T38" fmla="*/ 113 w 120"/>
              <a:gd name="T39" fmla="*/ 71 h 208"/>
              <a:gd name="T40" fmla="*/ 120 w 120"/>
              <a:gd name="T41" fmla="*/ 71 h 208"/>
              <a:gd name="T42" fmla="*/ 120 w 120"/>
              <a:gd name="T43" fmla="*/ 78 h 208"/>
              <a:gd name="T44" fmla="*/ 113 w 120"/>
              <a:gd name="T45" fmla="*/ 87 h 208"/>
              <a:gd name="T46" fmla="*/ 104 w 120"/>
              <a:gd name="T47" fmla="*/ 87 h 208"/>
              <a:gd name="T48" fmla="*/ 104 w 120"/>
              <a:gd name="T49" fmla="*/ 94 h 208"/>
              <a:gd name="T50" fmla="*/ 104 w 120"/>
              <a:gd name="T51" fmla="*/ 104 h 208"/>
              <a:gd name="T52" fmla="*/ 104 w 120"/>
              <a:gd name="T53" fmla="*/ 113 h 208"/>
              <a:gd name="T54" fmla="*/ 104 w 120"/>
              <a:gd name="T55" fmla="*/ 120 h 208"/>
              <a:gd name="T56" fmla="*/ 104 w 120"/>
              <a:gd name="T57" fmla="*/ 130 h 208"/>
              <a:gd name="T58" fmla="*/ 94 w 120"/>
              <a:gd name="T59" fmla="*/ 146 h 208"/>
              <a:gd name="T60" fmla="*/ 94 w 120"/>
              <a:gd name="T61" fmla="*/ 163 h 208"/>
              <a:gd name="T62" fmla="*/ 94 w 120"/>
              <a:gd name="T63" fmla="*/ 182 h 208"/>
              <a:gd name="T64" fmla="*/ 94 w 120"/>
              <a:gd name="T65" fmla="*/ 189 h 208"/>
              <a:gd name="T66" fmla="*/ 87 w 120"/>
              <a:gd name="T67" fmla="*/ 198 h 208"/>
              <a:gd name="T68" fmla="*/ 78 w 120"/>
              <a:gd name="T69" fmla="*/ 189 h 208"/>
              <a:gd name="T70" fmla="*/ 68 w 120"/>
              <a:gd name="T71" fmla="*/ 189 h 208"/>
              <a:gd name="T72" fmla="*/ 52 w 120"/>
              <a:gd name="T73" fmla="*/ 182 h 208"/>
              <a:gd name="T74" fmla="*/ 42 w 120"/>
              <a:gd name="T75" fmla="*/ 189 h 208"/>
              <a:gd name="T76" fmla="*/ 42 w 120"/>
              <a:gd name="T77" fmla="*/ 198 h 208"/>
              <a:gd name="T78" fmla="*/ 42 w 120"/>
              <a:gd name="T79" fmla="*/ 208 h 208"/>
              <a:gd name="T80" fmla="*/ 35 w 120"/>
              <a:gd name="T81" fmla="*/ 208 h 208"/>
              <a:gd name="T82" fmla="*/ 26 w 120"/>
              <a:gd name="T83" fmla="*/ 208 h 208"/>
              <a:gd name="T84" fmla="*/ 9 w 120"/>
              <a:gd name="T85" fmla="*/ 198 h 208"/>
              <a:gd name="T86" fmla="*/ 9 w 120"/>
              <a:gd name="T87" fmla="*/ 189 h 208"/>
              <a:gd name="T88" fmla="*/ 9 w 120"/>
              <a:gd name="T89" fmla="*/ 182 h 208"/>
              <a:gd name="T90" fmla="*/ 0 w 120"/>
              <a:gd name="T91" fmla="*/ 172 h 208"/>
              <a:gd name="T92" fmla="*/ 9 w 120"/>
              <a:gd name="T93" fmla="*/ 156 h 208"/>
              <a:gd name="T94" fmla="*/ 0 w 120"/>
              <a:gd name="T95" fmla="*/ 146 h 208"/>
              <a:gd name="T96" fmla="*/ 9 w 120"/>
              <a:gd name="T97" fmla="*/ 146 h 208"/>
              <a:gd name="T98" fmla="*/ 16 w 120"/>
              <a:gd name="T99" fmla="*/ 139 h 208"/>
              <a:gd name="T100" fmla="*/ 16 w 120"/>
              <a:gd name="T101" fmla="*/ 130 h 208"/>
              <a:gd name="T102" fmla="*/ 16 w 120"/>
              <a:gd name="T103" fmla="*/ 120 h 208"/>
              <a:gd name="T104" fmla="*/ 26 w 120"/>
              <a:gd name="T105" fmla="*/ 113 h 208"/>
              <a:gd name="T106" fmla="*/ 35 w 120"/>
              <a:gd name="T107" fmla="*/ 104 h 208"/>
              <a:gd name="T108" fmla="*/ 16 w 120"/>
              <a:gd name="T109" fmla="*/ 104 h 208"/>
              <a:gd name="T110" fmla="*/ 9 w 120"/>
              <a:gd name="T111" fmla="*/ 104 h 208"/>
              <a:gd name="T112" fmla="*/ 9 w 120"/>
              <a:gd name="T113" fmla="*/ 87 h 208"/>
              <a:gd name="T114" fmla="*/ 9 w 120"/>
              <a:gd name="T115" fmla="*/ 78 h 208"/>
              <a:gd name="T116" fmla="*/ 0 w 120"/>
              <a:gd name="T117" fmla="*/ 61 h 208"/>
              <a:gd name="T118" fmla="*/ 0 w 120"/>
              <a:gd name="T119" fmla="*/ 52 h 208"/>
              <a:gd name="T120" fmla="*/ 0 w 120"/>
              <a:gd name="T121" fmla="*/ 42 h 208"/>
              <a:gd name="T122" fmla="*/ 9 w 120"/>
              <a:gd name="T123" fmla="*/ 35 h 208"/>
              <a:gd name="T124" fmla="*/ 9 w 120"/>
              <a:gd name="T125" fmla="*/ 2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" h="208">
                <a:moveTo>
                  <a:pt x="9" y="26"/>
                </a:moveTo>
                <a:lnTo>
                  <a:pt x="16" y="35"/>
                </a:lnTo>
                <a:lnTo>
                  <a:pt x="26" y="26"/>
                </a:lnTo>
                <a:lnTo>
                  <a:pt x="42" y="26"/>
                </a:lnTo>
                <a:lnTo>
                  <a:pt x="52" y="26"/>
                </a:lnTo>
                <a:lnTo>
                  <a:pt x="61" y="16"/>
                </a:lnTo>
                <a:lnTo>
                  <a:pt x="68" y="16"/>
                </a:lnTo>
                <a:lnTo>
                  <a:pt x="78" y="16"/>
                </a:lnTo>
                <a:lnTo>
                  <a:pt x="78" y="9"/>
                </a:lnTo>
                <a:lnTo>
                  <a:pt x="87" y="9"/>
                </a:lnTo>
                <a:lnTo>
                  <a:pt x="94" y="0"/>
                </a:lnTo>
                <a:lnTo>
                  <a:pt x="94" y="9"/>
                </a:lnTo>
                <a:lnTo>
                  <a:pt x="104" y="16"/>
                </a:lnTo>
                <a:lnTo>
                  <a:pt x="113" y="26"/>
                </a:lnTo>
                <a:lnTo>
                  <a:pt x="104" y="26"/>
                </a:lnTo>
                <a:lnTo>
                  <a:pt x="113" y="35"/>
                </a:lnTo>
                <a:lnTo>
                  <a:pt x="113" y="42"/>
                </a:lnTo>
                <a:lnTo>
                  <a:pt x="120" y="42"/>
                </a:lnTo>
                <a:lnTo>
                  <a:pt x="120" y="52"/>
                </a:lnTo>
                <a:lnTo>
                  <a:pt x="113" y="71"/>
                </a:lnTo>
                <a:lnTo>
                  <a:pt x="120" y="71"/>
                </a:lnTo>
                <a:lnTo>
                  <a:pt x="120" y="78"/>
                </a:lnTo>
                <a:lnTo>
                  <a:pt x="113" y="87"/>
                </a:lnTo>
                <a:lnTo>
                  <a:pt x="104" y="87"/>
                </a:lnTo>
                <a:lnTo>
                  <a:pt x="104" y="94"/>
                </a:lnTo>
                <a:lnTo>
                  <a:pt x="104" y="104"/>
                </a:lnTo>
                <a:lnTo>
                  <a:pt x="104" y="113"/>
                </a:lnTo>
                <a:lnTo>
                  <a:pt x="104" y="120"/>
                </a:lnTo>
                <a:lnTo>
                  <a:pt x="104" y="130"/>
                </a:lnTo>
                <a:lnTo>
                  <a:pt x="94" y="146"/>
                </a:lnTo>
                <a:lnTo>
                  <a:pt x="94" y="163"/>
                </a:lnTo>
                <a:lnTo>
                  <a:pt x="94" y="182"/>
                </a:lnTo>
                <a:lnTo>
                  <a:pt x="94" y="189"/>
                </a:lnTo>
                <a:lnTo>
                  <a:pt x="87" y="198"/>
                </a:lnTo>
                <a:lnTo>
                  <a:pt x="78" y="189"/>
                </a:lnTo>
                <a:lnTo>
                  <a:pt x="68" y="189"/>
                </a:lnTo>
                <a:lnTo>
                  <a:pt x="52" y="182"/>
                </a:lnTo>
                <a:lnTo>
                  <a:pt x="42" y="189"/>
                </a:lnTo>
                <a:lnTo>
                  <a:pt x="42" y="198"/>
                </a:lnTo>
                <a:lnTo>
                  <a:pt x="42" y="208"/>
                </a:lnTo>
                <a:lnTo>
                  <a:pt x="35" y="208"/>
                </a:lnTo>
                <a:lnTo>
                  <a:pt x="26" y="208"/>
                </a:lnTo>
                <a:lnTo>
                  <a:pt x="9" y="198"/>
                </a:lnTo>
                <a:lnTo>
                  <a:pt x="9" y="189"/>
                </a:lnTo>
                <a:lnTo>
                  <a:pt x="9" y="182"/>
                </a:lnTo>
                <a:lnTo>
                  <a:pt x="0" y="172"/>
                </a:lnTo>
                <a:lnTo>
                  <a:pt x="9" y="156"/>
                </a:lnTo>
                <a:lnTo>
                  <a:pt x="0" y="146"/>
                </a:lnTo>
                <a:lnTo>
                  <a:pt x="9" y="146"/>
                </a:lnTo>
                <a:lnTo>
                  <a:pt x="16" y="139"/>
                </a:lnTo>
                <a:lnTo>
                  <a:pt x="16" y="130"/>
                </a:lnTo>
                <a:lnTo>
                  <a:pt x="16" y="120"/>
                </a:lnTo>
                <a:lnTo>
                  <a:pt x="26" y="113"/>
                </a:lnTo>
                <a:lnTo>
                  <a:pt x="35" y="104"/>
                </a:lnTo>
                <a:lnTo>
                  <a:pt x="16" y="104"/>
                </a:lnTo>
                <a:lnTo>
                  <a:pt x="9" y="104"/>
                </a:lnTo>
                <a:lnTo>
                  <a:pt x="9" y="87"/>
                </a:lnTo>
                <a:lnTo>
                  <a:pt x="9" y="78"/>
                </a:lnTo>
                <a:lnTo>
                  <a:pt x="0" y="61"/>
                </a:lnTo>
                <a:lnTo>
                  <a:pt x="0" y="52"/>
                </a:lnTo>
                <a:lnTo>
                  <a:pt x="0" y="42"/>
                </a:lnTo>
                <a:lnTo>
                  <a:pt x="9" y="35"/>
                </a:lnTo>
                <a:lnTo>
                  <a:pt x="9" y="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2" name="Freeform 509">
            <a:extLst>
              <a:ext uri="{FF2B5EF4-FFF2-40B4-BE49-F238E27FC236}">
                <a16:creationId xmlns:a16="http://schemas.microsoft.com/office/drawing/2014/main" id="{57410EC5-70F7-4506-BA20-176D22C7DB16}"/>
              </a:ext>
            </a:extLst>
          </p:cNvPr>
          <p:cNvSpPr>
            <a:spLocks/>
          </p:cNvSpPr>
          <p:nvPr/>
        </p:nvSpPr>
        <p:spPr bwMode="auto">
          <a:xfrm>
            <a:off x="5861088" y="4642392"/>
            <a:ext cx="214636" cy="137153"/>
          </a:xfrm>
          <a:custGeom>
            <a:avLst/>
            <a:gdLst>
              <a:gd name="T0" fmla="*/ 241 w 241"/>
              <a:gd name="T1" fmla="*/ 8 h 154"/>
              <a:gd name="T2" fmla="*/ 241 w 241"/>
              <a:gd name="T3" fmla="*/ 17 h 154"/>
              <a:gd name="T4" fmla="*/ 241 w 241"/>
              <a:gd name="T5" fmla="*/ 24 h 154"/>
              <a:gd name="T6" fmla="*/ 234 w 241"/>
              <a:gd name="T7" fmla="*/ 43 h 154"/>
              <a:gd name="T8" fmla="*/ 225 w 241"/>
              <a:gd name="T9" fmla="*/ 43 h 154"/>
              <a:gd name="T10" fmla="*/ 218 w 241"/>
              <a:gd name="T11" fmla="*/ 50 h 154"/>
              <a:gd name="T12" fmla="*/ 218 w 241"/>
              <a:gd name="T13" fmla="*/ 60 h 154"/>
              <a:gd name="T14" fmla="*/ 218 w 241"/>
              <a:gd name="T15" fmla="*/ 69 h 154"/>
              <a:gd name="T16" fmla="*/ 218 w 241"/>
              <a:gd name="T17" fmla="*/ 76 h 154"/>
              <a:gd name="T18" fmla="*/ 208 w 241"/>
              <a:gd name="T19" fmla="*/ 86 h 154"/>
              <a:gd name="T20" fmla="*/ 208 w 241"/>
              <a:gd name="T21" fmla="*/ 93 h 154"/>
              <a:gd name="T22" fmla="*/ 208 w 241"/>
              <a:gd name="T23" fmla="*/ 102 h 154"/>
              <a:gd name="T24" fmla="*/ 218 w 241"/>
              <a:gd name="T25" fmla="*/ 102 h 154"/>
              <a:gd name="T26" fmla="*/ 208 w 241"/>
              <a:gd name="T27" fmla="*/ 112 h 154"/>
              <a:gd name="T28" fmla="*/ 218 w 241"/>
              <a:gd name="T29" fmla="*/ 112 h 154"/>
              <a:gd name="T30" fmla="*/ 218 w 241"/>
              <a:gd name="T31" fmla="*/ 128 h 154"/>
              <a:gd name="T32" fmla="*/ 199 w 241"/>
              <a:gd name="T33" fmla="*/ 138 h 154"/>
              <a:gd name="T34" fmla="*/ 199 w 241"/>
              <a:gd name="T35" fmla="*/ 154 h 154"/>
              <a:gd name="T36" fmla="*/ 182 w 241"/>
              <a:gd name="T37" fmla="*/ 147 h 154"/>
              <a:gd name="T38" fmla="*/ 173 w 241"/>
              <a:gd name="T39" fmla="*/ 154 h 154"/>
              <a:gd name="T40" fmla="*/ 156 w 241"/>
              <a:gd name="T41" fmla="*/ 147 h 154"/>
              <a:gd name="T42" fmla="*/ 147 w 241"/>
              <a:gd name="T43" fmla="*/ 128 h 154"/>
              <a:gd name="T44" fmla="*/ 147 w 241"/>
              <a:gd name="T45" fmla="*/ 119 h 154"/>
              <a:gd name="T46" fmla="*/ 130 w 241"/>
              <a:gd name="T47" fmla="*/ 112 h 154"/>
              <a:gd name="T48" fmla="*/ 113 w 241"/>
              <a:gd name="T49" fmla="*/ 112 h 154"/>
              <a:gd name="T50" fmla="*/ 104 w 241"/>
              <a:gd name="T51" fmla="*/ 102 h 154"/>
              <a:gd name="T52" fmla="*/ 87 w 241"/>
              <a:gd name="T53" fmla="*/ 102 h 154"/>
              <a:gd name="T54" fmla="*/ 78 w 241"/>
              <a:gd name="T55" fmla="*/ 86 h 154"/>
              <a:gd name="T56" fmla="*/ 69 w 241"/>
              <a:gd name="T57" fmla="*/ 76 h 154"/>
              <a:gd name="T58" fmla="*/ 45 w 241"/>
              <a:gd name="T59" fmla="*/ 69 h 154"/>
              <a:gd name="T60" fmla="*/ 35 w 241"/>
              <a:gd name="T61" fmla="*/ 60 h 154"/>
              <a:gd name="T62" fmla="*/ 26 w 241"/>
              <a:gd name="T63" fmla="*/ 60 h 154"/>
              <a:gd name="T64" fmla="*/ 9 w 241"/>
              <a:gd name="T65" fmla="*/ 50 h 154"/>
              <a:gd name="T66" fmla="*/ 0 w 241"/>
              <a:gd name="T67" fmla="*/ 43 h 154"/>
              <a:gd name="T68" fmla="*/ 0 w 241"/>
              <a:gd name="T69" fmla="*/ 34 h 154"/>
              <a:gd name="T70" fmla="*/ 9 w 241"/>
              <a:gd name="T71" fmla="*/ 24 h 154"/>
              <a:gd name="T72" fmla="*/ 9 w 241"/>
              <a:gd name="T73" fmla="*/ 8 h 154"/>
              <a:gd name="T74" fmla="*/ 16 w 241"/>
              <a:gd name="T75" fmla="*/ 8 h 154"/>
              <a:gd name="T76" fmla="*/ 26 w 241"/>
              <a:gd name="T77" fmla="*/ 0 h 154"/>
              <a:gd name="T78" fmla="*/ 35 w 241"/>
              <a:gd name="T79" fmla="*/ 8 h 154"/>
              <a:gd name="T80" fmla="*/ 35 w 241"/>
              <a:gd name="T81" fmla="*/ 17 h 154"/>
              <a:gd name="T82" fmla="*/ 52 w 241"/>
              <a:gd name="T83" fmla="*/ 8 h 154"/>
              <a:gd name="T84" fmla="*/ 69 w 241"/>
              <a:gd name="T85" fmla="*/ 8 h 154"/>
              <a:gd name="T86" fmla="*/ 78 w 241"/>
              <a:gd name="T87" fmla="*/ 17 h 154"/>
              <a:gd name="T88" fmla="*/ 95 w 241"/>
              <a:gd name="T89" fmla="*/ 24 h 154"/>
              <a:gd name="T90" fmla="*/ 113 w 241"/>
              <a:gd name="T91" fmla="*/ 34 h 154"/>
              <a:gd name="T92" fmla="*/ 130 w 241"/>
              <a:gd name="T93" fmla="*/ 34 h 154"/>
              <a:gd name="T94" fmla="*/ 147 w 241"/>
              <a:gd name="T95" fmla="*/ 24 h 154"/>
              <a:gd name="T96" fmla="*/ 156 w 241"/>
              <a:gd name="T97" fmla="*/ 24 h 154"/>
              <a:gd name="T98" fmla="*/ 166 w 241"/>
              <a:gd name="T99" fmla="*/ 24 h 154"/>
              <a:gd name="T100" fmla="*/ 173 w 241"/>
              <a:gd name="T101" fmla="*/ 24 h 154"/>
              <a:gd name="T102" fmla="*/ 182 w 241"/>
              <a:gd name="T103" fmla="*/ 17 h 154"/>
              <a:gd name="T104" fmla="*/ 189 w 241"/>
              <a:gd name="T105" fmla="*/ 17 h 154"/>
              <a:gd name="T106" fmla="*/ 199 w 241"/>
              <a:gd name="T107" fmla="*/ 24 h 154"/>
              <a:gd name="T108" fmla="*/ 208 w 241"/>
              <a:gd name="T109" fmla="*/ 17 h 154"/>
              <a:gd name="T110" fmla="*/ 225 w 241"/>
              <a:gd name="T111" fmla="*/ 17 h 154"/>
              <a:gd name="T112" fmla="*/ 241 w 241"/>
              <a:gd name="T113" fmla="*/ 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" h="154">
                <a:moveTo>
                  <a:pt x="241" y="8"/>
                </a:moveTo>
                <a:lnTo>
                  <a:pt x="241" y="17"/>
                </a:lnTo>
                <a:lnTo>
                  <a:pt x="241" y="24"/>
                </a:lnTo>
                <a:lnTo>
                  <a:pt x="234" y="43"/>
                </a:lnTo>
                <a:lnTo>
                  <a:pt x="225" y="43"/>
                </a:lnTo>
                <a:lnTo>
                  <a:pt x="218" y="50"/>
                </a:lnTo>
                <a:lnTo>
                  <a:pt x="218" y="60"/>
                </a:lnTo>
                <a:lnTo>
                  <a:pt x="218" y="69"/>
                </a:lnTo>
                <a:lnTo>
                  <a:pt x="218" y="76"/>
                </a:lnTo>
                <a:lnTo>
                  <a:pt x="208" y="86"/>
                </a:lnTo>
                <a:lnTo>
                  <a:pt x="208" y="93"/>
                </a:lnTo>
                <a:lnTo>
                  <a:pt x="208" y="102"/>
                </a:lnTo>
                <a:lnTo>
                  <a:pt x="218" y="102"/>
                </a:lnTo>
                <a:lnTo>
                  <a:pt x="208" y="112"/>
                </a:lnTo>
                <a:lnTo>
                  <a:pt x="218" y="112"/>
                </a:lnTo>
                <a:lnTo>
                  <a:pt x="218" y="128"/>
                </a:lnTo>
                <a:lnTo>
                  <a:pt x="199" y="138"/>
                </a:lnTo>
                <a:lnTo>
                  <a:pt x="199" y="154"/>
                </a:lnTo>
                <a:lnTo>
                  <a:pt x="182" y="147"/>
                </a:lnTo>
                <a:lnTo>
                  <a:pt x="173" y="154"/>
                </a:lnTo>
                <a:lnTo>
                  <a:pt x="156" y="147"/>
                </a:lnTo>
                <a:lnTo>
                  <a:pt x="147" y="128"/>
                </a:lnTo>
                <a:lnTo>
                  <a:pt x="147" y="119"/>
                </a:lnTo>
                <a:lnTo>
                  <a:pt x="130" y="112"/>
                </a:lnTo>
                <a:lnTo>
                  <a:pt x="113" y="112"/>
                </a:lnTo>
                <a:lnTo>
                  <a:pt x="104" y="102"/>
                </a:lnTo>
                <a:lnTo>
                  <a:pt x="87" y="102"/>
                </a:lnTo>
                <a:lnTo>
                  <a:pt x="78" y="86"/>
                </a:lnTo>
                <a:lnTo>
                  <a:pt x="69" y="76"/>
                </a:lnTo>
                <a:lnTo>
                  <a:pt x="45" y="69"/>
                </a:lnTo>
                <a:lnTo>
                  <a:pt x="35" y="60"/>
                </a:lnTo>
                <a:lnTo>
                  <a:pt x="26" y="60"/>
                </a:lnTo>
                <a:lnTo>
                  <a:pt x="9" y="50"/>
                </a:lnTo>
                <a:lnTo>
                  <a:pt x="0" y="43"/>
                </a:lnTo>
                <a:lnTo>
                  <a:pt x="0" y="34"/>
                </a:lnTo>
                <a:lnTo>
                  <a:pt x="9" y="24"/>
                </a:lnTo>
                <a:lnTo>
                  <a:pt x="9" y="8"/>
                </a:lnTo>
                <a:lnTo>
                  <a:pt x="16" y="8"/>
                </a:lnTo>
                <a:lnTo>
                  <a:pt x="26" y="0"/>
                </a:lnTo>
                <a:lnTo>
                  <a:pt x="35" y="8"/>
                </a:lnTo>
                <a:lnTo>
                  <a:pt x="35" y="17"/>
                </a:lnTo>
                <a:lnTo>
                  <a:pt x="52" y="8"/>
                </a:lnTo>
                <a:lnTo>
                  <a:pt x="69" y="8"/>
                </a:lnTo>
                <a:lnTo>
                  <a:pt x="78" y="17"/>
                </a:lnTo>
                <a:lnTo>
                  <a:pt x="95" y="24"/>
                </a:lnTo>
                <a:lnTo>
                  <a:pt x="113" y="34"/>
                </a:lnTo>
                <a:lnTo>
                  <a:pt x="130" y="34"/>
                </a:lnTo>
                <a:lnTo>
                  <a:pt x="147" y="24"/>
                </a:lnTo>
                <a:lnTo>
                  <a:pt x="156" y="24"/>
                </a:lnTo>
                <a:lnTo>
                  <a:pt x="166" y="24"/>
                </a:lnTo>
                <a:lnTo>
                  <a:pt x="173" y="24"/>
                </a:lnTo>
                <a:lnTo>
                  <a:pt x="182" y="17"/>
                </a:lnTo>
                <a:lnTo>
                  <a:pt x="189" y="17"/>
                </a:lnTo>
                <a:lnTo>
                  <a:pt x="199" y="24"/>
                </a:lnTo>
                <a:lnTo>
                  <a:pt x="208" y="17"/>
                </a:lnTo>
                <a:lnTo>
                  <a:pt x="225" y="17"/>
                </a:lnTo>
                <a:lnTo>
                  <a:pt x="241" y="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3" name="Freeform 518">
            <a:extLst>
              <a:ext uri="{FF2B5EF4-FFF2-40B4-BE49-F238E27FC236}">
                <a16:creationId xmlns:a16="http://schemas.microsoft.com/office/drawing/2014/main" id="{9C797985-A7D2-47F4-ACE4-29A6FFE014AF}"/>
              </a:ext>
            </a:extLst>
          </p:cNvPr>
          <p:cNvSpPr>
            <a:spLocks/>
          </p:cNvSpPr>
          <p:nvPr/>
        </p:nvSpPr>
        <p:spPr bwMode="auto">
          <a:xfrm>
            <a:off x="4998983" y="3074037"/>
            <a:ext cx="445303" cy="430162"/>
          </a:xfrm>
          <a:custGeom>
            <a:avLst/>
            <a:gdLst>
              <a:gd name="T0" fmla="*/ 43 w 500"/>
              <a:gd name="T1" fmla="*/ 415 h 483"/>
              <a:gd name="T2" fmla="*/ 95 w 500"/>
              <a:gd name="T3" fmla="*/ 379 h 483"/>
              <a:gd name="T4" fmla="*/ 112 w 500"/>
              <a:gd name="T5" fmla="*/ 370 h 483"/>
              <a:gd name="T6" fmla="*/ 138 w 500"/>
              <a:gd name="T7" fmla="*/ 379 h 483"/>
              <a:gd name="T8" fmla="*/ 173 w 500"/>
              <a:gd name="T9" fmla="*/ 386 h 483"/>
              <a:gd name="T10" fmla="*/ 206 w 500"/>
              <a:gd name="T11" fmla="*/ 370 h 483"/>
              <a:gd name="T12" fmla="*/ 242 w 500"/>
              <a:gd name="T13" fmla="*/ 353 h 483"/>
              <a:gd name="T14" fmla="*/ 223 w 500"/>
              <a:gd name="T15" fmla="*/ 346 h 483"/>
              <a:gd name="T16" fmla="*/ 216 w 500"/>
              <a:gd name="T17" fmla="*/ 311 h 483"/>
              <a:gd name="T18" fmla="*/ 232 w 500"/>
              <a:gd name="T19" fmla="*/ 284 h 483"/>
              <a:gd name="T20" fmla="*/ 249 w 500"/>
              <a:gd name="T21" fmla="*/ 249 h 483"/>
              <a:gd name="T22" fmla="*/ 249 w 500"/>
              <a:gd name="T23" fmla="*/ 216 h 483"/>
              <a:gd name="T24" fmla="*/ 275 w 500"/>
              <a:gd name="T25" fmla="*/ 206 h 483"/>
              <a:gd name="T26" fmla="*/ 258 w 500"/>
              <a:gd name="T27" fmla="*/ 190 h 483"/>
              <a:gd name="T28" fmla="*/ 275 w 500"/>
              <a:gd name="T29" fmla="*/ 164 h 483"/>
              <a:gd name="T30" fmla="*/ 301 w 500"/>
              <a:gd name="T31" fmla="*/ 147 h 483"/>
              <a:gd name="T32" fmla="*/ 268 w 500"/>
              <a:gd name="T33" fmla="*/ 138 h 483"/>
              <a:gd name="T34" fmla="*/ 268 w 500"/>
              <a:gd name="T35" fmla="*/ 105 h 483"/>
              <a:gd name="T36" fmla="*/ 284 w 500"/>
              <a:gd name="T37" fmla="*/ 62 h 483"/>
              <a:gd name="T38" fmla="*/ 310 w 500"/>
              <a:gd name="T39" fmla="*/ 53 h 483"/>
              <a:gd name="T40" fmla="*/ 336 w 500"/>
              <a:gd name="T41" fmla="*/ 43 h 483"/>
              <a:gd name="T42" fmla="*/ 353 w 500"/>
              <a:gd name="T43" fmla="*/ 26 h 483"/>
              <a:gd name="T44" fmla="*/ 369 w 500"/>
              <a:gd name="T45" fmla="*/ 17 h 483"/>
              <a:gd name="T46" fmla="*/ 405 w 500"/>
              <a:gd name="T47" fmla="*/ 26 h 483"/>
              <a:gd name="T48" fmla="*/ 405 w 500"/>
              <a:gd name="T49" fmla="*/ 69 h 483"/>
              <a:gd name="T50" fmla="*/ 395 w 500"/>
              <a:gd name="T51" fmla="*/ 112 h 483"/>
              <a:gd name="T52" fmla="*/ 421 w 500"/>
              <a:gd name="T53" fmla="*/ 128 h 483"/>
              <a:gd name="T54" fmla="*/ 431 w 500"/>
              <a:gd name="T55" fmla="*/ 164 h 483"/>
              <a:gd name="T56" fmla="*/ 414 w 500"/>
              <a:gd name="T57" fmla="*/ 206 h 483"/>
              <a:gd name="T58" fmla="*/ 431 w 500"/>
              <a:gd name="T59" fmla="*/ 223 h 483"/>
              <a:gd name="T60" fmla="*/ 440 w 500"/>
              <a:gd name="T61" fmla="*/ 258 h 483"/>
              <a:gd name="T62" fmla="*/ 414 w 500"/>
              <a:gd name="T63" fmla="*/ 284 h 483"/>
              <a:gd name="T64" fmla="*/ 431 w 500"/>
              <a:gd name="T65" fmla="*/ 301 h 483"/>
              <a:gd name="T66" fmla="*/ 474 w 500"/>
              <a:gd name="T67" fmla="*/ 301 h 483"/>
              <a:gd name="T68" fmla="*/ 500 w 500"/>
              <a:gd name="T69" fmla="*/ 346 h 483"/>
              <a:gd name="T70" fmla="*/ 474 w 500"/>
              <a:gd name="T71" fmla="*/ 386 h 483"/>
              <a:gd name="T72" fmla="*/ 447 w 500"/>
              <a:gd name="T73" fmla="*/ 396 h 483"/>
              <a:gd name="T74" fmla="*/ 431 w 500"/>
              <a:gd name="T75" fmla="*/ 405 h 483"/>
              <a:gd name="T76" fmla="*/ 405 w 500"/>
              <a:gd name="T77" fmla="*/ 415 h 483"/>
              <a:gd name="T78" fmla="*/ 414 w 500"/>
              <a:gd name="T79" fmla="*/ 438 h 483"/>
              <a:gd name="T80" fmla="*/ 447 w 500"/>
              <a:gd name="T81" fmla="*/ 438 h 483"/>
              <a:gd name="T82" fmla="*/ 431 w 500"/>
              <a:gd name="T83" fmla="*/ 464 h 483"/>
              <a:gd name="T84" fmla="*/ 395 w 500"/>
              <a:gd name="T85" fmla="*/ 474 h 483"/>
              <a:gd name="T86" fmla="*/ 353 w 500"/>
              <a:gd name="T87" fmla="*/ 464 h 483"/>
              <a:gd name="T88" fmla="*/ 310 w 500"/>
              <a:gd name="T89" fmla="*/ 464 h 483"/>
              <a:gd name="T90" fmla="*/ 284 w 500"/>
              <a:gd name="T91" fmla="*/ 448 h 483"/>
              <a:gd name="T92" fmla="*/ 249 w 500"/>
              <a:gd name="T93" fmla="*/ 457 h 483"/>
              <a:gd name="T94" fmla="*/ 206 w 500"/>
              <a:gd name="T95" fmla="*/ 457 h 483"/>
              <a:gd name="T96" fmla="*/ 180 w 500"/>
              <a:gd name="T97" fmla="*/ 431 h 483"/>
              <a:gd name="T98" fmla="*/ 147 w 500"/>
              <a:gd name="T99" fmla="*/ 422 h 483"/>
              <a:gd name="T100" fmla="*/ 128 w 500"/>
              <a:gd name="T101" fmla="*/ 457 h 483"/>
              <a:gd name="T102" fmla="*/ 86 w 500"/>
              <a:gd name="T103" fmla="*/ 438 h 483"/>
              <a:gd name="T104" fmla="*/ 43 w 500"/>
              <a:gd name="T105" fmla="*/ 438 h 483"/>
              <a:gd name="T106" fmla="*/ 17 w 500"/>
              <a:gd name="T107" fmla="*/ 448 h 483"/>
              <a:gd name="T108" fmla="*/ 17 w 500"/>
              <a:gd name="T109" fmla="*/ 43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0" h="483">
                <a:moveTo>
                  <a:pt x="17" y="431"/>
                </a:moveTo>
                <a:lnTo>
                  <a:pt x="33" y="422"/>
                </a:lnTo>
                <a:lnTo>
                  <a:pt x="43" y="422"/>
                </a:lnTo>
                <a:lnTo>
                  <a:pt x="43" y="415"/>
                </a:lnTo>
                <a:lnTo>
                  <a:pt x="69" y="405"/>
                </a:lnTo>
                <a:lnTo>
                  <a:pt x="86" y="405"/>
                </a:lnTo>
                <a:lnTo>
                  <a:pt x="95" y="386"/>
                </a:lnTo>
                <a:lnTo>
                  <a:pt x="95" y="379"/>
                </a:lnTo>
                <a:lnTo>
                  <a:pt x="102" y="379"/>
                </a:lnTo>
                <a:lnTo>
                  <a:pt x="112" y="386"/>
                </a:lnTo>
                <a:lnTo>
                  <a:pt x="121" y="379"/>
                </a:lnTo>
                <a:lnTo>
                  <a:pt x="112" y="370"/>
                </a:lnTo>
                <a:lnTo>
                  <a:pt x="121" y="370"/>
                </a:lnTo>
                <a:lnTo>
                  <a:pt x="128" y="370"/>
                </a:lnTo>
                <a:lnTo>
                  <a:pt x="138" y="370"/>
                </a:lnTo>
                <a:lnTo>
                  <a:pt x="138" y="379"/>
                </a:lnTo>
                <a:lnTo>
                  <a:pt x="147" y="379"/>
                </a:lnTo>
                <a:lnTo>
                  <a:pt x="154" y="386"/>
                </a:lnTo>
                <a:lnTo>
                  <a:pt x="164" y="386"/>
                </a:lnTo>
                <a:lnTo>
                  <a:pt x="173" y="386"/>
                </a:lnTo>
                <a:lnTo>
                  <a:pt x="190" y="386"/>
                </a:lnTo>
                <a:lnTo>
                  <a:pt x="197" y="386"/>
                </a:lnTo>
                <a:lnTo>
                  <a:pt x="197" y="379"/>
                </a:lnTo>
                <a:lnTo>
                  <a:pt x="206" y="370"/>
                </a:lnTo>
                <a:lnTo>
                  <a:pt x="216" y="370"/>
                </a:lnTo>
                <a:lnTo>
                  <a:pt x="223" y="370"/>
                </a:lnTo>
                <a:lnTo>
                  <a:pt x="232" y="363"/>
                </a:lnTo>
                <a:lnTo>
                  <a:pt x="242" y="353"/>
                </a:lnTo>
                <a:lnTo>
                  <a:pt x="232" y="353"/>
                </a:lnTo>
                <a:lnTo>
                  <a:pt x="216" y="353"/>
                </a:lnTo>
                <a:lnTo>
                  <a:pt x="216" y="346"/>
                </a:lnTo>
                <a:lnTo>
                  <a:pt x="223" y="346"/>
                </a:lnTo>
                <a:lnTo>
                  <a:pt x="223" y="327"/>
                </a:lnTo>
                <a:lnTo>
                  <a:pt x="216" y="327"/>
                </a:lnTo>
                <a:lnTo>
                  <a:pt x="216" y="318"/>
                </a:lnTo>
                <a:lnTo>
                  <a:pt x="216" y="311"/>
                </a:lnTo>
                <a:lnTo>
                  <a:pt x="223" y="301"/>
                </a:lnTo>
                <a:lnTo>
                  <a:pt x="232" y="284"/>
                </a:lnTo>
                <a:lnTo>
                  <a:pt x="223" y="284"/>
                </a:lnTo>
                <a:lnTo>
                  <a:pt x="232" y="284"/>
                </a:lnTo>
                <a:lnTo>
                  <a:pt x="242" y="275"/>
                </a:lnTo>
                <a:lnTo>
                  <a:pt x="242" y="268"/>
                </a:lnTo>
                <a:lnTo>
                  <a:pt x="242" y="258"/>
                </a:lnTo>
                <a:lnTo>
                  <a:pt x="249" y="249"/>
                </a:lnTo>
                <a:lnTo>
                  <a:pt x="258" y="242"/>
                </a:lnTo>
                <a:lnTo>
                  <a:pt x="258" y="232"/>
                </a:lnTo>
                <a:lnTo>
                  <a:pt x="249" y="223"/>
                </a:lnTo>
                <a:lnTo>
                  <a:pt x="249" y="216"/>
                </a:lnTo>
                <a:lnTo>
                  <a:pt x="258" y="206"/>
                </a:lnTo>
                <a:lnTo>
                  <a:pt x="258" y="216"/>
                </a:lnTo>
                <a:lnTo>
                  <a:pt x="268" y="216"/>
                </a:lnTo>
                <a:lnTo>
                  <a:pt x="275" y="206"/>
                </a:lnTo>
                <a:lnTo>
                  <a:pt x="268" y="206"/>
                </a:lnTo>
                <a:lnTo>
                  <a:pt x="268" y="199"/>
                </a:lnTo>
                <a:lnTo>
                  <a:pt x="268" y="190"/>
                </a:lnTo>
                <a:lnTo>
                  <a:pt x="258" y="190"/>
                </a:lnTo>
                <a:lnTo>
                  <a:pt x="258" y="183"/>
                </a:lnTo>
                <a:lnTo>
                  <a:pt x="268" y="173"/>
                </a:lnTo>
                <a:lnTo>
                  <a:pt x="275" y="173"/>
                </a:lnTo>
                <a:lnTo>
                  <a:pt x="275" y="164"/>
                </a:lnTo>
                <a:lnTo>
                  <a:pt x="275" y="154"/>
                </a:lnTo>
                <a:lnTo>
                  <a:pt x="284" y="154"/>
                </a:lnTo>
                <a:lnTo>
                  <a:pt x="284" y="147"/>
                </a:lnTo>
                <a:lnTo>
                  <a:pt x="301" y="147"/>
                </a:lnTo>
                <a:lnTo>
                  <a:pt x="301" y="138"/>
                </a:lnTo>
                <a:lnTo>
                  <a:pt x="284" y="128"/>
                </a:lnTo>
                <a:lnTo>
                  <a:pt x="275" y="128"/>
                </a:lnTo>
                <a:lnTo>
                  <a:pt x="268" y="138"/>
                </a:lnTo>
                <a:lnTo>
                  <a:pt x="284" y="121"/>
                </a:lnTo>
                <a:lnTo>
                  <a:pt x="275" y="121"/>
                </a:lnTo>
                <a:lnTo>
                  <a:pt x="268" y="112"/>
                </a:lnTo>
                <a:lnTo>
                  <a:pt x="268" y="105"/>
                </a:lnTo>
                <a:lnTo>
                  <a:pt x="268" y="86"/>
                </a:lnTo>
                <a:lnTo>
                  <a:pt x="268" y="79"/>
                </a:lnTo>
                <a:lnTo>
                  <a:pt x="275" y="69"/>
                </a:lnTo>
                <a:lnTo>
                  <a:pt x="284" y="62"/>
                </a:lnTo>
                <a:lnTo>
                  <a:pt x="291" y="69"/>
                </a:lnTo>
                <a:lnTo>
                  <a:pt x="291" y="62"/>
                </a:lnTo>
                <a:lnTo>
                  <a:pt x="301" y="62"/>
                </a:lnTo>
                <a:lnTo>
                  <a:pt x="310" y="53"/>
                </a:lnTo>
                <a:lnTo>
                  <a:pt x="310" y="62"/>
                </a:lnTo>
                <a:lnTo>
                  <a:pt x="320" y="62"/>
                </a:lnTo>
                <a:lnTo>
                  <a:pt x="327" y="53"/>
                </a:lnTo>
                <a:lnTo>
                  <a:pt x="336" y="43"/>
                </a:lnTo>
                <a:lnTo>
                  <a:pt x="346" y="43"/>
                </a:lnTo>
                <a:lnTo>
                  <a:pt x="346" y="36"/>
                </a:lnTo>
                <a:lnTo>
                  <a:pt x="353" y="36"/>
                </a:lnTo>
                <a:lnTo>
                  <a:pt x="353" y="26"/>
                </a:lnTo>
                <a:lnTo>
                  <a:pt x="362" y="26"/>
                </a:lnTo>
                <a:lnTo>
                  <a:pt x="369" y="36"/>
                </a:lnTo>
                <a:lnTo>
                  <a:pt x="379" y="26"/>
                </a:lnTo>
                <a:lnTo>
                  <a:pt x="369" y="17"/>
                </a:lnTo>
                <a:lnTo>
                  <a:pt x="379" y="17"/>
                </a:lnTo>
                <a:lnTo>
                  <a:pt x="388" y="0"/>
                </a:lnTo>
                <a:lnTo>
                  <a:pt x="395" y="17"/>
                </a:lnTo>
                <a:lnTo>
                  <a:pt x="405" y="26"/>
                </a:lnTo>
                <a:lnTo>
                  <a:pt x="395" y="43"/>
                </a:lnTo>
                <a:lnTo>
                  <a:pt x="395" y="53"/>
                </a:lnTo>
                <a:lnTo>
                  <a:pt x="395" y="62"/>
                </a:lnTo>
                <a:lnTo>
                  <a:pt x="405" y="69"/>
                </a:lnTo>
                <a:lnTo>
                  <a:pt x="405" y="79"/>
                </a:lnTo>
                <a:lnTo>
                  <a:pt x="395" y="86"/>
                </a:lnTo>
                <a:lnTo>
                  <a:pt x="395" y="95"/>
                </a:lnTo>
                <a:lnTo>
                  <a:pt x="395" y="112"/>
                </a:lnTo>
                <a:lnTo>
                  <a:pt x="395" y="121"/>
                </a:lnTo>
                <a:lnTo>
                  <a:pt x="405" y="121"/>
                </a:lnTo>
                <a:lnTo>
                  <a:pt x="414" y="128"/>
                </a:lnTo>
                <a:lnTo>
                  <a:pt x="421" y="128"/>
                </a:lnTo>
                <a:lnTo>
                  <a:pt x="421" y="138"/>
                </a:lnTo>
                <a:lnTo>
                  <a:pt x="431" y="147"/>
                </a:lnTo>
                <a:lnTo>
                  <a:pt x="431" y="154"/>
                </a:lnTo>
                <a:lnTo>
                  <a:pt x="431" y="164"/>
                </a:lnTo>
                <a:lnTo>
                  <a:pt x="431" y="173"/>
                </a:lnTo>
                <a:lnTo>
                  <a:pt x="431" y="216"/>
                </a:lnTo>
                <a:lnTo>
                  <a:pt x="421" y="206"/>
                </a:lnTo>
                <a:lnTo>
                  <a:pt x="414" y="206"/>
                </a:lnTo>
                <a:lnTo>
                  <a:pt x="405" y="206"/>
                </a:lnTo>
                <a:lnTo>
                  <a:pt x="405" y="216"/>
                </a:lnTo>
                <a:lnTo>
                  <a:pt x="414" y="216"/>
                </a:lnTo>
                <a:lnTo>
                  <a:pt x="431" y="223"/>
                </a:lnTo>
                <a:lnTo>
                  <a:pt x="431" y="232"/>
                </a:lnTo>
                <a:lnTo>
                  <a:pt x="440" y="242"/>
                </a:lnTo>
                <a:lnTo>
                  <a:pt x="440" y="249"/>
                </a:lnTo>
                <a:lnTo>
                  <a:pt x="440" y="258"/>
                </a:lnTo>
                <a:lnTo>
                  <a:pt x="440" y="268"/>
                </a:lnTo>
                <a:lnTo>
                  <a:pt x="431" y="275"/>
                </a:lnTo>
                <a:lnTo>
                  <a:pt x="421" y="284"/>
                </a:lnTo>
                <a:lnTo>
                  <a:pt x="414" y="284"/>
                </a:lnTo>
                <a:lnTo>
                  <a:pt x="414" y="294"/>
                </a:lnTo>
                <a:lnTo>
                  <a:pt x="414" y="301"/>
                </a:lnTo>
                <a:lnTo>
                  <a:pt x="421" y="311"/>
                </a:lnTo>
                <a:lnTo>
                  <a:pt x="431" y="301"/>
                </a:lnTo>
                <a:lnTo>
                  <a:pt x="440" y="301"/>
                </a:lnTo>
                <a:lnTo>
                  <a:pt x="447" y="294"/>
                </a:lnTo>
                <a:lnTo>
                  <a:pt x="457" y="301"/>
                </a:lnTo>
                <a:lnTo>
                  <a:pt x="474" y="301"/>
                </a:lnTo>
                <a:lnTo>
                  <a:pt x="490" y="311"/>
                </a:lnTo>
                <a:lnTo>
                  <a:pt x="500" y="318"/>
                </a:lnTo>
                <a:lnTo>
                  <a:pt x="500" y="337"/>
                </a:lnTo>
                <a:lnTo>
                  <a:pt x="500" y="346"/>
                </a:lnTo>
                <a:lnTo>
                  <a:pt x="490" y="363"/>
                </a:lnTo>
                <a:lnTo>
                  <a:pt x="490" y="370"/>
                </a:lnTo>
                <a:lnTo>
                  <a:pt x="483" y="379"/>
                </a:lnTo>
                <a:lnTo>
                  <a:pt x="474" y="386"/>
                </a:lnTo>
                <a:lnTo>
                  <a:pt x="466" y="386"/>
                </a:lnTo>
                <a:lnTo>
                  <a:pt x="457" y="386"/>
                </a:lnTo>
                <a:lnTo>
                  <a:pt x="457" y="396"/>
                </a:lnTo>
                <a:lnTo>
                  <a:pt x="447" y="396"/>
                </a:lnTo>
                <a:lnTo>
                  <a:pt x="440" y="396"/>
                </a:lnTo>
                <a:lnTo>
                  <a:pt x="431" y="396"/>
                </a:lnTo>
                <a:lnTo>
                  <a:pt x="421" y="405"/>
                </a:lnTo>
                <a:lnTo>
                  <a:pt x="431" y="405"/>
                </a:lnTo>
                <a:lnTo>
                  <a:pt x="431" y="415"/>
                </a:lnTo>
                <a:lnTo>
                  <a:pt x="421" y="422"/>
                </a:lnTo>
                <a:lnTo>
                  <a:pt x="414" y="415"/>
                </a:lnTo>
                <a:lnTo>
                  <a:pt x="405" y="415"/>
                </a:lnTo>
                <a:lnTo>
                  <a:pt x="395" y="415"/>
                </a:lnTo>
                <a:lnTo>
                  <a:pt x="395" y="422"/>
                </a:lnTo>
                <a:lnTo>
                  <a:pt x="405" y="431"/>
                </a:lnTo>
                <a:lnTo>
                  <a:pt x="414" y="438"/>
                </a:lnTo>
                <a:lnTo>
                  <a:pt x="421" y="438"/>
                </a:lnTo>
                <a:lnTo>
                  <a:pt x="431" y="448"/>
                </a:lnTo>
                <a:lnTo>
                  <a:pt x="440" y="438"/>
                </a:lnTo>
                <a:lnTo>
                  <a:pt x="447" y="438"/>
                </a:lnTo>
                <a:lnTo>
                  <a:pt x="457" y="448"/>
                </a:lnTo>
                <a:lnTo>
                  <a:pt x="447" y="457"/>
                </a:lnTo>
                <a:lnTo>
                  <a:pt x="440" y="464"/>
                </a:lnTo>
                <a:lnTo>
                  <a:pt x="431" y="464"/>
                </a:lnTo>
                <a:lnTo>
                  <a:pt x="421" y="474"/>
                </a:lnTo>
                <a:lnTo>
                  <a:pt x="414" y="483"/>
                </a:lnTo>
                <a:lnTo>
                  <a:pt x="405" y="474"/>
                </a:lnTo>
                <a:lnTo>
                  <a:pt x="395" y="474"/>
                </a:lnTo>
                <a:lnTo>
                  <a:pt x="379" y="483"/>
                </a:lnTo>
                <a:lnTo>
                  <a:pt x="369" y="474"/>
                </a:lnTo>
                <a:lnTo>
                  <a:pt x="362" y="474"/>
                </a:lnTo>
                <a:lnTo>
                  <a:pt x="353" y="464"/>
                </a:lnTo>
                <a:lnTo>
                  <a:pt x="346" y="464"/>
                </a:lnTo>
                <a:lnTo>
                  <a:pt x="336" y="464"/>
                </a:lnTo>
                <a:lnTo>
                  <a:pt x="327" y="464"/>
                </a:lnTo>
                <a:lnTo>
                  <a:pt x="310" y="464"/>
                </a:lnTo>
                <a:lnTo>
                  <a:pt x="310" y="457"/>
                </a:lnTo>
                <a:lnTo>
                  <a:pt x="301" y="457"/>
                </a:lnTo>
                <a:lnTo>
                  <a:pt x="291" y="457"/>
                </a:lnTo>
                <a:lnTo>
                  <a:pt x="284" y="448"/>
                </a:lnTo>
                <a:lnTo>
                  <a:pt x="275" y="438"/>
                </a:lnTo>
                <a:lnTo>
                  <a:pt x="268" y="448"/>
                </a:lnTo>
                <a:lnTo>
                  <a:pt x="268" y="457"/>
                </a:lnTo>
                <a:lnTo>
                  <a:pt x="249" y="457"/>
                </a:lnTo>
                <a:lnTo>
                  <a:pt x="242" y="448"/>
                </a:lnTo>
                <a:lnTo>
                  <a:pt x="223" y="448"/>
                </a:lnTo>
                <a:lnTo>
                  <a:pt x="216" y="457"/>
                </a:lnTo>
                <a:lnTo>
                  <a:pt x="206" y="457"/>
                </a:lnTo>
                <a:lnTo>
                  <a:pt x="206" y="448"/>
                </a:lnTo>
                <a:lnTo>
                  <a:pt x="197" y="438"/>
                </a:lnTo>
                <a:lnTo>
                  <a:pt x="190" y="431"/>
                </a:lnTo>
                <a:lnTo>
                  <a:pt x="180" y="431"/>
                </a:lnTo>
                <a:lnTo>
                  <a:pt x="173" y="431"/>
                </a:lnTo>
                <a:lnTo>
                  <a:pt x="164" y="431"/>
                </a:lnTo>
                <a:lnTo>
                  <a:pt x="154" y="431"/>
                </a:lnTo>
                <a:lnTo>
                  <a:pt x="147" y="422"/>
                </a:lnTo>
                <a:lnTo>
                  <a:pt x="138" y="431"/>
                </a:lnTo>
                <a:lnTo>
                  <a:pt x="138" y="438"/>
                </a:lnTo>
                <a:lnTo>
                  <a:pt x="138" y="448"/>
                </a:lnTo>
                <a:lnTo>
                  <a:pt x="128" y="457"/>
                </a:lnTo>
                <a:lnTo>
                  <a:pt x="112" y="457"/>
                </a:lnTo>
                <a:lnTo>
                  <a:pt x="102" y="448"/>
                </a:lnTo>
                <a:lnTo>
                  <a:pt x="102" y="438"/>
                </a:lnTo>
                <a:lnTo>
                  <a:pt x="86" y="438"/>
                </a:lnTo>
                <a:lnTo>
                  <a:pt x="69" y="431"/>
                </a:lnTo>
                <a:lnTo>
                  <a:pt x="50" y="438"/>
                </a:lnTo>
                <a:lnTo>
                  <a:pt x="43" y="448"/>
                </a:lnTo>
                <a:lnTo>
                  <a:pt x="43" y="438"/>
                </a:lnTo>
                <a:lnTo>
                  <a:pt x="33" y="438"/>
                </a:lnTo>
                <a:lnTo>
                  <a:pt x="33" y="448"/>
                </a:lnTo>
                <a:lnTo>
                  <a:pt x="24" y="448"/>
                </a:lnTo>
                <a:lnTo>
                  <a:pt x="17" y="448"/>
                </a:lnTo>
                <a:lnTo>
                  <a:pt x="17" y="431"/>
                </a:lnTo>
                <a:lnTo>
                  <a:pt x="7" y="431"/>
                </a:lnTo>
                <a:lnTo>
                  <a:pt x="0" y="431"/>
                </a:lnTo>
                <a:lnTo>
                  <a:pt x="17" y="431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4" name="Freeform 519">
            <a:extLst>
              <a:ext uri="{FF2B5EF4-FFF2-40B4-BE49-F238E27FC236}">
                <a16:creationId xmlns:a16="http://schemas.microsoft.com/office/drawing/2014/main" id="{FB826AC8-077E-4260-B0A9-C75A278C66C4}"/>
              </a:ext>
            </a:extLst>
          </p:cNvPr>
          <p:cNvSpPr>
            <a:spLocks/>
          </p:cNvSpPr>
          <p:nvPr/>
        </p:nvSpPr>
        <p:spPr bwMode="auto">
          <a:xfrm>
            <a:off x="5071123" y="3245033"/>
            <a:ext cx="160309" cy="152294"/>
          </a:xfrm>
          <a:custGeom>
            <a:avLst/>
            <a:gdLst>
              <a:gd name="T0" fmla="*/ 163 w 180"/>
              <a:gd name="T1" fmla="*/ 17 h 171"/>
              <a:gd name="T2" fmla="*/ 154 w 180"/>
              <a:gd name="T3" fmla="*/ 7 h 171"/>
              <a:gd name="T4" fmla="*/ 146 w 180"/>
              <a:gd name="T5" fmla="*/ 0 h 171"/>
              <a:gd name="T6" fmla="*/ 111 w 180"/>
              <a:gd name="T7" fmla="*/ 7 h 171"/>
              <a:gd name="T8" fmla="*/ 85 w 180"/>
              <a:gd name="T9" fmla="*/ 17 h 171"/>
              <a:gd name="T10" fmla="*/ 68 w 180"/>
              <a:gd name="T11" fmla="*/ 24 h 171"/>
              <a:gd name="T12" fmla="*/ 75 w 180"/>
              <a:gd name="T13" fmla="*/ 33 h 171"/>
              <a:gd name="T14" fmla="*/ 94 w 180"/>
              <a:gd name="T15" fmla="*/ 33 h 171"/>
              <a:gd name="T16" fmla="*/ 111 w 180"/>
              <a:gd name="T17" fmla="*/ 24 h 171"/>
              <a:gd name="T18" fmla="*/ 102 w 180"/>
              <a:gd name="T19" fmla="*/ 43 h 171"/>
              <a:gd name="T20" fmla="*/ 102 w 180"/>
              <a:gd name="T21" fmla="*/ 59 h 171"/>
              <a:gd name="T22" fmla="*/ 102 w 180"/>
              <a:gd name="T23" fmla="*/ 69 h 171"/>
              <a:gd name="T24" fmla="*/ 85 w 180"/>
              <a:gd name="T25" fmla="*/ 76 h 171"/>
              <a:gd name="T26" fmla="*/ 68 w 180"/>
              <a:gd name="T27" fmla="*/ 95 h 171"/>
              <a:gd name="T28" fmla="*/ 49 w 180"/>
              <a:gd name="T29" fmla="*/ 95 h 171"/>
              <a:gd name="T30" fmla="*/ 33 w 180"/>
              <a:gd name="T31" fmla="*/ 95 h 171"/>
              <a:gd name="T32" fmla="*/ 16 w 180"/>
              <a:gd name="T33" fmla="*/ 85 h 171"/>
              <a:gd name="T34" fmla="*/ 7 w 180"/>
              <a:gd name="T35" fmla="*/ 102 h 171"/>
              <a:gd name="T36" fmla="*/ 16 w 180"/>
              <a:gd name="T37" fmla="*/ 111 h 171"/>
              <a:gd name="T38" fmla="*/ 26 w 180"/>
              <a:gd name="T39" fmla="*/ 119 h 171"/>
              <a:gd name="T40" fmla="*/ 16 w 180"/>
              <a:gd name="T41" fmla="*/ 128 h 171"/>
              <a:gd name="T42" fmla="*/ 42 w 180"/>
              <a:gd name="T43" fmla="*/ 119 h 171"/>
              <a:gd name="T44" fmla="*/ 59 w 180"/>
              <a:gd name="T45" fmla="*/ 119 h 171"/>
              <a:gd name="T46" fmla="*/ 59 w 180"/>
              <a:gd name="T47" fmla="*/ 137 h 171"/>
              <a:gd name="T48" fmla="*/ 59 w 180"/>
              <a:gd name="T49" fmla="*/ 137 h 171"/>
              <a:gd name="T50" fmla="*/ 75 w 180"/>
              <a:gd name="T51" fmla="*/ 145 h 171"/>
              <a:gd name="T52" fmla="*/ 75 w 180"/>
              <a:gd name="T53" fmla="*/ 154 h 171"/>
              <a:gd name="T54" fmla="*/ 94 w 180"/>
              <a:gd name="T55" fmla="*/ 171 h 171"/>
              <a:gd name="T56" fmla="*/ 120 w 180"/>
              <a:gd name="T57" fmla="*/ 171 h 171"/>
              <a:gd name="T58" fmla="*/ 137 w 180"/>
              <a:gd name="T59" fmla="*/ 163 h 171"/>
              <a:gd name="T60" fmla="*/ 146 w 180"/>
              <a:gd name="T61" fmla="*/ 154 h 171"/>
              <a:gd name="T62" fmla="*/ 137 w 180"/>
              <a:gd name="T63" fmla="*/ 137 h 171"/>
              <a:gd name="T64" fmla="*/ 137 w 180"/>
              <a:gd name="T65" fmla="*/ 119 h 171"/>
              <a:gd name="T66" fmla="*/ 154 w 180"/>
              <a:gd name="T67" fmla="*/ 95 h 171"/>
              <a:gd name="T68" fmla="*/ 154 w 180"/>
              <a:gd name="T69" fmla="*/ 95 h 171"/>
              <a:gd name="T70" fmla="*/ 163 w 180"/>
              <a:gd name="T71" fmla="*/ 76 h 171"/>
              <a:gd name="T72" fmla="*/ 172 w 180"/>
              <a:gd name="T73" fmla="*/ 59 h 171"/>
              <a:gd name="T74" fmla="*/ 180 w 180"/>
              <a:gd name="T75" fmla="*/ 43 h 171"/>
              <a:gd name="T76" fmla="*/ 172 w 180"/>
              <a:gd name="T77" fmla="*/ 2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0" h="171">
                <a:moveTo>
                  <a:pt x="172" y="24"/>
                </a:moveTo>
                <a:lnTo>
                  <a:pt x="163" y="17"/>
                </a:lnTo>
                <a:lnTo>
                  <a:pt x="163" y="7"/>
                </a:lnTo>
                <a:lnTo>
                  <a:pt x="154" y="7"/>
                </a:lnTo>
                <a:lnTo>
                  <a:pt x="146" y="7"/>
                </a:lnTo>
                <a:lnTo>
                  <a:pt x="146" y="0"/>
                </a:lnTo>
                <a:lnTo>
                  <a:pt x="120" y="7"/>
                </a:lnTo>
                <a:lnTo>
                  <a:pt x="111" y="7"/>
                </a:lnTo>
                <a:lnTo>
                  <a:pt x="102" y="17"/>
                </a:lnTo>
                <a:lnTo>
                  <a:pt x="85" y="17"/>
                </a:lnTo>
                <a:lnTo>
                  <a:pt x="75" y="24"/>
                </a:lnTo>
                <a:lnTo>
                  <a:pt x="68" y="24"/>
                </a:lnTo>
                <a:lnTo>
                  <a:pt x="68" y="33"/>
                </a:lnTo>
                <a:lnTo>
                  <a:pt x="75" y="33"/>
                </a:lnTo>
                <a:lnTo>
                  <a:pt x="85" y="24"/>
                </a:lnTo>
                <a:lnTo>
                  <a:pt x="94" y="33"/>
                </a:lnTo>
                <a:lnTo>
                  <a:pt x="102" y="24"/>
                </a:lnTo>
                <a:lnTo>
                  <a:pt x="111" y="24"/>
                </a:lnTo>
                <a:lnTo>
                  <a:pt x="111" y="33"/>
                </a:lnTo>
                <a:lnTo>
                  <a:pt x="102" y="43"/>
                </a:lnTo>
                <a:lnTo>
                  <a:pt x="102" y="50"/>
                </a:lnTo>
                <a:lnTo>
                  <a:pt x="102" y="59"/>
                </a:lnTo>
                <a:lnTo>
                  <a:pt x="94" y="59"/>
                </a:lnTo>
                <a:lnTo>
                  <a:pt x="102" y="69"/>
                </a:lnTo>
                <a:lnTo>
                  <a:pt x="94" y="76"/>
                </a:lnTo>
                <a:lnTo>
                  <a:pt x="85" y="76"/>
                </a:lnTo>
                <a:lnTo>
                  <a:pt x="75" y="85"/>
                </a:lnTo>
                <a:lnTo>
                  <a:pt x="68" y="95"/>
                </a:lnTo>
                <a:lnTo>
                  <a:pt x="59" y="85"/>
                </a:lnTo>
                <a:lnTo>
                  <a:pt x="49" y="95"/>
                </a:lnTo>
                <a:lnTo>
                  <a:pt x="42" y="95"/>
                </a:lnTo>
                <a:lnTo>
                  <a:pt x="33" y="95"/>
                </a:lnTo>
                <a:lnTo>
                  <a:pt x="26" y="95"/>
                </a:lnTo>
                <a:lnTo>
                  <a:pt x="16" y="85"/>
                </a:lnTo>
                <a:lnTo>
                  <a:pt x="7" y="95"/>
                </a:lnTo>
                <a:lnTo>
                  <a:pt x="7" y="102"/>
                </a:lnTo>
                <a:lnTo>
                  <a:pt x="0" y="111"/>
                </a:lnTo>
                <a:lnTo>
                  <a:pt x="16" y="111"/>
                </a:lnTo>
                <a:lnTo>
                  <a:pt x="26" y="111"/>
                </a:lnTo>
                <a:lnTo>
                  <a:pt x="26" y="119"/>
                </a:lnTo>
                <a:lnTo>
                  <a:pt x="16" y="119"/>
                </a:lnTo>
                <a:lnTo>
                  <a:pt x="16" y="128"/>
                </a:lnTo>
                <a:lnTo>
                  <a:pt x="33" y="128"/>
                </a:lnTo>
                <a:lnTo>
                  <a:pt x="42" y="119"/>
                </a:lnTo>
                <a:lnTo>
                  <a:pt x="49" y="119"/>
                </a:lnTo>
                <a:lnTo>
                  <a:pt x="59" y="119"/>
                </a:lnTo>
                <a:lnTo>
                  <a:pt x="59" y="128"/>
                </a:lnTo>
                <a:lnTo>
                  <a:pt x="59" y="137"/>
                </a:lnTo>
                <a:lnTo>
                  <a:pt x="68" y="137"/>
                </a:lnTo>
                <a:lnTo>
                  <a:pt x="59" y="137"/>
                </a:lnTo>
                <a:lnTo>
                  <a:pt x="59" y="145"/>
                </a:lnTo>
                <a:lnTo>
                  <a:pt x="75" y="145"/>
                </a:lnTo>
                <a:lnTo>
                  <a:pt x="85" y="145"/>
                </a:lnTo>
                <a:lnTo>
                  <a:pt x="75" y="154"/>
                </a:lnTo>
                <a:lnTo>
                  <a:pt x="85" y="163"/>
                </a:lnTo>
                <a:lnTo>
                  <a:pt x="94" y="171"/>
                </a:lnTo>
                <a:lnTo>
                  <a:pt x="102" y="171"/>
                </a:lnTo>
                <a:lnTo>
                  <a:pt x="120" y="171"/>
                </a:lnTo>
                <a:lnTo>
                  <a:pt x="128" y="171"/>
                </a:lnTo>
                <a:lnTo>
                  <a:pt x="137" y="163"/>
                </a:lnTo>
                <a:lnTo>
                  <a:pt x="137" y="154"/>
                </a:lnTo>
                <a:lnTo>
                  <a:pt x="146" y="154"/>
                </a:lnTo>
                <a:lnTo>
                  <a:pt x="146" y="137"/>
                </a:lnTo>
                <a:lnTo>
                  <a:pt x="137" y="137"/>
                </a:lnTo>
                <a:lnTo>
                  <a:pt x="137" y="128"/>
                </a:lnTo>
                <a:lnTo>
                  <a:pt x="137" y="119"/>
                </a:lnTo>
                <a:lnTo>
                  <a:pt x="146" y="111"/>
                </a:lnTo>
                <a:lnTo>
                  <a:pt x="154" y="95"/>
                </a:lnTo>
                <a:lnTo>
                  <a:pt x="146" y="95"/>
                </a:lnTo>
                <a:lnTo>
                  <a:pt x="154" y="95"/>
                </a:lnTo>
                <a:lnTo>
                  <a:pt x="163" y="85"/>
                </a:lnTo>
                <a:lnTo>
                  <a:pt x="163" y="76"/>
                </a:lnTo>
                <a:lnTo>
                  <a:pt x="163" y="69"/>
                </a:lnTo>
                <a:lnTo>
                  <a:pt x="172" y="59"/>
                </a:lnTo>
                <a:lnTo>
                  <a:pt x="180" y="50"/>
                </a:lnTo>
                <a:lnTo>
                  <a:pt x="180" y="43"/>
                </a:lnTo>
                <a:lnTo>
                  <a:pt x="172" y="33"/>
                </a:lnTo>
                <a:lnTo>
                  <a:pt x="172" y="2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5" name="Freeform 520">
            <a:extLst>
              <a:ext uri="{FF2B5EF4-FFF2-40B4-BE49-F238E27FC236}">
                <a16:creationId xmlns:a16="http://schemas.microsoft.com/office/drawing/2014/main" id="{4D182086-BC9B-4792-980C-6E0FA42628D3}"/>
              </a:ext>
            </a:extLst>
          </p:cNvPr>
          <p:cNvSpPr>
            <a:spLocks/>
          </p:cNvSpPr>
          <p:nvPr/>
        </p:nvSpPr>
        <p:spPr bwMode="auto">
          <a:xfrm>
            <a:off x="5174435" y="2817538"/>
            <a:ext cx="222651" cy="313493"/>
          </a:xfrm>
          <a:custGeom>
            <a:avLst/>
            <a:gdLst>
              <a:gd name="T0" fmla="*/ 104 w 250"/>
              <a:gd name="T1" fmla="*/ 343 h 352"/>
              <a:gd name="T2" fmla="*/ 78 w 250"/>
              <a:gd name="T3" fmla="*/ 333 h 352"/>
              <a:gd name="T4" fmla="*/ 68 w 250"/>
              <a:gd name="T5" fmla="*/ 333 h 352"/>
              <a:gd name="T6" fmla="*/ 42 w 250"/>
              <a:gd name="T7" fmla="*/ 326 h 352"/>
              <a:gd name="T8" fmla="*/ 35 w 250"/>
              <a:gd name="T9" fmla="*/ 352 h 352"/>
              <a:gd name="T10" fmla="*/ 19 w 250"/>
              <a:gd name="T11" fmla="*/ 326 h 352"/>
              <a:gd name="T12" fmla="*/ 9 w 250"/>
              <a:gd name="T13" fmla="*/ 343 h 352"/>
              <a:gd name="T14" fmla="*/ 0 w 250"/>
              <a:gd name="T15" fmla="*/ 317 h 352"/>
              <a:gd name="T16" fmla="*/ 9 w 250"/>
              <a:gd name="T17" fmla="*/ 300 h 352"/>
              <a:gd name="T18" fmla="*/ 26 w 250"/>
              <a:gd name="T19" fmla="*/ 284 h 352"/>
              <a:gd name="T20" fmla="*/ 52 w 250"/>
              <a:gd name="T21" fmla="*/ 265 h 352"/>
              <a:gd name="T22" fmla="*/ 68 w 250"/>
              <a:gd name="T23" fmla="*/ 248 h 352"/>
              <a:gd name="T24" fmla="*/ 52 w 250"/>
              <a:gd name="T25" fmla="*/ 232 h 352"/>
              <a:gd name="T26" fmla="*/ 35 w 250"/>
              <a:gd name="T27" fmla="*/ 222 h 352"/>
              <a:gd name="T28" fmla="*/ 52 w 250"/>
              <a:gd name="T29" fmla="*/ 206 h 352"/>
              <a:gd name="T30" fmla="*/ 26 w 250"/>
              <a:gd name="T31" fmla="*/ 215 h 352"/>
              <a:gd name="T32" fmla="*/ 19 w 250"/>
              <a:gd name="T33" fmla="*/ 206 h 352"/>
              <a:gd name="T34" fmla="*/ 42 w 250"/>
              <a:gd name="T35" fmla="*/ 180 h 352"/>
              <a:gd name="T36" fmla="*/ 42 w 250"/>
              <a:gd name="T37" fmla="*/ 170 h 352"/>
              <a:gd name="T38" fmla="*/ 68 w 250"/>
              <a:gd name="T39" fmla="*/ 146 h 352"/>
              <a:gd name="T40" fmla="*/ 42 w 250"/>
              <a:gd name="T41" fmla="*/ 154 h 352"/>
              <a:gd name="T42" fmla="*/ 19 w 250"/>
              <a:gd name="T43" fmla="*/ 154 h 352"/>
              <a:gd name="T44" fmla="*/ 35 w 250"/>
              <a:gd name="T45" fmla="*/ 127 h 352"/>
              <a:gd name="T46" fmla="*/ 52 w 250"/>
              <a:gd name="T47" fmla="*/ 111 h 352"/>
              <a:gd name="T48" fmla="*/ 68 w 250"/>
              <a:gd name="T49" fmla="*/ 94 h 352"/>
              <a:gd name="T50" fmla="*/ 61 w 250"/>
              <a:gd name="T51" fmla="*/ 85 h 352"/>
              <a:gd name="T52" fmla="*/ 61 w 250"/>
              <a:gd name="T53" fmla="*/ 59 h 352"/>
              <a:gd name="T54" fmla="*/ 87 w 250"/>
              <a:gd name="T55" fmla="*/ 49 h 352"/>
              <a:gd name="T56" fmla="*/ 104 w 250"/>
              <a:gd name="T57" fmla="*/ 68 h 352"/>
              <a:gd name="T58" fmla="*/ 94 w 250"/>
              <a:gd name="T59" fmla="*/ 42 h 352"/>
              <a:gd name="T60" fmla="*/ 104 w 250"/>
              <a:gd name="T61" fmla="*/ 26 h 352"/>
              <a:gd name="T62" fmla="*/ 120 w 250"/>
              <a:gd name="T63" fmla="*/ 26 h 352"/>
              <a:gd name="T64" fmla="*/ 139 w 250"/>
              <a:gd name="T65" fmla="*/ 0 h 352"/>
              <a:gd name="T66" fmla="*/ 156 w 250"/>
              <a:gd name="T67" fmla="*/ 16 h 352"/>
              <a:gd name="T68" fmla="*/ 182 w 250"/>
              <a:gd name="T69" fmla="*/ 26 h 352"/>
              <a:gd name="T70" fmla="*/ 208 w 250"/>
              <a:gd name="T71" fmla="*/ 26 h 352"/>
              <a:gd name="T72" fmla="*/ 215 w 250"/>
              <a:gd name="T73" fmla="*/ 42 h 352"/>
              <a:gd name="T74" fmla="*/ 191 w 250"/>
              <a:gd name="T75" fmla="*/ 59 h 352"/>
              <a:gd name="T76" fmla="*/ 163 w 250"/>
              <a:gd name="T77" fmla="*/ 68 h 352"/>
              <a:gd name="T78" fmla="*/ 149 w 250"/>
              <a:gd name="T79" fmla="*/ 85 h 352"/>
              <a:gd name="T80" fmla="*/ 139 w 250"/>
              <a:gd name="T81" fmla="*/ 101 h 352"/>
              <a:gd name="T82" fmla="*/ 130 w 250"/>
              <a:gd name="T83" fmla="*/ 120 h 352"/>
              <a:gd name="T84" fmla="*/ 163 w 250"/>
              <a:gd name="T85" fmla="*/ 111 h 352"/>
              <a:gd name="T86" fmla="*/ 208 w 250"/>
              <a:gd name="T87" fmla="*/ 111 h 352"/>
              <a:gd name="T88" fmla="*/ 224 w 250"/>
              <a:gd name="T89" fmla="*/ 127 h 352"/>
              <a:gd name="T90" fmla="*/ 250 w 250"/>
              <a:gd name="T91" fmla="*/ 127 h 352"/>
              <a:gd name="T92" fmla="*/ 243 w 250"/>
              <a:gd name="T93" fmla="*/ 154 h 352"/>
              <a:gd name="T94" fmla="*/ 224 w 250"/>
              <a:gd name="T95" fmla="*/ 163 h 352"/>
              <a:gd name="T96" fmla="*/ 224 w 250"/>
              <a:gd name="T97" fmla="*/ 189 h 352"/>
              <a:gd name="T98" fmla="*/ 198 w 250"/>
              <a:gd name="T99" fmla="*/ 215 h 352"/>
              <a:gd name="T100" fmla="*/ 172 w 250"/>
              <a:gd name="T101" fmla="*/ 215 h 352"/>
              <a:gd name="T102" fmla="*/ 149 w 250"/>
              <a:gd name="T103" fmla="*/ 222 h 352"/>
              <a:gd name="T104" fmla="*/ 172 w 250"/>
              <a:gd name="T105" fmla="*/ 232 h 352"/>
              <a:gd name="T106" fmla="*/ 149 w 250"/>
              <a:gd name="T107" fmla="*/ 248 h 352"/>
              <a:gd name="T108" fmla="*/ 120 w 250"/>
              <a:gd name="T109" fmla="*/ 241 h 352"/>
              <a:gd name="T110" fmla="*/ 120 w 250"/>
              <a:gd name="T111" fmla="*/ 248 h 352"/>
              <a:gd name="T112" fmla="*/ 156 w 250"/>
              <a:gd name="T113" fmla="*/ 258 h 352"/>
              <a:gd name="T114" fmla="*/ 182 w 250"/>
              <a:gd name="T115" fmla="*/ 274 h 352"/>
              <a:gd name="T116" fmla="*/ 172 w 250"/>
              <a:gd name="T117" fmla="*/ 310 h 352"/>
              <a:gd name="T118" fmla="*/ 163 w 250"/>
              <a:gd name="T119" fmla="*/ 317 h 352"/>
              <a:gd name="T120" fmla="*/ 149 w 250"/>
              <a:gd name="T121" fmla="*/ 326 h 352"/>
              <a:gd name="T122" fmla="*/ 130 w 250"/>
              <a:gd name="T123" fmla="*/ 343 h 352"/>
              <a:gd name="T124" fmla="*/ 113 w 250"/>
              <a:gd name="T125" fmla="*/ 34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" h="352">
                <a:moveTo>
                  <a:pt x="113" y="343"/>
                </a:moveTo>
                <a:lnTo>
                  <a:pt x="113" y="333"/>
                </a:lnTo>
                <a:lnTo>
                  <a:pt x="104" y="343"/>
                </a:lnTo>
                <a:lnTo>
                  <a:pt x="94" y="343"/>
                </a:lnTo>
                <a:lnTo>
                  <a:pt x="87" y="333"/>
                </a:lnTo>
                <a:lnTo>
                  <a:pt x="78" y="333"/>
                </a:lnTo>
                <a:lnTo>
                  <a:pt x="78" y="343"/>
                </a:lnTo>
                <a:lnTo>
                  <a:pt x="68" y="343"/>
                </a:lnTo>
                <a:lnTo>
                  <a:pt x="68" y="333"/>
                </a:lnTo>
                <a:lnTo>
                  <a:pt x="52" y="343"/>
                </a:lnTo>
                <a:lnTo>
                  <a:pt x="52" y="333"/>
                </a:lnTo>
                <a:lnTo>
                  <a:pt x="42" y="326"/>
                </a:lnTo>
                <a:lnTo>
                  <a:pt x="35" y="333"/>
                </a:lnTo>
                <a:lnTo>
                  <a:pt x="35" y="343"/>
                </a:lnTo>
                <a:lnTo>
                  <a:pt x="35" y="352"/>
                </a:lnTo>
                <a:lnTo>
                  <a:pt x="26" y="343"/>
                </a:lnTo>
                <a:lnTo>
                  <a:pt x="26" y="333"/>
                </a:lnTo>
                <a:lnTo>
                  <a:pt x="19" y="326"/>
                </a:lnTo>
                <a:lnTo>
                  <a:pt x="9" y="326"/>
                </a:lnTo>
                <a:lnTo>
                  <a:pt x="9" y="333"/>
                </a:lnTo>
                <a:lnTo>
                  <a:pt x="9" y="343"/>
                </a:lnTo>
                <a:lnTo>
                  <a:pt x="0" y="343"/>
                </a:lnTo>
                <a:lnTo>
                  <a:pt x="0" y="333"/>
                </a:lnTo>
                <a:lnTo>
                  <a:pt x="0" y="317"/>
                </a:lnTo>
                <a:lnTo>
                  <a:pt x="0" y="310"/>
                </a:lnTo>
                <a:lnTo>
                  <a:pt x="9" y="310"/>
                </a:lnTo>
                <a:lnTo>
                  <a:pt x="9" y="300"/>
                </a:lnTo>
                <a:lnTo>
                  <a:pt x="19" y="300"/>
                </a:lnTo>
                <a:lnTo>
                  <a:pt x="26" y="291"/>
                </a:lnTo>
                <a:lnTo>
                  <a:pt x="26" y="284"/>
                </a:lnTo>
                <a:lnTo>
                  <a:pt x="35" y="284"/>
                </a:lnTo>
                <a:lnTo>
                  <a:pt x="42" y="274"/>
                </a:lnTo>
                <a:lnTo>
                  <a:pt x="52" y="265"/>
                </a:lnTo>
                <a:lnTo>
                  <a:pt x="61" y="258"/>
                </a:lnTo>
                <a:lnTo>
                  <a:pt x="61" y="248"/>
                </a:lnTo>
                <a:lnTo>
                  <a:pt x="68" y="248"/>
                </a:lnTo>
                <a:lnTo>
                  <a:pt x="68" y="241"/>
                </a:lnTo>
                <a:lnTo>
                  <a:pt x="61" y="241"/>
                </a:lnTo>
                <a:lnTo>
                  <a:pt x="52" y="232"/>
                </a:lnTo>
                <a:lnTo>
                  <a:pt x="42" y="232"/>
                </a:lnTo>
                <a:lnTo>
                  <a:pt x="35" y="232"/>
                </a:lnTo>
                <a:lnTo>
                  <a:pt x="35" y="222"/>
                </a:lnTo>
                <a:lnTo>
                  <a:pt x="42" y="222"/>
                </a:lnTo>
                <a:lnTo>
                  <a:pt x="52" y="215"/>
                </a:lnTo>
                <a:lnTo>
                  <a:pt x="52" y="206"/>
                </a:lnTo>
                <a:lnTo>
                  <a:pt x="42" y="199"/>
                </a:lnTo>
                <a:lnTo>
                  <a:pt x="35" y="199"/>
                </a:lnTo>
                <a:lnTo>
                  <a:pt x="26" y="215"/>
                </a:lnTo>
                <a:lnTo>
                  <a:pt x="19" y="222"/>
                </a:lnTo>
                <a:lnTo>
                  <a:pt x="19" y="215"/>
                </a:lnTo>
                <a:lnTo>
                  <a:pt x="19" y="206"/>
                </a:lnTo>
                <a:lnTo>
                  <a:pt x="26" y="189"/>
                </a:lnTo>
                <a:lnTo>
                  <a:pt x="35" y="180"/>
                </a:lnTo>
                <a:lnTo>
                  <a:pt x="42" y="180"/>
                </a:lnTo>
                <a:lnTo>
                  <a:pt x="52" y="180"/>
                </a:lnTo>
                <a:lnTo>
                  <a:pt x="52" y="170"/>
                </a:lnTo>
                <a:lnTo>
                  <a:pt x="42" y="170"/>
                </a:lnTo>
                <a:lnTo>
                  <a:pt x="52" y="163"/>
                </a:lnTo>
                <a:lnTo>
                  <a:pt x="61" y="154"/>
                </a:lnTo>
                <a:lnTo>
                  <a:pt x="68" y="146"/>
                </a:lnTo>
                <a:lnTo>
                  <a:pt x="61" y="146"/>
                </a:lnTo>
                <a:lnTo>
                  <a:pt x="52" y="154"/>
                </a:lnTo>
                <a:lnTo>
                  <a:pt x="42" y="154"/>
                </a:lnTo>
                <a:lnTo>
                  <a:pt x="35" y="170"/>
                </a:lnTo>
                <a:lnTo>
                  <a:pt x="26" y="163"/>
                </a:lnTo>
                <a:lnTo>
                  <a:pt x="19" y="154"/>
                </a:lnTo>
                <a:lnTo>
                  <a:pt x="35" y="146"/>
                </a:lnTo>
                <a:lnTo>
                  <a:pt x="35" y="137"/>
                </a:lnTo>
                <a:lnTo>
                  <a:pt x="35" y="127"/>
                </a:lnTo>
                <a:lnTo>
                  <a:pt x="42" y="120"/>
                </a:lnTo>
                <a:lnTo>
                  <a:pt x="52" y="120"/>
                </a:lnTo>
                <a:lnTo>
                  <a:pt x="52" y="111"/>
                </a:lnTo>
                <a:lnTo>
                  <a:pt x="52" y="101"/>
                </a:lnTo>
                <a:lnTo>
                  <a:pt x="68" y="101"/>
                </a:lnTo>
                <a:lnTo>
                  <a:pt x="68" y="94"/>
                </a:lnTo>
                <a:lnTo>
                  <a:pt x="61" y="85"/>
                </a:lnTo>
                <a:lnTo>
                  <a:pt x="52" y="85"/>
                </a:lnTo>
                <a:lnTo>
                  <a:pt x="61" y="85"/>
                </a:lnTo>
                <a:lnTo>
                  <a:pt x="61" y="75"/>
                </a:lnTo>
                <a:lnTo>
                  <a:pt x="61" y="68"/>
                </a:lnTo>
                <a:lnTo>
                  <a:pt x="61" y="59"/>
                </a:lnTo>
                <a:lnTo>
                  <a:pt x="68" y="49"/>
                </a:lnTo>
                <a:lnTo>
                  <a:pt x="78" y="49"/>
                </a:lnTo>
                <a:lnTo>
                  <a:pt x="87" y="49"/>
                </a:lnTo>
                <a:lnTo>
                  <a:pt x="87" y="59"/>
                </a:lnTo>
                <a:lnTo>
                  <a:pt x="94" y="59"/>
                </a:lnTo>
                <a:lnTo>
                  <a:pt x="104" y="68"/>
                </a:lnTo>
                <a:lnTo>
                  <a:pt x="104" y="59"/>
                </a:lnTo>
                <a:lnTo>
                  <a:pt x="104" y="49"/>
                </a:lnTo>
                <a:lnTo>
                  <a:pt x="94" y="42"/>
                </a:lnTo>
                <a:lnTo>
                  <a:pt x="104" y="33"/>
                </a:lnTo>
                <a:lnTo>
                  <a:pt x="113" y="33"/>
                </a:lnTo>
                <a:lnTo>
                  <a:pt x="104" y="26"/>
                </a:lnTo>
                <a:lnTo>
                  <a:pt x="120" y="33"/>
                </a:lnTo>
                <a:lnTo>
                  <a:pt x="130" y="26"/>
                </a:lnTo>
                <a:lnTo>
                  <a:pt x="120" y="26"/>
                </a:lnTo>
                <a:lnTo>
                  <a:pt x="130" y="7"/>
                </a:lnTo>
                <a:lnTo>
                  <a:pt x="130" y="0"/>
                </a:lnTo>
                <a:lnTo>
                  <a:pt x="139" y="0"/>
                </a:lnTo>
                <a:lnTo>
                  <a:pt x="156" y="7"/>
                </a:lnTo>
                <a:lnTo>
                  <a:pt x="149" y="7"/>
                </a:lnTo>
                <a:lnTo>
                  <a:pt x="156" y="16"/>
                </a:lnTo>
                <a:lnTo>
                  <a:pt x="163" y="7"/>
                </a:lnTo>
                <a:lnTo>
                  <a:pt x="163" y="16"/>
                </a:lnTo>
                <a:lnTo>
                  <a:pt x="182" y="26"/>
                </a:lnTo>
                <a:lnTo>
                  <a:pt x="198" y="16"/>
                </a:lnTo>
                <a:lnTo>
                  <a:pt x="198" y="26"/>
                </a:lnTo>
                <a:lnTo>
                  <a:pt x="208" y="26"/>
                </a:lnTo>
                <a:lnTo>
                  <a:pt x="215" y="26"/>
                </a:lnTo>
                <a:lnTo>
                  <a:pt x="224" y="33"/>
                </a:lnTo>
                <a:lnTo>
                  <a:pt x="215" y="42"/>
                </a:lnTo>
                <a:lnTo>
                  <a:pt x="215" y="49"/>
                </a:lnTo>
                <a:lnTo>
                  <a:pt x="198" y="49"/>
                </a:lnTo>
                <a:lnTo>
                  <a:pt x="191" y="59"/>
                </a:lnTo>
                <a:lnTo>
                  <a:pt x="182" y="68"/>
                </a:lnTo>
                <a:lnTo>
                  <a:pt x="172" y="68"/>
                </a:lnTo>
                <a:lnTo>
                  <a:pt x="163" y="68"/>
                </a:lnTo>
                <a:lnTo>
                  <a:pt x="156" y="75"/>
                </a:lnTo>
                <a:lnTo>
                  <a:pt x="156" y="85"/>
                </a:lnTo>
                <a:lnTo>
                  <a:pt x="149" y="85"/>
                </a:lnTo>
                <a:lnTo>
                  <a:pt x="130" y="94"/>
                </a:lnTo>
                <a:lnTo>
                  <a:pt x="130" y="101"/>
                </a:lnTo>
                <a:lnTo>
                  <a:pt x="139" y="101"/>
                </a:lnTo>
                <a:lnTo>
                  <a:pt x="130" y="101"/>
                </a:lnTo>
                <a:lnTo>
                  <a:pt x="130" y="111"/>
                </a:lnTo>
                <a:lnTo>
                  <a:pt x="130" y="120"/>
                </a:lnTo>
                <a:lnTo>
                  <a:pt x="139" y="120"/>
                </a:lnTo>
                <a:lnTo>
                  <a:pt x="156" y="111"/>
                </a:lnTo>
                <a:lnTo>
                  <a:pt x="163" y="111"/>
                </a:lnTo>
                <a:lnTo>
                  <a:pt x="182" y="111"/>
                </a:lnTo>
                <a:lnTo>
                  <a:pt x="191" y="111"/>
                </a:lnTo>
                <a:lnTo>
                  <a:pt x="208" y="111"/>
                </a:lnTo>
                <a:lnTo>
                  <a:pt x="215" y="111"/>
                </a:lnTo>
                <a:lnTo>
                  <a:pt x="224" y="120"/>
                </a:lnTo>
                <a:lnTo>
                  <a:pt x="224" y="127"/>
                </a:lnTo>
                <a:lnTo>
                  <a:pt x="234" y="127"/>
                </a:lnTo>
                <a:lnTo>
                  <a:pt x="243" y="127"/>
                </a:lnTo>
                <a:lnTo>
                  <a:pt x="250" y="127"/>
                </a:lnTo>
                <a:lnTo>
                  <a:pt x="250" y="137"/>
                </a:lnTo>
                <a:lnTo>
                  <a:pt x="250" y="146"/>
                </a:lnTo>
                <a:lnTo>
                  <a:pt x="243" y="154"/>
                </a:lnTo>
                <a:lnTo>
                  <a:pt x="234" y="154"/>
                </a:lnTo>
                <a:lnTo>
                  <a:pt x="234" y="163"/>
                </a:lnTo>
                <a:lnTo>
                  <a:pt x="224" y="163"/>
                </a:lnTo>
                <a:lnTo>
                  <a:pt x="215" y="170"/>
                </a:lnTo>
                <a:lnTo>
                  <a:pt x="224" y="180"/>
                </a:lnTo>
                <a:lnTo>
                  <a:pt x="224" y="189"/>
                </a:lnTo>
                <a:lnTo>
                  <a:pt x="215" y="199"/>
                </a:lnTo>
                <a:lnTo>
                  <a:pt x="198" y="206"/>
                </a:lnTo>
                <a:lnTo>
                  <a:pt x="198" y="215"/>
                </a:lnTo>
                <a:lnTo>
                  <a:pt x="191" y="215"/>
                </a:lnTo>
                <a:lnTo>
                  <a:pt x="182" y="222"/>
                </a:lnTo>
                <a:lnTo>
                  <a:pt x="172" y="215"/>
                </a:lnTo>
                <a:lnTo>
                  <a:pt x="163" y="215"/>
                </a:lnTo>
                <a:lnTo>
                  <a:pt x="149" y="215"/>
                </a:lnTo>
                <a:lnTo>
                  <a:pt x="149" y="222"/>
                </a:lnTo>
                <a:lnTo>
                  <a:pt x="156" y="222"/>
                </a:lnTo>
                <a:lnTo>
                  <a:pt x="163" y="232"/>
                </a:lnTo>
                <a:lnTo>
                  <a:pt x="172" y="232"/>
                </a:lnTo>
                <a:lnTo>
                  <a:pt x="163" y="241"/>
                </a:lnTo>
                <a:lnTo>
                  <a:pt x="149" y="241"/>
                </a:lnTo>
                <a:lnTo>
                  <a:pt x="149" y="248"/>
                </a:lnTo>
                <a:lnTo>
                  <a:pt x="139" y="248"/>
                </a:lnTo>
                <a:lnTo>
                  <a:pt x="130" y="248"/>
                </a:lnTo>
                <a:lnTo>
                  <a:pt x="120" y="241"/>
                </a:lnTo>
                <a:lnTo>
                  <a:pt x="113" y="241"/>
                </a:lnTo>
                <a:lnTo>
                  <a:pt x="113" y="248"/>
                </a:lnTo>
                <a:lnTo>
                  <a:pt x="120" y="248"/>
                </a:lnTo>
                <a:lnTo>
                  <a:pt x="130" y="258"/>
                </a:lnTo>
                <a:lnTo>
                  <a:pt x="139" y="258"/>
                </a:lnTo>
                <a:lnTo>
                  <a:pt x="156" y="258"/>
                </a:lnTo>
                <a:lnTo>
                  <a:pt x="163" y="258"/>
                </a:lnTo>
                <a:lnTo>
                  <a:pt x="172" y="265"/>
                </a:lnTo>
                <a:lnTo>
                  <a:pt x="182" y="274"/>
                </a:lnTo>
                <a:lnTo>
                  <a:pt x="191" y="291"/>
                </a:lnTo>
                <a:lnTo>
                  <a:pt x="182" y="310"/>
                </a:lnTo>
                <a:lnTo>
                  <a:pt x="172" y="310"/>
                </a:lnTo>
                <a:lnTo>
                  <a:pt x="182" y="317"/>
                </a:lnTo>
                <a:lnTo>
                  <a:pt x="172" y="326"/>
                </a:lnTo>
                <a:lnTo>
                  <a:pt x="163" y="317"/>
                </a:lnTo>
                <a:lnTo>
                  <a:pt x="156" y="317"/>
                </a:lnTo>
                <a:lnTo>
                  <a:pt x="156" y="326"/>
                </a:lnTo>
                <a:lnTo>
                  <a:pt x="149" y="326"/>
                </a:lnTo>
                <a:lnTo>
                  <a:pt x="149" y="333"/>
                </a:lnTo>
                <a:lnTo>
                  <a:pt x="139" y="333"/>
                </a:lnTo>
                <a:lnTo>
                  <a:pt x="130" y="343"/>
                </a:lnTo>
                <a:lnTo>
                  <a:pt x="120" y="352"/>
                </a:lnTo>
                <a:lnTo>
                  <a:pt x="113" y="352"/>
                </a:lnTo>
                <a:lnTo>
                  <a:pt x="113" y="34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6" name="Freeform 521">
            <a:extLst>
              <a:ext uri="{FF2B5EF4-FFF2-40B4-BE49-F238E27FC236}">
                <a16:creationId xmlns:a16="http://schemas.microsoft.com/office/drawing/2014/main" id="{F24B06B4-0167-4DEE-AFC3-BBF76B43DB31}"/>
              </a:ext>
            </a:extLst>
          </p:cNvPr>
          <p:cNvSpPr>
            <a:spLocks/>
          </p:cNvSpPr>
          <p:nvPr/>
        </p:nvSpPr>
        <p:spPr bwMode="auto">
          <a:xfrm>
            <a:off x="5560067" y="3921890"/>
            <a:ext cx="722281" cy="758796"/>
          </a:xfrm>
          <a:custGeom>
            <a:avLst/>
            <a:gdLst>
              <a:gd name="T0" fmla="*/ 78 w 811"/>
              <a:gd name="T1" fmla="*/ 258 h 852"/>
              <a:gd name="T2" fmla="*/ 120 w 811"/>
              <a:gd name="T3" fmla="*/ 215 h 852"/>
              <a:gd name="T4" fmla="*/ 198 w 811"/>
              <a:gd name="T5" fmla="*/ 241 h 852"/>
              <a:gd name="T6" fmla="*/ 215 w 811"/>
              <a:gd name="T7" fmla="*/ 234 h 852"/>
              <a:gd name="T8" fmla="*/ 241 w 811"/>
              <a:gd name="T9" fmla="*/ 310 h 852"/>
              <a:gd name="T10" fmla="*/ 302 w 811"/>
              <a:gd name="T11" fmla="*/ 414 h 852"/>
              <a:gd name="T12" fmla="*/ 404 w 811"/>
              <a:gd name="T13" fmla="*/ 525 h 852"/>
              <a:gd name="T14" fmla="*/ 456 w 811"/>
              <a:gd name="T15" fmla="*/ 551 h 852"/>
              <a:gd name="T16" fmla="*/ 525 w 811"/>
              <a:gd name="T17" fmla="*/ 613 h 852"/>
              <a:gd name="T18" fmla="*/ 544 w 811"/>
              <a:gd name="T19" fmla="*/ 653 h 852"/>
              <a:gd name="T20" fmla="*/ 603 w 811"/>
              <a:gd name="T21" fmla="*/ 682 h 852"/>
              <a:gd name="T22" fmla="*/ 629 w 811"/>
              <a:gd name="T23" fmla="*/ 776 h 852"/>
              <a:gd name="T24" fmla="*/ 603 w 811"/>
              <a:gd name="T25" fmla="*/ 802 h 852"/>
              <a:gd name="T26" fmla="*/ 586 w 811"/>
              <a:gd name="T27" fmla="*/ 845 h 852"/>
              <a:gd name="T28" fmla="*/ 629 w 811"/>
              <a:gd name="T29" fmla="*/ 845 h 852"/>
              <a:gd name="T30" fmla="*/ 655 w 811"/>
              <a:gd name="T31" fmla="*/ 802 h 852"/>
              <a:gd name="T32" fmla="*/ 698 w 811"/>
              <a:gd name="T33" fmla="*/ 776 h 852"/>
              <a:gd name="T34" fmla="*/ 707 w 811"/>
              <a:gd name="T35" fmla="*/ 731 h 852"/>
              <a:gd name="T36" fmla="*/ 674 w 811"/>
              <a:gd name="T37" fmla="*/ 701 h 852"/>
              <a:gd name="T38" fmla="*/ 690 w 811"/>
              <a:gd name="T39" fmla="*/ 646 h 852"/>
              <a:gd name="T40" fmla="*/ 716 w 811"/>
              <a:gd name="T41" fmla="*/ 630 h 852"/>
              <a:gd name="T42" fmla="*/ 759 w 811"/>
              <a:gd name="T43" fmla="*/ 646 h 852"/>
              <a:gd name="T44" fmla="*/ 776 w 811"/>
              <a:gd name="T45" fmla="*/ 682 h 852"/>
              <a:gd name="T46" fmla="*/ 811 w 811"/>
              <a:gd name="T47" fmla="*/ 663 h 852"/>
              <a:gd name="T48" fmla="*/ 776 w 811"/>
              <a:gd name="T49" fmla="*/ 604 h 852"/>
              <a:gd name="T50" fmla="*/ 698 w 811"/>
              <a:gd name="T51" fmla="*/ 568 h 852"/>
              <a:gd name="T52" fmla="*/ 648 w 811"/>
              <a:gd name="T53" fmla="*/ 544 h 852"/>
              <a:gd name="T54" fmla="*/ 648 w 811"/>
              <a:gd name="T55" fmla="*/ 518 h 852"/>
              <a:gd name="T56" fmla="*/ 570 w 811"/>
              <a:gd name="T57" fmla="*/ 492 h 852"/>
              <a:gd name="T58" fmla="*/ 508 w 811"/>
              <a:gd name="T59" fmla="*/ 424 h 852"/>
              <a:gd name="T60" fmla="*/ 482 w 811"/>
              <a:gd name="T61" fmla="*/ 346 h 852"/>
              <a:gd name="T62" fmla="*/ 449 w 811"/>
              <a:gd name="T63" fmla="*/ 303 h 852"/>
              <a:gd name="T64" fmla="*/ 397 w 811"/>
              <a:gd name="T65" fmla="*/ 267 h 852"/>
              <a:gd name="T66" fmla="*/ 397 w 811"/>
              <a:gd name="T67" fmla="*/ 215 h 852"/>
              <a:gd name="T68" fmla="*/ 397 w 811"/>
              <a:gd name="T69" fmla="*/ 182 h 852"/>
              <a:gd name="T70" fmla="*/ 404 w 811"/>
              <a:gd name="T71" fmla="*/ 147 h 852"/>
              <a:gd name="T72" fmla="*/ 456 w 811"/>
              <a:gd name="T73" fmla="*/ 140 h 852"/>
              <a:gd name="T74" fmla="*/ 482 w 811"/>
              <a:gd name="T75" fmla="*/ 140 h 852"/>
              <a:gd name="T76" fmla="*/ 501 w 811"/>
              <a:gd name="T77" fmla="*/ 114 h 852"/>
              <a:gd name="T78" fmla="*/ 501 w 811"/>
              <a:gd name="T79" fmla="*/ 71 h 852"/>
              <a:gd name="T80" fmla="*/ 456 w 811"/>
              <a:gd name="T81" fmla="*/ 52 h 852"/>
              <a:gd name="T82" fmla="*/ 423 w 811"/>
              <a:gd name="T83" fmla="*/ 26 h 852"/>
              <a:gd name="T84" fmla="*/ 371 w 811"/>
              <a:gd name="T85" fmla="*/ 9 h 852"/>
              <a:gd name="T86" fmla="*/ 328 w 811"/>
              <a:gd name="T87" fmla="*/ 19 h 852"/>
              <a:gd name="T88" fmla="*/ 302 w 811"/>
              <a:gd name="T89" fmla="*/ 0 h 852"/>
              <a:gd name="T90" fmla="*/ 284 w 811"/>
              <a:gd name="T91" fmla="*/ 26 h 852"/>
              <a:gd name="T92" fmla="*/ 258 w 811"/>
              <a:gd name="T93" fmla="*/ 52 h 852"/>
              <a:gd name="T94" fmla="*/ 224 w 811"/>
              <a:gd name="T95" fmla="*/ 35 h 852"/>
              <a:gd name="T96" fmla="*/ 198 w 811"/>
              <a:gd name="T97" fmla="*/ 52 h 852"/>
              <a:gd name="T98" fmla="*/ 163 w 811"/>
              <a:gd name="T99" fmla="*/ 62 h 852"/>
              <a:gd name="T100" fmla="*/ 137 w 811"/>
              <a:gd name="T101" fmla="*/ 26 h 852"/>
              <a:gd name="T102" fmla="*/ 94 w 811"/>
              <a:gd name="T103" fmla="*/ 62 h 852"/>
              <a:gd name="T104" fmla="*/ 33 w 811"/>
              <a:gd name="T105" fmla="*/ 71 h 852"/>
              <a:gd name="T106" fmla="*/ 42 w 811"/>
              <a:gd name="T107" fmla="*/ 114 h 852"/>
              <a:gd name="T108" fmla="*/ 0 w 811"/>
              <a:gd name="T109" fmla="*/ 130 h 852"/>
              <a:gd name="T110" fmla="*/ 26 w 811"/>
              <a:gd name="T111" fmla="*/ 163 h 852"/>
              <a:gd name="T112" fmla="*/ 16 w 811"/>
              <a:gd name="T113" fmla="*/ 215 h 852"/>
              <a:gd name="T114" fmla="*/ 52 w 811"/>
              <a:gd name="T115" fmla="*/ 251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1" h="852">
                <a:moveTo>
                  <a:pt x="33" y="277"/>
                </a:moveTo>
                <a:lnTo>
                  <a:pt x="52" y="267"/>
                </a:lnTo>
                <a:lnTo>
                  <a:pt x="59" y="258"/>
                </a:lnTo>
                <a:lnTo>
                  <a:pt x="68" y="258"/>
                </a:lnTo>
                <a:lnTo>
                  <a:pt x="78" y="258"/>
                </a:lnTo>
                <a:lnTo>
                  <a:pt x="94" y="251"/>
                </a:lnTo>
                <a:lnTo>
                  <a:pt x="104" y="241"/>
                </a:lnTo>
                <a:lnTo>
                  <a:pt x="104" y="234"/>
                </a:lnTo>
                <a:lnTo>
                  <a:pt x="111" y="225"/>
                </a:lnTo>
                <a:lnTo>
                  <a:pt x="120" y="215"/>
                </a:lnTo>
                <a:lnTo>
                  <a:pt x="137" y="215"/>
                </a:lnTo>
                <a:lnTo>
                  <a:pt x="146" y="215"/>
                </a:lnTo>
                <a:lnTo>
                  <a:pt x="163" y="234"/>
                </a:lnTo>
                <a:lnTo>
                  <a:pt x="172" y="225"/>
                </a:lnTo>
                <a:lnTo>
                  <a:pt x="198" y="241"/>
                </a:lnTo>
                <a:lnTo>
                  <a:pt x="198" y="234"/>
                </a:lnTo>
                <a:lnTo>
                  <a:pt x="205" y="225"/>
                </a:lnTo>
                <a:lnTo>
                  <a:pt x="215" y="225"/>
                </a:lnTo>
                <a:lnTo>
                  <a:pt x="224" y="225"/>
                </a:lnTo>
                <a:lnTo>
                  <a:pt x="215" y="234"/>
                </a:lnTo>
                <a:lnTo>
                  <a:pt x="215" y="241"/>
                </a:lnTo>
                <a:lnTo>
                  <a:pt x="224" y="251"/>
                </a:lnTo>
                <a:lnTo>
                  <a:pt x="215" y="258"/>
                </a:lnTo>
                <a:lnTo>
                  <a:pt x="231" y="277"/>
                </a:lnTo>
                <a:lnTo>
                  <a:pt x="241" y="310"/>
                </a:lnTo>
                <a:lnTo>
                  <a:pt x="250" y="346"/>
                </a:lnTo>
                <a:lnTo>
                  <a:pt x="258" y="353"/>
                </a:lnTo>
                <a:lnTo>
                  <a:pt x="276" y="398"/>
                </a:lnTo>
                <a:lnTo>
                  <a:pt x="284" y="398"/>
                </a:lnTo>
                <a:lnTo>
                  <a:pt x="302" y="414"/>
                </a:lnTo>
                <a:lnTo>
                  <a:pt x="310" y="431"/>
                </a:lnTo>
                <a:lnTo>
                  <a:pt x="319" y="440"/>
                </a:lnTo>
                <a:lnTo>
                  <a:pt x="328" y="450"/>
                </a:lnTo>
                <a:lnTo>
                  <a:pt x="352" y="473"/>
                </a:lnTo>
                <a:lnTo>
                  <a:pt x="404" y="525"/>
                </a:lnTo>
                <a:lnTo>
                  <a:pt x="414" y="525"/>
                </a:lnTo>
                <a:lnTo>
                  <a:pt x="423" y="544"/>
                </a:lnTo>
                <a:lnTo>
                  <a:pt x="440" y="544"/>
                </a:lnTo>
                <a:lnTo>
                  <a:pt x="449" y="561"/>
                </a:lnTo>
                <a:lnTo>
                  <a:pt x="456" y="551"/>
                </a:lnTo>
                <a:lnTo>
                  <a:pt x="482" y="578"/>
                </a:lnTo>
                <a:lnTo>
                  <a:pt x="492" y="587"/>
                </a:lnTo>
                <a:lnTo>
                  <a:pt x="501" y="594"/>
                </a:lnTo>
                <a:lnTo>
                  <a:pt x="508" y="594"/>
                </a:lnTo>
                <a:lnTo>
                  <a:pt x="525" y="613"/>
                </a:lnTo>
                <a:lnTo>
                  <a:pt x="534" y="613"/>
                </a:lnTo>
                <a:lnTo>
                  <a:pt x="544" y="620"/>
                </a:lnTo>
                <a:lnTo>
                  <a:pt x="544" y="637"/>
                </a:lnTo>
                <a:lnTo>
                  <a:pt x="544" y="646"/>
                </a:lnTo>
                <a:lnTo>
                  <a:pt x="544" y="653"/>
                </a:lnTo>
                <a:lnTo>
                  <a:pt x="560" y="663"/>
                </a:lnTo>
                <a:lnTo>
                  <a:pt x="570" y="663"/>
                </a:lnTo>
                <a:lnTo>
                  <a:pt x="577" y="663"/>
                </a:lnTo>
                <a:lnTo>
                  <a:pt x="596" y="672"/>
                </a:lnTo>
                <a:lnTo>
                  <a:pt x="603" y="682"/>
                </a:lnTo>
                <a:lnTo>
                  <a:pt x="603" y="689"/>
                </a:lnTo>
                <a:lnTo>
                  <a:pt x="612" y="698"/>
                </a:lnTo>
                <a:lnTo>
                  <a:pt x="619" y="724"/>
                </a:lnTo>
                <a:lnTo>
                  <a:pt x="629" y="750"/>
                </a:lnTo>
                <a:lnTo>
                  <a:pt x="629" y="776"/>
                </a:lnTo>
                <a:lnTo>
                  <a:pt x="619" y="783"/>
                </a:lnTo>
                <a:lnTo>
                  <a:pt x="612" y="783"/>
                </a:lnTo>
                <a:lnTo>
                  <a:pt x="603" y="783"/>
                </a:lnTo>
                <a:lnTo>
                  <a:pt x="603" y="793"/>
                </a:lnTo>
                <a:lnTo>
                  <a:pt x="603" y="802"/>
                </a:lnTo>
                <a:lnTo>
                  <a:pt x="603" y="809"/>
                </a:lnTo>
                <a:lnTo>
                  <a:pt x="603" y="819"/>
                </a:lnTo>
                <a:lnTo>
                  <a:pt x="596" y="826"/>
                </a:lnTo>
                <a:lnTo>
                  <a:pt x="586" y="836"/>
                </a:lnTo>
                <a:lnTo>
                  <a:pt x="586" y="845"/>
                </a:lnTo>
                <a:lnTo>
                  <a:pt x="596" y="852"/>
                </a:lnTo>
                <a:lnTo>
                  <a:pt x="603" y="852"/>
                </a:lnTo>
                <a:lnTo>
                  <a:pt x="612" y="852"/>
                </a:lnTo>
                <a:lnTo>
                  <a:pt x="619" y="852"/>
                </a:lnTo>
                <a:lnTo>
                  <a:pt x="629" y="845"/>
                </a:lnTo>
                <a:lnTo>
                  <a:pt x="638" y="845"/>
                </a:lnTo>
                <a:lnTo>
                  <a:pt x="638" y="836"/>
                </a:lnTo>
                <a:lnTo>
                  <a:pt x="655" y="826"/>
                </a:lnTo>
                <a:lnTo>
                  <a:pt x="655" y="819"/>
                </a:lnTo>
                <a:lnTo>
                  <a:pt x="655" y="802"/>
                </a:lnTo>
                <a:lnTo>
                  <a:pt x="664" y="793"/>
                </a:lnTo>
                <a:lnTo>
                  <a:pt x="674" y="783"/>
                </a:lnTo>
                <a:lnTo>
                  <a:pt x="681" y="776"/>
                </a:lnTo>
                <a:lnTo>
                  <a:pt x="690" y="776"/>
                </a:lnTo>
                <a:lnTo>
                  <a:pt x="698" y="776"/>
                </a:lnTo>
                <a:lnTo>
                  <a:pt x="707" y="776"/>
                </a:lnTo>
                <a:lnTo>
                  <a:pt x="707" y="767"/>
                </a:lnTo>
                <a:lnTo>
                  <a:pt x="707" y="757"/>
                </a:lnTo>
                <a:lnTo>
                  <a:pt x="707" y="750"/>
                </a:lnTo>
                <a:lnTo>
                  <a:pt x="707" y="731"/>
                </a:lnTo>
                <a:lnTo>
                  <a:pt x="707" y="724"/>
                </a:lnTo>
                <a:lnTo>
                  <a:pt x="707" y="715"/>
                </a:lnTo>
                <a:lnTo>
                  <a:pt x="698" y="708"/>
                </a:lnTo>
                <a:lnTo>
                  <a:pt x="681" y="715"/>
                </a:lnTo>
                <a:lnTo>
                  <a:pt x="674" y="701"/>
                </a:lnTo>
                <a:lnTo>
                  <a:pt x="669" y="677"/>
                </a:lnTo>
                <a:lnTo>
                  <a:pt x="674" y="663"/>
                </a:lnTo>
                <a:lnTo>
                  <a:pt x="681" y="663"/>
                </a:lnTo>
                <a:lnTo>
                  <a:pt x="681" y="653"/>
                </a:lnTo>
                <a:lnTo>
                  <a:pt x="690" y="646"/>
                </a:lnTo>
                <a:lnTo>
                  <a:pt x="681" y="646"/>
                </a:lnTo>
                <a:lnTo>
                  <a:pt x="690" y="637"/>
                </a:lnTo>
                <a:lnTo>
                  <a:pt x="698" y="630"/>
                </a:lnTo>
                <a:lnTo>
                  <a:pt x="707" y="630"/>
                </a:lnTo>
                <a:lnTo>
                  <a:pt x="716" y="630"/>
                </a:lnTo>
                <a:lnTo>
                  <a:pt x="716" y="637"/>
                </a:lnTo>
                <a:lnTo>
                  <a:pt x="733" y="646"/>
                </a:lnTo>
                <a:lnTo>
                  <a:pt x="742" y="646"/>
                </a:lnTo>
                <a:lnTo>
                  <a:pt x="750" y="646"/>
                </a:lnTo>
                <a:lnTo>
                  <a:pt x="759" y="646"/>
                </a:lnTo>
                <a:lnTo>
                  <a:pt x="768" y="646"/>
                </a:lnTo>
                <a:lnTo>
                  <a:pt x="768" y="653"/>
                </a:lnTo>
                <a:lnTo>
                  <a:pt x="768" y="663"/>
                </a:lnTo>
                <a:lnTo>
                  <a:pt x="776" y="672"/>
                </a:lnTo>
                <a:lnTo>
                  <a:pt x="776" y="682"/>
                </a:lnTo>
                <a:lnTo>
                  <a:pt x="785" y="689"/>
                </a:lnTo>
                <a:lnTo>
                  <a:pt x="792" y="689"/>
                </a:lnTo>
                <a:lnTo>
                  <a:pt x="802" y="689"/>
                </a:lnTo>
                <a:lnTo>
                  <a:pt x="811" y="682"/>
                </a:lnTo>
                <a:lnTo>
                  <a:pt x="811" y="663"/>
                </a:lnTo>
                <a:lnTo>
                  <a:pt x="811" y="646"/>
                </a:lnTo>
                <a:lnTo>
                  <a:pt x="811" y="637"/>
                </a:lnTo>
                <a:lnTo>
                  <a:pt x="792" y="630"/>
                </a:lnTo>
                <a:lnTo>
                  <a:pt x="785" y="613"/>
                </a:lnTo>
                <a:lnTo>
                  <a:pt x="776" y="604"/>
                </a:lnTo>
                <a:lnTo>
                  <a:pt x="759" y="594"/>
                </a:lnTo>
                <a:lnTo>
                  <a:pt x="742" y="594"/>
                </a:lnTo>
                <a:lnTo>
                  <a:pt x="733" y="587"/>
                </a:lnTo>
                <a:lnTo>
                  <a:pt x="726" y="578"/>
                </a:lnTo>
                <a:lnTo>
                  <a:pt x="698" y="568"/>
                </a:lnTo>
                <a:lnTo>
                  <a:pt x="690" y="561"/>
                </a:lnTo>
                <a:lnTo>
                  <a:pt x="681" y="551"/>
                </a:lnTo>
                <a:lnTo>
                  <a:pt x="674" y="551"/>
                </a:lnTo>
                <a:lnTo>
                  <a:pt x="655" y="551"/>
                </a:lnTo>
                <a:lnTo>
                  <a:pt x="648" y="544"/>
                </a:lnTo>
                <a:lnTo>
                  <a:pt x="629" y="535"/>
                </a:lnTo>
                <a:lnTo>
                  <a:pt x="619" y="535"/>
                </a:lnTo>
                <a:lnTo>
                  <a:pt x="629" y="525"/>
                </a:lnTo>
                <a:lnTo>
                  <a:pt x="638" y="525"/>
                </a:lnTo>
                <a:lnTo>
                  <a:pt x="648" y="518"/>
                </a:lnTo>
                <a:lnTo>
                  <a:pt x="648" y="499"/>
                </a:lnTo>
                <a:lnTo>
                  <a:pt x="619" y="492"/>
                </a:lnTo>
                <a:lnTo>
                  <a:pt x="612" y="492"/>
                </a:lnTo>
                <a:lnTo>
                  <a:pt x="586" y="492"/>
                </a:lnTo>
                <a:lnTo>
                  <a:pt x="570" y="492"/>
                </a:lnTo>
                <a:lnTo>
                  <a:pt x="553" y="483"/>
                </a:lnTo>
                <a:lnTo>
                  <a:pt x="544" y="466"/>
                </a:lnTo>
                <a:lnTo>
                  <a:pt x="534" y="457"/>
                </a:lnTo>
                <a:lnTo>
                  <a:pt x="518" y="440"/>
                </a:lnTo>
                <a:lnTo>
                  <a:pt x="508" y="424"/>
                </a:lnTo>
                <a:lnTo>
                  <a:pt x="492" y="405"/>
                </a:lnTo>
                <a:lnTo>
                  <a:pt x="492" y="388"/>
                </a:lnTo>
                <a:lnTo>
                  <a:pt x="501" y="379"/>
                </a:lnTo>
                <a:lnTo>
                  <a:pt x="492" y="362"/>
                </a:lnTo>
                <a:lnTo>
                  <a:pt x="482" y="346"/>
                </a:lnTo>
                <a:lnTo>
                  <a:pt x="482" y="336"/>
                </a:lnTo>
                <a:lnTo>
                  <a:pt x="475" y="327"/>
                </a:lnTo>
                <a:lnTo>
                  <a:pt x="475" y="310"/>
                </a:lnTo>
                <a:lnTo>
                  <a:pt x="466" y="310"/>
                </a:lnTo>
                <a:lnTo>
                  <a:pt x="449" y="303"/>
                </a:lnTo>
                <a:lnTo>
                  <a:pt x="430" y="293"/>
                </a:lnTo>
                <a:lnTo>
                  <a:pt x="423" y="293"/>
                </a:lnTo>
                <a:lnTo>
                  <a:pt x="404" y="284"/>
                </a:lnTo>
                <a:lnTo>
                  <a:pt x="404" y="277"/>
                </a:lnTo>
                <a:lnTo>
                  <a:pt x="397" y="267"/>
                </a:lnTo>
                <a:lnTo>
                  <a:pt x="397" y="258"/>
                </a:lnTo>
                <a:lnTo>
                  <a:pt x="388" y="241"/>
                </a:lnTo>
                <a:lnTo>
                  <a:pt x="397" y="234"/>
                </a:lnTo>
                <a:lnTo>
                  <a:pt x="397" y="225"/>
                </a:lnTo>
                <a:lnTo>
                  <a:pt x="397" y="215"/>
                </a:lnTo>
                <a:lnTo>
                  <a:pt x="404" y="208"/>
                </a:lnTo>
                <a:lnTo>
                  <a:pt x="414" y="199"/>
                </a:lnTo>
                <a:lnTo>
                  <a:pt x="414" y="189"/>
                </a:lnTo>
                <a:lnTo>
                  <a:pt x="404" y="189"/>
                </a:lnTo>
                <a:lnTo>
                  <a:pt x="397" y="182"/>
                </a:lnTo>
                <a:lnTo>
                  <a:pt x="397" y="173"/>
                </a:lnTo>
                <a:lnTo>
                  <a:pt x="388" y="173"/>
                </a:lnTo>
                <a:lnTo>
                  <a:pt x="397" y="163"/>
                </a:lnTo>
                <a:lnTo>
                  <a:pt x="404" y="163"/>
                </a:lnTo>
                <a:lnTo>
                  <a:pt x="404" y="147"/>
                </a:lnTo>
                <a:lnTo>
                  <a:pt x="423" y="147"/>
                </a:lnTo>
                <a:lnTo>
                  <a:pt x="430" y="147"/>
                </a:lnTo>
                <a:lnTo>
                  <a:pt x="440" y="147"/>
                </a:lnTo>
                <a:lnTo>
                  <a:pt x="449" y="147"/>
                </a:lnTo>
                <a:lnTo>
                  <a:pt x="456" y="140"/>
                </a:lnTo>
                <a:lnTo>
                  <a:pt x="466" y="140"/>
                </a:lnTo>
                <a:lnTo>
                  <a:pt x="466" y="130"/>
                </a:lnTo>
                <a:lnTo>
                  <a:pt x="475" y="130"/>
                </a:lnTo>
                <a:lnTo>
                  <a:pt x="482" y="130"/>
                </a:lnTo>
                <a:lnTo>
                  <a:pt x="482" y="140"/>
                </a:lnTo>
                <a:lnTo>
                  <a:pt x="492" y="147"/>
                </a:lnTo>
                <a:lnTo>
                  <a:pt x="492" y="130"/>
                </a:lnTo>
                <a:lnTo>
                  <a:pt x="501" y="130"/>
                </a:lnTo>
                <a:lnTo>
                  <a:pt x="508" y="121"/>
                </a:lnTo>
                <a:lnTo>
                  <a:pt x="501" y="114"/>
                </a:lnTo>
                <a:lnTo>
                  <a:pt x="492" y="104"/>
                </a:lnTo>
                <a:lnTo>
                  <a:pt x="508" y="95"/>
                </a:lnTo>
                <a:lnTo>
                  <a:pt x="508" y="88"/>
                </a:lnTo>
                <a:lnTo>
                  <a:pt x="501" y="78"/>
                </a:lnTo>
                <a:lnTo>
                  <a:pt x="501" y="71"/>
                </a:lnTo>
                <a:lnTo>
                  <a:pt x="501" y="62"/>
                </a:lnTo>
                <a:lnTo>
                  <a:pt x="492" y="62"/>
                </a:lnTo>
                <a:lnTo>
                  <a:pt x="482" y="52"/>
                </a:lnTo>
                <a:lnTo>
                  <a:pt x="466" y="52"/>
                </a:lnTo>
                <a:lnTo>
                  <a:pt x="456" y="52"/>
                </a:lnTo>
                <a:lnTo>
                  <a:pt x="449" y="52"/>
                </a:lnTo>
                <a:lnTo>
                  <a:pt x="440" y="52"/>
                </a:lnTo>
                <a:lnTo>
                  <a:pt x="430" y="45"/>
                </a:lnTo>
                <a:lnTo>
                  <a:pt x="423" y="35"/>
                </a:lnTo>
                <a:lnTo>
                  <a:pt x="423" y="26"/>
                </a:lnTo>
                <a:lnTo>
                  <a:pt x="414" y="19"/>
                </a:lnTo>
                <a:lnTo>
                  <a:pt x="404" y="9"/>
                </a:lnTo>
                <a:lnTo>
                  <a:pt x="388" y="9"/>
                </a:lnTo>
                <a:lnTo>
                  <a:pt x="378" y="9"/>
                </a:lnTo>
                <a:lnTo>
                  <a:pt x="371" y="9"/>
                </a:lnTo>
                <a:lnTo>
                  <a:pt x="362" y="9"/>
                </a:lnTo>
                <a:lnTo>
                  <a:pt x="352" y="0"/>
                </a:lnTo>
                <a:lnTo>
                  <a:pt x="345" y="0"/>
                </a:lnTo>
                <a:lnTo>
                  <a:pt x="345" y="9"/>
                </a:lnTo>
                <a:lnTo>
                  <a:pt x="328" y="19"/>
                </a:lnTo>
                <a:lnTo>
                  <a:pt x="319" y="19"/>
                </a:lnTo>
                <a:lnTo>
                  <a:pt x="310" y="19"/>
                </a:lnTo>
                <a:lnTo>
                  <a:pt x="310" y="9"/>
                </a:lnTo>
                <a:lnTo>
                  <a:pt x="310" y="0"/>
                </a:lnTo>
                <a:lnTo>
                  <a:pt x="302" y="0"/>
                </a:lnTo>
                <a:lnTo>
                  <a:pt x="293" y="0"/>
                </a:lnTo>
                <a:lnTo>
                  <a:pt x="293" y="9"/>
                </a:lnTo>
                <a:lnTo>
                  <a:pt x="293" y="19"/>
                </a:lnTo>
                <a:lnTo>
                  <a:pt x="293" y="26"/>
                </a:lnTo>
                <a:lnTo>
                  <a:pt x="284" y="26"/>
                </a:lnTo>
                <a:lnTo>
                  <a:pt x="276" y="19"/>
                </a:lnTo>
                <a:lnTo>
                  <a:pt x="267" y="26"/>
                </a:lnTo>
                <a:lnTo>
                  <a:pt x="258" y="35"/>
                </a:lnTo>
                <a:lnTo>
                  <a:pt x="267" y="45"/>
                </a:lnTo>
                <a:lnTo>
                  <a:pt x="258" y="52"/>
                </a:lnTo>
                <a:lnTo>
                  <a:pt x="250" y="45"/>
                </a:lnTo>
                <a:lnTo>
                  <a:pt x="241" y="45"/>
                </a:lnTo>
                <a:lnTo>
                  <a:pt x="231" y="45"/>
                </a:lnTo>
                <a:lnTo>
                  <a:pt x="224" y="45"/>
                </a:lnTo>
                <a:lnTo>
                  <a:pt x="224" y="35"/>
                </a:lnTo>
                <a:lnTo>
                  <a:pt x="215" y="26"/>
                </a:lnTo>
                <a:lnTo>
                  <a:pt x="205" y="26"/>
                </a:lnTo>
                <a:lnTo>
                  <a:pt x="205" y="35"/>
                </a:lnTo>
                <a:lnTo>
                  <a:pt x="205" y="52"/>
                </a:lnTo>
                <a:lnTo>
                  <a:pt x="198" y="52"/>
                </a:lnTo>
                <a:lnTo>
                  <a:pt x="189" y="62"/>
                </a:lnTo>
                <a:lnTo>
                  <a:pt x="179" y="71"/>
                </a:lnTo>
                <a:lnTo>
                  <a:pt x="179" y="78"/>
                </a:lnTo>
                <a:lnTo>
                  <a:pt x="172" y="71"/>
                </a:lnTo>
                <a:lnTo>
                  <a:pt x="163" y="62"/>
                </a:lnTo>
                <a:lnTo>
                  <a:pt x="156" y="52"/>
                </a:lnTo>
                <a:lnTo>
                  <a:pt x="156" y="45"/>
                </a:lnTo>
                <a:lnTo>
                  <a:pt x="156" y="35"/>
                </a:lnTo>
                <a:lnTo>
                  <a:pt x="146" y="26"/>
                </a:lnTo>
                <a:lnTo>
                  <a:pt x="137" y="26"/>
                </a:lnTo>
                <a:lnTo>
                  <a:pt x="127" y="35"/>
                </a:lnTo>
                <a:lnTo>
                  <a:pt x="127" y="45"/>
                </a:lnTo>
                <a:lnTo>
                  <a:pt x="120" y="62"/>
                </a:lnTo>
                <a:lnTo>
                  <a:pt x="111" y="62"/>
                </a:lnTo>
                <a:lnTo>
                  <a:pt x="94" y="62"/>
                </a:lnTo>
                <a:lnTo>
                  <a:pt x="85" y="52"/>
                </a:lnTo>
                <a:lnTo>
                  <a:pt x="52" y="62"/>
                </a:lnTo>
                <a:lnTo>
                  <a:pt x="42" y="62"/>
                </a:lnTo>
                <a:lnTo>
                  <a:pt x="42" y="71"/>
                </a:lnTo>
                <a:lnTo>
                  <a:pt x="33" y="71"/>
                </a:lnTo>
                <a:lnTo>
                  <a:pt x="33" y="78"/>
                </a:lnTo>
                <a:lnTo>
                  <a:pt x="42" y="88"/>
                </a:lnTo>
                <a:lnTo>
                  <a:pt x="42" y="95"/>
                </a:lnTo>
                <a:lnTo>
                  <a:pt x="52" y="104"/>
                </a:lnTo>
                <a:lnTo>
                  <a:pt x="42" y="114"/>
                </a:lnTo>
                <a:lnTo>
                  <a:pt x="33" y="121"/>
                </a:lnTo>
                <a:lnTo>
                  <a:pt x="26" y="130"/>
                </a:lnTo>
                <a:lnTo>
                  <a:pt x="16" y="130"/>
                </a:lnTo>
                <a:lnTo>
                  <a:pt x="7" y="130"/>
                </a:lnTo>
                <a:lnTo>
                  <a:pt x="0" y="130"/>
                </a:lnTo>
                <a:lnTo>
                  <a:pt x="0" y="140"/>
                </a:lnTo>
                <a:lnTo>
                  <a:pt x="7" y="147"/>
                </a:lnTo>
                <a:lnTo>
                  <a:pt x="16" y="147"/>
                </a:lnTo>
                <a:lnTo>
                  <a:pt x="26" y="156"/>
                </a:lnTo>
                <a:lnTo>
                  <a:pt x="26" y="163"/>
                </a:lnTo>
                <a:lnTo>
                  <a:pt x="26" y="173"/>
                </a:lnTo>
                <a:lnTo>
                  <a:pt x="16" y="182"/>
                </a:lnTo>
                <a:lnTo>
                  <a:pt x="16" y="189"/>
                </a:lnTo>
                <a:lnTo>
                  <a:pt x="16" y="208"/>
                </a:lnTo>
                <a:lnTo>
                  <a:pt x="16" y="215"/>
                </a:lnTo>
                <a:lnTo>
                  <a:pt x="26" y="234"/>
                </a:lnTo>
                <a:lnTo>
                  <a:pt x="33" y="234"/>
                </a:lnTo>
                <a:lnTo>
                  <a:pt x="52" y="234"/>
                </a:lnTo>
                <a:lnTo>
                  <a:pt x="59" y="241"/>
                </a:lnTo>
                <a:lnTo>
                  <a:pt x="52" y="251"/>
                </a:lnTo>
                <a:lnTo>
                  <a:pt x="52" y="258"/>
                </a:lnTo>
                <a:lnTo>
                  <a:pt x="42" y="267"/>
                </a:lnTo>
                <a:lnTo>
                  <a:pt x="33" y="27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7" name="Freeform 522">
            <a:extLst>
              <a:ext uri="{FF2B5EF4-FFF2-40B4-BE49-F238E27FC236}">
                <a16:creationId xmlns:a16="http://schemas.microsoft.com/office/drawing/2014/main" id="{8CA0A995-BC89-4245-A7D8-688C6B110808}"/>
              </a:ext>
            </a:extLst>
          </p:cNvPr>
          <p:cNvSpPr>
            <a:spLocks/>
          </p:cNvSpPr>
          <p:nvPr/>
        </p:nvSpPr>
        <p:spPr bwMode="auto">
          <a:xfrm>
            <a:off x="5553829" y="3847972"/>
            <a:ext cx="275198" cy="145169"/>
          </a:xfrm>
          <a:custGeom>
            <a:avLst/>
            <a:gdLst>
              <a:gd name="T0" fmla="*/ 42 w 309"/>
              <a:gd name="T1" fmla="*/ 128 h 163"/>
              <a:gd name="T2" fmla="*/ 52 w 309"/>
              <a:gd name="T3" fmla="*/ 121 h 163"/>
              <a:gd name="T4" fmla="*/ 42 w 309"/>
              <a:gd name="T5" fmla="*/ 104 h 163"/>
              <a:gd name="T6" fmla="*/ 59 w 309"/>
              <a:gd name="T7" fmla="*/ 104 h 163"/>
              <a:gd name="T8" fmla="*/ 52 w 309"/>
              <a:gd name="T9" fmla="*/ 78 h 163"/>
              <a:gd name="T10" fmla="*/ 42 w 309"/>
              <a:gd name="T11" fmla="*/ 85 h 163"/>
              <a:gd name="T12" fmla="*/ 26 w 309"/>
              <a:gd name="T13" fmla="*/ 104 h 163"/>
              <a:gd name="T14" fmla="*/ 0 w 309"/>
              <a:gd name="T15" fmla="*/ 95 h 163"/>
              <a:gd name="T16" fmla="*/ 26 w 309"/>
              <a:gd name="T17" fmla="*/ 59 h 163"/>
              <a:gd name="T18" fmla="*/ 33 w 309"/>
              <a:gd name="T19" fmla="*/ 43 h 163"/>
              <a:gd name="T20" fmla="*/ 68 w 309"/>
              <a:gd name="T21" fmla="*/ 33 h 163"/>
              <a:gd name="T22" fmla="*/ 75 w 309"/>
              <a:gd name="T23" fmla="*/ 10 h 163"/>
              <a:gd name="T24" fmla="*/ 94 w 309"/>
              <a:gd name="T25" fmla="*/ 10 h 163"/>
              <a:gd name="T26" fmla="*/ 111 w 309"/>
              <a:gd name="T27" fmla="*/ 0 h 163"/>
              <a:gd name="T28" fmla="*/ 120 w 309"/>
              <a:gd name="T29" fmla="*/ 0 h 163"/>
              <a:gd name="T30" fmla="*/ 127 w 309"/>
              <a:gd name="T31" fmla="*/ 0 h 163"/>
              <a:gd name="T32" fmla="*/ 156 w 309"/>
              <a:gd name="T33" fmla="*/ 10 h 163"/>
              <a:gd name="T34" fmla="*/ 172 w 309"/>
              <a:gd name="T35" fmla="*/ 10 h 163"/>
              <a:gd name="T36" fmla="*/ 189 w 309"/>
              <a:gd name="T37" fmla="*/ 10 h 163"/>
              <a:gd name="T38" fmla="*/ 215 w 309"/>
              <a:gd name="T39" fmla="*/ 10 h 163"/>
              <a:gd name="T40" fmla="*/ 224 w 309"/>
              <a:gd name="T41" fmla="*/ 17 h 163"/>
              <a:gd name="T42" fmla="*/ 231 w 309"/>
              <a:gd name="T43" fmla="*/ 26 h 163"/>
              <a:gd name="T44" fmla="*/ 250 w 309"/>
              <a:gd name="T45" fmla="*/ 43 h 163"/>
              <a:gd name="T46" fmla="*/ 241 w 309"/>
              <a:gd name="T47" fmla="*/ 59 h 163"/>
              <a:gd name="T48" fmla="*/ 250 w 309"/>
              <a:gd name="T49" fmla="*/ 69 h 163"/>
              <a:gd name="T50" fmla="*/ 267 w 309"/>
              <a:gd name="T51" fmla="*/ 78 h 163"/>
              <a:gd name="T52" fmla="*/ 309 w 309"/>
              <a:gd name="T53" fmla="*/ 85 h 163"/>
              <a:gd name="T54" fmla="*/ 302 w 309"/>
              <a:gd name="T55" fmla="*/ 95 h 163"/>
              <a:gd name="T56" fmla="*/ 302 w 309"/>
              <a:gd name="T57" fmla="*/ 111 h 163"/>
              <a:gd name="T58" fmla="*/ 283 w 309"/>
              <a:gd name="T59" fmla="*/ 104 h 163"/>
              <a:gd name="T60" fmla="*/ 267 w 309"/>
              <a:gd name="T61" fmla="*/ 121 h 163"/>
              <a:gd name="T62" fmla="*/ 267 w 309"/>
              <a:gd name="T63" fmla="*/ 137 h 163"/>
              <a:gd name="T64" fmla="*/ 250 w 309"/>
              <a:gd name="T65" fmla="*/ 128 h 163"/>
              <a:gd name="T66" fmla="*/ 231 w 309"/>
              <a:gd name="T67" fmla="*/ 128 h 163"/>
              <a:gd name="T68" fmla="*/ 224 w 309"/>
              <a:gd name="T69" fmla="*/ 111 h 163"/>
              <a:gd name="T70" fmla="*/ 215 w 309"/>
              <a:gd name="T71" fmla="*/ 121 h 163"/>
              <a:gd name="T72" fmla="*/ 205 w 309"/>
              <a:gd name="T73" fmla="*/ 137 h 163"/>
              <a:gd name="T74" fmla="*/ 189 w 309"/>
              <a:gd name="T75" fmla="*/ 154 h 163"/>
              <a:gd name="T76" fmla="*/ 179 w 309"/>
              <a:gd name="T77" fmla="*/ 154 h 163"/>
              <a:gd name="T78" fmla="*/ 163 w 309"/>
              <a:gd name="T79" fmla="*/ 137 h 163"/>
              <a:gd name="T80" fmla="*/ 163 w 309"/>
              <a:gd name="T81" fmla="*/ 121 h 163"/>
              <a:gd name="T82" fmla="*/ 146 w 309"/>
              <a:gd name="T83" fmla="*/ 111 h 163"/>
              <a:gd name="T84" fmla="*/ 137 w 309"/>
              <a:gd name="T85" fmla="*/ 128 h 163"/>
              <a:gd name="T86" fmla="*/ 120 w 309"/>
              <a:gd name="T87" fmla="*/ 147 h 163"/>
              <a:gd name="T88" fmla="*/ 94 w 309"/>
              <a:gd name="T89" fmla="*/ 137 h 163"/>
              <a:gd name="T90" fmla="*/ 52 w 309"/>
              <a:gd name="T91" fmla="*/ 13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9" h="163">
                <a:moveTo>
                  <a:pt x="52" y="137"/>
                </a:moveTo>
                <a:lnTo>
                  <a:pt x="42" y="128"/>
                </a:lnTo>
                <a:lnTo>
                  <a:pt x="42" y="121"/>
                </a:lnTo>
                <a:lnTo>
                  <a:pt x="52" y="121"/>
                </a:lnTo>
                <a:lnTo>
                  <a:pt x="42" y="111"/>
                </a:lnTo>
                <a:lnTo>
                  <a:pt x="42" y="104"/>
                </a:lnTo>
                <a:lnTo>
                  <a:pt x="52" y="104"/>
                </a:lnTo>
                <a:lnTo>
                  <a:pt x="59" y="104"/>
                </a:lnTo>
                <a:lnTo>
                  <a:pt x="59" y="95"/>
                </a:lnTo>
                <a:lnTo>
                  <a:pt x="52" y="78"/>
                </a:lnTo>
                <a:lnTo>
                  <a:pt x="42" y="78"/>
                </a:lnTo>
                <a:lnTo>
                  <a:pt x="42" y="85"/>
                </a:lnTo>
                <a:lnTo>
                  <a:pt x="33" y="85"/>
                </a:lnTo>
                <a:lnTo>
                  <a:pt x="26" y="104"/>
                </a:lnTo>
                <a:lnTo>
                  <a:pt x="7" y="111"/>
                </a:lnTo>
                <a:lnTo>
                  <a:pt x="0" y="95"/>
                </a:lnTo>
                <a:lnTo>
                  <a:pt x="7" y="78"/>
                </a:lnTo>
                <a:lnTo>
                  <a:pt x="26" y="59"/>
                </a:lnTo>
                <a:lnTo>
                  <a:pt x="26" y="52"/>
                </a:lnTo>
                <a:lnTo>
                  <a:pt x="33" y="43"/>
                </a:lnTo>
                <a:lnTo>
                  <a:pt x="52" y="43"/>
                </a:lnTo>
                <a:lnTo>
                  <a:pt x="68" y="33"/>
                </a:lnTo>
                <a:lnTo>
                  <a:pt x="75" y="17"/>
                </a:lnTo>
                <a:lnTo>
                  <a:pt x="75" y="10"/>
                </a:lnTo>
                <a:lnTo>
                  <a:pt x="85" y="0"/>
                </a:lnTo>
                <a:lnTo>
                  <a:pt x="94" y="10"/>
                </a:lnTo>
                <a:lnTo>
                  <a:pt x="104" y="17"/>
                </a:lnTo>
                <a:lnTo>
                  <a:pt x="111" y="0"/>
                </a:lnTo>
                <a:lnTo>
                  <a:pt x="120" y="10"/>
                </a:lnTo>
                <a:lnTo>
                  <a:pt x="120" y="0"/>
                </a:lnTo>
                <a:lnTo>
                  <a:pt x="127" y="10"/>
                </a:lnTo>
                <a:lnTo>
                  <a:pt x="127" y="0"/>
                </a:lnTo>
                <a:lnTo>
                  <a:pt x="146" y="10"/>
                </a:lnTo>
                <a:lnTo>
                  <a:pt x="156" y="10"/>
                </a:lnTo>
                <a:lnTo>
                  <a:pt x="163" y="10"/>
                </a:lnTo>
                <a:lnTo>
                  <a:pt x="172" y="10"/>
                </a:lnTo>
                <a:lnTo>
                  <a:pt x="179" y="10"/>
                </a:lnTo>
                <a:lnTo>
                  <a:pt x="189" y="10"/>
                </a:lnTo>
                <a:lnTo>
                  <a:pt x="198" y="10"/>
                </a:lnTo>
                <a:lnTo>
                  <a:pt x="215" y="10"/>
                </a:lnTo>
                <a:lnTo>
                  <a:pt x="215" y="17"/>
                </a:lnTo>
                <a:lnTo>
                  <a:pt x="224" y="17"/>
                </a:lnTo>
                <a:lnTo>
                  <a:pt x="231" y="17"/>
                </a:lnTo>
                <a:lnTo>
                  <a:pt x="231" y="26"/>
                </a:lnTo>
                <a:lnTo>
                  <a:pt x="250" y="33"/>
                </a:lnTo>
                <a:lnTo>
                  <a:pt x="250" y="43"/>
                </a:lnTo>
                <a:lnTo>
                  <a:pt x="241" y="52"/>
                </a:lnTo>
                <a:lnTo>
                  <a:pt x="241" y="59"/>
                </a:lnTo>
                <a:lnTo>
                  <a:pt x="250" y="59"/>
                </a:lnTo>
                <a:lnTo>
                  <a:pt x="250" y="69"/>
                </a:lnTo>
                <a:lnTo>
                  <a:pt x="257" y="69"/>
                </a:lnTo>
                <a:lnTo>
                  <a:pt x="267" y="78"/>
                </a:lnTo>
                <a:lnTo>
                  <a:pt x="276" y="85"/>
                </a:lnTo>
                <a:lnTo>
                  <a:pt x="309" y="85"/>
                </a:lnTo>
                <a:lnTo>
                  <a:pt x="302" y="85"/>
                </a:lnTo>
                <a:lnTo>
                  <a:pt x="302" y="95"/>
                </a:lnTo>
                <a:lnTo>
                  <a:pt x="302" y="104"/>
                </a:lnTo>
                <a:lnTo>
                  <a:pt x="302" y="111"/>
                </a:lnTo>
                <a:lnTo>
                  <a:pt x="293" y="111"/>
                </a:lnTo>
                <a:lnTo>
                  <a:pt x="283" y="104"/>
                </a:lnTo>
                <a:lnTo>
                  <a:pt x="276" y="111"/>
                </a:lnTo>
                <a:lnTo>
                  <a:pt x="267" y="121"/>
                </a:lnTo>
                <a:lnTo>
                  <a:pt x="276" y="128"/>
                </a:lnTo>
                <a:lnTo>
                  <a:pt x="267" y="137"/>
                </a:lnTo>
                <a:lnTo>
                  <a:pt x="257" y="128"/>
                </a:lnTo>
                <a:lnTo>
                  <a:pt x="250" y="128"/>
                </a:lnTo>
                <a:lnTo>
                  <a:pt x="241" y="128"/>
                </a:lnTo>
                <a:lnTo>
                  <a:pt x="231" y="128"/>
                </a:lnTo>
                <a:lnTo>
                  <a:pt x="231" y="121"/>
                </a:lnTo>
                <a:lnTo>
                  <a:pt x="224" y="111"/>
                </a:lnTo>
                <a:lnTo>
                  <a:pt x="215" y="111"/>
                </a:lnTo>
                <a:lnTo>
                  <a:pt x="215" y="121"/>
                </a:lnTo>
                <a:lnTo>
                  <a:pt x="215" y="137"/>
                </a:lnTo>
                <a:lnTo>
                  <a:pt x="205" y="137"/>
                </a:lnTo>
                <a:lnTo>
                  <a:pt x="198" y="147"/>
                </a:lnTo>
                <a:lnTo>
                  <a:pt x="189" y="154"/>
                </a:lnTo>
                <a:lnTo>
                  <a:pt x="189" y="163"/>
                </a:lnTo>
                <a:lnTo>
                  <a:pt x="179" y="154"/>
                </a:lnTo>
                <a:lnTo>
                  <a:pt x="172" y="147"/>
                </a:lnTo>
                <a:lnTo>
                  <a:pt x="163" y="137"/>
                </a:lnTo>
                <a:lnTo>
                  <a:pt x="163" y="128"/>
                </a:lnTo>
                <a:lnTo>
                  <a:pt x="163" y="121"/>
                </a:lnTo>
                <a:lnTo>
                  <a:pt x="156" y="111"/>
                </a:lnTo>
                <a:lnTo>
                  <a:pt x="146" y="111"/>
                </a:lnTo>
                <a:lnTo>
                  <a:pt x="137" y="121"/>
                </a:lnTo>
                <a:lnTo>
                  <a:pt x="137" y="128"/>
                </a:lnTo>
                <a:lnTo>
                  <a:pt x="127" y="147"/>
                </a:lnTo>
                <a:lnTo>
                  <a:pt x="120" y="147"/>
                </a:lnTo>
                <a:lnTo>
                  <a:pt x="104" y="147"/>
                </a:lnTo>
                <a:lnTo>
                  <a:pt x="94" y="137"/>
                </a:lnTo>
                <a:lnTo>
                  <a:pt x="59" y="147"/>
                </a:lnTo>
                <a:lnTo>
                  <a:pt x="52" y="13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8" name="Freeform 523">
            <a:extLst>
              <a:ext uri="{FF2B5EF4-FFF2-40B4-BE49-F238E27FC236}">
                <a16:creationId xmlns:a16="http://schemas.microsoft.com/office/drawing/2014/main" id="{814F74A1-AB3F-4049-8B6A-0ED499ADB6A3}"/>
              </a:ext>
            </a:extLst>
          </p:cNvPr>
          <p:cNvSpPr>
            <a:spLocks/>
          </p:cNvSpPr>
          <p:nvPr/>
        </p:nvSpPr>
        <p:spPr bwMode="auto">
          <a:xfrm>
            <a:off x="5768469" y="3784736"/>
            <a:ext cx="444412" cy="206620"/>
          </a:xfrm>
          <a:custGeom>
            <a:avLst/>
            <a:gdLst>
              <a:gd name="T0" fmla="*/ 433 w 499"/>
              <a:gd name="T1" fmla="*/ 206 h 232"/>
              <a:gd name="T2" fmla="*/ 423 w 499"/>
              <a:gd name="T3" fmla="*/ 206 h 232"/>
              <a:gd name="T4" fmla="*/ 397 w 499"/>
              <a:gd name="T5" fmla="*/ 206 h 232"/>
              <a:gd name="T6" fmla="*/ 371 w 499"/>
              <a:gd name="T7" fmla="*/ 206 h 232"/>
              <a:gd name="T8" fmla="*/ 355 w 499"/>
              <a:gd name="T9" fmla="*/ 225 h 232"/>
              <a:gd name="T10" fmla="*/ 329 w 499"/>
              <a:gd name="T11" fmla="*/ 232 h 232"/>
              <a:gd name="T12" fmla="*/ 303 w 499"/>
              <a:gd name="T13" fmla="*/ 225 h 232"/>
              <a:gd name="T14" fmla="*/ 284 w 499"/>
              <a:gd name="T15" fmla="*/ 225 h 232"/>
              <a:gd name="T16" fmla="*/ 251 w 499"/>
              <a:gd name="T17" fmla="*/ 206 h 232"/>
              <a:gd name="T18" fmla="*/ 215 w 499"/>
              <a:gd name="T19" fmla="*/ 206 h 232"/>
              <a:gd name="T20" fmla="*/ 189 w 499"/>
              <a:gd name="T21" fmla="*/ 189 h 232"/>
              <a:gd name="T22" fmla="*/ 173 w 499"/>
              <a:gd name="T23" fmla="*/ 166 h 232"/>
              <a:gd name="T24" fmla="*/ 137 w 499"/>
              <a:gd name="T25" fmla="*/ 166 h 232"/>
              <a:gd name="T26" fmla="*/ 111 w 499"/>
              <a:gd name="T27" fmla="*/ 156 h 232"/>
              <a:gd name="T28" fmla="*/ 85 w 499"/>
              <a:gd name="T29" fmla="*/ 173 h 232"/>
              <a:gd name="T30" fmla="*/ 78 w 499"/>
              <a:gd name="T31" fmla="*/ 156 h 232"/>
              <a:gd name="T32" fmla="*/ 26 w 499"/>
              <a:gd name="T33" fmla="*/ 147 h 232"/>
              <a:gd name="T34" fmla="*/ 7 w 499"/>
              <a:gd name="T35" fmla="*/ 130 h 232"/>
              <a:gd name="T36" fmla="*/ 7 w 499"/>
              <a:gd name="T37" fmla="*/ 114 h 232"/>
              <a:gd name="T38" fmla="*/ 26 w 499"/>
              <a:gd name="T39" fmla="*/ 95 h 232"/>
              <a:gd name="T40" fmla="*/ 52 w 499"/>
              <a:gd name="T41" fmla="*/ 114 h 232"/>
              <a:gd name="T42" fmla="*/ 78 w 499"/>
              <a:gd name="T43" fmla="*/ 114 h 232"/>
              <a:gd name="T44" fmla="*/ 102 w 499"/>
              <a:gd name="T45" fmla="*/ 114 h 232"/>
              <a:gd name="T46" fmla="*/ 130 w 499"/>
              <a:gd name="T47" fmla="*/ 104 h 232"/>
              <a:gd name="T48" fmla="*/ 156 w 499"/>
              <a:gd name="T49" fmla="*/ 114 h 232"/>
              <a:gd name="T50" fmla="*/ 189 w 499"/>
              <a:gd name="T51" fmla="*/ 104 h 232"/>
              <a:gd name="T52" fmla="*/ 206 w 499"/>
              <a:gd name="T53" fmla="*/ 104 h 232"/>
              <a:gd name="T54" fmla="*/ 232 w 499"/>
              <a:gd name="T55" fmla="*/ 121 h 232"/>
              <a:gd name="T56" fmla="*/ 241 w 499"/>
              <a:gd name="T57" fmla="*/ 130 h 232"/>
              <a:gd name="T58" fmla="*/ 251 w 499"/>
              <a:gd name="T59" fmla="*/ 114 h 232"/>
              <a:gd name="T60" fmla="*/ 241 w 499"/>
              <a:gd name="T61" fmla="*/ 88 h 232"/>
              <a:gd name="T62" fmla="*/ 232 w 499"/>
              <a:gd name="T63" fmla="*/ 52 h 232"/>
              <a:gd name="T64" fmla="*/ 274 w 499"/>
              <a:gd name="T65" fmla="*/ 36 h 232"/>
              <a:gd name="T66" fmla="*/ 293 w 499"/>
              <a:gd name="T67" fmla="*/ 26 h 232"/>
              <a:gd name="T68" fmla="*/ 310 w 499"/>
              <a:gd name="T69" fmla="*/ 19 h 232"/>
              <a:gd name="T70" fmla="*/ 355 w 499"/>
              <a:gd name="T71" fmla="*/ 26 h 232"/>
              <a:gd name="T72" fmla="*/ 362 w 499"/>
              <a:gd name="T73" fmla="*/ 0 h 232"/>
              <a:gd name="T74" fmla="*/ 397 w 499"/>
              <a:gd name="T75" fmla="*/ 0 h 232"/>
              <a:gd name="T76" fmla="*/ 423 w 499"/>
              <a:gd name="T77" fmla="*/ 10 h 232"/>
              <a:gd name="T78" fmla="*/ 456 w 499"/>
              <a:gd name="T79" fmla="*/ 19 h 232"/>
              <a:gd name="T80" fmla="*/ 473 w 499"/>
              <a:gd name="T81" fmla="*/ 36 h 232"/>
              <a:gd name="T82" fmla="*/ 499 w 499"/>
              <a:gd name="T83" fmla="*/ 45 h 232"/>
              <a:gd name="T84" fmla="*/ 492 w 499"/>
              <a:gd name="T85" fmla="*/ 69 h 232"/>
              <a:gd name="T86" fmla="*/ 492 w 499"/>
              <a:gd name="T87" fmla="*/ 114 h 232"/>
              <a:gd name="T88" fmla="*/ 482 w 499"/>
              <a:gd name="T89" fmla="*/ 114 h 232"/>
              <a:gd name="T90" fmla="*/ 466 w 499"/>
              <a:gd name="T91" fmla="*/ 121 h 232"/>
              <a:gd name="T92" fmla="*/ 473 w 499"/>
              <a:gd name="T93" fmla="*/ 147 h 232"/>
              <a:gd name="T94" fmla="*/ 456 w 499"/>
              <a:gd name="T95" fmla="*/ 182 h 232"/>
              <a:gd name="T96" fmla="*/ 440 w 499"/>
              <a:gd name="T97" fmla="*/ 20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99" h="232">
                <a:moveTo>
                  <a:pt x="440" y="199"/>
                </a:moveTo>
                <a:lnTo>
                  <a:pt x="440" y="206"/>
                </a:lnTo>
                <a:lnTo>
                  <a:pt x="433" y="206"/>
                </a:lnTo>
                <a:lnTo>
                  <a:pt x="433" y="216"/>
                </a:lnTo>
                <a:lnTo>
                  <a:pt x="423" y="216"/>
                </a:lnTo>
                <a:lnTo>
                  <a:pt x="423" y="206"/>
                </a:lnTo>
                <a:lnTo>
                  <a:pt x="414" y="206"/>
                </a:lnTo>
                <a:lnTo>
                  <a:pt x="404" y="206"/>
                </a:lnTo>
                <a:lnTo>
                  <a:pt x="397" y="206"/>
                </a:lnTo>
                <a:lnTo>
                  <a:pt x="388" y="206"/>
                </a:lnTo>
                <a:lnTo>
                  <a:pt x="378" y="206"/>
                </a:lnTo>
                <a:lnTo>
                  <a:pt x="371" y="206"/>
                </a:lnTo>
                <a:lnTo>
                  <a:pt x="362" y="206"/>
                </a:lnTo>
                <a:lnTo>
                  <a:pt x="362" y="216"/>
                </a:lnTo>
                <a:lnTo>
                  <a:pt x="355" y="225"/>
                </a:lnTo>
                <a:lnTo>
                  <a:pt x="345" y="225"/>
                </a:lnTo>
                <a:lnTo>
                  <a:pt x="336" y="225"/>
                </a:lnTo>
                <a:lnTo>
                  <a:pt x="329" y="232"/>
                </a:lnTo>
                <a:lnTo>
                  <a:pt x="319" y="232"/>
                </a:lnTo>
                <a:lnTo>
                  <a:pt x="310" y="225"/>
                </a:lnTo>
                <a:lnTo>
                  <a:pt x="303" y="225"/>
                </a:lnTo>
                <a:lnTo>
                  <a:pt x="293" y="225"/>
                </a:lnTo>
                <a:lnTo>
                  <a:pt x="284" y="216"/>
                </a:lnTo>
                <a:lnTo>
                  <a:pt x="284" y="225"/>
                </a:lnTo>
                <a:lnTo>
                  <a:pt x="267" y="216"/>
                </a:lnTo>
                <a:lnTo>
                  <a:pt x="258" y="216"/>
                </a:lnTo>
                <a:lnTo>
                  <a:pt x="251" y="206"/>
                </a:lnTo>
                <a:lnTo>
                  <a:pt x="232" y="206"/>
                </a:lnTo>
                <a:lnTo>
                  <a:pt x="225" y="206"/>
                </a:lnTo>
                <a:lnTo>
                  <a:pt x="215" y="206"/>
                </a:lnTo>
                <a:lnTo>
                  <a:pt x="206" y="206"/>
                </a:lnTo>
                <a:lnTo>
                  <a:pt x="199" y="199"/>
                </a:lnTo>
                <a:lnTo>
                  <a:pt x="189" y="189"/>
                </a:lnTo>
                <a:lnTo>
                  <a:pt x="189" y="182"/>
                </a:lnTo>
                <a:lnTo>
                  <a:pt x="180" y="173"/>
                </a:lnTo>
                <a:lnTo>
                  <a:pt x="173" y="166"/>
                </a:lnTo>
                <a:lnTo>
                  <a:pt x="156" y="166"/>
                </a:lnTo>
                <a:lnTo>
                  <a:pt x="147" y="166"/>
                </a:lnTo>
                <a:lnTo>
                  <a:pt x="137" y="166"/>
                </a:lnTo>
                <a:lnTo>
                  <a:pt x="130" y="166"/>
                </a:lnTo>
                <a:lnTo>
                  <a:pt x="120" y="156"/>
                </a:lnTo>
                <a:lnTo>
                  <a:pt x="111" y="156"/>
                </a:lnTo>
                <a:lnTo>
                  <a:pt x="111" y="166"/>
                </a:lnTo>
                <a:lnTo>
                  <a:pt x="94" y="173"/>
                </a:lnTo>
                <a:lnTo>
                  <a:pt x="85" y="173"/>
                </a:lnTo>
                <a:lnTo>
                  <a:pt x="78" y="173"/>
                </a:lnTo>
                <a:lnTo>
                  <a:pt x="78" y="166"/>
                </a:lnTo>
                <a:lnTo>
                  <a:pt x="78" y="156"/>
                </a:lnTo>
                <a:lnTo>
                  <a:pt x="68" y="156"/>
                </a:lnTo>
                <a:lnTo>
                  <a:pt x="33" y="156"/>
                </a:lnTo>
                <a:lnTo>
                  <a:pt x="26" y="147"/>
                </a:lnTo>
                <a:lnTo>
                  <a:pt x="16" y="140"/>
                </a:lnTo>
                <a:lnTo>
                  <a:pt x="7" y="140"/>
                </a:lnTo>
                <a:lnTo>
                  <a:pt x="7" y="130"/>
                </a:lnTo>
                <a:lnTo>
                  <a:pt x="0" y="130"/>
                </a:lnTo>
                <a:lnTo>
                  <a:pt x="0" y="121"/>
                </a:lnTo>
                <a:lnTo>
                  <a:pt x="7" y="114"/>
                </a:lnTo>
                <a:lnTo>
                  <a:pt x="7" y="104"/>
                </a:lnTo>
                <a:lnTo>
                  <a:pt x="16" y="95"/>
                </a:lnTo>
                <a:lnTo>
                  <a:pt x="26" y="95"/>
                </a:lnTo>
                <a:lnTo>
                  <a:pt x="33" y="104"/>
                </a:lnTo>
                <a:lnTo>
                  <a:pt x="42" y="114"/>
                </a:lnTo>
                <a:lnTo>
                  <a:pt x="52" y="114"/>
                </a:lnTo>
                <a:lnTo>
                  <a:pt x="59" y="121"/>
                </a:lnTo>
                <a:lnTo>
                  <a:pt x="68" y="114"/>
                </a:lnTo>
                <a:lnTo>
                  <a:pt x="78" y="114"/>
                </a:lnTo>
                <a:lnTo>
                  <a:pt x="85" y="95"/>
                </a:lnTo>
                <a:lnTo>
                  <a:pt x="102" y="104"/>
                </a:lnTo>
                <a:lnTo>
                  <a:pt x="102" y="114"/>
                </a:lnTo>
                <a:lnTo>
                  <a:pt x="111" y="114"/>
                </a:lnTo>
                <a:lnTo>
                  <a:pt x="120" y="114"/>
                </a:lnTo>
                <a:lnTo>
                  <a:pt x="130" y="104"/>
                </a:lnTo>
                <a:lnTo>
                  <a:pt x="137" y="114"/>
                </a:lnTo>
                <a:lnTo>
                  <a:pt x="147" y="114"/>
                </a:lnTo>
                <a:lnTo>
                  <a:pt x="156" y="114"/>
                </a:lnTo>
                <a:lnTo>
                  <a:pt x="163" y="104"/>
                </a:lnTo>
                <a:lnTo>
                  <a:pt x="173" y="104"/>
                </a:lnTo>
                <a:lnTo>
                  <a:pt x="189" y="104"/>
                </a:lnTo>
                <a:lnTo>
                  <a:pt x="199" y="104"/>
                </a:lnTo>
                <a:lnTo>
                  <a:pt x="206" y="114"/>
                </a:lnTo>
                <a:lnTo>
                  <a:pt x="206" y="104"/>
                </a:lnTo>
                <a:lnTo>
                  <a:pt x="215" y="104"/>
                </a:lnTo>
                <a:lnTo>
                  <a:pt x="232" y="114"/>
                </a:lnTo>
                <a:lnTo>
                  <a:pt x="232" y="121"/>
                </a:lnTo>
                <a:lnTo>
                  <a:pt x="232" y="130"/>
                </a:lnTo>
                <a:lnTo>
                  <a:pt x="241" y="140"/>
                </a:lnTo>
                <a:lnTo>
                  <a:pt x="241" y="130"/>
                </a:lnTo>
                <a:lnTo>
                  <a:pt x="251" y="130"/>
                </a:lnTo>
                <a:lnTo>
                  <a:pt x="251" y="121"/>
                </a:lnTo>
                <a:lnTo>
                  <a:pt x="251" y="114"/>
                </a:lnTo>
                <a:lnTo>
                  <a:pt x="241" y="104"/>
                </a:lnTo>
                <a:lnTo>
                  <a:pt x="241" y="95"/>
                </a:lnTo>
                <a:lnTo>
                  <a:pt x="241" y="88"/>
                </a:lnTo>
                <a:lnTo>
                  <a:pt x="232" y="78"/>
                </a:lnTo>
                <a:lnTo>
                  <a:pt x="232" y="69"/>
                </a:lnTo>
                <a:lnTo>
                  <a:pt x="232" y="52"/>
                </a:lnTo>
                <a:lnTo>
                  <a:pt x="258" y="52"/>
                </a:lnTo>
                <a:lnTo>
                  <a:pt x="267" y="45"/>
                </a:lnTo>
                <a:lnTo>
                  <a:pt x="274" y="36"/>
                </a:lnTo>
                <a:lnTo>
                  <a:pt x="274" y="26"/>
                </a:lnTo>
                <a:lnTo>
                  <a:pt x="284" y="26"/>
                </a:lnTo>
                <a:lnTo>
                  <a:pt x="293" y="26"/>
                </a:lnTo>
                <a:lnTo>
                  <a:pt x="303" y="26"/>
                </a:lnTo>
                <a:lnTo>
                  <a:pt x="303" y="19"/>
                </a:lnTo>
                <a:lnTo>
                  <a:pt x="310" y="19"/>
                </a:lnTo>
                <a:lnTo>
                  <a:pt x="319" y="26"/>
                </a:lnTo>
                <a:lnTo>
                  <a:pt x="336" y="26"/>
                </a:lnTo>
                <a:lnTo>
                  <a:pt x="355" y="26"/>
                </a:lnTo>
                <a:lnTo>
                  <a:pt x="362" y="19"/>
                </a:lnTo>
                <a:lnTo>
                  <a:pt x="362" y="10"/>
                </a:lnTo>
                <a:lnTo>
                  <a:pt x="362" y="0"/>
                </a:lnTo>
                <a:lnTo>
                  <a:pt x="371" y="0"/>
                </a:lnTo>
                <a:lnTo>
                  <a:pt x="388" y="0"/>
                </a:lnTo>
                <a:lnTo>
                  <a:pt x="397" y="0"/>
                </a:lnTo>
                <a:lnTo>
                  <a:pt x="404" y="0"/>
                </a:lnTo>
                <a:lnTo>
                  <a:pt x="414" y="10"/>
                </a:lnTo>
                <a:lnTo>
                  <a:pt x="423" y="10"/>
                </a:lnTo>
                <a:lnTo>
                  <a:pt x="440" y="10"/>
                </a:lnTo>
                <a:lnTo>
                  <a:pt x="449" y="19"/>
                </a:lnTo>
                <a:lnTo>
                  <a:pt x="456" y="19"/>
                </a:lnTo>
                <a:lnTo>
                  <a:pt x="456" y="26"/>
                </a:lnTo>
                <a:lnTo>
                  <a:pt x="466" y="36"/>
                </a:lnTo>
                <a:lnTo>
                  <a:pt x="473" y="36"/>
                </a:lnTo>
                <a:lnTo>
                  <a:pt x="482" y="36"/>
                </a:lnTo>
                <a:lnTo>
                  <a:pt x="492" y="36"/>
                </a:lnTo>
                <a:lnTo>
                  <a:pt x="499" y="45"/>
                </a:lnTo>
                <a:lnTo>
                  <a:pt x="492" y="52"/>
                </a:lnTo>
                <a:lnTo>
                  <a:pt x="499" y="69"/>
                </a:lnTo>
                <a:lnTo>
                  <a:pt x="492" y="69"/>
                </a:lnTo>
                <a:lnTo>
                  <a:pt x="499" y="88"/>
                </a:lnTo>
                <a:lnTo>
                  <a:pt x="499" y="104"/>
                </a:lnTo>
                <a:lnTo>
                  <a:pt x="492" y="114"/>
                </a:lnTo>
                <a:lnTo>
                  <a:pt x="492" y="121"/>
                </a:lnTo>
                <a:lnTo>
                  <a:pt x="482" y="121"/>
                </a:lnTo>
                <a:lnTo>
                  <a:pt x="482" y="114"/>
                </a:lnTo>
                <a:lnTo>
                  <a:pt x="473" y="114"/>
                </a:lnTo>
                <a:lnTo>
                  <a:pt x="466" y="114"/>
                </a:lnTo>
                <a:lnTo>
                  <a:pt x="466" y="121"/>
                </a:lnTo>
                <a:lnTo>
                  <a:pt x="473" y="130"/>
                </a:lnTo>
                <a:lnTo>
                  <a:pt x="473" y="140"/>
                </a:lnTo>
                <a:lnTo>
                  <a:pt x="473" y="147"/>
                </a:lnTo>
                <a:lnTo>
                  <a:pt x="466" y="147"/>
                </a:lnTo>
                <a:lnTo>
                  <a:pt x="466" y="166"/>
                </a:lnTo>
                <a:lnTo>
                  <a:pt x="456" y="182"/>
                </a:lnTo>
                <a:lnTo>
                  <a:pt x="449" y="182"/>
                </a:lnTo>
                <a:lnTo>
                  <a:pt x="440" y="199"/>
                </a:lnTo>
                <a:lnTo>
                  <a:pt x="440" y="206"/>
                </a:lnTo>
                <a:lnTo>
                  <a:pt x="440" y="19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09" name="Freeform 524">
            <a:extLst>
              <a:ext uri="{FF2B5EF4-FFF2-40B4-BE49-F238E27FC236}">
                <a16:creationId xmlns:a16="http://schemas.microsoft.com/office/drawing/2014/main" id="{D6EBA78E-D583-40B1-AA67-8DFD672DCF51}"/>
              </a:ext>
            </a:extLst>
          </p:cNvPr>
          <p:cNvSpPr>
            <a:spLocks/>
          </p:cNvSpPr>
          <p:nvPr/>
        </p:nvSpPr>
        <p:spPr bwMode="auto">
          <a:xfrm>
            <a:off x="5614394" y="3257499"/>
            <a:ext cx="501411" cy="651923"/>
          </a:xfrm>
          <a:custGeom>
            <a:avLst/>
            <a:gdLst>
              <a:gd name="T0" fmla="*/ 19 w 563"/>
              <a:gd name="T1" fmla="*/ 448 h 732"/>
              <a:gd name="T2" fmla="*/ 19 w 563"/>
              <a:gd name="T3" fmla="*/ 490 h 732"/>
              <a:gd name="T4" fmla="*/ 78 w 563"/>
              <a:gd name="T5" fmla="*/ 535 h 732"/>
              <a:gd name="T6" fmla="*/ 78 w 563"/>
              <a:gd name="T7" fmla="*/ 568 h 732"/>
              <a:gd name="T8" fmla="*/ 62 w 563"/>
              <a:gd name="T9" fmla="*/ 630 h 732"/>
              <a:gd name="T10" fmla="*/ 62 w 563"/>
              <a:gd name="T11" fmla="*/ 673 h 732"/>
              <a:gd name="T12" fmla="*/ 104 w 563"/>
              <a:gd name="T13" fmla="*/ 673 h 732"/>
              <a:gd name="T14" fmla="*/ 149 w 563"/>
              <a:gd name="T15" fmla="*/ 682 h 732"/>
              <a:gd name="T16" fmla="*/ 192 w 563"/>
              <a:gd name="T17" fmla="*/ 689 h 732"/>
              <a:gd name="T18" fmla="*/ 234 w 563"/>
              <a:gd name="T19" fmla="*/ 715 h 732"/>
              <a:gd name="T20" fmla="*/ 277 w 563"/>
              <a:gd name="T21" fmla="*/ 708 h 732"/>
              <a:gd name="T22" fmla="*/ 322 w 563"/>
              <a:gd name="T23" fmla="*/ 708 h 732"/>
              <a:gd name="T24" fmla="*/ 374 w 563"/>
              <a:gd name="T25" fmla="*/ 699 h 732"/>
              <a:gd name="T26" fmla="*/ 407 w 563"/>
              <a:gd name="T27" fmla="*/ 715 h 732"/>
              <a:gd name="T28" fmla="*/ 424 w 563"/>
              <a:gd name="T29" fmla="*/ 715 h 732"/>
              <a:gd name="T30" fmla="*/ 407 w 563"/>
              <a:gd name="T31" fmla="*/ 673 h 732"/>
              <a:gd name="T32" fmla="*/ 450 w 563"/>
              <a:gd name="T33" fmla="*/ 630 h 732"/>
              <a:gd name="T34" fmla="*/ 476 w 563"/>
              <a:gd name="T35" fmla="*/ 613 h 732"/>
              <a:gd name="T36" fmla="*/ 443 w 563"/>
              <a:gd name="T37" fmla="*/ 578 h 732"/>
              <a:gd name="T38" fmla="*/ 407 w 563"/>
              <a:gd name="T39" fmla="*/ 519 h 732"/>
              <a:gd name="T40" fmla="*/ 381 w 563"/>
              <a:gd name="T41" fmla="*/ 467 h 732"/>
              <a:gd name="T42" fmla="*/ 400 w 563"/>
              <a:gd name="T43" fmla="*/ 441 h 732"/>
              <a:gd name="T44" fmla="*/ 459 w 563"/>
              <a:gd name="T45" fmla="*/ 431 h 732"/>
              <a:gd name="T46" fmla="*/ 528 w 563"/>
              <a:gd name="T47" fmla="*/ 389 h 732"/>
              <a:gd name="T48" fmla="*/ 554 w 563"/>
              <a:gd name="T49" fmla="*/ 389 h 732"/>
              <a:gd name="T50" fmla="*/ 554 w 563"/>
              <a:gd name="T51" fmla="*/ 336 h 732"/>
              <a:gd name="T52" fmla="*/ 547 w 563"/>
              <a:gd name="T53" fmla="*/ 268 h 732"/>
              <a:gd name="T54" fmla="*/ 528 w 563"/>
              <a:gd name="T55" fmla="*/ 235 h 732"/>
              <a:gd name="T56" fmla="*/ 537 w 563"/>
              <a:gd name="T57" fmla="*/ 183 h 732"/>
              <a:gd name="T58" fmla="*/ 511 w 563"/>
              <a:gd name="T59" fmla="*/ 121 h 732"/>
              <a:gd name="T60" fmla="*/ 476 w 563"/>
              <a:gd name="T61" fmla="*/ 88 h 732"/>
              <a:gd name="T62" fmla="*/ 443 w 563"/>
              <a:gd name="T63" fmla="*/ 88 h 732"/>
              <a:gd name="T64" fmla="*/ 390 w 563"/>
              <a:gd name="T65" fmla="*/ 105 h 732"/>
              <a:gd name="T66" fmla="*/ 355 w 563"/>
              <a:gd name="T67" fmla="*/ 88 h 732"/>
              <a:gd name="T68" fmla="*/ 346 w 563"/>
              <a:gd name="T69" fmla="*/ 69 h 732"/>
              <a:gd name="T70" fmla="*/ 312 w 563"/>
              <a:gd name="T71" fmla="*/ 52 h 732"/>
              <a:gd name="T72" fmla="*/ 296 w 563"/>
              <a:gd name="T73" fmla="*/ 26 h 732"/>
              <a:gd name="T74" fmla="*/ 244 w 563"/>
              <a:gd name="T75" fmla="*/ 0 h 732"/>
              <a:gd name="T76" fmla="*/ 234 w 563"/>
              <a:gd name="T77" fmla="*/ 52 h 732"/>
              <a:gd name="T78" fmla="*/ 234 w 563"/>
              <a:gd name="T79" fmla="*/ 78 h 732"/>
              <a:gd name="T80" fmla="*/ 270 w 563"/>
              <a:gd name="T81" fmla="*/ 131 h 732"/>
              <a:gd name="T82" fmla="*/ 218 w 563"/>
              <a:gd name="T83" fmla="*/ 114 h 732"/>
              <a:gd name="T84" fmla="*/ 201 w 563"/>
              <a:gd name="T85" fmla="*/ 140 h 732"/>
              <a:gd name="T86" fmla="*/ 182 w 563"/>
              <a:gd name="T87" fmla="*/ 131 h 732"/>
              <a:gd name="T88" fmla="*/ 140 w 563"/>
              <a:gd name="T89" fmla="*/ 105 h 732"/>
              <a:gd name="T90" fmla="*/ 130 w 563"/>
              <a:gd name="T91" fmla="*/ 131 h 732"/>
              <a:gd name="T92" fmla="*/ 130 w 563"/>
              <a:gd name="T93" fmla="*/ 173 h 732"/>
              <a:gd name="T94" fmla="*/ 123 w 563"/>
              <a:gd name="T95" fmla="*/ 216 h 732"/>
              <a:gd name="T96" fmla="*/ 104 w 563"/>
              <a:gd name="T97" fmla="*/ 268 h 732"/>
              <a:gd name="T98" fmla="*/ 45 w 563"/>
              <a:gd name="T99" fmla="*/ 268 h 732"/>
              <a:gd name="T100" fmla="*/ 29 w 563"/>
              <a:gd name="T101" fmla="*/ 320 h 732"/>
              <a:gd name="T102" fmla="*/ 0 w 563"/>
              <a:gd name="T103" fmla="*/ 372 h 732"/>
              <a:gd name="T104" fmla="*/ 0 w 563"/>
              <a:gd name="T105" fmla="*/ 398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3" h="732">
                <a:moveTo>
                  <a:pt x="0" y="415"/>
                </a:moveTo>
                <a:lnTo>
                  <a:pt x="0" y="422"/>
                </a:lnTo>
                <a:lnTo>
                  <a:pt x="10" y="431"/>
                </a:lnTo>
                <a:lnTo>
                  <a:pt x="19" y="441"/>
                </a:lnTo>
                <a:lnTo>
                  <a:pt x="19" y="448"/>
                </a:lnTo>
                <a:lnTo>
                  <a:pt x="19" y="457"/>
                </a:lnTo>
                <a:lnTo>
                  <a:pt x="19" y="467"/>
                </a:lnTo>
                <a:lnTo>
                  <a:pt x="19" y="474"/>
                </a:lnTo>
                <a:lnTo>
                  <a:pt x="10" y="474"/>
                </a:lnTo>
                <a:lnTo>
                  <a:pt x="19" y="490"/>
                </a:lnTo>
                <a:lnTo>
                  <a:pt x="29" y="509"/>
                </a:lnTo>
                <a:lnTo>
                  <a:pt x="36" y="519"/>
                </a:lnTo>
                <a:lnTo>
                  <a:pt x="52" y="526"/>
                </a:lnTo>
                <a:lnTo>
                  <a:pt x="71" y="526"/>
                </a:lnTo>
                <a:lnTo>
                  <a:pt x="78" y="535"/>
                </a:lnTo>
                <a:lnTo>
                  <a:pt x="88" y="535"/>
                </a:lnTo>
                <a:lnTo>
                  <a:pt x="97" y="535"/>
                </a:lnTo>
                <a:lnTo>
                  <a:pt x="104" y="545"/>
                </a:lnTo>
                <a:lnTo>
                  <a:pt x="88" y="561"/>
                </a:lnTo>
                <a:lnTo>
                  <a:pt x="78" y="568"/>
                </a:lnTo>
                <a:lnTo>
                  <a:pt x="71" y="587"/>
                </a:lnTo>
                <a:lnTo>
                  <a:pt x="71" y="594"/>
                </a:lnTo>
                <a:lnTo>
                  <a:pt x="62" y="604"/>
                </a:lnTo>
                <a:lnTo>
                  <a:pt x="62" y="613"/>
                </a:lnTo>
                <a:lnTo>
                  <a:pt x="62" y="630"/>
                </a:lnTo>
                <a:lnTo>
                  <a:pt x="62" y="637"/>
                </a:lnTo>
                <a:lnTo>
                  <a:pt x="52" y="647"/>
                </a:lnTo>
                <a:lnTo>
                  <a:pt x="52" y="666"/>
                </a:lnTo>
                <a:lnTo>
                  <a:pt x="52" y="663"/>
                </a:lnTo>
                <a:lnTo>
                  <a:pt x="62" y="673"/>
                </a:lnTo>
                <a:lnTo>
                  <a:pt x="62" y="663"/>
                </a:lnTo>
                <a:lnTo>
                  <a:pt x="78" y="673"/>
                </a:lnTo>
                <a:lnTo>
                  <a:pt x="88" y="673"/>
                </a:lnTo>
                <a:lnTo>
                  <a:pt x="97" y="673"/>
                </a:lnTo>
                <a:lnTo>
                  <a:pt x="104" y="673"/>
                </a:lnTo>
                <a:lnTo>
                  <a:pt x="114" y="673"/>
                </a:lnTo>
                <a:lnTo>
                  <a:pt x="123" y="673"/>
                </a:lnTo>
                <a:lnTo>
                  <a:pt x="130" y="673"/>
                </a:lnTo>
                <a:lnTo>
                  <a:pt x="149" y="673"/>
                </a:lnTo>
                <a:lnTo>
                  <a:pt x="149" y="682"/>
                </a:lnTo>
                <a:lnTo>
                  <a:pt x="156" y="682"/>
                </a:lnTo>
                <a:lnTo>
                  <a:pt x="166" y="682"/>
                </a:lnTo>
                <a:lnTo>
                  <a:pt x="166" y="689"/>
                </a:lnTo>
                <a:lnTo>
                  <a:pt x="182" y="699"/>
                </a:lnTo>
                <a:lnTo>
                  <a:pt x="192" y="689"/>
                </a:lnTo>
                <a:lnTo>
                  <a:pt x="201" y="689"/>
                </a:lnTo>
                <a:lnTo>
                  <a:pt x="208" y="699"/>
                </a:lnTo>
                <a:lnTo>
                  <a:pt x="218" y="708"/>
                </a:lnTo>
                <a:lnTo>
                  <a:pt x="227" y="708"/>
                </a:lnTo>
                <a:lnTo>
                  <a:pt x="234" y="715"/>
                </a:lnTo>
                <a:lnTo>
                  <a:pt x="244" y="708"/>
                </a:lnTo>
                <a:lnTo>
                  <a:pt x="251" y="708"/>
                </a:lnTo>
                <a:lnTo>
                  <a:pt x="260" y="689"/>
                </a:lnTo>
                <a:lnTo>
                  <a:pt x="277" y="699"/>
                </a:lnTo>
                <a:lnTo>
                  <a:pt x="277" y="708"/>
                </a:lnTo>
                <a:lnTo>
                  <a:pt x="286" y="708"/>
                </a:lnTo>
                <a:lnTo>
                  <a:pt x="296" y="708"/>
                </a:lnTo>
                <a:lnTo>
                  <a:pt x="305" y="699"/>
                </a:lnTo>
                <a:lnTo>
                  <a:pt x="312" y="708"/>
                </a:lnTo>
                <a:lnTo>
                  <a:pt x="322" y="708"/>
                </a:lnTo>
                <a:lnTo>
                  <a:pt x="329" y="708"/>
                </a:lnTo>
                <a:lnTo>
                  <a:pt x="338" y="699"/>
                </a:lnTo>
                <a:lnTo>
                  <a:pt x="346" y="699"/>
                </a:lnTo>
                <a:lnTo>
                  <a:pt x="364" y="699"/>
                </a:lnTo>
                <a:lnTo>
                  <a:pt x="374" y="699"/>
                </a:lnTo>
                <a:lnTo>
                  <a:pt x="381" y="708"/>
                </a:lnTo>
                <a:lnTo>
                  <a:pt x="381" y="699"/>
                </a:lnTo>
                <a:lnTo>
                  <a:pt x="390" y="699"/>
                </a:lnTo>
                <a:lnTo>
                  <a:pt x="407" y="708"/>
                </a:lnTo>
                <a:lnTo>
                  <a:pt x="407" y="715"/>
                </a:lnTo>
                <a:lnTo>
                  <a:pt x="407" y="725"/>
                </a:lnTo>
                <a:lnTo>
                  <a:pt x="417" y="732"/>
                </a:lnTo>
                <a:lnTo>
                  <a:pt x="417" y="725"/>
                </a:lnTo>
                <a:lnTo>
                  <a:pt x="424" y="725"/>
                </a:lnTo>
                <a:lnTo>
                  <a:pt x="424" y="715"/>
                </a:lnTo>
                <a:lnTo>
                  <a:pt x="424" y="708"/>
                </a:lnTo>
                <a:lnTo>
                  <a:pt x="417" y="699"/>
                </a:lnTo>
                <a:lnTo>
                  <a:pt x="417" y="689"/>
                </a:lnTo>
                <a:lnTo>
                  <a:pt x="417" y="682"/>
                </a:lnTo>
                <a:lnTo>
                  <a:pt x="407" y="673"/>
                </a:lnTo>
                <a:lnTo>
                  <a:pt x="407" y="663"/>
                </a:lnTo>
                <a:lnTo>
                  <a:pt x="407" y="647"/>
                </a:lnTo>
                <a:lnTo>
                  <a:pt x="433" y="647"/>
                </a:lnTo>
                <a:lnTo>
                  <a:pt x="443" y="637"/>
                </a:lnTo>
                <a:lnTo>
                  <a:pt x="450" y="630"/>
                </a:lnTo>
                <a:lnTo>
                  <a:pt x="450" y="621"/>
                </a:lnTo>
                <a:lnTo>
                  <a:pt x="459" y="621"/>
                </a:lnTo>
                <a:lnTo>
                  <a:pt x="469" y="621"/>
                </a:lnTo>
                <a:lnTo>
                  <a:pt x="476" y="621"/>
                </a:lnTo>
                <a:lnTo>
                  <a:pt x="476" y="613"/>
                </a:lnTo>
                <a:lnTo>
                  <a:pt x="476" y="604"/>
                </a:lnTo>
                <a:lnTo>
                  <a:pt x="469" y="594"/>
                </a:lnTo>
                <a:lnTo>
                  <a:pt x="459" y="587"/>
                </a:lnTo>
                <a:lnTo>
                  <a:pt x="450" y="578"/>
                </a:lnTo>
                <a:lnTo>
                  <a:pt x="443" y="578"/>
                </a:lnTo>
                <a:lnTo>
                  <a:pt x="433" y="568"/>
                </a:lnTo>
                <a:lnTo>
                  <a:pt x="424" y="552"/>
                </a:lnTo>
                <a:lnTo>
                  <a:pt x="417" y="535"/>
                </a:lnTo>
                <a:lnTo>
                  <a:pt x="407" y="526"/>
                </a:lnTo>
                <a:lnTo>
                  <a:pt x="407" y="519"/>
                </a:lnTo>
                <a:lnTo>
                  <a:pt x="407" y="500"/>
                </a:lnTo>
                <a:lnTo>
                  <a:pt x="400" y="490"/>
                </a:lnTo>
                <a:lnTo>
                  <a:pt x="390" y="483"/>
                </a:lnTo>
                <a:lnTo>
                  <a:pt x="390" y="467"/>
                </a:lnTo>
                <a:lnTo>
                  <a:pt x="381" y="467"/>
                </a:lnTo>
                <a:lnTo>
                  <a:pt x="374" y="448"/>
                </a:lnTo>
                <a:lnTo>
                  <a:pt x="374" y="431"/>
                </a:lnTo>
                <a:lnTo>
                  <a:pt x="381" y="441"/>
                </a:lnTo>
                <a:lnTo>
                  <a:pt x="381" y="448"/>
                </a:lnTo>
                <a:lnTo>
                  <a:pt x="400" y="441"/>
                </a:lnTo>
                <a:lnTo>
                  <a:pt x="407" y="448"/>
                </a:lnTo>
                <a:lnTo>
                  <a:pt x="424" y="448"/>
                </a:lnTo>
                <a:lnTo>
                  <a:pt x="443" y="441"/>
                </a:lnTo>
                <a:lnTo>
                  <a:pt x="450" y="441"/>
                </a:lnTo>
                <a:lnTo>
                  <a:pt x="459" y="431"/>
                </a:lnTo>
                <a:lnTo>
                  <a:pt x="469" y="431"/>
                </a:lnTo>
                <a:lnTo>
                  <a:pt x="495" y="415"/>
                </a:lnTo>
                <a:lnTo>
                  <a:pt x="502" y="405"/>
                </a:lnTo>
                <a:lnTo>
                  <a:pt x="511" y="398"/>
                </a:lnTo>
                <a:lnTo>
                  <a:pt x="528" y="389"/>
                </a:lnTo>
                <a:lnTo>
                  <a:pt x="537" y="398"/>
                </a:lnTo>
                <a:lnTo>
                  <a:pt x="537" y="405"/>
                </a:lnTo>
                <a:lnTo>
                  <a:pt x="547" y="405"/>
                </a:lnTo>
                <a:lnTo>
                  <a:pt x="554" y="398"/>
                </a:lnTo>
                <a:lnTo>
                  <a:pt x="554" y="389"/>
                </a:lnTo>
                <a:lnTo>
                  <a:pt x="554" y="363"/>
                </a:lnTo>
                <a:lnTo>
                  <a:pt x="563" y="353"/>
                </a:lnTo>
                <a:lnTo>
                  <a:pt x="554" y="353"/>
                </a:lnTo>
                <a:lnTo>
                  <a:pt x="554" y="346"/>
                </a:lnTo>
                <a:lnTo>
                  <a:pt x="554" y="336"/>
                </a:lnTo>
                <a:lnTo>
                  <a:pt x="554" y="310"/>
                </a:lnTo>
                <a:lnTo>
                  <a:pt x="554" y="303"/>
                </a:lnTo>
                <a:lnTo>
                  <a:pt x="547" y="284"/>
                </a:lnTo>
                <a:lnTo>
                  <a:pt x="547" y="277"/>
                </a:lnTo>
                <a:lnTo>
                  <a:pt x="547" y="268"/>
                </a:lnTo>
                <a:lnTo>
                  <a:pt x="554" y="258"/>
                </a:lnTo>
                <a:lnTo>
                  <a:pt x="547" y="258"/>
                </a:lnTo>
                <a:lnTo>
                  <a:pt x="537" y="251"/>
                </a:lnTo>
                <a:lnTo>
                  <a:pt x="537" y="242"/>
                </a:lnTo>
                <a:lnTo>
                  <a:pt x="528" y="235"/>
                </a:lnTo>
                <a:lnTo>
                  <a:pt x="521" y="216"/>
                </a:lnTo>
                <a:lnTo>
                  <a:pt x="528" y="209"/>
                </a:lnTo>
                <a:lnTo>
                  <a:pt x="537" y="199"/>
                </a:lnTo>
                <a:lnTo>
                  <a:pt x="537" y="192"/>
                </a:lnTo>
                <a:lnTo>
                  <a:pt x="537" y="183"/>
                </a:lnTo>
                <a:lnTo>
                  <a:pt x="537" y="173"/>
                </a:lnTo>
                <a:lnTo>
                  <a:pt x="537" y="166"/>
                </a:lnTo>
                <a:lnTo>
                  <a:pt x="537" y="140"/>
                </a:lnTo>
                <a:lnTo>
                  <a:pt x="511" y="140"/>
                </a:lnTo>
                <a:lnTo>
                  <a:pt x="511" y="121"/>
                </a:lnTo>
                <a:lnTo>
                  <a:pt x="511" y="105"/>
                </a:lnTo>
                <a:lnTo>
                  <a:pt x="495" y="105"/>
                </a:lnTo>
                <a:lnTo>
                  <a:pt x="485" y="105"/>
                </a:lnTo>
                <a:lnTo>
                  <a:pt x="485" y="95"/>
                </a:lnTo>
                <a:lnTo>
                  <a:pt x="476" y="88"/>
                </a:lnTo>
                <a:lnTo>
                  <a:pt x="476" y="78"/>
                </a:lnTo>
                <a:lnTo>
                  <a:pt x="469" y="78"/>
                </a:lnTo>
                <a:lnTo>
                  <a:pt x="459" y="88"/>
                </a:lnTo>
                <a:lnTo>
                  <a:pt x="450" y="88"/>
                </a:lnTo>
                <a:lnTo>
                  <a:pt x="443" y="88"/>
                </a:lnTo>
                <a:lnTo>
                  <a:pt x="424" y="95"/>
                </a:lnTo>
                <a:lnTo>
                  <a:pt x="407" y="105"/>
                </a:lnTo>
                <a:lnTo>
                  <a:pt x="400" y="95"/>
                </a:lnTo>
                <a:lnTo>
                  <a:pt x="400" y="105"/>
                </a:lnTo>
                <a:lnTo>
                  <a:pt x="390" y="105"/>
                </a:lnTo>
                <a:lnTo>
                  <a:pt x="374" y="105"/>
                </a:lnTo>
                <a:lnTo>
                  <a:pt x="364" y="105"/>
                </a:lnTo>
                <a:lnTo>
                  <a:pt x="346" y="95"/>
                </a:lnTo>
                <a:lnTo>
                  <a:pt x="355" y="95"/>
                </a:lnTo>
                <a:lnTo>
                  <a:pt x="355" y="88"/>
                </a:lnTo>
                <a:lnTo>
                  <a:pt x="364" y="88"/>
                </a:lnTo>
                <a:lnTo>
                  <a:pt x="364" y="78"/>
                </a:lnTo>
                <a:lnTo>
                  <a:pt x="364" y="69"/>
                </a:lnTo>
                <a:lnTo>
                  <a:pt x="355" y="69"/>
                </a:lnTo>
                <a:lnTo>
                  <a:pt x="346" y="69"/>
                </a:lnTo>
                <a:lnTo>
                  <a:pt x="338" y="78"/>
                </a:lnTo>
                <a:lnTo>
                  <a:pt x="329" y="62"/>
                </a:lnTo>
                <a:lnTo>
                  <a:pt x="322" y="62"/>
                </a:lnTo>
                <a:lnTo>
                  <a:pt x="312" y="62"/>
                </a:lnTo>
                <a:lnTo>
                  <a:pt x="312" y="52"/>
                </a:lnTo>
                <a:lnTo>
                  <a:pt x="305" y="52"/>
                </a:lnTo>
                <a:lnTo>
                  <a:pt x="296" y="52"/>
                </a:lnTo>
                <a:lnTo>
                  <a:pt x="296" y="45"/>
                </a:lnTo>
                <a:lnTo>
                  <a:pt x="305" y="36"/>
                </a:lnTo>
                <a:lnTo>
                  <a:pt x="296" y="26"/>
                </a:lnTo>
                <a:lnTo>
                  <a:pt x="286" y="19"/>
                </a:lnTo>
                <a:lnTo>
                  <a:pt x="277" y="10"/>
                </a:lnTo>
                <a:lnTo>
                  <a:pt x="260" y="10"/>
                </a:lnTo>
                <a:lnTo>
                  <a:pt x="251" y="0"/>
                </a:lnTo>
                <a:lnTo>
                  <a:pt x="244" y="0"/>
                </a:lnTo>
                <a:lnTo>
                  <a:pt x="244" y="19"/>
                </a:lnTo>
                <a:lnTo>
                  <a:pt x="244" y="26"/>
                </a:lnTo>
                <a:lnTo>
                  <a:pt x="251" y="36"/>
                </a:lnTo>
                <a:lnTo>
                  <a:pt x="251" y="45"/>
                </a:lnTo>
                <a:lnTo>
                  <a:pt x="234" y="52"/>
                </a:lnTo>
                <a:lnTo>
                  <a:pt x="227" y="52"/>
                </a:lnTo>
                <a:lnTo>
                  <a:pt x="227" y="62"/>
                </a:lnTo>
                <a:lnTo>
                  <a:pt x="234" y="62"/>
                </a:lnTo>
                <a:lnTo>
                  <a:pt x="234" y="69"/>
                </a:lnTo>
                <a:lnTo>
                  <a:pt x="234" y="78"/>
                </a:lnTo>
                <a:lnTo>
                  <a:pt x="251" y="88"/>
                </a:lnTo>
                <a:lnTo>
                  <a:pt x="244" y="95"/>
                </a:lnTo>
                <a:lnTo>
                  <a:pt x="251" y="105"/>
                </a:lnTo>
                <a:lnTo>
                  <a:pt x="270" y="114"/>
                </a:lnTo>
                <a:lnTo>
                  <a:pt x="270" y="131"/>
                </a:lnTo>
                <a:lnTo>
                  <a:pt x="260" y="114"/>
                </a:lnTo>
                <a:lnTo>
                  <a:pt x="251" y="105"/>
                </a:lnTo>
                <a:lnTo>
                  <a:pt x="234" y="105"/>
                </a:lnTo>
                <a:lnTo>
                  <a:pt x="218" y="105"/>
                </a:lnTo>
                <a:lnTo>
                  <a:pt x="218" y="114"/>
                </a:lnTo>
                <a:lnTo>
                  <a:pt x="218" y="131"/>
                </a:lnTo>
                <a:lnTo>
                  <a:pt x="218" y="140"/>
                </a:lnTo>
                <a:lnTo>
                  <a:pt x="208" y="147"/>
                </a:lnTo>
                <a:lnTo>
                  <a:pt x="208" y="157"/>
                </a:lnTo>
                <a:lnTo>
                  <a:pt x="201" y="140"/>
                </a:lnTo>
                <a:lnTo>
                  <a:pt x="201" y="131"/>
                </a:lnTo>
                <a:lnTo>
                  <a:pt x="201" y="121"/>
                </a:lnTo>
                <a:lnTo>
                  <a:pt x="192" y="121"/>
                </a:lnTo>
                <a:lnTo>
                  <a:pt x="192" y="131"/>
                </a:lnTo>
                <a:lnTo>
                  <a:pt x="182" y="131"/>
                </a:lnTo>
                <a:lnTo>
                  <a:pt x="182" y="121"/>
                </a:lnTo>
                <a:lnTo>
                  <a:pt x="192" y="114"/>
                </a:lnTo>
                <a:lnTo>
                  <a:pt x="173" y="105"/>
                </a:lnTo>
                <a:lnTo>
                  <a:pt x="156" y="105"/>
                </a:lnTo>
                <a:lnTo>
                  <a:pt x="140" y="105"/>
                </a:lnTo>
                <a:lnTo>
                  <a:pt x="130" y="105"/>
                </a:lnTo>
                <a:lnTo>
                  <a:pt x="130" y="114"/>
                </a:lnTo>
                <a:lnTo>
                  <a:pt x="123" y="121"/>
                </a:lnTo>
                <a:lnTo>
                  <a:pt x="123" y="131"/>
                </a:lnTo>
                <a:lnTo>
                  <a:pt x="130" y="131"/>
                </a:lnTo>
                <a:lnTo>
                  <a:pt x="130" y="140"/>
                </a:lnTo>
                <a:lnTo>
                  <a:pt x="140" y="147"/>
                </a:lnTo>
                <a:lnTo>
                  <a:pt x="130" y="157"/>
                </a:lnTo>
                <a:lnTo>
                  <a:pt x="130" y="166"/>
                </a:lnTo>
                <a:lnTo>
                  <a:pt x="130" y="173"/>
                </a:lnTo>
                <a:lnTo>
                  <a:pt x="130" y="183"/>
                </a:lnTo>
                <a:lnTo>
                  <a:pt x="123" y="183"/>
                </a:lnTo>
                <a:lnTo>
                  <a:pt x="123" y="192"/>
                </a:lnTo>
                <a:lnTo>
                  <a:pt x="123" y="209"/>
                </a:lnTo>
                <a:lnTo>
                  <a:pt x="123" y="216"/>
                </a:lnTo>
                <a:lnTo>
                  <a:pt x="114" y="225"/>
                </a:lnTo>
                <a:lnTo>
                  <a:pt x="123" y="235"/>
                </a:lnTo>
                <a:lnTo>
                  <a:pt x="123" y="242"/>
                </a:lnTo>
                <a:lnTo>
                  <a:pt x="114" y="268"/>
                </a:lnTo>
                <a:lnTo>
                  <a:pt x="104" y="268"/>
                </a:lnTo>
                <a:lnTo>
                  <a:pt x="97" y="268"/>
                </a:lnTo>
                <a:lnTo>
                  <a:pt x="88" y="268"/>
                </a:lnTo>
                <a:lnTo>
                  <a:pt x="78" y="268"/>
                </a:lnTo>
                <a:lnTo>
                  <a:pt x="71" y="258"/>
                </a:lnTo>
                <a:lnTo>
                  <a:pt x="45" y="268"/>
                </a:lnTo>
                <a:lnTo>
                  <a:pt x="29" y="277"/>
                </a:lnTo>
                <a:lnTo>
                  <a:pt x="29" y="284"/>
                </a:lnTo>
                <a:lnTo>
                  <a:pt x="29" y="294"/>
                </a:lnTo>
                <a:lnTo>
                  <a:pt x="29" y="310"/>
                </a:lnTo>
                <a:lnTo>
                  <a:pt x="29" y="320"/>
                </a:lnTo>
                <a:lnTo>
                  <a:pt x="10" y="329"/>
                </a:lnTo>
                <a:lnTo>
                  <a:pt x="10" y="336"/>
                </a:lnTo>
                <a:lnTo>
                  <a:pt x="10" y="346"/>
                </a:lnTo>
                <a:lnTo>
                  <a:pt x="10" y="353"/>
                </a:lnTo>
                <a:lnTo>
                  <a:pt x="0" y="372"/>
                </a:lnTo>
                <a:lnTo>
                  <a:pt x="10" y="372"/>
                </a:lnTo>
                <a:lnTo>
                  <a:pt x="10" y="379"/>
                </a:lnTo>
                <a:lnTo>
                  <a:pt x="10" y="389"/>
                </a:lnTo>
                <a:lnTo>
                  <a:pt x="0" y="389"/>
                </a:lnTo>
                <a:lnTo>
                  <a:pt x="0" y="398"/>
                </a:lnTo>
                <a:lnTo>
                  <a:pt x="0" y="405"/>
                </a:lnTo>
                <a:lnTo>
                  <a:pt x="0" y="41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0" name="Freeform 525">
            <a:extLst>
              <a:ext uri="{FF2B5EF4-FFF2-40B4-BE49-F238E27FC236}">
                <a16:creationId xmlns:a16="http://schemas.microsoft.com/office/drawing/2014/main" id="{8A5AA9AB-2537-48A7-88F6-84EA9885C807}"/>
              </a:ext>
            </a:extLst>
          </p:cNvPr>
          <p:cNvSpPr>
            <a:spLocks/>
          </p:cNvSpPr>
          <p:nvPr/>
        </p:nvSpPr>
        <p:spPr bwMode="auto">
          <a:xfrm>
            <a:off x="5810323" y="3097193"/>
            <a:ext cx="138935" cy="177231"/>
          </a:xfrm>
          <a:custGeom>
            <a:avLst/>
            <a:gdLst>
              <a:gd name="T0" fmla="*/ 33 w 156"/>
              <a:gd name="T1" fmla="*/ 183 h 199"/>
              <a:gd name="T2" fmla="*/ 62 w 156"/>
              <a:gd name="T3" fmla="*/ 190 h 199"/>
              <a:gd name="T4" fmla="*/ 59 w 156"/>
              <a:gd name="T5" fmla="*/ 199 h 199"/>
              <a:gd name="T6" fmla="*/ 78 w 156"/>
              <a:gd name="T7" fmla="*/ 190 h 199"/>
              <a:gd name="T8" fmla="*/ 59 w 156"/>
              <a:gd name="T9" fmla="*/ 173 h 199"/>
              <a:gd name="T10" fmla="*/ 78 w 156"/>
              <a:gd name="T11" fmla="*/ 166 h 199"/>
              <a:gd name="T12" fmla="*/ 69 w 156"/>
              <a:gd name="T13" fmla="*/ 150 h 199"/>
              <a:gd name="T14" fmla="*/ 78 w 156"/>
              <a:gd name="T15" fmla="*/ 140 h 199"/>
              <a:gd name="T16" fmla="*/ 88 w 156"/>
              <a:gd name="T17" fmla="*/ 131 h 199"/>
              <a:gd name="T18" fmla="*/ 104 w 156"/>
              <a:gd name="T19" fmla="*/ 121 h 199"/>
              <a:gd name="T20" fmla="*/ 121 w 156"/>
              <a:gd name="T21" fmla="*/ 105 h 199"/>
              <a:gd name="T22" fmla="*/ 121 w 156"/>
              <a:gd name="T23" fmla="*/ 79 h 199"/>
              <a:gd name="T24" fmla="*/ 137 w 156"/>
              <a:gd name="T25" fmla="*/ 71 h 199"/>
              <a:gd name="T26" fmla="*/ 147 w 156"/>
              <a:gd name="T27" fmla="*/ 79 h 199"/>
              <a:gd name="T28" fmla="*/ 156 w 156"/>
              <a:gd name="T29" fmla="*/ 62 h 199"/>
              <a:gd name="T30" fmla="*/ 147 w 156"/>
              <a:gd name="T31" fmla="*/ 45 h 199"/>
              <a:gd name="T32" fmla="*/ 130 w 156"/>
              <a:gd name="T33" fmla="*/ 45 h 199"/>
              <a:gd name="T34" fmla="*/ 121 w 156"/>
              <a:gd name="T35" fmla="*/ 36 h 199"/>
              <a:gd name="T36" fmla="*/ 130 w 156"/>
              <a:gd name="T37" fmla="*/ 19 h 199"/>
              <a:gd name="T38" fmla="*/ 130 w 156"/>
              <a:gd name="T39" fmla="*/ 10 h 199"/>
              <a:gd name="T40" fmla="*/ 121 w 156"/>
              <a:gd name="T41" fmla="*/ 0 h 199"/>
              <a:gd name="T42" fmla="*/ 114 w 156"/>
              <a:gd name="T43" fmla="*/ 10 h 199"/>
              <a:gd name="T44" fmla="*/ 88 w 156"/>
              <a:gd name="T45" fmla="*/ 10 h 199"/>
              <a:gd name="T46" fmla="*/ 88 w 156"/>
              <a:gd name="T47" fmla="*/ 27 h 199"/>
              <a:gd name="T48" fmla="*/ 88 w 156"/>
              <a:gd name="T49" fmla="*/ 45 h 199"/>
              <a:gd name="T50" fmla="*/ 78 w 156"/>
              <a:gd name="T51" fmla="*/ 27 h 199"/>
              <a:gd name="T52" fmla="*/ 69 w 156"/>
              <a:gd name="T53" fmla="*/ 27 h 199"/>
              <a:gd name="T54" fmla="*/ 59 w 156"/>
              <a:gd name="T55" fmla="*/ 19 h 199"/>
              <a:gd name="T56" fmla="*/ 52 w 156"/>
              <a:gd name="T57" fmla="*/ 36 h 199"/>
              <a:gd name="T58" fmla="*/ 43 w 156"/>
              <a:gd name="T59" fmla="*/ 45 h 199"/>
              <a:gd name="T60" fmla="*/ 33 w 156"/>
              <a:gd name="T61" fmla="*/ 27 h 199"/>
              <a:gd name="T62" fmla="*/ 26 w 156"/>
              <a:gd name="T63" fmla="*/ 19 h 199"/>
              <a:gd name="T64" fmla="*/ 17 w 156"/>
              <a:gd name="T65" fmla="*/ 27 h 199"/>
              <a:gd name="T66" fmla="*/ 10 w 156"/>
              <a:gd name="T67" fmla="*/ 45 h 199"/>
              <a:gd name="T68" fmla="*/ 10 w 156"/>
              <a:gd name="T69" fmla="*/ 71 h 199"/>
              <a:gd name="T70" fmla="*/ 10 w 156"/>
              <a:gd name="T71" fmla="*/ 88 h 199"/>
              <a:gd name="T72" fmla="*/ 10 w 156"/>
              <a:gd name="T73" fmla="*/ 105 h 199"/>
              <a:gd name="T74" fmla="*/ 10 w 156"/>
              <a:gd name="T75" fmla="*/ 121 h 199"/>
              <a:gd name="T76" fmla="*/ 17 w 156"/>
              <a:gd name="T77" fmla="*/ 131 h 199"/>
              <a:gd name="T78" fmla="*/ 26 w 156"/>
              <a:gd name="T79" fmla="*/ 150 h 199"/>
              <a:gd name="T80" fmla="*/ 26 w 156"/>
              <a:gd name="T81" fmla="*/ 173 h 199"/>
              <a:gd name="T82" fmla="*/ 26 w 156"/>
              <a:gd name="T83" fmla="*/ 19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" h="199">
                <a:moveTo>
                  <a:pt x="26" y="183"/>
                </a:moveTo>
                <a:lnTo>
                  <a:pt x="33" y="183"/>
                </a:lnTo>
                <a:lnTo>
                  <a:pt x="43" y="190"/>
                </a:lnTo>
                <a:lnTo>
                  <a:pt x="62" y="190"/>
                </a:lnTo>
                <a:lnTo>
                  <a:pt x="64" y="195"/>
                </a:lnTo>
                <a:lnTo>
                  <a:pt x="59" y="199"/>
                </a:lnTo>
                <a:lnTo>
                  <a:pt x="69" y="190"/>
                </a:lnTo>
                <a:lnTo>
                  <a:pt x="78" y="190"/>
                </a:lnTo>
                <a:lnTo>
                  <a:pt x="69" y="183"/>
                </a:lnTo>
                <a:lnTo>
                  <a:pt x="59" y="173"/>
                </a:lnTo>
                <a:lnTo>
                  <a:pt x="69" y="166"/>
                </a:lnTo>
                <a:lnTo>
                  <a:pt x="78" y="166"/>
                </a:lnTo>
                <a:lnTo>
                  <a:pt x="69" y="157"/>
                </a:lnTo>
                <a:lnTo>
                  <a:pt x="69" y="150"/>
                </a:lnTo>
                <a:lnTo>
                  <a:pt x="78" y="150"/>
                </a:lnTo>
                <a:lnTo>
                  <a:pt x="78" y="140"/>
                </a:lnTo>
                <a:lnTo>
                  <a:pt x="78" y="131"/>
                </a:lnTo>
                <a:lnTo>
                  <a:pt x="88" y="131"/>
                </a:lnTo>
                <a:lnTo>
                  <a:pt x="95" y="121"/>
                </a:lnTo>
                <a:lnTo>
                  <a:pt x="104" y="121"/>
                </a:lnTo>
                <a:lnTo>
                  <a:pt x="104" y="114"/>
                </a:lnTo>
                <a:lnTo>
                  <a:pt x="121" y="105"/>
                </a:lnTo>
                <a:lnTo>
                  <a:pt x="130" y="88"/>
                </a:lnTo>
                <a:lnTo>
                  <a:pt x="121" y="79"/>
                </a:lnTo>
                <a:lnTo>
                  <a:pt x="130" y="71"/>
                </a:lnTo>
                <a:lnTo>
                  <a:pt x="137" y="71"/>
                </a:lnTo>
                <a:lnTo>
                  <a:pt x="137" y="79"/>
                </a:lnTo>
                <a:lnTo>
                  <a:pt x="147" y="79"/>
                </a:lnTo>
                <a:lnTo>
                  <a:pt x="156" y="71"/>
                </a:lnTo>
                <a:lnTo>
                  <a:pt x="156" y="62"/>
                </a:lnTo>
                <a:lnTo>
                  <a:pt x="156" y="53"/>
                </a:lnTo>
                <a:lnTo>
                  <a:pt x="147" y="45"/>
                </a:lnTo>
                <a:lnTo>
                  <a:pt x="137" y="45"/>
                </a:lnTo>
                <a:lnTo>
                  <a:pt x="130" y="45"/>
                </a:lnTo>
                <a:lnTo>
                  <a:pt x="130" y="36"/>
                </a:lnTo>
                <a:lnTo>
                  <a:pt x="121" y="36"/>
                </a:lnTo>
                <a:lnTo>
                  <a:pt x="121" y="27"/>
                </a:lnTo>
                <a:lnTo>
                  <a:pt x="130" y="19"/>
                </a:lnTo>
                <a:lnTo>
                  <a:pt x="137" y="19"/>
                </a:lnTo>
                <a:lnTo>
                  <a:pt x="130" y="10"/>
                </a:lnTo>
                <a:lnTo>
                  <a:pt x="130" y="0"/>
                </a:lnTo>
                <a:lnTo>
                  <a:pt x="121" y="0"/>
                </a:lnTo>
                <a:lnTo>
                  <a:pt x="114" y="0"/>
                </a:lnTo>
                <a:lnTo>
                  <a:pt x="114" y="10"/>
                </a:lnTo>
                <a:lnTo>
                  <a:pt x="95" y="10"/>
                </a:lnTo>
                <a:lnTo>
                  <a:pt x="88" y="10"/>
                </a:lnTo>
                <a:lnTo>
                  <a:pt x="78" y="19"/>
                </a:lnTo>
                <a:lnTo>
                  <a:pt x="88" y="27"/>
                </a:lnTo>
                <a:lnTo>
                  <a:pt x="88" y="36"/>
                </a:lnTo>
                <a:lnTo>
                  <a:pt x="88" y="45"/>
                </a:lnTo>
                <a:lnTo>
                  <a:pt x="88" y="36"/>
                </a:lnTo>
                <a:lnTo>
                  <a:pt x="78" y="27"/>
                </a:lnTo>
                <a:lnTo>
                  <a:pt x="69" y="36"/>
                </a:lnTo>
                <a:lnTo>
                  <a:pt x="69" y="27"/>
                </a:lnTo>
                <a:lnTo>
                  <a:pt x="69" y="19"/>
                </a:lnTo>
                <a:lnTo>
                  <a:pt x="59" y="19"/>
                </a:lnTo>
                <a:lnTo>
                  <a:pt x="52" y="27"/>
                </a:lnTo>
                <a:lnTo>
                  <a:pt x="52" y="36"/>
                </a:lnTo>
                <a:lnTo>
                  <a:pt x="43" y="36"/>
                </a:lnTo>
                <a:lnTo>
                  <a:pt x="43" y="45"/>
                </a:lnTo>
                <a:lnTo>
                  <a:pt x="43" y="36"/>
                </a:lnTo>
                <a:lnTo>
                  <a:pt x="33" y="27"/>
                </a:lnTo>
                <a:lnTo>
                  <a:pt x="26" y="27"/>
                </a:lnTo>
                <a:lnTo>
                  <a:pt x="26" y="19"/>
                </a:lnTo>
                <a:lnTo>
                  <a:pt x="17" y="19"/>
                </a:lnTo>
                <a:lnTo>
                  <a:pt x="17" y="27"/>
                </a:lnTo>
                <a:lnTo>
                  <a:pt x="10" y="36"/>
                </a:lnTo>
                <a:lnTo>
                  <a:pt x="10" y="45"/>
                </a:lnTo>
                <a:lnTo>
                  <a:pt x="10" y="62"/>
                </a:lnTo>
                <a:lnTo>
                  <a:pt x="10" y="71"/>
                </a:lnTo>
                <a:lnTo>
                  <a:pt x="10" y="79"/>
                </a:lnTo>
                <a:lnTo>
                  <a:pt x="10" y="88"/>
                </a:lnTo>
                <a:lnTo>
                  <a:pt x="10" y="95"/>
                </a:lnTo>
                <a:lnTo>
                  <a:pt x="10" y="105"/>
                </a:lnTo>
                <a:lnTo>
                  <a:pt x="0" y="114"/>
                </a:lnTo>
                <a:lnTo>
                  <a:pt x="10" y="121"/>
                </a:lnTo>
                <a:lnTo>
                  <a:pt x="17" y="121"/>
                </a:lnTo>
                <a:lnTo>
                  <a:pt x="17" y="131"/>
                </a:lnTo>
                <a:lnTo>
                  <a:pt x="26" y="140"/>
                </a:lnTo>
                <a:lnTo>
                  <a:pt x="26" y="150"/>
                </a:lnTo>
                <a:lnTo>
                  <a:pt x="26" y="157"/>
                </a:lnTo>
                <a:lnTo>
                  <a:pt x="26" y="173"/>
                </a:lnTo>
                <a:lnTo>
                  <a:pt x="26" y="183"/>
                </a:lnTo>
                <a:lnTo>
                  <a:pt x="26" y="190"/>
                </a:lnTo>
                <a:lnTo>
                  <a:pt x="26" y="18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1" name="Freeform 526">
            <a:extLst>
              <a:ext uri="{FF2B5EF4-FFF2-40B4-BE49-F238E27FC236}">
                <a16:creationId xmlns:a16="http://schemas.microsoft.com/office/drawing/2014/main" id="{34141B89-8941-4F06-84C5-075256959C2C}"/>
              </a:ext>
            </a:extLst>
          </p:cNvPr>
          <p:cNvSpPr>
            <a:spLocks/>
          </p:cNvSpPr>
          <p:nvPr/>
        </p:nvSpPr>
        <p:spPr bwMode="auto">
          <a:xfrm>
            <a:off x="5446070" y="3496179"/>
            <a:ext cx="177231" cy="185246"/>
          </a:xfrm>
          <a:custGeom>
            <a:avLst/>
            <a:gdLst>
              <a:gd name="T0" fmla="*/ 182 w 199"/>
              <a:gd name="T1" fmla="*/ 35 h 208"/>
              <a:gd name="T2" fmla="*/ 165 w 199"/>
              <a:gd name="T3" fmla="*/ 19 h 208"/>
              <a:gd name="T4" fmla="*/ 147 w 199"/>
              <a:gd name="T5" fmla="*/ 26 h 208"/>
              <a:gd name="T6" fmla="*/ 139 w 199"/>
              <a:gd name="T7" fmla="*/ 19 h 208"/>
              <a:gd name="T8" fmla="*/ 104 w 199"/>
              <a:gd name="T9" fmla="*/ 9 h 208"/>
              <a:gd name="T10" fmla="*/ 95 w 199"/>
              <a:gd name="T11" fmla="*/ 26 h 208"/>
              <a:gd name="T12" fmla="*/ 68 w 199"/>
              <a:gd name="T13" fmla="*/ 26 h 208"/>
              <a:gd name="T14" fmla="*/ 61 w 199"/>
              <a:gd name="T15" fmla="*/ 19 h 208"/>
              <a:gd name="T16" fmla="*/ 45 w 199"/>
              <a:gd name="T17" fmla="*/ 9 h 208"/>
              <a:gd name="T18" fmla="*/ 35 w 199"/>
              <a:gd name="T19" fmla="*/ 0 h 208"/>
              <a:gd name="T20" fmla="*/ 19 w 199"/>
              <a:gd name="T21" fmla="*/ 0 h 208"/>
              <a:gd name="T22" fmla="*/ 0 w 199"/>
              <a:gd name="T23" fmla="*/ 19 h 208"/>
              <a:gd name="T24" fmla="*/ 0 w 199"/>
              <a:gd name="T25" fmla="*/ 35 h 208"/>
              <a:gd name="T26" fmla="*/ 9 w 199"/>
              <a:gd name="T27" fmla="*/ 52 h 208"/>
              <a:gd name="T28" fmla="*/ 19 w 199"/>
              <a:gd name="T29" fmla="*/ 61 h 208"/>
              <a:gd name="T30" fmla="*/ 26 w 199"/>
              <a:gd name="T31" fmla="*/ 71 h 208"/>
              <a:gd name="T32" fmla="*/ 35 w 199"/>
              <a:gd name="T33" fmla="*/ 78 h 208"/>
              <a:gd name="T34" fmla="*/ 45 w 199"/>
              <a:gd name="T35" fmla="*/ 87 h 208"/>
              <a:gd name="T36" fmla="*/ 61 w 199"/>
              <a:gd name="T37" fmla="*/ 104 h 208"/>
              <a:gd name="T38" fmla="*/ 78 w 199"/>
              <a:gd name="T39" fmla="*/ 104 h 208"/>
              <a:gd name="T40" fmla="*/ 78 w 199"/>
              <a:gd name="T41" fmla="*/ 130 h 208"/>
              <a:gd name="T42" fmla="*/ 78 w 199"/>
              <a:gd name="T43" fmla="*/ 149 h 208"/>
              <a:gd name="T44" fmla="*/ 95 w 199"/>
              <a:gd name="T45" fmla="*/ 149 h 208"/>
              <a:gd name="T46" fmla="*/ 104 w 199"/>
              <a:gd name="T47" fmla="*/ 140 h 208"/>
              <a:gd name="T48" fmla="*/ 113 w 199"/>
              <a:gd name="T49" fmla="*/ 156 h 208"/>
              <a:gd name="T50" fmla="*/ 123 w 199"/>
              <a:gd name="T51" fmla="*/ 173 h 208"/>
              <a:gd name="T52" fmla="*/ 130 w 199"/>
              <a:gd name="T53" fmla="*/ 182 h 208"/>
              <a:gd name="T54" fmla="*/ 147 w 199"/>
              <a:gd name="T55" fmla="*/ 199 h 208"/>
              <a:gd name="T56" fmla="*/ 156 w 199"/>
              <a:gd name="T57" fmla="*/ 199 h 208"/>
              <a:gd name="T58" fmla="*/ 168 w 199"/>
              <a:gd name="T59" fmla="*/ 199 h 208"/>
              <a:gd name="T60" fmla="*/ 165 w 199"/>
              <a:gd name="T61" fmla="*/ 173 h 208"/>
              <a:gd name="T62" fmla="*/ 165 w 199"/>
              <a:gd name="T63" fmla="*/ 156 h 208"/>
              <a:gd name="T64" fmla="*/ 182 w 199"/>
              <a:gd name="T65" fmla="*/ 140 h 208"/>
              <a:gd name="T66" fmla="*/ 189 w 199"/>
              <a:gd name="T67" fmla="*/ 130 h 208"/>
              <a:gd name="T68" fmla="*/ 199 w 199"/>
              <a:gd name="T69" fmla="*/ 121 h 208"/>
              <a:gd name="T70" fmla="*/ 199 w 199"/>
              <a:gd name="T71" fmla="*/ 104 h 208"/>
              <a:gd name="T72" fmla="*/ 199 w 199"/>
              <a:gd name="T73" fmla="*/ 87 h 208"/>
              <a:gd name="T74" fmla="*/ 199 w 199"/>
              <a:gd name="T75" fmla="*/ 71 h 208"/>
              <a:gd name="T76" fmla="*/ 199 w 199"/>
              <a:gd name="T77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9" h="208">
                <a:moveTo>
                  <a:pt x="199" y="52"/>
                </a:moveTo>
                <a:lnTo>
                  <a:pt x="182" y="35"/>
                </a:lnTo>
                <a:lnTo>
                  <a:pt x="173" y="26"/>
                </a:lnTo>
                <a:lnTo>
                  <a:pt x="165" y="19"/>
                </a:lnTo>
                <a:lnTo>
                  <a:pt x="156" y="19"/>
                </a:lnTo>
                <a:lnTo>
                  <a:pt x="147" y="26"/>
                </a:lnTo>
                <a:lnTo>
                  <a:pt x="139" y="26"/>
                </a:lnTo>
                <a:lnTo>
                  <a:pt x="139" y="19"/>
                </a:lnTo>
                <a:lnTo>
                  <a:pt x="113" y="9"/>
                </a:lnTo>
                <a:lnTo>
                  <a:pt x="104" y="9"/>
                </a:lnTo>
                <a:lnTo>
                  <a:pt x="95" y="19"/>
                </a:lnTo>
                <a:lnTo>
                  <a:pt x="95" y="26"/>
                </a:lnTo>
                <a:lnTo>
                  <a:pt x="78" y="26"/>
                </a:lnTo>
                <a:lnTo>
                  <a:pt x="68" y="26"/>
                </a:lnTo>
                <a:lnTo>
                  <a:pt x="61" y="26"/>
                </a:lnTo>
                <a:lnTo>
                  <a:pt x="61" y="19"/>
                </a:lnTo>
                <a:lnTo>
                  <a:pt x="52" y="9"/>
                </a:lnTo>
                <a:lnTo>
                  <a:pt x="45" y="9"/>
                </a:lnTo>
                <a:lnTo>
                  <a:pt x="45" y="0"/>
                </a:lnTo>
                <a:lnTo>
                  <a:pt x="35" y="0"/>
                </a:lnTo>
                <a:lnTo>
                  <a:pt x="26" y="9"/>
                </a:lnTo>
                <a:lnTo>
                  <a:pt x="19" y="0"/>
                </a:lnTo>
                <a:lnTo>
                  <a:pt x="19" y="9"/>
                </a:lnTo>
                <a:lnTo>
                  <a:pt x="0" y="19"/>
                </a:lnTo>
                <a:lnTo>
                  <a:pt x="0" y="26"/>
                </a:lnTo>
                <a:lnTo>
                  <a:pt x="0" y="35"/>
                </a:lnTo>
                <a:lnTo>
                  <a:pt x="0" y="45"/>
                </a:lnTo>
                <a:lnTo>
                  <a:pt x="9" y="52"/>
                </a:lnTo>
                <a:lnTo>
                  <a:pt x="9" y="61"/>
                </a:lnTo>
                <a:lnTo>
                  <a:pt x="19" y="61"/>
                </a:lnTo>
                <a:lnTo>
                  <a:pt x="26" y="61"/>
                </a:lnTo>
                <a:lnTo>
                  <a:pt x="26" y="71"/>
                </a:lnTo>
                <a:lnTo>
                  <a:pt x="26" y="78"/>
                </a:lnTo>
                <a:lnTo>
                  <a:pt x="35" y="78"/>
                </a:lnTo>
                <a:lnTo>
                  <a:pt x="45" y="78"/>
                </a:lnTo>
                <a:lnTo>
                  <a:pt x="45" y="87"/>
                </a:lnTo>
                <a:lnTo>
                  <a:pt x="52" y="104"/>
                </a:lnTo>
                <a:lnTo>
                  <a:pt x="61" y="104"/>
                </a:lnTo>
                <a:lnTo>
                  <a:pt x="68" y="104"/>
                </a:lnTo>
                <a:lnTo>
                  <a:pt x="78" y="104"/>
                </a:lnTo>
                <a:lnTo>
                  <a:pt x="78" y="121"/>
                </a:lnTo>
                <a:lnTo>
                  <a:pt x="78" y="130"/>
                </a:lnTo>
                <a:lnTo>
                  <a:pt x="68" y="140"/>
                </a:lnTo>
                <a:lnTo>
                  <a:pt x="78" y="149"/>
                </a:lnTo>
                <a:lnTo>
                  <a:pt x="87" y="149"/>
                </a:lnTo>
                <a:lnTo>
                  <a:pt x="95" y="149"/>
                </a:lnTo>
                <a:lnTo>
                  <a:pt x="95" y="140"/>
                </a:lnTo>
                <a:lnTo>
                  <a:pt x="104" y="140"/>
                </a:lnTo>
                <a:lnTo>
                  <a:pt x="104" y="149"/>
                </a:lnTo>
                <a:lnTo>
                  <a:pt x="113" y="156"/>
                </a:lnTo>
                <a:lnTo>
                  <a:pt x="113" y="166"/>
                </a:lnTo>
                <a:lnTo>
                  <a:pt x="123" y="173"/>
                </a:lnTo>
                <a:lnTo>
                  <a:pt x="123" y="182"/>
                </a:lnTo>
                <a:lnTo>
                  <a:pt x="130" y="182"/>
                </a:lnTo>
                <a:lnTo>
                  <a:pt x="139" y="192"/>
                </a:lnTo>
                <a:lnTo>
                  <a:pt x="147" y="199"/>
                </a:lnTo>
                <a:lnTo>
                  <a:pt x="147" y="208"/>
                </a:lnTo>
                <a:lnTo>
                  <a:pt x="156" y="199"/>
                </a:lnTo>
                <a:lnTo>
                  <a:pt x="165" y="199"/>
                </a:lnTo>
                <a:lnTo>
                  <a:pt x="168" y="199"/>
                </a:lnTo>
                <a:lnTo>
                  <a:pt x="170" y="182"/>
                </a:lnTo>
                <a:lnTo>
                  <a:pt x="165" y="173"/>
                </a:lnTo>
                <a:lnTo>
                  <a:pt x="165" y="166"/>
                </a:lnTo>
                <a:lnTo>
                  <a:pt x="165" y="156"/>
                </a:lnTo>
                <a:lnTo>
                  <a:pt x="175" y="149"/>
                </a:lnTo>
                <a:lnTo>
                  <a:pt x="182" y="140"/>
                </a:lnTo>
                <a:lnTo>
                  <a:pt x="189" y="140"/>
                </a:lnTo>
                <a:lnTo>
                  <a:pt x="189" y="130"/>
                </a:lnTo>
                <a:lnTo>
                  <a:pt x="189" y="121"/>
                </a:lnTo>
                <a:lnTo>
                  <a:pt x="199" y="121"/>
                </a:lnTo>
                <a:lnTo>
                  <a:pt x="199" y="113"/>
                </a:lnTo>
                <a:lnTo>
                  <a:pt x="199" y="104"/>
                </a:lnTo>
                <a:lnTo>
                  <a:pt x="189" y="104"/>
                </a:lnTo>
                <a:lnTo>
                  <a:pt x="199" y="87"/>
                </a:lnTo>
                <a:lnTo>
                  <a:pt x="199" y="78"/>
                </a:lnTo>
                <a:lnTo>
                  <a:pt x="199" y="71"/>
                </a:lnTo>
                <a:lnTo>
                  <a:pt x="199" y="61"/>
                </a:lnTo>
                <a:lnTo>
                  <a:pt x="199" y="5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2" name="Freeform 528">
            <a:extLst>
              <a:ext uri="{FF2B5EF4-FFF2-40B4-BE49-F238E27FC236}">
                <a16:creationId xmlns:a16="http://schemas.microsoft.com/office/drawing/2014/main" id="{A972634C-3E6A-455E-89E4-60227D019AD6}"/>
              </a:ext>
            </a:extLst>
          </p:cNvPr>
          <p:cNvSpPr>
            <a:spLocks/>
          </p:cNvSpPr>
          <p:nvPr/>
        </p:nvSpPr>
        <p:spPr bwMode="auto">
          <a:xfrm>
            <a:off x="5530676" y="3359031"/>
            <a:ext cx="208402" cy="191480"/>
          </a:xfrm>
          <a:custGeom>
            <a:avLst/>
            <a:gdLst>
              <a:gd name="T0" fmla="*/ 208 w 234"/>
              <a:gd name="T1" fmla="*/ 35 h 215"/>
              <a:gd name="T2" fmla="*/ 198 w 234"/>
              <a:gd name="T3" fmla="*/ 0 h 215"/>
              <a:gd name="T4" fmla="*/ 182 w 234"/>
              <a:gd name="T5" fmla="*/ 9 h 215"/>
              <a:gd name="T6" fmla="*/ 165 w 234"/>
              <a:gd name="T7" fmla="*/ 9 h 215"/>
              <a:gd name="T8" fmla="*/ 156 w 234"/>
              <a:gd name="T9" fmla="*/ 9 h 215"/>
              <a:gd name="T10" fmla="*/ 137 w 234"/>
              <a:gd name="T11" fmla="*/ 9 h 215"/>
              <a:gd name="T12" fmla="*/ 111 w 234"/>
              <a:gd name="T13" fmla="*/ 26 h 215"/>
              <a:gd name="T14" fmla="*/ 111 w 234"/>
              <a:gd name="T15" fmla="*/ 43 h 215"/>
              <a:gd name="T16" fmla="*/ 111 w 234"/>
              <a:gd name="T17" fmla="*/ 62 h 215"/>
              <a:gd name="T18" fmla="*/ 94 w 234"/>
              <a:gd name="T19" fmla="*/ 95 h 215"/>
              <a:gd name="T20" fmla="*/ 78 w 234"/>
              <a:gd name="T21" fmla="*/ 95 h 215"/>
              <a:gd name="T22" fmla="*/ 87 w 234"/>
              <a:gd name="T23" fmla="*/ 69 h 215"/>
              <a:gd name="T24" fmla="*/ 87 w 234"/>
              <a:gd name="T25" fmla="*/ 62 h 215"/>
              <a:gd name="T26" fmla="*/ 94 w 234"/>
              <a:gd name="T27" fmla="*/ 43 h 215"/>
              <a:gd name="T28" fmla="*/ 68 w 234"/>
              <a:gd name="T29" fmla="*/ 35 h 215"/>
              <a:gd name="T30" fmla="*/ 68 w 234"/>
              <a:gd name="T31" fmla="*/ 35 h 215"/>
              <a:gd name="T32" fmla="*/ 61 w 234"/>
              <a:gd name="T33" fmla="*/ 69 h 215"/>
              <a:gd name="T34" fmla="*/ 52 w 234"/>
              <a:gd name="T35" fmla="*/ 88 h 215"/>
              <a:gd name="T36" fmla="*/ 42 w 234"/>
              <a:gd name="T37" fmla="*/ 95 h 215"/>
              <a:gd name="T38" fmla="*/ 16 w 234"/>
              <a:gd name="T39" fmla="*/ 104 h 215"/>
              <a:gd name="T40" fmla="*/ 26 w 234"/>
              <a:gd name="T41" fmla="*/ 121 h 215"/>
              <a:gd name="T42" fmla="*/ 9 w 234"/>
              <a:gd name="T43" fmla="*/ 137 h 215"/>
              <a:gd name="T44" fmla="*/ 0 w 234"/>
              <a:gd name="T45" fmla="*/ 121 h 215"/>
              <a:gd name="T46" fmla="*/ 0 w 234"/>
              <a:gd name="T47" fmla="*/ 137 h 215"/>
              <a:gd name="T48" fmla="*/ 9 w 234"/>
              <a:gd name="T49" fmla="*/ 156 h 215"/>
              <a:gd name="T50" fmla="*/ 42 w 234"/>
              <a:gd name="T51" fmla="*/ 173 h 215"/>
              <a:gd name="T52" fmla="*/ 52 w 234"/>
              <a:gd name="T53" fmla="*/ 182 h 215"/>
              <a:gd name="T54" fmla="*/ 68 w 234"/>
              <a:gd name="T55" fmla="*/ 173 h 215"/>
              <a:gd name="T56" fmla="*/ 87 w 234"/>
              <a:gd name="T57" fmla="*/ 189 h 215"/>
              <a:gd name="T58" fmla="*/ 104 w 234"/>
              <a:gd name="T59" fmla="*/ 215 h 215"/>
              <a:gd name="T60" fmla="*/ 120 w 234"/>
              <a:gd name="T61" fmla="*/ 199 h 215"/>
              <a:gd name="T62" fmla="*/ 120 w 234"/>
              <a:gd name="T63" fmla="*/ 173 h 215"/>
              <a:gd name="T64" fmla="*/ 137 w 234"/>
              <a:gd name="T65" fmla="*/ 156 h 215"/>
              <a:gd name="T66" fmla="*/ 172 w 234"/>
              <a:gd name="T67" fmla="*/ 156 h 215"/>
              <a:gd name="T68" fmla="*/ 189 w 234"/>
              <a:gd name="T69" fmla="*/ 156 h 215"/>
              <a:gd name="T70" fmla="*/ 208 w 234"/>
              <a:gd name="T71" fmla="*/ 156 h 215"/>
              <a:gd name="T72" fmla="*/ 215 w 234"/>
              <a:gd name="T73" fmla="*/ 121 h 215"/>
              <a:gd name="T74" fmla="*/ 215 w 234"/>
              <a:gd name="T75" fmla="*/ 104 h 215"/>
              <a:gd name="T76" fmla="*/ 215 w 234"/>
              <a:gd name="T77" fmla="*/ 78 h 215"/>
              <a:gd name="T78" fmla="*/ 224 w 234"/>
              <a:gd name="T79" fmla="*/ 69 h 215"/>
              <a:gd name="T80" fmla="*/ 224 w 234"/>
              <a:gd name="T81" fmla="*/ 52 h 215"/>
              <a:gd name="T82" fmla="*/ 234 w 234"/>
              <a:gd name="T83" fmla="*/ 35 h 215"/>
              <a:gd name="T84" fmla="*/ 215 w 234"/>
              <a:gd name="T85" fmla="*/ 3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4" h="215">
                <a:moveTo>
                  <a:pt x="215" y="35"/>
                </a:moveTo>
                <a:lnTo>
                  <a:pt x="208" y="35"/>
                </a:lnTo>
                <a:lnTo>
                  <a:pt x="208" y="0"/>
                </a:lnTo>
                <a:lnTo>
                  <a:pt x="198" y="0"/>
                </a:lnTo>
                <a:lnTo>
                  <a:pt x="189" y="0"/>
                </a:lnTo>
                <a:lnTo>
                  <a:pt x="182" y="9"/>
                </a:lnTo>
                <a:lnTo>
                  <a:pt x="165" y="19"/>
                </a:lnTo>
                <a:lnTo>
                  <a:pt x="165" y="9"/>
                </a:lnTo>
                <a:lnTo>
                  <a:pt x="165" y="0"/>
                </a:lnTo>
                <a:lnTo>
                  <a:pt x="156" y="9"/>
                </a:lnTo>
                <a:lnTo>
                  <a:pt x="146" y="9"/>
                </a:lnTo>
                <a:lnTo>
                  <a:pt x="137" y="9"/>
                </a:lnTo>
                <a:lnTo>
                  <a:pt x="120" y="19"/>
                </a:lnTo>
                <a:lnTo>
                  <a:pt x="111" y="26"/>
                </a:lnTo>
                <a:lnTo>
                  <a:pt x="111" y="35"/>
                </a:lnTo>
                <a:lnTo>
                  <a:pt x="111" y="43"/>
                </a:lnTo>
                <a:lnTo>
                  <a:pt x="111" y="52"/>
                </a:lnTo>
                <a:lnTo>
                  <a:pt x="111" y="62"/>
                </a:lnTo>
                <a:lnTo>
                  <a:pt x="111" y="78"/>
                </a:lnTo>
                <a:lnTo>
                  <a:pt x="94" y="95"/>
                </a:lnTo>
                <a:lnTo>
                  <a:pt x="87" y="95"/>
                </a:lnTo>
                <a:lnTo>
                  <a:pt x="78" y="95"/>
                </a:lnTo>
                <a:lnTo>
                  <a:pt x="78" y="78"/>
                </a:lnTo>
                <a:lnTo>
                  <a:pt x="87" y="69"/>
                </a:lnTo>
                <a:lnTo>
                  <a:pt x="78" y="69"/>
                </a:lnTo>
                <a:lnTo>
                  <a:pt x="87" y="62"/>
                </a:lnTo>
                <a:lnTo>
                  <a:pt x="94" y="52"/>
                </a:lnTo>
                <a:lnTo>
                  <a:pt x="94" y="43"/>
                </a:lnTo>
                <a:lnTo>
                  <a:pt x="87" y="35"/>
                </a:lnTo>
                <a:lnTo>
                  <a:pt x="68" y="35"/>
                </a:lnTo>
                <a:lnTo>
                  <a:pt x="68" y="26"/>
                </a:lnTo>
                <a:lnTo>
                  <a:pt x="68" y="35"/>
                </a:lnTo>
                <a:lnTo>
                  <a:pt x="61" y="52"/>
                </a:lnTo>
                <a:lnTo>
                  <a:pt x="61" y="69"/>
                </a:lnTo>
                <a:lnTo>
                  <a:pt x="52" y="78"/>
                </a:lnTo>
                <a:lnTo>
                  <a:pt x="52" y="88"/>
                </a:lnTo>
                <a:lnTo>
                  <a:pt x="42" y="88"/>
                </a:lnTo>
                <a:lnTo>
                  <a:pt x="42" y="95"/>
                </a:lnTo>
                <a:lnTo>
                  <a:pt x="35" y="104"/>
                </a:lnTo>
                <a:lnTo>
                  <a:pt x="16" y="104"/>
                </a:lnTo>
                <a:lnTo>
                  <a:pt x="16" y="121"/>
                </a:lnTo>
                <a:lnTo>
                  <a:pt x="26" y="121"/>
                </a:lnTo>
                <a:lnTo>
                  <a:pt x="26" y="130"/>
                </a:lnTo>
                <a:lnTo>
                  <a:pt x="9" y="137"/>
                </a:lnTo>
                <a:lnTo>
                  <a:pt x="9" y="121"/>
                </a:lnTo>
                <a:lnTo>
                  <a:pt x="0" y="121"/>
                </a:lnTo>
                <a:lnTo>
                  <a:pt x="0" y="130"/>
                </a:lnTo>
                <a:lnTo>
                  <a:pt x="0" y="137"/>
                </a:lnTo>
                <a:lnTo>
                  <a:pt x="0" y="156"/>
                </a:lnTo>
                <a:lnTo>
                  <a:pt x="9" y="156"/>
                </a:lnTo>
                <a:lnTo>
                  <a:pt x="16" y="163"/>
                </a:lnTo>
                <a:lnTo>
                  <a:pt x="42" y="173"/>
                </a:lnTo>
                <a:lnTo>
                  <a:pt x="42" y="182"/>
                </a:lnTo>
                <a:lnTo>
                  <a:pt x="52" y="182"/>
                </a:lnTo>
                <a:lnTo>
                  <a:pt x="61" y="173"/>
                </a:lnTo>
                <a:lnTo>
                  <a:pt x="68" y="173"/>
                </a:lnTo>
                <a:lnTo>
                  <a:pt x="78" y="182"/>
                </a:lnTo>
                <a:lnTo>
                  <a:pt x="87" y="189"/>
                </a:lnTo>
                <a:lnTo>
                  <a:pt x="104" y="208"/>
                </a:lnTo>
                <a:lnTo>
                  <a:pt x="104" y="215"/>
                </a:lnTo>
                <a:lnTo>
                  <a:pt x="120" y="208"/>
                </a:lnTo>
                <a:lnTo>
                  <a:pt x="120" y="199"/>
                </a:lnTo>
                <a:lnTo>
                  <a:pt x="120" y="182"/>
                </a:lnTo>
                <a:lnTo>
                  <a:pt x="120" y="173"/>
                </a:lnTo>
                <a:lnTo>
                  <a:pt x="120" y="163"/>
                </a:lnTo>
                <a:lnTo>
                  <a:pt x="137" y="156"/>
                </a:lnTo>
                <a:lnTo>
                  <a:pt x="165" y="147"/>
                </a:lnTo>
                <a:lnTo>
                  <a:pt x="172" y="156"/>
                </a:lnTo>
                <a:lnTo>
                  <a:pt x="182" y="156"/>
                </a:lnTo>
                <a:lnTo>
                  <a:pt x="189" y="156"/>
                </a:lnTo>
                <a:lnTo>
                  <a:pt x="198" y="156"/>
                </a:lnTo>
                <a:lnTo>
                  <a:pt x="208" y="156"/>
                </a:lnTo>
                <a:lnTo>
                  <a:pt x="215" y="130"/>
                </a:lnTo>
                <a:lnTo>
                  <a:pt x="215" y="121"/>
                </a:lnTo>
                <a:lnTo>
                  <a:pt x="208" y="114"/>
                </a:lnTo>
                <a:lnTo>
                  <a:pt x="215" y="104"/>
                </a:lnTo>
                <a:lnTo>
                  <a:pt x="215" y="95"/>
                </a:lnTo>
                <a:lnTo>
                  <a:pt x="215" y="78"/>
                </a:lnTo>
                <a:lnTo>
                  <a:pt x="215" y="69"/>
                </a:lnTo>
                <a:lnTo>
                  <a:pt x="224" y="69"/>
                </a:lnTo>
                <a:lnTo>
                  <a:pt x="224" y="62"/>
                </a:lnTo>
                <a:lnTo>
                  <a:pt x="224" y="52"/>
                </a:lnTo>
                <a:lnTo>
                  <a:pt x="224" y="43"/>
                </a:lnTo>
                <a:lnTo>
                  <a:pt x="234" y="35"/>
                </a:lnTo>
                <a:lnTo>
                  <a:pt x="224" y="26"/>
                </a:lnTo>
                <a:lnTo>
                  <a:pt x="215" y="3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3" name="Freeform 529">
            <a:extLst>
              <a:ext uri="{FF2B5EF4-FFF2-40B4-BE49-F238E27FC236}">
                <a16:creationId xmlns:a16="http://schemas.microsoft.com/office/drawing/2014/main" id="{9977BA98-0518-472A-B94E-A6C747BF5A66}"/>
              </a:ext>
            </a:extLst>
          </p:cNvPr>
          <p:cNvSpPr>
            <a:spLocks/>
          </p:cNvSpPr>
          <p:nvPr/>
        </p:nvSpPr>
        <p:spPr bwMode="auto">
          <a:xfrm>
            <a:off x="5842384" y="3033959"/>
            <a:ext cx="122013" cy="76592"/>
          </a:xfrm>
          <a:custGeom>
            <a:avLst/>
            <a:gdLst>
              <a:gd name="T0" fmla="*/ 9 w 137"/>
              <a:gd name="T1" fmla="*/ 86 h 86"/>
              <a:gd name="T2" fmla="*/ 9 w 137"/>
              <a:gd name="T3" fmla="*/ 79 h 86"/>
              <a:gd name="T4" fmla="*/ 9 w 137"/>
              <a:gd name="T5" fmla="*/ 69 h 86"/>
              <a:gd name="T6" fmla="*/ 16 w 137"/>
              <a:gd name="T7" fmla="*/ 60 h 86"/>
              <a:gd name="T8" fmla="*/ 23 w 137"/>
              <a:gd name="T9" fmla="*/ 60 h 86"/>
              <a:gd name="T10" fmla="*/ 33 w 137"/>
              <a:gd name="T11" fmla="*/ 60 h 86"/>
              <a:gd name="T12" fmla="*/ 42 w 137"/>
              <a:gd name="T13" fmla="*/ 60 h 86"/>
              <a:gd name="T14" fmla="*/ 52 w 137"/>
              <a:gd name="T15" fmla="*/ 60 h 86"/>
              <a:gd name="T16" fmla="*/ 59 w 137"/>
              <a:gd name="T17" fmla="*/ 60 h 86"/>
              <a:gd name="T18" fmla="*/ 68 w 137"/>
              <a:gd name="T19" fmla="*/ 53 h 86"/>
              <a:gd name="T20" fmla="*/ 78 w 137"/>
              <a:gd name="T21" fmla="*/ 53 h 86"/>
              <a:gd name="T22" fmla="*/ 94 w 137"/>
              <a:gd name="T23" fmla="*/ 53 h 86"/>
              <a:gd name="T24" fmla="*/ 104 w 137"/>
              <a:gd name="T25" fmla="*/ 60 h 86"/>
              <a:gd name="T26" fmla="*/ 111 w 137"/>
              <a:gd name="T27" fmla="*/ 69 h 86"/>
              <a:gd name="T28" fmla="*/ 111 w 137"/>
              <a:gd name="T29" fmla="*/ 60 h 86"/>
              <a:gd name="T30" fmla="*/ 120 w 137"/>
              <a:gd name="T31" fmla="*/ 53 h 86"/>
              <a:gd name="T32" fmla="*/ 130 w 137"/>
              <a:gd name="T33" fmla="*/ 43 h 86"/>
              <a:gd name="T34" fmla="*/ 130 w 137"/>
              <a:gd name="T35" fmla="*/ 27 h 86"/>
              <a:gd name="T36" fmla="*/ 120 w 137"/>
              <a:gd name="T37" fmla="*/ 27 h 86"/>
              <a:gd name="T38" fmla="*/ 120 w 137"/>
              <a:gd name="T39" fmla="*/ 17 h 86"/>
              <a:gd name="T40" fmla="*/ 130 w 137"/>
              <a:gd name="T41" fmla="*/ 8 h 86"/>
              <a:gd name="T42" fmla="*/ 137 w 137"/>
              <a:gd name="T43" fmla="*/ 0 h 86"/>
              <a:gd name="T44" fmla="*/ 130 w 137"/>
              <a:gd name="T45" fmla="*/ 0 h 86"/>
              <a:gd name="T46" fmla="*/ 120 w 137"/>
              <a:gd name="T47" fmla="*/ 8 h 86"/>
              <a:gd name="T48" fmla="*/ 111 w 137"/>
              <a:gd name="T49" fmla="*/ 8 h 86"/>
              <a:gd name="T50" fmla="*/ 104 w 137"/>
              <a:gd name="T51" fmla="*/ 8 h 86"/>
              <a:gd name="T52" fmla="*/ 94 w 137"/>
              <a:gd name="T53" fmla="*/ 17 h 86"/>
              <a:gd name="T54" fmla="*/ 85 w 137"/>
              <a:gd name="T55" fmla="*/ 17 h 86"/>
              <a:gd name="T56" fmla="*/ 78 w 137"/>
              <a:gd name="T57" fmla="*/ 27 h 86"/>
              <a:gd name="T58" fmla="*/ 68 w 137"/>
              <a:gd name="T59" fmla="*/ 34 h 86"/>
              <a:gd name="T60" fmla="*/ 68 w 137"/>
              <a:gd name="T61" fmla="*/ 43 h 86"/>
              <a:gd name="T62" fmla="*/ 59 w 137"/>
              <a:gd name="T63" fmla="*/ 53 h 86"/>
              <a:gd name="T64" fmla="*/ 52 w 137"/>
              <a:gd name="T65" fmla="*/ 53 h 86"/>
              <a:gd name="T66" fmla="*/ 42 w 137"/>
              <a:gd name="T67" fmla="*/ 53 h 86"/>
              <a:gd name="T68" fmla="*/ 16 w 137"/>
              <a:gd name="T69" fmla="*/ 53 h 86"/>
              <a:gd name="T70" fmla="*/ 9 w 137"/>
              <a:gd name="T71" fmla="*/ 53 h 86"/>
              <a:gd name="T72" fmla="*/ 0 w 137"/>
              <a:gd name="T73" fmla="*/ 60 h 86"/>
              <a:gd name="T74" fmla="*/ 0 w 137"/>
              <a:gd name="T75" fmla="*/ 69 h 86"/>
              <a:gd name="T76" fmla="*/ 9 w 137"/>
              <a:gd name="T77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7" h="86">
                <a:moveTo>
                  <a:pt x="9" y="86"/>
                </a:moveTo>
                <a:lnTo>
                  <a:pt x="9" y="79"/>
                </a:lnTo>
                <a:lnTo>
                  <a:pt x="9" y="69"/>
                </a:lnTo>
                <a:lnTo>
                  <a:pt x="16" y="60"/>
                </a:lnTo>
                <a:lnTo>
                  <a:pt x="23" y="60"/>
                </a:lnTo>
                <a:lnTo>
                  <a:pt x="33" y="60"/>
                </a:lnTo>
                <a:lnTo>
                  <a:pt x="42" y="60"/>
                </a:lnTo>
                <a:lnTo>
                  <a:pt x="52" y="60"/>
                </a:lnTo>
                <a:lnTo>
                  <a:pt x="59" y="60"/>
                </a:lnTo>
                <a:lnTo>
                  <a:pt x="68" y="53"/>
                </a:lnTo>
                <a:lnTo>
                  <a:pt x="78" y="53"/>
                </a:lnTo>
                <a:lnTo>
                  <a:pt x="94" y="53"/>
                </a:lnTo>
                <a:lnTo>
                  <a:pt x="104" y="60"/>
                </a:lnTo>
                <a:lnTo>
                  <a:pt x="111" y="69"/>
                </a:lnTo>
                <a:lnTo>
                  <a:pt x="111" y="60"/>
                </a:lnTo>
                <a:lnTo>
                  <a:pt x="120" y="53"/>
                </a:lnTo>
                <a:lnTo>
                  <a:pt x="130" y="43"/>
                </a:lnTo>
                <a:lnTo>
                  <a:pt x="130" y="27"/>
                </a:lnTo>
                <a:lnTo>
                  <a:pt x="120" y="27"/>
                </a:lnTo>
                <a:lnTo>
                  <a:pt x="120" y="17"/>
                </a:lnTo>
                <a:lnTo>
                  <a:pt x="130" y="8"/>
                </a:lnTo>
                <a:lnTo>
                  <a:pt x="137" y="0"/>
                </a:lnTo>
                <a:lnTo>
                  <a:pt x="130" y="0"/>
                </a:lnTo>
                <a:lnTo>
                  <a:pt x="120" y="8"/>
                </a:lnTo>
                <a:lnTo>
                  <a:pt x="111" y="8"/>
                </a:lnTo>
                <a:lnTo>
                  <a:pt x="104" y="8"/>
                </a:lnTo>
                <a:lnTo>
                  <a:pt x="94" y="17"/>
                </a:lnTo>
                <a:lnTo>
                  <a:pt x="85" y="17"/>
                </a:lnTo>
                <a:lnTo>
                  <a:pt x="78" y="27"/>
                </a:lnTo>
                <a:lnTo>
                  <a:pt x="68" y="34"/>
                </a:lnTo>
                <a:lnTo>
                  <a:pt x="68" y="43"/>
                </a:lnTo>
                <a:lnTo>
                  <a:pt x="59" y="53"/>
                </a:lnTo>
                <a:lnTo>
                  <a:pt x="52" y="53"/>
                </a:lnTo>
                <a:lnTo>
                  <a:pt x="42" y="53"/>
                </a:lnTo>
                <a:lnTo>
                  <a:pt x="16" y="53"/>
                </a:lnTo>
                <a:lnTo>
                  <a:pt x="9" y="53"/>
                </a:lnTo>
                <a:lnTo>
                  <a:pt x="0" y="60"/>
                </a:lnTo>
                <a:lnTo>
                  <a:pt x="0" y="69"/>
                </a:lnTo>
                <a:lnTo>
                  <a:pt x="9" y="8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4" name="Freeform 531">
            <a:extLst>
              <a:ext uri="{FF2B5EF4-FFF2-40B4-BE49-F238E27FC236}">
                <a16:creationId xmlns:a16="http://schemas.microsoft.com/office/drawing/2014/main" id="{D53AEC50-3B37-4F42-B004-88BB244EE665}"/>
              </a:ext>
            </a:extLst>
          </p:cNvPr>
          <p:cNvSpPr>
            <a:spLocks/>
          </p:cNvSpPr>
          <p:nvPr/>
        </p:nvSpPr>
        <p:spPr bwMode="auto">
          <a:xfrm>
            <a:off x="5945699" y="3180018"/>
            <a:ext cx="77483" cy="90842"/>
          </a:xfrm>
          <a:custGeom>
            <a:avLst/>
            <a:gdLst>
              <a:gd name="T0" fmla="*/ 45 w 87"/>
              <a:gd name="T1" fmla="*/ 102 h 102"/>
              <a:gd name="T2" fmla="*/ 26 w 87"/>
              <a:gd name="T3" fmla="*/ 94 h 102"/>
              <a:gd name="T4" fmla="*/ 35 w 87"/>
              <a:gd name="T5" fmla="*/ 94 h 102"/>
              <a:gd name="T6" fmla="*/ 35 w 87"/>
              <a:gd name="T7" fmla="*/ 85 h 102"/>
              <a:gd name="T8" fmla="*/ 26 w 87"/>
              <a:gd name="T9" fmla="*/ 85 h 102"/>
              <a:gd name="T10" fmla="*/ 9 w 87"/>
              <a:gd name="T11" fmla="*/ 85 h 102"/>
              <a:gd name="T12" fmla="*/ 0 w 87"/>
              <a:gd name="T13" fmla="*/ 76 h 102"/>
              <a:gd name="T14" fmla="*/ 0 w 87"/>
              <a:gd name="T15" fmla="*/ 68 h 102"/>
              <a:gd name="T16" fmla="*/ 9 w 87"/>
              <a:gd name="T17" fmla="*/ 59 h 102"/>
              <a:gd name="T18" fmla="*/ 0 w 87"/>
              <a:gd name="T19" fmla="*/ 52 h 102"/>
              <a:gd name="T20" fmla="*/ 0 w 87"/>
              <a:gd name="T21" fmla="*/ 42 h 102"/>
              <a:gd name="T22" fmla="*/ 9 w 87"/>
              <a:gd name="T23" fmla="*/ 33 h 102"/>
              <a:gd name="T24" fmla="*/ 18 w 87"/>
              <a:gd name="T25" fmla="*/ 33 h 102"/>
              <a:gd name="T26" fmla="*/ 26 w 87"/>
              <a:gd name="T27" fmla="*/ 26 h 102"/>
              <a:gd name="T28" fmla="*/ 26 w 87"/>
              <a:gd name="T29" fmla="*/ 16 h 102"/>
              <a:gd name="T30" fmla="*/ 35 w 87"/>
              <a:gd name="T31" fmla="*/ 16 h 102"/>
              <a:gd name="T32" fmla="*/ 35 w 87"/>
              <a:gd name="T33" fmla="*/ 26 h 102"/>
              <a:gd name="T34" fmla="*/ 26 w 87"/>
              <a:gd name="T35" fmla="*/ 33 h 102"/>
              <a:gd name="T36" fmla="*/ 35 w 87"/>
              <a:gd name="T37" fmla="*/ 42 h 102"/>
              <a:gd name="T38" fmla="*/ 45 w 87"/>
              <a:gd name="T39" fmla="*/ 42 h 102"/>
              <a:gd name="T40" fmla="*/ 45 w 87"/>
              <a:gd name="T41" fmla="*/ 33 h 102"/>
              <a:gd name="T42" fmla="*/ 45 w 87"/>
              <a:gd name="T43" fmla="*/ 26 h 102"/>
              <a:gd name="T44" fmla="*/ 52 w 87"/>
              <a:gd name="T45" fmla="*/ 26 h 102"/>
              <a:gd name="T46" fmla="*/ 61 w 87"/>
              <a:gd name="T47" fmla="*/ 26 h 102"/>
              <a:gd name="T48" fmla="*/ 71 w 87"/>
              <a:gd name="T49" fmla="*/ 16 h 102"/>
              <a:gd name="T50" fmla="*/ 61 w 87"/>
              <a:gd name="T51" fmla="*/ 7 h 102"/>
              <a:gd name="T52" fmla="*/ 52 w 87"/>
              <a:gd name="T53" fmla="*/ 7 h 102"/>
              <a:gd name="T54" fmla="*/ 61 w 87"/>
              <a:gd name="T55" fmla="*/ 0 h 102"/>
              <a:gd name="T56" fmla="*/ 71 w 87"/>
              <a:gd name="T57" fmla="*/ 0 h 102"/>
              <a:gd name="T58" fmla="*/ 87 w 87"/>
              <a:gd name="T59" fmla="*/ 0 h 102"/>
              <a:gd name="T60" fmla="*/ 78 w 87"/>
              <a:gd name="T61" fmla="*/ 7 h 102"/>
              <a:gd name="T62" fmla="*/ 87 w 87"/>
              <a:gd name="T63" fmla="*/ 7 h 102"/>
              <a:gd name="T64" fmla="*/ 78 w 87"/>
              <a:gd name="T65" fmla="*/ 16 h 102"/>
              <a:gd name="T66" fmla="*/ 87 w 87"/>
              <a:gd name="T67" fmla="*/ 33 h 102"/>
              <a:gd name="T68" fmla="*/ 78 w 87"/>
              <a:gd name="T69" fmla="*/ 42 h 102"/>
              <a:gd name="T70" fmla="*/ 61 w 87"/>
              <a:gd name="T71" fmla="*/ 59 h 102"/>
              <a:gd name="T72" fmla="*/ 71 w 87"/>
              <a:gd name="T73" fmla="*/ 68 h 102"/>
              <a:gd name="T74" fmla="*/ 61 w 87"/>
              <a:gd name="T75" fmla="*/ 85 h 102"/>
              <a:gd name="T76" fmla="*/ 52 w 87"/>
              <a:gd name="T77" fmla="*/ 85 h 102"/>
              <a:gd name="T78" fmla="*/ 45 w 87"/>
              <a:gd name="T79" fmla="*/ 94 h 102"/>
              <a:gd name="T80" fmla="*/ 52 w 87"/>
              <a:gd name="T81" fmla="*/ 102 h 102"/>
              <a:gd name="T82" fmla="*/ 45 w 87"/>
              <a:gd name="T8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" h="102">
                <a:moveTo>
                  <a:pt x="45" y="102"/>
                </a:moveTo>
                <a:lnTo>
                  <a:pt x="26" y="94"/>
                </a:lnTo>
                <a:lnTo>
                  <a:pt x="35" y="94"/>
                </a:lnTo>
                <a:lnTo>
                  <a:pt x="35" y="85"/>
                </a:lnTo>
                <a:lnTo>
                  <a:pt x="26" y="85"/>
                </a:lnTo>
                <a:lnTo>
                  <a:pt x="9" y="85"/>
                </a:lnTo>
                <a:lnTo>
                  <a:pt x="0" y="76"/>
                </a:lnTo>
                <a:lnTo>
                  <a:pt x="0" y="68"/>
                </a:lnTo>
                <a:lnTo>
                  <a:pt x="9" y="59"/>
                </a:lnTo>
                <a:lnTo>
                  <a:pt x="0" y="52"/>
                </a:lnTo>
                <a:lnTo>
                  <a:pt x="0" y="42"/>
                </a:lnTo>
                <a:lnTo>
                  <a:pt x="9" y="33"/>
                </a:lnTo>
                <a:lnTo>
                  <a:pt x="18" y="33"/>
                </a:lnTo>
                <a:lnTo>
                  <a:pt x="26" y="26"/>
                </a:lnTo>
                <a:lnTo>
                  <a:pt x="26" y="16"/>
                </a:lnTo>
                <a:lnTo>
                  <a:pt x="35" y="16"/>
                </a:lnTo>
                <a:lnTo>
                  <a:pt x="35" y="26"/>
                </a:lnTo>
                <a:lnTo>
                  <a:pt x="26" y="33"/>
                </a:lnTo>
                <a:lnTo>
                  <a:pt x="35" y="42"/>
                </a:lnTo>
                <a:lnTo>
                  <a:pt x="45" y="42"/>
                </a:lnTo>
                <a:lnTo>
                  <a:pt x="45" y="33"/>
                </a:lnTo>
                <a:lnTo>
                  <a:pt x="45" y="26"/>
                </a:lnTo>
                <a:lnTo>
                  <a:pt x="52" y="26"/>
                </a:lnTo>
                <a:lnTo>
                  <a:pt x="61" y="26"/>
                </a:lnTo>
                <a:lnTo>
                  <a:pt x="71" y="16"/>
                </a:lnTo>
                <a:lnTo>
                  <a:pt x="61" y="7"/>
                </a:lnTo>
                <a:lnTo>
                  <a:pt x="52" y="7"/>
                </a:lnTo>
                <a:lnTo>
                  <a:pt x="61" y="0"/>
                </a:lnTo>
                <a:lnTo>
                  <a:pt x="71" y="0"/>
                </a:lnTo>
                <a:lnTo>
                  <a:pt x="87" y="0"/>
                </a:lnTo>
                <a:lnTo>
                  <a:pt x="78" y="7"/>
                </a:lnTo>
                <a:lnTo>
                  <a:pt x="87" y="7"/>
                </a:lnTo>
                <a:lnTo>
                  <a:pt x="78" y="16"/>
                </a:lnTo>
                <a:lnTo>
                  <a:pt x="87" y="33"/>
                </a:lnTo>
                <a:lnTo>
                  <a:pt x="78" y="42"/>
                </a:lnTo>
                <a:lnTo>
                  <a:pt x="61" y="59"/>
                </a:lnTo>
                <a:lnTo>
                  <a:pt x="71" y="68"/>
                </a:lnTo>
                <a:lnTo>
                  <a:pt x="61" y="85"/>
                </a:lnTo>
                <a:lnTo>
                  <a:pt x="52" y="85"/>
                </a:lnTo>
                <a:lnTo>
                  <a:pt x="45" y="94"/>
                </a:lnTo>
                <a:lnTo>
                  <a:pt x="52" y="102"/>
                </a:lnTo>
                <a:lnTo>
                  <a:pt x="45" y="10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5" name="Freeform 534">
            <a:extLst>
              <a:ext uri="{FF2B5EF4-FFF2-40B4-BE49-F238E27FC236}">
                <a16:creationId xmlns:a16="http://schemas.microsoft.com/office/drawing/2014/main" id="{DF1D99F7-A7D7-4614-97BF-E0818FD734BE}"/>
              </a:ext>
            </a:extLst>
          </p:cNvPr>
          <p:cNvSpPr>
            <a:spLocks/>
          </p:cNvSpPr>
          <p:nvPr/>
        </p:nvSpPr>
        <p:spPr bwMode="auto">
          <a:xfrm>
            <a:off x="5947480" y="3603943"/>
            <a:ext cx="589580" cy="285885"/>
          </a:xfrm>
          <a:custGeom>
            <a:avLst/>
            <a:gdLst>
              <a:gd name="T0" fmla="*/ 636 w 662"/>
              <a:gd name="T1" fmla="*/ 234 h 321"/>
              <a:gd name="T2" fmla="*/ 651 w 662"/>
              <a:gd name="T3" fmla="*/ 215 h 321"/>
              <a:gd name="T4" fmla="*/ 662 w 662"/>
              <a:gd name="T5" fmla="*/ 194 h 321"/>
              <a:gd name="T6" fmla="*/ 639 w 662"/>
              <a:gd name="T7" fmla="*/ 179 h 321"/>
              <a:gd name="T8" fmla="*/ 613 w 662"/>
              <a:gd name="T9" fmla="*/ 163 h 321"/>
              <a:gd name="T10" fmla="*/ 587 w 662"/>
              <a:gd name="T11" fmla="*/ 134 h 321"/>
              <a:gd name="T12" fmla="*/ 544 w 662"/>
              <a:gd name="T13" fmla="*/ 163 h 321"/>
              <a:gd name="T14" fmla="*/ 535 w 662"/>
              <a:gd name="T15" fmla="*/ 142 h 321"/>
              <a:gd name="T16" fmla="*/ 501 w 662"/>
              <a:gd name="T17" fmla="*/ 146 h 321"/>
              <a:gd name="T18" fmla="*/ 492 w 662"/>
              <a:gd name="T19" fmla="*/ 146 h 321"/>
              <a:gd name="T20" fmla="*/ 466 w 662"/>
              <a:gd name="T21" fmla="*/ 146 h 321"/>
              <a:gd name="T22" fmla="*/ 430 w 662"/>
              <a:gd name="T23" fmla="*/ 146 h 321"/>
              <a:gd name="T24" fmla="*/ 404 w 662"/>
              <a:gd name="T25" fmla="*/ 120 h 321"/>
              <a:gd name="T26" fmla="*/ 362 w 662"/>
              <a:gd name="T27" fmla="*/ 101 h 321"/>
              <a:gd name="T28" fmla="*/ 329 w 662"/>
              <a:gd name="T29" fmla="*/ 78 h 321"/>
              <a:gd name="T30" fmla="*/ 310 w 662"/>
              <a:gd name="T31" fmla="*/ 85 h 321"/>
              <a:gd name="T32" fmla="*/ 293 w 662"/>
              <a:gd name="T33" fmla="*/ 101 h 321"/>
              <a:gd name="T34" fmla="*/ 258 w 662"/>
              <a:gd name="T35" fmla="*/ 78 h 321"/>
              <a:gd name="T36" fmla="*/ 267 w 662"/>
              <a:gd name="T37" fmla="*/ 52 h 321"/>
              <a:gd name="T38" fmla="*/ 225 w 662"/>
              <a:gd name="T39" fmla="*/ 42 h 321"/>
              <a:gd name="T40" fmla="*/ 206 w 662"/>
              <a:gd name="T41" fmla="*/ 26 h 321"/>
              <a:gd name="T42" fmla="*/ 199 w 662"/>
              <a:gd name="T43" fmla="*/ 0 h 321"/>
              <a:gd name="T44" fmla="*/ 173 w 662"/>
              <a:gd name="T45" fmla="*/ 16 h 321"/>
              <a:gd name="T46" fmla="*/ 156 w 662"/>
              <a:gd name="T47" fmla="*/ 0 h 321"/>
              <a:gd name="T48" fmla="*/ 121 w 662"/>
              <a:gd name="T49" fmla="*/ 26 h 321"/>
              <a:gd name="T50" fmla="*/ 76 w 662"/>
              <a:gd name="T51" fmla="*/ 52 h 321"/>
              <a:gd name="T52" fmla="*/ 33 w 662"/>
              <a:gd name="T53" fmla="*/ 59 h 321"/>
              <a:gd name="T54" fmla="*/ 7 w 662"/>
              <a:gd name="T55" fmla="*/ 52 h 321"/>
              <a:gd name="T56" fmla="*/ 7 w 662"/>
              <a:gd name="T57" fmla="*/ 78 h 321"/>
              <a:gd name="T58" fmla="*/ 26 w 662"/>
              <a:gd name="T59" fmla="*/ 101 h 321"/>
              <a:gd name="T60" fmla="*/ 33 w 662"/>
              <a:gd name="T61" fmla="*/ 137 h 321"/>
              <a:gd name="T62" fmla="*/ 61 w 662"/>
              <a:gd name="T63" fmla="*/ 179 h 321"/>
              <a:gd name="T64" fmla="*/ 83 w 662"/>
              <a:gd name="T65" fmla="*/ 198 h 321"/>
              <a:gd name="T66" fmla="*/ 102 w 662"/>
              <a:gd name="T67" fmla="*/ 224 h 321"/>
              <a:gd name="T68" fmla="*/ 137 w 662"/>
              <a:gd name="T69" fmla="*/ 232 h 321"/>
              <a:gd name="T70" fmla="*/ 163 w 662"/>
              <a:gd name="T71" fmla="*/ 215 h 321"/>
              <a:gd name="T72" fmla="*/ 189 w 662"/>
              <a:gd name="T73" fmla="*/ 205 h 321"/>
              <a:gd name="T74" fmla="*/ 215 w 662"/>
              <a:gd name="T75" fmla="*/ 215 h 321"/>
              <a:gd name="T76" fmla="*/ 246 w 662"/>
              <a:gd name="T77" fmla="*/ 222 h 321"/>
              <a:gd name="T78" fmla="*/ 267 w 662"/>
              <a:gd name="T79" fmla="*/ 241 h 321"/>
              <a:gd name="T80" fmla="*/ 291 w 662"/>
              <a:gd name="T81" fmla="*/ 250 h 321"/>
              <a:gd name="T82" fmla="*/ 286 w 662"/>
              <a:gd name="T83" fmla="*/ 274 h 321"/>
              <a:gd name="T84" fmla="*/ 319 w 662"/>
              <a:gd name="T85" fmla="*/ 300 h 321"/>
              <a:gd name="T86" fmla="*/ 345 w 662"/>
              <a:gd name="T87" fmla="*/ 319 h 321"/>
              <a:gd name="T88" fmla="*/ 378 w 662"/>
              <a:gd name="T89" fmla="*/ 319 h 321"/>
              <a:gd name="T90" fmla="*/ 404 w 662"/>
              <a:gd name="T91" fmla="*/ 312 h 321"/>
              <a:gd name="T92" fmla="*/ 419 w 662"/>
              <a:gd name="T93" fmla="*/ 295 h 321"/>
              <a:gd name="T94" fmla="*/ 449 w 662"/>
              <a:gd name="T95" fmla="*/ 293 h 321"/>
              <a:gd name="T96" fmla="*/ 483 w 662"/>
              <a:gd name="T97" fmla="*/ 274 h 321"/>
              <a:gd name="T98" fmla="*/ 518 w 662"/>
              <a:gd name="T99" fmla="*/ 248 h 321"/>
              <a:gd name="T100" fmla="*/ 535 w 662"/>
              <a:gd name="T101" fmla="*/ 232 h 321"/>
              <a:gd name="T102" fmla="*/ 570 w 662"/>
              <a:gd name="T103" fmla="*/ 232 h 321"/>
              <a:gd name="T104" fmla="*/ 580 w 662"/>
              <a:gd name="T105" fmla="*/ 241 h 321"/>
              <a:gd name="T106" fmla="*/ 622 w 662"/>
              <a:gd name="T107" fmla="*/ 239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2" h="321">
                <a:moveTo>
                  <a:pt x="636" y="255"/>
                </a:moveTo>
                <a:lnTo>
                  <a:pt x="639" y="239"/>
                </a:lnTo>
                <a:lnTo>
                  <a:pt x="636" y="234"/>
                </a:lnTo>
                <a:lnTo>
                  <a:pt x="639" y="224"/>
                </a:lnTo>
                <a:lnTo>
                  <a:pt x="643" y="215"/>
                </a:lnTo>
                <a:lnTo>
                  <a:pt x="651" y="215"/>
                </a:lnTo>
                <a:lnTo>
                  <a:pt x="648" y="205"/>
                </a:lnTo>
                <a:lnTo>
                  <a:pt x="653" y="198"/>
                </a:lnTo>
                <a:lnTo>
                  <a:pt x="662" y="194"/>
                </a:lnTo>
                <a:lnTo>
                  <a:pt x="660" y="179"/>
                </a:lnTo>
                <a:lnTo>
                  <a:pt x="648" y="179"/>
                </a:lnTo>
                <a:lnTo>
                  <a:pt x="639" y="179"/>
                </a:lnTo>
                <a:lnTo>
                  <a:pt x="629" y="179"/>
                </a:lnTo>
                <a:lnTo>
                  <a:pt x="622" y="172"/>
                </a:lnTo>
                <a:lnTo>
                  <a:pt x="613" y="163"/>
                </a:lnTo>
                <a:lnTo>
                  <a:pt x="603" y="156"/>
                </a:lnTo>
                <a:lnTo>
                  <a:pt x="596" y="156"/>
                </a:lnTo>
                <a:lnTo>
                  <a:pt x="587" y="134"/>
                </a:lnTo>
                <a:lnTo>
                  <a:pt x="575" y="146"/>
                </a:lnTo>
                <a:lnTo>
                  <a:pt x="570" y="156"/>
                </a:lnTo>
                <a:lnTo>
                  <a:pt x="544" y="163"/>
                </a:lnTo>
                <a:lnTo>
                  <a:pt x="544" y="153"/>
                </a:lnTo>
                <a:lnTo>
                  <a:pt x="542" y="134"/>
                </a:lnTo>
                <a:lnTo>
                  <a:pt x="535" y="142"/>
                </a:lnTo>
                <a:lnTo>
                  <a:pt x="527" y="146"/>
                </a:lnTo>
                <a:lnTo>
                  <a:pt x="518" y="137"/>
                </a:lnTo>
                <a:lnTo>
                  <a:pt x="501" y="146"/>
                </a:lnTo>
                <a:lnTo>
                  <a:pt x="501" y="156"/>
                </a:lnTo>
                <a:lnTo>
                  <a:pt x="492" y="163"/>
                </a:lnTo>
                <a:lnTo>
                  <a:pt x="492" y="146"/>
                </a:lnTo>
                <a:lnTo>
                  <a:pt x="483" y="137"/>
                </a:lnTo>
                <a:lnTo>
                  <a:pt x="475" y="146"/>
                </a:lnTo>
                <a:lnTo>
                  <a:pt x="466" y="146"/>
                </a:lnTo>
                <a:lnTo>
                  <a:pt x="457" y="156"/>
                </a:lnTo>
                <a:lnTo>
                  <a:pt x="449" y="146"/>
                </a:lnTo>
                <a:lnTo>
                  <a:pt x="430" y="146"/>
                </a:lnTo>
                <a:lnTo>
                  <a:pt x="423" y="137"/>
                </a:lnTo>
                <a:lnTo>
                  <a:pt x="414" y="130"/>
                </a:lnTo>
                <a:lnTo>
                  <a:pt x="404" y="120"/>
                </a:lnTo>
                <a:lnTo>
                  <a:pt x="388" y="120"/>
                </a:lnTo>
                <a:lnTo>
                  <a:pt x="371" y="111"/>
                </a:lnTo>
                <a:lnTo>
                  <a:pt x="362" y="101"/>
                </a:lnTo>
                <a:lnTo>
                  <a:pt x="345" y="78"/>
                </a:lnTo>
                <a:lnTo>
                  <a:pt x="336" y="85"/>
                </a:lnTo>
                <a:lnTo>
                  <a:pt x="329" y="78"/>
                </a:lnTo>
                <a:lnTo>
                  <a:pt x="310" y="78"/>
                </a:lnTo>
                <a:lnTo>
                  <a:pt x="303" y="78"/>
                </a:lnTo>
                <a:lnTo>
                  <a:pt x="310" y="85"/>
                </a:lnTo>
                <a:lnTo>
                  <a:pt x="303" y="85"/>
                </a:lnTo>
                <a:lnTo>
                  <a:pt x="293" y="94"/>
                </a:lnTo>
                <a:lnTo>
                  <a:pt x="293" y="101"/>
                </a:lnTo>
                <a:lnTo>
                  <a:pt x="284" y="85"/>
                </a:lnTo>
                <a:lnTo>
                  <a:pt x="277" y="78"/>
                </a:lnTo>
                <a:lnTo>
                  <a:pt x="258" y="78"/>
                </a:lnTo>
                <a:lnTo>
                  <a:pt x="267" y="68"/>
                </a:lnTo>
                <a:lnTo>
                  <a:pt x="277" y="59"/>
                </a:lnTo>
                <a:lnTo>
                  <a:pt x="267" y="52"/>
                </a:lnTo>
                <a:lnTo>
                  <a:pt x="251" y="52"/>
                </a:lnTo>
                <a:lnTo>
                  <a:pt x="234" y="42"/>
                </a:lnTo>
                <a:lnTo>
                  <a:pt x="225" y="42"/>
                </a:lnTo>
                <a:lnTo>
                  <a:pt x="215" y="33"/>
                </a:lnTo>
                <a:lnTo>
                  <a:pt x="206" y="33"/>
                </a:lnTo>
                <a:lnTo>
                  <a:pt x="206" y="26"/>
                </a:lnTo>
                <a:lnTo>
                  <a:pt x="206" y="16"/>
                </a:lnTo>
                <a:lnTo>
                  <a:pt x="206" y="0"/>
                </a:lnTo>
                <a:lnTo>
                  <a:pt x="199" y="0"/>
                </a:lnTo>
                <a:lnTo>
                  <a:pt x="182" y="0"/>
                </a:lnTo>
                <a:lnTo>
                  <a:pt x="182" y="9"/>
                </a:lnTo>
                <a:lnTo>
                  <a:pt x="173" y="16"/>
                </a:lnTo>
                <a:lnTo>
                  <a:pt x="163" y="16"/>
                </a:lnTo>
                <a:lnTo>
                  <a:pt x="163" y="9"/>
                </a:lnTo>
                <a:lnTo>
                  <a:pt x="156" y="0"/>
                </a:lnTo>
                <a:lnTo>
                  <a:pt x="137" y="9"/>
                </a:lnTo>
                <a:lnTo>
                  <a:pt x="130" y="16"/>
                </a:lnTo>
                <a:lnTo>
                  <a:pt x="121" y="26"/>
                </a:lnTo>
                <a:lnTo>
                  <a:pt x="95" y="42"/>
                </a:lnTo>
                <a:lnTo>
                  <a:pt x="85" y="42"/>
                </a:lnTo>
                <a:lnTo>
                  <a:pt x="76" y="52"/>
                </a:lnTo>
                <a:lnTo>
                  <a:pt x="69" y="52"/>
                </a:lnTo>
                <a:lnTo>
                  <a:pt x="52" y="59"/>
                </a:lnTo>
                <a:lnTo>
                  <a:pt x="33" y="59"/>
                </a:lnTo>
                <a:lnTo>
                  <a:pt x="26" y="52"/>
                </a:lnTo>
                <a:lnTo>
                  <a:pt x="7" y="59"/>
                </a:lnTo>
                <a:lnTo>
                  <a:pt x="7" y="52"/>
                </a:lnTo>
                <a:lnTo>
                  <a:pt x="0" y="42"/>
                </a:lnTo>
                <a:lnTo>
                  <a:pt x="0" y="59"/>
                </a:lnTo>
                <a:lnTo>
                  <a:pt x="7" y="78"/>
                </a:lnTo>
                <a:lnTo>
                  <a:pt x="16" y="78"/>
                </a:lnTo>
                <a:lnTo>
                  <a:pt x="16" y="94"/>
                </a:lnTo>
                <a:lnTo>
                  <a:pt x="26" y="101"/>
                </a:lnTo>
                <a:lnTo>
                  <a:pt x="33" y="111"/>
                </a:lnTo>
                <a:lnTo>
                  <a:pt x="33" y="130"/>
                </a:lnTo>
                <a:lnTo>
                  <a:pt x="33" y="137"/>
                </a:lnTo>
                <a:lnTo>
                  <a:pt x="43" y="146"/>
                </a:lnTo>
                <a:lnTo>
                  <a:pt x="52" y="163"/>
                </a:lnTo>
                <a:lnTo>
                  <a:pt x="61" y="179"/>
                </a:lnTo>
                <a:lnTo>
                  <a:pt x="69" y="189"/>
                </a:lnTo>
                <a:lnTo>
                  <a:pt x="76" y="189"/>
                </a:lnTo>
                <a:lnTo>
                  <a:pt x="83" y="198"/>
                </a:lnTo>
                <a:lnTo>
                  <a:pt x="90" y="205"/>
                </a:lnTo>
                <a:lnTo>
                  <a:pt x="97" y="215"/>
                </a:lnTo>
                <a:lnTo>
                  <a:pt x="102" y="224"/>
                </a:lnTo>
                <a:lnTo>
                  <a:pt x="111" y="224"/>
                </a:lnTo>
                <a:lnTo>
                  <a:pt x="121" y="232"/>
                </a:lnTo>
                <a:lnTo>
                  <a:pt x="137" y="232"/>
                </a:lnTo>
                <a:lnTo>
                  <a:pt x="156" y="232"/>
                </a:lnTo>
                <a:lnTo>
                  <a:pt x="163" y="224"/>
                </a:lnTo>
                <a:lnTo>
                  <a:pt x="163" y="215"/>
                </a:lnTo>
                <a:lnTo>
                  <a:pt x="168" y="210"/>
                </a:lnTo>
                <a:lnTo>
                  <a:pt x="173" y="205"/>
                </a:lnTo>
                <a:lnTo>
                  <a:pt x="189" y="205"/>
                </a:lnTo>
                <a:lnTo>
                  <a:pt x="199" y="205"/>
                </a:lnTo>
                <a:lnTo>
                  <a:pt x="206" y="205"/>
                </a:lnTo>
                <a:lnTo>
                  <a:pt x="215" y="215"/>
                </a:lnTo>
                <a:lnTo>
                  <a:pt x="225" y="215"/>
                </a:lnTo>
                <a:lnTo>
                  <a:pt x="241" y="215"/>
                </a:lnTo>
                <a:lnTo>
                  <a:pt x="246" y="222"/>
                </a:lnTo>
                <a:lnTo>
                  <a:pt x="251" y="229"/>
                </a:lnTo>
                <a:lnTo>
                  <a:pt x="253" y="234"/>
                </a:lnTo>
                <a:lnTo>
                  <a:pt x="267" y="241"/>
                </a:lnTo>
                <a:lnTo>
                  <a:pt x="274" y="243"/>
                </a:lnTo>
                <a:lnTo>
                  <a:pt x="286" y="243"/>
                </a:lnTo>
                <a:lnTo>
                  <a:pt x="291" y="250"/>
                </a:lnTo>
                <a:lnTo>
                  <a:pt x="289" y="258"/>
                </a:lnTo>
                <a:lnTo>
                  <a:pt x="298" y="269"/>
                </a:lnTo>
                <a:lnTo>
                  <a:pt x="286" y="274"/>
                </a:lnTo>
                <a:lnTo>
                  <a:pt x="296" y="293"/>
                </a:lnTo>
                <a:lnTo>
                  <a:pt x="310" y="293"/>
                </a:lnTo>
                <a:lnTo>
                  <a:pt x="319" y="300"/>
                </a:lnTo>
                <a:lnTo>
                  <a:pt x="326" y="307"/>
                </a:lnTo>
                <a:lnTo>
                  <a:pt x="336" y="314"/>
                </a:lnTo>
                <a:lnTo>
                  <a:pt x="345" y="319"/>
                </a:lnTo>
                <a:lnTo>
                  <a:pt x="362" y="321"/>
                </a:lnTo>
                <a:lnTo>
                  <a:pt x="371" y="319"/>
                </a:lnTo>
                <a:lnTo>
                  <a:pt x="378" y="319"/>
                </a:lnTo>
                <a:lnTo>
                  <a:pt x="381" y="317"/>
                </a:lnTo>
                <a:lnTo>
                  <a:pt x="397" y="312"/>
                </a:lnTo>
                <a:lnTo>
                  <a:pt x="404" y="312"/>
                </a:lnTo>
                <a:lnTo>
                  <a:pt x="412" y="310"/>
                </a:lnTo>
                <a:lnTo>
                  <a:pt x="414" y="300"/>
                </a:lnTo>
                <a:lnTo>
                  <a:pt x="419" y="295"/>
                </a:lnTo>
                <a:lnTo>
                  <a:pt x="423" y="293"/>
                </a:lnTo>
                <a:lnTo>
                  <a:pt x="440" y="293"/>
                </a:lnTo>
                <a:lnTo>
                  <a:pt x="449" y="293"/>
                </a:lnTo>
                <a:lnTo>
                  <a:pt x="457" y="293"/>
                </a:lnTo>
                <a:lnTo>
                  <a:pt x="475" y="284"/>
                </a:lnTo>
                <a:lnTo>
                  <a:pt x="483" y="274"/>
                </a:lnTo>
                <a:lnTo>
                  <a:pt x="501" y="267"/>
                </a:lnTo>
                <a:lnTo>
                  <a:pt x="509" y="258"/>
                </a:lnTo>
                <a:lnTo>
                  <a:pt x="518" y="248"/>
                </a:lnTo>
                <a:lnTo>
                  <a:pt x="518" y="241"/>
                </a:lnTo>
                <a:lnTo>
                  <a:pt x="527" y="232"/>
                </a:lnTo>
                <a:lnTo>
                  <a:pt x="535" y="232"/>
                </a:lnTo>
                <a:lnTo>
                  <a:pt x="544" y="232"/>
                </a:lnTo>
                <a:lnTo>
                  <a:pt x="561" y="232"/>
                </a:lnTo>
                <a:lnTo>
                  <a:pt x="570" y="232"/>
                </a:lnTo>
                <a:lnTo>
                  <a:pt x="572" y="234"/>
                </a:lnTo>
                <a:lnTo>
                  <a:pt x="580" y="234"/>
                </a:lnTo>
                <a:lnTo>
                  <a:pt x="580" y="241"/>
                </a:lnTo>
                <a:lnTo>
                  <a:pt x="596" y="241"/>
                </a:lnTo>
                <a:lnTo>
                  <a:pt x="603" y="248"/>
                </a:lnTo>
                <a:lnTo>
                  <a:pt x="622" y="239"/>
                </a:lnTo>
                <a:lnTo>
                  <a:pt x="636" y="25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6" name="Freeform 535">
            <a:extLst>
              <a:ext uri="{FF2B5EF4-FFF2-40B4-BE49-F238E27FC236}">
                <a16:creationId xmlns:a16="http://schemas.microsoft.com/office/drawing/2014/main" id="{15D55FC5-58E1-49A2-959E-4D3D4CE6D8CE}"/>
              </a:ext>
            </a:extLst>
          </p:cNvPr>
          <p:cNvSpPr>
            <a:spLocks/>
          </p:cNvSpPr>
          <p:nvPr/>
        </p:nvSpPr>
        <p:spPr bwMode="auto">
          <a:xfrm>
            <a:off x="6160335" y="3810567"/>
            <a:ext cx="387413" cy="244026"/>
          </a:xfrm>
          <a:custGeom>
            <a:avLst/>
            <a:gdLst>
              <a:gd name="T0" fmla="*/ 68 w 435"/>
              <a:gd name="T1" fmla="*/ 59 h 274"/>
              <a:gd name="T2" fmla="*/ 85 w 435"/>
              <a:gd name="T3" fmla="*/ 68 h 274"/>
              <a:gd name="T4" fmla="*/ 102 w 435"/>
              <a:gd name="T5" fmla="*/ 85 h 274"/>
              <a:gd name="T6" fmla="*/ 128 w 435"/>
              <a:gd name="T7" fmla="*/ 85 h 274"/>
              <a:gd name="T8" fmla="*/ 139 w 435"/>
              <a:gd name="T9" fmla="*/ 85 h 274"/>
              <a:gd name="T10" fmla="*/ 170 w 435"/>
              <a:gd name="T11" fmla="*/ 78 h 274"/>
              <a:gd name="T12" fmla="*/ 170 w 435"/>
              <a:gd name="T13" fmla="*/ 68 h 274"/>
              <a:gd name="T14" fmla="*/ 184 w 435"/>
              <a:gd name="T15" fmla="*/ 59 h 274"/>
              <a:gd name="T16" fmla="*/ 206 w 435"/>
              <a:gd name="T17" fmla="*/ 59 h 274"/>
              <a:gd name="T18" fmla="*/ 232 w 435"/>
              <a:gd name="T19" fmla="*/ 52 h 274"/>
              <a:gd name="T20" fmla="*/ 258 w 435"/>
              <a:gd name="T21" fmla="*/ 33 h 274"/>
              <a:gd name="T22" fmla="*/ 274 w 435"/>
              <a:gd name="T23" fmla="*/ 16 h 274"/>
              <a:gd name="T24" fmla="*/ 284 w 435"/>
              <a:gd name="T25" fmla="*/ 0 h 274"/>
              <a:gd name="T26" fmla="*/ 300 w 435"/>
              <a:gd name="T27" fmla="*/ 0 h 274"/>
              <a:gd name="T28" fmla="*/ 326 w 435"/>
              <a:gd name="T29" fmla="*/ 0 h 274"/>
              <a:gd name="T30" fmla="*/ 343 w 435"/>
              <a:gd name="T31" fmla="*/ 0 h 274"/>
              <a:gd name="T32" fmla="*/ 352 w 435"/>
              <a:gd name="T33" fmla="*/ 7 h 274"/>
              <a:gd name="T34" fmla="*/ 378 w 435"/>
              <a:gd name="T35" fmla="*/ 7 h 274"/>
              <a:gd name="T36" fmla="*/ 400 w 435"/>
              <a:gd name="T37" fmla="*/ 26 h 274"/>
              <a:gd name="T38" fmla="*/ 414 w 435"/>
              <a:gd name="T39" fmla="*/ 26 h 274"/>
              <a:gd name="T40" fmla="*/ 435 w 435"/>
              <a:gd name="T41" fmla="*/ 40 h 274"/>
              <a:gd name="T42" fmla="*/ 433 w 435"/>
              <a:gd name="T43" fmla="*/ 66 h 274"/>
              <a:gd name="T44" fmla="*/ 407 w 435"/>
              <a:gd name="T45" fmla="*/ 85 h 274"/>
              <a:gd name="T46" fmla="*/ 390 w 435"/>
              <a:gd name="T47" fmla="*/ 92 h 274"/>
              <a:gd name="T48" fmla="*/ 381 w 435"/>
              <a:gd name="T49" fmla="*/ 123 h 274"/>
              <a:gd name="T50" fmla="*/ 374 w 435"/>
              <a:gd name="T51" fmla="*/ 139 h 274"/>
              <a:gd name="T52" fmla="*/ 357 w 435"/>
              <a:gd name="T53" fmla="*/ 170 h 274"/>
              <a:gd name="T54" fmla="*/ 341 w 435"/>
              <a:gd name="T55" fmla="*/ 184 h 274"/>
              <a:gd name="T56" fmla="*/ 326 w 435"/>
              <a:gd name="T57" fmla="*/ 203 h 274"/>
              <a:gd name="T58" fmla="*/ 312 w 435"/>
              <a:gd name="T59" fmla="*/ 217 h 274"/>
              <a:gd name="T60" fmla="*/ 303 w 435"/>
              <a:gd name="T61" fmla="*/ 234 h 274"/>
              <a:gd name="T62" fmla="*/ 267 w 435"/>
              <a:gd name="T63" fmla="*/ 222 h 274"/>
              <a:gd name="T64" fmla="*/ 258 w 435"/>
              <a:gd name="T65" fmla="*/ 231 h 274"/>
              <a:gd name="T66" fmla="*/ 232 w 435"/>
              <a:gd name="T67" fmla="*/ 239 h 274"/>
              <a:gd name="T68" fmla="*/ 206 w 435"/>
              <a:gd name="T69" fmla="*/ 239 h 274"/>
              <a:gd name="T70" fmla="*/ 180 w 435"/>
              <a:gd name="T71" fmla="*/ 248 h 274"/>
              <a:gd name="T72" fmla="*/ 163 w 435"/>
              <a:gd name="T73" fmla="*/ 258 h 274"/>
              <a:gd name="T74" fmla="*/ 147 w 435"/>
              <a:gd name="T75" fmla="*/ 274 h 274"/>
              <a:gd name="T76" fmla="*/ 118 w 435"/>
              <a:gd name="T77" fmla="*/ 267 h 274"/>
              <a:gd name="T78" fmla="*/ 102 w 435"/>
              <a:gd name="T79" fmla="*/ 267 h 274"/>
              <a:gd name="T80" fmla="*/ 85 w 435"/>
              <a:gd name="T81" fmla="*/ 258 h 274"/>
              <a:gd name="T82" fmla="*/ 76 w 435"/>
              <a:gd name="T83" fmla="*/ 248 h 274"/>
              <a:gd name="T84" fmla="*/ 59 w 435"/>
              <a:gd name="T85" fmla="*/ 239 h 274"/>
              <a:gd name="T86" fmla="*/ 42 w 435"/>
              <a:gd name="T87" fmla="*/ 222 h 274"/>
              <a:gd name="T88" fmla="*/ 33 w 435"/>
              <a:gd name="T89" fmla="*/ 205 h 274"/>
              <a:gd name="T90" fmla="*/ 24 w 435"/>
              <a:gd name="T91" fmla="*/ 189 h 274"/>
              <a:gd name="T92" fmla="*/ 16 w 435"/>
              <a:gd name="T93" fmla="*/ 170 h 274"/>
              <a:gd name="T94" fmla="*/ 0 w 435"/>
              <a:gd name="T95" fmla="*/ 179 h 274"/>
              <a:gd name="T96" fmla="*/ 7 w 435"/>
              <a:gd name="T97" fmla="*/ 153 h 274"/>
              <a:gd name="T98" fmla="*/ 24 w 435"/>
              <a:gd name="T99" fmla="*/ 137 h 274"/>
              <a:gd name="T100" fmla="*/ 33 w 435"/>
              <a:gd name="T101" fmla="*/ 120 h 274"/>
              <a:gd name="T102" fmla="*/ 33 w 435"/>
              <a:gd name="T103" fmla="*/ 101 h 274"/>
              <a:gd name="T104" fmla="*/ 24 w 435"/>
              <a:gd name="T105" fmla="*/ 85 h 274"/>
              <a:gd name="T106" fmla="*/ 45 w 435"/>
              <a:gd name="T107" fmla="*/ 80 h 274"/>
              <a:gd name="T108" fmla="*/ 52 w 435"/>
              <a:gd name="T109" fmla="*/ 89 h 274"/>
              <a:gd name="T110" fmla="*/ 59 w 435"/>
              <a:gd name="T111" fmla="*/ 75 h 274"/>
              <a:gd name="T112" fmla="*/ 50 w 435"/>
              <a:gd name="T113" fmla="*/ 4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5" h="274">
                <a:moveTo>
                  <a:pt x="50" y="45"/>
                </a:moveTo>
                <a:lnTo>
                  <a:pt x="68" y="59"/>
                </a:lnTo>
                <a:lnTo>
                  <a:pt x="76" y="68"/>
                </a:lnTo>
                <a:lnTo>
                  <a:pt x="85" y="68"/>
                </a:lnTo>
                <a:lnTo>
                  <a:pt x="94" y="75"/>
                </a:lnTo>
                <a:lnTo>
                  <a:pt x="102" y="85"/>
                </a:lnTo>
                <a:lnTo>
                  <a:pt x="118" y="85"/>
                </a:lnTo>
                <a:lnTo>
                  <a:pt x="128" y="85"/>
                </a:lnTo>
                <a:lnTo>
                  <a:pt x="137" y="85"/>
                </a:lnTo>
                <a:lnTo>
                  <a:pt x="139" y="85"/>
                </a:lnTo>
                <a:lnTo>
                  <a:pt x="163" y="78"/>
                </a:lnTo>
                <a:lnTo>
                  <a:pt x="170" y="78"/>
                </a:lnTo>
                <a:lnTo>
                  <a:pt x="165" y="71"/>
                </a:lnTo>
                <a:lnTo>
                  <a:pt x="170" y="68"/>
                </a:lnTo>
                <a:lnTo>
                  <a:pt x="173" y="59"/>
                </a:lnTo>
                <a:lnTo>
                  <a:pt x="184" y="59"/>
                </a:lnTo>
                <a:lnTo>
                  <a:pt x="196" y="59"/>
                </a:lnTo>
                <a:lnTo>
                  <a:pt x="206" y="59"/>
                </a:lnTo>
                <a:lnTo>
                  <a:pt x="215" y="59"/>
                </a:lnTo>
                <a:lnTo>
                  <a:pt x="232" y="52"/>
                </a:lnTo>
                <a:lnTo>
                  <a:pt x="241" y="42"/>
                </a:lnTo>
                <a:lnTo>
                  <a:pt x="258" y="33"/>
                </a:lnTo>
                <a:lnTo>
                  <a:pt x="267" y="26"/>
                </a:lnTo>
                <a:lnTo>
                  <a:pt x="274" y="16"/>
                </a:lnTo>
                <a:lnTo>
                  <a:pt x="274" y="7"/>
                </a:lnTo>
                <a:lnTo>
                  <a:pt x="284" y="0"/>
                </a:lnTo>
                <a:lnTo>
                  <a:pt x="293" y="0"/>
                </a:lnTo>
                <a:lnTo>
                  <a:pt x="300" y="0"/>
                </a:lnTo>
                <a:lnTo>
                  <a:pt x="319" y="0"/>
                </a:lnTo>
                <a:lnTo>
                  <a:pt x="326" y="0"/>
                </a:lnTo>
                <a:lnTo>
                  <a:pt x="336" y="0"/>
                </a:lnTo>
                <a:lnTo>
                  <a:pt x="343" y="0"/>
                </a:lnTo>
                <a:lnTo>
                  <a:pt x="343" y="7"/>
                </a:lnTo>
                <a:lnTo>
                  <a:pt x="352" y="7"/>
                </a:lnTo>
                <a:lnTo>
                  <a:pt x="362" y="16"/>
                </a:lnTo>
                <a:lnTo>
                  <a:pt x="378" y="7"/>
                </a:lnTo>
                <a:lnTo>
                  <a:pt x="397" y="16"/>
                </a:lnTo>
                <a:lnTo>
                  <a:pt x="400" y="26"/>
                </a:lnTo>
                <a:lnTo>
                  <a:pt x="404" y="23"/>
                </a:lnTo>
                <a:lnTo>
                  <a:pt x="414" y="26"/>
                </a:lnTo>
                <a:lnTo>
                  <a:pt x="421" y="33"/>
                </a:lnTo>
                <a:lnTo>
                  <a:pt x="435" y="40"/>
                </a:lnTo>
                <a:lnTo>
                  <a:pt x="435" y="49"/>
                </a:lnTo>
                <a:lnTo>
                  <a:pt x="433" y="66"/>
                </a:lnTo>
                <a:lnTo>
                  <a:pt x="419" y="78"/>
                </a:lnTo>
                <a:lnTo>
                  <a:pt x="407" y="85"/>
                </a:lnTo>
                <a:lnTo>
                  <a:pt x="400" y="89"/>
                </a:lnTo>
                <a:lnTo>
                  <a:pt x="390" y="92"/>
                </a:lnTo>
                <a:lnTo>
                  <a:pt x="383" y="104"/>
                </a:lnTo>
                <a:lnTo>
                  <a:pt x="381" y="123"/>
                </a:lnTo>
                <a:lnTo>
                  <a:pt x="376" y="130"/>
                </a:lnTo>
                <a:lnTo>
                  <a:pt x="374" y="139"/>
                </a:lnTo>
                <a:lnTo>
                  <a:pt x="369" y="160"/>
                </a:lnTo>
                <a:lnTo>
                  <a:pt x="357" y="170"/>
                </a:lnTo>
                <a:lnTo>
                  <a:pt x="352" y="182"/>
                </a:lnTo>
                <a:lnTo>
                  <a:pt x="341" y="184"/>
                </a:lnTo>
                <a:lnTo>
                  <a:pt x="341" y="194"/>
                </a:lnTo>
                <a:lnTo>
                  <a:pt x="326" y="203"/>
                </a:lnTo>
                <a:lnTo>
                  <a:pt x="324" y="208"/>
                </a:lnTo>
                <a:lnTo>
                  <a:pt x="312" y="217"/>
                </a:lnTo>
                <a:lnTo>
                  <a:pt x="307" y="224"/>
                </a:lnTo>
                <a:lnTo>
                  <a:pt x="303" y="234"/>
                </a:lnTo>
                <a:lnTo>
                  <a:pt x="274" y="231"/>
                </a:lnTo>
                <a:lnTo>
                  <a:pt x="267" y="222"/>
                </a:lnTo>
                <a:lnTo>
                  <a:pt x="258" y="222"/>
                </a:lnTo>
                <a:lnTo>
                  <a:pt x="258" y="231"/>
                </a:lnTo>
                <a:lnTo>
                  <a:pt x="241" y="239"/>
                </a:lnTo>
                <a:lnTo>
                  <a:pt x="232" y="239"/>
                </a:lnTo>
                <a:lnTo>
                  <a:pt x="225" y="231"/>
                </a:lnTo>
                <a:lnTo>
                  <a:pt x="206" y="239"/>
                </a:lnTo>
                <a:lnTo>
                  <a:pt x="196" y="248"/>
                </a:lnTo>
                <a:lnTo>
                  <a:pt x="180" y="248"/>
                </a:lnTo>
                <a:lnTo>
                  <a:pt x="173" y="248"/>
                </a:lnTo>
                <a:lnTo>
                  <a:pt x="163" y="258"/>
                </a:lnTo>
                <a:lnTo>
                  <a:pt x="154" y="267"/>
                </a:lnTo>
                <a:lnTo>
                  <a:pt x="147" y="274"/>
                </a:lnTo>
                <a:lnTo>
                  <a:pt x="137" y="274"/>
                </a:lnTo>
                <a:lnTo>
                  <a:pt x="118" y="267"/>
                </a:lnTo>
                <a:lnTo>
                  <a:pt x="111" y="267"/>
                </a:lnTo>
                <a:lnTo>
                  <a:pt x="102" y="267"/>
                </a:lnTo>
                <a:lnTo>
                  <a:pt x="94" y="267"/>
                </a:lnTo>
                <a:lnTo>
                  <a:pt x="85" y="258"/>
                </a:lnTo>
                <a:lnTo>
                  <a:pt x="76" y="258"/>
                </a:lnTo>
                <a:lnTo>
                  <a:pt x="76" y="248"/>
                </a:lnTo>
                <a:lnTo>
                  <a:pt x="68" y="248"/>
                </a:lnTo>
                <a:lnTo>
                  <a:pt x="59" y="239"/>
                </a:lnTo>
                <a:lnTo>
                  <a:pt x="52" y="231"/>
                </a:lnTo>
                <a:lnTo>
                  <a:pt x="42" y="222"/>
                </a:lnTo>
                <a:lnTo>
                  <a:pt x="33" y="215"/>
                </a:lnTo>
                <a:lnTo>
                  <a:pt x="33" y="205"/>
                </a:lnTo>
                <a:lnTo>
                  <a:pt x="33" y="196"/>
                </a:lnTo>
                <a:lnTo>
                  <a:pt x="24" y="189"/>
                </a:lnTo>
                <a:lnTo>
                  <a:pt x="16" y="179"/>
                </a:lnTo>
                <a:lnTo>
                  <a:pt x="16" y="170"/>
                </a:lnTo>
                <a:lnTo>
                  <a:pt x="0" y="170"/>
                </a:lnTo>
                <a:lnTo>
                  <a:pt x="0" y="179"/>
                </a:lnTo>
                <a:lnTo>
                  <a:pt x="0" y="170"/>
                </a:lnTo>
                <a:lnTo>
                  <a:pt x="7" y="153"/>
                </a:lnTo>
                <a:lnTo>
                  <a:pt x="16" y="153"/>
                </a:lnTo>
                <a:lnTo>
                  <a:pt x="24" y="137"/>
                </a:lnTo>
                <a:lnTo>
                  <a:pt x="24" y="120"/>
                </a:lnTo>
                <a:lnTo>
                  <a:pt x="33" y="120"/>
                </a:lnTo>
                <a:lnTo>
                  <a:pt x="33" y="111"/>
                </a:lnTo>
                <a:lnTo>
                  <a:pt x="33" y="101"/>
                </a:lnTo>
                <a:lnTo>
                  <a:pt x="24" y="94"/>
                </a:lnTo>
                <a:lnTo>
                  <a:pt x="24" y="85"/>
                </a:lnTo>
                <a:lnTo>
                  <a:pt x="33" y="85"/>
                </a:lnTo>
                <a:lnTo>
                  <a:pt x="45" y="80"/>
                </a:lnTo>
                <a:lnTo>
                  <a:pt x="40" y="87"/>
                </a:lnTo>
                <a:lnTo>
                  <a:pt x="52" y="89"/>
                </a:lnTo>
                <a:lnTo>
                  <a:pt x="52" y="85"/>
                </a:lnTo>
                <a:lnTo>
                  <a:pt x="59" y="75"/>
                </a:lnTo>
                <a:lnTo>
                  <a:pt x="54" y="61"/>
                </a:lnTo>
                <a:lnTo>
                  <a:pt x="50" y="4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7" name="Freeform 536">
            <a:extLst>
              <a:ext uri="{FF2B5EF4-FFF2-40B4-BE49-F238E27FC236}">
                <a16:creationId xmlns:a16="http://schemas.microsoft.com/office/drawing/2014/main" id="{15FB535E-8F92-489C-889A-1C2496FC11F9}"/>
              </a:ext>
            </a:extLst>
          </p:cNvPr>
          <p:cNvSpPr>
            <a:spLocks/>
          </p:cNvSpPr>
          <p:nvPr/>
        </p:nvSpPr>
        <p:spPr bwMode="auto">
          <a:xfrm>
            <a:off x="6075724" y="3263732"/>
            <a:ext cx="545942" cy="512988"/>
          </a:xfrm>
          <a:custGeom>
            <a:avLst/>
            <a:gdLst>
              <a:gd name="T0" fmla="*/ 45 w 613"/>
              <a:gd name="T1" fmla="*/ 159 h 576"/>
              <a:gd name="T2" fmla="*/ 52 w 613"/>
              <a:gd name="T3" fmla="*/ 114 h 576"/>
              <a:gd name="T4" fmla="*/ 104 w 613"/>
              <a:gd name="T5" fmla="*/ 107 h 576"/>
              <a:gd name="T6" fmla="*/ 130 w 613"/>
              <a:gd name="T7" fmla="*/ 88 h 576"/>
              <a:gd name="T8" fmla="*/ 166 w 613"/>
              <a:gd name="T9" fmla="*/ 71 h 576"/>
              <a:gd name="T10" fmla="*/ 192 w 613"/>
              <a:gd name="T11" fmla="*/ 55 h 576"/>
              <a:gd name="T12" fmla="*/ 234 w 613"/>
              <a:gd name="T13" fmla="*/ 45 h 576"/>
              <a:gd name="T14" fmla="*/ 268 w 613"/>
              <a:gd name="T15" fmla="*/ 71 h 576"/>
              <a:gd name="T16" fmla="*/ 303 w 613"/>
              <a:gd name="T17" fmla="*/ 88 h 576"/>
              <a:gd name="T18" fmla="*/ 339 w 613"/>
              <a:gd name="T19" fmla="*/ 98 h 576"/>
              <a:gd name="T20" fmla="*/ 346 w 613"/>
              <a:gd name="T21" fmla="*/ 71 h 576"/>
              <a:gd name="T22" fmla="*/ 355 w 613"/>
              <a:gd name="T23" fmla="*/ 38 h 576"/>
              <a:gd name="T24" fmla="*/ 381 w 613"/>
              <a:gd name="T25" fmla="*/ 29 h 576"/>
              <a:gd name="T26" fmla="*/ 417 w 613"/>
              <a:gd name="T27" fmla="*/ 12 h 576"/>
              <a:gd name="T28" fmla="*/ 428 w 613"/>
              <a:gd name="T29" fmla="*/ 0 h 576"/>
              <a:gd name="T30" fmla="*/ 450 w 613"/>
              <a:gd name="T31" fmla="*/ 17 h 576"/>
              <a:gd name="T32" fmla="*/ 507 w 613"/>
              <a:gd name="T33" fmla="*/ 8 h 576"/>
              <a:gd name="T34" fmla="*/ 516 w 613"/>
              <a:gd name="T35" fmla="*/ 55 h 576"/>
              <a:gd name="T36" fmla="*/ 533 w 613"/>
              <a:gd name="T37" fmla="*/ 76 h 576"/>
              <a:gd name="T38" fmla="*/ 566 w 613"/>
              <a:gd name="T39" fmla="*/ 126 h 576"/>
              <a:gd name="T40" fmla="*/ 592 w 613"/>
              <a:gd name="T41" fmla="*/ 183 h 576"/>
              <a:gd name="T42" fmla="*/ 559 w 613"/>
              <a:gd name="T43" fmla="*/ 266 h 576"/>
              <a:gd name="T44" fmla="*/ 575 w 613"/>
              <a:gd name="T45" fmla="*/ 311 h 576"/>
              <a:gd name="T46" fmla="*/ 573 w 613"/>
              <a:gd name="T47" fmla="*/ 353 h 576"/>
              <a:gd name="T48" fmla="*/ 599 w 613"/>
              <a:gd name="T49" fmla="*/ 398 h 576"/>
              <a:gd name="T50" fmla="*/ 606 w 613"/>
              <a:gd name="T51" fmla="*/ 443 h 576"/>
              <a:gd name="T52" fmla="*/ 556 w 613"/>
              <a:gd name="T53" fmla="*/ 472 h 576"/>
              <a:gd name="T54" fmla="*/ 528 w 613"/>
              <a:gd name="T55" fmla="*/ 509 h 576"/>
              <a:gd name="T56" fmla="*/ 523 w 613"/>
              <a:gd name="T57" fmla="*/ 552 h 576"/>
              <a:gd name="T58" fmla="*/ 502 w 613"/>
              <a:gd name="T59" fmla="*/ 561 h 576"/>
              <a:gd name="T60" fmla="*/ 469 w 613"/>
              <a:gd name="T61" fmla="*/ 545 h 576"/>
              <a:gd name="T62" fmla="*/ 433 w 613"/>
              <a:gd name="T63" fmla="*/ 528 h 576"/>
              <a:gd name="T64" fmla="*/ 398 w 613"/>
              <a:gd name="T65" fmla="*/ 519 h 576"/>
              <a:gd name="T66" fmla="*/ 355 w 613"/>
              <a:gd name="T67" fmla="*/ 528 h 576"/>
              <a:gd name="T68" fmla="*/ 339 w 613"/>
              <a:gd name="T69" fmla="*/ 519 h 576"/>
              <a:gd name="T70" fmla="*/ 303 w 613"/>
              <a:gd name="T71" fmla="*/ 528 h 576"/>
              <a:gd name="T72" fmla="*/ 260 w 613"/>
              <a:gd name="T73" fmla="*/ 502 h 576"/>
              <a:gd name="T74" fmla="*/ 199 w 613"/>
              <a:gd name="T75" fmla="*/ 460 h 576"/>
              <a:gd name="T76" fmla="*/ 156 w 613"/>
              <a:gd name="T77" fmla="*/ 460 h 576"/>
              <a:gd name="T78" fmla="*/ 149 w 613"/>
              <a:gd name="T79" fmla="*/ 483 h 576"/>
              <a:gd name="T80" fmla="*/ 123 w 613"/>
              <a:gd name="T81" fmla="*/ 450 h 576"/>
              <a:gd name="T82" fmla="*/ 88 w 613"/>
              <a:gd name="T83" fmla="*/ 424 h 576"/>
              <a:gd name="T84" fmla="*/ 62 w 613"/>
              <a:gd name="T85" fmla="*/ 408 h 576"/>
              <a:gd name="T86" fmla="*/ 40 w 613"/>
              <a:gd name="T87" fmla="*/ 384 h 576"/>
              <a:gd name="T88" fmla="*/ 45 w 613"/>
              <a:gd name="T89" fmla="*/ 346 h 576"/>
              <a:gd name="T90" fmla="*/ 36 w 613"/>
              <a:gd name="T91" fmla="*/ 303 h 576"/>
              <a:gd name="T92" fmla="*/ 26 w 613"/>
              <a:gd name="T93" fmla="*/ 261 h 576"/>
              <a:gd name="T94" fmla="*/ 19 w 613"/>
              <a:gd name="T95" fmla="*/ 235 h 576"/>
              <a:gd name="T96" fmla="*/ 19 w 613"/>
              <a:gd name="T97" fmla="*/ 192 h 576"/>
              <a:gd name="T98" fmla="*/ 19 w 613"/>
              <a:gd name="T99" fmla="*/ 15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3" h="576">
                <a:moveTo>
                  <a:pt x="19" y="145"/>
                </a:moveTo>
                <a:lnTo>
                  <a:pt x="29" y="157"/>
                </a:lnTo>
                <a:lnTo>
                  <a:pt x="43" y="157"/>
                </a:lnTo>
                <a:lnTo>
                  <a:pt x="45" y="159"/>
                </a:lnTo>
                <a:lnTo>
                  <a:pt x="45" y="150"/>
                </a:lnTo>
                <a:lnTo>
                  <a:pt x="36" y="140"/>
                </a:lnTo>
                <a:lnTo>
                  <a:pt x="45" y="133"/>
                </a:lnTo>
                <a:lnTo>
                  <a:pt x="52" y="114"/>
                </a:lnTo>
                <a:lnTo>
                  <a:pt x="71" y="107"/>
                </a:lnTo>
                <a:lnTo>
                  <a:pt x="78" y="107"/>
                </a:lnTo>
                <a:lnTo>
                  <a:pt x="97" y="107"/>
                </a:lnTo>
                <a:lnTo>
                  <a:pt x="104" y="107"/>
                </a:lnTo>
                <a:lnTo>
                  <a:pt x="104" y="98"/>
                </a:lnTo>
                <a:lnTo>
                  <a:pt x="114" y="98"/>
                </a:lnTo>
                <a:lnTo>
                  <a:pt x="123" y="88"/>
                </a:lnTo>
                <a:lnTo>
                  <a:pt x="130" y="88"/>
                </a:lnTo>
                <a:lnTo>
                  <a:pt x="140" y="81"/>
                </a:lnTo>
                <a:lnTo>
                  <a:pt x="149" y="71"/>
                </a:lnTo>
                <a:lnTo>
                  <a:pt x="156" y="62"/>
                </a:lnTo>
                <a:lnTo>
                  <a:pt x="166" y="71"/>
                </a:lnTo>
                <a:lnTo>
                  <a:pt x="173" y="62"/>
                </a:lnTo>
                <a:lnTo>
                  <a:pt x="182" y="62"/>
                </a:lnTo>
                <a:lnTo>
                  <a:pt x="182" y="55"/>
                </a:lnTo>
                <a:lnTo>
                  <a:pt x="192" y="55"/>
                </a:lnTo>
                <a:lnTo>
                  <a:pt x="199" y="45"/>
                </a:lnTo>
                <a:lnTo>
                  <a:pt x="218" y="55"/>
                </a:lnTo>
                <a:lnTo>
                  <a:pt x="225" y="55"/>
                </a:lnTo>
                <a:lnTo>
                  <a:pt x="234" y="45"/>
                </a:lnTo>
                <a:lnTo>
                  <a:pt x="260" y="45"/>
                </a:lnTo>
                <a:lnTo>
                  <a:pt x="260" y="55"/>
                </a:lnTo>
                <a:lnTo>
                  <a:pt x="268" y="62"/>
                </a:lnTo>
                <a:lnTo>
                  <a:pt x="268" y="71"/>
                </a:lnTo>
                <a:lnTo>
                  <a:pt x="268" y="81"/>
                </a:lnTo>
                <a:lnTo>
                  <a:pt x="268" y="88"/>
                </a:lnTo>
                <a:lnTo>
                  <a:pt x="277" y="98"/>
                </a:lnTo>
                <a:lnTo>
                  <a:pt x="303" y="88"/>
                </a:lnTo>
                <a:lnTo>
                  <a:pt x="313" y="88"/>
                </a:lnTo>
                <a:lnTo>
                  <a:pt x="313" y="98"/>
                </a:lnTo>
                <a:lnTo>
                  <a:pt x="322" y="98"/>
                </a:lnTo>
                <a:lnTo>
                  <a:pt x="339" y="98"/>
                </a:lnTo>
                <a:lnTo>
                  <a:pt x="339" y="88"/>
                </a:lnTo>
                <a:lnTo>
                  <a:pt x="339" y="81"/>
                </a:lnTo>
                <a:lnTo>
                  <a:pt x="339" y="71"/>
                </a:lnTo>
                <a:lnTo>
                  <a:pt x="346" y="71"/>
                </a:lnTo>
                <a:lnTo>
                  <a:pt x="355" y="62"/>
                </a:lnTo>
                <a:lnTo>
                  <a:pt x="355" y="55"/>
                </a:lnTo>
                <a:lnTo>
                  <a:pt x="341" y="50"/>
                </a:lnTo>
                <a:lnTo>
                  <a:pt x="355" y="38"/>
                </a:lnTo>
                <a:lnTo>
                  <a:pt x="355" y="29"/>
                </a:lnTo>
                <a:lnTo>
                  <a:pt x="381" y="12"/>
                </a:lnTo>
                <a:lnTo>
                  <a:pt x="381" y="19"/>
                </a:lnTo>
                <a:lnTo>
                  <a:pt x="381" y="29"/>
                </a:lnTo>
                <a:lnTo>
                  <a:pt x="381" y="38"/>
                </a:lnTo>
                <a:lnTo>
                  <a:pt x="398" y="38"/>
                </a:lnTo>
                <a:lnTo>
                  <a:pt x="407" y="29"/>
                </a:lnTo>
                <a:lnTo>
                  <a:pt x="417" y="12"/>
                </a:lnTo>
                <a:lnTo>
                  <a:pt x="407" y="12"/>
                </a:lnTo>
                <a:lnTo>
                  <a:pt x="407" y="3"/>
                </a:lnTo>
                <a:lnTo>
                  <a:pt x="417" y="3"/>
                </a:lnTo>
                <a:lnTo>
                  <a:pt x="428" y="0"/>
                </a:lnTo>
                <a:lnTo>
                  <a:pt x="436" y="10"/>
                </a:lnTo>
                <a:lnTo>
                  <a:pt x="438" y="17"/>
                </a:lnTo>
                <a:lnTo>
                  <a:pt x="440" y="17"/>
                </a:lnTo>
                <a:lnTo>
                  <a:pt x="450" y="17"/>
                </a:lnTo>
                <a:lnTo>
                  <a:pt x="469" y="17"/>
                </a:lnTo>
                <a:lnTo>
                  <a:pt x="478" y="5"/>
                </a:lnTo>
                <a:lnTo>
                  <a:pt x="492" y="3"/>
                </a:lnTo>
                <a:lnTo>
                  <a:pt x="507" y="8"/>
                </a:lnTo>
                <a:lnTo>
                  <a:pt x="514" y="22"/>
                </a:lnTo>
                <a:lnTo>
                  <a:pt x="516" y="29"/>
                </a:lnTo>
                <a:lnTo>
                  <a:pt x="518" y="43"/>
                </a:lnTo>
                <a:lnTo>
                  <a:pt x="516" y="55"/>
                </a:lnTo>
                <a:lnTo>
                  <a:pt x="514" y="57"/>
                </a:lnTo>
                <a:lnTo>
                  <a:pt x="523" y="57"/>
                </a:lnTo>
                <a:lnTo>
                  <a:pt x="516" y="67"/>
                </a:lnTo>
                <a:lnTo>
                  <a:pt x="533" y="76"/>
                </a:lnTo>
                <a:lnTo>
                  <a:pt x="544" y="81"/>
                </a:lnTo>
                <a:lnTo>
                  <a:pt x="563" y="95"/>
                </a:lnTo>
                <a:lnTo>
                  <a:pt x="563" y="114"/>
                </a:lnTo>
                <a:lnTo>
                  <a:pt x="566" y="126"/>
                </a:lnTo>
                <a:lnTo>
                  <a:pt x="573" y="133"/>
                </a:lnTo>
                <a:lnTo>
                  <a:pt x="573" y="157"/>
                </a:lnTo>
                <a:lnTo>
                  <a:pt x="577" y="164"/>
                </a:lnTo>
                <a:lnTo>
                  <a:pt x="592" y="183"/>
                </a:lnTo>
                <a:lnTo>
                  <a:pt x="596" y="202"/>
                </a:lnTo>
                <a:lnTo>
                  <a:pt x="596" y="228"/>
                </a:lnTo>
                <a:lnTo>
                  <a:pt x="592" y="244"/>
                </a:lnTo>
                <a:lnTo>
                  <a:pt x="559" y="266"/>
                </a:lnTo>
                <a:lnTo>
                  <a:pt x="566" y="275"/>
                </a:lnTo>
                <a:lnTo>
                  <a:pt x="580" y="280"/>
                </a:lnTo>
                <a:lnTo>
                  <a:pt x="575" y="306"/>
                </a:lnTo>
                <a:lnTo>
                  <a:pt x="575" y="311"/>
                </a:lnTo>
                <a:lnTo>
                  <a:pt x="577" y="315"/>
                </a:lnTo>
                <a:lnTo>
                  <a:pt x="573" y="339"/>
                </a:lnTo>
                <a:lnTo>
                  <a:pt x="577" y="346"/>
                </a:lnTo>
                <a:lnTo>
                  <a:pt x="573" y="353"/>
                </a:lnTo>
                <a:lnTo>
                  <a:pt x="585" y="363"/>
                </a:lnTo>
                <a:lnTo>
                  <a:pt x="592" y="374"/>
                </a:lnTo>
                <a:lnTo>
                  <a:pt x="606" y="396"/>
                </a:lnTo>
                <a:lnTo>
                  <a:pt x="599" y="398"/>
                </a:lnTo>
                <a:lnTo>
                  <a:pt x="599" y="410"/>
                </a:lnTo>
                <a:lnTo>
                  <a:pt x="606" y="412"/>
                </a:lnTo>
                <a:lnTo>
                  <a:pt x="613" y="424"/>
                </a:lnTo>
                <a:lnTo>
                  <a:pt x="606" y="443"/>
                </a:lnTo>
                <a:lnTo>
                  <a:pt x="596" y="450"/>
                </a:lnTo>
                <a:lnTo>
                  <a:pt x="580" y="448"/>
                </a:lnTo>
                <a:lnTo>
                  <a:pt x="561" y="462"/>
                </a:lnTo>
                <a:lnTo>
                  <a:pt x="556" y="472"/>
                </a:lnTo>
                <a:lnTo>
                  <a:pt x="549" y="486"/>
                </a:lnTo>
                <a:lnTo>
                  <a:pt x="540" y="488"/>
                </a:lnTo>
                <a:lnTo>
                  <a:pt x="533" y="500"/>
                </a:lnTo>
                <a:lnTo>
                  <a:pt x="528" y="509"/>
                </a:lnTo>
                <a:lnTo>
                  <a:pt x="525" y="528"/>
                </a:lnTo>
                <a:lnTo>
                  <a:pt x="525" y="535"/>
                </a:lnTo>
                <a:lnTo>
                  <a:pt x="525" y="545"/>
                </a:lnTo>
                <a:lnTo>
                  <a:pt x="523" y="552"/>
                </a:lnTo>
                <a:lnTo>
                  <a:pt x="523" y="561"/>
                </a:lnTo>
                <a:lnTo>
                  <a:pt x="514" y="576"/>
                </a:lnTo>
                <a:lnTo>
                  <a:pt x="511" y="561"/>
                </a:lnTo>
                <a:lnTo>
                  <a:pt x="502" y="561"/>
                </a:lnTo>
                <a:lnTo>
                  <a:pt x="495" y="561"/>
                </a:lnTo>
                <a:lnTo>
                  <a:pt x="485" y="561"/>
                </a:lnTo>
                <a:lnTo>
                  <a:pt x="476" y="554"/>
                </a:lnTo>
                <a:lnTo>
                  <a:pt x="469" y="545"/>
                </a:lnTo>
                <a:lnTo>
                  <a:pt x="459" y="538"/>
                </a:lnTo>
                <a:lnTo>
                  <a:pt x="450" y="538"/>
                </a:lnTo>
                <a:lnTo>
                  <a:pt x="440" y="519"/>
                </a:lnTo>
                <a:lnTo>
                  <a:pt x="433" y="528"/>
                </a:lnTo>
                <a:lnTo>
                  <a:pt x="424" y="538"/>
                </a:lnTo>
                <a:lnTo>
                  <a:pt x="398" y="545"/>
                </a:lnTo>
                <a:lnTo>
                  <a:pt x="398" y="538"/>
                </a:lnTo>
                <a:lnTo>
                  <a:pt x="398" y="519"/>
                </a:lnTo>
                <a:lnTo>
                  <a:pt x="391" y="528"/>
                </a:lnTo>
                <a:lnTo>
                  <a:pt x="381" y="528"/>
                </a:lnTo>
                <a:lnTo>
                  <a:pt x="372" y="519"/>
                </a:lnTo>
                <a:lnTo>
                  <a:pt x="355" y="528"/>
                </a:lnTo>
                <a:lnTo>
                  <a:pt x="355" y="538"/>
                </a:lnTo>
                <a:lnTo>
                  <a:pt x="346" y="545"/>
                </a:lnTo>
                <a:lnTo>
                  <a:pt x="346" y="528"/>
                </a:lnTo>
                <a:lnTo>
                  <a:pt x="339" y="519"/>
                </a:lnTo>
                <a:lnTo>
                  <a:pt x="329" y="528"/>
                </a:lnTo>
                <a:lnTo>
                  <a:pt x="322" y="528"/>
                </a:lnTo>
                <a:lnTo>
                  <a:pt x="313" y="538"/>
                </a:lnTo>
                <a:lnTo>
                  <a:pt x="303" y="528"/>
                </a:lnTo>
                <a:lnTo>
                  <a:pt x="286" y="528"/>
                </a:lnTo>
                <a:lnTo>
                  <a:pt x="277" y="519"/>
                </a:lnTo>
                <a:lnTo>
                  <a:pt x="268" y="512"/>
                </a:lnTo>
                <a:lnTo>
                  <a:pt x="260" y="502"/>
                </a:lnTo>
                <a:lnTo>
                  <a:pt x="244" y="502"/>
                </a:lnTo>
                <a:lnTo>
                  <a:pt x="225" y="493"/>
                </a:lnTo>
                <a:lnTo>
                  <a:pt x="218" y="483"/>
                </a:lnTo>
                <a:lnTo>
                  <a:pt x="199" y="460"/>
                </a:lnTo>
                <a:lnTo>
                  <a:pt x="192" y="467"/>
                </a:lnTo>
                <a:lnTo>
                  <a:pt x="182" y="460"/>
                </a:lnTo>
                <a:lnTo>
                  <a:pt x="166" y="460"/>
                </a:lnTo>
                <a:lnTo>
                  <a:pt x="156" y="460"/>
                </a:lnTo>
                <a:lnTo>
                  <a:pt x="166" y="467"/>
                </a:lnTo>
                <a:lnTo>
                  <a:pt x="156" y="467"/>
                </a:lnTo>
                <a:lnTo>
                  <a:pt x="149" y="476"/>
                </a:lnTo>
                <a:lnTo>
                  <a:pt x="149" y="483"/>
                </a:lnTo>
                <a:lnTo>
                  <a:pt x="140" y="467"/>
                </a:lnTo>
                <a:lnTo>
                  <a:pt x="130" y="460"/>
                </a:lnTo>
                <a:lnTo>
                  <a:pt x="114" y="460"/>
                </a:lnTo>
                <a:lnTo>
                  <a:pt x="123" y="450"/>
                </a:lnTo>
                <a:lnTo>
                  <a:pt x="130" y="441"/>
                </a:lnTo>
                <a:lnTo>
                  <a:pt x="123" y="434"/>
                </a:lnTo>
                <a:lnTo>
                  <a:pt x="104" y="434"/>
                </a:lnTo>
                <a:lnTo>
                  <a:pt x="88" y="424"/>
                </a:lnTo>
                <a:lnTo>
                  <a:pt x="78" y="424"/>
                </a:lnTo>
                <a:lnTo>
                  <a:pt x="71" y="415"/>
                </a:lnTo>
                <a:lnTo>
                  <a:pt x="62" y="415"/>
                </a:lnTo>
                <a:lnTo>
                  <a:pt x="62" y="408"/>
                </a:lnTo>
                <a:lnTo>
                  <a:pt x="62" y="398"/>
                </a:lnTo>
                <a:lnTo>
                  <a:pt x="62" y="382"/>
                </a:lnTo>
                <a:lnTo>
                  <a:pt x="52" y="382"/>
                </a:lnTo>
                <a:lnTo>
                  <a:pt x="40" y="384"/>
                </a:lnTo>
                <a:lnTo>
                  <a:pt x="36" y="391"/>
                </a:lnTo>
                <a:lnTo>
                  <a:pt x="36" y="382"/>
                </a:lnTo>
                <a:lnTo>
                  <a:pt x="36" y="356"/>
                </a:lnTo>
                <a:lnTo>
                  <a:pt x="45" y="346"/>
                </a:lnTo>
                <a:lnTo>
                  <a:pt x="36" y="346"/>
                </a:lnTo>
                <a:lnTo>
                  <a:pt x="36" y="339"/>
                </a:lnTo>
                <a:lnTo>
                  <a:pt x="36" y="329"/>
                </a:lnTo>
                <a:lnTo>
                  <a:pt x="36" y="303"/>
                </a:lnTo>
                <a:lnTo>
                  <a:pt x="36" y="296"/>
                </a:lnTo>
                <a:lnTo>
                  <a:pt x="26" y="277"/>
                </a:lnTo>
                <a:lnTo>
                  <a:pt x="26" y="270"/>
                </a:lnTo>
                <a:lnTo>
                  <a:pt x="26" y="261"/>
                </a:lnTo>
                <a:lnTo>
                  <a:pt x="36" y="251"/>
                </a:lnTo>
                <a:lnTo>
                  <a:pt x="26" y="251"/>
                </a:lnTo>
                <a:lnTo>
                  <a:pt x="19" y="244"/>
                </a:lnTo>
                <a:lnTo>
                  <a:pt x="19" y="235"/>
                </a:lnTo>
                <a:lnTo>
                  <a:pt x="10" y="228"/>
                </a:lnTo>
                <a:lnTo>
                  <a:pt x="0" y="209"/>
                </a:lnTo>
                <a:lnTo>
                  <a:pt x="10" y="202"/>
                </a:lnTo>
                <a:lnTo>
                  <a:pt x="19" y="192"/>
                </a:lnTo>
                <a:lnTo>
                  <a:pt x="19" y="185"/>
                </a:lnTo>
                <a:lnTo>
                  <a:pt x="19" y="176"/>
                </a:lnTo>
                <a:lnTo>
                  <a:pt x="19" y="166"/>
                </a:lnTo>
                <a:lnTo>
                  <a:pt x="19" y="159"/>
                </a:lnTo>
                <a:lnTo>
                  <a:pt x="19" y="14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8" name="Freeform 542">
            <a:extLst>
              <a:ext uri="{FF2B5EF4-FFF2-40B4-BE49-F238E27FC236}">
                <a16:creationId xmlns:a16="http://schemas.microsoft.com/office/drawing/2014/main" id="{31AF07C1-FD59-4E79-B988-FB9A1D0FDB0F}"/>
              </a:ext>
            </a:extLst>
          </p:cNvPr>
          <p:cNvSpPr>
            <a:spLocks/>
          </p:cNvSpPr>
          <p:nvPr/>
        </p:nvSpPr>
        <p:spPr bwMode="auto">
          <a:xfrm>
            <a:off x="6524591" y="4153447"/>
            <a:ext cx="398101" cy="252932"/>
          </a:xfrm>
          <a:custGeom>
            <a:avLst/>
            <a:gdLst>
              <a:gd name="T0" fmla="*/ 69 w 447"/>
              <a:gd name="T1" fmla="*/ 277 h 284"/>
              <a:gd name="T2" fmla="*/ 104 w 447"/>
              <a:gd name="T3" fmla="*/ 277 h 284"/>
              <a:gd name="T4" fmla="*/ 130 w 447"/>
              <a:gd name="T5" fmla="*/ 284 h 284"/>
              <a:gd name="T6" fmla="*/ 147 w 447"/>
              <a:gd name="T7" fmla="*/ 268 h 284"/>
              <a:gd name="T8" fmla="*/ 163 w 447"/>
              <a:gd name="T9" fmla="*/ 258 h 284"/>
              <a:gd name="T10" fmla="*/ 173 w 447"/>
              <a:gd name="T11" fmla="*/ 258 h 284"/>
              <a:gd name="T12" fmla="*/ 189 w 447"/>
              <a:gd name="T13" fmla="*/ 268 h 284"/>
              <a:gd name="T14" fmla="*/ 199 w 447"/>
              <a:gd name="T15" fmla="*/ 277 h 284"/>
              <a:gd name="T16" fmla="*/ 225 w 447"/>
              <a:gd name="T17" fmla="*/ 268 h 284"/>
              <a:gd name="T18" fmla="*/ 251 w 447"/>
              <a:gd name="T19" fmla="*/ 268 h 284"/>
              <a:gd name="T20" fmla="*/ 275 w 447"/>
              <a:gd name="T21" fmla="*/ 258 h 284"/>
              <a:gd name="T22" fmla="*/ 303 w 447"/>
              <a:gd name="T23" fmla="*/ 251 h 284"/>
              <a:gd name="T24" fmla="*/ 293 w 447"/>
              <a:gd name="T25" fmla="*/ 232 h 284"/>
              <a:gd name="T26" fmla="*/ 310 w 447"/>
              <a:gd name="T27" fmla="*/ 232 h 284"/>
              <a:gd name="T28" fmla="*/ 322 w 447"/>
              <a:gd name="T29" fmla="*/ 225 h 284"/>
              <a:gd name="T30" fmla="*/ 334 w 447"/>
              <a:gd name="T31" fmla="*/ 209 h 284"/>
              <a:gd name="T32" fmla="*/ 346 w 447"/>
              <a:gd name="T33" fmla="*/ 199 h 284"/>
              <a:gd name="T34" fmla="*/ 362 w 447"/>
              <a:gd name="T35" fmla="*/ 199 h 284"/>
              <a:gd name="T36" fmla="*/ 372 w 447"/>
              <a:gd name="T37" fmla="*/ 209 h 284"/>
              <a:gd name="T38" fmla="*/ 398 w 447"/>
              <a:gd name="T39" fmla="*/ 209 h 284"/>
              <a:gd name="T40" fmla="*/ 424 w 447"/>
              <a:gd name="T41" fmla="*/ 199 h 284"/>
              <a:gd name="T42" fmla="*/ 414 w 447"/>
              <a:gd name="T43" fmla="*/ 183 h 284"/>
              <a:gd name="T44" fmla="*/ 405 w 447"/>
              <a:gd name="T45" fmla="*/ 164 h 284"/>
              <a:gd name="T46" fmla="*/ 379 w 447"/>
              <a:gd name="T47" fmla="*/ 173 h 284"/>
              <a:gd name="T48" fmla="*/ 379 w 447"/>
              <a:gd name="T49" fmla="*/ 147 h 284"/>
              <a:gd name="T50" fmla="*/ 398 w 447"/>
              <a:gd name="T51" fmla="*/ 140 h 284"/>
              <a:gd name="T52" fmla="*/ 405 w 447"/>
              <a:gd name="T53" fmla="*/ 121 h 284"/>
              <a:gd name="T54" fmla="*/ 398 w 447"/>
              <a:gd name="T55" fmla="*/ 95 h 284"/>
              <a:gd name="T56" fmla="*/ 405 w 447"/>
              <a:gd name="T57" fmla="*/ 78 h 284"/>
              <a:gd name="T58" fmla="*/ 424 w 447"/>
              <a:gd name="T59" fmla="*/ 62 h 284"/>
              <a:gd name="T60" fmla="*/ 447 w 447"/>
              <a:gd name="T61" fmla="*/ 52 h 284"/>
              <a:gd name="T62" fmla="*/ 440 w 447"/>
              <a:gd name="T63" fmla="*/ 26 h 284"/>
              <a:gd name="T64" fmla="*/ 395 w 447"/>
              <a:gd name="T65" fmla="*/ 12 h 284"/>
              <a:gd name="T66" fmla="*/ 381 w 447"/>
              <a:gd name="T67" fmla="*/ 12 h 284"/>
              <a:gd name="T68" fmla="*/ 353 w 447"/>
              <a:gd name="T69" fmla="*/ 10 h 284"/>
              <a:gd name="T70" fmla="*/ 329 w 447"/>
              <a:gd name="T71" fmla="*/ 10 h 284"/>
              <a:gd name="T72" fmla="*/ 284 w 447"/>
              <a:gd name="T73" fmla="*/ 10 h 284"/>
              <a:gd name="T74" fmla="*/ 258 w 447"/>
              <a:gd name="T75" fmla="*/ 36 h 284"/>
              <a:gd name="T76" fmla="*/ 225 w 447"/>
              <a:gd name="T77" fmla="*/ 62 h 284"/>
              <a:gd name="T78" fmla="*/ 199 w 447"/>
              <a:gd name="T79" fmla="*/ 69 h 284"/>
              <a:gd name="T80" fmla="*/ 173 w 447"/>
              <a:gd name="T81" fmla="*/ 62 h 284"/>
              <a:gd name="T82" fmla="*/ 147 w 447"/>
              <a:gd name="T83" fmla="*/ 62 h 284"/>
              <a:gd name="T84" fmla="*/ 111 w 447"/>
              <a:gd name="T85" fmla="*/ 62 h 284"/>
              <a:gd name="T86" fmla="*/ 85 w 447"/>
              <a:gd name="T87" fmla="*/ 52 h 284"/>
              <a:gd name="T88" fmla="*/ 52 w 447"/>
              <a:gd name="T89" fmla="*/ 52 h 284"/>
              <a:gd name="T90" fmla="*/ 43 w 447"/>
              <a:gd name="T91" fmla="*/ 36 h 284"/>
              <a:gd name="T92" fmla="*/ 26 w 447"/>
              <a:gd name="T93" fmla="*/ 19 h 284"/>
              <a:gd name="T94" fmla="*/ 17 w 447"/>
              <a:gd name="T95" fmla="*/ 36 h 284"/>
              <a:gd name="T96" fmla="*/ 0 w 447"/>
              <a:gd name="T97" fmla="*/ 45 h 284"/>
              <a:gd name="T98" fmla="*/ 7 w 447"/>
              <a:gd name="T99" fmla="*/ 78 h 284"/>
              <a:gd name="T100" fmla="*/ 17 w 447"/>
              <a:gd name="T101" fmla="*/ 95 h 284"/>
              <a:gd name="T102" fmla="*/ 33 w 447"/>
              <a:gd name="T103" fmla="*/ 95 h 284"/>
              <a:gd name="T104" fmla="*/ 33 w 447"/>
              <a:gd name="T105" fmla="*/ 114 h 284"/>
              <a:gd name="T106" fmla="*/ 17 w 447"/>
              <a:gd name="T107" fmla="*/ 131 h 284"/>
              <a:gd name="T108" fmla="*/ 17 w 447"/>
              <a:gd name="T109" fmla="*/ 157 h 284"/>
              <a:gd name="T110" fmla="*/ 7 w 447"/>
              <a:gd name="T111" fmla="*/ 173 h 284"/>
              <a:gd name="T112" fmla="*/ 7 w 447"/>
              <a:gd name="T113" fmla="*/ 199 h 284"/>
              <a:gd name="T114" fmla="*/ 33 w 447"/>
              <a:gd name="T115" fmla="*/ 216 h 284"/>
              <a:gd name="T116" fmla="*/ 52 w 447"/>
              <a:gd name="T117" fmla="*/ 232 h 284"/>
              <a:gd name="T118" fmla="*/ 59 w 447"/>
              <a:gd name="T119" fmla="*/ 251 h 284"/>
              <a:gd name="T120" fmla="*/ 52 w 447"/>
              <a:gd name="T121" fmla="*/ 268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7" h="284">
                <a:moveTo>
                  <a:pt x="52" y="277"/>
                </a:moveTo>
                <a:lnTo>
                  <a:pt x="69" y="277"/>
                </a:lnTo>
                <a:lnTo>
                  <a:pt x="85" y="277"/>
                </a:lnTo>
                <a:lnTo>
                  <a:pt x="104" y="277"/>
                </a:lnTo>
                <a:lnTo>
                  <a:pt x="121" y="277"/>
                </a:lnTo>
                <a:lnTo>
                  <a:pt x="130" y="284"/>
                </a:lnTo>
                <a:lnTo>
                  <a:pt x="147" y="277"/>
                </a:lnTo>
                <a:lnTo>
                  <a:pt x="147" y="268"/>
                </a:lnTo>
                <a:lnTo>
                  <a:pt x="154" y="268"/>
                </a:lnTo>
                <a:lnTo>
                  <a:pt x="163" y="258"/>
                </a:lnTo>
                <a:lnTo>
                  <a:pt x="173" y="268"/>
                </a:lnTo>
                <a:lnTo>
                  <a:pt x="173" y="258"/>
                </a:lnTo>
                <a:lnTo>
                  <a:pt x="180" y="258"/>
                </a:lnTo>
                <a:lnTo>
                  <a:pt x="189" y="268"/>
                </a:lnTo>
                <a:lnTo>
                  <a:pt x="199" y="268"/>
                </a:lnTo>
                <a:lnTo>
                  <a:pt x="199" y="277"/>
                </a:lnTo>
                <a:lnTo>
                  <a:pt x="215" y="268"/>
                </a:lnTo>
                <a:lnTo>
                  <a:pt x="225" y="268"/>
                </a:lnTo>
                <a:lnTo>
                  <a:pt x="232" y="268"/>
                </a:lnTo>
                <a:lnTo>
                  <a:pt x="251" y="268"/>
                </a:lnTo>
                <a:lnTo>
                  <a:pt x="258" y="258"/>
                </a:lnTo>
                <a:lnTo>
                  <a:pt x="275" y="258"/>
                </a:lnTo>
                <a:lnTo>
                  <a:pt x="293" y="258"/>
                </a:lnTo>
                <a:lnTo>
                  <a:pt x="303" y="251"/>
                </a:lnTo>
                <a:lnTo>
                  <a:pt x="293" y="242"/>
                </a:lnTo>
                <a:lnTo>
                  <a:pt x="293" y="232"/>
                </a:lnTo>
                <a:lnTo>
                  <a:pt x="303" y="232"/>
                </a:lnTo>
                <a:lnTo>
                  <a:pt x="310" y="232"/>
                </a:lnTo>
                <a:lnTo>
                  <a:pt x="310" y="225"/>
                </a:lnTo>
                <a:lnTo>
                  <a:pt x="322" y="225"/>
                </a:lnTo>
                <a:lnTo>
                  <a:pt x="324" y="209"/>
                </a:lnTo>
                <a:lnTo>
                  <a:pt x="334" y="209"/>
                </a:lnTo>
                <a:lnTo>
                  <a:pt x="336" y="209"/>
                </a:lnTo>
                <a:lnTo>
                  <a:pt x="346" y="199"/>
                </a:lnTo>
                <a:lnTo>
                  <a:pt x="353" y="199"/>
                </a:lnTo>
                <a:lnTo>
                  <a:pt x="362" y="199"/>
                </a:lnTo>
                <a:lnTo>
                  <a:pt x="372" y="199"/>
                </a:lnTo>
                <a:lnTo>
                  <a:pt x="372" y="209"/>
                </a:lnTo>
                <a:lnTo>
                  <a:pt x="379" y="209"/>
                </a:lnTo>
                <a:lnTo>
                  <a:pt x="398" y="209"/>
                </a:lnTo>
                <a:lnTo>
                  <a:pt x="424" y="209"/>
                </a:lnTo>
                <a:lnTo>
                  <a:pt x="424" y="199"/>
                </a:lnTo>
                <a:lnTo>
                  <a:pt x="424" y="183"/>
                </a:lnTo>
                <a:lnTo>
                  <a:pt x="414" y="183"/>
                </a:lnTo>
                <a:lnTo>
                  <a:pt x="405" y="173"/>
                </a:lnTo>
                <a:lnTo>
                  <a:pt x="405" y="164"/>
                </a:lnTo>
                <a:lnTo>
                  <a:pt x="388" y="164"/>
                </a:lnTo>
                <a:lnTo>
                  <a:pt x="379" y="173"/>
                </a:lnTo>
                <a:lnTo>
                  <a:pt x="379" y="157"/>
                </a:lnTo>
                <a:lnTo>
                  <a:pt x="379" y="147"/>
                </a:lnTo>
                <a:lnTo>
                  <a:pt x="388" y="140"/>
                </a:lnTo>
                <a:lnTo>
                  <a:pt x="398" y="140"/>
                </a:lnTo>
                <a:lnTo>
                  <a:pt x="398" y="131"/>
                </a:lnTo>
                <a:lnTo>
                  <a:pt x="405" y="121"/>
                </a:lnTo>
                <a:lnTo>
                  <a:pt x="398" y="114"/>
                </a:lnTo>
                <a:lnTo>
                  <a:pt x="398" y="95"/>
                </a:lnTo>
                <a:lnTo>
                  <a:pt x="405" y="95"/>
                </a:lnTo>
                <a:lnTo>
                  <a:pt x="405" y="78"/>
                </a:lnTo>
                <a:lnTo>
                  <a:pt x="405" y="62"/>
                </a:lnTo>
                <a:lnTo>
                  <a:pt x="424" y="62"/>
                </a:lnTo>
                <a:lnTo>
                  <a:pt x="440" y="62"/>
                </a:lnTo>
                <a:lnTo>
                  <a:pt x="447" y="52"/>
                </a:lnTo>
                <a:lnTo>
                  <a:pt x="440" y="31"/>
                </a:lnTo>
                <a:lnTo>
                  <a:pt x="440" y="26"/>
                </a:lnTo>
                <a:lnTo>
                  <a:pt x="405" y="15"/>
                </a:lnTo>
                <a:lnTo>
                  <a:pt x="395" y="12"/>
                </a:lnTo>
                <a:lnTo>
                  <a:pt x="390" y="12"/>
                </a:lnTo>
                <a:lnTo>
                  <a:pt x="381" y="12"/>
                </a:lnTo>
                <a:lnTo>
                  <a:pt x="362" y="15"/>
                </a:lnTo>
                <a:lnTo>
                  <a:pt x="353" y="10"/>
                </a:lnTo>
                <a:lnTo>
                  <a:pt x="336" y="10"/>
                </a:lnTo>
                <a:lnTo>
                  <a:pt x="329" y="10"/>
                </a:lnTo>
                <a:lnTo>
                  <a:pt x="320" y="0"/>
                </a:lnTo>
                <a:lnTo>
                  <a:pt x="284" y="10"/>
                </a:lnTo>
                <a:lnTo>
                  <a:pt x="275" y="19"/>
                </a:lnTo>
                <a:lnTo>
                  <a:pt x="258" y="36"/>
                </a:lnTo>
                <a:lnTo>
                  <a:pt x="241" y="52"/>
                </a:lnTo>
                <a:lnTo>
                  <a:pt x="225" y="62"/>
                </a:lnTo>
                <a:lnTo>
                  <a:pt x="215" y="69"/>
                </a:lnTo>
                <a:lnTo>
                  <a:pt x="199" y="69"/>
                </a:lnTo>
                <a:lnTo>
                  <a:pt x="180" y="62"/>
                </a:lnTo>
                <a:lnTo>
                  <a:pt x="173" y="62"/>
                </a:lnTo>
                <a:lnTo>
                  <a:pt x="154" y="62"/>
                </a:lnTo>
                <a:lnTo>
                  <a:pt x="147" y="62"/>
                </a:lnTo>
                <a:lnTo>
                  <a:pt x="130" y="62"/>
                </a:lnTo>
                <a:lnTo>
                  <a:pt x="111" y="62"/>
                </a:lnTo>
                <a:lnTo>
                  <a:pt x="104" y="52"/>
                </a:lnTo>
                <a:lnTo>
                  <a:pt x="85" y="52"/>
                </a:lnTo>
                <a:lnTo>
                  <a:pt x="69" y="52"/>
                </a:lnTo>
                <a:lnTo>
                  <a:pt x="52" y="52"/>
                </a:lnTo>
                <a:lnTo>
                  <a:pt x="43" y="45"/>
                </a:lnTo>
                <a:lnTo>
                  <a:pt x="43" y="36"/>
                </a:lnTo>
                <a:lnTo>
                  <a:pt x="43" y="19"/>
                </a:lnTo>
                <a:lnTo>
                  <a:pt x="26" y="19"/>
                </a:lnTo>
                <a:lnTo>
                  <a:pt x="33" y="19"/>
                </a:lnTo>
                <a:lnTo>
                  <a:pt x="17" y="36"/>
                </a:lnTo>
                <a:lnTo>
                  <a:pt x="7" y="45"/>
                </a:lnTo>
                <a:lnTo>
                  <a:pt x="0" y="45"/>
                </a:lnTo>
                <a:lnTo>
                  <a:pt x="7" y="62"/>
                </a:lnTo>
                <a:lnTo>
                  <a:pt x="7" y="78"/>
                </a:lnTo>
                <a:lnTo>
                  <a:pt x="17" y="88"/>
                </a:lnTo>
                <a:lnTo>
                  <a:pt x="17" y="95"/>
                </a:lnTo>
                <a:lnTo>
                  <a:pt x="26" y="95"/>
                </a:lnTo>
                <a:lnTo>
                  <a:pt x="33" y="95"/>
                </a:lnTo>
                <a:lnTo>
                  <a:pt x="43" y="104"/>
                </a:lnTo>
                <a:lnTo>
                  <a:pt x="33" y="114"/>
                </a:lnTo>
                <a:lnTo>
                  <a:pt x="33" y="121"/>
                </a:lnTo>
                <a:lnTo>
                  <a:pt x="17" y="131"/>
                </a:lnTo>
                <a:lnTo>
                  <a:pt x="17" y="140"/>
                </a:lnTo>
                <a:lnTo>
                  <a:pt x="17" y="157"/>
                </a:lnTo>
                <a:lnTo>
                  <a:pt x="7" y="157"/>
                </a:lnTo>
                <a:lnTo>
                  <a:pt x="7" y="173"/>
                </a:lnTo>
                <a:lnTo>
                  <a:pt x="7" y="183"/>
                </a:lnTo>
                <a:lnTo>
                  <a:pt x="7" y="199"/>
                </a:lnTo>
                <a:lnTo>
                  <a:pt x="26" y="209"/>
                </a:lnTo>
                <a:lnTo>
                  <a:pt x="33" y="216"/>
                </a:lnTo>
                <a:lnTo>
                  <a:pt x="43" y="225"/>
                </a:lnTo>
                <a:lnTo>
                  <a:pt x="52" y="232"/>
                </a:lnTo>
                <a:lnTo>
                  <a:pt x="59" y="242"/>
                </a:lnTo>
                <a:lnTo>
                  <a:pt x="59" y="251"/>
                </a:lnTo>
                <a:lnTo>
                  <a:pt x="59" y="258"/>
                </a:lnTo>
                <a:lnTo>
                  <a:pt x="52" y="268"/>
                </a:lnTo>
                <a:lnTo>
                  <a:pt x="52" y="27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19" name="Freeform 543">
            <a:extLst>
              <a:ext uri="{FF2B5EF4-FFF2-40B4-BE49-F238E27FC236}">
                <a16:creationId xmlns:a16="http://schemas.microsoft.com/office/drawing/2014/main" id="{2698C450-DA0A-4FB8-99DE-DC9840BD75AF}"/>
              </a:ext>
            </a:extLst>
          </p:cNvPr>
          <p:cNvSpPr>
            <a:spLocks/>
          </p:cNvSpPr>
          <p:nvPr/>
        </p:nvSpPr>
        <p:spPr bwMode="auto">
          <a:xfrm>
            <a:off x="6419501" y="3806114"/>
            <a:ext cx="553956" cy="415022"/>
          </a:xfrm>
          <a:custGeom>
            <a:avLst/>
            <a:gdLst>
              <a:gd name="T0" fmla="*/ 137 w 622"/>
              <a:gd name="T1" fmla="*/ 390 h 466"/>
              <a:gd name="T2" fmla="*/ 137 w 622"/>
              <a:gd name="T3" fmla="*/ 364 h 466"/>
              <a:gd name="T4" fmla="*/ 94 w 622"/>
              <a:gd name="T5" fmla="*/ 374 h 466"/>
              <a:gd name="T6" fmla="*/ 59 w 622"/>
              <a:gd name="T7" fmla="*/ 364 h 466"/>
              <a:gd name="T8" fmla="*/ 52 w 622"/>
              <a:gd name="T9" fmla="*/ 348 h 466"/>
              <a:gd name="T10" fmla="*/ 52 w 622"/>
              <a:gd name="T11" fmla="*/ 322 h 466"/>
              <a:gd name="T12" fmla="*/ 26 w 622"/>
              <a:gd name="T13" fmla="*/ 312 h 466"/>
              <a:gd name="T14" fmla="*/ 16 w 622"/>
              <a:gd name="T15" fmla="*/ 279 h 466"/>
              <a:gd name="T16" fmla="*/ 9 w 622"/>
              <a:gd name="T17" fmla="*/ 253 h 466"/>
              <a:gd name="T18" fmla="*/ 9 w 622"/>
              <a:gd name="T19" fmla="*/ 236 h 466"/>
              <a:gd name="T20" fmla="*/ 35 w 622"/>
              <a:gd name="T21" fmla="*/ 201 h 466"/>
              <a:gd name="T22" fmla="*/ 52 w 622"/>
              <a:gd name="T23" fmla="*/ 175 h 466"/>
              <a:gd name="T24" fmla="*/ 78 w 622"/>
              <a:gd name="T25" fmla="*/ 158 h 466"/>
              <a:gd name="T26" fmla="*/ 85 w 622"/>
              <a:gd name="T27" fmla="*/ 106 h 466"/>
              <a:gd name="T28" fmla="*/ 113 w 622"/>
              <a:gd name="T29" fmla="*/ 90 h 466"/>
              <a:gd name="T30" fmla="*/ 139 w 622"/>
              <a:gd name="T31" fmla="*/ 64 h 466"/>
              <a:gd name="T32" fmla="*/ 139 w 622"/>
              <a:gd name="T33" fmla="*/ 31 h 466"/>
              <a:gd name="T34" fmla="*/ 191 w 622"/>
              <a:gd name="T35" fmla="*/ 40 h 466"/>
              <a:gd name="T36" fmla="*/ 227 w 622"/>
              <a:gd name="T37" fmla="*/ 38 h 466"/>
              <a:gd name="T38" fmla="*/ 277 w 622"/>
              <a:gd name="T39" fmla="*/ 45 h 466"/>
              <a:gd name="T40" fmla="*/ 310 w 622"/>
              <a:gd name="T41" fmla="*/ 26 h 466"/>
              <a:gd name="T42" fmla="*/ 343 w 622"/>
              <a:gd name="T43" fmla="*/ 19 h 466"/>
              <a:gd name="T44" fmla="*/ 388 w 622"/>
              <a:gd name="T45" fmla="*/ 7 h 466"/>
              <a:gd name="T46" fmla="*/ 440 w 622"/>
              <a:gd name="T47" fmla="*/ 38 h 466"/>
              <a:gd name="T48" fmla="*/ 475 w 622"/>
              <a:gd name="T49" fmla="*/ 80 h 466"/>
              <a:gd name="T50" fmla="*/ 492 w 622"/>
              <a:gd name="T51" fmla="*/ 116 h 466"/>
              <a:gd name="T52" fmla="*/ 518 w 622"/>
              <a:gd name="T53" fmla="*/ 149 h 466"/>
              <a:gd name="T54" fmla="*/ 508 w 622"/>
              <a:gd name="T55" fmla="*/ 175 h 466"/>
              <a:gd name="T56" fmla="*/ 518 w 622"/>
              <a:gd name="T57" fmla="*/ 201 h 466"/>
              <a:gd name="T58" fmla="*/ 518 w 622"/>
              <a:gd name="T59" fmla="*/ 244 h 466"/>
              <a:gd name="T60" fmla="*/ 553 w 622"/>
              <a:gd name="T61" fmla="*/ 258 h 466"/>
              <a:gd name="T62" fmla="*/ 572 w 622"/>
              <a:gd name="T63" fmla="*/ 248 h 466"/>
              <a:gd name="T64" fmla="*/ 603 w 622"/>
              <a:gd name="T65" fmla="*/ 258 h 466"/>
              <a:gd name="T66" fmla="*/ 622 w 622"/>
              <a:gd name="T67" fmla="*/ 296 h 466"/>
              <a:gd name="T68" fmla="*/ 603 w 622"/>
              <a:gd name="T69" fmla="*/ 322 h 466"/>
              <a:gd name="T70" fmla="*/ 587 w 622"/>
              <a:gd name="T71" fmla="*/ 312 h 466"/>
              <a:gd name="T72" fmla="*/ 570 w 622"/>
              <a:gd name="T73" fmla="*/ 322 h 466"/>
              <a:gd name="T74" fmla="*/ 570 w 622"/>
              <a:gd name="T75" fmla="*/ 348 h 466"/>
              <a:gd name="T76" fmla="*/ 561 w 622"/>
              <a:gd name="T77" fmla="*/ 364 h 466"/>
              <a:gd name="T78" fmla="*/ 570 w 622"/>
              <a:gd name="T79" fmla="*/ 400 h 466"/>
              <a:gd name="T80" fmla="*/ 561 w 622"/>
              <a:gd name="T81" fmla="*/ 428 h 466"/>
              <a:gd name="T82" fmla="*/ 508 w 622"/>
              <a:gd name="T83" fmla="*/ 407 h 466"/>
              <a:gd name="T84" fmla="*/ 473 w 622"/>
              <a:gd name="T85" fmla="*/ 405 h 466"/>
              <a:gd name="T86" fmla="*/ 440 w 622"/>
              <a:gd name="T87" fmla="*/ 395 h 466"/>
              <a:gd name="T88" fmla="*/ 383 w 622"/>
              <a:gd name="T89" fmla="*/ 428 h 466"/>
              <a:gd name="T90" fmla="*/ 338 w 622"/>
              <a:gd name="T91" fmla="*/ 461 h 466"/>
              <a:gd name="T92" fmla="*/ 293 w 622"/>
              <a:gd name="T93" fmla="*/ 457 h 466"/>
              <a:gd name="T94" fmla="*/ 251 w 622"/>
              <a:gd name="T95" fmla="*/ 457 h 466"/>
              <a:gd name="T96" fmla="*/ 208 w 622"/>
              <a:gd name="T97" fmla="*/ 450 h 466"/>
              <a:gd name="T98" fmla="*/ 163 w 622"/>
              <a:gd name="T99" fmla="*/ 445 h 466"/>
              <a:gd name="T100" fmla="*/ 156 w 622"/>
              <a:gd name="T101" fmla="*/ 41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2" h="466">
                <a:moveTo>
                  <a:pt x="156" y="412"/>
                </a:moveTo>
                <a:lnTo>
                  <a:pt x="147" y="395"/>
                </a:lnTo>
                <a:lnTo>
                  <a:pt x="137" y="390"/>
                </a:lnTo>
                <a:lnTo>
                  <a:pt x="137" y="381"/>
                </a:lnTo>
                <a:lnTo>
                  <a:pt x="147" y="374"/>
                </a:lnTo>
                <a:lnTo>
                  <a:pt x="137" y="364"/>
                </a:lnTo>
                <a:lnTo>
                  <a:pt x="121" y="374"/>
                </a:lnTo>
                <a:lnTo>
                  <a:pt x="113" y="381"/>
                </a:lnTo>
                <a:lnTo>
                  <a:pt x="94" y="374"/>
                </a:lnTo>
                <a:lnTo>
                  <a:pt x="85" y="364"/>
                </a:lnTo>
                <a:lnTo>
                  <a:pt x="78" y="364"/>
                </a:lnTo>
                <a:lnTo>
                  <a:pt x="59" y="364"/>
                </a:lnTo>
                <a:lnTo>
                  <a:pt x="52" y="364"/>
                </a:lnTo>
                <a:lnTo>
                  <a:pt x="52" y="355"/>
                </a:lnTo>
                <a:lnTo>
                  <a:pt x="52" y="348"/>
                </a:lnTo>
                <a:lnTo>
                  <a:pt x="59" y="338"/>
                </a:lnTo>
                <a:lnTo>
                  <a:pt x="59" y="331"/>
                </a:lnTo>
                <a:lnTo>
                  <a:pt x="52" y="322"/>
                </a:lnTo>
                <a:lnTo>
                  <a:pt x="42" y="312"/>
                </a:lnTo>
                <a:lnTo>
                  <a:pt x="35" y="312"/>
                </a:lnTo>
                <a:lnTo>
                  <a:pt x="26" y="312"/>
                </a:lnTo>
                <a:lnTo>
                  <a:pt x="26" y="296"/>
                </a:lnTo>
                <a:lnTo>
                  <a:pt x="16" y="286"/>
                </a:lnTo>
                <a:lnTo>
                  <a:pt x="16" y="279"/>
                </a:lnTo>
                <a:lnTo>
                  <a:pt x="16" y="260"/>
                </a:lnTo>
                <a:lnTo>
                  <a:pt x="16" y="253"/>
                </a:lnTo>
                <a:lnTo>
                  <a:pt x="9" y="253"/>
                </a:lnTo>
                <a:lnTo>
                  <a:pt x="0" y="253"/>
                </a:lnTo>
                <a:lnTo>
                  <a:pt x="9" y="236"/>
                </a:lnTo>
                <a:lnTo>
                  <a:pt x="9" y="236"/>
                </a:lnTo>
                <a:lnTo>
                  <a:pt x="16" y="218"/>
                </a:lnTo>
                <a:lnTo>
                  <a:pt x="26" y="210"/>
                </a:lnTo>
                <a:lnTo>
                  <a:pt x="35" y="201"/>
                </a:lnTo>
                <a:lnTo>
                  <a:pt x="45" y="194"/>
                </a:lnTo>
                <a:lnTo>
                  <a:pt x="52" y="184"/>
                </a:lnTo>
                <a:lnTo>
                  <a:pt x="52" y="175"/>
                </a:lnTo>
                <a:lnTo>
                  <a:pt x="61" y="175"/>
                </a:lnTo>
                <a:lnTo>
                  <a:pt x="68" y="168"/>
                </a:lnTo>
                <a:lnTo>
                  <a:pt x="78" y="158"/>
                </a:lnTo>
                <a:lnTo>
                  <a:pt x="78" y="132"/>
                </a:lnTo>
                <a:lnTo>
                  <a:pt x="85" y="123"/>
                </a:lnTo>
                <a:lnTo>
                  <a:pt x="85" y="106"/>
                </a:lnTo>
                <a:lnTo>
                  <a:pt x="94" y="99"/>
                </a:lnTo>
                <a:lnTo>
                  <a:pt x="104" y="90"/>
                </a:lnTo>
                <a:lnTo>
                  <a:pt x="113" y="90"/>
                </a:lnTo>
                <a:lnTo>
                  <a:pt x="121" y="80"/>
                </a:lnTo>
                <a:lnTo>
                  <a:pt x="130" y="73"/>
                </a:lnTo>
                <a:lnTo>
                  <a:pt x="139" y="64"/>
                </a:lnTo>
                <a:lnTo>
                  <a:pt x="139" y="54"/>
                </a:lnTo>
                <a:lnTo>
                  <a:pt x="123" y="35"/>
                </a:lnTo>
                <a:lnTo>
                  <a:pt x="139" y="31"/>
                </a:lnTo>
                <a:lnTo>
                  <a:pt x="163" y="31"/>
                </a:lnTo>
                <a:lnTo>
                  <a:pt x="180" y="35"/>
                </a:lnTo>
                <a:lnTo>
                  <a:pt x="191" y="40"/>
                </a:lnTo>
                <a:lnTo>
                  <a:pt x="201" y="45"/>
                </a:lnTo>
                <a:lnTo>
                  <a:pt x="218" y="50"/>
                </a:lnTo>
                <a:lnTo>
                  <a:pt x="227" y="38"/>
                </a:lnTo>
                <a:lnTo>
                  <a:pt x="241" y="35"/>
                </a:lnTo>
                <a:lnTo>
                  <a:pt x="251" y="35"/>
                </a:lnTo>
                <a:lnTo>
                  <a:pt x="277" y="45"/>
                </a:lnTo>
                <a:lnTo>
                  <a:pt x="284" y="40"/>
                </a:lnTo>
                <a:lnTo>
                  <a:pt x="303" y="23"/>
                </a:lnTo>
                <a:lnTo>
                  <a:pt x="310" y="26"/>
                </a:lnTo>
                <a:lnTo>
                  <a:pt x="324" y="26"/>
                </a:lnTo>
                <a:lnTo>
                  <a:pt x="341" y="23"/>
                </a:lnTo>
                <a:lnTo>
                  <a:pt x="343" y="19"/>
                </a:lnTo>
                <a:lnTo>
                  <a:pt x="348" y="9"/>
                </a:lnTo>
                <a:lnTo>
                  <a:pt x="371" y="0"/>
                </a:lnTo>
                <a:lnTo>
                  <a:pt x="388" y="7"/>
                </a:lnTo>
                <a:lnTo>
                  <a:pt x="404" y="12"/>
                </a:lnTo>
                <a:lnTo>
                  <a:pt x="414" y="21"/>
                </a:lnTo>
                <a:lnTo>
                  <a:pt x="440" y="38"/>
                </a:lnTo>
                <a:lnTo>
                  <a:pt x="435" y="68"/>
                </a:lnTo>
                <a:lnTo>
                  <a:pt x="456" y="71"/>
                </a:lnTo>
                <a:lnTo>
                  <a:pt x="475" y="80"/>
                </a:lnTo>
                <a:lnTo>
                  <a:pt x="475" y="97"/>
                </a:lnTo>
                <a:lnTo>
                  <a:pt x="482" y="106"/>
                </a:lnTo>
                <a:lnTo>
                  <a:pt x="492" y="116"/>
                </a:lnTo>
                <a:lnTo>
                  <a:pt x="508" y="123"/>
                </a:lnTo>
                <a:lnTo>
                  <a:pt x="508" y="132"/>
                </a:lnTo>
                <a:lnTo>
                  <a:pt x="518" y="149"/>
                </a:lnTo>
                <a:lnTo>
                  <a:pt x="518" y="158"/>
                </a:lnTo>
                <a:lnTo>
                  <a:pt x="518" y="175"/>
                </a:lnTo>
                <a:lnTo>
                  <a:pt x="508" y="175"/>
                </a:lnTo>
                <a:lnTo>
                  <a:pt x="508" y="182"/>
                </a:lnTo>
                <a:lnTo>
                  <a:pt x="508" y="192"/>
                </a:lnTo>
                <a:lnTo>
                  <a:pt x="518" y="201"/>
                </a:lnTo>
                <a:lnTo>
                  <a:pt x="518" y="208"/>
                </a:lnTo>
                <a:lnTo>
                  <a:pt x="518" y="227"/>
                </a:lnTo>
                <a:lnTo>
                  <a:pt x="518" y="244"/>
                </a:lnTo>
                <a:lnTo>
                  <a:pt x="527" y="258"/>
                </a:lnTo>
                <a:lnTo>
                  <a:pt x="544" y="253"/>
                </a:lnTo>
                <a:lnTo>
                  <a:pt x="553" y="258"/>
                </a:lnTo>
                <a:lnTo>
                  <a:pt x="561" y="263"/>
                </a:lnTo>
                <a:lnTo>
                  <a:pt x="565" y="258"/>
                </a:lnTo>
                <a:lnTo>
                  <a:pt x="572" y="248"/>
                </a:lnTo>
                <a:lnTo>
                  <a:pt x="591" y="253"/>
                </a:lnTo>
                <a:lnTo>
                  <a:pt x="596" y="255"/>
                </a:lnTo>
                <a:lnTo>
                  <a:pt x="603" y="258"/>
                </a:lnTo>
                <a:lnTo>
                  <a:pt x="615" y="274"/>
                </a:lnTo>
                <a:lnTo>
                  <a:pt x="622" y="260"/>
                </a:lnTo>
                <a:lnTo>
                  <a:pt x="622" y="296"/>
                </a:lnTo>
                <a:lnTo>
                  <a:pt x="613" y="312"/>
                </a:lnTo>
                <a:lnTo>
                  <a:pt x="603" y="312"/>
                </a:lnTo>
                <a:lnTo>
                  <a:pt x="603" y="322"/>
                </a:lnTo>
                <a:lnTo>
                  <a:pt x="596" y="331"/>
                </a:lnTo>
                <a:lnTo>
                  <a:pt x="587" y="331"/>
                </a:lnTo>
                <a:lnTo>
                  <a:pt x="587" y="312"/>
                </a:lnTo>
                <a:lnTo>
                  <a:pt x="577" y="305"/>
                </a:lnTo>
                <a:lnTo>
                  <a:pt x="570" y="312"/>
                </a:lnTo>
                <a:lnTo>
                  <a:pt x="570" y="322"/>
                </a:lnTo>
                <a:lnTo>
                  <a:pt x="561" y="338"/>
                </a:lnTo>
                <a:lnTo>
                  <a:pt x="561" y="348"/>
                </a:lnTo>
                <a:lnTo>
                  <a:pt x="570" y="348"/>
                </a:lnTo>
                <a:lnTo>
                  <a:pt x="577" y="348"/>
                </a:lnTo>
                <a:lnTo>
                  <a:pt x="570" y="355"/>
                </a:lnTo>
                <a:lnTo>
                  <a:pt x="561" y="364"/>
                </a:lnTo>
                <a:lnTo>
                  <a:pt x="561" y="374"/>
                </a:lnTo>
                <a:lnTo>
                  <a:pt x="561" y="390"/>
                </a:lnTo>
                <a:lnTo>
                  <a:pt x="570" y="400"/>
                </a:lnTo>
                <a:lnTo>
                  <a:pt x="561" y="416"/>
                </a:lnTo>
                <a:lnTo>
                  <a:pt x="561" y="423"/>
                </a:lnTo>
                <a:lnTo>
                  <a:pt x="561" y="428"/>
                </a:lnTo>
                <a:lnTo>
                  <a:pt x="527" y="409"/>
                </a:lnTo>
                <a:lnTo>
                  <a:pt x="518" y="409"/>
                </a:lnTo>
                <a:lnTo>
                  <a:pt x="508" y="407"/>
                </a:lnTo>
                <a:lnTo>
                  <a:pt x="501" y="407"/>
                </a:lnTo>
                <a:lnTo>
                  <a:pt x="482" y="409"/>
                </a:lnTo>
                <a:lnTo>
                  <a:pt x="473" y="405"/>
                </a:lnTo>
                <a:lnTo>
                  <a:pt x="459" y="405"/>
                </a:lnTo>
                <a:lnTo>
                  <a:pt x="449" y="405"/>
                </a:lnTo>
                <a:lnTo>
                  <a:pt x="440" y="395"/>
                </a:lnTo>
                <a:lnTo>
                  <a:pt x="404" y="405"/>
                </a:lnTo>
                <a:lnTo>
                  <a:pt x="397" y="407"/>
                </a:lnTo>
                <a:lnTo>
                  <a:pt x="383" y="428"/>
                </a:lnTo>
                <a:lnTo>
                  <a:pt x="362" y="447"/>
                </a:lnTo>
                <a:lnTo>
                  <a:pt x="343" y="452"/>
                </a:lnTo>
                <a:lnTo>
                  <a:pt x="338" y="461"/>
                </a:lnTo>
                <a:lnTo>
                  <a:pt x="319" y="466"/>
                </a:lnTo>
                <a:lnTo>
                  <a:pt x="303" y="457"/>
                </a:lnTo>
                <a:lnTo>
                  <a:pt x="293" y="457"/>
                </a:lnTo>
                <a:lnTo>
                  <a:pt x="277" y="457"/>
                </a:lnTo>
                <a:lnTo>
                  <a:pt x="267" y="457"/>
                </a:lnTo>
                <a:lnTo>
                  <a:pt x="251" y="457"/>
                </a:lnTo>
                <a:lnTo>
                  <a:pt x="232" y="457"/>
                </a:lnTo>
                <a:lnTo>
                  <a:pt x="220" y="450"/>
                </a:lnTo>
                <a:lnTo>
                  <a:pt x="208" y="450"/>
                </a:lnTo>
                <a:lnTo>
                  <a:pt x="189" y="450"/>
                </a:lnTo>
                <a:lnTo>
                  <a:pt x="175" y="450"/>
                </a:lnTo>
                <a:lnTo>
                  <a:pt x="163" y="445"/>
                </a:lnTo>
                <a:lnTo>
                  <a:pt x="161" y="431"/>
                </a:lnTo>
                <a:lnTo>
                  <a:pt x="158" y="419"/>
                </a:lnTo>
                <a:lnTo>
                  <a:pt x="156" y="416"/>
                </a:lnTo>
                <a:lnTo>
                  <a:pt x="156" y="41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0" name="Freeform 544">
            <a:extLst>
              <a:ext uri="{FF2B5EF4-FFF2-40B4-BE49-F238E27FC236}">
                <a16:creationId xmlns:a16="http://schemas.microsoft.com/office/drawing/2014/main" id="{41904D78-B731-43D3-A5A4-F86186FE5A35}"/>
              </a:ext>
            </a:extLst>
          </p:cNvPr>
          <p:cNvSpPr>
            <a:spLocks/>
          </p:cNvSpPr>
          <p:nvPr/>
        </p:nvSpPr>
        <p:spPr bwMode="auto">
          <a:xfrm>
            <a:off x="6788206" y="4328896"/>
            <a:ext cx="185246" cy="154075"/>
          </a:xfrm>
          <a:custGeom>
            <a:avLst/>
            <a:gdLst>
              <a:gd name="T0" fmla="*/ 130 w 208"/>
              <a:gd name="T1" fmla="*/ 9 h 173"/>
              <a:gd name="T2" fmla="*/ 139 w 208"/>
              <a:gd name="T3" fmla="*/ 19 h 173"/>
              <a:gd name="T4" fmla="*/ 139 w 208"/>
              <a:gd name="T5" fmla="*/ 26 h 173"/>
              <a:gd name="T6" fmla="*/ 139 w 208"/>
              <a:gd name="T7" fmla="*/ 35 h 173"/>
              <a:gd name="T8" fmla="*/ 156 w 208"/>
              <a:gd name="T9" fmla="*/ 35 h 173"/>
              <a:gd name="T10" fmla="*/ 173 w 208"/>
              <a:gd name="T11" fmla="*/ 52 h 173"/>
              <a:gd name="T12" fmla="*/ 182 w 208"/>
              <a:gd name="T13" fmla="*/ 52 h 173"/>
              <a:gd name="T14" fmla="*/ 199 w 208"/>
              <a:gd name="T15" fmla="*/ 61 h 173"/>
              <a:gd name="T16" fmla="*/ 208 w 208"/>
              <a:gd name="T17" fmla="*/ 61 h 173"/>
              <a:gd name="T18" fmla="*/ 208 w 208"/>
              <a:gd name="T19" fmla="*/ 78 h 173"/>
              <a:gd name="T20" fmla="*/ 199 w 208"/>
              <a:gd name="T21" fmla="*/ 87 h 173"/>
              <a:gd name="T22" fmla="*/ 189 w 208"/>
              <a:gd name="T23" fmla="*/ 87 h 173"/>
              <a:gd name="T24" fmla="*/ 173 w 208"/>
              <a:gd name="T25" fmla="*/ 87 h 173"/>
              <a:gd name="T26" fmla="*/ 156 w 208"/>
              <a:gd name="T27" fmla="*/ 87 h 173"/>
              <a:gd name="T28" fmla="*/ 147 w 208"/>
              <a:gd name="T29" fmla="*/ 87 h 173"/>
              <a:gd name="T30" fmla="*/ 130 w 208"/>
              <a:gd name="T31" fmla="*/ 94 h 173"/>
              <a:gd name="T32" fmla="*/ 121 w 208"/>
              <a:gd name="T33" fmla="*/ 104 h 173"/>
              <a:gd name="T34" fmla="*/ 113 w 208"/>
              <a:gd name="T35" fmla="*/ 113 h 173"/>
              <a:gd name="T36" fmla="*/ 94 w 208"/>
              <a:gd name="T37" fmla="*/ 123 h 173"/>
              <a:gd name="T38" fmla="*/ 87 w 208"/>
              <a:gd name="T39" fmla="*/ 130 h 173"/>
              <a:gd name="T40" fmla="*/ 87 w 208"/>
              <a:gd name="T41" fmla="*/ 139 h 173"/>
              <a:gd name="T42" fmla="*/ 68 w 208"/>
              <a:gd name="T43" fmla="*/ 147 h 173"/>
              <a:gd name="T44" fmla="*/ 61 w 208"/>
              <a:gd name="T45" fmla="*/ 156 h 173"/>
              <a:gd name="T46" fmla="*/ 35 w 208"/>
              <a:gd name="T47" fmla="*/ 165 h 173"/>
              <a:gd name="T48" fmla="*/ 26 w 208"/>
              <a:gd name="T49" fmla="*/ 173 h 173"/>
              <a:gd name="T50" fmla="*/ 16 w 208"/>
              <a:gd name="T51" fmla="*/ 165 h 173"/>
              <a:gd name="T52" fmla="*/ 35 w 208"/>
              <a:gd name="T53" fmla="*/ 147 h 173"/>
              <a:gd name="T54" fmla="*/ 42 w 208"/>
              <a:gd name="T55" fmla="*/ 147 h 173"/>
              <a:gd name="T56" fmla="*/ 42 w 208"/>
              <a:gd name="T57" fmla="*/ 139 h 173"/>
              <a:gd name="T58" fmla="*/ 42 w 208"/>
              <a:gd name="T59" fmla="*/ 130 h 173"/>
              <a:gd name="T60" fmla="*/ 35 w 208"/>
              <a:gd name="T61" fmla="*/ 139 h 173"/>
              <a:gd name="T62" fmla="*/ 26 w 208"/>
              <a:gd name="T63" fmla="*/ 139 h 173"/>
              <a:gd name="T64" fmla="*/ 9 w 208"/>
              <a:gd name="T65" fmla="*/ 139 h 173"/>
              <a:gd name="T66" fmla="*/ 0 w 208"/>
              <a:gd name="T67" fmla="*/ 130 h 173"/>
              <a:gd name="T68" fmla="*/ 9 w 208"/>
              <a:gd name="T69" fmla="*/ 123 h 173"/>
              <a:gd name="T70" fmla="*/ 9 w 208"/>
              <a:gd name="T71" fmla="*/ 113 h 173"/>
              <a:gd name="T72" fmla="*/ 16 w 208"/>
              <a:gd name="T73" fmla="*/ 104 h 173"/>
              <a:gd name="T74" fmla="*/ 16 w 208"/>
              <a:gd name="T75" fmla="*/ 87 h 173"/>
              <a:gd name="T76" fmla="*/ 16 w 208"/>
              <a:gd name="T77" fmla="*/ 78 h 173"/>
              <a:gd name="T78" fmla="*/ 26 w 208"/>
              <a:gd name="T79" fmla="*/ 78 h 173"/>
              <a:gd name="T80" fmla="*/ 26 w 208"/>
              <a:gd name="T81" fmla="*/ 71 h 173"/>
              <a:gd name="T82" fmla="*/ 35 w 208"/>
              <a:gd name="T83" fmla="*/ 61 h 173"/>
              <a:gd name="T84" fmla="*/ 35 w 208"/>
              <a:gd name="T85" fmla="*/ 52 h 173"/>
              <a:gd name="T86" fmla="*/ 35 w 208"/>
              <a:gd name="T87" fmla="*/ 45 h 173"/>
              <a:gd name="T88" fmla="*/ 26 w 208"/>
              <a:gd name="T89" fmla="*/ 45 h 173"/>
              <a:gd name="T90" fmla="*/ 16 w 208"/>
              <a:gd name="T91" fmla="*/ 35 h 173"/>
              <a:gd name="T92" fmla="*/ 16 w 208"/>
              <a:gd name="T93" fmla="*/ 26 h 173"/>
              <a:gd name="T94" fmla="*/ 26 w 208"/>
              <a:gd name="T95" fmla="*/ 19 h 173"/>
              <a:gd name="T96" fmla="*/ 26 w 208"/>
              <a:gd name="T97" fmla="*/ 9 h 173"/>
              <a:gd name="T98" fmla="*/ 35 w 208"/>
              <a:gd name="T99" fmla="*/ 9 h 173"/>
              <a:gd name="T100" fmla="*/ 42 w 208"/>
              <a:gd name="T101" fmla="*/ 9 h 173"/>
              <a:gd name="T102" fmla="*/ 52 w 208"/>
              <a:gd name="T103" fmla="*/ 0 h 173"/>
              <a:gd name="T104" fmla="*/ 61 w 208"/>
              <a:gd name="T105" fmla="*/ 0 h 173"/>
              <a:gd name="T106" fmla="*/ 68 w 208"/>
              <a:gd name="T107" fmla="*/ 0 h 173"/>
              <a:gd name="T108" fmla="*/ 78 w 208"/>
              <a:gd name="T109" fmla="*/ 0 h 173"/>
              <a:gd name="T110" fmla="*/ 78 w 208"/>
              <a:gd name="T111" fmla="*/ 9 h 173"/>
              <a:gd name="T112" fmla="*/ 87 w 208"/>
              <a:gd name="T113" fmla="*/ 9 h 173"/>
              <a:gd name="T114" fmla="*/ 104 w 208"/>
              <a:gd name="T115" fmla="*/ 9 h 173"/>
              <a:gd name="T116" fmla="*/ 130 w 208"/>
              <a:gd name="T117" fmla="*/ 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173">
                <a:moveTo>
                  <a:pt x="130" y="9"/>
                </a:moveTo>
                <a:lnTo>
                  <a:pt x="139" y="19"/>
                </a:lnTo>
                <a:lnTo>
                  <a:pt x="139" y="26"/>
                </a:lnTo>
                <a:lnTo>
                  <a:pt x="139" y="35"/>
                </a:lnTo>
                <a:lnTo>
                  <a:pt x="156" y="35"/>
                </a:lnTo>
                <a:lnTo>
                  <a:pt x="173" y="52"/>
                </a:lnTo>
                <a:lnTo>
                  <a:pt x="182" y="52"/>
                </a:lnTo>
                <a:lnTo>
                  <a:pt x="199" y="61"/>
                </a:lnTo>
                <a:lnTo>
                  <a:pt x="208" y="61"/>
                </a:lnTo>
                <a:lnTo>
                  <a:pt x="208" y="78"/>
                </a:lnTo>
                <a:lnTo>
                  <a:pt x="199" y="87"/>
                </a:lnTo>
                <a:lnTo>
                  <a:pt x="189" y="87"/>
                </a:lnTo>
                <a:lnTo>
                  <a:pt x="173" y="87"/>
                </a:lnTo>
                <a:lnTo>
                  <a:pt x="156" y="87"/>
                </a:lnTo>
                <a:lnTo>
                  <a:pt x="147" y="87"/>
                </a:lnTo>
                <a:lnTo>
                  <a:pt x="130" y="94"/>
                </a:lnTo>
                <a:lnTo>
                  <a:pt x="121" y="104"/>
                </a:lnTo>
                <a:lnTo>
                  <a:pt x="113" y="113"/>
                </a:lnTo>
                <a:lnTo>
                  <a:pt x="94" y="123"/>
                </a:lnTo>
                <a:lnTo>
                  <a:pt x="87" y="130"/>
                </a:lnTo>
                <a:lnTo>
                  <a:pt x="87" y="139"/>
                </a:lnTo>
                <a:lnTo>
                  <a:pt x="68" y="147"/>
                </a:lnTo>
                <a:lnTo>
                  <a:pt x="61" y="156"/>
                </a:lnTo>
                <a:lnTo>
                  <a:pt x="35" y="165"/>
                </a:lnTo>
                <a:lnTo>
                  <a:pt x="26" y="173"/>
                </a:lnTo>
                <a:lnTo>
                  <a:pt x="16" y="165"/>
                </a:lnTo>
                <a:lnTo>
                  <a:pt x="35" y="147"/>
                </a:lnTo>
                <a:lnTo>
                  <a:pt x="42" y="147"/>
                </a:lnTo>
                <a:lnTo>
                  <a:pt x="42" y="139"/>
                </a:lnTo>
                <a:lnTo>
                  <a:pt x="42" y="130"/>
                </a:lnTo>
                <a:lnTo>
                  <a:pt x="35" y="139"/>
                </a:lnTo>
                <a:lnTo>
                  <a:pt x="26" y="139"/>
                </a:lnTo>
                <a:lnTo>
                  <a:pt x="9" y="139"/>
                </a:lnTo>
                <a:lnTo>
                  <a:pt x="0" y="130"/>
                </a:lnTo>
                <a:lnTo>
                  <a:pt x="9" y="123"/>
                </a:lnTo>
                <a:lnTo>
                  <a:pt x="9" y="113"/>
                </a:lnTo>
                <a:lnTo>
                  <a:pt x="16" y="104"/>
                </a:lnTo>
                <a:lnTo>
                  <a:pt x="16" y="87"/>
                </a:lnTo>
                <a:lnTo>
                  <a:pt x="16" y="78"/>
                </a:lnTo>
                <a:lnTo>
                  <a:pt x="26" y="78"/>
                </a:lnTo>
                <a:lnTo>
                  <a:pt x="26" y="71"/>
                </a:lnTo>
                <a:lnTo>
                  <a:pt x="35" y="61"/>
                </a:lnTo>
                <a:lnTo>
                  <a:pt x="35" y="52"/>
                </a:lnTo>
                <a:lnTo>
                  <a:pt x="35" y="45"/>
                </a:lnTo>
                <a:lnTo>
                  <a:pt x="26" y="45"/>
                </a:lnTo>
                <a:lnTo>
                  <a:pt x="16" y="35"/>
                </a:lnTo>
                <a:lnTo>
                  <a:pt x="16" y="26"/>
                </a:lnTo>
                <a:lnTo>
                  <a:pt x="26" y="19"/>
                </a:lnTo>
                <a:lnTo>
                  <a:pt x="26" y="9"/>
                </a:lnTo>
                <a:lnTo>
                  <a:pt x="35" y="9"/>
                </a:lnTo>
                <a:lnTo>
                  <a:pt x="42" y="9"/>
                </a:lnTo>
                <a:lnTo>
                  <a:pt x="52" y="0"/>
                </a:lnTo>
                <a:lnTo>
                  <a:pt x="61" y="0"/>
                </a:lnTo>
                <a:lnTo>
                  <a:pt x="68" y="0"/>
                </a:lnTo>
                <a:lnTo>
                  <a:pt x="78" y="0"/>
                </a:lnTo>
                <a:lnTo>
                  <a:pt x="78" y="9"/>
                </a:lnTo>
                <a:lnTo>
                  <a:pt x="87" y="9"/>
                </a:lnTo>
                <a:lnTo>
                  <a:pt x="104" y="9"/>
                </a:lnTo>
                <a:lnTo>
                  <a:pt x="130" y="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1" name="Freeform 545">
            <a:extLst>
              <a:ext uri="{FF2B5EF4-FFF2-40B4-BE49-F238E27FC236}">
                <a16:creationId xmlns:a16="http://schemas.microsoft.com/office/drawing/2014/main" id="{A9FC474E-F84B-4407-BFD2-3F2C08BF7037}"/>
              </a:ext>
            </a:extLst>
          </p:cNvPr>
          <p:cNvSpPr>
            <a:spLocks/>
          </p:cNvSpPr>
          <p:nvPr/>
        </p:nvSpPr>
        <p:spPr bwMode="auto">
          <a:xfrm>
            <a:off x="6398121" y="4353836"/>
            <a:ext cx="421257" cy="451537"/>
          </a:xfrm>
          <a:custGeom>
            <a:avLst/>
            <a:gdLst>
              <a:gd name="T0" fmla="*/ 268 w 473"/>
              <a:gd name="T1" fmla="*/ 50 h 507"/>
              <a:gd name="T2" fmla="*/ 308 w 473"/>
              <a:gd name="T3" fmla="*/ 31 h 507"/>
              <a:gd name="T4" fmla="*/ 343 w 473"/>
              <a:gd name="T5" fmla="*/ 40 h 507"/>
              <a:gd name="T6" fmla="*/ 395 w 473"/>
              <a:gd name="T7" fmla="*/ 40 h 507"/>
              <a:gd name="T8" fmla="*/ 433 w 473"/>
              <a:gd name="T9" fmla="*/ 14 h 507"/>
              <a:gd name="T10" fmla="*/ 473 w 473"/>
              <a:gd name="T11" fmla="*/ 14 h 507"/>
              <a:gd name="T12" fmla="*/ 457 w 473"/>
              <a:gd name="T13" fmla="*/ 52 h 507"/>
              <a:gd name="T14" fmla="*/ 440 w 473"/>
              <a:gd name="T15" fmla="*/ 102 h 507"/>
              <a:gd name="T16" fmla="*/ 362 w 473"/>
              <a:gd name="T17" fmla="*/ 83 h 507"/>
              <a:gd name="T18" fmla="*/ 327 w 473"/>
              <a:gd name="T19" fmla="*/ 93 h 507"/>
              <a:gd name="T20" fmla="*/ 301 w 473"/>
              <a:gd name="T21" fmla="*/ 109 h 507"/>
              <a:gd name="T22" fmla="*/ 284 w 473"/>
              <a:gd name="T23" fmla="*/ 135 h 507"/>
              <a:gd name="T24" fmla="*/ 301 w 473"/>
              <a:gd name="T25" fmla="*/ 168 h 507"/>
              <a:gd name="T26" fmla="*/ 275 w 473"/>
              <a:gd name="T27" fmla="*/ 161 h 507"/>
              <a:gd name="T28" fmla="*/ 258 w 473"/>
              <a:gd name="T29" fmla="*/ 168 h 507"/>
              <a:gd name="T30" fmla="*/ 249 w 473"/>
              <a:gd name="T31" fmla="*/ 178 h 507"/>
              <a:gd name="T32" fmla="*/ 223 w 473"/>
              <a:gd name="T33" fmla="*/ 161 h 507"/>
              <a:gd name="T34" fmla="*/ 180 w 473"/>
              <a:gd name="T35" fmla="*/ 128 h 507"/>
              <a:gd name="T36" fmla="*/ 180 w 473"/>
              <a:gd name="T37" fmla="*/ 178 h 507"/>
              <a:gd name="T38" fmla="*/ 249 w 473"/>
              <a:gd name="T39" fmla="*/ 239 h 507"/>
              <a:gd name="T40" fmla="*/ 223 w 473"/>
              <a:gd name="T41" fmla="*/ 230 h 507"/>
              <a:gd name="T42" fmla="*/ 206 w 473"/>
              <a:gd name="T43" fmla="*/ 256 h 507"/>
              <a:gd name="T44" fmla="*/ 215 w 473"/>
              <a:gd name="T45" fmla="*/ 291 h 507"/>
              <a:gd name="T46" fmla="*/ 284 w 473"/>
              <a:gd name="T47" fmla="*/ 334 h 507"/>
              <a:gd name="T48" fmla="*/ 294 w 473"/>
              <a:gd name="T49" fmla="*/ 386 h 507"/>
              <a:gd name="T50" fmla="*/ 232 w 473"/>
              <a:gd name="T51" fmla="*/ 386 h 507"/>
              <a:gd name="T52" fmla="*/ 268 w 473"/>
              <a:gd name="T53" fmla="*/ 410 h 507"/>
              <a:gd name="T54" fmla="*/ 215 w 473"/>
              <a:gd name="T55" fmla="*/ 410 h 507"/>
              <a:gd name="T56" fmla="*/ 215 w 473"/>
              <a:gd name="T57" fmla="*/ 445 h 507"/>
              <a:gd name="T58" fmla="*/ 249 w 473"/>
              <a:gd name="T59" fmla="*/ 488 h 507"/>
              <a:gd name="T60" fmla="*/ 197 w 473"/>
              <a:gd name="T61" fmla="*/ 481 h 507"/>
              <a:gd name="T62" fmla="*/ 189 w 473"/>
              <a:gd name="T63" fmla="*/ 507 h 507"/>
              <a:gd name="T64" fmla="*/ 154 w 473"/>
              <a:gd name="T65" fmla="*/ 471 h 507"/>
              <a:gd name="T66" fmla="*/ 137 w 473"/>
              <a:gd name="T67" fmla="*/ 462 h 507"/>
              <a:gd name="T68" fmla="*/ 111 w 473"/>
              <a:gd name="T69" fmla="*/ 462 h 507"/>
              <a:gd name="T70" fmla="*/ 111 w 473"/>
              <a:gd name="T71" fmla="*/ 410 h 507"/>
              <a:gd name="T72" fmla="*/ 76 w 473"/>
              <a:gd name="T73" fmla="*/ 367 h 507"/>
              <a:gd name="T74" fmla="*/ 111 w 473"/>
              <a:gd name="T75" fmla="*/ 351 h 507"/>
              <a:gd name="T76" fmla="*/ 154 w 473"/>
              <a:gd name="T77" fmla="*/ 341 h 507"/>
              <a:gd name="T78" fmla="*/ 189 w 473"/>
              <a:gd name="T79" fmla="*/ 360 h 507"/>
              <a:gd name="T80" fmla="*/ 206 w 473"/>
              <a:gd name="T81" fmla="*/ 341 h 507"/>
              <a:gd name="T82" fmla="*/ 163 w 473"/>
              <a:gd name="T83" fmla="*/ 324 h 507"/>
              <a:gd name="T84" fmla="*/ 102 w 473"/>
              <a:gd name="T85" fmla="*/ 324 h 507"/>
              <a:gd name="T86" fmla="*/ 59 w 473"/>
              <a:gd name="T87" fmla="*/ 317 h 507"/>
              <a:gd name="T88" fmla="*/ 50 w 473"/>
              <a:gd name="T89" fmla="*/ 282 h 507"/>
              <a:gd name="T90" fmla="*/ 69 w 473"/>
              <a:gd name="T91" fmla="*/ 265 h 507"/>
              <a:gd name="T92" fmla="*/ 33 w 473"/>
              <a:gd name="T93" fmla="*/ 246 h 507"/>
              <a:gd name="T94" fmla="*/ 7 w 473"/>
              <a:gd name="T95" fmla="*/ 213 h 507"/>
              <a:gd name="T96" fmla="*/ 43 w 473"/>
              <a:gd name="T97" fmla="*/ 178 h 507"/>
              <a:gd name="T98" fmla="*/ 69 w 473"/>
              <a:gd name="T99" fmla="*/ 135 h 507"/>
              <a:gd name="T100" fmla="*/ 59 w 473"/>
              <a:gd name="T101" fmla="*/ 93 h 507"/>
              <a:gd name="T102" fmla="*/ 102 w 473"/>
              <a:gd name="T103" fmla="*/ 93 h 507"/>
              <a:gd name="T104" fmla="*/ 163 w 473"/>
              <a:gd name="T105" fmla="*/ 76 h 507"/>
              <a:gd name="T106" fmla="*/ 215 w 473"/>
              <a:gd name="T107" fmla="*/ 5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3" h="507">
                <a:moveTo>
                  <a:pt x="197" y="50"/>
                </a:moveTo>
                <a:lnTo>
                  <a:pt x="215" y="50"/>
                </a:lnTo>
                <a:lnTo>
                  <a:pt x="232" y="50"/>
                </a:lnTo>
                <a:lnTo>
                  <a:pt x="249" y="50"/>
                </a:lnTo>
                <a:lnTo>
                  <a:pt x="268" y="50"/>
                </a:lnTo>
                <a:lnTo>
                  <a:pt x="275" y="59"/>
                </a:lnTo>
                <a:lnTo>
                  <a:pt x="286" y="50"/>
                </a:lnTo>
                <a:lnTo>
                  <a:pt x="284" y="40"/>
                </a:lnTo>
                <a:lnTo>
                  <a:pt x="291" y="36"/>
                </a:lnTo>
                <a:lnTo>
                  <a:pt x="308" y="31"/>
                </a:lnTo>
                <a:lnTo>
                  <a:pt x="317" y="36"/>
                </a:lnTo>
                <a:lnTo>
                  <a:pt x="324" y="31"/>
                </a:lnTo>
                <a:lnTo>
                  <a:pt x="327" y="31"/>
                </a:lnTo>
                <a:lnTo>
                  <a:pt x="336" y="40"/>
                </a:lnTo>
                <a:lnTo>
                  <a:pt x="343" y="40"/>
                </a:lnTo>
                <a:lnTo>
                  <a:pt x="343" y="50"/>
                </a:lnTo>
                <a:lnTo>
                  <a:pt x="362" y="40"/>
                </a:lnTo>
                <a:lnTo>
                  <a:pt x="369" y="40"/>
                </a:lnTo>
                <a:lnTo>
                  <a:pt x="379" y="40"/>
                </a:lnTo>
                <a:lnTo>
                  <a:pt x="395" y="40"/>
                </a:lnTo>
                <a:lnTo>
                  <a:pt x="405" y="33"/>
                </a:lnTo>
                <a:lnTo>
                  <a:pt x="421" y="33"/>
                </a:lnTo>
                <a:lnTo>
                  <a:pt x="440" y="33"/>
                </a:lnTo>
                <a:lnTo>
                  <a:pt x="438" y="24"/>
                </a:lnTo>
                <a:lnTo>
                  <a:pt x="433" y="14"/>
                </a:lnTo>
                <a:lnTo>
                  <a:pt x="433" y="5"/>
                </a:lnTo>
                <a:lnTo>
                  <a:pt x="447" y="0"/>
                </a:lnTo>
                <a:lnTo>
                  <a:pt x="459" y="5"/>
                </a:lnTo>
                <a:lnTo>
                  <a:pt x="466" y="14"/>
                </a:lnTo>
                <a:lnTo>
                  <a:pt x="473" y="14"/>
                </a:lnTo>
                <a:lnTo>
                  <a:pt x="473" y="24"/>
                </a:lnTo>
                <a:lnTo>
                  <a:pt x="473" y="33"/>
                </a:lnTo>
                <a:lnTo>
                  <a:pt x="466" y="40"/>
                </a:lnTo>
                <a:lnTo>
                  <a:pt x="471" y="50"/>
                </a:lnTo>
                <a:lnTo>
                  <a:pt x="457" y="52"/>
                </a:lnTo>
                <a:lnTo>
                  <a:pt x="459" y="59"/>
                </a:lnTo>
                <a:lnTo>
                  <a:pt x="457" y="76"/>
                </a:lnTo>
                <a:lnTo>
                  <a:pt x="447" y="83"/>
                </a:lnTo>
                <a:lnTo>
                  <a:pt x="447" y="93"/>
                </a:lnTo>
                <a:lnTo>
                  <a:pt x="440" y="102"/>
                </a:lnTo>
                <a:lnTo>
                  <a:pt x="431" y="102"/>
                </a:lnTo>
                <a:lnTo>
                  <a:pt x="421" y="93"/>
                </a:lnTo>
                <a:lnTo>
                  <a:pt x="395" y="93"/>
                </a:lnTo>
                <a:lnTo>
                  <a:pt x="379" y="83"/>
                </a:lnTo>
                <a:lnTo>
                  <a:pt x="362" y="83"/>
                </a:lnTo>
                <a:lnTo>
                  <a:pt x="353" y="83"/>
                </a:lnTo>
                <a:lnTo>
                  <a:pt x="362" y="93"/>
                </a:lnTo>
                <a:lnTo>
                  <a:pt x="353" y="102"/>
                </a:lnTo>
                <a:lnTo>
                  <a:pt x="336" y="102"/>
                </a:lnTo>
                <a:lnTo>
                  <a:pt x="327" y="93"/>
                </a:lnTo>
                <a:lnTo>
                  <a:pt x="317" y="83"/>
                </a:lnTo>
                <a:lnTo>
                  <a:pt x="310" y="93"/>
                </a:lnTo>
                <a:lnTo>
                  <a:pt x="310" y="102"/>
                </a:lnTo>
                <a:lnTo>
                  <a:pt x="310" y="109"/>
                </a:lnTo>
                <a:lnTo>
                  <a:pt x="301" y="109"/>
                </a:lnTo>
                <a:lnTo>
                  <a:pt x="275" y="109"/>
                </a:lnTo>
                <a:lnTo>
                  <a:pt x="268" y="109"/>
                </a:lnTo>
                <a:lnTo>
                  <a:pt x="268" y="119"/>
                </a:lnTo>
                <a:lnTo>
                  <a:pt x="275" y="128"/>
                </a:lnTo>
                <a:lnTo>
                  <a:pt x="284" y="135"/>
                </a:lnTo>
                <a:lnTo>
                  <a:pt x="301" y="145"/>
                </a:lnTo>
                <a:lnTo>
                  <a:pt x="317" y="152"/>
                </a:lnTo>
                <a:lnTo>
                  <a:pt x="327" y="152"/>
                </a:lnTo>
                <a:lnTo>
                  <a:pt x="317" y="161"/>
                </a:lnTo>
                <a:lnTo>
                  <a:pt x="301" y="168"/>
                </a:lnTo>
                <a:lnTo>
                  <a:pt x="284" y="168"/>
                </a:lnTo>
                <a:lnTo>
                  <a:pt x="284" y="152"/>
                </a:lnTo>
                <a:lnTo>
                  <a:pt x="275" y="152"/>
                </a:lnTo>
                <a:lnTo>
                  <a:pt x="268" y="152"/>
                </a:lnTo>
                <a:lnTo>
                  <a:pt x="275" y="161"/>
                </a:lnTo>
                <a:lnTo>
                  <a:pt x="284" y="178"/>
                </a:lnTo>
                <a:lnTo>
                  <a:pt x="294" y="178"/>
                </a:lnTo>
                <a:lnTo>
                  <a:pt x="294" y="187"/>
                </a:lnTo>
                <a:lnTo>
                  <a:pt x="268" y="178"/>
                </a:lnTo>
                <a:lnTo>
                  <a:pt x="258" y="168"/>
                </a:lnTo>
                <a:lnTo>
                  <a:pt x="249" y="161"/>
                </a:lnTo>
                <a:lnTo>
                  <a:pt x="242" y="152"/>
                </a:lnTo>
                <a:lnTo>
                  <a:pt x="242" y="161"/>
                </a:lnTo>
                <a:lnTo>
                  <a:pt x="242" y="168"/>
                </a:lnTo>
                <a:lnTo>
                  <a:pt x="249" y="178"/>
                </a:lnTo>
                <a:lnTo>
                  <a:pt x="268" y="187"/>
                </a:lnTo>
                <a:lnTo>
                  <a:pt x="268" y="197"/>
                </a:lnTo>
                <a:lnTo>
                  <a:pt x="249" y="187"/>
                </a:lnTo>
                <a:lnTo>
                  <a:pt x="232" y="178"/>
                </a:lnTo>
                <a:lnTo>
                  <a:pt x="223" y="161"/>
                </a:lnTo>
                <a:lnTo>
                  <a:pt x="215" y="145"/>
                </a:lnTo>
                <a:lnTo>
                  <a:pt x="206" y="135"/>
                </a:lnTo>
                <a:lnTo>
                  <a:pt x="206" y="119"/>
                </a:lnTo>
                <a:lnTo>
                  <a:pt x="197" y="119"/>
                </a:lnTo>
                <a:lnTo>
                  <a:pt x="180" y="128"/>
                </a:lnTo>
                <a:lnTo>
                  <a:pt x="173" y="135"/>
                </a:lnTo>
                <a:lnTo>
                  <a:pt x="180" y="145"/>
                </a:lnTo>
                <a:lnTo>
                  <a:pt x="180" y="152"/>
                </a:lnTo>
                <a:lnTo>
                  <a:pt x="180" y="161"/>
                </a:lnTo>
                <a:lnTo>
                  <a:pt x="180" y="178"/>
                </a:lnTo>
                <a:lnTo>
                  <a:pt x="189" y="187"/>
                </a:lnTo>
                <a:lnTo>
                  <a:pt x="206" y="197"/>
                </a:lnTo>
                <a:lnTo>
                  <a:pt x="215" y="213"/>
                </a:lnTo>
                <a:lnTo>
                  <a:pt x="242" y="239"/>
                </a:lnTo>
                <a:lnTo>
                  <a:pt x="249" y="239"/>
                </a:lnTo>
                <a:lnTo>
                  <a:pt x="242" y="256"/>
                </a:lnTo>
                <a:lnTo>
                  <a:pt x="232" y="256"/>
                </a:lnTo>
                <a:lnTo>
                  <a:pt x="232" y="246"/>
                </a:lnTo>
                <a:lnTo>
                  <a:pt x="232" y="239"/>
                </a:lnTo>
                <a:lnTo>
                  <a:pt x="223" y="230"/>
                </a:lnTo>
                <a:lnTo>
                  <a:pt x="206" y="230"/>
                </a:lnTo>
                <a:lnTo>
                  <a:pt x="197" y="230"/>
                </a:lnTo>
                <a:lnTo>
                  <a:pt x="189" y="239"/>
                </a:lnTo>
                <a:lnTo>
                  <a:pt x="197" y="256"/>
                </a:lnTo>
                <a:lnTo>
                  <a:pt x="206" y="256"/>
                </a:lnTo>
                <a:lnTo>
                  <a:pt x="206" y="265"/>
                </a:lnTo>
                <a:lnTo>
                  <a:pt x="197" y="272"/>
                </a:lnTo>
                <a:lnTo>
                  <a:pt x="189" y="282"/>
                </a:lnTo>
                <a:lnTo>
                  <a:pt x="197" y="291"/>
                </a:lnTo>
                <a:lnTo>
                  <a:pt x="215" y="291"/>
                </a:lnTo>
                <a:lnTo>
                  <a:pt x="232" y="298"/>
                </a:lnTo>
                <a:lnTo>
                  <a:pt x="249" y="308"/>
                </a:lnTo>
                <a:lnTo>
                  <a:pt x="258" y="308"/>
                </a:lnTo>
                <a:lnTo>
                  <a:pt x="268" y="324"/>
                </a:lnTo>
                <a:lnTo>
                  <a:pt x="284" y="334"/>
                </a:lnTo>
                <a:lnTo>
                  <a:pt x="294" y="334"/>
                </a:lnTo>
                <a:lnTo>
                  <a:pt x="294" y="351"/>
                </a:lnTo>
                <a:lnTo>
                  <a:pt x="294" y="367"/>
                </a:lnTo>
                <a:lnTo>
                  <a:pt x="294" y="377"/>
                </a:lnTo>
                <a:lnTo>
                  <a:pt x="294" y="386"/>
                </a:lnTo>
                <a:lnTo>
                  <a:pt x="275" y="377"/>
                </a:lnTo>
                <a:lnTo>
                  <a:pt x="268" y="360"/>
                </a:lnTo>
                <a:lnTo>
                  <a:pt x="258" y="360"/>
                </a:lnTo>
                <a:lnTo>
                  <a:pt x="242" y="377"/>
                </a:lnTo>
                <a:lnTo>
                  <a:pt x="232" y="386"/>
                </a:lnTo>
                <a:lnTo>
                  <a:pt x="232" y="393"/>
                </a:lnTo>
                <a:lnTo>
                  <a:pt x="242" y="403"/>
                </a:lnTo>
                <a:lnTo>
                  <a:pt x="249" y="403"/>
                </a:lnTo>
                <a:lnTo>
                  <a:pt x="268" y="393"/>
                </a:lnTo>
                <a:lnTo>
                  <a:pt x="268" y="410"/>
                </a:lnTo>
                <a:lnTo>
                  <a:pt x="249" y="419"/>
                </a:lnTo>
                <a:lnTo>
                  <a:pt x="232" y="429"/>
                </a:lnTo>
                <a:lnTo>
                  <a:pt x="223" y="429"/>
                </a:lnTo>
                <a:lnTo>
                  <a:pt x="215" y="419"/>
                </a:lnTo>
                <a:lnTo>
                  <a:pt x="215" y="410"/>
                </a:lnTo>
                <a:lnTo>
                  <a:pt x="206" y="403"/>
                </a:lnTo>
                <a:lnTo>
                  <a:pt x="197" y="403"/>
                </a:lnTo>
                <a:lnTo>
                  <a:pt x="197" y="419"/>
                </a:lnTo>
                <a:lnTo>
                  <a:pt x="206" y="429"/>
                </a:lnTo>
                <a:lnTo>
                  <a:pt x="215" y="445"/>
                </a:lnTo>
                <a:lnTo>
                  <a:pt x="223" y="445"/>
                </a:lnTo>
                <a:lnTo>
                  <a:pt x="223" y="462"/>
                </a:lnTo>
                <a:lnTo>
                  <a:pt x="232" y="471"/>
                </a:lnTo>
                <a:lnTo>
                  <a:pt x="232" y="481"/>
                </a:lnTo>
                <a:lnTo>
                  <a:pt x="249" y="488"/>
                </a:lnTo>
                <a:lnTo>
                  <a:pt x="249" y="497"/>
                </a:lnTo>
                <a:lnTo>
                  <a:pt x="215" y="497"/>
                </a:lnTo>
                <a:lnTo>
                  <a:pt x="206" y="497"/>
                </a:lnTo>
                <a:lnTo>
                  <a:pt x="206" y="481"/>
                </a:lnTo>
                <a:lnTo>
                  <a:pt x="197" y="481"/>
                </a:lnTo>
                <a:lnTo>
                  <a:pt x="197" y="462"/>
                </a:lnTo>
                <a:lnTo>
                  <a:pt x="189" y="471"/>
                </a:lnTo>
                <a:lnTo>
                  <a:pt x="189" y="481"/>
                </a:lnTo>
                <a:lnTo>
                  <a:pt x="189" y="488"/>
                </a:lnTo>
                <a:lnTo>
                  <a:pt x="189" y="507"/>
                </a:lnTo>
                <a:lnTo>
                  <a:pt x="180" y="507"/>
                </a:lnTo>
                <a:lnTo>
                  <a:pt x="173" y="488"/>
                </a:lnTo>
                <a:lnTo>
                  <a:pt x="163" y="488"/>
                </a:lnTo>
                <a:lnTo>
                  <a:pt x="154" y="481"/>
                </a:lnTo>
                <a:lnTo>
                  <a:pt x="154" y="471"/>
                </a:lnTo>
                <a:lnTo>
                  <a:pt x="154" y="462"/>
                </a:lnTo>
                <a:lnTo>
                  <a:pt x="154" y="455"/>
                </a:lnTo>
                <a:lnTo>
                  <a:pt x="145" y="445"/>
                </a:lnTo>
                <a:lnTo>
                  <a:pt x="137" y="455"/>
                </a:lnTo>
                <a:lnTo>
                  <a:pt x="137" y="462"/>
                </a:lnTo>
                <a:lnTo>
                  <a:pt x="145" y="471"/>
                </a:lnTo>
                <a:lnTo>
                  <a:pt x="137" y="481"/>
                </a:lnTo>
                <a:lnTo>
                  <a:pt x="128" y="481"/>
                </a:lnTo>
                <a:lnTo>
                  <a:pt x="118" y="481"/>
                </a:lnTo>
                <a:lnTo>
                  <a:pt x="111" y="462"/>
                </a:lnTo>
                <a:lnTo>
                  <a:pt x="111" y="455"/>
                </a:lnTo>
                <a:lnTo>
                  <a:pt x="111" y="445"/>
                </a:lnTo>
                <a:lnTo>
                  <a:pt x="102" y="438"/>
                </a:lnTo>
                <a:lnTo>
                  <a:pt x="111" y="429"/>
                </a:lnTo>
                <a:lnTo>
                  <a:pt x="111" y="410"/>
                </a:lnTo>
                <a:lnTo>
                  <a:pt x="111" y="403"/>
                </a:lnTo>
                <a:lnTo>
                  <a:pt x="102" y="393"/>
                </a:lnTo>
                <a:lnTo>
                  <a:pt x="95" y="386"/>
                </a:lnTo>
                <a:lnTo>
                  <a:pt x="85" y="386"/>
                </a:lnTo>
                <a:lnTo>
                  <a:pt x="76" y="367"/>
                </a:lnTo>
                <a:lnTo>
                  <a:pt x="76" y="360"/>
                </a:lnTo>
                <a:lnTo>
                  <a:pt x="85" y="351"/>
                </a:lnTo>
                <a:lnTo>
                  <a:pt x="95" y="351"/>
                </a:lnTo>
                <a:lnTo>
                  <a:pt x="102" y="351"/>
                </a:lnTo>
                <a:lnTo>
                  <a:pt x="111" y="351"/>
                </a:lnTo>
                <a:lnTo>
                  <a:pt x="118" y="351"/>
                </a:lnTo>
                <a:lnTo>
                  <a:pt x="128" y="341"/>
                </a:lnTo>
                <a:lnTo>
                  <a:pt x="137" y="341"/>
                </a:lnTo>
                <a:lnTo>
                  <a:pt x="145" y="341"/>
                </a:lnTo>
                <a:lnTo>
                  <a:pt x="154" y="341"/>
                </a:lnTo>
                <a:lnTo>
                  <a:pt x="163" y="341"/>
                </a:lnTo>
                <a:lnTo>
                  <a:pt x="163" y="351"/>
                </a:lnTo>
                <a:lnTo>
                  <a:pt x="180" y="341"/>
                </a:lnTo>
                <a:lnTo>
                  <a:pt x="189" y="351"/>
                </a:lnTo>
                <a:lnTo>
                  <a:pt x="189" y="360"/>
                </a:lnTo>
                <a:lnTo>
                  <a:pt x="197" y="367"/>
                </a:lnTo>
                <a:lnTo>
                  <a:pt x="206" y="360"/>
                </a:lnTo>
                <a:lnTo>
                  <a:pt x="215" y="360"/>
                </a:lnTo>
                <a:lnTo>
                  <a:pt x="223" y="351"/>
                </a:lnTo>
                <a:lnTo>
                  <a:pt x="206" y="341"/>
                </a:lnTo>
                <a:lnTo>
                  <a:pt x="197" y="334"/>
                </a:lnTo>
                <a:lnTo>
                  <a:pt x="189" y="324"/>
                </a:lnTo>
                <a:lnTo>
                  <a:pt x="173" y="324"/>
                </a:lnTo>
                <a:lnTo>
                  <a:pt x="173" y="334"/>
                </a:lnTo>
                <a:lnTo>
                  <a:pt x="163" y="324"/>
                </a:lnTo>
                <a:lnTo>
                  <a:pt x="154" y="317"/>
                </a:lnTo>
                <a:lnTo>
                  <a:pt x="137" y="317"/>
                </a:lnTo>
                <a:lnTo>
                  <a:pt x="128" y="317"/>
                </a:lnTo>
                <a:lnTo>
                  <a:pt x="118" y="317"/>
                </a:lnTo>
                <a:lnTo>
                  <a:pt x="102" y="324"/>
                </a:lnTo>
                <a:lnTo>
                  <a:pt x="102" y="317"/>
                </a:lnTo>
                <a:lnTo>
                  <a:pt x="95" y="317"/>
                </a:lnTo>
                <a:lnTo>
                  <a:pt x="85" y="317"/>
                </a:lnTo>
                <a:lnTo>
                  <a:pt x="76" y="324"/>
                </a:lnTo>
                <a:lnTo>
                  <a:pt x="59" y="317"/>
                </a:lnTo>
                <a:lnTo>
                  <a:pt x="50" y="317"/>
                </a:lnTo>
                <a:lnTo>
                  <a:pt x="50" y="308"/>
                </a:lnTo>
                <a:lnTo>
                  <a:pt x="50" y="298"/>
                </a:lnTo>
                <a:lnTo>
                  <a:pt x="43" y="291"/>
                </a:lnTo>
                <a:lnTo>
                  <a:pt x="50" y="282"/>
                </a:lnTo>
                <a:lnTo>
                  <a:pt x="59" y="282"/>
                </a:lnTo>
                <a:lnTo>
                  <a:pt x="76" y="282"/>
                </a:lnTo>
                <a:lnTo>
                  <a:pt x="76" y="272"/>
                </a:lnTo>
                <a:lnTo>
                  <a:pt x="76" y="265"/>
                </a:lnTo>
                <a:lnTo>
                  <a:pt x="69" y="265"/>
                </a:lnTo>
                <a:lnTo>
                  <a:pt x="59" y="265"/>
                </a:lnTo>
                <a:lnTo>
                  <a:pt x="50" y="265"/>
                </a:lnTo>
                <a:lnTo>
                  <a:pt x="43" y="272"/>
                </a:lnTo>
                <a:lnTo>
                  <a:pt x="33" y="265"/>
                </a:lnTo>
                <a:lnTo>
                  <a:pt x="33" y="246"/>
                </a:lnTo>
                <a:lnTo>
                  <a:pt x="33" y="239"/>
                </a:lnTo>
                <a:lnTo>
                  <a:pt x="17" y="239"/>
                </a:lnTo>
                <a:lnTo>
                  <a:pt x="7" y="230"/>
                </a:lnTo>
                <a:lnTo>
                  <a:pt x="0" y="213"/>
                </a:lnTo>
                <a:lnTo>
                  <a:pt x="7" y="213"/>
                </a:lnTo>
                <a:lnTo>
                  <a:pt x="7" y="204"/>
                </a:lnTo>
                <a:lnTo>
                  <a:pt x="7" y="197"/>
                </a:lnTo>
                <a:lnTo>
                  <a:pt x="17" y="187"/>
                </a:lnTo>
                <a:lnTo>
                  <a:pt x="26" y="187"/>
                </a:lnTo>
                <a:lnTo>
                  <a:pt x="43" y="178"/>
                </a:lnTo>
                <a:lnTo>
                  <a:pt x="33" y="168"/>
                </a:lnTo>
                <a:lnTo>
                  <a:pt x="43" y="168"/>
                </a:lnTo>
                <a:lnTo>
                  <a:pt x="50" y="161"/>
                </a:lnTo>
                <a:lnTo>
                  <a:pt x="59" y="145"/>
                </a:lnTo>
                <a:lnTo>
                  <a:pt x="69" y="135"/>
                </a:lnTo>
                <a:lnTo>
                  <a:pt x="69" y="128"/>
                </a:lnTo>
                <a:lnTo>
                  <a:pt x="69" y="119"/>
                </a:lnTo>
                <a:lnTo>
                  <a:pt x="59" y="109"/>
                </a:lnTo>
                <a:lnTo>
                  <a:pt x="50" y="102"/>
                </a:lnTo>
                <a:lnTo>
                  <a:pt x="59" y="93"/>
                </a:lnTo>
                <a:lnTo>
                  <a:pt x="69" y="93"/>
                </a:lnTo>
                <a:lnTo>
                  <a:pt x="69" y="83"/>
                </a:lnTo>
                <a:lnTo>
                  <a:pt x="76" y="93"/>
                </a:lnTo>
                <a:lnTo>
                  <a:pt x="95" y="93"/>
                </a:lnTo>
                <a:lnTo>
                  <a:pt x="102" y="93"/>
                </a:lnTo>
                <a:lnTo>
                  <a:pt x="118" y="83"/>
                </a:lnTo>
                <a:lnTo>
                  <a:pt x="137" y="83"/>
                </a:lnTo>
                <a:lnTo>
                  <a:pt x="145" y="76"/>
                </a:lnTo>
                <a:lnTo>
                  <a:pt x="154" y="66"/>
                </a:lnTo>
                <a:lnTo>
                  <a:pt x="163" y="76"/>
                </a:lnTo>
                <a:lnTo>
                  <a:pt x="173" y="76"/>
                </a:lnTo>
                <a:lnTo>
                  <a:pt x="180" y="76"/>
                </a:lnTo>
                <a:lnTo>
                  <a:pt x="189" y="66"/>
                </a:lnTo>
                <a:lnTo>
                  <a:pt x="197" y="59"/>
                </a:lnTo>
                <a:lnTo>
                  <a:pt x="215" y="50"/>
                </a:lnTo>
                <a:lnTo>
                  <a:pt x="197" y="5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2" name="Freeform 546">
            <a:extLst>
              <a:ext uri="{FF2B5EF4-FFF2-40B4-BE49-F238E27FC236}">
                <a16:creationId xmlns:a16="http://schemas.microsoft.com/office/drawing/2014/main" id="{AD45B0AC-A6BD-4562-8993-00D2F0B13751}"/>
              </a:ext>
            </a:extLst>
          </p:cNvPr>
          <p:cNvSpPr>
            <a:spLocks/>
          </p:cNvSpPr>
          <p:nvPr/>
        </p:nvSpPr>
        <p:spPr bwMode="auto">
          <a:xfrm>
            <a:off x="6351811" y="4313759"/>
            <a:ext cx="107764" cy="229776"/>
          </a:xfrm>
          <a:custGeom>
            <a:avLst/>
            <a:gdLst>
              <a:gd name="T0" fmla="*/ 114 w 121"/>
              <a:gd name="T1" fmla="*/ 154 h 258"/>
              <a:gd name="T2" fmla="*/ 121 w 121"/>
              <a:gd name="T3" fmla="*/ 164 h 258"/>
              <a:gd name="T4" fmla="*/ 121 w 121"/>
              <a:gd name="T5" fmla="*/ 173 h 258"/>
              <a:gd name="T6" fmla="*/ 121 w 121"/>
              <a:gd name="T7" fmla="*/ 180 h 258"/>
              <a:gd name="T8" fmla="*/ 114 w 121"/>
              <a:gd name="T9" fmla="*/ 190 h 258"/>
              <a:gd name="T10" fmla="*/ 104 w 121"/>
              <a:gd name="T11" fmla="*/ 206 h 258"/>
              <a:gd name="T12" fmla="*/ 95 w 121"/>
              <a:gd name="T13" fmla="*/ 213 h 258"/>
              <a:gd name="T14" fmla="*/ 88 w 121"/>
              <a:gd name="T15" fmla="*/ 213 h 258"/>
              <a:gd name="T16" fmla="*/ 95 w 121"/>
              <a:gd name="T17" fmla="*/ 223 h 258"/>
              <a:gd name="T18" fmla="*/ 78 w 121"/>
              <a:gd name="T19" fmla="*/ 232 h 258"/>
              <a:gd name="T20" fmla="*/ 69 w 121"/>
              <a:gd name="T21" fmla="*/ 232 h 258"/>
              <a:gd name="T22" fmla="*/ 62 w 121"/>
              <a:gd name="T23" fmla="*/ 242 h 258"/>
              <a:gd name="T24" fmla="*/ 62 w 121"/>
              <a:gd name="T25" fmla="*/ 249 h 258"/>
              <a:gd name="T26" fmla="*/ 62 w 121"/>
              <a:gd name="T27" fmla="*/ 258 h 258"/>
              <a:gd name="T28" fmla="*/ 52 w 121"/>
              <a:gd name="T29" fmla="*/ 258 h 258"/>
              <a:gd name="T30" fmla="*/ 43 w 121"/>
              <a:gd name="T31" fmla="*/ 242 h 258"/>
              <a:gd name="T32" fmla="*/ 43 w 121"/>
              <a:gd name="T33" fmla="*/ 232 h 258"/>
              <a:gd name="T34" fmla="*/ 26 w 121"/>
              <a:gd name="T35" fmla="*/ 232 h 258"/>
              <a:gd name="T36" fmla="*/ 19 w 121"/>
              <a:gd name="T37" fmla="*/ 223 h 258"/>
              <a:gd name="T38" fmla="*/ 0 w 121"/>
              <a:gd name="T39" fmla="*/ 223 h 258"/>
              <a:gd name="T40" fmla="*/ 0 w 121"/>
              <a:gd name="T41" fmla="*/ 206 h 258"/>
              <a:gd name="T42" fmla="*/ 10 w 121"/>
              <a:gd name="T43" fmla="*/ 206 h 258"/>
              <a:gd name="T44" fmla="*/ 10 w 121"/>
              <a:gd name="T45" fmla="*/ 197 h 258"/>
              <a:gd name="T46" fmla="*/ 0 w 121"/>
              <a:gd name="T47" fmla="*/ 197 h 258"/>
              <a:gd name="T48" fmla="*/ 0 w 121"/>
              <a:gd name="T49" fmla="*/ 190 h 258"/>
              <a:gd name="T50" fmla="*/ 10 w 121"/>
              <a:gd name="T51" fmla="*/ 180 h 258"/>
              <a:gd name="T52" fmla="*/ 0 w 121"/>
              <a:gd name="T53" fmla="*/ 173 h 258"/>
              <a:gd name="T54" fmla="*/ 0 w 121"/>
              <a:gd name="T55" fmla="*/ 164 h 258"/>
              <a:gd name="T56" fmla="*/ 0 w 121"/>
              <a:gd name="T57" fmla="*/ 154 h 258"/>
              <a:gd name="T58" fmla="*/ 10 w 121"/>
              <a:gd name="T59" fmla="*/ 147 h 258"/>
              <a:gd name="T60" fmla="*/ 10 w 121"/>
              <a:gd name="T61" fmla="*/ 128 h 258"/>
              <a:gd name="T62" fmla="*/ 10 w 121"/>
              <a:gd name="T63" fmla="*/ 121 h 258"/>
              <a:gd name="T64" fmla="*/ 10 w 121"/>
              <a:gd name="T65" fmla="*/ 111 h 258"/>
              <a:gd name="T66" fmla="*/ 10 w 121"/>
              <a:gd name="T67" fmla="*/ 104 h 258"/>
              <a:gd name="T68" fmla="*/ 10 w 121"/>
              <a:gd name="T69" fmla="*/ 95 h 258"/>
              <a:gd name="T70" fmla="*/ 10 w 121"/>
              <a:gd name="T71" fmla="*/ 85 h 258"/>
              <a:gd name="T72" fmla="*/ 19 w 121"/>
              <a:gd name="T73" fmla="*/ 85 h 258"/>
              <a:gd name="T74" fmla="*/ 19 w 121"/>
              <a:gd name="T75" fmla="*/ 78 h 258"/>
              <a:gd name="T76" fmla="*/ 19 w 121"/>
              <a:gd name="T77" fmla="*/ 69 h 258"/>
              <a:gd name="T78" fmla="*/ 10 w 121"/>
              <a:gd name="T79" fmla="*/ 59 h 258"/>
              <a:gd name="T80" fmla="*/ 10 w 121"/>
              <a:gd name="T81" fmla="*/ 43 h 258"/>
              <a:gd name="T82" fmla="*/ 10 w 121"/>
              <a:gd name="T83" fmla="*/ 33 h 258"/>
              <a:gd name="T84" fmla="*/ 10 w 121"/>
              <a:gd name="T85" fmla="*/ 26 h 258"/>
              <a:gd name="T86" fmla="*/ 10 w 121"/>
              <a:gd name="T87" fmla="*/ 17 h 258"/>
              <a:gd name="T88" fmla="*/ 19 w 121"/>
              <a:gd name="T89" fmla="*/ 10 h 258"/>
              <a:gd name="T90" fmla="*/ 26 w 121"/>
              <a:gd name="T91" fmla="*/ 10 h 258"/>
              <a:gd name="T92" fmla="*/ 43 w 121"/>
              <a:gd name="T93" fmla="*/ 0 h 258"/>
              <a:gd name="T94" fmla="*/ 52 w 121"/>
              <a:gd name="T95" fmla="*/ 10 h 258"/>
              <a:gd name="T96" fmla="*/ 62 w 121"/>
              <a:gd name="T97" fmla="*/ 17 h 258"/>
              <a:gd name="T98" fmla="*/ 78 w 121"/>
              <a:gd name="T99" fmla="*/ 17 h 258"/>
              <a:gd name="T100" fmla="*/ 78 w 121"/>
              <a:gd name="T101" fmla="*/ 26 h 258"/>
              <a:gd name="T102" fmla="*/ 88 w 121"/>
              <a:gd name="T103" fmla="*/ 43 h 258"/>
              <a:gd name="T104" fmla="*/ 88 w 121"/>
              <a:gd name="T105" fmla="*/ 52 h 258"/>
              <a:gd name="T106" fmla="*/ 78 w 121"/>
              <a:gd name="T107" fmla="*/ 59 h 258"/>
              <a:gd name="T108" fmla="*/ 78 w 121"/>
              <a:gd name="T109" fmla="*/ 69 h 258"/>
              <a:gd name="T110" fmla="*/ 78 w 121"/>
              <a:gd name="T111" fmla="*/ 85 h 258"/>
              <a:gd name="T112" fmla="*/ 88 w 121"/>
              <a:gd name="T113" fmla="*/ 95 h 258"/>
              <a:gd name="T114" fmla="*/ 88 w 121"/>
              <a:gd name="T115" fmla="*/ 104 h 258"/>
              <a:gd name="T116" fmla="*/ 88 w 121"/>
              <a:gd name="T117" fmla="*/ 121 h 258"/>
              <a:gd name="T118" fmla="*/ 95 w 121"/>
              <a:gd name="T119" fmla="*/ 121 h 258"/>
              <a:gd name="T120" fmla="*/ 95 w 121"/>
              <a:gd name="T121" fmla="*/ 138 h 258"/>
              <a:gd name="T122" fmla="*/ 104 w 121"/>
              <a:gd name="T123" fmla="*/ 147 h 258"/>
              <a:gd name="T124" fmla="*/ 114 w 121"/>
              <a:gd name="T125" fmla="*/ 15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1" h="258">
                <a:moveTo>
                  <a:pt x="114" y="154"/>
                </a:moveTo>
                <a:lnTo>
                  <a:pt x="121" y="164"/>
                </a:lnTo>
                <a:lnTo>
                  <a:pt x="121" y="173"/>
                </a:lnTo>
                <a:lnTo>
                  <a:pt x="121" y="180"/>
                </a:lnTo>
                <a:lnTo>
                  <a:pt x="114" y="190"/>
                </a:lnTo>
                <a:lnTo>
                  <a:pt x="104" y="206"/>
                </a:lnTo>
                <a:lnTo>
                  <a:pt x="95" y="213"/>
                </a:lnTo>
                <a:lnTo>
                  <a:pt x="88" y="213"/>
                </a:lnTo>
                <a:lnTo>
                  <a:pt x="95" y="223"/>
                </a:lnTo>
                <a:lnTo>
                  <a:pt x="78" y="232"/>
                </a:lnTo>
                <a:lnTo>
                  <a:pt x="69" y="232"/>
                </a:lnTo>
                <a:lnTo>
                  <a:pt x="62" y="242"/>
                </a:lnTo>
                <a:lnTo>
                  <a:pt x="62" y="249"/>
                </a:lnTo>
                <a:lnTo>
                  <a:pt x="62" y="258"/>
                </a:lnTo>
                <a:lnTo>
                  <a:pt x="52" y="258"/>
                </a:lnTo>
                <a:lnTo>
                  <a:pt x="43" y="242"/>
                </a:lnTo>
                <a:lnTo>
                  <a:pt x="43" y="232"/>
                </a:lnTo>
                <a:lnTo>
                  <a:pt x="26" y="232"/>
                </a:lnTo>
                <a:lnTo>
                  <a:pt x="19" y="223"/>
                </a:lnTo>
                <a:lnTo>
                  <a:pt x="0" y="223"/>
                </a:lnTo>
                <a:lnTo>
                  <a:pt x="0" y="206"/>
                </a:lnTo>
                <a:lnTo>
                  <a:pt x="10" y="206"/>
                </a:lnTo>
                <a:lnTo>
                  <a:pt x="10" y="197"/>
                </a:lnTo>
                <a:lnTo>
                  <a:pt x="0" y="197"/>
                </a:lnTo>
                <a:lnTo>
                  <a:pt x="0" y="190"/>
                </a:lnTo>
                <a:lnTo>
                  <a:pt x="10" y="180"/>
                </a:lnTo>
                <a:lnTo>
                  <a:pt x="0" y="173"/>
                </a:lnTo>
                <a:lnTo>
                  <a:pt x="0" y="164"/>
                </a:lnTo>
                <a:lnTo>
                  <a:pt x="0" y="154"/>
                </a:lnTo>
                <a:lnTo>
                  <a:pt x="10" y="147"/>
                </a:lnTo>
                <a:lnTo>
                  <a:pt x="10" y="128"/>
                </a:lnTo>
                <a:lnTo>
                  <a:pt x="10" y="121"/>
                </a:lnTo>
                <a:lnTo>
                  <a:pt x="10" y="111"/>
                </a:lnTo>
                <a:lnTo>
                  <a:pt x="10" y="104"/>
                </a:lnTo>
                <a:lnTo>
                  <a:pt x="10" y="95"/>
                </a:lnTo>
                <a:lnTo>
                  <a:pt x="10" y="85"/>
                </a:lnTo>
                <a:lnTo>
                  <a:pt x="19" y="85"/>
                </a:lnTo>
                <a:lnTo>
                  <a:pt x="19" y="78"/>
                </a:lnTo>
                <a:lnTo>
                  <a:pt x="19" y="69"/>
                </a:lnTo>
                <a:lnTo>
                  <a:pt x="10" y="59"/>
                </a:lnTo>
                <a:lnTo>
                  <a:pt x="10" y="43"/>
                </a:lnTo>
                <a:lnTo>
                  <a:pt x="10" y="33"/>
                </a:lnTo>
                <a:lnTo>
                  <a:pt x="10" y="26"/>
                </a:lnTo>
                <a:lnTo>
                  <a:pt x="10" y="17"/>
                </a:lnTo>
                <a:lnTo>
                  <a:pt x="19" y="10"/>
                </a:lnTo>
                <a:lnTo>
                  <a:pt x="26" y="10"/>
                </a:lnTo>
                <a:lnTo>
                  <a:pt x="43" y="0"/>
                </a:lnTo>
                <a:lnTo>
                  <a:pt x="52" y="10"/>
                </a:lnTo>
                <a:lnTo>
                  <a:pt x="62" y="17"/>
                </a:lnTo>
                <a:lnTo>
                  <a:pt x="78" y="17"/>
                </a:lnTo>
                <a:lnTo>
                  <a:pt x="78" y="26"/>
                </a:lnTo>
                <a:lnTo>
                  <a:pt x="88" y="43"/>
                </a:lnTo>
                <a:lnTo>
                  <a:pt x="88" y="52"/>
                </a:lnTo>
                <a:lnTo>
                  <a:pt x="78" y="59"/>
                </a:lnTo>
                <a:lnTo>
                  <a:pt x="78" y="69"/>
                </a:lnTo>
                <a:lnTo>
                  <a:pt x="78" y="85"/>
                </a:lnTo>
                <a:lnTo>
                  <a:pt x="88" y="95"/>
                </a:lnTo>
                <a:lnTo>
                  <a:pt x="88" y="104"/>
                </a:lnTo>
                <a:lnTo>
                  <a:pt x="88" y="121"/>
                </a:lnTo>
                <a:lnTo>
                  <a:pt x="95" y="121"/>
                </a:lnTo>
                <a:lnTo>
                  <a:pt x="95" y="138"/>
                </a:lnTo>
                <a:lnTo>
                  <a:pt x="104" y="147"/>
                </a:lnTo>
                <a:lnTo>
                  <a:pt x="114" y="154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3" name="Freeform 547">
            <a:extLst>
              <a:ext uri="{FF2B5EF4-FFF2-40B4-BE49-F238E27FC236}">
                <a16:creationId xmlns:a16="http://schemas.microsoft.com/office/drawing/2014/main" id="{60B49081-CC4A-43DF-B7FE-815EC3547549}"/>
              </a:ext>
            </a:extLst>
          </p:cNvPr>
          <p:cNvSpPr>
            <a:spLocks/>
          </p:cNvSpPr>
          <p:nvPr/>
        </p:nvSpPr>
        <p:spPr bwMode="auto">
          <a:xfrm>
            <a:off x="5993788" y="3957516"/>
            <a:ext cx="595815" cy="487161"/>
          </a:xfrm>
          <a:custGeom>
            <a:avLst/>
            <a:gdLst>
              <a:gd name="T0" fmla="*/ 660 w 669"/>
              <a:gd name="T1" fmla="*/ 462 h 547"/>
              <a:gd name="T2" fmla="*/ 627 w 669"/>
              <a:gd name="T3" fmla="*/ 426 h 547"/>
              <a:gd name="T4" fmla="*/ 608 w 669"/>
              <a:gd name="T5" fmla="*/ 374 h 547"/>
              <a:gd name="T6" fmla="*/ 634 w 669"/>
              <a:gd name="T7" fmla="*/ 341 h 547"/>
              <a:gd name="T8" fmla="*/ 627 w 669"/>
              <a:gd name="T9" fmla="*/ 315 h 547"/>
              <a:gd name="T10" fmla="*/ 608 w 669"/>
              <a:gd name="T11" fmla="*/ 280 h 547"/>
              <a:gd name="T12" fmla="*/ 634 w 669"/>
              <a:gd name="T13" fmla="*/ 237 h 547"/>
              <a:gd name="T14" fmla="*/ 627 w 669"/>
              <a:gd name="T15" fmla="*/ 204 h 547"/>
              <a:gd name="T16" fmla="*/ 575 w 669"/>
              <a:gd name="T17" fmla="*/ 204 h 547"/>
              <a:gd name="T18" fmla="*/ 532 w 669"/>
              <a:gd name="T19" fmla="*/ 194 h 547"/>
              <a:gd name="T20" fmla="*/ 539 w 669"/>
              <a:gd name="T21" fmla="*/ 161 h 547"/>
              <a:gd name="T22" fmla="*/ 506 w 669"/>
              <a:gd name="T23" fmla="*/ 142 h 547"/>
              <a:gd name="T24" fmla="*/ 497 w 669"/>
              <a:gd name="T25" fmla="*/ 90 h 547"/>
              <a:gd name="T26" fmla="*/ 487 w 669"/>
              <a:gd name="T27" fmla="*/ 66 h 547"/>
              <a:gd name="T28" fmla="*/ 445 w 669"/>
              <a:gd name="T29" fmla="*/ 66 h 547"/>
              <a:gd name="T30" fmla="*/ 400 w 669"/>
              <a:gd name="T31" fmla="*/ 66 h 547"/>
              <a:gd name="T32" fmla="*/ 357 w 669"/>
              <a:gd name="T33" fmla="*/ 83 h 547"/>
              <a:gd name="T34" fmla="*/ 315 w 669"/>
              <a:gd name="T35" fmla="*/ 100 h 547"/>
              <a:gd name="T36" fmla="*/ 281 w 669"/>
              <a:gd name="T37" fmla="*/ 90 h 547"/>
              <a:gd name="T38" fmla="*/ 255 w 669"/>
              <a:gd name="T39" fmla="*/ 74 h 547"/>
              <a:gd name="T40" fmla="*/ 229 w 669"/>
              <a:gd name="T41" fmla="*/ 38 h 547"/>
              <a:gd name="T42" fmla="*/ 208 w 669"/>
              <a:gd name="T43" fmla="*/ 5 h 547"/>
              <a:gd name="T44" fmla="*/ 158 w 669"/>
              <a:gd name="T45" fmla="*/ 10 h 547"/>
              <a:gd name="T46" fmla="*/ 99 w 669"/>
              <a:gd name="T47" fmla="*/ 26 h 547"/>
              <a:gd name="T48" fmla="*/ 76 w 669"/>
              <a:gd name="T49" fmla="*/ 38 h 547"/>
              <a:gd name="T50" fmla="*/ 38 w 669"/>
              <a:gd name="T51" fmla="*/ 19 h 547"/>
              <a:gd name="T52" fmla="*/ 14 w 669"/>
              <a:gd name="T53" fmla="*/ 40 h 547"/>
              <a:gd name="T54" fmla="*/ 0 w 669"/>
              <a:gd name="T55" fmla="*/ 66 h 547"/>
              <a:gd name="T56" fmla="*/ 31 w 669"/>
              <a:gd name="T57" fmla="*/ 83 h 547"/>
              <a:gd name="T58" fmla="*/ 21 w 669"/>
              <a:gd name="T59" fmla="*/ 116 h 547"/>
              <a:gd name="T60" fmla="*/ 14 w 669"/>
              <a:gd name="T61" fmla="*/ 142 h 547"/>
              <a:gd name="T62" fmla="*/ 31 w 669"/>
              <a:gd name="T63" fmla="*/ 185 h 547"/>
              <a:gd name="T64" fmla="*/ 57 w 669"/>
              <a:gd name="T65" fmla="*/ 135 h 547"/>
              <a:gd name="T66" fmla="*/ 90 w 669"/>
              <a:gd name="T67" fmla="*/ 161 h 547"/>
              <a:gd name="T68" fmla="*/ 90 w 669"/>
              <a:gd name="T69" fmla="*/ 220 h 547"/>
              <a:gd name="T70" fmla="*/ 125 w 669"/>
              <a:gd name="T71" fmla="*/ 237 h 547"/>
              <a:gd name="T72" fmla="*/ 125 w 669"/>
              <a:gd name="T73" fmla="*/ 263 h 547"/>
              <a:gd name="T74" fmla="*/ 161 w 669"/>
              <a:gd name="T75" fmla="*/ 306 h 547"/>
              <a:gd name="T76" fmla="*/ 220 w 669"/>
              <a:gd name="T77" fmla="*/ 324 h 547"/>
              <a:gd name="T78" fmla="*/ 272 w 669"/>
              <a:gd name="T79" fmla="*/ 374 h 547"/>
              <a:gd name="T80" fmla="*/ 315 w 669"/>
              <a:gd name="T81" fmla="*/ 400 h 547"/>
              <a:gd name="T82" fmla="*/ 360 w 669"/>
              <a:gd name="T83" fmla="*/ 417 h 547"/>
              <a:gd name="T84" fmla="*/ 376 w 669"/>
              <a:gd name="T85" fmla="*/ 452 h 547"/>
              <a:gd name="T86" fmla="*/ 412 w 669"/>
              <a:gd name="T87" fmla="*/ 462 h 547"/>
              <a:gd name="T88" fmla="*/ 412 w 669"/>
              <a:gd name="T89" fmla="*/ 417 h 547"/>
              <a:gd name="T90" fmla="*/ 454 w 669"/>
              <a:gd name="T91" fmla="*/ 410 h 547"/>
              <a:gd name="T92" fmla="*/ 487 w 669"/>
              <a:gd name="T93" fmla="*/ 443 h 547"/>
              <a:gd name="T94" fmla="*/ 480 w 669"/>
              <a:gd name="T95" fmla="*/ 488 h 547"/>
              <a:gd name="T96" fmla="*/ 497 w 669"/>
              <a:gd name="T97" fmla="*/ 521 h 547"/>
              <a:gd name="T98" fmla="*/ 523 w 669"/>
              <a:gd name="T99" fmla="*/ 540 h 547"/>
              <a:gd name="T100" fmla="*/ 558 w 669"/>
              <a:gd name="T101" fmla="*/ 540 h 547"/>
              <a:gd name="T102" fmla="*/ 608 w 669"/>
              <a:gd name="T103" fmla="*/ 511 h 547"/>
              <a:gd name="T104" fmla="*/ 643 w 669"/>
              <a:gd name="T105" fmla="*/ 511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9" h="547">
                <a:moveTo>
                  <a:pt x="653" y="488"/>
                </a:moveTo>
                <a:lnTo>
                  <a:pt x="660" y="478"/>
                </a:lnTo>
                <a:lnTo>
                  <a:pt x="660" y="469"/>
                </a:lnTo>
                <a:lnTo>
                  <a:pt x="660" y="462"/>
                </a:lnTo>
                <a:lnTo>
                  <a:pt x="653" y="452"/>
                </a:lnTo>
                <a:lnTo>
                  <a:pt x="643" y="443"/>
                </a:lnTo>
                <a:lnTo>
                  <a:pt x="634" y="436"/>
                </a:lnTo>
                <a:lnTo>
                  <a:pt x="627" y="426"/>
                </a:lnTo>
                <a:lnTo>
                  <a:pt x="608" y="417"/>
                </a:lnTo>
                <a:lnTo>
                  <a:pt x="608" y="400"/>
                </a:lnTo>
                <a:lnTo>
                  <a:pt x="608" y="393"/>
                </a:lnTo>
                <a:lnTo>
                  <a:pt x="608" y="374"/>
                </a:lnTo>
                <a:lnTo>
                  <a:pt x="617" y="374"/>
                </a:lnTo>
                <a:lnTo>
                  <a:pt x="617" y="358"/>
                </a:lnTo>
                <a:lnTo>
                  <a:pt x="617" y="348"/>
                </a:lnTo>
                <a:lnTo>
                  <a:pt x="634" y="341"/>
                </a:lnTo>
                <a:lnTo>
                  <a:pt x="634" y="332"/>
                </a:lnTo>
                <a:lnTo>
                  <a:pt x="643" y="324"/>
                </a:lnTo>
                <a:lnTo>
                  <a:pt x="634" y="315"/>
                </a:lnTo>
                <a:lnTo>
                  <a:pt x="627" y="315"/>
                </a:lnTo>
                <a:lnTo>
                  <a:pt x="617" y="315"/>
                </a:lnTo>
                <a:lnTo>
                  <a:pt x="617" y="306"/>
                </a:lnTo>
                <a:lnTo>
                  <a:pt x="608" y="298"/>
                </a:lnTo>
                <a:lnTo>
                  <a:pt x="608" y="280"/>
                </a:lnTo>
                <a:lnTo>
                  <a:pt x="601" y="263"/>
                </a:lnTo>
                <a:lnTo>
                  <a:pt x="608" y="263"/>
                </a:lnTo>
                <a:lnTo>
                  <a:pt x="617" y="253"/>
                </a:lnTo>
                <a:lnTo>
                  <a:pt x="634" y="237"/>
                </a:lnTo>
                <a:lnTo>
                  <a:pt x="627" y="220"/>
                </a:lnTo>
                <a:lnTo>
                  <a:pt x="617" y="220"/>
                </a:lnTo>
                <a:lnTo>
                  <a:pt x="617" y="211"/>
                </a:lnTo>
                <a:lnTo>
                  <a:pt x="627" y="204"/>
                </a:lnTo>
                <a:lnTo>
                  <a:pt x="617" y="194"/>
                </a:lnTo>
                <a:lnTo>
                  <a:pt x="601" y="204"/>
                </a:lnTo>
                <a:lnTo>
                  <a:pt x="591" y="211"/>
                </a:lnTo>
                <a:lnTo>
                  <a:pt x="575" y="204"/>
                </a:lnTo>
                <a:lnTo>
                  <a:pt x="565" y="194"/>
                </a:lnTo>
                <a:lnTo>
                  <a:pt x="558" y="194"/>
                </a:lnTo>
                <a:lnTo>
                  <a:pt x="539" y="194"/>
                </a:lnTo>
                <a:lnTo>
                  <a:pt x="532" y="194"/>
                </a:lnTo>
                <a:lnTo>
                  <a:pt x="532" y="185"/>
                </a:lnTo>
                <a:lnTo>
                  <a:pt x="532" y="178"/>
                </a:lnTo>
                <a:lnTo>
                  <a:pt x="539" y="168"/>
                </a:lnTo>
                <a:lnTo>
                  <a:pt x="539" y="161"/>
                </a:lnTo>
                <a:lnTo>
                  <a:pt x="532" y="152"/>
                </a:lnTo>
                <a:lnTo>
                  <a:pt x="523" y="142"/>
                </a:lnTo>
                <a:lnTo>
                  <a:pt x="516" y="142"/>
                </a:lnTo>
                <a:lnTo>
                  <a:pt x="506" y="142"/>
                </a:lnTo>
                <a:lnTo>
                  <a:pt x="506" y="126"/>
                </a:lnTo>
                <a:lnTo>
                  <a:pt x="497" y="116"/>
                </a:lnTo>
                <a:lnTo>
                  <a:pt x="497" y="109"/>
                </a:lnTo>
                <a:lnTo>
                  <a:pt x="497" y="90"/>
                </a:lnTo>
                <a:lnTo>
                  <a:pt x="497" y="83"/>
                </a:lnTo>
                <a:lnTo>
                  <a:pt x="487" y="83"/>
                </a:lnTo>
                <a:lnTo>
                  <a:pt x="480" y="83"/>
                </a:lnTo>
                <a:lnTo>
                  <a:pt x="487" y="66"/>
                </a:lnTo>
                <a:lnTo>
                  <a:pt x="475" y="62"/>
                </a:lnTo>
                <a:lnTo>
                  <a:pt x="464" y="57"/>
                </a:lnTo>
                <a:lnTo>
                  <a:pt x="445" y="57"/>
                </a:lnTo>
                <a:lnTo>
                  <a:pt x="445" y="66"/>
                </a:lnTo>
                <a:lnTo>
                  <a:pt x="431" y="69"/>
                </a:lnTo>
                <a:lnTo>
                  <a:pt x="428" y="69"/>
                </a:lnTo>
                <a:lnTo>
                  <a:pt x="419" y="59"/>
                </a:lnTo>
                <a:lnTo>
                  <a:pt x="400" y="66"/>
                </a:lnTo>
                <a:lnTo>
                  <a:pt x="388" y="74"/>
                </a:lnTo>
                <a:lnTo>
                  <a:pt x="378" y="76"/>
                </a:lnTo>
                <a:lnTo>
                  <a:pt x="364" y="76"/>
                </a:lnTo>
                <a:lnTo>
                  <a:pt x="357" y="83"/>
                </a:lnTo>
                <a:lnTo>
                  <a:pt x="348" y="93"/>
                </a:lnTo>
                <a:lnTo>
                  <a:pt x="338" y="102"/>
                </a:lnTo>
                <a:lnTo>
                  <a:pt x="331" y="104"/>
                </a:lnTo>
                <a:lnTo>
                  <a:pt x="315" y="100"/>
                </a:lnTo>
                <a:lnTo>
                  <a:pt x="308" y="100"/>
                </a:lnTo>
                <a:lnTo>
                  <a:pt x="298" y="100"/>
                </a:lnTo>
                <a:lnTo>
                  <a:pt x="289" y="100"/>
                </a:lnTo>
                <a:lnTo>
                  <a:pt x="281" y="90"/>
                </a:lnTo>
                <a:lnTo>
                  <a:pt x="272" y="90"/>
                </a:lnTo>
                <a:lnTo>
                  <a:pt x="272" y="83"/>
                </a:lnTo>
                <a:lnTo>
                  <a:pt x="263" y="83"/>
                </a:lnTo>
                <a:lnTo>
                  <a:pt x="255" y="74"/>
                </a:lnTo>
                <a:lnTo>
                  <a:pt x="246" y="66"/>
                </a:lnTo>
                <a:lnTo>
                  <a:pt x="239" y="57"/>
                </a:lnTo>
                <a:lnTo>
                  <a:pt x="229" y="48"/>
                </a:lnTo>
                <a:lnTo>
                  <a:pt x="229" y="38"/>
                </a:lnTo>
                <a:lnTo>
                  <a:pt x="229" y="31"/>
                </a:lnTo>
                <a:lnTo>
                  <a:pt x="220" y="22"/>
                </a:lnTo>
                <a:lnTo>
                  <a:pt x="213" y="12"/>
                </a:lnTo>
                <a:lnTo>
                  <a:pt x="208" y="5"/>
                </a:lnTo>
                <a:lnTo>
                  <a:pt x="189" y="0"/>
                </a:lnTo>
                <a:lnTo>
                  <a:pt x="177" y="10"/>
                </a:lnTo>
                <a:lnTo>
                  <a:pt x="166" y="7"/>
                </a:lnTo>
                <a:lnTo>
                  <a:pt x="158" y="10"/>
                </a:lnTo>
                <a:lnTo>
                  <a:pt x="151" y="12"/>
                </a:lnTo>
                <a:lnTo>
                  <a:pt x="142" y="12"/>
                </a:lnTo>
                <a:lnTo>
                  <a:pt x="106" y="12"/>
                </a:lnTo>
                <a:lnTo>
                  <a:pt x="99" y="26"/>
                </a:lnTo>
                <a:lnTo>
                  <a:pt x="99" y="29"/>
                </a:lnTo>
                <a:lnTo>
                  <a:pt x="90" y="26"/>
                </a:lnTo>
                <a:lnTo>
                  <a:pt x="78" y="31"/>
                </a:lnTo>
                <a:lnTo>
                  <a:pt x="76" y="38"/>
                </a:lnTo>
                <a:lnTo>
                  <a:pt x="66" y="31"/>
                </a:lnTo>
                <a:lnTo>
                  <a:pt x="57" y="31"/>
                </a:lnTo>
                <a:lnTo>
                  <a:pt x="47" y="31"/>
                </a:lnTo>
                <a:lnTo>
                  <a:pt x="38" y="19"/>
                </a:lnTo>
                <a:lnTo>
                  <a:pt x="31" y="19"/>
                </a:lnTo>
                <a:lnTo>
                  <a:pt x="14" y="24"/>
                </a:lnTo>
                <a:lnTo>
                  <a:pt x="12" y="33"/>
                </a:lnTo>
                <a:lnTo>
                  <a:pt x="14" y="40"/>
                </a:lnTo>
                <a:lnTo>
                  <a:pt x="17" y="48"/>
                </a:lnTo>
                <a:lnTo>
                  <a:pt x="17" y="55"/>
                </a:lnTo>
                <a:lnTo>
                  <a:pt x="14" y="57"/>
                </a:lnTo>
                <a:lnTo>
                  <a:pt x="0" y="66"/>
                </a:lnTo>
                <a:lnTo>
                  <a:pt x="14" y="74"/>
                </a:lnTo>
                <a:lnTo>
                  <a:pt x="14" y="88"/>
                </a:lnTo>
                <a:lnTo>
                  <a:pt x="21" y="90"/>
                </a:lnTo>
                <a:lnTo>
                  <a:pt x="31" y="83"/>
                </a:lnTo>
                <a:lnTo>
                  <a:pt x="31" y="90"/>
                </a:lnTo>
                <a:lnTo>
                  <a:pt x="31" y="100"/>
                </a:lnTo>
                <a:lnTo>
                  <a:pt x="31" y="109"/>
                </a:lnTo>
                <a:lnTo>
                  <a:pt x="21" y="116"/>
                </a:lnTo>
                <a:lnTo>
                  <a:pt x="14" y="116"/>
                </a:lnTo>
                <a:lnTo>
                  <a:pt x="5" y="126"/>
                </a:lnTo>
                <a:lnTo>
                  <a:pt x="14" y="135"/>
                </a:lnTo>
                <a:lnTo>
                  <a:pt x="14" y="142"/>
                </a:lnTo>
                <a:lnTo>
                  <a:pt x="14" y="161"/>
                </a:lnTo>
                <a:lnTo>
                  <a:pt x="21" y="168"/>
                </a:lnTo>
                <a:lnTo>
                  <a:pt x="21" y="178"/>
                </a:lnTo>
                <a:lnTo>
                  <a:pt x="31" y="185"/>
                </a:lnTo>
                <a:lnTo>
                  <a:pt x="40" y="168"/>
                </a:lnTo>
                <a:lnTo>
                  <a:pt x="47" y="161"/>
                </a:lnTo>
                <a:lnTo>
                  <a:pt x="57" y="142"/>
                </a:lnTo>
                <a:lnTo>
                  <a:pt x="57" y="135"/>
                </a:lnTo>
                <a:lnTo>
                  <a:pt x="66" y="135"/>
                </a:lnTo>
                <a:lnTo>
                  <a:pt x="73" y="142"/>
                </a:lnTo>
                <a:lnTo>
                  <a:pt x="83" y="152"/>
                </a:lnTo>
                <a:lnTo>
                  <a:pt x="90" y="161"/>
                </a:lnTo>
                <a:lnTo>
                  <a:pt x="99" y="178"/>
                </a:lnTo>
                <a:lnTo>
                  <a:pt x="90" y="194"/>
                </a:lnTo>
                <a:lnTo>
                  <a:pt x="90" y="204"/>
                </a:lnTo>
                <a:lnTo>
                  <a:pt x="90" y="220"/>
                </a:lnTo>
                <a:lnTo>
                  <a:pt x="109" y="220"/>
                </a:lnTo>
                <a:lnTo>
                  <a:pt x="109" y="230"/>
                </a:lnTo>
                <a:lnTo>
                  <a:pt x="116" y="230"/>
                </a:lnTo>
                <a:lnTo>
                  <a:pt x="125" y="237"/>
                </a:lnTo>
                <a:lnTo>
                  <a:pt x="135" y="246"/>
                </a:lnTo>
                <a:lnTo>
                  <a:pt x="109" y="246"/>
                </a:lnTo>
                <a:lnTo>
                  <a:pt x="116" y="253"/>
                </a:lnTo>
                <a:lnTo>
                  <a:pt x="125" y="263"/>
                </a:lnTo>
                <a:lnTo>
                  <a:pt x="135" y="280"/>
                </a:lnTo>
                <a:lnTo>
                  <a:pt x="142" y="280"/>
                </a:lnTo>
                <a:lnTo>
                  <a:pt x="161" y="298"/>
                </a:lnTo>
                <a:lnTo>
                  <a:pt x="161" y="306"/>
                </a:lnTo>
                <a:lnTo>
                  <a:pt x="177" y="315"/>
                </a:lnTo>
                <a:lnTo>
                  <a:pt x="194" y="306"/>
                </a:lnTo>
                <a:lnTo>
                  <a:pt x="203" y="306"/>
                </a:lnTo>
                <a:lnTo>
                  <a:pt x="220" y="324"/>
                </a:lnTo>
                <a:lnTo>
                  <a:pt x="239" y="341"/>
                </a:lnTo>
                <a:lnTo>
                  <a:pt x="246" y="358"/>
                </a:lnTo>
                <a:lnTo>
                  <a:pt x="263" y="358"/>
                </a:lnTo>
                <a:lnTo>
                  <a:pt x="272" y="374"/>
                </a:lnTo>
                <a:lnTo>
                  <a:pt x="289" y="384"/>
                </a:lnTo>
                <a:lnTo>
                  <a:pt x="298" y="384"/>
                </a:lnTo>
                <a:lnTo>
                  <a:pt x="308" y="400"/>
                </a:lnTo>
                <a:lnTo>
                  <a:pt x="315" y="400"/>
                </a:lnTo>
                <a:lnTo>
                  <a:pt x="324" y="410"/>
                </a:lnTo>
                <a:lnTo>
                  <a:pt x="341" y="410"/>
                </a:lnTo>
                <a:lnTo>
                  <a:pt x="350" y="410"/>
                </a:lnTo>
                <a:lnTo>
                  <a:pt x="360" y="417"/>
                </a:lnTo>
                <a:lnTo>
                  <a:pt x="360" y="426"/>
                </a:lnTo>
                <a:lnTo>
                  <a:pt x="367" y="436"/>
                </a:lnTo>
                <a:lnTo>
                  <a:pt x="376" y="436"/>
                </a:lnTo>
                <a:lnTo>
                  <a:pt x="376" y="452"/>
                </a:lnTo>
                <a:lnTo>
                  <a:pt x="393" y="452"/>
                </a:lnTo>
                <a:lnTo>
                  <a:pt x="393" y="462"/>
                </a:lnTo>
                <a:lnTo>
                  <a:pt x="402" y="462"/>
                </a:lnTo>
                <a:lnTo>
                  <a:pt x="412" y="462"/>
                </a:lnTo>
                <a:lnTo>
                  <a:pt x="412" y="443"/>
                </a:lnTo>
                <a:lnTo>
                  <a:pt x="412" y="436"/>
                </a:lnTo>
                <a:lnTo>
                  <a:pt x="412" y="426"/>
                </a:lnTo>
                <a:lnTo>
                  <a:pt x="412" y="417"/>
                </a:lnTo>
                <a:lnTo>
                  <a:pt x="419" y="410"/>
                </a:lnTo>
                <a:lnTo>
                  <a:pt x="428" y="410"/>
                </a:lnTo>
                <a:lnTo>
                  <a:pt x="445" y="400"/>
                </a:lnTo>
                <a:lnTo>
                  <a:pt x="454" y="410"/>
                </a:lnTo>
                <a:lnTo>
                  <a:pt x="461" y="417"/>
                </a:lnTo>
                <a:lnTo>
                  <a:pt x="480" y="417"/>
                </a:lnTo>
                <a:lnTo>
                  <a:pt x="480" y="426"/>
                </a:lnTo>
                <a:lnTo>
                  <a:pt x="487" y="443"/>
                </a:lnTo>
                <a:lnTo>
                  <a:pt x="487" y="452"/>
                </a:lnTo>
                <a:lnTo>
                  <a:pt x="480" y="462"/>
                </a:lnTo>
                <a:lnTo>
                  <a:pt x="480" y="469"/>
                </a:lnTo>
                <a:lnTo>
                  <a:pt x="480" y="488"/>
                </a:lnTo>
                <a:lnTo>
                  <a:pt x="487" y="495"/>
                </a:lnTo>
                <a:lnTo>
                  <a:pt x="487" y="504"/>
                </a:lnTo>
                <a:lnTo>
                  <a:pt x="487" y="521"/>
                </a:lnTo>
                <a:lnTo>
                  <a:pt x="497" y="521"/>
                </a:lnTo>
                <a:lnTo>
                  <a:pt x="497" y="540"/>
                </a:lnTo>
                <a:lnTo>
                  <a:pt x="506" y="547"/>
                </a:lnTo>
                <a:lnTo>
                  <a:pt x="516" y="540"/>
                </a:lnTo>
                <a:lnTo>
                  <a:pt x="523" y="540"/>
                </a:lnTo>
                <a:lnTo>
                  <a:pt x="523" y="530"/>
                </a:lnTo>
                <a:lnTo>
                  <a:pt x="532" y="540"/>
                </a:lnTo>
                <a:lnTo>
                  <a:pt x="549" y="540"/>
                </a:lnTo>
                <a:lnTo>
                  <a:pt x="558" y="540"/>
                </a:lnTo>
                <a:lnTo>
                  <a:pt x="575" y="530"/>
                </a:lnTo>
                <a:lnTo>
                  <a:pt x="591" y="530"/>
                </a:lnTo>
                <a:lnTo>
                  <a:pt x="601" y="521"/>
                </a:lnTo>
                <a:lnTo>
                  <a:pt x="608" y="511"/>
                </a:lnTo>
                <a:lnTo>
                  <a:pt x="617" y="521"/>
                </a:lnTo>
                <a:lnTo>
                  <a:pt x="627" y="521"/>
                </a:lnTo>
                <a:lnTo>
                  <a:pt x="634" y="521"/>
                </a:lnTo>
                <a:lnTo>
                  <a:pt x="643" y="511"/>
                </a:lnTo>
                <a:lnTo>
                  <a:pt x="653" y="504"/>
                </a:lnTo>
                <a:lnTo>
                  <a:pt x="669" y="495"/>
                </a:lnTo>
                <a:lnTo>
                  <a:pt x="653" y="48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4" name="Freeform 483">
            <a:extLst>
              <a:ext uri="{FF2B5EF4-FFF2-40B4-BE49-F238E27FC236}">
                <a16:creationId xmlns:a16="http://schemas.microsoft.com/office/drawing/2014/main" id="{C7137DB7-F6FB-4E02-BB1D-E19F356D50F4}"/>
              </a:ext>
            </a:extLst>
          </p:cNvPr>
          <p:cNvSpPr>
            <a:spLocks/>
          </p:cNvSpPr>
          <p:nvPr/>
        </p:nvSpPr>
        <p:spPr bwMode="auto">
          <a:xfrm>
            <a:off x="7138214" y="3937033"/>
            <a:ext cx="242245" cy="145169"/>
          </a:xfrm>
          <a:custGeom>
            <a:avLst/>
            <a:gdLst>
              <a:gd name="T0" fmla="*/ 0 w 272"/>
              <a:gd name="T1" fmla="*/ 78 h 163"/>
              <a:gd name="T2" fmla="*/ 16 w 272"/>
              <a:gd name="T3" fmla="*/ 59 h 163"/>
              <a:gd name="T4" fmla="*/ 42 w 272"/>
              <a:gd name="T5" fmla="*/ 52 h 163"/>
              <a:gd name="T6" fmla="*/ 59 w 272"/>
              <a:gd name="T7" fmla="*/ 33 h 163"/>
              <a:gd name="T8" fmla="*/ 68 w 272"/>
              <a:gd name="T9" fmla="*/ 18 h 163"/>
              <a:gd name="T10" fmla="*/ 75 w 272"/>
              <a:gd name="T11" fmla="*/ 0 h 163"/>
              <a:gd name="T12" fmla="*/ 85 w 272"/>
              <a:gd name="T13" fmla="*/ 9 h 163"/>
              <a:gd name="T14" fmla="*/ 92 w 272"/>
              <a:gd name="T15" fmla="*/ 26 h 163"/>
              <a:gd name="T16" fmla="*/ 108 w 272"/>
              <a:gd name="T17" fmla="*/ 0 h 163"/>
              <a:gd name="T18" fmla="*/ 127 w 272"/>
              <a:gd name="T19" fmla="*/ 18 h 163"/>
              <a:gd name="T20" fmla="*/ 127 w 272"/>
              <a:gd name="T21" fmla="*/ 33 h 163"/>
              <a:gd name="T22" fmla="*/ 144 w 272"/>
              <a:gd name="T23" fmla="*/ 33 h 163"/>
              <a:gd name="T24" fmla="*/ 151 w 272"/>
              <a:gd name="T25" fmla="*/ 52 h 163"/>
              <a:gd name="T26" fmla="*/ 179 w 272"/>
              <a:gd name="T27" fmla="*/ 52 h 163"/>
              <a:gd name="T28" fmla="*/ 212 w 272"/>
              <a:gd name="T29" fmla="*/ 59 h 163"/>
              <a:gd name="T30" fmla="*/ 229 w 272"/>
              <a:gd name="T31" fmla="*/ 42 h 163"/>
              <a:gd name="T32" fmla="*/ 265 w 272"/>
              <a:gd name="T33" fmla="*/ 33 h 163"/>
              <a:gd name="T34" fmla="*/ 272 w 272"/>
              <a:gd name="T35" fmla="*/ 42 h 163"/>
              <a:gd name="T36" fmla="*/ 265 w 272"/>
              <a:gd name="T37" fmla="*/ 52 h 163"/>
              <a:gd name="T38" fmla="*/ 272 w 272"/>
              <a:gd name="T39" fmla="*/ 68 h 163"/>
              <a:gd name="T40" fmla="*/ 239 w 272"/>
              <a:gd name="T41" fmla="*/ 78 h 163"/>
              <a:gd name="T42" fmla="*/ 222 w 272"/>
              <a:gd name="T43" fmla="*/ 68 h 163"/>
              <a:gd name="T44" fmla="*/ 186 w 272"/>
              <a:gd name="T45" fmla="*/ 85 h 163"/>
              <a:gd name="T46" fmla="*/ 179 w 272"/>
              <a:gd name="T47" fmla="*/ 120 h 163"/>
              <a:gd name="T48" fmla="*/ 170 w 272"/>
              <a:gd name="T49" fmla="*/ 101 h 163"/>
              <a:gd name="T50" fmla="*/ 144 w 272"/>
              <a:gd name="T51" fmla="*/ 120 h 163"/>
              <a:gd name="T52" fmla="*/ 127 w 272"/>
              <a:gd name="T53" fmla="*/ 153 h 163"/>
              <a:gd name="T54" fmla="*/ 92 w 272"/>
              <a:gd name="T55" fmla="*/ 153 h 163"/>
              <a:gd name="T56" fmla="*/ 68 w 272"/>
              <a:gd name="T57" fmla="*/ 146 h 163"/>
              <a:gd name="T58" fmla="*/ 68 w 272"/>
              <a:gd name="T59" fmla="*/ 120 h 163"/>
              <a:gd name="T60" fmla="*/ 68 w 272"/>
              <a:gd name="T61" fmla="*/ 94 h 163"/>
              <a:gd name="T62" fmla="*/ 59 w 272"/>
              <a:gd name="T63" fmla="*/ 94 h 163"/>
              <a:gd name="T64" fmla="*/ 33 w 272"/>
              <a:gd name="T65" fmla="*/ 78 h 163"/>
              <a:gd name="T66" fmla="*/ 16 w 272"/>
              <a:gd name="T67" fmla="*/ 7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2" h="163">
                <a:moveTo>
                  <a:pt x="0" y="85"/>
                </a:moveTo>
                <a:lnTo>
                  <a:pt x="0" y="78"/>
                </a:lnTo>
                <a:lnTo>
                  <a:pt x="16" y="68"/>
                </a:lnTo>
                <a:lnTo>
                  <a:pt x="16" y="59"/>
                </a:lnTo>
                <a:lnTo>
                  <a:pt x="23" y="52"/>
                </a:lnTo>
                <a:lnTo>
                  <a:pt x="42" y="52"/>
                </a:lnTo>
                <a:lnTo>
                  <a:pt x="42" y="42"/>
                </a:lnTo>
                <a:lnTo>
                  <a:pt x="59" y="33"/>
                </a:lnTo>
                <a:lnTo>
                  <a:pt x="68" y="26"/>
                </a:lnTo>
                <a:lnTo>
                  <a:pt x="68" y="18"/>
                </a:lnTo>
                <a:lnTo>
                  <a:pt x="68" y="0"/>
                </a:lnTo>
                <a:lnTo>
                  <a:pt x="75" y="0"/>
                </a:lnTo>
                <a:lnTo>
                  <a:pt x="75" y="9"/>
                </a:lnTo>
                <a:lnTo>
                  <a:pt x="85" y="9"/>
                </a:lnTo>
                <a:lnTo>
                  <a:pt x="92" y="18"/>
                </a:lnTo>
                <a:lnTo>
                  <a:pt x="92" y="26"/>
                </a:lnTo>
                <a:lnTo>
                  <a:pt x="101" y="18"/>
                </a:lnTo>
                <a:lnTo>
                  <a:pt x="108" y="0"/>
                </a:lnTo>
                <a:lnTo>
                  <a:pt x="118" y="9"/>
                </a:lnTo>
                <a:lnTo>
                  <a:pt x="127" y="18"/>
                </a:lnTo>
                <a:lnTo>
                  <a:pt x="127" y="26"/>
                </a:lnTo>
                <a:lnTo>
                  <a:pt x="127" y="33"/>
                </a:lnTo>
                <a:lnTo>
                  <a:pt x="134" y="33"/>
                </a:lnTo>
                <a:lnTo>
                  <a:pt x="144" y="33"/>
                </a:lnTo>
                <a:lnTo>
                  <a:pt x="144" y="42"/>
                </a:lnTo>
                <a:lnTo>
                  <a:pt x="151" y="52"/>
                </a:lnTo>
                <a:lnTo>
                  <a:pt x="170" y="42"/>
                </a:lnTo>
                <a:lnTo>
                  <a:pt x="179" y="52"/>
                </a:lnTo>
                <a:lnTo>
                  <a:pt x="179" y="59"/>
                </a:lnTo>
                <a:lnTo>
                  <a:pt x="212" y="59"/>
                </a:lnTo>
                <a:lnTo>
                  <a:pt x="222" y="52"/>
                </a:lnTo>
                <a:lnTo>
                  <a:pt x="229" y="42"/>
                </a:lnTo>
                <a:lnTo>
                  <a:pt x="246" y="33"/>
                </a:lnTo>
                <a:lnTo>
                  <a:pt x="265" y="33"/>
                </a:lnTo>
                <a:lnTo>
                  <a:pt x="272" y="33"/>
                </a:lnTo>
                <a:lnTo>
                  <a:pt x="272" y="42"/>
                </a:lnTo>
                <a:lnTo>
                  <a:pt x="265" y="42"/>
                </a:lnTo>
                <a:lnTo>
                  <a:pt x="265" y="52"/>
                </a:lnTo>
                <a:lnTo>
                  <a:pt x="272" y="59"/>
                </a:lnTo>
                <a:lnTo>
                  <a:pt x="272" y="68"/>
                </a:lnTo>
                <a:lnTo>
                  <a:pt x="255" y="78"/>
                </a:lnTo>
                <a:lnTo>
                  <a:pt x="239" y="78"/>
                </a:lnTo>
                <a:lnTo>
                  <a:pt x="222" y="78"/>
                </a:lnTo>
                <a:lnTo>
                  <a:pt x="222" y="68"/>
                </a:lnTo>
                <a:lnTo>
                  <a:pt x="203" y="68"/>
                </a:lnTo>
                <a:lnTo>
                  <a:pt x="186" y="85"/>
                </a:lnTo>
                <a:lnTo>
                  <a:pt x="186" y="94"/>
                </a:lnTo>
                <a:lnTo>
                  <a:pt x="179" y="120"/>
                </a:lnTo>
                <a:lnTo>
                  <a:pt x="170" y="111"/>
                </a:lnTo>
                <a:lnTo>
                  <a:pt x="170" y="101"/>
                </a:lnTo>
                <a:lnTo>
                  <a:pt x="151" y="111"/>
                </a:lnTo>
                <a:lnTo>
                  <a:pt x="144" y="120"/>
                </a:lnTo>
                <a:lnTo>
                  <a:pt x="134" y="127"/>
                </a:lnTo>
                <a:lnTo>
                  <a:pt x="127" y="153"/>
                </a:lnTo>
                <a:lnTo>
                  <a:pt x="101" y="163"/>
                </a:lnTo>
                <a:lnTo>
                  <a:pt x="92" y="153"/>
                </a:lnTo>
                <a:lnTo>
                  <a:pt x="68" y="153"/>
                </a:lnTo>
                <a:lnTo>
                  <a:pt x="68" y="146"/>
                </a:lnTo>
                <a:lnTo>
                  <a:pt x="75" y="137"/>
                </a:lnTo>
                <a:lnTo>
                  <a:pt x="68" y="120"/>
                </a:lnTo>
                <a:lnTo>
                  <a:pt x="75" y="111"/>
                </a:lnTo>
                <a:lnTo>
                  <a:pt x="68" y="94"/>
                </a:lnTo>
                <a:lnTo>
                  <a:pt x="68" y="85"/>
                </a:lnTo>
                <a:lnTo>
                  <a:pt x="59" y="94"/>
                </a:lnTo>
                <a:lnTo>
                  <a:pt x="42" y="85"/>
                </a:lnTo>
                <a:lnTo>
                  <a:pt x="33" y="78"/>
                </a:lnTo>
                <a:lnTo>
                  <a:pt x="23" y="78"/>
                </a:lnTo>
                <a:lnTo>
                  <a:pt x="16" y="78"/>
                </a:lnTo>
                <a:lnTo>
                  <a:pt x="0" y="8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5" name="Freeform 487">
            <a:extLst>
              <a:ext uri="{FF2B5EF4-FFF2-40B4-BE49-F238E27FC236}">
                <a16:creationId xmlns:a16="http://schemas.microsoft.com/office/drawing/2014/main" id="{0C22825C-2943-4AA2-9B96-D0221DCD0F77}"/>
              </a:ext>
            </a:extLst>
          </p:cNvPr>
          <p:cNvSpPr>
            <a:spLocks/>
          </p:cNvSpPr>
          <p:nvPr/>
        </p:nvSpPr>
        <p:spPr bwMode="auto">
          <a:xfrm>
            <a:off x="6636808" y="1725660"/>
            <a:ext cx="1882739" cy="2385931"/>
          </a:xfrm>
          <a:custGeom>
            <a:avLst/>
            <a:gdLst>
              <a:gd name="T0" fmla="*/ 170 w 2114"/>
              <a:gd name="T1" fmla="*/ 1595 h 2679"/>
              <a:gd name="T2" fmla="*/ 314 w 2114"/>
              <a:gd name="T3" fmla="*/ 1647 h 2679"/>
              <a:gd name="T4" fmla="*/ 409 w 2114"/>
              <a:gd name="T5" fmla="*/ 1791 h 2679"/>
              <a:gd name="T6" fmla="*/ 399 w 2114"/>
              <a:gd name="T7" fmla="*/ 1886 h 2679"/>
              <a:gd name="T8" fmla="*/ 544 w 2114"/>
              <a:gd name="T9" fmla="*/ 1929 h 2679"/>
              <a:gd name="T10" fmla="*/ 664 w 2114"/>
              <a:gd name="T11" fmla="*/ 2030 h 2679"/>
              <a:gd name="T12" fmla="*/ 818 w 2114"/>
              <a:gd name="T13" fmla="*/ 2083 h 2679"/>
              <a:gd name="T14" fmla="*/ 955 w 2114"/>
              <a:gd name="T15" fmla="*/ 2092 h 2679"/>
              <a:gd name="T16" fmla="*/ 988 w 2114"/>
              <a:gd name="T17" fmla="*/ 2201 h 2679"/>
              <a:gd name="T18" fmla="*/ 955 w 2114"/>
              <a:gd name="T19" fmla="*/ 2314 h 2679"/>
              <a:gd name="T20" fmla="*/ 894 w 2114"/>
              <a:gd name="T21" fmla="*/ 2407 h 2679"/>
              <a:gd name="T22" fmla="*/ 894 w 2114"/>
              <a:gd name="T23" fmla="*/ 2483 h 2679"/>
              <a:gd name="T24" fmla="*/ 998 w 2114"/>
              <a:gd name="T25" fmla="*/ 2577 h 2679"/>
              <a:gd name="T26" fmla="*/ 1185 w 2114"/>
              <a:gd name="T27" fmla="*/ 2620 h 2679"/>
              <a:gd name="T28" fmla="*/ 1398 w 2114"/>
              <a:gd name="T29" fmla="*/ 2646 h 2679"/>
              <a:gd name="T30" fmla="*/ 1525 w 2114"/>
              <a:gd name="T31" fmla="*/ 2646 h 2679"/>
              <a:gd name="T32" fmla="*/ 1722 w 2114"/>
              <a:gd name="T33" fmla="*/ 2646 h 2679"/>
              <a:gd name="T34" fmla="*/ 1587 w 2114"/>
              <a:gd name="T35" fmla="*/ 2457 h 2679"/>
              <a:gd name="T36" fmla="*/ 1535 w 2114"/>
              <a:gd name="T37" fmla="*/ 2296 h 2679"/>
              <a:gd name="T38" fmla="*/ 1577 w 2114"/>
              <a:gd name="T39" fmla="*/ 2168 h 2679"/>
              <a:gd name="T40" fmla="*/ 1407 w 2114"/>
              <a:gd name="T41" fmla="*/ 2073 h 2679"/>
              <a:gd name="T42" fmla="*/ 1398 w 2114"/>
              <a:gd name="T43" fmla="*/ 1869 h 2679"/>
              <a:gd name="T44" fmla="*/ 1483 w 2114"/>
              <a:gd name="T45" fmla="*/ 1775 h 2679"/>
              <a:gd name="T46" fmla="*/ 1630 w 2114"/>
              <a:gd name="T47" fmla="*/ 1683 h 2679"/>
              <a:gd name="T48" fmla="*/ 1757 w 2114"/>
              <a:gd name="T49" fmla="*/ 1656 h 2679"/>
              <a:gd name="T50" fmla="*/ 1911 w 2114"/>
              <a:gd name="T51" fmla="*/ 1604 h 2679"/>
              <a:gd name="T52" fmla="*/ 2055 w 2114"/>
              <a:gd name="T53" fmla="*/ 1529 h 2679"/>
              <a:gd name="T54" fmla="*/ 1970 w 2114"/>
              <a:gd name="T55" fmla="*/ 1417 h 2679"/>
              <a:gd name="T56" fmla="*/ 1850 w 2114"/>
              <a:gd name="T57" fmla="*/ 1273 h 2679"/>
              <a:gd name="T58" fmla="*/ 1731 w 2114"/>
              <a:gd name="T59" fmla="*/ 1238 h 2679"/>
              <a:gd name="T60" fmla="*/ 1698 w 2114"/>
              <a:gd name="T61" fmla="*/ 1169 h 2679"/>
              <a:gd name="T62" fmla="*/ 1620 w 2114"/>
              <a:gd name="T63" fmla="*/ 991 h 2679"/>
              <a:gd name="T64" fmla="*/ 1518 w 2114"/>
              <a:gd name="T65" fmla="*/ 785 h 2679"/>
              <a:gd name="T66" fmla="*/ 1374 w 2114"/>
              <a:gd name="T67" fmla="*/ 572 h 2679"/>
              <a:gd name="T68" fmla="*/ 1322 w 2114"/>
              <a:gd name="T69" fmla="*/ 402 h 2679"/>
              <a:gd name="T70" fmla="*/ 1329 w 2114"/>
              <a:gd name="T71" fmla="*/ 78 h 2679"/>
              <a:gd name="T72" fmla="*/ 1201 w 2114"/>
              <a:gd name="T73" fmla="*/ 45 h 2679"/>
              <a:gd name="T74" fmla="*/ 1074 w 2114"/>
              <a:gd name="T75" fmla="*/ 85 h 2679"/>
              <a:gd name="T76" fmla="*/ 1024 w 2114"/>
              <a:gd name="T77" fmla="*/ 153 h 2679"/>
              <a:gd name="T78" fmla="*/ 913 w 2114"/>
              <a:gd name="T79" fmla="*/ 300 h 2679"/>
              <a:gd name="T80" fmla="*/ 870 w 2114"/>
              <a:gd name="T81" fmla="*/ 265 h 2679"/>
              <a:gd name="T82" fmla="*/ 792 w 2114"/>
              <a:gd name="T83" fmla="*/ 402 h 2679"/>
              <a:gd name="T84" fmla="*/ 664 w 2114"/>
              <a:gd name="T85" fmla="*/ 435 h 2679"/>
              <a:gd name="T86" fmla="*/ 586 w 2114"/>
              <a:gd name="T87" fmla="*/ 376 h 2679"/>
              <a:gd name="T88" fmla="*/ 671 w 2114"/>
              <a:gd name="T89" fmla="*/ 513 h 2679"/>
              <a:gd name="T90" fmla="*/ 631 w 2114"/>
              <a:gd name="T91" fmla="*/ 572 h 2679"/>
              <a:gd name="T92" fmla="*/ 579 w 2114"/>
              <a:gd name="T93" fmla="*/ 726 h 2679"/>
              <a:gd name="T94" fmla="*/ 553 w 2114"/>
              <a:gd name="T95" fmla="*/ 778 h 2679"/>
              <a:gd name="T96" fmla="*/ 484 w 2114"/>
              <a:gd name="T97" fmla="*/ 795 h 2679"/>
              <a:gd name="T98" fmla="*/ 357 w 2114"/>
              <a:gd name="T99" fmla="*/ 804 h 2679"/>
              <a:gd name="T100" fmla="*/ 279 w 2114"/>
              <a:gd name="T101" fmla="*/ 674 h 2679"/>
              <a:gd name="T102" fmla="*/ 229 w 2114"/>
              <a:gd name="T103" fmla="*/ 598 h 2679"/>
              <a:gd name="T104" fmla="*/ 409 w 2114"/>
              <a:gd name="T105" fmla="*/ 632 h 2679"/>
              <a:gd name="T106" fmla="*/ 544 w 2114"/>
              <a:gd name="T107" fmla="*/ 582 h 2679"/>
              <a:gd name="T108" fmla="*/ 435 w 2114"/>
              <a:gd name="T109" fmla="*/ 452 h 2679"/>
              <a:gd name="T110" fmla="*/ 186 w 2114"/>
              <a:gd name="T111" fmla="*/ 402 h 2679"/>
              <a:gd name="T112" fmla="*/ 18 w 2114"/>
              <a:gd name="T113" fmla="*/ 456 h 2679"/>
              <a:gd name="T114" fmla="*/ 108 w 2114"/>
              <a:gd name="T115" fmla="*/ 766 h 2679"/>
              <a:gd name="T116" fmla="*/ 229 w 2114"/>
              <a:gd name="T117" fmla="*/ 989 h 2679"/>
              <a:gd name="T118" fmla="*/ 170 w 2114"/>
              <a:gd name="T119" fmla="*/ 1228 h 2679"/>
              <a:gd name="T120" fmla="*/ 170 w 2114"/>
              <a:gd name="T121" fmla="*/ 1264 h 2679"/>
              <a:gd name="T122" fmla="*/ 134 w 2114"/>
              <a:gd name="T123" fmla="*/ 1382 h 2679"/>
              <a:gd name="T124" fmla="*/ 127 w 2114"/>
              <a:gd name="T125" fmla="*/ 1493 h 2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14" h="2679">
                <a:moveTo>
                  <a:pt x="127" y="1493"/>
                </a:moveTo>
                <a:lnTo>
                  <a:pt x="127" y="1503"/>
                </a:lnTo>
                <a:lnTo>
                  <a:pt x="134" y="1503"/>
                </a:lnTo>
                <a:lnTo>
                  <a:pt x="134" y="1510"/>
                </a:lnTo>
                <a:lnTo>
                  <a:pt x="144" y="1503"/>
                </a:lnTo>
                <a:lnTo>
                  <a:pt x="153" y="1503"/>
                </a:lnTo>
                <a:lnTo>
                  <a:pt x="153" y="1519"/>
                </a:lnTo>
                <a:lnTo>
                  <a:pt x="153" y="1538"/>
                </a:lnTo>
                <a:lnTo>
                  <a:pt x="134" y="1538"/>
                </a:lnTo>
                <a:lnTo>
                  <a:pt x="144" y="1555"/>
                </a:lnTo>
                <a:lnTo>
                  <a:pt x="153" y="1555"/>
                </a:lnTo>
                <a:lnTo>
                  <a:pt x="160" y="1555"/>
                </a:lnTo>
                <a:lnTo>
                  <a:pt x="160" y="1562"/>
                </a:lnTo>
                <a:lnTo>
                  <a:pt x="170" y="1578"/>
                </a:lnTo>
                <a:lnTo>
                  <a:pt x="170" y="1595"/>
                </a:lnTo>
                <a:lnTo>
                  <a:pt x="177" y="1614"/>
                </a:lnTo>
                <a:lnTo>
                  <a:pt x="186" y="1614"/>
                </a:lnTo>
                <a:lnTo>
                  <a:pt x="196" y="1614"/>
                </a:lnTo>
                <a:lnTo>
                  <a:pt x="196" y="1621"/>
                </a:lnTo>
                <a:lnTo>
                  <a:pt x="212" y="1621"/>
                </a:lnTo>
                <a:lnTo>
                  <a:pt x="229" y="1621"/>
                </a:lnTo>
                <a:lnTo>
                  <a:pt x="246" y="1621"/>
                </a:lnTo>
                <a:lnTo>
                  <a:pt x="255" y="1630"/>
                </a:lnTo>
                <a:lnTo>
                  <a:pt x="255" y="1638"/>
                </a:lnTo>
                <a:lnTo>
                  <a:pt x="262" y="1638"/>
                </a:lnTo>
                <a:lnTo>
                  <a:pt x="279" y="1630"/>
                </a:lnTo>
                <a:lnTo>
                  <a:pt x="279" y="1621"/>
                </a:lnTo>
                <a:lnTo>
                  <a:pt x="288" y="1621"/>
                </a:lnTo>
                <a:lnTo>
                  <a:pt x="305" y="1630"/>
                </a:lnTo>
                <a:lnTo>
                  <a:pt x="314" y="1647"/>
                </a:lnTo>
                <a:lnTo>
                  <a:pt x="331" y="1647"/>
                </a:lnTo>
                <a:lnTo>
                  <a:pt x="331" y="1656"/>
                </a:lnTo>
                <a:lnTo>
                  <a:pt x="324" y="1664"/>
                </a:lnTo>
                <a:lnTo>
                  <a:pt x="324" y="1673"/>
                </a:lnTo>
                <a:lnTo>
                  <a:pt x="340" y="1699"/>
                </a:lnTo>
                <a:lnTo>
                  <a:pt x="350" y="1725"/>
                </a:lnTo>
                <a:lnTo>
                  <a:pt x="331" y="1732"/>
                </a:lnTo>
                <a:lnTo>
                  <a:pt x="357" y="1732"/>
                </a:lnTo>
                <a:lnTo>
                  <a:pt x="357" y="1742"/>
                </a:lnTo>
                <a:lnTo>
                  <a:pt x="357" y="1751"/>
                </a:lnTo>
                <a:lnTo>
                  <a:pt x="383" y="1758"/>
                </a:lnTo>
                <a:lnTo>
                  <a:pt x="390" y="1758"/>
                </a:lnTo>
                <a:lnTo>
                  <a:pt x="409" y="1765"/>
                </a:lnTo>
                <a:lnTo>
                  <a:pt x="409" y="1784"/>
                </a:lnTo>
                <a:lnTo>
                  <a:pt x="409" y="1791"/>
                </a:lnTo>
                <a:lnTo>
                  <a:pt x="425" y="1791"/>
                </a:lnTo>
                <a:lnTo>
                  <a:pt x="435" y="1791"/>
                </a:lnTo>
                <a:lnTo>
                  <a:pt x="449" y="1791"/>
                </a:lnTo>
                <a:lnTo>
                  <a:pt x="449" y="1810"/>
                </a:lnTo>
                <a:lnTo>
                  <a:pt x="468" y="1810"/>
                </a:lnTo>
                <a:lnTo>
                  <a:pt x="477" y="1827"/>
                </a:lnTo>
                <a:lnTo>
                  <a:pt x="468" y="1834"/>
                </a:lnTo>
                <a:lnTo>
                  <a:pt x="458" y="1843"/>
                </a:lnTo>
                <a:lnTo>
                  <a:pt x="449" y="1853"/>
                </a:lnTo>
                <a:lnTo>
                  <a:pt x="435" y="1860"/>
                </a:lnTo>
                <a:lnTo>
                  <a:pt x="425" y="1869"/>
                </a:lnTo>
                <a:lnTo>
                  <a:pt x="409" y="1860"/>
                </a:lnTo>
                <a:lnTo>
                  <a:pt x="399" y="1860"/>
                </a:lnTo>
                <a:lnTo>
                  <a:pt x="399" y="1869"/>
                </a:lnTo>
                <a:lnTo>
                  <a:pt x="399" y="1886"/>
                </a:lnTo>
                <a:lnTo>
                  <a:pt x="399" y="1896"/>
                </a:lnTo>
                <a:lnTo>
                  <a:pt x="409" y="1912"/>
                </a:lnTo>
                <a:lnTo>
                  <a:pt x="416" y="1929"/>
                </a:lnTo>
                <a:lnTo>
                  <a:pt x="416" y="1938"/>
                </a:lnTo>
                <a:lnTo>
                  <a:pt x="425" y="1945"/>
                </a:lnTo>
                <a:lnTo>
                  <a:pt x="442" y="1952"/>
                </a:lnTo>
                <a:lnTo>
                  <a:pt x="442" y="1945"/>
                </a:lnTo>
                <a:lnTo>
                  <a:pt x="458" y="1938"/>
                </a:lnTo>
                <a:lnTo>
                  <a:pt x="468" y="1945"/>
                </a:lnTo>
                <a:lnTo>
                  <a:pt x="484" y="1938"/>
                </a:lnTo>
                <a:lnTo>
                  <a:pt x="494" y="1938"/>
                </a:lnTo>
                <a:lnTo>
                  <a:pt x="503" y="1929"/>
                </a:lnTo>
                <a:lnTo>
                  <a:pt x="511" y="1929"/>
                </a:lnTo>
                <a:lnTo>
                  <a:pt x="527" y="1938"/>
                </a:lnTo>
                <a:lnTo>
                  <a:pt x="544" y="1929"/>
                </a:lnTo>
                <a:lnTo>
                  <a:pt x="553" y="1929"/>
                </a:lnTo>
                <a:lnTo>
                  <a:pt x="563" y="1938"/>
                </a:lnTo>
                <a:lnTo>
                  <a:pt x="572" y="1952"/>
                </a:lnTo>
                <a:lnTo>
                  <a:pt x="579" y="1962"/>
                </a:lnTo>
                <a:lnTo>
                  <a:pt x="579" y="1978"/>
                </a:lnTo>
                <a:lnTo>
                  <a:pt x="579" y="1997"/>
                </a:lnTo>
                <a:lnTo>
                  <a:pt x="579" y="2007"/>
                </a:lnTo>
                <a:lnTo>
                  <a:pt x="596" y="2007"/>
                </a:lnTo>
                <a:lnTo>
                  <a:pt x="622" y="2007"/>
                </a:lnTo>
                <a:lnTo>
                  <a:pt x="631" y="1997"/>
                </a:lnTo>
                <a:lnTo>
                  <a:pt x="638" y="1997"/>
                </a:lnTo>
                <a:lnTo>
                  <a:pt x="638" y="2007"/>
                </a:lnTo>
                <a:lnTo>
                  <a:pt x="648" y="2023"/>
                </a:lnTo>
                <a:lnTo>
                  <a:pt x="664" y="2023"/>
                </a:lnTo>
                <a:lnTo>
                  <a:pt x="664" y="2030"/>
                </a:lnTo>
                <a:lnTo>
                  <a:pt x="671" y="2056"/>
                </a:lnTo>
                <a:lnTo>
                  <a:pt x="671" y="2066"/>
                </a:lnTo>
                <a:lnTo>
                  <a:pt x="681" y="2066"/>
                </a:lnTo>
                <a:lnTo>
                  <a:pt x="697" y="2066"/>
                </a:lnTo>
                <a:lnTo>
                  <a:pt x="707" y="2066"/>
                </a:lnTo>
                <a:lnTo>
                  <a:pt x="714" y="2073"/>
                </a:lnTo>
                <a:lnTo>
                  <a:pt x="723" y="2066"/>
                </a:lnTo>
                <a:lnTo>
                  <a:pt x="733" y="2073"/>
                </a:lnTo>
                <a:lnTo>
                  <a:pt x="742" y="2073"/>
                </a:lnTo>
                <a:lnTo>
                  <a:pt x="749" y="2066"/>
                </a:lnTo>
                <a:lnTo>
                  <a:pt x="766" y="2049"/>
                </a:lnTo>
                <a:lnTo>
                  <a:pt x="785" y="2049"/>
                </a:lnTo>
                <a:lnTo>
                  <a:pt x="785" y="2056"/>
                </a:lnTo>
                <a:lnTo>
                  <a:pt x="792" y="2066"/>
                </a:lnTo>
                <a:lnTo>
                  <a:pt x="818" y="2083"/>
                </a:lnTo>
                <a:lnTo>
                  <a:pt x="835" y="2073"/>
                </a:lnTo>
                <a:lnTo>
                  <a:pt x="835" y="2066"/>
                </a:lnTo>
                <a:lnTo>
                  <a:pt x="844" y="2073"/>
                </a:lnTo>
                <a:lnTo>
                  <a:pt x="851" y="2083"/>
                </a:lnTo>
                <a:lnTo>
                  <a:pt x="870" y="2073"/>
                </a:lnTo>
                <a:lnTo>
                  <a:pt x="870" y="2083"/>
                </a:lnTo>
                <a:lnTo>
                  <a:pt x="887" y="2083"/>
                </a:lnTo>
                <a:lnTo>
                  <a:pt x="887" y="2073"/>
                </a:lnTo>
                <a:lnTo>
                  <a:pt x="903" y="2073"/>
                </a:lnTo>
                <a:lnTo>
                  <a:pt x="913" y="2073"/>
                </a:lnTo>
                <a:lnTo>
                  <a:pt x="913" y="2083"/>
                </a:lnTo>
                <a:lnTo>
                  <a:pt x="920" y="2092"/>
                </a:lnTo>
                <a:lnTo>
                  <a:pt x="920" y="2083"/>
                </a:lnTo>
                <a:lnTo>
                  <a:pt x="936" y="2083"/>
                </a:lnTo>
                <a:lnTo>
                  <a:pt x="955" y="2092"/>
                </a:lnTo>
                <a:lnTo>
                  <a:pt x="972" y="2092"/>
                </a:lnTo>
                <a:lnTo>
                  <a:pt x="979" y="2083"/>
                </a:lnTo>
                <a:lnTo>
                  <a:pt x="988" y="2083"/>
                </a:lnTo>
                <a:lnTo>
                  <a:pt x="988" y="2109"/>
                </a:lnTo>
                <a:lnTo>
                  <a:pt x="979" y="2116"/>
                </a:lnTo>
                <a:lnTo>
                  <a:pt x="962" y="2125"/>
                </a:lnTo>
                <a:lnTo>
                  <a:pt x="955" y="2135"/>
                </a:lnTo>
                <a:lnTo>
                  <a:pt x="962" y="2142"/>
                </a:lnTo>
                <a:lnTo>
                  <a:pt x="979" y="2142"/>
                </a:lnTo>
                <a:lnTo>
                  <a:pt x="979" y="2149"/>
                </a:lnTo>
                <a:lnTo>
                  <a:pt x="972" y="2158"/>
                </a:lnTo>
                <a:lnTo>
                  <a:pt x="962" y="2168"/>
                </a:lnTo>
                <a:lnTo>
                  <a:pt x="962" y="2175"/>
                </a:lnTo>
                <a:lnTo>
                  <a:pt x="972" y="2175"/>
                </a:lnTo>
                <a:lnTo>
                  <a:pt x="988" y="2201"/>
                </a:lnTo>
                <a:lnTo>
                  <a:pt x="988" y="2227"/>
                </a:lnTo>
                <a:lnTo>
                  <a:pt x="979" y="2253"/>
                </a:lnTo>
                <a:lnTo>
                  <a:pt x="962" y="2253"/>
                </a:lnTo>
                <a:lnTo>
                  <a:pt x="936" y="2253"/>
                </a:lnTo>
                <a:lnTo>
                  <a:pt x="929" y="2260"/>
                </a:lnTo>
                <a:lnTo>
                  <a:pt x="920" y="2286"/>
                </a:lnTo>
                <a:lnTo>
                  <a:pt x="894" y="2296"/>
                </a:lnTo>
                <a:lnTo>
                  <a:pt x="894" y="2338"/>
                </a:lnTo>
                <a:lnTo>
                  <a:pt x="903" y="2329"/>
                </a:lnTo>
                <a:lnTo>
                  <a:pt x="913" y="2329"/>
                </a:lnTo>
                <a:lnTo>
                  <a:pt x="920" y="2322"/>
                </a:lnTo>
                <a:lnTo>
                  <a:pt x="920" y="2338"/>
                </a:lnTo>
                <a:lnTo>
                  <a:pt x="929" y="2338"/>
                </a:lnTo>
                <a:lnTo>
                  <a:pt x="946" y="2322"/>
                </a:lnTo>
                <a:lnTo>
                  <a:pt x="955" y="2314"/>
                </a:lnTo>
                <a:lnTo>
                  <a:pt x="972" y="2314"/>
                </a:lnTo>
                <a:lnTo>
                  <a:pt x="972" y="2329"/>
                </a:lnTo>
                <a:lnTo>
                  <a:pt x="972" y="2338"/>
                </a:lnTo>
                <a:lnTo>
                  <a:pt x="955" y="2345"/>
                </a:lnTo>
                <a:lnTo>
                  <a:pt x="936" y="2355"/>
                </a:lnTo>
                <a:lnTo>
                  <a:pt x="929" y="2364"/>
                </a:lnTo>
                <a:lnTo>
                  <a:pt x="936" y="2371"/>
                </a:lnTo>
                <a:lnTo>
                  <a:pt x="946" y="2381"/>
                </a:lnTo>
                <a:lnTo>
                  <a:pt x="929" y="2388"/>
                </a:lnTo>
                <a:lnTo>
                  <a:pt x="913" y="2381"/>
                </a:lnTo>
                <a:lnTo>
                  <a:pt x="903" y="2381"/>
                </a:lnTo>
                <a:lnTo>
                  <a:pt x="894" y="2388"/>
                </a:lnTo>
                <a:lnTo>
                  <a:pt x="887" y="2388"/>
                </a:lnTo>
                <a:lnTo>
                  <a:pt x="887" y="2397"/>
                </a:lnTo>
                <a:lnTo>
                  <a:pt x="894" y="2407"/>
                </a:lnTo>
                <a:lnTo>
                  <a:pt x="920" y="2407"/>
                </a:lnTo>
                <a:lnTo>
                  <a:pt x="929" y="2414"/>
                </a:lnTo>
                <a:lnTo>
                  <a:pt x="929" y="2423"/>
                </a:lnTo>
                <a:lnTo>
                  <a:pt x="955" y="2433"/>
                </a:lnTo>
                <a:lnTo>
                  <a:pt x="946" y="2433"/>
                </a:lnTo>
                <a:lnTo>
                  <a:pt x="936" y="2440"/>
                </a:lnTo>
                <a:lnTo>
                  <a:pt x="929" y="2433"/>
                </a:lnTo>
                <a:lnTo>
                  <a:pt x="929" y="2449"/>
                </a:lnTo>
                <a:lnTo>
                  <a:pt x="936" y="2457"/>
                </a:lnTo>
                <a:lnTo>
                  <a:pt x="929" y="2466"/>
                </a:lnTo>
                <a:lnTo>
                  <a:pt x="920" y="2457"/>
                </a:lnTo>
                <a:lnTo>
                  <a:pt x="913" y="2449"/>
                </a:lnTo>
                <a:lnTo>
                  <a:pt x="903" y="2457"/>
                </a:lnTo>
                <a:lnTo>
                  <a:pt x="903" y="2475"/>
                </a:lnTo>
                <a:lnTo>
                  <a:pt x="894" y="2483"/>
                </a:lnTo>
                <a:lnTo>
                  <a:pt x="903" y="2492"/>
                </a:lnTo>
                <a:lnTo>
                  <a:pt x="903" y="2509"/>
                </a:lnTo>
                <a:lnTo>
                  <a:pt x="887" y="2509"/>
                </a:lnTo>
                <a:lnTo>
                  <a:pt x="877" y="2535"/>
                </a:lnTo>
                <a:lnTo>
                  <a:pt x="877" y="2542"/>
                </a:lnTo>
                <a:lnTo>
                  <a:pt x="894" y="2551"/>
                </a:lnTo>
                <a:lnTo>
                  <a:pt x="913" y="2561"/>
                </a:lnTo>
                <a:lnTo>
                  <a:pt x="920" y="2561"/>
                </a:lnTo>
                <a:lnTo>
                  <a:pt x="936" y="2561"/>
                </a:lnTo>
                <a:lnTo>
                  <a:pt x="946" y="2568"/>
                </a:lnTo>
                <a:lnTo>
                  <a:pt x="946" y="2577"/>
                </a:lnTo>
                <a:lnTo>
                  <a:pt x="962" y="2577"/>
                </a:lnTo>
                <a:lnTo>
                  <a:pt x="972" y="2568"/>
                </a:lnTo>
                <a:lnTo>
                  <a:pt x="979" y="2577"/>
                </a:lnTo>
                <a:lnTo>
                  <a:pt x="998" y="2577"/>
                </a:lnTo>
                <a:lnTo>
                  <a:pt x="998" y="2584"/>
                </a:lnTo>
                <a:lnTo>
                  <a:pt x="1014" y="2594"/>
                </a:lnTo>
                <a:lnTo>
                  <a:pt x="1031" y="2594"/>
                </a:lnTo>
                <a:lnTo>
                  <a:pt x="1040" y="2603"/>
                </a:lnTo>
                <a:lnTo>
                  <a:pt x="1048" y="2610"/>
                </a:lnTo>
                <a:lnTo>
                  <a:pt x="1064" y="2610"/>
                </a:lnTo>
                <a:lnTo>
                  <a:pt x="1090" y="2646"/>
                </a:lnTo>
                <a:lnTo>
                  <a:pt x="1100" y="2629"/>
                </a:lnTo>
                <a:lnTo>
                  <a:pt x="1107" y="2629"/>
                </a:lnTo>
                <a:lnTo>
                  <a:pt x="1126" y="2629"/>
                </a:lnTo>
                <a:lnTo>
                  <a:pt x="1133" y="2620"/>
                </a:lnTo>
                <a:lnTo>
                  <a:pt x="1142" y="2603"/>
                </a:lnTo>
                <a:lnTo>
                  <a:pt x="1159" y="2610"/>
                </a:lnTo>
                <a:lnTo>
                  <a:pt x="1175" y="2620"/>
                </a:lnTo>
                <a:lnTo>
                  <a:pt x="1185" y="2620"/>
                </a:lnTo>
                <a:lnTo>
                  <a:pt x="1220" y="2620"/>
                </a:lnTo>
                <a:lnTo>
                  <a:pt x="1227" y="2629"/>
                </a:lnTo>
                <a:lnTo>
                  <a:pt x="1237" y="2629"/>
                </a:lnTo>
                <a:lnTo>
                  <a:pt x="1253" y="2629"/>
                </a:lnTo>
                <a:lnTo>
                  <a:pt x="1270" y="2629"/>
                </a:lnTo>
                <a:lnTo>
                  <a:pt x="1296" y="2620"/>
                </a:lnTo>
                <a:lnTo>
                  <a:pt x="1303" y="2620"/>
                </a:lnTo>
                <a:lnTo>
                  <a:pt x="1312" y="2629"/>
                </a:lnTo>
                <a:lnTo>
                  <a:pt x="1339" y="2629"/>
                </a:lnTo>
                <a:lnTo>
                  <a:pt x="1355" y="2629"/>
                </a:lnTo>
                <a:lnTo>
                  <a:pt x="1365" y="2629"/>
                </a:lnTo>
                <a:lnTo>
                  <a:pt x="1374" y="2636"/>
                </a:lnTo>
                <a:lnTo>
                  <a:pt x="1365" y="2646"/>
                </a:lnTo>
                <a:lnTo>
                  <a:pt x="1381" y="2646"/>
                </a:lnTo>
                <a:lnTo>
                  <a:pt x="1398" y="2646"/>
                </a:lnTo>
                <a:lnTo>
                  <a:pt x="1407" y="2636"/>
                </a:lnTo>
                <a:lnTo>
                  <a:pt x="1424" y="2629"/>
                </a:lnTo>
                <a:lnTo>
                  <a:pt x="1440" y="2636"/>
                </a:lnTo>
                <a:lnTo>
                  <a:pt x="1450" y="2636"/>
                </a:lnTo>
                <a:lnTo>
                  <a:pt x="1459" y="2629"/>
                </a:lnTo>
                <a:lnTo>
                  <a:pt x="1459" y="2620"/>
                </a:lnTo>
                <a:lnTo>
                  <a:pt x="1466" y="2620"/>
                </a:lnTo>
                <a:lnTo>
                  <a:pt x="1473" y="2620"/>
                </a:lnTo>
                <a:lnTo>
                  <a:pt x="1473" y="2636"/>
                </a:lnTo>
                <a:lnTo>
                  <a:pt x="1492" y="2629"/>
                </a:lnTo>
                <a:lnTo>
                  <a:pt x="1492" y="2620"/>
                </a:lnTo>
                <a:lnTo>
                  <a:pt x="1509" y="2620"/>
                </a:lnTo>
                <a:lnTo>
                  <a:pt x="1525" y="2629"/>
                </a:lnTo>
                <a:lnTo>
                  <a:pt x="1525" y="2636"/>
                </a:lnTo>
                <a:lnTo>
                  <a:pt x="1525" y="2646"/>
                </a:lnTo>
                <a:lnTo>
                  <a:pt x="1535" y="2653"/>
                </a:lnTo>
                <a:lnTo>
                  <a:pt x="1551" y="2646"/>
                </a:lnTo>
                <a:lnTo>
                  <a:pt x="1561" y="2646"/>
                </a:lnTo>
                <a:lnTo>
                  <a:pt x="1587" y="2653"/>
                </a:lnTo>
                <a:lnTo>
                  <a:pt x="1611" y="2653"/>
                </a:lnTo>
                <a:lnTo>
                  <a:pt x="1620" y="2653"/>
                </a:lnTo>
                <a:lnTo>
                  <a:pt x="1637" y="2672"/>
                </a:lnTo>
                <a:lnTo>
                  <a:pt x="1656" y="2679"/>
                </a:lnTo>
                <a:lnTo>
                  <a:pt x="1672" y="2679"/>
                </a:lnTo>
                <a:lnTo>
                  <a:pt x="1679" y="2679"/>
                </a:lnTo>
                <a:lnTo>
                  <a:pt x="1698" y="2672"/>
                </a:lnTo>
                <a:lnTo>
                  <a:pt x="1705" y="2653"/>
                </a:lnTo>
                <a:lnTo>
                  <a:pt x="1698" y="2646"/>
                </a:lnTo>
                <a:lnTo>
                  <a:pt x="1715" y="2646"/>
                </a:lnTo>
                <a:lnTo>
                  <a:pt x="1722" y="2646"/>
                </a:lnTo>
                <a:lnTo>
                  <a:pt x="1722" y="2629"/>
                </a:lnTo>
                <a:lnTo>
                  <a:pt x="1731" y="2610"/>
                </a:lnTo>
                <a:lnTo>
                  <a:pt x="1722" y="2610"/>
                </a:lnTo>
                <a:lnTo>
                  <a:pt x="1705" y="2603"/>
                </a:lnTo>
                <a:lnTo>
                  <a:pt x="1689" y="2594"/>
                </a:lnTo>
                <a:lnTo>
                  <a:pt x="1679" y="2584"/>
                </a:lnTo>
                <a:lnTo>
                  <a:pt x="1656" y="2568"/>
                </a:lnTo>
                <a:lnTo>
                  <a:pt x="1637" y="2561"/>
                </a:lnTo>
                <a:lnTo>
                  <a:pt x="1620" y="2542"/>
                </a:lnTo>
                <a:lnTo>
                  <a:pt x="1620" y="2509"/>
                </a:lnTo>
                <a:lnTo>
                  <a:pt x="1611" y="2501"/>
                </a:lnTo>
                <a:lnTo>
                  <a:pt x="1601" y="2492"/>
                </a:lnTo>
                <a:lnTo>
                  <a:pt x="1601" y="2475"/>
                </a:lnTo>
                <a:lnTo>
                  <a:pt x="1594" y="2457"/>
                </a:lnTo>
                <a:lnTo>
                  <a:pt x="1587" y="2457"/>
                </a:lnTo>
                <a:lnTo>
                  <a:pt x="1587" y="2449"/>
                </a:lnTo>
                <a:lnTo>
                  <a:pt x="1568" y="2440"/>
                </a:lnTo>
                <a:lnTo>
                  <a:pt x="1544" y="2423"/>
                </a:lnTo>
                <a:lnTo>
                  <a:pt x="1544" y="2433"/>
                </a:lnTo>
                <a:lnTo>
                  <a:pt x="1535" y="2440"/>
                </a:lnTo>
                <a:lnTo>
                  <a:pt x="1525" y="2433"/>
                </a:lnTo>
                <a:lnTo>
                  <a:pt x="1509" y="2423"/>
                </a:lnTo>
                <a:lnTo>
                  <a:pt x="1518" y="2388"/>
                </a:lnTo>
                <a:lnTo>
                  <a:pt x="1518" y="2381"/>
                </a:lnTo>
                <a:lnTo>
                  <a:pt x="1525" y="2371"/>
                </a:lnTo>
                <a:lnTo>
                  <a:pt x="1525" y="2355"/>
                </a:lnTo>
                <a:lnTo>
                  <a:pt x="1535" y="2345"/>
                </a:lnTo>
                <a:lnTo>
                  <a:pt x="1525" y="2338"/>
                </a:lnTo>
                <a:lnTo>
                  <a:pt x="1525" y="2314"/>
                </a:lnTo>
                <a:lnTo>
                  <a:pt x="1535" y="2296"/>
                </a:lnTo>
                <a:lnTo>
                  <a:pt x="1535" y="2279"/>
                </a:lnTo>
                <a:lnTo>
                  <a:pt x="1544" y="2279"/>
                </a:lnTo>
                <a:lnTo>
                  <a:pt x="1551" y="2286"/>
                </a:lnTo>
                <a:lnTo>
                  <a:pt x="1568" y="2270"/>
                </a:lnTo>
                <a:lnTo>
                  <a:pt x="1577" y="2260"/>
                </a:lnTo>
                <a:lnTo>
                  <a:pt x="1587" y="2253"/>
                </a:lnTo>
                <a:lnTo>
                  <a:pt x="1594" y="2236"/>
                </a:lnTo>
                <a:lnTo>
                  <a:pt x="1601" y="2243"/>
                </a:lnTo>
                <a:lnTo>
                  <a:pt x="1611" y="2227"/>
                </a:lnTo>
                <a:lnTo>
                  <a:pt x="1601" y="2201"/>
                </a:lnTo>
                <a:lnTo>
                  <a:pt x="1587" y="2201"/>
                </a:lnTo>
                <a:lnTo>
                  <a:pt x="1577" y="2201"/>
                </a:lnTo>
                <a:lnTo>
                  <a:pt x="1561" y="2194"/>
                </a:lnTo>
                <a:lnTo>
                  <a:pt x="1568" y="2175"/>
                </a:lnTo>
                <a:lnTo>
                  <a:pt x="1577" y="2168"/>
                </a:lnTo>
                <a:lnTo>
                  <a:pt x="1587" y="2168"/>
                </a:lnTo>
                <a:lnTo>
                  <a:pt x="1577" y="2158"/>
                </a:lnTo>
                <a:lnTo>
                  <a:pt x="1551" y="2142"/>
                </a:lnTo>
                <a:lnTo>
                  <a:pt x="1518" y="2116"/>
                </a:lnTo>
                <a:lnTo>
                  <a:pt x="1502" y="2099"/>
                </a:lnTo>
                <a:lnTo>
                  <a:pt x="1492" y="2109"/>
                </a:lnTo>
                <a:lnTo>
                  <a:pt x="1473" y="2109"/>
                </a:lnTo>
                <a:lnTo>
                  <a:pt x="1473" y="2116"/>
                </a:lnTo>
                <a:lnTo>
                  <a:pt x="1466" y="2125"/>
                </a:lnTo>
                <a:lnTo>
                  <a:pt x="1450" y="2116"/>
                </a:lnTo>
                <a:lnTo>
                  <a:pt x="1440" y="2109"/>
                </a:lnTo>
                <a:lnTo>
                  <a:pt x="1440" y="2092"/>
                </a:lnTo>
                <a:lnTo>
                  <a:pt x="1440" y="2083"/>
                </a:lnTo>
                <a:lnTo>
                  <a:pt x="1424" y="2073"/>
                </a:lnTo>
                <a:lnTo>
                  <a:pt x="1407" y="2073"/>
                </a:lnTo>
                <a:lnTo>
                  <a:pt x="1398" y="2083"/>
                </a:lnTo>
                <a:lnTo>
                  <a:pt x="1398" y="2056"/>
                </a:lnTo>
                <a:lnTo>
                  <a:pt x="1398" y="2040"/>
                </a:lnTo>
                <a:lnTo>
                  <a:pt x="1417" y="2014"/>
                </a:lnTo>
                <a:lnTo>
                  <a:pt x="1391" y="2007"/>
                </a:lnTo>
                <a:lnTo>
                  <a:pt x="1381" y="1997"/>
                </a:lnTo>
                <a:lnTo>
                  <a:pt x="1391" y="1988"/>
                </a:lnTo>
                <a:lnTo>
                  <a:pt x="1391" y="1962"/>
                </a:lnTo>
                <a:lnTo>
                  <a:pt x="1381" y="1952"/>
                </a:lnTo>
                <a:lnTo>
                  <a:pt x="1374" y="1938"/>
                </a:lnTo>
                <a:lnTo>
                  <a:pt x="1381" y="1922"/>
                </a:lnTo>
                <a:lnTo>
                  <a:pt x="1391" y="1922"/>
                </a:lnTo>
                <a:lnTo>
                  <a:pt x="1391" y="1896"/>
                </a:lnTo>
                <a:lnTo>
                  <a:pt x="1381" y="1896"/>
                </a:lnTo>
                <a:lnTo>
                  <a:pt x="1398" y="1869"/>
                </a:lnTo>
                <a:lnTo>
                  <a:pt x="1417" y="1879"/>
                </a:lnTo>
                <a:lnTo>
                  <a:pt x="1424" y="1896"/>
                </a:lnTo>
                <a:lnTo>
                  <a:pt x="1440" y="1903"/>
                </a:lnTo>
                <a:lnTo>
                  <a:pt x="1450" y="1912"/>
                </a:lnTo>
                <a:lnTo>
                  <a:pt x="1466" y="1896"/>
                </a:lnTo>
                <a:lnTo>
                  <a:pt x="1466" y="1886"/>
                </a:lnTo>
                <a:lnTo>
                  <a:pt x="1459" y="1869"/>
                </a:lnTo>
                <a:lnTo>
                  <a:pt x="1450" y="1843"/>
                </a:lnTo>
                <a:lnTo>
                  <a:pt x="1433" y="1834"/>
                </a:lnTo>
                <a:lnTo>
                  <a:pt x="1450" y="1827"/>
                </a:lnTo>
                <a:lnTo>
                  <a:pt x="1466" y="1827"/>
                </a:lnTo>
                <a:lnTo>
                  <a:pt x="1466" y="1817"/>
                </a:lnTo>
                <a:lnTo>
                  <a:pt x="1466" y="1810"/>
                </a:lnTo>
                <a:lnTo>
                  <a:pt x="1466" y="1775"/>
                </a:lnTo>
                <a:lnTo>
                  <a:pt x="1483" y="1775"/>
                </a:lnTo>
                <a:lnTo>
                  <a:pt x="1492" y="1765"/>
                </a:lnTo>
                <a:lnTo>
                  <a:pt x="1502" y="1751"/>
                </a:lnTo>
                <a:lnTo>
                  <a:pt x="1518" y="1732"/>
                </a:lnTo>
                <a:lnTo>
                  <a:pt x="1525" y="1716"/>
                </a:lnTo>
                <a:lnTo>
                  <a:pt x="1525" y="1706"/>
                </a:lnTo>
                <a:lnTo>
                  <a:pt x="1525" y="1699"/>
                </a:lnTo>
                <a:lnTo>
                  <a:pt x="1535" y="1699"/>
                </a:lnTo>
                <a:lnTo>
                  <a:pt x="1544" y="1706"/>
                </a:lnTo>
                <a:lnTo>
                  <a:pt x="1551" y="1716"/>
                </a:lnTo>
                <a:lnTo>
                  <a:pt x="1568" y="1706"/>
                </a:lnTo>
                <a:lnTo>
                  <a:pt x="1577" y="1690"/>
                </a:lnTo>
                <a:lnTo>
                  <a:pt x="1587" y="1673"/>
                </a:lnTo>
                <a:lnTo>
                  <a:pt x="1601" y="1664"/>
                </a:lnTo>
                <a:lnTo>
                  <a:pt x="1611" y="1664"/>
                </a:lnTo>
                <a:lnTo>
                  <a:pt x="1630" y="1683"/>
                </a:lnTo>
                <a:lnTo>
                  <a:pt x="1630" y="1673"/>
                </a:lnTo>
                <a:lnTo>
                  <a:pt x="1637" y="1656"/>
                </a:lnTo>
                <a:lnTo>
                  <a:pt x="1646" y="1656"/>
                </a:lnTo>
                <a:lnTo>
                  <a:pt x="1663" y="1656"/>
                </a:lnTo>
                <a:lnTo>
                  <a:pt x="1672" y="1664"/>
                </a:lnTo>
                <a:lnTo>
                  <a:pt x="1689" y="1673"/>
                </a:lnTo>
                <a:lnTo>
                  <a:pt x="1715" y="1673"/>
                </a:lnTo>
                <a:lnTo>
                  <a:pt x="1722" y="1683"/>
                </a:lnTo>
                <a:lnTo>
                  <a:pt x="1738" y="1683"/>
                </a:lnTo>
                <a:lnTo>
                  <a:pt x="1748" y="1683"/>
                </a:lnTo>
                <a:lnTo>
                  <a:pt x="1757" y="1690"/>
                </a:lnTo>
                <a:lnTo>
                  <a:pt x="1757" y="1673"/>
                </a:lnTo>
                <a:lnTo>
                  <a:pt x="1748" y="1664"/>
                </a:lnTo>
                <a:lnTo>
                  <a:pt x="1748" y="1656"/>
                </a:lnTo>
                <a:lnTo>
                  <a:pt x="1757" y="1656"/>
                </a:lnTo>
                <a:lnTo>
                  <a:pt x="1800" y="1664"/>
                </a:lnTo>
                <a:lnTo>
                  <a:pt x="1826" y="1673"/>
                </a:lnTo>
                <a:lnTo>
                  <a:pt x="1835" y="1656"/>
                </a:lnTo>
                <a:lnTo>
                  <a:pt x="1835" y="1647"/>
                </a:lnTo>
                <a:lnTo>
                  <a:pt x="1835" y="1638"/>
                </a:lnTo>
                <a:lnTo>
                  <a:pt x="1842" y="1638"/>
                </a:lnTo>
                <a:lnTo>
                  <a:pt x="1842" y="1630"/>
                </a:lnTo>
                <a:lnTo>
                  <a:pt x="1835" y="1621"/>
                </a:lnTo>
                <a:lnTo>
                  <a:pt x="1850" y="1621"/>
                </a:lnTo>
                <a:lnTo>
                  <a:pt x="1868" y="1621"/>
                </a:lnTo>
                <a:lnTo>
                  <a:pt x="1859" y="1604"/>
                </a:lnTo>
                <a:lnTo>
                  <a:pt x="1868" y="1604"/>
                </a:lnTo>
                <a:lnTo>
                  <a:pt x="1878" y="1595"/>
                </a:lnTo>
                <a:lnTo>
                  <a:pt x="1894" y="1604"/>
                </a:lnTo>
                <a:lnTo>
                  <a:pt x="1911" y="1604"/>
                </a:lnTo>
                <a:lnTo>
                  <a:pt x="1911" y="1588"/>
                </a:lnTo>
                <a:lnTo>
                  <a:pt x="1928" y="1588"/>
                </a:lnTo>
                <a:lnTo>
                  <a:pt x="1920" y="1569"/>
                </a:lnTo>
                <a:lnTo>
                  <a:pt x="1928" y="1562"/>
                </a:lnTo>
                <a:lnTo>
                  <a:pt x="1935" y="1555"/>
                </a:lnTo>
                <a:lnTo>
                  <a:pt x="1954" y="1545"/>
                </a:lnTo>
                <a:lnTo>
                  <a:pt x="1963" y="1555"/>
                </a:lnTo>
                <a:lnTo>
                  <a:pt x="1970" y="1569"/>
                </a:lnTo>
                <a:lnTo>
                  <a:pt x="1987" y="1569"/>
                </a:lnTo>
                <a:lnTo>
                  <a:pt x="2022" y="1562"/>
                </a:lnTo>
                <a:lnTo>
                  <a:pt x="2029" y="1562"/>
                </a:lnTo>
                <a:lnTo>
                  <a:pt x="2039" y="1562"/>
                </a:lnTo>
                <a:lnTo>
                  <a:pt x="2039" y="1555"/>
                </a:lnTo>
                <a:lnTo>
                  <a:pt x="2039" y="1538"/>
                </a:lnTo>
                <a:lnTo>
                  <a:pt x="2055" y="1529"/>
                </a:lnTo>
                <a:lnTo>
                  <a:pt x="2081" y="1519"/>
                </a:lnTo>
                <a:lnTo>
                  <a:pt x="2107" y="1493"/>
                </a:lnTo>
                <a:lnTo>
                  <a:pt x="2114" y="1486"/>
                </a:lnTo>
                <a:lnTo>
                  <a:pt x="2114" y="1467"/>
                </a:lnTo>
                <a:lnTo>
                  <a:pt x="2107" y="1451"/>
                </a:lnTo>
                <a:lnTo>
                  <a:pt x="2088" y="1434"/>
                </a:lnTo>
                <a:lnTo>
                  <a:pt x="2081" y="1434"/>
                </a:lnTo>
                <a:lnTo>
                  <a:pt x="2072" y="1441"/>
                </a:lnTo>
                <a:lnTo>
                  <a:pt x="2055" y="1451"/>
                </a:lnTo>
                <a:lnTo>
                  <a:pt x="2029" y="1451"/>
                </a:lnTo>
                <a:lnTo>
                  <a:pt x="2013" y="1451"/>
                </a:lnTo>
                <a:lnTo>
                  <a:pt x="2006" y="1451"/>
                </a:lnTo>
                <a:lnTo>
                  <a:pt x="1977" y="1441"/>
                </a:lnTo>
                <a:lnTo>
                  <a:pt x="1977" y="1434"/>
                </a:lnTo>
                <a:lnTo>
                  <a:pt x="1970" y="1417"/>
                </a:lnTo>
                <a:lnTo>
                  <a:pt x="1963" y="1417"/>
                </a:lnTo>
                <a:lnTo>
                  <a:pt x="1954" y="1417"/>
                </a:lnTo>
                <a:lnTo>
                  <a:pt x="1935" y="1434"/>
                </a:lnTo>
                <a:lnTo>
                  <a:pt x="1928" y="1441"/>
                </a:lnTo>
                <a:lnTo>
                  <a:pt x="1911" y="1441"/>
                </a:lnTo>
                <a:lnTo>
                  <a:pt x="1894" y="1425"/>
                </a:lnTo>
                <a:lnTo>
                  <a:pt x="1878" y="1398"/>
                </a:lnTo>
                <a:lnTo>
                  <a:pt x="1878" y="1382"/>
                </a:lnTo>
                <a:lnTo>
                  <a:pt x="1878" y="1375"/>
                </a:lnTo>
                <a:lnTo>
                  <a:pt x="1868" y="1365"/>
                </a:lnTo>
                <a:lnTo>
                  <a:pt x="1859" y="1358"/>
                </a:lnTo>
                <a:lnTo>
                  <a:pt x="1859" y="1349"/>
                </a:lnTo>
                <a:lnTo>
                  <a:pt x="1842" y="1332"/>
                </a:lnTo>
                <a:lnTo>
                  <a:pt x="1842" y="1297"/>
                </a:lnTo>
                <a:lnTo>
                  <a:pt x="1850" y="1273"/>
                </a:lnTo>
                <a:lnTo>
                  <a:pt x="1842" y="1264"/>
                </a:lnTo>
                <a:lnTo>
                  <a:pt x="1826" y="1254"/>
                </a:lnTo>
                <a:lnTo>
                  <a:pt x="1826" y="1228"/>
                </a:lnTo>
                <a:lnTo>
                  <a:pt x="1826" y="1211"/>
                </a:lnTo>
                <a:lnTo>
                  <a:pt x="1816" y="1221"/>
                </a:lnTo>
                <a:lnTo>
                  <a:pt x="1816" y="1228"/>
                </a:lnTo>
                <a:lnTo>
                  <a:pt x="1800" y="1264"/>
                </a:lnTo>
                <a:lnTo>
                  <a:pt x="1781" y="1290"/>
                </a:lnTo>
                <a:lnTo>
                  <a:pt x="1757" y="1297"/>
                </a:lnTo>
                <a:lnTo>
                  <a:pt x="1731" y="1306"/>
                </a:lnTo>
                <a:lnTo>
                  <a:pt x="1715" y="1316"/>
                </a:lnTo>
                <a:lnTo>
                  <a:pt x="1689" y="1280"/>
                </a:lnTo>
                <a:lnTo>
                  <a:pt x="1689" y="1254"/>
                </a:lnTo>
                <a:lnTo>
                  <a:pt x="1705" y="1247"/>
                </a:lnTo>
                <a:lnTo>
                  <a:pt x="1731" y="1238"/>
                </a:lnTo>
                <a:lnTo>
                  <a:pt x="1738" y="1247"/>
                </a:lnTo>
                <a:lnTo>
                  <a:pt x="1748" y="1254"/>
                </a:lnTo>
                <a:lnTo>
                  <a:pt x="1757" y="1247"/>
                </a:lnTo>
                <a:lnTo>
                  <a:pt x="1757" y="1228"/>
                </a:lnTo>
                <a:lnTo>
                  <a:pt x="1757" y="1221"/>
                </a:lnTo>
                <a:lnTo>
                  <a:pt x="1767" y="1202"/>
                </a:lnTo>
                <a:lnTo>
                  <a:pt x="1774" y="1188"/>
                </a:lnTo>
                <a:lnTo>
                  <a:pt x="1767" y="1169"/>
                </a:lnTo>
                <a:lnTo>
                  <a:pt x="1748" y="1162"/>
                </a:lnTo>
                <a:lnTo>
                  <a:pt x="1748" y="1152"/>
                </a:lnTo>
                <a:lnTo>
                  <a:pt x="1738" y="1152"/>
                </a:lnTo>
                <a:lnTo>
                  <a:pt x="1731" y="1162"/>
                </a:lnTo>
                <a:lnTo>
                  <a:pt x="1715" y="1162"/>
                </a:lnTo>
                <a:lnTo>
                  <a:pt x="1705" y="1162"/>
                </a:lnTo>
                <a:lnTo>
                  <a:pt x="1698" y="1169"/>
                </a:lnTo>
                <a:lnTo>
                  <a:pt x="1663" y="1188"/>
                </a:lnTo>
                <a:lnTo>
                  <a:pt x="1646" y="1188"/>
                </a:lnTo>
                <a:lnTo>
                  <a:pt x="1637" y="1162"/>
                </a:lnTo>
                <a:lnTo>
                  <a:pt x="1620" y="1136"/>
                </a:lnTo>
                <a:lnTo>
                  <a:pt x="1611" y="1126"/>
                </a:lnTo>
                <a:lnTo>
                  <a:pt x="1620" y="1119"/>
                </a:lnTo>
                <a:lnTo>
                  <a:pt x="1630" y="1119"/>
                </a:lnTo>
                <a:lnTo>
                  <a:pt x="1630" y="1093"/>
                </a:lnTo>
                <a:lnTo>
                  <a:pt x="1620" y="1067"/>
                </a:lnTo>
                <a:lnTo>
                  <a:pt x="1601" y="1041"/>
                </a:lnTo>
                <a:lnTo>
                  <a:pt x="1611" y="1024"/>
                </a:lnTo>
                <a:lnTo>
                  <a:pt x="1620" y="1015"/>
                </a:lnTo>
                <a:lnTo>
                  <a:pt x="1630" y="1015"/>
                </a:lnTo>
                <a:lnTo>
                  <a:pt x="1630" y="1006"/>
                </a:lnTo>
                <a:lnTo>
                  <a:pt x="1620" y="991"/>
                </a:lnTo>
                <a:lnTo>
                  <a:pt x="1620" y="982"/>
                </a:lnTo>
                <a:lnTo>
                  <a:pt x="1620" y="956"/>
                </a:lnTo>
                <a:lnTo>
                  <a:pt x="1620" y="949"/>
                </a:lnTo>
                <a:lnTo>
                  <a:pt x="1601" y="949"/>
                </a:lnTo>
                <a:lnTo>
                  <a:pt x="1601" y="932"/>
                </a:lnTo>
                <a:lnTo>
                  <a:pt x="1594" y="913"/>
                </a:lnTo>
                <a:lnTo>
                  <a:pt x="1587" y="906"/>
                </a:lnTo>
                <a:lnTo>
                  <a:pt x="1577" y="887"/>
                </a:lnTo>
                <a:lnTo>
                  <a:pt x="1568" y="887"/>
                </a:lnTo>
                <a:lnTo>
                  <a:pt x="1568" y="880"/>
                </a:lnTo>
                <a:lnTo>
                  <a:pt x="1561" y="871"/>
                </a:lnTo>
                <a:lnTo>
                  <a:pt x="1551" y="880"/>
                </a:lnTo>
                <a:lnTo>
                  <a:pt x="1544" y="854"/>
                </a:lnTo>
                <a:lnTo>
                  <a:pt x="1525" y="819"/>
                </a:lnTo>
                <a:lnTo>
                  <a:pt x="1518" y="785"/>
                </a:lnTo>
                <a:lnTo>
                  <a:pt x="1509" y="769"/>
                </a:lnTo>
                <a:lnTo>
                  <a:pt x="1483" y="752"/>
                </a:lnTo>
                <a:lnTo>
                  <a:pt x="1483" y="726"/>
                </a:lnTo>
                <a:lnTo>
                  <a:pt x="1473" y="717"/>
                </a:lnTo>
                <a:lnTo>
                  <a:pt x="1459" y="700"/>
                </a:lnTo>
                <a:lnTo>
                  <a:pt x="1459" y="684"/>
                </a:lnTo>
                <a:lnTo>
                  <a:pt x="1450" y="665"/>
                </a:lnTo>
                <a:lnTo>
                  <a:pt x="1440" y="658"/>
                </a:lnTo>
                <a:lnTo>
                  <a:pt x="1433" y="648"/>
                </a:lnTo>
                <a:lnTo>
                  <a:pt x="1424" y="615"/>
                </a:lnTo>
                <a:lnTo>
                  <a:pt x="1417" y="608"/>
                </a:lnTo>
                <a:lnTo>
                  <a:pt x="1398" y="598"/>
                </a:lnTo>
                <a:lnTo>
                  <a:pt x="1398" y="589"/>
                </a:lnTo>
                <a:lnTo>
                  <a:pt x="1381" y="582"/>
                </a:lnTo>
                <a:lnTo>
                  <a:pt x="1374" y="572"/>
                </a:lnTo>
                <a:lnTo>
                  <a:pt x="1365" y="530"/>
                </a:lnTo>
                <a:lnTo>
                  <a:pt x="1355" y="530"/>
                </a:lnTo>
                <a:lnTo>
                  <a:pt x="1355" y="513"/>
                </a:lnTo>
                <a:lnTo>
                  <a:pt x="1346" y="497"/>
                </a:lnTo>
                <a:lnTo>
                  <a:pt x="1346" y="504"/>
                </a:lnTo>
                <a:lnTo>
                  <a:pt x="1339" y="487"/>
                </a:lnTo>
                <a:lnTo>
                  <a:pt x="1339" y="468"/>
                </a:lnTo>
                <a:lnTo>
                  <a:pt x="1329" y="461"/>
                </a:lnTo>
                <a:lnTo>
                  <a:pt x="1322" y="442"/>
                </a:lnTo>
                <a:lnTo>
                  <a:pt x="1312" y="428"/>
                </a:lnTo>
                <a:lnTo>
                  <a:pt x="1296" y="428"/>
                </a:lnTo>
                <a:lnTo>
                  <a:pt x="1296" y="419"/>
                </a:lnTo>
                <a:lnTo>
                  <a:pt x="1296" y="411"/>
                </a:lnTo>
                <a:lnTo>
                  <a:pt x="1312" y="411"/>
                </a:lnTo>
                <a:lnTo>
                  <a:pt x="1322" y="402"/>
                </a:lnTo>
                <a:lnTo>
                  <a:pt x="1322" y="369"/>
                </a:lnTo>
                <a:lnTo>
                  <a:pt x="1322" y="343"/>
                </a:lnTo>
                <a:lnTo>
                  <a:pt x="1322" y="326"/>
                </a:lnTo>
                <a:lnTo>
                  <a:pt x="1329" y="326"/>
                </a:lnTo>
                <a:lnTo>
                  <a:pt x="1339" y="300"/>
                </a:lnTo>
                <a:lnTo>
                  <a:pt x="1339" y="265"/>
                </a:lnTo>
                <a:lnTo>
                  <a:pt x="1322" y="222"/>
                </a:lnTo>
                <a:lnTo>
                  <a:pt x="1329" y="206"/>
                </a:lnTo>
                <a:lnTo>
                  <a:pt x="1346" y="189"/>
                </a:lnTo>
                <a:lnTo>
                  <a:pt x="1355" y="170"/>
                </a:lnTo>
                <a:lnTo>
                  <a:pt x="1346" y="146"/>
                </a:lnTo>
                <a:lnTo>
                  <a:pt x="1346" y="120"/>
                </a:lnTo>
                <a:lnTo>
                  <a:pt x="1339" y="104"/>
                </a:lnTo>
                <a:lnTo>
                  <a:pt x="1322" y="94"/>
                </a:lnTo>
                <a:lnTo>
                  <a:pt x="1329" y="78"/>
                </a:lnTo>
                <a:lnTo>
                  <a:pt x="1322" y="78"/>
                </a:lnTo>
                <a:lnTo>
                  <a:pt x="1312" y="68"/>
                </a:lnTo>
                <a:lnTo>
                  <a:pt x="1303" y="68"/>
                </a:lnTo>
                <a:lnTo>
                  <a:pt x="1296" y="85"/>
                </a:lnTo>
                <a:lnTo>
                  <a:pt x="1289" y="85"/>
                </a:lnTo>
                <a:lnTo>
                  <a:pt x="1279" y="68"/>
                </a:lnTo>
                <a:lnTo>
                  <a:pt x="1270" y="59"/>
                </a:lnTo>
                <a:lnTo>
                  <a:pt x="1263" y="59"/>
                </a:lnTo>
                <a:lnTo>
                  <a:pt x="1253" y="52"/>
                </a:lnTo>
                <a:lnTo>
                  <a:pt x="1253" y="35"/>
                </a:lnTo>
                <a:lnTo>
                  <a:pt x="1244" y="35"/>
                </a:lnTo>
                <a:lnTo>
                  <a:pt x="1227" y="35"/>
                </a:lnTo>
                <a:lnTo>
                  <a:pt x="1220" y="45"/>
                </a:lnTo>
                <a:lnTo>
                  <a:pt x="1211" y="45"/>
                </a:lnTo>
                <a:lnTo>
                  <a:pt x="1201" y="45"/>
                </a:lnTo>
                <a:lnTo>
                  <a:pt x="1194" y="26"/>
                </a:lnTo>
                <a:lnTo>
                  <a:pt x="1185" y="19"/>
                </a:lnTo>
                <a:lnTo>
                  <a:pt x="1194" y="9"/>
                </a:lnTo>
                <a:lnTo>
                  <a:pt x="1194" y="0"/>
                </a:lnTo>
                <a:lnTo>
                  <a:pt x="1185" y="0"/>
                </a:lnTo>
                <a:lnTo>
                  <a:pt x="1149" y="0"/>
                </a:lnTo>
                <a:lnTo>
                  <a:pt x="1116" y="19"/>
                </a:lnTo>
                <a:lnTo>
                  <a:pt x="1100" y="26"/>
                </a:lnTo>
                <a:lnTo>
                  <a:pt x="1074" y="26"/>
                </a:lnTo>
                <a:lnTo>
                  <a:pt x="1057" y="26"/>
                </a:lnTo>
                <a:lnTo>
                  <a:pt x="1064" y="35"/>
                </a:lnTo>
                <a:lnTo>
                  <a:pt x="1064" y="59"/>
                </a:lnTo>
                <a:lnTo>
                  <a:pt x="1057" y="68"/>
                </a:lnTo>
                <a:lnTo>
                  <a:pt x="1064" y="78"/>
                </a:lnTo>
                <a:lnTo>
                  <a:pt x="1074" y="85"/>
                </a:lnTo>
                <a:lnTo>
                  <a:pt x="1083" y="104"/>
                </a:lnTo>
                <a:lnTo>
                  <a:pt x="1100" y="104"/>
                </a:lnTo>
                <a:lnTo>
                  <a:pt x="1107" y="111"/>
                </a:lnTo>
                <a:lnTo>
                  <a:pt x="1090" y="130"/>
                </a:lnTo>
                <a:lnTo>
                  <a:pt x="1083" y="153"/>
                </a:lnTo>
                <a:lnTo>
                  <a:pt x="1090" y="153"/>
                </a:lnTo>
                <a:lnTo>
                  <a:pt x="1100" y="163"/>
                </a:lnTo>
                <a:lnTo>
                  <a:pt x="1083" y="179"/>
                </a:lnTo>
                <a:lnTo>
                  <a:pt x="1064" y="179"/>
                </a:lnTo>
                <a:lnTo>
                  <a:pt x="1048" y="163"/>
                </a:lnTo>
                <a:lnTo>
                  <a:pt x="1057" y="153"/>
                </a:lnTo>
                <a:lnTo>
                  <a:pt x="1048" y="137"/>
                </a:lnTo>
                <a:lnTo>
                  <a:pt x="1040" y="130"/>
                </a:lnTo>
                <a:lnTo>
                  <a:pt x="1031" y="137"/>
                </a:lnTo>
                <a:lnTo>
                  <a:pt x="1024" y="153"/>
                </a:lnTo>
                <a:lnTo>
                  <a:pt x="1024" y="163"/>
                </a:lnTo>
                <a:lnTo>
                  <a:pt x="1024" y="179"/>
                </a:lnTo>
                <a:lnTo>
                  <a:pt x="1024" y="189"/>
                </a:lnTo>
                <a:lnTo>
                  <a:pt x="1014" y="206"/>
                </a:lnTo>
                <a:lnTo>
                  <a:pt x="988" y="206"/>
                </a:lnTo>
                <a:lnTo>
                  <a:pt x="972" y="206"/>
                </a:lnTo>
                <a:lnTo>
                  <a:pt x="972" y="215"/>
                </a:lnTo>
                <a:lnTo>
                  <a:pt x="962" y="248"/>
                </a:lnTo>
                <a:lnTo>
                  <a:pt x="962" y="255"/>
                </a:lnTo>
                <a:lnTo>
                  <a:pt x="946" y="274"/>
                </a:lnTo>
                <a:lnTo>
                  <a:pt x="946" y="281"/>
                </a:lnTo>
                <a:lnTo>
                  <a:pt x="946" y="291"/>
                </a:lnTo>
                <a:lnTo>
                  <a:pt x="936" y="281"/>
                </a:lnTo>
                <a:lnTo>
                  <a:pt x="929" y="274"/>
                </a:lnTo>
                <a:lnTo>
                  <a:pt x="913" y="300"/>
                </a:lnTo>
                <a:lnTo>
                  <a:pt x="913" y="281"/>
                </a:lnTo>
                <a:lnTo>
                  <a:pt x="913" y="265"/>
                </a:lnTo>
                <a:lnTo>
                  <a:pt x="920" y="255"/>
                </a:lnTo>
                <a:lnTo>
                  <a:pt x="913" y="248"/>
                </a:lnTo>
                <a:lnTo>
                  <a:pt x="913" y="232"/>
                </a:lnTo>
                <a:lnTo>
                  <a:pt x="903" y="232"/>
                </a:lnTo>
                <a:lnTo>
                  <a:pt x="894" y="232"/>
                </a:lnTo>
                <a:lnTo>
                  <a:pt x="887" y="222"/>
                </a:lnTo>
                <a:lnTo>
                  <a:pt x="877" y="248"/>
                </a:lnTo>
                <a:lnTo>
                  <a:pt x="887" y="248"/>
                </a:lnTo>
                <a:lnTo>
                  <a:pt x="887" y="265"/>
                </a:lnTo>
                <a:lnTo>
                  <a:pt x="877" y="265"/>
                </a:lnTo>
                <a:lnTo>
                  <a:pt x="877" y="255"/>
                </a:lnTo>
                <a:lnTo>
                  <a:pt x="870" y="255"/>
                </a:lnTo>
                <a:lnTo>
                  <a:pt x="870" y="265"/>
                </a:lnTo>
                <a:lnTo>
                  <a:pt x="870" y="274"/>
                </a:lnTo>
                <a:lnTo>
                  <a:pt x="887" y="300"/>
                </a:lnTo>
                <a:lnTo>
                  <a:pt x="870" y="300"/>
                </a:lnTo>
                <a:lnTo>
                  <a:pt x="861" y="291"/>
                </a:lnTo>
                <a:lnTo>
                  <a:pt x="861" y="281"/>
                </a:lnTo>
                <a:lnTo>
                  <a:pt x="851" y="291"/>
                </a:lnTo>
                <a:lnTo>
                  <a:pt x="844" y="307"/>
                </a:lnTo>
                <a:lnTo>
                  <a:pt x="835" y="307"/>
                </a:lnTo>
                <a:lnTo>
                  <a:pt x="818" y="343"/>
                </a:lnTo>
                <a:lnTo>
                  <a:pt x="809" y="350"/>
                </a:lnTo>
                <a:lnTo>
                  <a:pt x="802" y="359"/>
                </a:lnTo>
                <a:lnTo>
                  <a:pt x="809" y="369"/>
                </a:lnTo>
                <a:lnTo>
                  <a:pt x="818" y="376"/>
                </a:lnTo>
                <a:lnTo>
                  <a:pt x="802" y="395"/>
                </a:lnTo>
                <a:lnTo>
                  <a:pt x="792" y="402"/>
                </a:lnTo>
                <a:lnTo>
                  <a:pt x="785" y="402"/>
                </a:lnTo>
                <a:lnTo>
                  <a:pt x="802" y="419"/>
                </a:lnTo>
                <a:lnTo>
                  <a:pt x="802" y="435"/>
                </a:lnTo>
                <a:lnTo>
                  <a:pt x="802" y="452"/>
                </a:lnTo>
                <a:lnTo>
                  <a:pt x="802" y="461"/>
                </a:lnTo>
                <a:lnTo>
                  <a:pt x="792" y="468"/>
                </a:lnTo>
                <a:lnTo>
                  <a:pt x="775" y="478"/>
                </a:lnTo>
                <a:lnTo>
                  <a:pt x="749" y="487"/>
                </a:lnTo>
                <a:lnTo>
                  <a:pt x="742" y="497"/>
                </a:lnTo>
                <a:lnTo>
                  <a:pt x="714" y="478"/>
                </a:lnTo>
                <a:lnTo>
                  <a:pt x="697" y="468"/>
                </a:lnTo>
                <a:lnTo>
                  <a:pt x="681" y="468"/>
                </a:lnTo>
                <a:lnTo>
                  <a:pt x="664" y="461"/>
                </a:lnTo>
                <a:lnTo>
                  <a:pt x="664" y="452"/>
                </a:lnTo>
                <a:lnTo>
                  <a:pt x="664" y="435"/>
                </a:lnTo>
                <a:lnTo>
                  <a:pt x="664" y="428"/>
                </a:lnTo>
                <a:lnTo>
                  <a:pt x="690" y="419"/>
                </a:lnTo>
                <a:lnTo>
                  <a:pt x="690" y="411"/>
                </a:lnTo>
                <a:lnTo>
                  <a:pt x="707" y="411"/>
                </a:lnTo>
                <a:lnTo>
                  <a:pt x="714" y="402"/>
                </a:lnTo>
                <a:lnTo>
                  <a:pt x="697" y="395"/>
                </a:lnTo>
                <a:lnTo>
                  <a:pt x="690" y="385"/>
                </a:lnTo>
                <a:lnTo>
                  <a:pt x="681" y="376"/>
                </a:lnTo>
                <a:lnTo>
                  <a:pt x="664" y="376"/>
                </a:lnTo>
                <a:lnTo>
                  <a:pt x="655" y="359"/>
                </a:lnTo>
                <a:lnTo>
                  <a:pt x="648" y="359"/>
                </a:lnTo>
                <a:lnTo>
                  <a:pt x="622" y="369"/>
                </a:lnTo>
                <a:lnTo>
                  <a:pt x="605" y="369"/>
                </a:lnTo>
                <a:lnTo>
                  <a:pt x="605" y="376"/>
                </a:lnTo>
                <a:lnTo>
                  <a:pt x="586" y="376"/>
                </a:lnTo>
                <a:lnTo>
                  <a:pt x="605" y="385"/>
                </a:lnTo>
                <a:lnTo>
                  <a:pt x="612" y="395"/>
                </a:lnTo>
                <a:lnTo>
                  <a:pt x="622" y="402"/>
                </a:lnTo>
                <a:lnTo>
                  <a:pt x="622" y="411"/>
                </a:lnTo>
                <a:lnTo>
                  <a:pt x="622" y="428"/>
                </a:lnTo>
                <a:lnTo>
                  <a:pt x="631" y="435"/>
                </a:lnTo>
                <a:lnTo>
                  <a:pt x="631" y="442"/>
                </a:lnTo>
                <a:lnTo>
                  <a:pt x="638" y="442"/>
                </a:lnTo>
                <a:lnTo>
                  <a:pt x="631" y="461"/>
                </a:lnTo>
                <a:lnTo>
                  <a:pt x="631" y="468"/>
                </a:lnTo>
                <a:lnTo>
                  <a:pt x="631" y="497"/>
                </a:lnTo>
                <a:lnTo>
                  <a:pt x="648" y="497"/>
                </a:lnTo>
                <a:lnTo>
                  <a:pt x="664" y="497"/>
                </a:lnTo>
                <a:lnTo>
                  <a:pt x="671" y="504"/>
                </a:lnTo>
                <a:lnTo>
                  <a:pt x="671" y="513"/>
                </a:lnTo>
                <a:lnTo>
                  <a:pt x="681" y="523"/>
                </a:lnTo>
                <a:lnTo>
                  <a:pt x="681" y="530"/>
                </a:lnTo>
                <a:lnTo>
                  <a:pt x="690" y="539"/>
                </a:lnTo>
                <a:lnTo>
                  <a:pt x="681" y="546"/>
                </a:lnTo>
                <a:lnTo>
                  <a:pt x="671" y="563"/>
                </a:lnTo>
                <a:lnTo>
                  <a:pt x="690" y="582"/>
                </a:lnTo>
                <a:lnTo>
                  <a:pt x="697" y="589"/>
                </a:lnTo>
                <a:lnTo>
                  <a:pt x="681" y="598"/>
                </a:lnTo>
                <a:lnTo>
                  <a:pt x="671" y="589"/>
                </a:lnTo>
                <a:lnTo>
                  <a:pt x="655" y="598"/>
                </a:lnTo>
                <a:lnTo>
                  <a:pt x="638" y="598"/>
                </a:lnTo>
                <a:lnTo>
                  <a:pt x="648" y="582"/>
                </a:lnTo>
                <a:lnTo>
                  <a:pt x="655" y="582"/>
                </a:lnTo>
                <a:lnTo>
                  <a:pt x="638" y="563"/>
                </a:lnTo>
                <a:lnTo>
                  <a:pt x="631" y="572"/>
                </a:lnTo>
                <a:lnTo>
                  <a:pt x="612" y="572"/>
                </a:lnTo>
                <a:lnTo>
                  <a:pt x="596" y="563"/>
                </a:lnTo>
                <a:lnTo>
                  <a:pt x="596" y="572"/>
                </a:lnTo>
                <a:lnTo>
                  <a:pt x="586" y="589"/>
                </a:lnTo>
                <a:lnTo>
                  <a:pt x="579" y="615"/>
                </a:lnTo>
                <a:lnTo>
                  <a:pt x="563" y="622"/>
                </a:lnTo>
                <a:lnTo>
                  <a:pt x="553" y="632"/>
                </a:lnTo>
                <a:lnTo>
                  <a:pt x="553" y="648"/>
                </a:lnTo>
                <a:lnTo>
                  <a:pt x="544" y="665"/>
                </a:lnTo>
                <a:lnTo>
                  <a:pt x="537" y="674"/>
                </a:lnTo>
                <a:lnTo>
                  <a:pt x="527" y="684"/>
                </a:lnTo>
                <a:lnTo>
                  <a:pt x="537" y="691"/>
                </a:lnTo>
                <a:lnTo>
                  <a:pt x="563" y="710"/>
                </a:lnTo>
                <a:lnTo>
                  <a:pt x="579" y="717"/>
                </a:lnTo>
                <a:lnTo>
                  <a:pt x="579" y="726"/>
                </a:lnTo>
                <a:lnTo>
                  <a:pt x="596" y="743"/>
                </a:lnTo>
                <a:lnTo>
                  <a:pt x="605" y="769"/>
                </a:lnTo>
                <a:lnTo>
                  <a:pt x="605" y="778"/>
                </a:lnTo>
                <a:lnTo>
                  <a:pt x="648" y="769"/>
                </a:lnTo>
                <a:lnTo>
                  <a:pt x="655" y="778"/>
                </a:lnTo>
                <a:lnTo>
                  <a:pt x="664" y="795"/>
                </a:lnTo>
                <a:lnTo>
                  <a:pt x="648" y="785"/>
                </a:lnTo>
                <a:lnTo>
                  <a:pt x="638" y="785"/>
                </a:lnTo>
                <a:lnTo>
                  <a:pt x="622" y="785"/>
                </a:lnTo>
                <a:lnTo>
                  <a:pt x="605" y="778"/>
                </a:lnTo>
                <a:lnTo>
                  <a:pt x="596" y="769"/>
                </a:lnTo>
                <a:lnTo>
                  <a:pt x="586" y="769"/>
                </a:lnTo>
                <a:lnTo>
                  <a:pt x="579" y="778"/>
                </a:lnTo>
                <a:lnTo>
                  <a:pt x="572" y="769"/>
                </a:lnTo>
                <a:lnTo>
                  <a:pt x="553" y="778"/>
                </a:lnTo>
                <a:lnTo>
                  <a:pt x="527" y="769"/>
                </a:lnTo>
                <a:lnTo>
                  <a:pt x="511" y="759"/>
                </a:lnTo>
                <a:lnTo>
                  <a:pt x="494" y="759"/>
                </a:lnTo>
                <a:lnTo>
                  <a:pt x="494" y="752"/>
                </a:lnTo>
                <a:lnTo>
                  <a:pt x="484" y="752"/>
                </a:lnTo>
                <a:lnTo>
                  <a:pt x="458" y="752"/>
                </a:lnTo>
                <a:lnTo>
                  <a:pt x="435" y="743"/>
                </a:lnTo>
                <a:lnTo>
                  <a:pt x="435" y="759"/>
                </a:lnTo>
                <a:lnTo>
                  <a:pt x="425" y="769"/>
                </a:lnTo>
                <a:lnTo>
                  <a:pt x="425" y="778"/>
                </a:lnTo>
                <a:lnTo>
                  <a:pt x="442" y="785"/>
                </a:lnTo>
                <a:lnTo>
                  <a:pt x="449" y="795"/>
                </a:lnTo>
                <a:lnTo>
                  <a:pt x="477" y="804"/>
                </a:lnTo>
                <a:lnTo>
                  <a:pt x="477" y="795"/>
                </a:lnTo>
                <a:lnTo>
                  <a:pt x="484" y="795"/>
                </a:lnTo>
                <a:lnTo>
                  <a:pt x="503" y="811"/>
                </a:lnTo>
                <a:lnTo>
                  <a:pt x="511" y="845"/>
                </a:lnTo>
                <a:lnTo>
                  <a:pt x="494" y="854"/>
                </a:lnTo>
                <a:lnTo>
                  <a:pt x="484" y="861"/>
                </a:lnTo>
                <a:lnTo>
                  <a:pt x="468" y="854"/>
                </a:lnTo>
                <a:lnTo>
                  <a:pt x="449" y="854"/>
                </a:lnTo>
                <a:lnTo>
                  <a:pt x="442" y="854"/>
                </a:lnTo>
                <a:lnTo>
                  <a:pt x="425" y="837"/>
                </a:lnTo>
                <a:lnTo>
                  <a:pt x="416" y="828"/>
                </a:lnTo>
                <a:lnTo>
                  <a:pt x="409" y="819"/>
                </a:lnTo>
                <a:lnTo>
                  <a:pt x="399" y="837"/>
                </a:lnTo>
                <a:lnTo>
                  <a:pt x="390" y="828"/>
                </a:lnTo>
                <a:lnTo>
                  <a:pt x="366" y="819"/>
                </a:lnTo>
                <a:lnTo>
                  <a:pt x="366" y="804"/>
                </a:lnTo>
                <a:lnTo>
                  <a:pt x="357" y="804"/>
                </a:lnTo>
                <a:lnTo>
                  <a:pt x="357" y="795"/>
                </a:lnTo>
                <a:lnTo>
                  <a:pt x="357" y="785"/>
                </a:lnTo>
                <a:lnTo>
                  <a:pt x="350" y="778"/>
                </a:lnTo>
                <a:lnTo>
                  <a:pt x="350" y="769"/>
                </a:lnTo>
                <a:lnTo>
                  <a:pt x="340" y="752"/>
                </a:lnTo>
                <a:lnTo>
                  <a:pt x="331" y="743"/>
                </a:lnTo>
                <a:lnTo>
                  <a:pt x="331" y="736"/>
                </a:lnTo>
                <a:lnTo>
                  <a:pt x="340" y="726"/>
                </a:lnTo>
                <a:lnTo>
                  <a:pt x="340" y="710"/>
                </a:lnTo>
                <a:lnTo>
                  <a:pt x="331" y="700"/>
                </a:lnTo>
                <a:lnTo>
                  <a:pt x="331" y="691"/>
                </a:lnTo>
                <a:lnTo>
                  <a:pt x="324" y="684"/>
                </a:lnTo>
                <a:lnTo>
                  <a:pt x="314" y="674"/>
                </a:lnTo>
                <a:lnTo>
                  <a:pt x="288" y="674"/>
                </a:lnTo>
                <a:lnTo>
                  <a:pt x="279" y="674"/>
                </a:lnTo>
                <a:lnTo>
                  <a:pt x="272" y="674"/>
                </a:lnTo>
                <a:lnTo>
                  <a:pt x="262" y="665"/>
                </a:lnTo>
                <a:lnTo>
                  <a:pt x="272" y="665"/>
                </a:lnTo>
                <a:lnTo>
                  <a:pt x="272" y="658"/>
                </a:lnTo>
                <a:lnTo>
                  <a:pt x="262" y="658"/>
                </a:lnTo>
                <a:lnTo>
                  <a:pt x="255" y="658"/>
                </a:lnTo>
                <a:lnTo>
                  <a:pt x="255" y="648"/>
                </a:lnTo>
                <a:lnTo>
                  <a:pt x="238" y="648"/>
                </a:lnTo>
                <a:lnTo>
                  <a:pt x="229" y="641"/>
                </a:lnTo>
                <a:lnTo>
                  <a:pt x="220" y="622"/>
                </a:lnTo>
                <a:lnTo>
                  <a:pt x="229" y="608"/>
                </a:lnTo>
                <a:lnTo>
                  <a:pt x="220" y="608"/>
                </a:lnTo>
                <a:lnTo>
                  <a:pt x="212" y="598"/>
                </a:lnTo>
                <a:lnTo>
                  <a:pt x="220" y="598"/>
                </a:lnTo>
                <a:lnTo>
                  <a:pt x="229" y="598"/>
                </a:lnTo>
                <a:lnTo>
                  <a:pt x="238" y="598"/>
                </a:lnTo>
                <a:lnTo>
                  <a:pt x="255" y="615"/>
                </a:lnTo>
                <a:lnTo>
                  <a:pt x="262" y="622"/>
                </a:lnTo>
                <a:lnTo>
                  <a:pt x="272" y="622"/>
                </a:lnTo>
                <a:lnTo>
                  <a:pt x="272" y="615"/>
                </a:lnTo>
                <a:lnTo>
                  <a:pt x="288" y="622"/>
                </a:lnTo>
                <a:lnTo>
                  <a:pt x="305" y="632"/>
                </a:lnTo>
                <a:lnTo>
                  <a:pt x="314" y="632"/>
                </a:lnTo>
                <a:lnTo>
                  <a:pt x="324" y="632"/>
                </a:lnTo>
                <a:lnTo>
                  <a:pt x="331" y="641"/>
                </a:lnTo>
                <a:lnTo>
                  <a:pt x="350" y="641"/>
                </a:lnTo>
                <a:lnTo>
                  <a:pt x="366" y="641"/>
                </a:lnTo>
                <a:lnTo>
                  <a:pt x="390" y="648"/>
                </a:lnTo>
                <a:lnTo>
                  <a:pt x="399" y="641"/>
                </a:lnTo>
                <a:lnTo>
                  <a:pt x="409" y="632"/>
                </a:lnTo>
                <a:lnTo>
                  <a:pt x="416" y="641"/>
                </a:lnTo>
                <a:lnTo>
                  <a:pt x="416" y="648"/>
                </a:lnTo>
                <a:lnTo>
                  <a:pt x="435" y="648"/>
                </a:lnTo>
                <a:lnTo>
                  <a:pt x="449" y="648"/>
                </a:lnTo>
                <a:lnTo>
                  <a:pt x="468" y="648"/>
                </a:lnTo>
                <a:lnTo>
                  <a:pt x="484" y="632"/>
                </a:lnTo>
                <a:lnTo>
                  <a:pt x="494" y="632"/>
                </a:lnTo>
                <a:lnTo>
                  <a:pt x="511" y="622"/>
                </a:lnTo>
                <a:lnTo>
                  <a:pt x="518" y="615"/>
                </a:lnTo>
                <a:lnTo>
                  <a:pt x="518" y="608"/>
                </a:lnTo>
                <a:lnTo>
                  <a:pt x="527" y="598"/>
                </a:lnTo>
                <a:lnTo>
                  <a:pt x="537" y="598"/>
                </a:lnTo>
                <a:lnTo>
                  <a:pt x="537" y="589"/>
                </a:lnTo>
                <a:lnTo>
                  <a:pt x="537" y="582"/>
                </a:lnTo>
                <a:lnTo>
                  <a:pt x="544" y="582"/>
                </a:lnTo>
                <a:lnTo>
                  <a:pt x="553" y="546"/>
                </a:lnTo>
                <a:lnTo>
                  <a:pt x="544" y="530"/>
                </a:lnTo>
                <a:lnTo>
                  <a:pt x="544" y="513"/>
                </a:lnTo>
                <a:lnTo>
                  <a:pt x="537" y="513"/>
                </a:lnTo>
                <a:lnTo>
                  <a:pt x="537" y="497"/>
                </a:lnTo>
                <a:lnTo>
                  <a:pt x="527" y="504"/>
                </a:lnTo>
                <a:lnTo>
                  <a:pt x="518" y="497"/>
                </a:lnTo>
                <a:lnTo>
                  <a:pt x="518" y="478"/>
                </a:lnTo>
                <a:lnTo>
                  <a:pt x="503" y="478"/>
                </a:lnTo>
                <a:lnTo>
                  <a:pt x="494" y="478"/>
                </a:lnTo>
                <a:lnTo>
                  <a:pt x="494" y="468"/>
                </a:lnTo>
                <a:lnTo>
                  <a:pt x="468" y="461"/>
                </a:lnTo>
                <a:lnTo>
                  <a:pt x="449" y="468"/>
                </a:lnTo>
                <a:lnTo>
                  <a:pt x="442" y="461"/>
                </a:lnTo>
                <a:lnTo>
                  <a:pt x="435" y="452"/>
                </a:lnTo>
                <a:lnTo>
                  <a:pt x="416" y="442"/>
                </a:lnTo>
                <a:lnTo>
                  <a:pt x="416" y="452"/>
                </a:lnTo>
                <a:lnTo>
                  <a:pt x="409" y="442"/>
                </a:lnTo>
                <a:lnTo>
                  <a:pt x="390" y="428"/>
                </a:lnTo>
                <a:lnTo>
                  <a:pt x="366" y="428"/>
                </a:lnTo>
                <a:lnTo>
                  <a:pt x="340" y="411"/>
                </a:lnTo>
                <a:lnTo>
                  <a:pt x="314" y="402"/>
                </a:lnTo>
                <a:lnTo>
                  <a:pt x="298" y="411"/>
                </a:lnTo>
                <a:lnTo>
                  <a:pt x="238" y="411"/>
                </a:lnTo>
                <a:lnTo>
                  <a:pt x="229" y="411"/>
                </a:lnTo>
                <a:lnTo>
                  <a:pt x="220" y="402"/>
                </a:lnTo>
                <a:lnTo>
                  <a:pt x="203" y="411"/>
                </a:lnTo>
                <a:lnTo>
                  <a:pt x="203" y="402"/>
                </a:lnTo>
                <a:lnTo>
                  <a:pt x="196" y="395"/>
                </a:lnTo>
                <a:lnTo>
                  <a:pt x="186" y="402"/>
                </a:lnTo>
                <a:lnTo>
                  <a:pt x="177" y="385"/>
                </a:lnTo>
                <a:lnTo>
                  <a:pt x="170" y="385"/>
                </a:lnTo>
                <a:lnTo>
                  <a:pt x="160" y="369"/>
                </a:lnTo>
                <a:lnTo>
                  <a:pt x="153" y="369"/>
                </a:lnTo>
                <a:lnTo>
                  <a:pt x="144" y="385"/>
                </a:lnTo>
                <a:lnTo>
                  <a:pt x="134" y="385"/>
                </a:lnTo>
                <a:lnTo>
                  <a:pt x="127" y="369"/>
                </a:lnTo>
                <a:lnTo>
                  <a:pt x="118" y="369"/>
                </a:lnTo>
                <a:lnTo>
                  <a:pt x="118" y="395"/>
                </a:lnTo>
                <a:lnTo>
                  <a:pt x="101" y="395"/>
                </a:lnTo>
                <a:lnTo>
                  <a:pt x="92" y="385"/>
                </a:lnTo>
                <a:lnTo>
                  <a:pt x="75" y="385"/>
                </a:lnTo>
                <a:lnTo>
                  <a:pt x="35" y="402"/>
                </a:lnTo>
                <a:lnTo>
                  <a:pt x="23" y="428"/>
                </a:lnTo>
                <a:lnTo>
                  <a:pt x="18" y="456"/>
                </a:lnTo>
                <a:lnTo>
                  <a:pt x="9" y="456"/>
                </a:lnTo>
                <a:lnTo>
                  <a:pt x="9" y="468"/>
                </a:lnTo>
                <a:lnTo>
                  <a:pt x="0" y="478"/>
                </a:lnTo>
                <a:lnTo>
                  <a:pt x="0" y="494"/>
                </a:lnTo>
                <a:lnTo>
                  <a:pt x="26" y="513"/>
                </a:lnTo>
                <a:lnTo>
                  <a:pt x="37" y="532"/>
                </a:lnTo>
                <a:lnTo>
                  <a:pt x="59" y="561"/>
                </a:lnTo>
                <a:lnTo>
                  <a:pt x="49" y="582"/>
                </a:lnTo>
                <a:lnTo>
                  <a:pt x="54" y="620"/>
                </a:lnTo>
                <a:lnTo>
                  <a:pt x="63" y="655"/>
                </a:lnTo>
                <a:lnTo>
                  <a:pt x="94" y="681"/>
                </a:lnTo>
                <a:lnTo>
                  <a:pt x="118" y="724"/>
                </a:lnTo>
                <a:lnTo>
                  <a:pt x="106" y="740"/>
                </a:lnTo>
                <a:lnTo>
                  <a:pt x="111" y="752"/>
                </a:lnTo>
                <a:lnTo>
                  <a:pt x="108" y="766"/>
                </a:lnTo>
                <a:lnTo>
                  <a:pt x="111" y="783"/>
                </a:lnTo>
                <a:lnTo>
                  <a:pt x="115" y="811"/>
                </a:lnTo>
                <a:lnTo>
                  <a:pt x="125" y="835"/>
                </a:lnTo>
                <a:lnTo>
                  <a:pt x="130" y="835"/>
                </a:lnTo>
                <a:lnTo>
                  <a:pt x="144" y="873"/>
                </a:lnTo>
                <a:lnTo>
                  <a:pt x="156" y="873"/>
                </a:lnTo>
                <a:lnTo>
                  <a:pt x="165" y="875"/>
                </a:lnTo>
                <a:lnTo>
                  <a:pt x="165" y="894"/>
                </a:lnTo>
                <a:lnTo>
                  <a:pt x="151" y="897"/>
                </a:lnTo>
                <a:lnTo>
                  <a:pt x="144" y="904"/>
                </a:lnTo>
                <a:lnTo>
                  <a:pt x="156" y="939"/>
                </a:lnTo>
                <a:lnTo>
                  <a:pt x="167" y="946"/>
                </a:lnTo>
                <a:lnTo>
                  <a:pt x="186" y="958"/>
                </a:lnTo>
                <a:lnTo>
                  <a:pt x="220" y="968"/>
                </a:lnTo>
                <a:lnTo>
                  <a:pt x="229" y="989"/>
                </a:lnTo>
                <a:lnTo>
                  <a:pt x="215" y="998"/>
                </a:lnTo>
                <a:lnTo>
                  <a:pt x="208" y="1027"/>
                </a:lnTo>
                <a:lnTo>
                  <a:pt x="196" y="1048"/>
                </a:lnTo>
                <a:lnTo>
                  <a:pt x="184" y="1072"/>
                </a:lnTo>
                <a:lnTo>
                  <a:pt x="186" y="1084"/>
                </a:lnTo>
                <a:lnTo>
                  <a:pt x="170" y="1093"/>
                </a:lnTo>
                <a:lnTo>
                  <a:pt x="118" y="1181"/>
                </a:lnTo>
                <a:lnTo>
                  <a:pt x="118" y="1202"/>
                </a:lnTo>
                <a:lnTo>
                  <a:pt x="134" y="1202"/>
                </a:lnTo>
                <a:lnTo>
                  <a:pt x="153" y="1195"/>
                </a:lnTo>
                <a:lnTo>
                  <a:pt x="160" y="1195"/>
                </a:lnTo>
                <a:lnTo>
                  <a:pt x="160" y="1202"/>
                </a:lnTo>
                <a:lnTo>
                  <a:pt x="153" y="1221"/>
                </a:lnTo>
                <a:lnTo>
                  <a:pt x="153" y="1228"/>
                </a:lnTo>
                <a:lnTo>
                  <a:pt x="170" y="1228"/>
                </a:lnTo>
                <a:lnTo>
                  <a:pt x="177" y="1238"/>
                </a:lnTo>
                <a:lnTo>
                  <a:pt x="196" y="1247"/>
                </a:lnTo>
                <a:lnTo>
                  <a:pt x="203" y="1238"/>
                </a:lnTo>
                <a:lnTo>
                  <a:pt x="220" y="1238"/>
                </a:lnTo>
                <a:lnTo>
                  <a:pt x="229" y="1238"/>
                </a:lnTo>
                <a:lnTo>
                  <a:pt x="238" y="1247"/>
                </a:lnTo>
                <a:lnTo>
                  <a:pt x="246" y="1247"/>
                </a:lnTo>
                <a:lnTo>
                  <a:pt x="246" y="1264"/>
                </a:lnTo>
                <a:lnTo>
                  <a:pt x="238" y="1264"/>
                </a:lnTo>
                <a:lnTo>
                  <a:pt x="220" y="1264"/>
                </a:lnTo>
                <a:lnTo>
                  <a:pt x="203" y="1264"/>
                </a:lnTo>
                <a:lnTo>
                  <a:pt x="177" y="1264"/>
                </a:lnTo>
                <a:lnTo>
                  <a:pt x="177" y="1273"/>
                </a:lnTo>
                <a:lnTo>
                  <a:pt x="170" y="1273"/>
                </a:lnTo>
                <a:lnTo>
                  <a:pt x="170" y="1264"/>
                </a:lnTo>
                <a:lnTo>
                  <a:pt x="160" y="1273"/>
                </a:lnTo>
                <a:lnTo>
                  <a:pt x="160" y="1280"/>
                </a:lnTo>
                <a:lnTo>
                  <a:pt x="160" y="1290"/>
                </a:lnTo>
                <a:lnTo>
                  <a:pt x="160" y="1297"/>
                </a:lnTo>
                <a:lnTo>
                  <a:pt x="153" y="1297"/>
                </a:lnTo>
                <a:lnTo>
                  <a:pt x="144" y="1280"/>
                </a:lnTo>
                <a:lnTo>
                  <a:pt x="134" y="1290"/>
                </a:lnTo>
                <a:lnTo>
                  <a:pt x="134" y="1297"/>
                </a:lnTo>
                <a:lnTo>
                  <a:pt x="134" y="1306"/>
                </a:lnTo>
                <a:lnTo>
                  <a:pt x="134" y="1323"/>
                </a:lnTo>
                <a:lnTo>
                  <a:pt x="144" y="1332"/>
                </a:lnTo>
                <a:lnTo>
                  <a:pt x="144" y="1349"/>
                </a:lnTo>
                <a:lnTo>
                  <a:pt x="127" y="1365"/>
                </a:lnTo>
                <a:lnTo>
                  <a:pt x="127" y="1375"/>
                </a:lnTo>
                <a:lnTo>
                  <a:pt x="134" y="1382"/>
                </a:lnTo>
                <a:lnTo>
                  <a:pt x="127" y="1398"/>
                </a:lnTo>
                <a:lnTo>
                  <a:pt x="134" y="1417"/>
                </a:lnTo>
                <a:lnTo>
                  <a:pt x="134" y="1434"/>
                </a:lnTo>
                <a:lnTo>
                  <a:pt x="153" y="1441"/>
                </a:lnTo>
                <a:lnTo>
                  <a:pt x="160" y="1451"/>
                </a:lnTo>
                <a:lnTo>
                  <a:pt x="160" y="1460"/>
                </a:lnTo>
                <a:lnTo>
                  <a:pt x="153" y="1467"/>
                </a:lnTo>
                <a:lnTo>
                  <a:pt x="144" y="1460"/>
                </a:lnTo>
                <a:lnTo>
                  <a:pt x="134" y="1451"/>
                </a:lnTo>
                <a:lnTo>
                  <a:pt x="127" y="1460"/>
                </a:lnTo>
                <a:lnTo>
                  <a:pt x="127" y="1467"/>
                </a:lnTo>
                <a:lnTo>
                  <a:pt x="134" y="1477"/>
                </a:lnTo>
                <a:lnTo>
                  <a:pt x="144" y="1477"/>
                </a:lnTo>
                <a:lnTo>
                  <a:pt x="134" y="1493"/>
                </a:lnTo>
                <a:lnTo>
                  <a:pt x="127" y="149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6" name="Freeform 488">
            <a:extLst>
              <a:ext uri="{FF2B5EF4-FFF2-40B4-BE49-F238E27FC236}">
                <a16:creationId xmlns:a16="http://schemas.microsoft.com/office/drawing/2014/main" id="{6B87ADAA-6B92-4D11-AC42-20F7BE0A99CD}"/>
              </a:ext>
            </a:extLst>
          </p:cNvPr>
          <p:cNvSpPr>
            <a:spLocks/>
          </p:cNvSpPr>
          <p:nvPr/>
        </p:nvSpPr>
        <p:spPr bwMode="auto">
          <a:xfrm>
            <a:off x="6560216" y="2897696"/>
            <a:ext cx="219089" cy="166544"/>
          </a:xfrm>
          <a:custGeom>
            <a:avLst/>
            <a:gdLst>
              <a:gd name="T0" fmla="*/ 76 w 246"/>
              <a:gd name="T1" fmla="*/ 151 h 187"/>
              <a:gd name="T2" fmla="*/ 95 w 246"/>
              <a:gd name="T3" fmla="*/ 151 h 187"/>
              <a:gd name="T4" fmla="*/ 102 w 246"/>
              <a:gd name="T5" fmla="*/ 144 h 187"/>
              <a:gd name="T6" fmla="*/ 128 w 246"/>
              <a:gd name="T7" fmla="*/ 151 h 187"/>
              <a:gd name="T8" fmla="*/ 135 w 246"/>
              <a:gd name="T9" fmla="*/ 170 h 187"/>
              <a:gd name="T10" fmla="*/ 161 w 246"/>
              <a:gd name="T11" fmla="*/ 170 h 187"/>
              <a:gd name="T12" fmla="*/ 187 w 246"/>
              <a:gd name="T13" fmla="*/ 177 h 187"/>
              <a:gd name="T14" fmla="*/ 206 w 246"/>
              <a:gd name="T15" fmla="*/ 177 h 187"/>
              <a:gd name="T16" fmla="*/ 230 w 246"/>
              <a:gd name="T17" fmla="*/ 161 h 187"/>
              <a:gd name="T18" fmla="*/ 213 w 246"/>
              <a:gd name="T19" fmla="*/ 151 h 187"/>
              <a:gd name="T20" fmla="*/ 223 w 246"/>
              <a:gd name="T21" fmla="*/ 135 h 187"/>
              <a:gd name="T22" fmla="*/ 239 w 246"/>
              <a:gd name="T23" fmla="*/ 151 h 187"/>
              <a:gd name="T24" fmla="*/ 246 w 246"/>
              <a:gd name="T25" fmla="*/ 135 h 187"/>
              <a:gd name="T26" fmla="*/ 223 w 246"/>
              <a:gd name="T27" fmla="*/ 118 h 187"/>
              <a:gd name="T28" fmla="*/ 213 w 246"/>
              <a:gd name="T29" fmla="*/ 82 h 187"/>
              <a:gd name="T30" fmla="*/ 213 w 246"/>
              <a:gd name="T31" fmla="*/ 59 h 187"/>
              <a:gd name="T32" fmla="*/ 230 w 246"/>
              <a:gd name="T33" fmla="*/ 33 h 187"/>
              <a:gd name="T34" fmla="*/ 223 w 246"/>
              <a:gd name="T35" fmla="*/ 7 h 187"/>
              <a:gd name="T36" fmla="*/ 178 w 246"/>
              <a:gd name="T37" fmla="*/ 7 h 187"/>
              <a:gd name="T38" fmla="*/ 161 w 246"/>
              <a:gd name="T39" fmla="*/ 0 h 187"/>
              <a:gd name="T40" fmla="*/ 135 w 246"/>
              <a:gd name="T41" fmla="*/ 7 h 187"/>
              <a:gd name="T42" fmla="*/ 119 w 246"/>
              <a:gd name="T43" fmla="*/ 0 h 187"/>
              <a:gd name="T44" fmla="*/ 102 w 246"/>
              <a:gd name="T45" fmla="*/ 0 h 187"/>
              <a:gd name="T46" fmla="*/ 86 w 246"/>
              <a:gd name="T47" fmla="*/ 7 h 187"/>
              <a:gd name="T48" fmla="*/ 60 w 246"/>
              <a:gd name="T49" fmla="*/ 7 h 187"/>
              <a:gd name="T50" fmla="*/ 43 w 246"/>
              <a:gd name="T51" fmla="*/ 7 h 187"/>
              <a:gd name="T52" fmla="*/ 33 w 246"/>
              <a:gd name="T53" fmla="*/ 16 h 187"/>
              <a:gd name="T54" fmla="*/ 26 w 246"/>
              <a:gd name="T55" fmla="*/ 26 h 187"/>
              <a:gd name="T56" fmla="*/ 7 w 246"/>
              <a:gd name="T57" fmla="*/ 26 h 187"/>
              <a:gd name="T58" fmla="*/ 0 w 246"/>
              <a:gd name="T59" fmla="*/ 42 h 187"/>
              <a:gd name="T60" fmla="*/ 0 w 246"/>
              <a:gd name="T61" fmla="*/ 59 h 187"/>
              <a:gd name="T62" fmla="*/ 17 w 246"/>
              <a:gd name="T63" fmla="*/ 66 h 187"/>
              <a:gd name="T64" fmla="*/ 7 w 246"/>
              <a:gd name="T65" fmla="*/ 75 h 187"/>
              <a:gd name="T66" fmla="*/ 7 w 246"/>
              <a:gd name="T67" fmla="*/ 109 h 187"/>
              <a:gd name="T68" fmla="*/ 33 w 246"/>
              <a:gd name="T69" fmla="*/ 125 h 187"/>
              <a:gd name="T70" fmla="*/ 43 w 246"/>
              <a:gd name="T71" fmla="*/ 109 h 187"/>
              <a:gd name="T72" fmla="*/ 60 w 246"/>
              <a:gd name="T73" fmla="*/ 118 h 187"/>
              <a:gd name="T74" fmla="*/ 50 w 246"/>
              <a:gd name="T75" fmla="*/ 151 h 187"/>
              <a:gd name="T76" fmla="*/ 43 w 246"/>
              <a:gd name="T77" fmla="*/ 1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6" h="187">
                <a:moveTo>
                  <a:pt x="43" y="161"/>
                </a:moveTo>
                <a:lnTo>
                  <a:pt x="76" y="151"/>
                </a:lnTo>
                <a:lnTo>
                  <a:pt x="86" y="144"/>
                </a:lnTo>
                <a:lnTo>
                  <a:pt x="95" y="151"/>
                </a:lnTo>
                <a:lnTo>
                  <a:pt x="102" y="151"/>
                </a:lnTo>
                <a:lnTo>
                  <a:pt x="102" y="144"/>
                </a:lnTo>
                <a:lnTo>
                  <a:pt x="119" y="151"/>
                </a:lnTo>
                <a:lnTo>
                  <a:pt x="128" y="151"/>
                </a:lnTo>
                <a:lnTo>
                  <a:pt x="128" y="161"/>
                </a:lnTo>
                <a:lnTo>
                  <a:pt x="135" y="170"/>
                </a:lnTo>
                <a:lnTo>
                  <a:pt x="147" y="170"/>
                </a:lnTo>
                <a:lnTo>
                  <a:pt x="161" y="170"/>
                </a:lnTo>
                <a:lnTo>
                  <a:pt x="171" y="187"/>
                </a:lnTo>
                <a:lnTo>
                  <a:pt x="187" y="177"/>
                </a:lnTo>
                <a:lnTo>
                  <a:pt x="206" y="170"/>
                </a:lnTo>
                <a:lnTo>
                  <a:pt x="206" y="177"/>
                </a:lnTo>
                <a:lnTo>
                  <a:pt x="223" y="177"/>
                </a:lnTo>
                <a:lnTo>
                  <a:pt x="230" y="161"/>
                </a:lnTo>
                <a:lnTo>
                  <a:pt x="223" y="161"/>
                </a:lnTo>
                <a:lnTo>
                  <a:pt x="213" y="151"/>
                </a:lnTo>
                <a:lnTo>
                  <a:pt x="213" y="144"/>
                </a:lnTo>
                <a:lnTo>
                  <a:pt x="223" y="135"/>
                </a:lnTo>
                <a:lnTo>
                  <a:pt x="230" y="144"/>
                </a:lnTo>
                <a:lnTo>
                  <a:pt x="239" y="151"/>
                </a:lnTo>
                <a:lnTo>
                  <a:pt x="246" y="144"/>
                </a:lnTo>
                <a:lnTo>
                  <a:pt x="246" y="135"/>
                </a:lnTo>
                <a:lnTo>
                  <a:pt x="239" y="125"/>
                </a:lnTo>
                <a:lnTo>
                  <a:pt x="223" y="118"/>
                </a:lnTo>
                <a:lnTo>
                  <a:pt x="223" y="101"/>
                </a:lnTo>
                <a:lnTo>
                  <a:pt x="213" y="82"/>
                </a:lnTo>
                <a:lnTo>
                  <a:pt x="223" y="66"/>
                </a:lnTo>
                <a:lnTo>
                  <a:pt x="213" y="59"/>
                </a:lnTo>
                <a:lnTo>
                  <a:pt x="213" y="49"/>
                </a:lnTo>
                <a:lnTo>
                  <a:pt x="230" y="33"/>
                </a:lnTo>
                <a:lnTo>
                  <a:pt x="230" y="16"/>
                </a:lnTo>
                <a:lnTo>
                  <a:pt x="223" y="7"/>
                </a:lnTo>
                <a:lnTo>
                  <a:pt x="213" y="7"/>
                </a:lnTo>
                <a:lnTo>
                  <a:pt x="178" y="7"/>
                </a:lnTo>
                <a:lnTo>
                  <a:pt x="171" y="7"/>
                </a:lnTo>
                <a:lnTo>
                  <a:pt x="161" y="0"/>
                </a:lnTo>
                <a:lnTo>
                  <a:pt x="154" y="0"/>
                </a:lnTo>
                <a:lnTo>
                  <a:pt x="135" y="7"/>
                </a:lnTo>
                <a:lnTo>
                  <a:pt x="135" y="0"/>
                </a:lnTo>
                <a:lnTo>
                  <a:pt x="119" y="0"/>
                </a:lnTo>
                <a:lnTo>
                  <a:pt x="112" y="0"/>
                </a:lnTo>
                <a:lnTo>
                  <a:pt x="102" y="0"/>
                </a:lnTo>
                <a:lnTo>
                  <a:pt x="95" y="0"/>
                </a:lnTo>
                <a:lnTo>
                  <a:pt x="86" y="7"/>
                </a:lnTo>
                <a:lnTo>
                  <a:pt x="76" y="7"/>
                </a:lnTo>
                <a:lnTo>
                  <a:pt x="60" y="7"/>
                </a:lnTo>
                <a:lnTo>
                  <a:pt x="50" y="7"/>
                </a:lnTo>
                <a:lnTo>
                  <a:pt x="43" y="7"/>
                </a:lnTo>
                <a:lnTo>
                  <a:pt x="33" y="7"/>
                </a:lnTo>
                <a:lnTo>
                  <a:pt x="33" y="16"/>
                </a:lnTo>
                <a:lnTo>
                  <a:pt x="33" y="26"/>
                </a:lnTo>
                <a:lnTo>
                  <a:pt x="26" y="26"/>
                </a:lnTo>
                <a:lnTo>
                  <a:pt x="17" y="26"/>
                </a:lnTo>
                <a:lnTo>
                  <a:pt x="7" y="26"/>
                </a:lnTo>
                <a:lnTo>
                  <a:pt x="0" y="33"/>
                </a:lnTo>
                <a:lnTo>
                  <a:pt x="0" y="42"/>
                </a:lnTo>
                <a:lnTo>
                  <a:pt x="0" y="49"/>
                </a:lnTo>
                <a:lnTo>
                  <a:pt x="0" y="59"/>
                </a:lnTo>
                <a:lnTo>
                  <a:pt x="17" y="59"/>
                </a:lnTo>
                <a:lnTo>
                  <a:pt x="17" y="66"/>
                </a:lnTo>
                <a:lnTo>
                  <a:pt x="17" y="75"/>
                </a:lnTo>
                <a:lnTo>
                  <a:pt x="7" y="75"/>
                </a:lnTo>
                <a:lnTo>
                  <a:pt x="7" y="82"/>
                </a:lnTo>
                <a:lnTo>
                  <a:pt x="7" y="109"/>
                </a:lnTo>
                <a:lnTo>
                  <a:pt x="26" y="125"/>
                </a:lnTo>
                <a:lnTo>
                  <a:pt x="33" y="125"/>
                </a:lnTo>
                <a:lnTo>
                  <a:pt x="33" y="118"/>
                </a:lnTo>
                <a:lnTo>
                  <a:pt x="43" y="109"/>
                </a:lnTo>
                <a:lnTo>
                  <a:pt x="50" y="109"/>
                </a:lnTo>
                <a:lnTo>
                  <a:pt x="60" y="118"/>
                </a:lnTo>
                <a:lnTo>
                  <a:pt x="50" y="135"/>
                </a:lnTo>
                <a:lnTo>
                  <a:pt x="50" y="151"/>
                </a:lnTo>
                <a:lnTo>
                  <a:pt x="50" y="161"/>
                </a:lnTo>
                <a:lnTo>
                  <a:pt x="43" y="161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7" name="Freeform 489">
            <a:extLst>
              <a:ext uri="{FF2B5EF4-FFF2-40B4-BE49-F238E27FC236}">
                <a16:creationId xmlns:a16="http://schemas.microsoft.com/office/drawing/2014/main" id="{2FF4B2D3-7E32-42F9-9DA6-D9FA68FA2D08}"/>
              </a:ext>
            </a:extLst>
          </p:cNvPr>
          <p:cNvSpPr>
            <a:spLocks/>
          </p:cNvSpPr>
          <p:nvPr/>
        </p:nvSpPr>
        <p:spPr bwMode="auto">
          <a:xfrm>
            <a:off x="6444438" y="3025940"/>
            <a:ext cx="351789" cy="181684"/>
          </a:xfrm>
          <a:custGeom>
            <a:avLst/>
            <a:gdLst>
              <a:gd name="T0" fmla="*/ 171 w 395"/>
              <a:gd name="T1" fmla="*/ 33 h 204"/>
              <a:gd name="T2" fmla="*/ 171 w 395"/>
              <a:gd name="T3" fmla="*/ 59 h 204"/>
              <a:gd name="T4" fmla="*/ 171 w 395"/>
              <a:gd name="T5" fmla="*/ 85 h 204"/>
              <a:gd name="T6" fmla="*/ 154 w 395"/>
              <a:gd name="T7" fmla="*/ 102 h 204"/>
              <a:gd name="T8" fmla="*/ 128 w 395"/>
              <a:gd name="T9" fmla="*/ 85 h 204"/>
              <a:gd name="T10" fmla="*/ 121 w 395"/>
              <a:gd name="T11" fmla="*/ 59 h 204"/>
              <a:gd name="T12" fmla="*/ 95 w 395"/>
              <a:gd name="T13" fmla="*/ 43 h 204"/>
              <a:gd name="T14" fmla="*/ 85 w 395"/>
              <a:gd name="T15" fmla="*/ 26 h 204"/>
              <a:gd name="T16" fmla="*/ 52 w 395"/>
              <a:gd name="T17" fmla="*/ 33 h 204"/>
              <a:gd name="T18" fmla="*/ 36 w 395"/>
              <a:gd name="T19" fmla="*/ 43 h 204"/>
              <a:gd name="T20" fmla="*/ 26 w 395"/>
              <a:gd name="T21" fmla="*/ 78 h 204"/>
              <a:gd name="T22" fmla="*/ 10 w 395"/>
              <a:gd name="T23" fmla="*/ 109 h 204"/>
              <a:gd name="T24" fmla="*/ 26 w 395"/>
              <a:gd name="T25" fmla="*/ 154 h 204"/>
              <a:gd name="T26" fmla="*/ 52 w 395"/>
              <a:gd name="T27" fmla="*/ 144 h 204"/>
              <a:gd name="T28" fmla="*/ 69 w 395"/>
              <a:gd name="T29" fmla="*/ 144 h 204"/>
              <a:gd name="T30" fmla="*/ 102 w 395"/>
              <a:gd name="T31" fmla="*/ 144 h 204"/>
              <a:gd name="T32" fmla="*/ 147 w 395"/>
              <a:gd name="T33" fmla="*/ 135 h 204"/>
              <a:gd name="T34" fmla="*/ 190 w 395"/>
              <a:gd name="T35" fmla="*/ 135 h 204"/>
              <a:gd name="T36" fmla="*/ 213 w 395"/>
              <a:gd name="T37" fmla="*/ 154 h 204"/>
              <a:gd name="T38" fmla="*/ 249 w 395"/>
              <a:gd name="T39" fmla="*/ 161 h 204"/>
              <a:gd name="T40" fmla="*/ 284 w 395"/>
              <a:gd name="T41" fmla="*/ 196 h 204"/>
              <a:gd name="T42" fmla="*/ 317 w 395"/>
              <a:gd name="T43" fmla="*/ 204 h 204"/>
              <a:gd name="T44" fmla="*/ 334 w 395"/>
              <a:gd name="T45" fmla="*/ 204 h 204"/>
              <a:gd name="T46" fmla="*/ 350 w 395"/>
              <a:gd name="T47" fmla="*/ 204 h 204"/>
              <a:gd name="T48" fmla="*/ 376 w 395"/>
              <a:gd name="T49" fmla="*/ 187 h 204"/>
              <a:gd name="T50" fmla="*/ 360 w 395"/>
              <a:gd name="T51" fmla="*/ 170 h 204"/>
              <a:gd name="T52" fmla="*/ 393 w 395"/>
              <a:gd name="T53" fmla="*/ 154 h 204"/>
              <a:gd name="T54" fmla="*/ 386 w 395"/>
              <a:gd name="T55" fmla="*/ 135 h 204"/>
              <a:gd name="T56" fmla="*/ 376 w 395"/>
              <a:gd name="T57" fmla="*/ 102 h 204"/>
              <a:gd name="T58" fmla="*/ 369 w 395"/>
              <a:gd name="T59" fmla="*/ 95 h 204"/>
              <a:gd name="T60" fmla="*/ 353 w 395"/>
              <a:gd name="T61" fmla="*/ 78 h 204"/>
              <a:gd name="T62" fmla="*/ 369 w 395"/>
              <a:gd name="T63" fmla="*/ 59 h 204"/>
              <a:gd name="T64" fmla="*/ 360 w 395"/>
              <a:gd name="T65" fmla="*/ 43 h 204"/>
              <a:gd name="T66" fmla="*/ 353 w 395"/>
              <a:gd name="T67" fmla="*/ 43 h 204"/>
              <a:gd name="T68" fmla="*/ 343 w 395"/>
              <a:gd name="T69" fmla="*/ 33 h 204"/>
              <a:gd name="T70" fmla="*/ 334 w 395"/>
              <a:gd name="T71" fmla="*/ 33 h 204"/>
              <a:gd name="T72" fmla="*/ 317 w 395"/>
              <a:gd name="T73" fmla="*/ 33 h 204"/>
              <a:gd name="T74" fmla="*/ 291 w 395"/>
              <a:gd name="T75" fmla="*/ 26 h 204"/>
              <a:gd name="T76" fmla="*/ 265 w 395"/>
              <a:gd name="T77" fmla="*/ 26 h 204"/>
              <a:gd name="T78" fmla="*/ 256 w 395"/>
              <a:gd name="T79" fmla="*/ 7 h 204"/>
              <a:gd name="T80" fmla="*/ 232 w 395"/>
              <a:gd name="T81" fmla="*/ 0 h 204"/>
              <a:gd name="T82" fmla="*/ 223 w 395"/>
              <a:gd name="T83" fmla="*/ 7 h 204"/>
              <a:gd name="T84" fmla="*/ 206 w 395"/>
              <a:gd name="T85" fmla="*/ 7 h 204"/>
              <a:gd name="T86" fmla="*/ 171 w 395"/>
              <a:gd name="T87" fmla="*/ 2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5" h="204">
                <a:moveTo>
                  <a:pt x="171" y="26"/>
                </a:moveTo>
                <a:lnTo>
                  <a:pt x="171" y="33"/>
                </a:lnTo>
                <a:lnTo>
                  <a:pt x="171" y="43"/>
                </a:lnTo>
                <a:lnTo>
                  <a:pt x="171" y="59"/>
                </a:lnTo>
                <a:lnTo>
                  <a:pt x="171" y="69"/>
                </a:lnTo>
                <a:lnTo>
                  <a:pt x="171" y="85"/>
                </a:lnTo>
                <a:lnTo>
                  <a:pt x="163" y="95"/>
                </a:lnTo>
                <a:lnTo>
                  <a:pt x="154" y="102"/>
                </a:lnTo>
                <a:lnTo>
                  <a:pt x="147" y="102"/>
                </a:lnTo>
                <a:lnTo>
                  <a:pt x="128" y="85"/>
                </a:lnTo>
                <a:lnTo>
                  <a:pt x="121" y="78"/>
                </a:lnTo>
                <a:lnTo>
                  <a:pt x="121" y="59"/>
                </a:lnTo>
                <a:lnTo>
                  <a:pt x="102" y="43"/>
                </a:lnTo>
                <a:lnTo>
                  <a:pt x="95" y="43"/>
                </a:lnTo>
                <a:lnTo>
                  <a:pt x="85" y="33"/>
                </a:lnTo>
                <a:lnTo>
                  <a:pt x="85" y="26"/>
                </a:lnTo>
                <a:lnTo>
                  <a:pt x="69" y="26"/>
                </a:lnTo>
                <a:lnTo>
                  <a:pt x="52" y="33"/>
                </a:lnTo>
                <a:lnTo>
                  <a:pt x="43" y="43"/>
                </a:lnTo>
                <a:lnTo>
                  <a:pt x="36" y="43"/>
                </a:lnTo>
                <a:lnTo>
                  <a:pt x="26" y="59"/>
                </a:lnTo>
                <a:lnTo>
                  <a:pt x="26" y="78"/>
                </a:lnTo>
                <a:lnTo>
                  <a:pt x="19" y="95"/>
                </a:lnTo>
                <a:lnTo>
                  <a:pt x="10" y="109"/>
                </a:lnTo>
                <a:lnTo>
                  <a:pt x="0" y="161"/>
                </a:lnTo>
                <a:lnTo>
                  <a:pt x="26" y="154"/>
                </a:lnTo>
                <a:lnTo>
                  <a:pt x="43" y="154"/>
                </a:lnTo>
                <a:lnTo>
                  <a:pt x="52" y="144"/>
                </a:lnTo>
                <a:lnTo>
                  <a:pt x="59" y="144"/>
                </a:lnTo>
                <a:lnTo>
                  <a:pt x="69" y="144"/>
                </a:lnTo>
                <a:lnTo>
                  <a:pt x="95" y="144"/>
                </a:lnTo>
                <a:lnTo>
                  <a:pt x="102" y="144"/>
                </a:lnTo>
                <a:lnTo>
                  <a:pt x="121" y="135"/>
                </a:lnTo>
                <a:lnTo>
                  <a:pt x="147" y="135"/>
                </a:lnTo>
                <a:lnTo>
                  <a:pt x="171" y="144"/>
                </a:lnTo>
                <a:lnTo>
                  <a:pt x="190" y="135"/>
                </a:lnTo>
                <a:lnTo>
                  <a:pt x="197" y="144"/>
                </a:lnTo>
                <a:lnTo>
                  <a:pt x="213" y="154"/>
                </a:lnTo>
                <a:lnTo>
                  <a:pt x="242" y="161"/>
                </a:lnTo>
                <a:lnTo>
                  <a:pt x="249" y="161"/>
                </a:lnTo>
                <a:lnTo>
                  <a:pt x="256" y="178"/>
                </a:lnTo>
                <a:lnTo>
                  <a:pt x="284" y="196"/>
                </a:lnTo>
                <a:lnTo>
                  <a:pt x="291" y="204"/>
                </a:lnTo>
                <a:lnTo>
                  <a:pt x="317" y="204"/>
                </a:lnTo>
                <a:lnTo>
                  <a:pt x="324" y="204"/>
                </a:lnTo>
                <a:lnTo>
                  <a:pt x="334" y="204"/>
                </a:lnTo>
                <a:lnTo>
                  <a:pt x="343" y="196"/>
                </a:lnTo>
                <a:lnTo>
                  <a:pt x="350" y="204"/>
                </a:lnTo>
                <a:lnTo>
                  <a:pt x="369" y="196"/>
                </a:lnTo>
                <a:lnTo>
                  <a:pt x="376" y="187"/>
                </a:lnTo>
                <a:lnTo>
                  <a:pt x="369" y="178"/>
                </a:lnTo>
                <a:lnTo>
                  <a:pt x="360" y="170"/>
                </a:lnTo>
                <a:lnTo>
                  <a:pt x="376" y="161"/>
                </a:lnTo>
                <a:lnTo>
                  <a:pt x="393" y="154"/>
                </a:lnTo>
                <a:lnTo>
                  <a:pt x="395" y="154"/>
                </a:lnTo>
                <a:lnTo>
                  <a:pt x="386" y="135"/>
                </a:lnTo>
                <a:lnTo>
                  <a:pt x="386" y="118"/>
                </a:lnTo>
                <a:lnTo>
                  <a:pt x="376" y="102"/>
                </a:lnTo>
                <a:lnTo>
                  <a:pt x="376" y="95"/>
                </a:lnTo>
                <a:lnTo>
                  <a:pt x="369" y="95"/>
                </a:lnTo>
                <a:lnTo>
                  <a:pt x="360" y="95"/>
                </a:lnTo>
                <a:lnTo>
                  <a:pt x="353" y="78"/>
                </a:lnTo>
                <a:lnTo>
                  <a:pt x="369" y="78"/>
                </a:lnTo>
                <a:lnTo>
                  <a:pt x="369" y="59"/>
                </a:lnTo>
                <a:lnTo>
                  <a:pt x="369" y="43"/>
                </a:lnTo>
                <a:lnTo>
                  <a:pt x="360" y="43"/>
                </a:lnTo>
                <a:lnTo>
                  <a:pt x="353" y="50"/>
                </a:lnTo>
                <a:lnTo>
                  <a:pt x="353" y="43"/>
                </a:lnTo>
                <a:lnTo>
                  <a:pt x="343" y="43"/>
                </a:lnTo>
                <a:lnTo>
                  <a:pt x="343" y="33"/>
                </a:lnTo>
                <a:lnTo>
                  <a:pt x="350" y="33"/>
                </a:lnTo>
                <a:lnTo>
                  <a:pt x="334" y="33"/>
                </a:lnTo>
                <a:lnTo>
                  <a:pt x="334" y="26"/>
                </a:lnTo>
                <a:lnTo>
                  <a:pt x="317" y="33"/>
                </a:lnTo>
                <a:lnTo>
                  <a:pt x="298" y="43"/>
                </a:lnTo>
                <a:lnTo>
                  <a:pt x="291" y="26"/>
                </a:lnTo>
                <a:lnTo>
                  <a:pt x="275" y="26"/>
                </a:lnTo>
                <a:lnTo>
                  <a:pt x="265" y="26"/>
                </a:lnTo>
                <a:lnTo>
                  <a:pt x="256" y="17"/>
                </a:lnTo>
                <a:lnTo>
                  <a:pt x="256" y="7"/>
                </a:lnTo>
                <a:lnTo>
                  <a:pt x="249" y="7"/>
                </a:lnTo>
                <a:lnTo>
                  <a:pt x="232" y="0"/>
                </a:lnTo>
                <a:lnTo>
                  <a:pt x="232" y="7"/>
                </a:lnTo>
                <a:lnTo>
                  <a:pt x="223" y="7"/>
                </a:lnTo>
                <a:lnTo>
                  <a:pt x="213" y="0"/>
                </a:lnTo>
                <a:lnTo>
                  <a:pt x="206" y="7"/>
                </a:lnTo>
                <a:lnTo>
                  <a:pt x="171" y="17"/>
                </a:lnTo>
                <a:lnTo>
                  <a:pt x="171" y="26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8" name="Freeform 490">
            <a:extLst>
              <a:ext uri="{FF2B5EF4-FFF2-40B4-BE49-F238E27FC236}">
                <a16:creationId xmlns:a16="http://schemas.microsoft.com/office/drawing/2014/main" id="{D82D1134-5A03-463F-8302-90F5A0CFBDA8}"/>
              </a:ext>
            </a:extLst>
          </p:cNvPr>
          <p:cNvSpPr>
            <a:spLocks/>
          </p:cNvSpPr>
          <p:nvPr/>
        </p:nvSpPr>
        <p:spPr bwMode="auto">
          <a:xfrm>
            <a:off x="6444438" y="3146176"/>
            <a:ext cx="297462" cy="212855"/>
          </a:xfrm>
          <a:custGeom>
            <a:avLst/>
            <a:gdLst>
              <a:gd name="T0" fmla="*/ 298 w 334"/>
              <a:gd name="T1" fmla="*/ 104 h 239"/>
              <a:gd name="T2" fmla="*/ 317 w 334"/>
              <a:gd name="T3" fmla="*/ 130 h 239"/>
              <a:gd name="T4" fmla="*/ 291 w 334"/>
              <a:gd name="T5" fmla="*/ 137 h 239"/>
              <a:gd name="T6" fmla="*/ 256 w 334"/>
              <a:gd name="T7" fmla="*/ 156 h 239"/>
              <a:gd name="T8" fmla="*/ 256 w 334"/>
              <a:gd name="T9" fmla="*/ 189 h 239"/>
              <a:gd name="T10" fmla="*/ 242 w 334"/>
              <a:gd name="T11" fmla="*/ 206 h 239"/>
              <a:gd name="T12" fmla="*/ 232 w 334"/>
              <a:gd name="T13" fmla="*/ 206 h 239"/>
              <a:gd name="T14" fmla="*/ 206 w 334"/>
              <a:gd name="T15" fmla="*/ 215 h 239"/>
              <a:gd name="T16" fmla="*/ 197 w 334"/>
              <a:gd name="T17" fmla="*/ 215 h 239"/>
              <a:gd name="T18" fmla="*/ 180 w 334"/>
              <a:gd name="T19" fmla="*/ 239 h 239"/>
              <a:gd name="T20" fmla="*/ 163 w 334"/>
              <a:gd name="T21" fmla="*/ 232 h 239"/>
              <a:gd name="T22" fmla="*/ 128 w 334"/>
              <a:gd name="T23" fmla="*/ 215 h 239"/>
              <a:gd name="T24" fmla="*/ 102 w 334"/>
              <a:gd name="T25" fmla="*/ 196 h 239"/>
              <a:gd name="T26" fmla="*/ 95 w 334"/>
              <a:gd name="T27" fmla="*/ 189 h 239"/>
              <a:gd name="T28" fmla="*/ 102 w 334"/>
              <a:gd name="T29" fmla="*/ 170 h 239"/>
              <a:gd name="T30" fmla="*/ 95 w 334"/>
              <a:gd name="T31" fmla="*/ 156 h 239"/>
              <a:gd name="T32" fmla="*/ 85 w 334"/>
              <a:gd name="T33" fmla="*/ 137 h 239"/>
              <a:gd name="T34" fmla="*/ 78 w 334"/>
              <a:gd name="T35" fmla="*/ 147 h 239"/>
              <a:gd name="T36" fmla="*/ 52 w 334"/>
              <a:gd name="T37" fmla="*/ 147 h 239"/>
              <a:gd name="T38" fmla="*/ 36 w 334"/>
              <a:gd name="T39" fmla="*/ 137 h 239"/>
              <a:gd name="T40" fmla="*/ 26 w 334"/>
              <a:gd name="T41" fmla="*/ 121 h 239"/>
              <a:gd name="T42" fmla="*/ 10 w 334"/>
              <a:gd name="T43" fmla="*/ 95 h 239"/>
              <a:gd name="T44" fmla="*/ 0 w 334"/>
              <a:gd name="T45" fmla="*/ 61 h 239"/>
              <a:gd name="T46" fmla="*/ 0 w 334"/>
              <a:gd name="T47" fmla="*/ 26 h 239"/>
              <a:gd name="T48" fmla="*/ 29 w 334"/>
              <a:gd name="T49" fmla="*/ 19 h 239"/>
              <a:gd name="T50" fmla="*/ 55 w 334"/>
              <a:gd name="T51" fmla="*/ 9 h 239"/>
              <a:gd name="T52" fmla="*/ 71 w 334"/>
              <a:gd name="T53" fmla="*/ 9 h 239"/>
              <a:gd name="T54" fmla="*/ 104 w 334"/>
              <a:gd name="T55" fmla="*/ 9 h 239"/>
              <a:gd name="T56" fmla="*/ 147 w 334"/>
              <a:gd name="T57" fmla="*/ 0 h 239"/>
              <a:gd name="T58" fmla="*/ 190 w 334"/>
              <a:gd name="T59" fmla="*/ 0 h 239"/>
              <a:gd name="T60" fmla="*/ 216 w 334"/>
              <a:gd name="T61" fmla="*/ 19 h 239"/>
              <a:gd name="T62" fmla="*/ 249 w 334"/>
              <a:gd name="T63" fmla="*/ 26 h 239"/>
              <a:gd name="T64" fmla="*/ 284 w 334"/>
              <a:gd name="T65" fmla="*/ 61 h 239"/>
              <a:gd name="T66" fmla="*/ 317 w 334"/>
              <a:gd name="T67" fmla="*/ 6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4" h="239">
                <a:moveTo>
                  <a:pt x="317" y="69"/>
                </a:moveTo>
                <a:lnTo>
                  <a:pt x="298" y="104"/>
                </a:lnTo>
                <a:lnTo>
                  <a:pt x="334" y="111"/>
                </a:lnTo>
                <a:lnTo>
                  <a:pt x="317" y="130"/>
                </a:lnTo>
                <a:lnTo>
                  <a:pt x="291" y="130"/>
                </a:lnTo>
                <a:lnTo>
                  <a:pt x="291" y="137"/>
                </a:lnTo>
                <a:lnTo>
                  <a:pt x="256" y="147"/>
                </a:lnTo>
                <a:lnTo>
                  <a:pt x="256" y="156"/>
                </a:lnTo>
                <a:lnTo>
                  <a:pt x="256" y="180"/>
                </a:lnTo>
                <a:lnTo>
                  <a:pt x="256" y="189"/>
                </a:lnTo>
                <a:lnTo>
                  <a:pt x="249" y="206"/>
                </a:lnTo>
                <a:lnTo>
                  <a:pt x="242" y="206"/>
                </a:lnTo>
                <a:lnTo>
                  <a:pt x="242" y="215"/>
                </a:lnTo>
                <a:lnTo>
                  <a:pt x="232" y="206"/>
                </a:lnTo>
                <a:lnTo>
                  <a:pt x="213" y="215"/>
                </a:lnTo>
                <a:lnTo>
                  <a:pt x="206" y="215"/>
                </a:lnTo>
                <a:lnTo>
                  <a:pt x="190" y="215"/>
                </a:lnTo>
                <a:lnTo>
                  <a:pt x="197" y="215"/>
                </a:lnTo>
                <a:lnTo>
                  <a:pt x="190" y="232"/>
                </a:lnTo>
                <a:lnTo>
                  <a:pt x="180" y="239"/>
                </a:lnTo>
                <a:lnTo>
                  <a:pt x="163" y="239"/>
                </a:lnTo>
                <a:lnTo>
                  <a:pt x="163" y="232"/>
                </a:lnTo>
                <a:lnTo>
                  <a:pt x="147" y="232"/>
                </a:lnTo>
                <a:lnTo>
                  <a:pt x="128" y="215"/>
                </a:lnTo>
                <a:lnTo>
                  <a:pt x="102" y="206"/>
                </a:lnTo>
                <a:lnTo>
                  <a:pt x="102" y="196"/>
                </a:lnTo>
                <a:lnTo>
                  <a:pt x="95" y="196"/>
                </a:lnTo>
                <a:lnTo>
                  <a:pt x="95" y="189"/>
                </a:lnTo>
                <a:lnTo>
                  <a:pt x="102" y="180"/>
                </a:lnTo>
                <a:lnTo>
                  <a:pt x="102" y="170"/>
                </a:lnTo>
                <a:lnTo>
                  <a:pt x="102" y="163"/>
                </a:lnTo>
                <a:lnTo>
                  <a:pt x="95" y="156"/>
                </a:lnTo>
                <a:lnTo>
                  <a:pt x="95" y="147"/>
                </a:lnTo>
                <a:lnTo>
                  <a:pt x="85" y="137"/>
                </a:lnTo>
                <a:lnTo>
                  <a:pt x="78" y="137"/>
                </a:lnTo>
                <a:lnTo>
                  <a:pt x="78" y="147"/>
                </a:lnTo>
                <a:lnTo>
                  <a:pt x="69" y="147"/>
                </a:lnTo>
                <a:lnTo>
                  <a:pt x="52" y="147"/>
                </a:lnTo>
                <a:lnTo>
                  <a:pt x="43" y="137"/>
                </a:lnTo>
                <a:lnTo>
                  <a:pt x="36" y="137"/>
                </a:lnTo>
                <a:lnTo>
                  <a:pt x="26" y="130"/>
                </a:lnTo>
                <a:lnTo>
                  <a:pt x="26" y="121"/>
                </a:lnTo>
                <a:lnTo>
                  <a:pt x="10" y="121"/>
                </a:lnTo>
                <a:lnTo>
                  <a:pt x="10" y="95"/>
                </a:lnTo>
                <a:lnTo>
                  <a:pt x="0" y="69"/>
                </a:lnTo>
                <a:lnTo>
                  <a:pt x="0" y="61"/>
                </a:lnTo>
                <a:lnTo>
                  <a:pt x="0" y="52"/>
                </a:lnTo>
                <a:lnTo>
                  <a:pt x="0" y="26"/>
                </a:lnTo>
                <a:lnTo>
                  <a:pt x="3" y="26"/>
                </a:lnTo>
                <a:lnTo>
                  <a:pt x="29" y="19"/>
                </a:lnTo>
                <a:lnTo>
                  <a:pt x="43" y="19"/>
                </a:lnTo>
                <a:lnTo>
                  <a:pt x="55" y="9"/>
                </a:lnTo>
                <a:lnTo>
                  <a:pt x="62" y="9"/>
                </a:lnTo>
                <a:lnTo>
                  <a:pt x="71" y="9"/>
                </a:lnTo>
                <a:lnTo>
                  <a:pt x="95" y="9"/>
                </a:lnTo>
                <a:lnTo>
                  <a:pt x="104" y="9"/>
                </a:lnTo>
                <a:lnTo>
                  <a:pt x="121" y="0"/>
                </a:lnTo>
                <a:lnTo>
                  <a:pt x="147" y="0"/>
                </a:lnTo>
                <a:lnTo>
                  <a:pt x="173" y="9"/>
                </a:lnTo>
                <a:lnTo>
                  <a:pt x="190" y="0"/>
                </a:lnTo>
                <a:lnTo>
                  <a:pt x="199" y="9"/>
                </a:lnTo>
                <a:lnTo>
                  <a:pt x="216" y="19"/>
                </a:lnTo>
                <a:lnTo>
                  <a:pt x="242" y="26"/>
                </a:lnTo>
                <a:lnTo>
                  <a:pt x="249" y="26"/>
                </a:lnTo>
                <a:lnTo>
                  <a:pt x="258" y="43"/>
                </a:lnTo>
                <a:lnTo>
                  <a:pt x="284" y="61"/>
                </a:lnTo>
                <a:lnTo>
                  <a:pt x="291" y="69"/>
                </a:lnTo>
                <a:lnTo>
                  <a:pt x="317" y="69"/>
                </a:lnTo>
                <a:lnTo>
                  <a:pt x="317" y="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29" name="Freeform 491">
            <a:extLst>
              <a:ext uri="{FF2B5EF4-FFF2-40B4-BE49-F238E27FC236}">
                <a16:creationId xmlns:a16="http://schemas.microsoft.com/office/drawing/2014/main" id="{2DBD9385-9FBE-4D49-A140-22BA6F2EC959}"/>
              </a:ext>
            </a:extLst>
          </p:cNvPr>
          <p:cNvSpPr>
            <a:spLocks/>
          </p:cNvSpPr>
          <p:nvPr/>
        </p:nvSpPr>
        <p:spPr bwMode="auto">
          <a:xfrm>
            <a:off x="6566447" y="3163097"/>
            <a:ext cx="495177" cy="393647"/>
          </a:xfrm>
          <a:custGeom>
            <a:avLst/>
            <a:gdLst>
              <a:gd name="T0" fmla="*/ 17 w 556"/>
              <a:gd name="T1" fmla="*/ 409 h 442"/>
              <a:gd name="T2" fmla="*/ 10 w 556"/>
              <a:gd name="T3" fmla="*/ 393 h 442"/>
              <a:gd name="T4" fmla="*/ 17 w 556"/>
              <a:gd name="T5" fmla="*/ 364 h 442"/>
              <a:gd name="T6" fmla="*/ 43 w 556"/>
              <a:gd name="T7" fmla="*/ 331 h 442"/>
              <a:gd name="T8" fmla="*/ 43 w 556"/>
              <a:gd name="T9" fmla="*/ 298 h 442"/>
              <a:gd name="T10" fmla="*/ 17 w 556"/>
              <a:gd name="T11" fmla="*/ 272 h 442"/>
              <a:gd name="T12" fmla="*/ 10 w 556"/>
              <a:gd name="T13" fmla="*/ 213 h 442"/>
              <a:gd name="T14" fmla="*/ 26 w 556"/>
              <a:gd name="T15" fmla="*/ 220 h 442"/>
              <a:gd name="T16" fmla="*/ 62 w 556"/>
              <a:gd name="T17" fmla="*/ 196 h 442"/>
              <a:gd name="T18" fmla="*/ 79 w 556"/>
              <a:gd name="T19" fmla="*/ 196 h 442"/>
              <a:gd name="T20" fmla="*/ 105 w 556"/>
              <a:gd name="T21" fmla="*/ 187 h 442"/>
              <a:gd name="T22" fmla="*/ 121 w 556"/>
              <a:gd name="T23" fmla="*/ 161 h 442"/>
              <a:gd name="T24" fmla="*/ 154 w 556"/>
              <a:gd name="T25" fmla="*/ 118 h 442"/>
              <a:gd name="T26" fmla="*/ 199 w 556"/>
              <a:gd name="T27" fmla="*/ 92 h 442"/>
              <a:gd name="T28" fmla="*/ 190 w 556"/>
              <a:gd name="T29" fmla="*/ 50 h 442"/>
              <a:gd name="T30" fmla="*/ 216 w 556"/>
              <a:gd name="T31" fmla="*/ 50 h 442"/>
              <a:gd name="T32" fmla="*/ 232 w 556"/>
              <a:gd name="T33" fmla="*/ 24 h 442"/>
              <a:gd name="T34" fmla="*/ 258 w 556"/>
              <a:gd name="T35" fmla="*/ 0 h 442"/>
              <a:gd name="T36" fmla="*/ 275 w 556"/>
              <a:gd name="T37" fmla="*/ 7 h 442"/>
              <a:gd name="T38" fmla="*/ 327 w 556"/>
              <a:gd name="T39" fmla="*/ 7 h 442"/>
              <a:gd name="T40" fmla="*/ 343 w 556"/>
              <a:gd name="T41" fmla="*/ 24 h 442"/>
              <a:gd name="T42" fmla="*/ 370 w 556"/>
              <a:gd name="T43" fmla="*/ 7 h 442"/>
              <a:gd name="T44" fmla="*/ 412 w 556"/>
              <a:gd name="T45" fmla="*/ 33 h 442"/>
              <a:gd name="T46" fmla="*/ 403 w 556"/>
              <a:gd name="T47" fmla="*/ 59 h 442"/>
              <a:gd name="T48" fmla="*/ 412 w 556"/>
              <a:gd name="T49" fmla="*/ 118 h 442"/>
              <a:gd name="T50" fmla="*/ 436 w 556"/>
              <a:gd name="T51" fmla="*/ 137 h 442"/>
              <a:gd name="T52" fmla="*/ 488 w 556"/>
              <a:gd name="T53" fmla="*/ 151 h 442"/>
              <a:gd name="T54" fmla="*/ 504 w 556"/>
              <a:gd name="T55" fmla="*/ 177 h 442"/>
              <a:gd name="T56" fmla="*/ 530 w 556"/>
              <a:gd name="T57" fmla="*/ 196 h 442"/>
              <a:gd name="T58" fmla="*/ 547 w 556"/>
              <a:gd name="T59" fmla="*/ 220 h 442"/>
              <a:gd name="T60" fmla="*/ 514 w 556"/>
              <a:gd name="T61" fmla="*/ 246 h 442"/>
              <a:gd name="T62" fmla="*/ 481 w 556"/>
              <a:gd name="T63" fmla="*/ 246 h 442"/>
              <a:gd name="T64" fmla="*/ 481 w 556"/>
              <a:gd name="T65" fmla="*/ 282 h 442"/>
              <a:gd name="T66" fmla="*/ 497 w 556"/>
              <a:gd name="T67" fmla="*/ 324 h 442"/>
              <a:gd name="T68" fmla="*/ 521 w 556"/>
              <a:gd name="T69" fmla="*/ 331 h 442"/>
              <a:gd name="T70" fmla="*/ 495 w 556"/>
              <a:gd name="T71" fmla="*/ 348 h 442"/>
              <a:gd name="T72" fmla="*/ 462 w 556"/>
              <a:gd name="T73" fmla="*/ 348 h 442"/>
              <a:gd name="T74" fmla="*/ 445 w 556"/>
              <a:gd name="T75" fmla="*/ 374 h 442"/>
              <a:gd name="T76" fmla="*/ 445 w 556"/>
              <a:gd name="T77" fmla="*/ 416 h 442"/>
              <a:gd name="T78" fmla="*/ 419 w 556"/>
              <a:gd name="T79" fmla="*/ 416 h 442"/>
              <a:gd name="T80" fmla="*/ 377 w 556"/>
              <a:gd name="T81" fmla="*/ 416 h 442"/>
              <a:gd name="T82" fmla="*/ 358 w 556"/>
              <a:gd name="T83" fmla="*/ 435 h 442"/>
              <a:gd name="T84" fmla="*/ 334 w 556"/>
              <a:gd name="T85" fmla="*/ 416 h 442"/>
              <a:gd name="T86" fmla="*/ 308 w 556"/>
              <a:gd name="T87" fmla="*/ 416 h 442"/>
              <a:gd name="T88" fmla="*/ 256 w 556"/>
              <a:gd name="T89" fmla="*/ 426 h 442"/>
              <a:gd name="T90" fmla="*/ 206 w 556"/>
              <a:gd name="T91" fmla="*/ 409 h 442"/>
              <a:gd name="T92" fmla="*/ 138 w 556"/>
              <a:gd name="T93" fmla="*/ 393 h 442"/>
              <a:gd name="T94" fmla="*/ 76 w 556"/>
              <a:gd name="T95" fmla="*/ 400 h 442"/>
              <a:gd name="T96" fmla="*/ 53 w 556"/>
              <a:gd name="T97" fmla="*/ 426 h 442"/>
              <a:gd name="T98" fmla="*/ 26 w 556"/>
              <a:gd name="T99" fmla="*/ 42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56" h="442">
                <a:moveTo>
                  <a:pt x="17" y="435"/>
                </a:moveTo>
                <a:lnTo>
                  <a:pt x="17" y="416"/>
                </a:lnTo>
                <a:lnTo>
                  <a:pt x="17" y="409"/>
                </a:lnTo>
                <a:lnTo>
                  <a:pt x="17" y="400"/>
                </a:lnTo>
                <a:lnTo>
                  <a:pt x="26" y="393"/>
                </a:lnTo>
                <a:lnTo>
                  <a:pt x="10" y="393"/>
                </a:lnTo>
                <a:lnTo>
                  <a:pt x="0" y="383"/>
                </a:lnTo>
                <a:lnTo>
                  <a:pt x="10" y="374"/>
                </a:lnTo>
                <a:lnTo>
                  <a:pt x="17" y="364"/>
                </a:lnTo>
                <a:lnTo>
                  <a:pt x="26" y="357"/>
                </a:lnTo>
                <a:lnTo>
                  <a:pt x="43" y="348"/>
                </a:lnTo>
                <a:lnTo>
                  <a:pt x="43" y="331"/>
                </a:lnTo>
                <a:lnTo>
                  <a:pt x="34" y="315"/>
                </a:lnTo>
                <a:lnTo>
                  <a:pt x="43" y="308"/>
                </a:lnTo>
                <a:lnTo>
                  <a:pt x="43" y="298"/>
                </a:lnTo>
                <a:lnTo>
                  <a:pt x="34" y="289"/>
                </a:lnTo>
                <a:lnTo>
                  <a:pt x="26" y="282"/>
                </a:lnTo>
                <a:lnTo>
                  <a:pt x="17" y="272"/>
                </a:lnTo>
                <a:lnTo>
                  <a:pt x="17" y="255"/>
                </a:lnTo>
                <a:lnTo>
                  <a:pt x="10" y="239"/>
                </a:lnTo>
                <a:lnTo>
                  <a:pt x="10" y="213"/>
                </a:lnTo>
                <a:lnTo>
                  <a:pt x="10" y="213"/>
                </a:lnTo>
                <a:lnTo>
                  <a:pt x="26" y="213"/>
                </a:lnTo>
                <a:lnTo>
                  <a:pt x="26" y="220"/>
                </a:lnTo>
                <a:lnTo>
                  <a:pt x="43" y="220"/>
                </a:lnTo>
                <a:lnTo>
                  <a:pt x="53" y="213"/>
                </a:lnTo>
                <a:lnTo>
                  <a:pt x="62" y="196"/>
                </a:lnTo>
                <a:lnTo>
                  <a:pt x="53" y="196"/>
                </a:lnTo>
                <a:lnTo>
                  <a:pt x="69" y="196"/>
                </a:lnTo>
                <a:lnTo>
                  <a:pt x="79" y="196"/>
                </a:lnTo>
                <a:lnTo>
                  <a:pt x="95" y="187"/>
                </a:lnTo>
                <a:lnTo>
                  <a:pt x="105" y="196"/>
                </a:lnTo>
                <a:lnTo>
                  <a:pt x="105" y="187"/>
                </a:lnTo>
                <a:lnTo>
                  <a:pt x="112" y="187"/>
                </a:lnTo>
                <a:lnTo>
                  <a:pt x="121" y="170"/>
                </a:lnTo>
                <a:lnTo>
                  <a:pt x="121" y="161"/>
                </a:lnTo>
                <a:lnTo>
                  <a:pt x="121" y="137"/>
                </a:lnTo>
                <a:lnTo>
                  <a:pt x="121" y="128"/>
                </a:lnTo>
                <a:lnTo>
                  <a:pt x="154" y="118"/>
                </a:lnTo>
                <a:lnTo>
                  <a:pt x="154" y="111"/>
                </a:lnTo>
                <a:lnTo>
                  <a:pt x="180" y="111"/>
                </a:lnTo>
                <a:lnTo>
                  <a:pt x="199" y="92"/>
                </a:lnTo>
                <a:lnTo>
                  <a:pt x="164" y="85"/>
                </a:lnTo>
                <a:lnTo>
                  <a:pt x="180" y="50"/>
                </a:lnTo>
                <a:lnTo>
                  <a:pt x="190" y="50"/>
                </a:lnTo>
                <a:lnTo>
                  <a:pt x="199" y="50"/>
                </a:lnTo>
                <a:lnTo>
                  <a:pt x="206" y="42"/>
                </a:lnTo>
                <a:lnTo>
                  <a:pt x="216" y="50"/>
                </a:lnTo>
                <a:lnTo>
                  <a:pt x="232" y="42"/>
                </a:lnTo>
                <a:lnTo>
                  <a:pt x="239" y="33"/>
                </a:lnTo>
                <a:lnTo>
                  <a:pt x="232" y="24"/>
                </a:lnTo>
                <a:lnTo>
                  <a:pt x="223" y="16"/>
                </a:lnTo>
                <a:lnTo>
                  <a:pt x="239" y="7"/>
                </a:lnTo>
                <a:lnTo>
                  <a:pt x="258" y="0"/>
                </a:lnTo>
                <a:lnTo>
                  <a:pt x="265" y="0"/>
                </a:lnTo>
                <a:lnTo>
                  <a:pt x="275" y="0"/>
                </a:lnTo>
                <a:lnTo>
                  <a:pt x="275" y="7"/>
                </a:lnTo>
                <a:lnTo>
                  <a:pt x="291" y="7"/>
                </a:lnTo>
                <a:lnTo>
                  <a:pt x="310" y="7"/>
                </a:lnTo>
                <a:lnTo>
                  <a:pt x="327" y="7"/>
                </a:lnTo>
                <a:lnTo>
                  <a:pt x="334" y="16"/>
                </a:lnTo>
                <a:lnTo>
                  <a:pt x="334" y="24"/>
                </a:lnTo>
                <a:lnTo>
                  <a:pt x="343" y="24"/>
                </a:lnTo>
                <a:lnTo>
                  <a:pt x="360" y="16"/>
                </a:lnTo>
                <a:lnTo>
                  <a:pt x="360" y="7"/>
                </a:lnTo>
                <a:lnTo>
                  <a:pt x="370" y="7"/>
                </a:lnTo>
                <a:lnTo>
                  <a:pt x="386" y="16"/>
                </a:lnTo>
                <a:lnTo>
                  <a:pt x="396" y="33"/>
                </a:lnTo>
                <a:lnTo>
                  <a:pt x="412" y="33"/>
                </a:lnTo>
                <a:lnTo>
                  <a:pt x="412" y="42"/>
                </a:lnTo>
                <a:lnTo>
                  <a:pt x="403" y="50"/>
                </a:lnTo>
                <a:lnTo>
                  <a:pt x="403" y="59"/>
                </a:lnTo>
                <a:lnTo>
                  <a:pt x="419" y="85"/>
                </a:lnTo>
                <a:lnTo>
                  <a:pt x="429" y="111"/>
                </a:lnTo>
                <a:lnTo>
                  <a:pt x="412" y="118"/>
                </a:lnTo>
                <a:lnTo>
                  <a:pt x="436" y="118"/>
                </a:lnTo>
                <a:lnTo>
                  <a:pt x="436" y="128"/>
                </a:lnTo>
                <a:lnTo>
                  <a:pt x="436" y="137"/>
                </a:lnTo>
                <a:lnTo>
                  <a:pt x="462" y="144"/>
                </a:lnTo>
                <a:lnTo>
                  <a:pt x="471" y="144"/>
                </a:lnTo>
                <a:lnTo>
                  <a:pt x="488" y="151"/>
                </a:lnTo>
                <a:lnTo>
                  <a:pt x="488" y="170"/>
                </a:lnTo>
                <a:lnTo>
                  <a:pt x="488" y="177"/>
                </a:lnTo>
                <a:lnTo>
                  <a:pt x="504" y="177"/>
                </a:lnTo>
                <a:lnTo>
                  <a:pt x="514" y="177"/>
                </a:lnTo>
                <a:lnTo>
                  <a:pt x="530" y="177"/>
                </a:lnTo>
                <a:lnTo>
                  <a:pt x="530" y="196"/>
                </a:lnTo>
                <a:lnTo>
                  <a:pt x="547" y="196"/>
                </a:lnTo>
                <a:lnTo>
                  <a:pt x="556" y="213"/>
                </a:lnTo>
                <a:lnTo>
                  <a:pt x="547" y="220"/>
                </a:lnTo>
                <a:lnTo>
                  <a:pt x="540" y="229"/>
                </a:lnTo>
                <a:lnTo>
                  <a:pt x="530" y="239"/>
                </a:lnTo>
                <a:lnTo>
                  <a:pt x="514" y="246"/>
                </a:lnTo>
                <a:lnTo>
                  <a:pt x="504" y="255"/>
                </a:lnTo>
                <a:lnTo>
                  <a:pt x="488" y="246"/>
                </a:lnTo>
                <a:lnTo>
                  <a:pt x="481" y="246"/>
                </a:lnTo>
                <a:lnTo>
                  <a:pt x="481" y="255"/>
                </a:lnTo>
                <a:lnTo>
                  <a:pt x="481" y="272"/>
                </a:lnTo>
                <a:lnTo>
                  <a:pt x="481" y="282"/>
                </a:lnTo>
                <a:lnTo>
                  <a:pt x="488" y="298"/>
                </a:lnTo>
                <a:lnTo>
                  <a:pt x="497" y="315"/>
                </a:lnTo>
                <a:lnTo>
                  <a:pt x="497" y="324"/>
                </a:lnTo>
                <a:lnTo>
                  <a:pt x="504" y="331"/>
                </a:lnTo>
                <a:lnTo>
                  <a:pt x="523" y="338"/>
                </a:lnTo>
                <a:lnTo>
                  <a:pt x="521" y="331"/>
                </a:lnTo>
                <a:lnTo>
                  <a:pt x="521" y="348"/>
                </a:lnTo>
                <a:lnTo>
                  <a:pt x="504" y="348"/>
                </a:lnTo>
                <a:lnTo>
                  <a:pt x="495" y="348"/>
                </a:lnTo>
                <a:lnTo>
                  <a:pt x="488" y="348"/>
                </a:lnTo>
                <a:lnTo>
                  <a:pt x="478" y="348"/>
                </a:lnTo>
                <a:lnTo>
                  <a:pt x="462" y="348"/>
                </a:lnTo>
                <a:lnTo>
                  <a:pt x="455" y="348"/>
                </a:lnTo>
                <a:lnTo>
                  <a:pt x="445" y="357"/>
                </a:lnTo>
                <a:lnTo>
                  <a:pt x="445" y="374"/>
                </a:lnTo>
                <a:lnTo>
                  <a:pt x="436" y="393"/>
                </a:lnTo>
                <a:lnTo>
                  <a:pt x="445" y="409"/>
                </a:lnTo>
                <a:lnTo>
                  <a:pt x="445" y="416"/>
                </a:lnTo>
                <a:lnTo>
                  <a:pt x="445" y="435"/>
                </a:lnTo>
                <a:lnTo>
                  <a:pt x="436" y="435"/>
                </a:lnTo>
                <a:lnTo>
                  <a:pt x="419" y="416"/>
                </a:lnTo>
                <a:lnTo>
                  <a:pt x="410" y="416"/>
                </a:lnTo>
                <a:lnTo>
                  <a:pt x="403" y="426"/>
                </a:lnTo>
                <a:lnTo>
                  <a:pt x="377" y="416"/>
                </a:lnTo>
                <a:lnTo>
                  <a:pt x="367" y="416"/>
                </a:lnTo>
                <a:lnTo>
                  <a:pt x="358" y="426"/>
                </a:lnTo>
                <a:lnTo>
                  <a:pt x="358" y="435"/>
                </a:lnTo>
                <a:lnTo>
                  <a:pt x="351" y="442"/>
                </a:lnTo>
                <a:lnTo>
                  <a:pt x="341" y="426"/>
                </a:lnTo>
                <a:lnTo>
                  <a:pt x="334" y="416"/>
                </a:lnTo>
                <a:lnTo>
                  <a:pt x="325" y="435"/>
                </a:lnTo>
                <a:lnTo>
                  <a:pt x="317" y="426"/>
                </a:lnTo>
                <a:lnTo>
                  <a:pt x="308" y="416"/>
                </a:lnTo>
                <a:lnTo>
                  <a:pt x="291" y="416"/>
                </a:lnTo>
                <a:lnTo>
                  <a:pt x="282" y="426"/>
                </a:lnTo>
                <a:lnTo>
                  <a:pt x="256" y="426"/>
                </a:lnTo>
                <a:lnTo>
                  <a:pt x="249" y="416"/>
                </a:lnTo>
                <a:lnTo>
                  <a:pt x="239" y="416"/>
                </a:lnTo>
                <a:lnTo>
                  <a:pt x="206" y="409"/>
                </a:lnTo>
                <a:lnTo>
                  <a:pt x="187" y="400"/>
                </a:lnTo>
                <a:lnTo>
                  <a:pt x="161" y="393"/>
                </a:lnTo>
                <a:lnTo>
                  <a:pt x="138" y="393"/>
                </a:lnTo>
                <a:lnTo>
                  <a:pt x="112" y="400"/>
                </a:lnTo>
                <a:lnTo>
                  <a:pt x="95" y="400"/>
                </a:lnTo>
                <a:lnTo>
                  <a:pt x="76" y="400"/>
                </a:lnTo>
                <a:lnTo>
                  <a:pt x="60" y="409"/>
                </a:lnTo>
                <a:lnTo>
                  <a:pt x="60" y="416"/>
                </a:lnTo>
                <a:lnTo>
                  <a:pt x="53" y="426"/>
                </a:lnTo>
                <a:lnTo>
                  <a:pt x="43" y="435"/>
                </a:lnTo>
                <a:lnTo>
                  <a:pt x="34" y="426"/>
                </a:lnTo>
                <a:lnTo>
                  <a:pt x="26" y="426"/>
                </a:lnTo>
                <a:lnTo>
                  <a:pt x="17" y="442"/>
                </a:lnTo>
                <a:lnTo>
                  <a:pt x="17" y="43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0" name="Freeform 492">
            <a:extLst>
              <a:ext uri="{FF2B5EF4-FFF2-40B4-BE49-F238E27FC236}">
                <a16:creationId xmlns:a16="http://schemas.microsoft.com/office/drawing/2014/main" id="{B44BCD1B-0C34-4D0D-9E11-DCBB93E6B6E7}"/>
              </a:ext>
            </a:extLst>
          </p:cNvPr>
          <p:cNvSpPr>
            <a:spLocks/>
          </p:cNvSpPr>
          <p:nvPr/>
        </p:nvSpPr>
        <p:spPr bwMode="auto">
          <a:xfrm>
            <a:off x="6496980" y="3443635"/>
            <a:ext cx="1022415" cy="516551"/>
          </a:xfrm>
          <a:custGeom>
            <a:avLst/>
            <a:gdLst>
              <a:gd name="T0" fmla="*/ 582 w 1148"/>
              <a:gd name="T1" fmla="*/ 580 h 580"/>
              <a:gd name="T2" fmla="*/ 625 w 1148"/>
              <a:gd name="T3" fmla="*/ 537 h 580"/>
              <a:gd name="T4" fmla="*/ 660 w 1148"/>
              <a:gd name="T5" fmla="*/ 511 h 580"/>
              <a:gd name="T6" fmla="*/ 675 w 1148"/>
              <a:gd name="T7" fmla="*/ 520 h 580"/>
              <a:gd name="T8" fmla="*/ 668 w 1148"/>
              <a:gd name="T9" fmla="*/ 563 h 580"/>
              <a:gd name="T10" fmla="*/ 753 w 1148"/>
              <a:gd name="T11" fmla="*/ 554 h 580"/>
              <a:gd name="T12" fmla="*/ 788 w 1148"/>
              <a:gd name="T13" fmla="*/ 537 h 580"/>
              <a:gd name="T14" fmla="*/ 847 w 1148"/>
              <a:gd name="T15" fmla="*/ 537 h 580"/>
              <a:gd name="T16" fmla="*/ 871 w 1148"/>
              <a:gd name="T17" fmla="*/ 511 h 580"/>
              <a:gd name="T18" fmla="*/ 942 w 1148"/>
              <a:gd name="T19" fmla="*/ 485 h 580"/>
              <a:gd name="T20" fmla="*/ 992 w 1148"/>
              <a:gd name="T21" fmla="*/ 468 h 580"/>
              <a:gd name="T22" fmla="*/ 1027 w 1148"/>
              <a:gd name="T23" fmla="*/ 426 h 580"/>
              <a:gd name="T24" fmla="*/ 1053 w 1148"/>
              <a:gd name="T25" fmla="*/ 409 h 580"/>
              <a:gd name="T26" fmla="*/ 1119 w 1148"/>
              <a:gd name="T27" fmla="*/ 324 h 580"/>
              <a:gd name="T28" fmla="*/ 1119 w 1148"/>
              <a:gd name="T29" fmla="*/ 246 h 580"/>
              <a:gd name="T30" fmla="*/ 1119 w 1148"/>
              <a:gd name="T31" fmla="*/ 213 h 580"/>
              <a:gd name="T32" fmla="*/ 1148 w 1148"/>
              <a:gd name="T33" fmla="*/ 154 h 580"/>
              <a:gd name="T34" fmla="*/ 1079 w 1148"/>
              <a:gd name="T35" fmla="*/ 154 h 580"/>
              <a:gd name="T36" fmla="*/ 1044 w 1148"/>
              <a:gd name="T37" fmla="*/ 144 h 580"/>
              <a:gd name="T38" fmla="*/ 1001 w 1148"/>
              <a:gd name="T39" fmla="*/ 144 h 580"/>
              <a:gd name="T40" fmla="*/ 942 w 1148"/>
              <a:gd name="T41" fmla="*/ 127 h 580"/>
              <a:gd name="T42" fmla="*/ 890 w 1148"/>
              <a:gd name="T43" fmla="*/ 144 h 580"/>
              <a:gd name="T44" fmla="*/ 840 w 1148"/>
              <a:gd name="T45" fmla="*/ 137 h 580"/>
              <a:gd name="T46" fmla="*/ 805 w 1148"/>
              <a:gd name="T47" fmla="*/ 94 h 580"/>
              <a:gd name="T48" fmla="*/ 753 w 1148"/>
              <a:gd name="T49" fmla="*/ 78 h 580"/>
              <a:gd name="T50" fmla="*/ 729 w 1148"/>
              <a:gd name="T51" fmla="*/ 23 h 580"/>
              <a:gd name="T52" fmla="*/ 670 w 1148"/>
              <a:gd name="T53" fmla="*/ 0 h 580"/>
              <a:gd name="T54" fmla="*/ 618 w 1148"/>
              <a:gd name="T55" fmla="*/ 9 h 580"/>
              <a:gd name="T56" fmla="*/ 582 w 1148"/>
              <a:gd name="T57" fmla="*/ 33 h 580"/>
              <a:gd name="T58" fmla="*/ 533 w 1148"/>
              <a:gd name="T59" fmla="*/ 28 h 580"/>
              <a:gd name="T60" fmla="*/ 518 w 1148"/>
              <a:gd name="T61" fmla="*/ 101 h 580"/>
              <a:gd name="T62" fmla="*/ 481 w 1148"/>
              <a:gd name="T63" fmla="*/ 111 h 580"/>
              <a:gd name="T64" fmla="*/ 431 w 1148"/>
              <a:gd name="T65" fmla="*/ 127 h 580"/>
              <a:gd name="T66" fmla="*/ 388 w 1148"/>
              <a:gd name="T67" fmla="*/ 101 h 580"/>
              <a:gd name="T68" fmla="*/ 317 w 1148"/>
              <a:gd name="T69" fmla="*/ 101 h 580"/>
              <a:gd name="T70" fmla="*/ 190 w 1148"/>
              <a:gd name="T71" fmla="*/ 85 h 580"/>
              <a:gd name="T72" fmla="*/ 128 w 1148"/>
              <a:gd name="T73" fmla="*/ 111 h 580"/>
              <a:gd name="T74" fmla="*/ 100 w 1148"/>
              <a:gd name="T75" fmla="*/ 130 h 580"/>
              <a:gd name="T76" fmla="*/ 121 w 1148"/>
              <a:gd name="T77" fmla="*/ 180 h 580"/>
              <a:gd name="T78" fmla="*/ 121 w 1148"/>
              <a:gd name="T79" fmla="*/ 229 h 580"/>
              <a:gd name="T80" fmla="*/ 55 w 1148"/>
              <a:gd name="T81" fmla="*/ 281 h 580"/>
              <a:gd name="T82" fmla="*/ 36 w 1148"/>
              <a:gd name="T83" fmla="*/ 350 h 580"/>
              <a:gd name="T84" fmla="*/ 19 w 1148"/>
              <a:gd name="T85" fmla="*/ 435 h 580"/>
              <a:gd name="T86" fmla="*/ 121 w 1148"/>
              <a:gd name="T87" fmla="*/ 459 h 580"/>
              <a:gd name="T88" fmla="*/ 197 w 1148"/>
              <a:gd name="T89" fmla="*/ 452 h 580"/>
              <a:gd name="T90" fmla="*/ 265 w 1148"/>
              <a:gd name="T91" fmla="*/ 416 h 580"/>
              <a:gd name="T92" fmla="*/ 310 w 1148"/>
              <a:gd name="T93" fmla="*/ 416 h 580"/>
              <a:gd name="T94" fmla="*/ 377 w 1148"/>
              <a:gd name="T95" fmla="*/ 400 h 580"/>
              <a:gd name="T96" fmla="*/ 429 w 1148"/>
              <a:gd name="T97" fmla="*/ 409 h 580"/>
              <a:gd name="T98" fmla="*/ 471 w 1148"/>
              <a:gd name="T99" fmla="*/ 435 h 580"/>
              <a:gd name="T100" fmla="*/ 481 w 1148"/>
              <a:gd name="T101" fmla="*/ 485 h 580"/>
              <a:gd name="T102" fmla="*/ 514 w 1148"/>
              <a:gd name="T103" fmla="*/ 520 h 580"/>
              <a:gd name="T104" fmla="*/ 540 w 1148"/>
              <a:gd name="T105" fmla="*/ 554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8" h="580">
                <a:moveTo>
                  <a:pt x="547" y="572"/>
                </a:moveTo>
                <a:lnTo>
                  <a:pt x="556" y="563"/>
                </a:lnTo>
                <a:lnTo>
                  <a:pt x="566" y="572"/>
                </a:lnTo>
                <a:lnTo>
                  <a:pt x="573" y="580"/>
                </a:lnTo>
                <a:lnTo>
                  <a:pt x="582" y="580"/>
                </a:lnTo>
                <a:lnTo>
                  <a:pt x="582" y="554"/>
                </a:lnTo>
                <a:lnTo>
                  <a:pt x="592" y="537"/>
                </a:lnTo>
                <a:lnTo>
                  <a:pt x="599" y="537"/>
                </a:lnTo>
                <a:lnTo>
                  <a:pt x="606" y="546"/>
                </a:lnTo>
                <a:lnTo>
                  <a:pt x="625" y="537"/>
                </a:lnTo>
                <a:lnTo>
                  <a:pt x="641" y="520"/>
                </a:lnTo>
                <a:lnTo>
                  <a:pt x="651" y="520"/>
                </a:lnTo>
                <a:lnTo>
                  <a:pt x="651" y="528"/>
                </a:lnTo>
                <a:lnTo>
                  <a:pt x="660" y="528"/>
                </a:lnTo>
                <a:lnTo>
                  <a:pt x="660" y="511"/>
                </a:lnTo>
                <a:lnTo>
                  <a:pt x="660" y="504"/>
                </a:lnTo>
                <a:lnTo>
                  <a:pt x="660" y="485"/>
                </a:lnTo>
                <a:lnTo>
                  <a:pt x="668" y="504"/>
                </a:lnTo>
                <a:lnTo>
                  <a:pt x="675" y="511"/>
                </a:lnTo>
                <a:lnTo>
                  <a:pt x="675" y="520"/>
                </a:lnTo>
                <a:lnTo>
                  <a:pt x="684" y="537"/>
                </a:lnTo>
                <a:lnTo>
                  <a:pt x="668" y="537"/>
                </a:lnTo>
                <a:lnTo>
                  <a:pt x="668" y="546"/>
                </a:lnTo>
                <a:lnTo>
                  <a:pt x="668" y="554"/>
                </a:lnTo>
                <a:lnTo>
                  <a:pt x="668" y="563"/>
                </a:lnTo>
                <a:lnTo>
                  <a:pt x="684" y="572"/>
                </a:lnTo>
                <a:lnTo>
                  <a:pt x="701" y="580"/>
                </a:lnTo>
                <a:lnTo>
                  <a:pt x="729" y="563"/>
                </a:lnTo>
                <a:lnTo>
                  <a:pt x="743" y="554"/>
                </a:lnTo>
                <a:lnTo>
                  <a:pt x="753" y="554"/>
                </a:lnTo>
                <a:lnTo>
                  <a:pt x="762" y="546"/>
                </a:lnTo>
                <a:lnTo>
                  <a:pt x="769" y="572"/>
                </a:lnTo>
                <a:lnTo>
                  <a:pt x="779" y="563"/>
                </a:lnTo>
                <a:lnTo>
                  <a:pt x="788" y="546"/>
                </a:lnTo>
                <a:lnTo>
                  <a:pt x="788" y="537"/>
                </a:lnTo>
                <a:lnTo>
                  <a:pt x="795" y="537"/>
                </a:lnTo>
                <a:lnTo>
                  <a:pt x="805" y="546"/>
                </a:lnTo>
                <a:lnTo>
                  <a:pt x="812" y="537"/>
                </a:lnTo>
                <a:lnTo>
                  <a:pt x="821" y="537"/>
                </a:lnTo>
                <a:lnTo>
                  <a:pt x="847" y="537"/>
                </a:lnTo>
                <a:lnTo>
                  <a:pt x="847" y="546"/>
                </a:lnTo>
                <a:lnTo>
                  <a:pt x="854" y="546"/>
                </a:lnTo>
                <a:lnTo>
                  <a:pt x="854" y="537"/>
                </a:lnTo>
                <a:lnTo>
                  <a:pt x="864" y="537"/>
                </a:lnTo>
                <a:lnTo>
                  <a:pt x="871" y="511"/>
                </a:lnTo>
                <a:lnTo>
                  <a:pt x="890" y="504"/>
                </a:lnTo>
                <a:lnTo>
                  <a:pt x="890" y="520"/>
                </a:lnTo>
                <a:lnTo>
                  <a:pt x="899" y="520"/>
                </a:lnTo>
                <a:lnTo>
                  <a:pt x="923" y="494"/>
                </a:lnTo>
                <a:lnTo>
                  <a:pt x="942" y="485"/>
                </a:lnTo>
                <a:lnTo>
                  <a:pt x="949" y="478"/>
                </a:lnTo>
                <a:lnTo>
                  <a:pt x="959" y="468"/>
                </a:lnTo>
                <a:lnTo>
                  <a:pt x="966" y="468"/>
                </a:lnTo>
                <a:lnTo>
                  <a:pt x="985" y="478"/>
                </a:lnTo>
                <a:lnTo>
                  <a:pt x="992" y="468"/>
                </a:lnTo>
                <a:lnTo>
                  <a:pt x="985" y="459"/>
                </a:lnTo>
                <a:lnTo>
                  <a:pt x="1001" y="452"/>
                </a:lnTo>
                <a:lnTo>
                  <a:pt x="1008" y="435"/>
                </a:lnTo>
                <a:lnTo>
                  <a:pt x="1018" y="426"/>
                </a:lnTo>
                <a:lnTo>
                  <a:pt x="1027" y="426"/>
                </a:lnTo>
                <a:lnTo>
                  <a:pt x="1034" y="416"/>
                </a:lnTo>
                <a:lnTo>
                  <a:pt x="1034" y="409"/>
                </a:lnTo>
                <a:lnTo>
                  <a:pt x="1044" y="416"/>
                </a:lnTo>
                <a:lnTo>
                  <a:pt x="1051" y="416"/>
                </a:lnTo>
                <a:lnTo>
                  <a:pt x="1053" y="409"/>
                </a:lnTo>
                <a:lnTo>
                  <a:pt x="1053" y="367"/>
                </a:lnTo>
                <a:lnTo>
                  <a:pt x="1079" y="357"/>
                </a:lnTo>
                <a:lnTo>
                  <a:pt x="1086" y="331"/>
                </a:lnTo>
                <a:lnTo>
                  <a:pt x="1096" y="324"/>
                </a:lnTo>
                <a:lnTo>
                  <a:pt x="1119" y="324"/>
                </a:lnTo>
                <a:lnTo>
                  <a:pt x="1138" y="324"/>
                </a:lnTo>
                <a:lnTo>
                  <a:pt x="1148" y="298"/>
                </a:lnTo>
                <a:lnTo>
                  <a:pt x="1148" y="272"/>
                </a:lnTo>
                <a:lnTo>
                  <a:pt x="1129" y="246"/>
                </a:lnTo>
                <a:lnTo>
                  <a:pt x="1119" y="246"/>
                </a:lnTo>
                <a:lnTo>
                  <a:pt x="1119" y="239"/>
                </a:lnTo>
                <a:lnTo>
                  <a:pt x="1129" y="229"/>
                </a:lnTo>
                <a:lnTo>
                  <a:pt x="1138" y="220"/>
                </a:lnTo>
                <a:lnTo>
                  <a:pt x="1138" y="213"/>
                </a:lnTo>
                <a:lnTo>
                  <a:pt x="1119" y="213"/>
                </a:lnTo>
                <a:lnTo>
                  <a:pt x="1112" y="206"/>
                </a:lnTo>
                <a:lnTo>
                  <a:pt x="1119" y="196"/>
                </a:lnTo>
                <a:lnTo>
                  <a:pt x="1138" y="187"/>
                </a:lnTo>
                <a:lnTo>
                  <a:pt x="1148" y="180"/>
                </a:lnTo>
                <a:lnTo>
                  <a:pt x="1148" y="154"/>
                </a:lnTo>
                <a:lnTo>
                  <a:pt x="1138" y="154"/>
                </a:lnTo>
                <a:lnTo>
                  <a:pt x="1129" y="163"/>
                </a:lnTo>
                <a:lnTo>
                  <a:pt x="1112" y="163"/>
                </a:lnTo>
                <a:lnTo>
                  <a:pt x="1096" y="154"/>
                </a:lnTo>
                <a:lnTo>
                  <a:pt x="1079" y="154"/>
                </a:lnTo>
                <a:lnTo>
                  <a:pt x="1079" y="163"/>
                </a:lnTo>
                <a:lnTo>
                  <a:pt x="1070" y="154"/>
                </a:lnTo>
                <a:lnTo>
                  <a:pt x="1070" y="144"/>
                </a:lnTo>
                <a:lnTo>
                  <a:pt x="1063" y="144"/>
                </a:lnTo>
                <a:lnTo>
                  <a:pt x="1044" y="144"/>
                </a:lnTo>
                <a:lnTo>
                  <a:pt x="1044" y="154"/>
                </a:lnTo>
                <a:lnTo>
                  <a:pt x="1027" y="154"/>
                </a:lnTo>
                <a:lnTo>
                  <a:pt x="1027" y="144"/>
                </a:lnTo>
                <a:lnTo>
                  <a:pt x="1011" y="154"/>
                </a:lnTo>
                <a:lnTo>
                  <a:pt x="1001" y="144"/>
                </a:lnTo>
                <a:lnTo>
                  <a:pt x="992" y="137"/>
                </a:lnTo>
                <a:lnTo>
                  <a:pt x="992" y="144"/>
                </a:lnTo>
                <a:lnTo>
                  <a:pt x="975" y="154"/>
                </a:lnTo>
                <a:lnTo>
                  <a:pt x="949" y="137"/>
                </a:lnTo>
                <a:lnTo>
                  <a:pt x="942" y="127"/>
                </a:lnTo>
                <a:lnTo>
                  <a:pt x="942" y="120"/>
                </a:lnTo>
                <a:lnTo>
                  <a:pt x="925" y="120"/>
                </a:lnTo>
                <a:lnTo>
                  <a:pt x="909" y="137"/>
                </a:lnTo>
                <a:lnTo>
                  <a:pt x="899" y="144"/>
                </a:lnTo>
                <a:lnTo>
                  <a:pt x="890" y="144"/>
                </a:lnTo>
                <a:lnTo>
                  <a:pt x="883" y="137"/>
                </a:lnTo>
                <a:lnTo>
                  <a:pt x="873" y="144"/>
                </a:lnTo>
                <a:lnTo>
                  <a:pt x="864" y="137"/>
                </a:lnTo>
                <a:lnTo>
                  <a:pt x="857" y="137"/>
                </a:lnTo>
                <a:lnTo>
                  <a:pt x="840" y="137"/>
                </a:lnTo>
                <a:lnTo>
                  <a:pt x="831" y="137"/>
                </a:lnTo>
                <a:lnTo>
                  <a:pt x="831" y="127"/>
                </a:lnTo>
                <a:lnTo>
                  <a:pt x="821" y="101"/>
                </a:lnTo>
                <a:lnTo>
                  <a:pt x="821" y="94"/>
                </a:lnTo>
                <a:lnTo>
                  <a:pt x="805" y="94"/>
                </a:lnTo>
                <a:lnTo>
                  <a:pt x="795" y="78"/>
                </a:lnTo>
                <a:lnTo>
                  <a:pt x="795" y="68"/>
                </a:lnTo>
                <a:lnTo>
                  <a:pt x="788" y="68"/>
                </a:lnTo>
                <a:lnTo>
                  <a:pt x="779" y="78"/>
                </a:lnTo>
                <a:lnTo>
                  <a:pt x="753" y="78"/>
                </a:lnTo>
                <a:lnTo>
                  <a:pt x="736" y="78"/>
                </a:lnTo>
                <a:lnTo>
                  <a:pt x="736" y="68"/>
                </a:lnTo>
                <a:lnTo>
                  <a:pt x="736" y="49"/>
                </a:lnTo>
                <a:lnTo>
                  <a:pt x="736" y="33"/>
                </a:lnTo>
                <a:lnTo>
                  <a:pt x="729" y="23"/>
                </a:lnTo>
                <a:lnTo>
                  <a:pt x="720" y="9"/>
                </a:lnTo>
                <a:lnTo>
                  <a:pt x="710" y="0"/>
                </a:lnTo>
                <a:lnTo>
                  <a:pt x="703" y="0"/>
                </a:lnTo>
                <a:lnTo>
                  <a:pt x="686" y="9"/>
                </a:lnTo>
                <a:lnTo>
                  <a:pt x="670" y="0"/>
                </a:lnTo>
                <a:lnTo>
                  <a:pt x="660" y="0"/>
                </a:lnTo>
                <a:lnTo>
                  <a:pt x="651" y="9"/>
                </a:lnTo>
                <a:lnTo>
                  <a:pt x="644" y="9"/>
                </a:lnTo>
                <a:lnTo>
                  <a:pt x="625" y="16"/>
                </a:lnTo>
                <a:lnTo>
                  <a:pt x="618" y="9"/>
                </a:lnTo>
                <a:lnTo>
                  <a:pt x="601" y="16"/>
                </a:lnTo>
                <a:lnTo>
                  <a:pt x="601" y="23"/>
                </a:lnTo>
                <a:lnTo>
                  <a:pt x="601" y="16"/>
                </a:lnTo>
                <a:lnTo>
                  <a:pt x="601" y="33"/>
                </a:lnTo>
                <a:lnTo>
                  <a:pt x="582" y="33"/>
                </a:lnTo>
                <a:lnTo>
                  <a:pt x="575" y="33"/>
                </a:lnTo>
                <a:lnTo>
                  <a:pt x="566" y="33"/>
                </a:lnTo>
                <a:lnTo>
                  <a:pt x="556" y="28"/>
                </a:lnTo>
                <a:lnTo>
                  <a:pt x="540" y="28"/>
                </a:lnTo>
                <a:lnTo>
                  <a:pt x="533" y="28"/>
                </a:lnTo>
                <a:lnTo>
                  <a:pt x="518" y="42"/>
                </a:lnTo>
                <a:lnTo>
                  <a:pt x="518" y="56"/>
                </a:lnTo>
                <a:lnTo>
                  <a:pt x="511" y="75"/>
                </a:lnTo>
                <a:lnTo>
                  <a:pt x="521" y="94"/>
                </a:lnTo>
                <a:lnTo>
                  <a:pt x="518" y="101"/>
                </a:lnTo>
                <a:lnTo>
                  <a:pt x="518" y="120"/>
                </a:lnTo>
                <a:lnTo>
                  <a:pt x="514" y="120"/>
                </a:lnTo>
                <a:lnTo>
                  <a:pt x="497" y="101"/>
                </a:lnTo>
                <a:lnTo>
                  <a:pt x="490" y="101"/>
                </a:lnTo>
                <a:lnTo>
                  <a:pt x="481" y="111"/>
                </a:lnTo>
                <a:lnTo>
                  <a:pt x="455" y="101"/>
                </a:lnTo>
                <a:lnTo>
                  <a:pt x="448" y="101"/>
                </a:lnTo>
                <a:lnTo>
                  <a:pt x="436" y="111"/>
                </a:lnTo>
                <a:lnTo>
                  <a:pt x="433" y="120"/>
                </a:lnTo>
                <a:lnTo>
                  <a:pt x="431" y="127"/>
                </a:lnTo>
                <a:lnTo>
                  <a:pt x="419" y="104"/>
                </a:lnTo>
                <a:lnTo>
                  <a:pt x="410" y="101"/>
                </a:lnTo>
                <a:lnTo>
                  <a:pt x="403" y="120"/>
                </a:lnTo>
                <a:lnTo>
                  <a:pt x="395" y="111"/>
                </a:lnTo>
                <a:lnTo>
                  <a:pt x="388" y="101"/>
                </a:lnTo>
                <a:lnTo>
                  <a:pt x="369" y="101"/>
                </a:lnTo>
                <a:lnTo>
                  <a:pt x="360" y="111"/>
                </a:lnTo>
                <a:lnTo>
                  <a:pt x="336" y="111"/>
                </a:lnTo>
                <a:lnTo>
                  <a:pt x="327" y="101"/>
                </a:lnTo>
                <a:lnTo>
                  <a:pt x="317" y="101"/>
                </a:lnTo>
                <a:lnTo>
                  <a:pt x="284" y="94"/>
                </a:lnTo>
                <a:lnTo>
                  <a:pt x="268" y="85"/>
                </a:lnTo>
                <a:lnTo>
                  <a:pt x="242" y="78"/>
                </a:lnTo>
                <a:lnTo>
                  <a:pt x="218" y="78"/>
                </a:lnTo>
                <a:lnTo>
                  <a:pt x="190" y="85"/>
                </a:lnTo>
                <a:lnTo>
                  <a:pt x="173" y="85"/>
                </a:lnTo>
                <a:lnTo>
                  <a:pt x="157" y="83"/>
                </a:lnTo>
                <a:lnTo>
                  <a:pt x="140" y="92"/>
                </a:lnTo>
                <a:lnTo>
                  <a:pt x="138" y="101"/>
                </a:lnTo>
                <a:lnTo>
                  <a:pt x="128" y="111"/>
                </a:lnTo>
                <a:lnTo>
                  <a:pt x="121" y="120"/>
                </a:lnTo>
                <a:lnTo>
                  <a:pt x="114" y="111"/>
                </a:lnTo>
                <a:lnTo>
                  <a:pt x="102" y="111"/>
                </a:lnTo>
                <a:lnTo>
                  <a:pt x="97" y="127"/>
                </a:lnTo>
                <a:lnTo>
                  <a:pt x="100" y="130"/>
                </a:lnTo>
                <a:lnTo>
                  <a:pt x="95" y="137"/>
                </a:lnTo>
                <a:lnTo>
                  <a:pt x="88" y="144"/>
                </a:lnTo>
                <a:lnTo>
                  <a:pt x="95" y="154"/>
                </a:lnTo>
                <a:lnTo>
                  <a:pt x="112" y="170"/>
                </a:lnTo>
                <a:lnTo>
                  <a:pt x="121" y="180"/>
                </a:lnTo>
                <a:lnTo>
                  <a:pt x="112" y="187"/>
                </a:lnTo>
                <a:lnTo>
                  <a:pt x="112" y="196"/>
                </a:lnTo>
                <a:lnTo>
                  <a:pt x="121" y="206"/>
                </a:lnTo>
                <a:lnTo>
                  <a:pt x="121" y="220"/>
                </a:lnTo>
                <a:lnTo>
                  <a:pt x="121" y="229"/>
                </a:lnTo>
                <a:lnTo>
                  <a:pt x="112" y="229"/>
                </a:lnTo>
                <a:lnTo>
                  <a:pt x="104" y="229"/>
                </a:lnTo>
                <a:lnTo>
                  <a:pt x="95" y="246"/>
                </a:lnTo>
                <a:lnTo>
                  <a:pt x="78" y="255"/>
                </a:lnTo>
                <a:lnTo>
                  <a:pt x="55" y="281"/>
                </a:lnTo>
                <a:lnTo>
                  <a:pt x="43" y="288"/>
                </a:lnTo>
                <a:lnTo>
                  <a:pt x="36" y="307"/>
                </a:lnTo>
                <a:lnTo>
                  <a:pt x="43" y="331"/>
                </a:lnTo>
                <a:lnTo>
                  <a:pt x="43" y="350"/>
                </a:lnTo>
                <a:lnTo>
                  <a:pt x="36" y="350"/>
                </a:lnTo>
                <a:lnTo>
                  <a:pt x="26" y="350"/>
                </a:lnTo>
                <a:lnTo>
                  <a:pt x="10" y="376"/>
                </a:lnTo>
                <a:lnTo>
                  <a:pt x="0" y="400"/>
                </a:lnTo>
                <a:lnTo>
                  <a:pt x="0" y="416"/>
                </a:lnTo>
                <a:lnTo>
                  <a:pt x="19" y="435"/>
                </a:lnTo>
                <a:lnTo>
                  <a:pt x="36" y="442"/>
                </a:lnTo>
                <a:lnTo>
                  <a:pt x="55" y="442"/>
                </a:lnTo>
                <a:lnTo>
                  <a:pt x="88" y="442"/>
                </a:lnTo>
                <a:lnTo>
                  <a:pt x="104" y="452"/>
                </a:lnTo>
                <a:lnTo>
                  <a:pt x="121" y="459"/>
                </a:lnTo>
                <a:lnTo>
                  <a:pt x="147" y="452"/>
                </a:lnTo>
                <a:lnTo>
                  <a:pt x="154" y="442"/>
                </a:lnTo>
                <a:lnTo>
                  <a:pt x="173" y="452"/>
                </a:lnTo>
                <a:lnTo>
                  <a:pt x="183" y="459"/>
                </a:lnTo>
                <a:lnTo>
                  <a:pt x="197" y="452"/>
                </a:lnTo>
                <a:lnTo>
                  <a:pt x="216" y="435"/>
                </a:lnTo>
                <a:lnTo>
                  <a:pt x="232" y="435"/>
                </a:lnTo>
                <a:lnTo>
                  <a:pt x="249" y="435"/>
                </a:lnTo>
                <a:lnTo>
                  <a:pt x="258" y="435"/>
                </a:lnTo>
                <a:lnTo>
                  <a:pt x="265" y="416"/>
                </a:lnTo>
                <a:lnTo>
                  <a:pt x="275" y="416"/>
                </a:lnTo>
                <a:lnTo>
                  <a:pt x="291" y="416"/>
                </a:lnTo>
                <a:lnTo>
                  <a:pt x="291" y="409"/>
                </a:lnTo>
                <a:lnTo>
                  <a:pt x="301" y="416"/>
                </a:lnTo>
                <a:lnTo>
                  <a:pt x="310" y="416"/>
                </a:lnTo>
                <a:lnTo>
                  <a:pt x="334" y="409"/>
                </a:lnTo>
                <a:lnTo>
                  <a:pt x="343" y="400"/>
                </a:lnTo>
                <a:lnTo>
                  <a:pt x="353" y="393"/>
                </a:lnTo>
                <a:lnTo>
                  <a:pt x="377" y="393"/>
                </a:lnTo>
                <a:lnTo>
                  <a:pt x="377" y="400"/>
                </a:lnTo>
                <a:lnTo>
                  <a:pt x="395" y="400"/>
                </a:lnTo>
                <a:lnTo>
                  <a:pt x="403" y="409"/>
                </a:lnTo>
                <a:lnTo>
                  <a:pt x="412" y="416"/>
                </a:lnTo>
                <a:lnTo>
                  <a:pt x="419" y="409"/>
                </a:lnTo>
                <a:lnTo>
                  <a:pt x="429" y="409"/>
                </a:lnTo>
                <a:lnTo>
                  <a:pt x="436" y="416"/>
                </a:lnTo>
                <a:lnTo>
                  <a:pt x="455" y="426"/>
                </a:lnTo>
                <a:lnTo>
                  <a:pt x="455" y="416"/>
                </a:lnTo>
                <a:lnTo>
                  <a:pt x="471" y="426"/>
                </a:lnTo>
                <a:lnTo>
                  <a:pt x="471" y="435"/>
                </a:lnTo>
                <a:lnTo>
                  <a:pt x="471" y="442"/>
                </a:lnTo>
                <a:lnTo>
                  <a:pt x="481" y="442"/>
                </a:lnTo>
                <a:lnTo>
                  <a:pt x="481" y="459"/>
                </a:lnTo>
                <a:lnTo>
                  <a:pt x="481" y="478"/>
                </a:lnTo>
                <a:lnTo>
                  <a:pt x="481" y="485"/>
                </a:lnTo>
                <a:lnTo>
                  <a:pt x="488" y="485"/>
                </a:lnTo>
                <a:lnTo>
                  <a:pt x="497" y="485"/>
                </a:lnTo>
                <a:lnTo>
                  <a:pt x="507" y="504"/>
                </a:lnTo>
                <a:lnTo>
                  <a:pt x="507" y="520"/>
                </a:lnTo>
                <a:lnTo>
                  <a:pt x="514" y="520"/>
                </a:lnTo>
                <a:lnTo>
                  <a:pt x="523" y="520"/>
                </a:lnTo>
                <a:lnTo>
                  <a:pt x="523" y="528"/>
                </a:lnTo>
                <a:lnTo>
                  <a:pt x="523" y="537"/>
                </a:lnTo>
                <a:lnTo>
                  <a:pt x="533" y="546"/>
                </a:lnTo>
                <a:lnTo>
                  <a:pt x="540" y="554"/>
                </a:lnTo>
                <a:lnTo>
                  <a:pt x="547" y="563"/>
                </a:lnTo>
                <a:lnTo>
                  <a:pt x="547" y="57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1" name="Freeform 494">
            <a:extLst>
              <a:ext uri="{FF2B5EF4-FFF2-40B4-BE49-F238E27FC236}">
                <a16:creationId xmlns:a16="http://schemas.microsoft.com/office/drawing/2014/main" id="{D46F3F9F-B0D6-46DF-A1F6-AAAD10D0572F}"/>
              </a:ext>
            </a:extLst>
          </p:cNvPr>
          <p:cNvSpPr>
            <a:spLocks/>
          </p:cNvSpPr>
          <p:nvPr/>
        </p:nvSpPr>
        <p:spPr bwMode="auto">
          <a:xfrm>
            <a:off x="7980727" y="4050135"/>
            <a:ext cx="334867" cy="274307"/>
          </a:xfrm>
          <a:custGeom>
            <a:avLst/>
            <a:gdLst>
              <a:gd name="T0" fmla="*/ 239 w 376"/>
              <a:gd name="T1" fmla="*/ 10 h 308"/>
              <a:gd name="T2" fmla="*/ 258 w 376"/>
              <a:gd name="T3" fmla="*/ 19 h 308"/>
              <a:gd name="T4" fmla="*/ 272 w 376"/>
              <a:gd name="T5" fmla="*/ 36 h 308"/>
              <a:gd name="T6" fmla="*/ 291 w 376"/>
              <a:gd name="T7" fmla="*/ 62 h 308"/>
              <a:gd name="T8" fmla="*/ 317 w 376"/>
              <a:gd name="T9" fmla="*/ 78 h 308"/>
              <a:gd name="T10" fmla="*/ 350 w 376"/>
              <a:gd name="T11" fmla="*/ 78 h 308"/>
              <a:gd name="T12" fmla="*/ 376 w 376"/>
              <a:gd name="T13" fmla="*/ 78 h 308"/>
              <a:gd name="T14" fmla="*/ 359 w 376"/>
              <a:gd name="T15" fmla="*/ 88 h 308"/>
              <a:gd name="T16" fmla="*/ 341 w 376"/>
              <a:gd name="T17" fmla="*/ 112 h 308"/>
              <a:gd name="T18" fmla="*/ 333 w 376"/>
              <a:gd name="T19" fmla="*/ 128 h 308"/>
              <a:gd name="T20" fmla="*/ 341 w 376"/>
              <a:gd name="T21" fmla="*/ 147 h 308"/>
              <a:gd name="T22" fmla="*/ 341 w 376"/>
              <a:gd name="T23" fmla="*/ 171 h 308"/>
              <a:gd name="T24" fmla="*/ 341 w 376"/>
              <a:gd name="T25" fmla="*/ 187 h 308"/>
              <a:gd name="T26" fmla="*/ 350 w 376"/>
              <a:gd name="T27" fmla="*/ 206 h 308"/>
              <a:gd name="T28" fmla="*/ 341 w 376"/>
              <a:gd name="T29" fmla="*/ 239 h 308"/>
              <a:gd name="T30" fmla="*/ 333 w 376"/>
              <a:gd name="T31" fmla="*/ 223 h 308"/>
              <a:gd name="T32" fmla="*/ 333 w 376"/>
              <a:gd name="T33" fmla="*/ 239 h 308"/>
              <a:gd name="T34" fmla="*/ 333 w 376"/>
              <a:gd name="T35" fmla="*/ 265 h 308"/>
              <a:gd name="T36" fmla="*/ 341 w 376"/>
              <a:gd name="T37" fmla="*/ 282 h 308"/>
              <a:gd name="T38" fmla="*/ 317 w 376"/>
              <a:gd name="T39" fmla="*/ 282 h 308"/>
              <a:gd name="T40" fmla="*/ 298 w 376"/>
              <a:gd name="T41" fmla="*/ 292 h 308"/>
              <a:gd name="T42" fmla="*/ 265 w 376"/>
              <a:gd name="T43" fmla="*/ 275 h 308"/>
              <a:gd name="T44" fmla="*/ 291 w 376"/>
              <a:gd name="T45" fmla="*/ 265 h 308"/>
              <a:gd name="T46" fmla="*/ 284 w 376"/>
              <a:gd name="T47" fmla="*/ 239 h 308"/>
              <a:gd name="T48" fmla="*/ 284 w 376"/>
              <a:gd name="T49" fmla="*/ 232 h 308"/>
              <a:gd name="T50" fmla="*/ 272 w 376"/>
              <a:gd name="T51" fmla="*/ 206 h 308"/>
              <a:gd name="T52" fmla="*/ 248 w 376"/>
              <a:gd name="T53" fmla="*/ 187 h 308"/>
              <a:gd name="T54" fmla="*/ 222 w 376"/>
              <a:gd name="T55" fmla="*/ 206 h 308"/>
              <a:gd name="T56" fmla="*/ 206 w 376"/>
              <a:gd name="T57" fmla="*/ 239 h 308"/>
              <a:gd name="T58" fmla="*/ 189 w 376"/>
              <a:gd name="T59" fmla="*/ 265 h 308"/>
              <a:gd name="T60" fmla="*/ 170 w 376"/>
              <a:gd name="T61" fmla="*/ 282 h 308"/>
              <a:gd name="T62" fmla="*/ 163 w 376"/>
              <a:gd name="T63" fmla="*/ 308 h 308"/>
              <a:gd name="T64" fmla="*/ 154 w 376"/>
              <a:gd name="T65" fmla="*/ 265 h 308"/>
              <a:gd name="T66" fmla="*/ 154 w 376"/>
              <a:gd name="T67" fmla="*/ 258 h 308"/>
              <a:gd name="T68" fmla="*/ 137 w 376"/>
              <a:gd name="T69" fmla="*/ 249 h 308"/>
              <a:gd name="T70" fmla="*/ 102 w 376"/>
              <a:gd name="T71" fmla="*/ 232 h 308"/>
              <a:gd name="T72" fmla="*/ 68 w 376"/>
              <a:gd name="T73" fmla="*/ 213 h 308"/>
              <a:gd name="T74" fmla="*/ 92 w 376"/>
              <a:gd name="T75" fmla="*/ 206 h 308"/>
              <a:gd name="T76" fmla="*/ 78 w 376"/>
              <a:gd name="T77" fmla="*/ 187 h 308"/>
              <a:gd name="T78" fmla="*/ 35 w 376"/>
              <a:gd name="T79" fmla="*/ 171 h 308"/>
              <a:gd name="T80" fmla="*/ 59 w 376"/>
              <a:gd name="T81" fmla="*/ 154 h 308"/>
              <a:gd name="T82" fmla="*/ 26 w 376"/>
              <a:gd name="T83" fmla="*/ 138 h 308"/>
              <a:gd name="T84" fmla="*/ 16 w 376"/>
              <a:gd name="T85" fmla="*/ 128 h 308"/>
              <a:gd name="T86" fmla="*/ 9 w 376"/>
              <a:gd name="T87" fmla="*/ 102 h 308"/>
              <a:gd name="T88" fmla="*/ 35 w 376"/>
              <a:gd name="T89" fmla="*/ 112 h 308"/>
              <a:gd name="T90" fmla="*/ 68 w 376"/>
              <a:gd name="T91" fmla="*/ 119 h 308"/>
              <a:gd name="T92" fmla="*/ 92 w 376"/>
              <a:gd name="T93" fmla="*/ 112 h 308"/>
              <a:gd name="T94" fmla="*/ 102 w 376"/>
              <a:gd name="T95" fmla="*/ 93 h 308"/>
              <a:gd name="T96" fmla="*/ 92 w 376"/>
              <a:gd name="T97" fmla="*/ 78 h 308"/>
              <a:gd name="T98" fmla="*/ 68 w 376"/>
              <a:gd name="T99" fmla="*/ 62 h 308"/>
              <a:gd name="T100" fmla="*/ 78 w 376"/>
              <a:gd name="T101" fmla="*/ 43 h 308"/>
              <a:gd name="T102" fmla="*/ 104 w 376"/>
              <a:gd name="T103" fmla="*/ 43 h 308"/>
              <a:gd name="T104" fmla="*/ 130 w 376"/>
              <a:gd name="T105" fmla="*/ 62 h 308"/>
              <a:gd name="T106" fmla="*/ 163 w 376"/>
              <a:gd name="T107" fmla="*/ 69 h 308"/>
              <a:gd name="T108" fmla="*/ 189 w 376"/>
              <a:gd name="T109" fmla="*/ 62 h 308"/>
              <a:gd name="T110" fmla="*/ 189 w 376"/>
              <a:gd name="T111" fmla="*/ 36 h 308"/>
              <a:gd name="T112" fmla="*/ 215 w 376"/>
              <a:gd name="T113" fmla="*/ 36 h 308"/>
              <a:gd name="T114" fmla="*/ 222 w 376"/>
              <a:gd name="T115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6" h="308">
                <a:moveTo>
                  <a:pt x="222" y="0"/>
                </a:moveTo>
                <a:lnTo>
                  <a:pt x="239" y="10"/>
                </a:lnTo>
                <a:lnTo>
                  <a:pt x="248" y="10"/>
                </a:lnTo>
                <a:lnTo>
                  <a:pt x="258" y="19"/>
                </a:lnTo>
                <a:lnTo>
                  <a:pt x="265" y="26"/>
                </a:lnTo>
                <a:lnTo>
                  <a:pt x="272" y="36"/>
                </a:lnTo>
                <a:lnTo>
                  <a:pt x="284" y="52"/>
                </a:lnTo>
                <a:lnTo>
                  <a:pt x="291" y="62"/>
                </a:lnTo>
                <a:lnTo>
                  <a:pt x="307" y="62"/>
                </a:lnTo>
                <a:lnTo>
                  <a:pt x="317" y="78"/>
                </a:lnTo>
                <a:lnTo>
                  <a:pt x="333" y="78"/>
                </a:lnTo>
                <a:lnTo>
                  <a:pt x="350" y="78"/>
                </a:lnTo>
                <a:lnTo>
                  <a:pt x="369" y="69"/>
                </a:lnTo>
                <a:lnTo>
                  <a:pt x="376" y="78"/>
                </a:lnTo>
                <a:lnTo>
                  <a:pt x="376" y="88"/>
                </a:lnTo>
                <a:lnTo>
                  <a:pt x="359" y="88"/>
                </a:lnTo>
                <a:lnTo>
                  <a:pt x="350" y="93"/>
                </a:lnTo>
                <a:lnTo>
                  <a:pt x="341" y="112"/>
                </a:lnTo>
                <a:lnTo>
                  <a:pt x="333" y="119"/>
                </a:lnTo>
                <a:lnTo>
                  <a:pt x="333" y="128"/>
                </a:lnTo>
                <a:lnTo>
                  <a:pt x="341" y="138"/>
                </a:lnTo>
                <a:lnTo>
                  <a:pt x="341" y="147"/>
                </a:lnTo>
                <a:lnTo>
                  <a:pt x="341" y="164"/>
                </a:lnTo>
                <a:lnTo>
                  <a:pt x="341" y="171"/>
                </a:lnTo>
                <a:lnTo>
                  <a:pt x="333" y="171"/>
                </a:lnTo>
                <a:lnTo>
                  <a:pt x="341" y="187"/>
                </a:lnTo>
                <a:lnTo>
                  <a:pt x="350" y="197"/>
                </a:lnTo>
                <a:lnTo>
                  <a:pt x="350" y="206"/>
                </a:lnTo>
                <a:lnTo>
                  <a:pt x="350" y="223"/>
                </a:lnTo>
                <a:lnTo>
                  <a:pt x="341" y="239"/>
                </a:lnTo>
                <a:lnTo>
                  <a:pt x="341" y="223"/>
                </a:lnTo>
                <a:lnTo>
                  <a:pt x="333" y="223"/>
                </a:lnTo>
                <a:lnTo>
                  <a:pt x="333" y="232"/>
                </a:lnTo>
                <a:lnTo>
                  <a:pt x="333" y="239"/>
                </a:lnTo>
                <a:lnTo>
                  <a:pt x="326" y="249"/>
                </a:lnTo>
                <a:lnTo>
                  <a:pt x="333" y="265"/>
                </a:lnTo>
                <a:lnTo>
                  <a:pt x="350" y="275"/>
                </a:lnTo>
                <a:lnTo>
                  <a:pt x="341" y="282"/>
                </a:lnTo>
                <a:lnTo>
                  <a:pt x="350" y="292"/>
                </a:lnTo>
                <a:lnTo>
                  <a:pt x="317" y="282"/>
                </a:lnTo>
                <a:lnTo>
                  <a:pt x="307" y="282"/>
                </a:lnTo>
                <a:lnTo>
                  <a:pt x="298" y="292"/>
                </a:lnTo>
                <a:lnTo>
                  <a:pt x="284" y="282"/>
                </a:lnTo>
                <a:lnTo>
                  <a:pt x="265" y="275"/>
                </a:lnTo>
                <a:lnTo>
                  <a:pt x="272" y="275"/>
                </a:lnTo>
                <a:lnTo>
                  <a:pt x="291" y="265"/>
                </a:lnTo>
                <a:lnTo>
                  <a:pt x="291" y="258"/>
                </a:lnTo>
                <a:lnTo>
                  <a:pt x="284" y="239"/>
                </a:lnTo>
                <a:lnTo>
                  <a:pt x="272" y="232"/>
                </a:lnTo>
                <a:lnTo>
                  <a:pt x="284" y="232"/>
                </a:lnTo>
                <a:lnTo>
                  <a:pt x="284" y="213"/>
                </a:lnTo>
                <a:lnTo>
                  <a:pt x="272" y="206"/>
                </a:lnTo>
                <a:lnTo>
                  <a:pt x="258" y="187"/>
                </a:lnTo>
                <a:lnTo>
                  <a:pt x="248" y="187"/>
                </a:lnTo>
                <a:lnTo>
                  <a:pt x="239" y="206"/>
                </a:lnTo>
                <a:lnTo>
                  <a:pt x="222" y="206"/>
                </a:lnTo>
                <a:lnTo>
                  <a:pt x="213" y="223"/>
                </a:lnTo>
                <a:lnTo>
                  <a:pt x="206" y="239"/>
                </a:lnTo>
                <a:lnTo>
                  <a:pt x="206" y="249"/>
                </a:lnTo>
                <a:lnTo>
                  <a:pt x="189" y="265"/>
                </a:lnTo>
                <a:lnTo>
                  <a:pt x="170" y="275"/>
                </a:lnTo>
                <a:lnTo>
                  <a:pt x="170" y="282"/>
                </a:lnTo>
                <a:lnTo>
                  <a:pt x="170" y="292"/>
                </a:lnTo>
                <a:lnTo>
                  <a:pt x="163" y="308"/>
                </a:lnTo>
                <a:lnTo>
                  <a:pt x="163" y="275"/>
                </a:lnTo>
                <a:lnTo>
                  <a:pt x="154" y="265"/>
                </a:lnTo>
                <a:lnTo>
                  <a:pt x="147" y="265"/>
                </a:lnTo>
                <a:lnTo>
                  <a:pt x="154" y="258"/>
                </a:lnTo>
                <a:lnTo>
                  <a:pt x="147" y="249"/>
                </a:lnTo>
                <a:lnTo>
                  <a:pt x="137" y="249"/>
                </a:lnTo>
                <a:lnTo>
                  <a:pt x="121" y="249"/>
                </a:lnTo>
                <a:lnTo>
                  <a:pt x="102" y="232"/>
                </a:lnTo>
                <a:lnTo>
                  <a:pt x="78" y="223"/>
                </a:lnTo>
                <a:lnTo>
                  <a:pt x="68" y="213"/>
                </a:lnTo>
                <a:lnTo>
                  <a:pt x="85" y="213"/>
                </a:lnTo>
                <a:lnTo>
                  <a:pt x="92" y="206"/>
                </a:lnTo>
                <a:lnTo>
                  <a:pt x="92" y="197"/>
                </a:lnTo>
                <a:lnTo>
                  <a:pt x="78" y="187"/>
                </a:lnTo>
                <a:lnTo>
                  <a:pt x="59" y="187"/>
                </a:lnTo>
                <a:lnTo>
                  <a:pt x="35" y="171"/>
                </a:lnTo>
                <a:lnTo>
                  <a:pt x="52" y="164"/>
                </a:lnTo>
                <a:lnTo>
                  <a:pt x="59" y="154"/>
                </a:lnTo>
                <a:lnTo>
                  <a:pt x="35" y="138"/>
                </a:lnTo>
                <a:lnTo>
                  <a:pt x="26" y="138"/>
                </a:lnTo>
                <a:lnTo>
                  <a:pt x="16" y="138"/>
                </a:lnTo>
                <a:lnTo>
                  <a:pt x="16" y="128"/>
                </a:lnTo>
                <a:lnTo>
                  <a:pt x="0" y="119"/>
                </a:lnTo>
                <a:lnTo>
                  <a:pt x="9" y="102"/>
                </a:lnTo>
                <a:lnTo>
                  <a:pt x="16" y="93"/>
                </a:lnTo>
                <a:lnTo>
                  <a:pt x="35" y="112"/>
                </a:lnTo>
                <a:lnTo>
                  <a:pt x="52" y="112"/>
                </a:lnTo>
                <a:lnTo>
                  <a:pt x="68" y="119"/>
                </a:lnTo>
                <a:lnTo>
                  <a:pt x="68" y="112"/>
                </a:lnTo>
                <a:lnTo>
                  <a:pt x="92" y="112"/>
                </a:lnTo>
                <a:lnTo>
                  <a:pt x="102" y="112"/>
                </a:lnTo>
                <a:lnTo>
                  <a:pt x="102" y="93"/>
                </a:lnTo>
                <a:lnTo>
                  <a:pt x="102" y="88"/>
                </a:lnTo>
                <a:lnTo>
                  <a:pt x="92" y="78"/>
                </a:lnTo>
                <a:lnTo>
                  <a:pt x="68" y="69"/>
                </a:lnTo>
                <a:lnTo>
                  <a:pt x="68" y="62"/>
                </a:lnTo>
                <a:lnTo>
                  <a:pt x="68" y="43"/>
                </a:lnTo>
                <a:lnTo>
                  <a:pt x="78" y="43"/>
                </a:lnTo>
                <a:lnTo>
                  <a:pt x="78" y="43"/>
                </a:lnTo>
                <a:lnTo>
                  <a:pt x="104" y="43"/>
                </a:lnTo>
                <a:lnTo>
                  <a:pt x="113" y="43"/>
                </a:lnTo>
                <a:lnTo>
                  <a:pt x="130" y="62"/>
                </a:lnTo>
                <a:lnTo>
                  <a:pt x="147" y="69"/>
                </a:lnTo>
                <a:lnTo>
                  <a:pt x="163" y="69"/>
                </a:lnTo>
                <a:lnTo>
                  <a:pt x="170" y="69"/>
                </a:lnTo>
                <a:lnTo>
                  <a:pt x="189" y="62"/>
                </a:lnTo>
                <a:lnTo>
                  <a:pt x="199" y="43"/>
                </a:lnTo>
                <a:lnTo>
                  <a:pt x="189" y="36"/>
                </a:lnTo>
                <a:lnTo>
                  <a:pt x="206" y="36"/>
                </a:lnTo>
                <a:lnTo>
                  <a:pt x="215" y="36"/>
                </a:lnTo>
                <a:lnTo>
                  <a:pt x="215" y="19"/>
                </a:lnTo>
                <a:lnTo>
                  <a:pt x="222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2" name="Freeform 496">
            <a:extLst>
              <a:ext uri="{FF2B5EF4-FFF2-40B4-BE49-F238E27FC236}">
                <a16:creationId xmlns:a16="http://schemas.microsoft.com/office/drawing/2014/main" id="{054425C4-A1F5-4B61-97AA-534846DCE047}"/>
              </a:ext>
            </a:extLst>
          </p:cNvPr>
          <p:cNvSpPr>
            <a:spLocks/>
          </p:cNvSpPr>
          <p:nvPr/>
        </p:nvSpPr>
        <p:spPr bwMode="auto">
          <a:xfrm>
            <a:off x="7875635" y="4156118"/>
            <a:ext cx="250260" cy="174559"/>
          </a:xfrm>
          <a:custGeom>
            <a:avLst/>
            <a:gdLst>
              <a:gd name="T0" fmla="*/ 281 w 281"/>
              <a:gd name="T1" fmla="*/ 189 h 196"/>
              <a:gd name="T2" fmla="*/ 246 w 281"/>
              <a:gd name="T3" fmla="*/ 196 h 196"/>
              <a:gd name="T4" fmla="*/ 220 w 281"/>
              <a:gd name="T5" fmla="*/ 196 h 196"/>
              <a:gd name="T6" fmla="*/ 186 w 281"/>
              <a:gd name="T7" fmla="*/ 189 h 196"/>
              <a:gd name="T8" fmla="*/ 144 w 281"/>
              <a:gd name="T9" fmla="*/ 163 h 196"/>
              <a:gd name="T10" fmla="*/ 127 w 281"/>
              <a:gd name="T11" fmla="*/ 146 h 196"/>
              <a:gd name="T12" fmla="*/ 101 w 281"/>
              <a:gd name="T13" fmla="*/ 146 h 196"/>
              <a:gd name="T14" fmla="*/ 92 w 281"/>
              <a:gd name="T15" fmla="*/ 130 h 196"/>
              <a:gd name="T16" fmla="*/ 75 w 281"/>
              <a:gd name="T17" fmla="*/ 139 h 196"/>
              <a:gd name="T18" fmla="*/ 59 w 281"/>
              <a:gd name="T19" fmla="*/ 139 h 196"/>
              <a:gd name="T20" fmla="*/ 42 w 281"/>
              <a:gd name="T21" fmla="*/ 139 h 196"/>
              <a:gd name="T22" fmla="*/ 26 w 281"/>
              <a:gd name="T23" fmla="*/ 113 h 196"/>
              <a:gd name="T24" fmla="*/ 33 w 281"/>
              <a:gd name="T25" fmla="*/ 87 h 196"/>
              <a:gd name="T26" fmla="*/ 26 w 281"/>
              <a:gd name="T27" fmla="*/ 68 h 196"/>
              <a:gd name="T28" fmla="*/ 26 w 281"/>
              <a:gd name="T29" fmla="*/ 45 h 196"/>
              <a:gd name="T30" fmla="*/ 59 w 281"/>
              <a:gd name="T31" fmla="*/ 28 h 196"/>
              <a:gd name="T32" fmla="*/ 82 w 281"/>
              <a:gd name="T33" fmla="*/ 28 h 196"/>
              <a:gd name="T34" fmla="*/ 101 w 281"/>
              <a:gd name="T35" fmla="*/ 19 h 196"/>
              <a:gd name="T36" fmla="*/ 111 w 281"/>
              <a:gd name="T37" fmla="*/ 9 h 196"/>
              <a:gd name="T38" fmla="*/ 118 w 281"/>
              <a:gd name="T39" fmla="*/ 0 h 196"/>
              <a:gd name="T40" fmla="*/ 137 w 281"/>
              <a:gd name="T41" fmla="*/ 9 h 196"/>
              <a:gd name="T42" fmla="*/ 146 w 281"/>
              <a:gd name="T43" fmla="*/ 19 h 196"/>
              <a:gd name="T44" fmla="*/ 177 w 281"/>
              <a:gd name="T45" fmla="*/ 35 h 196"/>
              <a:gd name="T46" fmla="*/ 153 w 281"/>
              <a:gd name="T47" fmla="*/ 52 h 196"/>
              <a:gd name="T48" fmla="*/ 196 w 281"/>
              <a:gd name="T49" fmla="*/ 68 h 196"/>
              <a:gd name="T50" fmla="*/ 212 w 281"/>
              <a:gd name="T51" fmla="*/ 87 h 196"/>
              <a:gd name="T52" fmla="*/ 189 w 281"/>
              <a:gd name="T53" fmla="*/ 94 h 196"/>
              <a:gd name="T54" fmla="*/ 222 w 281"/>
              <a:gd name="T55" fmla="*/ 113 h 196"/>
              <a:gd name="T56" fmla="*/ 255 w 281"/>
              <a:gd name="T57" fmla="*/ 130 h 196"/>
              <a:gd name="T58" fmla="*/ 274 w 281"/>
              <a:gd name="T59" fmla="*/ 139 h 196"/>
              <a:gd name="T60" fmla="*/ 274 w 281"/>
              <a:gd name="T61" fmla="*/ 146 h 196"/>
              <a:gd name="T62" fmla="*/ 281 w 281"/>
              <a:gd name="T63" fmla="*/ 18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196">
                <a:moveTo>
                  <a:pt x="281" y="180"/>
                </a:moveTo>
                <a:lnTo>
                  <a:pt x="281" y="189"/>
                </a:lnTo>
                <a:lnTo>
                  <a:pt x="265" y="189"/>
                </a:lnTo>
                <a:lnTo>
                  <a:pt x="246" y="196"/>
                </a:lnTo>
                <a:lnTo>
                  <a:pt x="239" y="196"/>
                </a:lnTo>
                <a:lnTo>
                  <a:pt x="220" y="196"/>
                </a:lnTo>
                <a:lnTo>
                  <a:pt x="196" y="196"/>
                </a:lnTo>
                <a:lnTo>
                  <a:pt x="186" y="189"/>
                </a:lnTo>
                <a:lnTo>
                  <a:pt x="170" y="180"/>
                </a:lnTo>
                <a:lnTo>
                  <a:pt x="144" y="163"/>
                </a:lnTo>
                <a:lnTo>
                  <a:pt x="144" y="156"/>
                </a:lnTo>
                <a:lnTo>
                  <a:pt x="127" y="146"/>
                </a:lnTo>
                <a:lnTo>
                  <a:pt x="118" y="146"/>
                </a:lnTo>
                <a:lnTo>
                  <a:pt x="101" y="146"/>
                </a:lnTo>
                <a:lnTo>
                  <a:pt x="101" y="139"/>
                </a:lnTo>
                <a:lnTo>
                  <a:pt x="92" y="130"/>
                </a:lnTo>
                <a:lnTo>
                  <a:pt x="82" y="139"/>
                </a:lnTo>
                <a:lnTo>
                  <a:pt x="75" y="139"/>
                </a:lnTo>
                <a:lnTo>
                  <a:pt x="68" y="139"/>
                </a:lnTo>
                <a:lnTo>
                  <a:pt x="59" y="139"/>
                </a:lnTo>
                <a:lnTo>
                  <a:pt x="49" y="139"/>
                </a:lnTo>
                <a:lnTo>
                  <a:pt x="42" y="139"/>
                </a:lnTo>
                <a:lnTo>
                  <a:pt x="33" y="130"/>
                </a:lnTo>
                <a:lnTo>
                  <a:pt x="26" y="113"/>
                </a:lnTo>
                <a:lnTo>
                  <a:pt x="26" y="104"/>
                </a:lnTo>
                <a:lnTo>
                  <a:pt x="33" y="87"/>
                </a:lnTo>
                <a:lnTo>
                  <a:pt x="26" y="78"/>
                </a:lnTo>
                <a:lnTo>
                  <a:pt x="26" y="68"/>
                </a:lnTo>
                <a:lnTo>
                  <a:pt x="0" y="61"/>
                </a:lnTo>
                <a:lnTo>
                  <a:pt x="26" y="45"/>
                </a:lnTo>
                <a:lnTo>
                  <a:pt x="42" y="35"/>
                </a:lnTo>
                <a:lnTo>
                  <a:pt x="59" y="28"/>
                </a:lnTo>
                <a:lnTo>
                  <a:pt x="75" y="28"/>
                </a:lnTo>
                <a:lnTo>
                  <a:pt x="82" y="28"/>
                </a:lnTo>
                <a:lnTo>
                  <a:pt x="82" y="19"/>
                </a:lnTo>
                <a:lnTo>
                  <a:pt x="101" y="19"/>
                </a:lnTo>
                <a:lnTo>
                  <a:pt x="111" y="19"/>
                </a:lnTo>
                <a:lnTo>
                  <a:pt x="111" y="9"/>
                </a:lnTo>
                <a:lnTo>
                  <a:pt x="111" y="0"/>
                </a:lnTo>
                <a:lnTo>
                  <a:pt x="118" y="0"/>
                </a:lnTo>
                <a:lnTo>
                  <a:pt x="118" y="0"/>
                </a:lnTo>
                <a:lnTo>
                  <a:pt x="137" y="9"/>
                </a:lnTo>
                <a:lnTo>
                  <a:pt x="137" y="19"/>
                </a:lnTo>
                <a:lnTo>
                  <a:pt x="146" y="19"/>
                </a:lnTo>
                <a:lnTo>
                  <a:pt x="153" y="19"/>
                </a:lnTo>
                <a:lnTo>
                  <a:pt x="177" y="35"/>
                </a:lnTo>
                <a:lnTo>
                  <a:pt x="170" y="45"/>
                </a:lnTo>
                <a:lnTo>
                  <a:pt x="153" y="52"/>
                </a:lnTo>
                <a:lnTo>
                  <a:pt x="177" y="68"/>
                </a:lnTo>
                <a:lnTo>
                  <a:pt x="196" y="68"/>
                </a:lnTo>
                <a:lnTo>
                  <a:pt x="212" y="78"/>
                </a:lnTo>
                <a:lnTo>
                  <a:pt x="212" y="87"/>
                </a:lnTo>
                <a:lnTo>
                  <a:pt x="205" y="94"/>
                </a:lnTo>
                <a:lnTo>
                  <a:pt x="189" y="94"/>
                </a:lnTo>
                <a:lnTo>
                  <a:pt x="196" y="104"/>
                </a:lnTo>
                <a:lnTo>
                  <a:pt x="222" y="113"/>
                </a:lnTo>
                <a:lnTo>
                  <a:pt x="239" y="130"/>
                </a:lnTo>
                <a:lnTo>
                  <a:pt x="255" y="130"/>
                </a:lnTo>
                <a:lnTo>
                  <a:pt x="265" y="130"/>
                </a:lnTo>
                <a:lnTo>
                  <a:pt x="274" y="139"/>
                </a:lnTo>
                <a:lnTo>
                  <a:pt x="265" y="146"/>
                </a:lnTo>
                <a:lnTo>
                  <a:pt x="274" y="146"/>
                </a:lnTo>
                <a:lnTo>
                  <a:pt x="281" y="156"/>
                </a:lnTo>
                <a:lnTo>
                  <a:pt x="281" y="189"/>
                </a:lnTo>
                <a:lnTo>
                  <a:pt x="281" y="18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3" name="Freeform 497">
            <a:extLst>
              <a:ext uri="{FF2B5EF4-FFF2-40B4-BE49-F238E27FC236}">
                <a16:creationId xmlns:a16="http://schemas.microsoft.com/office/drawing/2014/main" id="{D4A1F50F-EA92-4309-822A-FE69C01DCFE1}"/>
              </a:ext>
            </a:extLst>
          </p:cNvPr>
          <p:cNvSpPr>
            <a:spLocks/>
          </p:cNvSpPr>
          <p:nvPr/>
        </p:nvSpPr>
        <p:spPr bwMode="auto">
          <a:xfrm>
            <a:off x="7607568" y="4043905"/>
            <a:ext cx="465786" cy="166544"/>
          </a:xfrm>
          <a:custGeom>
            <a:avLst/>
            <a:gdLst>
              <a:gd name="T0" fmla="*/ 284 w 523"/>
              <a:gd name="T1" fmla="*/ 187 h 187"/>
              <a:gd name="T2" fmla="*/ 275 w 523"/>
              <a:gd name="T3" fmla="*/ 178 h 187"/>
              <a:gd name="T4" fmla="*/ 265 w 523"/>
              <a:gd name="T5" fmla="*/ 171 h 187"/>
              <a:gd name="T6" fmla="*/ 239 w 523"/>
              <a:gd name="T7" fmla="*/ 171 h 187"/>
              <a:gd name="T8" fmla="*/ 222 w 523"/>
              <a:gd name="T9" fmla="*/ 178 h 187"/>
              <a:gd name="T10" fmla="*/ 180 w 523"/>
              <a:gd name="T11" fmla="*/ 178 h 187"/>
              <a:gd name="T12" fmla="*/ 173 w 523"/>
              <a:gd name="T13" fmla="*/ 187 h 187"/>
              <a:gd name="T14" fmla="*/ 163 w 523"/>
              <a:gd name="T15" fmla="*/ 178 h 187"/>
              <a:gd name="T16" fmla="*/ 173 w 523"/>
              <a:gd name="T17" fmla="*/ 154 h 187"/>
              <a:gd name="T18" fmla="*/ 180 w 523"/>
              <a:gd name="T19" fmla="*/ 145 h 187"/>
              <a:gd name="T20" fmla="*/ 154 w 523"/>
              <a:gd name="T21" fmla="*/ 119 h 187"/>
              <a:gd name="T22" fmla="*/ 137 w 523"/>
              <a:gd name="T23" fmla="*/ 95 h 187"/>
              <a:gd name="T24" fmla="*/ 130 w 523"/>
              <a:gd name="T25" fmla="*/ 76 h 187"/>
              <a:gd name="T26" fmla="*/ 104 w 523"/>
              <a:gd name="T27" fmla="*/ 76 h 187"/>
              <a:gd name="T28" fmla="*/ 85 w 523"/>
              <a:gd name="T29" fmla="*/ 59 h 187"/>
              <a:gd name="T30" fmla="*/ 69 w 523"/>
              <a:gd name="T31" fmla="*/ 50 h 187"/>
              <a:gd name="T32" fmla="*/ 52 w 523"/>
              <a:gd name="T33" fmla="*/ 59 h 187"/>
              <a:gd name="T34" fmla="*/ 36 w 523"/>
              <a:gd name="T35" fmla="*/ 50 h 187"/>
              <a:gd name="T36" fmla="*/ 0 w 523"/>
              <a:gd name="T37" fmla="*/ 43 h 187"/>
              <a:gd name="T38" fmla="*/ 10 w 523"/>
              <a:gd name="T39" fmla="*/ 26 h 187"/>
              <a:gd name="T40" fmla="*/ 36 w 523"/>
              <a:gd name="T41" fmla="*/ 26 h 187"/>
              <a:gd name="T42" fmla="*/ 52 w 523"/>
              <a:gd name="T43" fmla="*/ 0 h 187"/>
              <a:gd name="T44" fmla="*/ 88 w 523"/>
              <a:gd name="T45" fmla="*/ 17 h 187"/>
              <a:gd name="T46" fmla="*/ 130 w 523"/>
              <a:gd name="T47" fmla="*/ 17 h 187"/>
              <a:gd name="T48" fmla="*/ 147 w 523"/>
              <a:gd name="T49" fmla="*/ 26 h 187"/>
              <a:gd name="T50" fmla="*/ 180 w 523"/>
              <a:gd name="T51" fmla="*/ 26 h 187"/>
              <a:gd name="T52" fmla="*/ 213 w 523"/>
              <a:gd name="T53" fmla="*/ 17 h 187"/>
              <a:gd name="T54" fmla="*/ 249 w 523"/>
              <a:gd name="T55" fmla="*/ 26 h 187"/>
              <a:gd name="T56" fmla="*/ 275 w 523"/>
              <a:gd name="T57" fmla="*/ 26 h 187"/>
              <a:gd name="T58" fmla="*/ 275 w 523"/>
              <a:gd name="T59" fmla="*/ 43 h 187"/>
              <a:gd name="T60" fmla="*/ 310 w 523"/>
              <a:gd name="T61" fmla="*/ 43 h 187"/>
              <a:gd name="T62" fmla="*/ 334 w 523"/>
              <a:gd name="T63" fmla="*/ 26 h 187"/>
              <a:gd name="T64" fmla="*/ 360 w 523"/>
              <a:gd name="T65" fmla="*/ 33 h 187"/>
              <a:gd name="T66" fmla="*/ 369 w 523"/>
              <a:gd name="T67" fmla="*/ 17 h 187"/>
              <a:gd name="T68" fmla="*/ 386 w 523"/>
              <a:gd name="T69" fmla="*/ 17 h 187"/>
              <a:gd name="T70" fmla="*/ 405 w 523"/>
              <a:gd name="T71" fmla="*/ 26 h 187"/>
              <a:gd name="T72" fmla="*/ 419 w 523"/>
              <a:gd name="T73" fmla="*/ 17 h 187"/>
              <a:gd name="T74" fmla="*/ 438 w 523"/>
              <a:gd name="T75" fmla="*/ 33 h 187"/>
              <a:gd name="T76" fmla="*/ 447 w 523"/>
              <a:gd name="T77" fmla="*/ 50 h 187"/>
              <a:gd name="T78" fmla="*/ 471 w 523"/>
              <a:gd name="T79" fmla="*/ 43 h 187"/>
              <a:gd name="T80" fmla="*/ 490 w 523"/>
              <a:gd name="T81" fmla="*/ 50 h 187"/>
              <a:gd name="T82" fmla="*/ 490 w 523"/>
              <a:gd name="T83" fmla="*/ 76 h 187"/>
              <a:gd name="T84" fmla="*/ 523 w 523"/>
              <a:gd name="T85" fmla="*/ 95 h 187"/>
              <a:gd name="T86" fmla="*/ 523 w 523"/>
              <a:gd name="T87" fmla="*/ 119 h 187"/>
              <a:gd name="T88" fmla="*/ 490 w 523"/>
              <a:gd name="T89" fmla="*/ 119 h 187"/>
              <a:gd name="T90" fmla="*/ 471 w 523"/>
              <a:gd name="T91" fmla="*/ 119 h 187"/>
              <a:gd name="T92" fmla="*/ 438 w 523"/>
              <a:gd name="T93" fmla="*/ 100 h 187"/>
              <a:gd name="T94" fmla="*/ 419 w 523"/>
              <a:gd name="T95" fmla="*/ 126 h 187"/>
              <a:gd name="T96" fmla="*/ 412 w 523"/>
              <a:gd name="T97" fmla="*/ 135 h 187"/>
              <a:gd name="T98" fmla="*/ 405 w 523"/>
              <a:gd name="T99" fmla="*/ 145 h 187"/>
              <a:gd name="T100" fmla="*/ 386 w 523"/>
              <a:gd name="T101" fmla="*/ 154 h 187"/>
              <a:gd name="T102" fmla="*/ 360 w 523"/>
              <a:gd name="T103" fmla="*/ 154 h 187"/>
              <a:gd name="T104" fmla="*/ 327 w 523"/>
              <a:gd name="T105" fmla="*/ 171 h 187"/>
              <a:gd name="T106" fmla="*/ 301 w 523"/>
              <a:gd name="T107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3" h="187">
                <a:moveTo>
                  <a:pt x="301" y="187"/>
                </a:moveTo>
                <a:lnTo>
                  <a:pt x="284" y="187"/>
                </a:lnTo>
                <a:lnTo>
                  <a:pt x="275" y="187"/>
                </a:lnTo>
                <a:lnTo>
                  <a:pt x="275" y="178"/>
                </a:lnTo>
                <a:lnTo>
                  <a:pt x="275" y="171"/>
                </a:lnTo>
                <a:lnTo>
                  <a:pt x="265" y="171"/>
                </a:lnTo>
                <a:lnTo>
                  <a:pt x="249" y="161"/>
                </a:lnTo>
                <a:lnTo>
                  <a:pt x="239" y="171"/>
                </a:lnTo>
                <a:lnTo>
                  <a:pt x="232" y="171"/>
                </a:lnTo>
                <a:lnTo>
                  <a:pt x="222" y="178"/>
                </a:lnTo>
                <a:lnTo>
                  <a:pt x="189" y="178"/>
                </a:lnTo>
                <a:lnTo>
                  <a:pt x="180" y="178"/>
                </a:lnTo>
                <a:lnTo>
                  <a:pt x="173" y="178"/>
                </a:lnTo>
                <a:lnTo>
                  <a:pt x="173" y="187"/>
                </a:lnTo>
                <a:lnTo>
                  <a:pt x="163" y="187"/>
                </a:lnTo>
                <a:lnTo>
                  <a:pt x="163" y="178"/>
                </a:lnTo>
                <a:lnTo>
                  <a:pt x="163" y="171"/>
                </a:lnTo>
                <a:lnTo>
                  <a:pt x="173" y="154"/>
                </a:lnTo>
                <a:lnTo>
                  <a:pt x="180" y="154"/>
                </a:lnTo>
                <a:lnTo>
                  <a:pt x="180" y="145"/>
                </a:lnTo>
                <a:lnTo>
                  <a:pt x="173" y="135"/>
                </a:lnTo>
                <a:lnTo>
                  <a:pt x="154" y="119"/>
                </a:lnTo>
                <a:lnTo>
                  <a:pt x="147" y="109"/>
                </a:lnTo>
                <a:lnTo>
                  <a:pt x="137" y="95"/>
                </a:lnTo>
                <a:lnTo>
                  <a:pt x="137" y="85"/>
                </a:lnTo>
                <a:lnTo>
                  <a:pt x="130" y="76"/>
                </a:lnTo>
                <a:lnTo>
                  <a:pt x="111" y="76"/>
                </a:lnTo>
                <a:lnTo>
                  <a:pt x="104" y="76"/>
                </a:lnTo>
                <a:lnTo>
                  <a:pt x="104" y="59"/>
                </a:lnTo>
                <a:lnTo>
                  <a:pt x="85" y="59"/>
                </a:lnTo>
                <a:lnTo>
                  <a:pt x="78" y="50"/>
                </a:lnTo>
                <a:lnTo>
                  <a:pt x="69" y="50"/>
                </a:lnTo>
                <a:lnTo>
                  <a:pt x="59" y="59"/>
                </a:lnTo>
                <a:lnTo>
                  <a:pt x="52" y="59"/>
                </a:lnTo>
                <a:lnTo>
                  <a:pt x="43" y="50"/>
                </a:lnTo>
                <a:lnTo>
                  <a:pt x="36" y="50"/>
                </a:lnTo>
                <a:lnTo>
                  <a:pt x="26" y="50"/>
                </a:lnTo>
                <a:lnTo>
                  <a:pt x="0" y="43"/>
                </a:lnTo>
                <a:lnTo>
                  <a:pt x="2" y="43"/>
                </a:lnTo>
                <a:lnTo>
                  <a:pt x="10" y="26"/>
                </a:lnTo>
                <a:lnTo>
                  <a:pt x="19" y="26"/>
                </a:lnTo>
                <a:lnTo>
                  <a:pt x="36" y="26"/>
                </a:lnTo>
                <a:lnTo>
                  <a:pt x="45" y="17"/>
                </a:lnTo>
                <a:lnTo>
                  <a:pt x="52" y="0"/>
                </a:lnTo>
                <a:lnTo>
                  <a:pt x="71" y="7"/>
                </a:lnTo>
                <a:lnTo>
                  <a:pt x="88" y="17"/>
                </a:lnTo>
                <a:lnTo>
                  <a:pt x="95" y="17"/>
                </a:lnTo>
                <a:lnTo>
                  <a:pt x="130" y="17"/>
                </a:lnTo>
                <a:lnTo>
                  <a:pt x="137" y="26"/>
                </a:lnTo>
                <a:lnTo>
                  <a:pt x="147" y="26"/>
                </a:lnTo>
                <a:lnTo>
                  <a:pt x="166" y="26"/>
                </a:lnTo>
                <a:lnTo>
                  <a:pt x="180" y="26"/>
                </a:lnTo>
                <a:lnTo>
                  <a:pt x="206" y="17"/>
                </a:lnTo>
                <a:lnTo>
                  <a:pt x="213" y="17"/>
                </a:lnTo>
                <a:lnTo>
                  <a:pt x="225" y="26"/>
                </a:lnTo>
                <a:lnTo>
                  <a:pt x="249" y="26"/>
                </a:lnTo>
                <a:lnTo>
                  <a:pt x="267" y="26"/>
                </a:lnTo>
                <a:lnTo>
                  <a:pt x="275" y="26"/>
                </a:lnTo>
                <a:lnTo>
                  <a:pt x="284" y="33"/>
                </a:lnTo>
                <a:lnTo>
                  <a:pt x="275" y="43"/>
                </a:lnTo>
                <a:lnTo>
                  <a:pt x="293" y="43"/>
                </a:lnTo>
                <a:lnTo>
                  <a:pt x="310" y="43"/>
                </a:lnTo>
                <a:lnTo>
                  <a:pt x="317" y="33"/>
                </a:lnTo>
                <a:lnTo>
                  <a:pt x="334" y="26"/>
                </a:lnTo>
                <a:lnTo>
                  <a:pt x="353" y="33"/>
                </a:lnTo>
                <a:lnTo>
                  <a:pt x="360" y="33"/>
                </a:lnTo>
                <a:lnTo>
                  <a:pt x="369" y="26"/>
                </a:lnTo>
                <a:lnTo>
                  <a:pt x="369" y="17"/>
                </a:lnTo>
                <a:lnTo>
                  <a:pt x="376" y="17"/>
                </a:lnTo>
                <a:lnTo>
                  <a:pt x="386" y="17"/>
                </a:lnTo>
                <a:lnTo>
                  <a:pt x="386" y="33"/>
                </a:lnTo>
                <a:lnTo>
                  <a:pt x="405" y="26"/>
                </a:lnTo>
                <a:lnTo>
                  <a:pt x="405" y="17"/>
                </a:lnTo>
                <a:lnTo>
                  <a:pt x="419" y="17"/>
                </a:lnTo>
                <a:lnTo>
                  <a:pt x="438" y="26"/>
                </a:lnTo>
                <a:lnTo>
                  <a:pt x="438" y="33"/>
                </a:lnTo>
                <a:lnTo>
                  <a:pt x="438" y="43"/>
                </a:lnTo>
                <a:lnTo>
                  <a:pt x="447" y="50"/>
                </a:lnTo>
                <a:lnTo>
                  <a:pt x="461" y="43"/>
                </a:lnTo>
                <a:lnTo>
                  <a:pt x="471" y="43"/>
                </a:lnTo>
                <a:lnTo>
                  <a:pt x="497" y="50"/>
                </a:lnTo>
                <a:lnTo>
                  <a:pt x="490" y="50"/>
                </a:lnTo>
                <a:lnTo>
                  <a:pt x="490" y="69"/>
                </a:lnTo>
                <a:lnTo>
                  <a:pt x="490" y="76"/>
                </a:lnTo>
                <a:lnTo>
                  <a:pt x="513" y="85"/>
                </a:lnTo>
                <a:lnTo>
                  <a:pt x="523" y="95"/>
                </a:lnTo>
                <a:lnTo>
                  <a:pt x="523" y="100"/>
                </a:lnTo>
                <a:lnTo>
                  <a:pt x="523" y="119"/>
                </a:lnTo>
                <a:lnTo>
                  <a:pt x="513" y="119"/>
                </a:lnTo>
                <a:lnTo>
                  <a:pt x="490" y="119"/>
                </a:lnTo>
                <a:lnTo>
                  <a:pt x="490" y="126"/>
                </a:lnTo>
                <a:lnTo>
                  <a:pt x="471" y="119"/>
                </a:lnTo>
                <a:lnTo>
                  <a:pt x="454" y="119"/>
                </a:lnTo>
                <a:lnTo>
                  <a:pt x="438" y="100"/>
                </a:lnTo>
                <a:lnTo>
                  <a:pt x="428" y="109"/>
                </a:lnTo>
                <a:lnTo>
                  <a:pt x="419" y="126"/>
                </a:lnTo>
                <a:lnTo>
                  <a:pt x="412" y="126"/>
                </a:lnTo>
                <a:lnTo>
                  <a:pt x="412" y="135"/>
                </a:lnTo>
                <a:lnTo>
                  <a:pt x="412" y="145"/>
                </a:lnTo>
                <a:lnTo>
                  <a:pt x="405" y="145"/>
                </a:lnTo>
                <a:lnTo>
                  <a:pt x="386" y="145"/>
                </a:lnTo>
                <a:lnTo>
                  <a:pt x="386" y="154"/>
                </a:lnTo>
                <a:lnTo>
                  <a:pt x="376" y="154"/>
                </a:lnTo>
                <a:lnTo>
                  <a:pt x="360" y="154"/>
                </a:lnTo>
                <a:lnTo>
                  <a:pt x="343" y="161"/>
                </a:lnTo>
                <a:lnTo>
                  <a:pt x="327" y="171"/>
                </a:lnTo>
                <a:lnTo>
                  <a:pt x="301" y="187"/>
                </a:lnTo>
                <a:lnTo>
                  <a:pt x="301" y="187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4" name="Freeform 539">
            <a:extLst>
              <a:ext uri="{FF2B5EF4-FFF2-40B4-BE49-F238E27FC236}">
                <a16:creationId xmlns:a16="http://schemas.microsoft.com/office/drawing/2014/main" id="{B7A2B174-1BD1-488F-AA5E-3A82D39132C0}"/>
              </a:ext>
            </a:extLst>
          </p:cNvPr>
          <p:cNvSpPr>
            <a:spLocks/>
          </p:cNvSpPr>
          <p:nvPr/>
        </p:nvSpPr>
        <p:spPr bwMode="auto">
          <a:xfrm>
            <a:off x="5734625" y="1946532"/>
            <a:ext cx="977884" cy="1050023"/>
          </a:xfrm>
          <a:custGeom>
            <a:avLst/>
            <a:gdLst>
              <a:gd name="T0" fmla="*/ 319 w 1098"/>
              <a:gd name="T1" fmla="*/ 1084 h 1179"/>
              <a:gd name="T2" fmla="*/ 379 w 1098"/>
              <a:gd name="T3" fmla="*/ 1008 h 1179"/>
              <a:gd name="T4" fmla="*/ 397 w 1098"/>
              <a:gd name="T5" fmla="*/ 897 h 1179"/>
              <a:gd name="T6" fmla="*/ 388 w 1098"/>
              <a:gd name="T7" fmla="*/ 810 h 1179"/>
              <a:gd name="T8" fmla="*/ 397 w 1098"/>
              <a:gd name="T9" fmla="*/ 698 h 1179"/>
              <a:gd name="T10" fmla="*/ 476 w 1098"/>
              <a:gd name="T11" fmla="*/ 672 h 1179"/>
              <a:gd name="T12" fmla="*/ 492 w 1098"/>
              <a:gd name="T13" fmla="*/ 585 h 1179"/>
              <a:gd name="T14" fmla="*/ 535 w 1098"/>
              <a:gd name="T15" fmla="*/ 474 h 1179"/>
              <a:gd name="T16" fmla="*/ 603 w 1098"/>
              <a:gd name="T17" fmla="*/ 388 h 1179"/>
              <a:gd name="T18" fmla="*/ 648 w 1098"/>
              <a:gd name="T19" fmla="*/ 301 h 1179"/>
              <a:gd name="T20" fmla="*/ 707 w 1098"/>
              <a:gd name="T21" fmla="*/ 277 h 1179"/>
              <a:gd name="T22" fmla="*/ 759 w 1098"/>
              <a:gd name="T23" fmla="*/ 189 h 1179"/>
              <a:gd name="T24" fmla="*/ 828 w 1098"/>
              <a:gd name="T25" fmla="*/ 242 h 1179"/>
              <a:gd name="T26" fmla="*/ 916 w 1098"/>
              <a:gd name="T27" fmla="*/ 216 h 1179"/>
              <a:gd name="T28" fmla="*/ 958 w 1098"/>
              <a:gd name="T29" fmla="*/ 121 h 1179"/>
              <a:gd name="T30" fmla="*/ 1036 w 1098"/>
              <a:gd name="T31" fmla="*/ 147 h 1179"/>
              <a:gd name="T32" fmla="*/ 1036 w 1098"/>
              <a:gd name="T33" fmla="*/ 206 h 1179"/>
              <a:gd name="T34" fmla="*/ 1069 w 1098"/>
              <a:gd name="T35" fmla="*/ 111 h 1179"/>
              <a:gd name="T36" fmla="*/ 1079 w 1098"/>
              <a:gd name="T37" fmla="*/ 52 h 1179"/>
              <a:gd name="T38" fmla="*/ 1001 w 1098"/>
              <a:gd name="T39" fmla="*/ 52 h 1179"/>
              <a:gd name="T40" fmla="*/ 965 w 1098"/>
              <a:gd name="T41" fmla="*/ 19 h 1179"/>
              <a:gd name="T42" fmla="*/ 932 w 1098"/>
              <a:gd name="T43" fmla="*/ 36 h 1179"/>
              <a:gd name="T44" fmla="*/ 897 w 1098"/>
              <a:gd name="T45" fmla="*/ 88 h 1179"/>
              <a:gd name="T46" fmla="*/ 923 w 1098"/>
              <a:gd name="T47" fmla="*/ 0 h 1179"/>
              <a:gd name="T48" fmla="*/ 854 w 1098"/>
              <a:gd name="T49" fmla="*/ 43 h 1179"/>
              <a:gd name="T50" fmla="*/ 821 w 1098"/>
              <a:gd name="T51" fmla="*/ 95 h 1179"/>
              <a:gd name="T52" fmla="*/ 769 w 1098"/>
              <a:gd name="T53" fmla="*/ 111 h 1179"/>
              <a:gd name="T54" fmla="*/ 733 w 1098"/>
              <a:gd name="T55" fmla="*/ 147 h 1179"/>
              <a:gd name="T56" fmla="*/ 698 w 1098"/>
              <a:gd name="T57" fmla="*/ 173 h 1179"/>
              <a:gd name="T58" fmla="*/ 655 w 1098"/>
              <a:gd name="T59" fmla="*/ 216 h 1179"/>
              <a:gd name="T60" fmla="*/ 613 w 1098"/>
              <a:gd name="T61" fmla="*/ 277 h 1179"/>
              <a:gd name="T62" fmla="*/ 596 w 1098"/>
              <a:gd name="T63" fmla="*/ 294 h 1179"/>
              <a:gd name="T64" fmla="*/ 577 w 1098"/>
              <a:gd name="T65" fmla="*/ 320 h 1179"/>
              <a:gd name="T66" fmla="*/ 570 w 1098"/>
              <a:gd name="T67" fmla="*/ 336 h 1179"/>
              <a:gd name="T68" fmla="*/ 544 w 1098"/>
              <a:gd name="T69" fmla="*/ 379 h 1179"/>
              <a:gd name="T70" fmla="*/ 483 w 1098"/>
              <a:gd name="T71" fmla="*/ 414 h 1179"/>
              <a:gd name="T72" fmla="*/ 483 w 1098"/>
              <a:gd name="T73" fmla="*/ 464 h 1179"/>
              <a:gd name="T74" fmla="*/ 431 w 1098"/>
              <a:gd name="T75" fmla="*/ 509 h 1179"/>
              <a:gd name="T76" fmla="*/ 423 w 1098"/>
              <a:gd name="T77" fmla="*/ 542 h 1179"/>
              <a:gd name="T78" fmla="*/ 397 w 1098"/>
              <a:gd name="T79" fmla="*/ 604 h 1179"/>
              <a:gd name="T80" fmla="*/ 345 w 1098"/>
              <a:gd name="T81" fmla="*/ 620 h 1179"/>
              <a:gd name="T82" fmla="*/ 293 w 1098"/>
              <a:gd name="T83" fmla="*/ 672 h 1179"/>
              <a:gd name="T84" fmla="*/ 232 w 1098"/>
              <a:gd name="T85" fmla="*/ 705 h 1179"/>
              <a:gd name="T86" fmla="*/ 199 w 1098"/>
              <a:gd name="T87" fmla="*/ 732 h 1179"/>
              <a:gd name="T88" fmla="*/ 144 w 1098"/>
              <a:gd name="T89" fmla="*/ 748 h 1179"/>
              <a:gd name="T90" fmla="*/ 102 w 1098"/>
              <a:gd name="T91" fmla="*/ 774 h 1179"/>
              <a:gd name="T92" fmla="*/ 69 w 1098"/>
              <a:gd name="T93" fmla="*/ 800 h 1179"/>
              <a:gd name="T94" fmla="*/ 52 w 1098"/>
              <a:gd name="T95" fmla="*/ 843 h 1179"/>
              <a:gd name="T96" fmla="*/ 33 w 1098"/>
              <a:gd name="T97" fmla="*/ 869 h 1179"/>
              <a:gd name="T98" fmla="*/ 26 w 1098"/>
              <a:gd name="T99" fmla="*/ 930 h 1179"/>
              <a:gd name="T100" fmla="*/ 78 w 1098"/>
              <a:gd name="T101" fmla="*/ 956 h 1179"/>
              <a:gd name="T102" fmla="*/ 26 w 1098"/>
              <a:gd name="T103" fmla="*/ 1008 h 1179"/>
              <a:gd name="T104" fmla="*/ 43 w 1098"/>
              <a:gd name="T105" fmla="*/ 1042 h 1179"/>
              <a:gd name="T106" fmla="*/ 17 w 1098"/>
              <a:gd name="T107" fmla="*/ 1110 h 1179"/>
              <a:gd name="T108" fmla="*/ 95 w 1098"/>
              <a:gd name="T109" fmla="*/ 1179 h 1179"/>
              <a:gd name="T110" fmla="*/ 199 w 1098"/>
              <a:gd name="T111" fmla="*/ 1127 h 1179"/>
              <a:gd name="T112" fmla="*/ 267 w 1098"/>
              <a:gd name="T113" fmla="*/ 1084 h 1179"/>
              <a:gd name="T114" fmla="*/ 293 w 1098"/>
              <a:gd name="T115" fmla="*/ 1051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8" h="1179">
                <a:moveTo>
                  <a:pt x="303" y="1103"/>
                </a:moveTo>
                <a:lnTo>
                  <a:pt x="310" y="1103"/>
                </a:lnTo>
                <a:lnTo>
                  <a:pt x="310" y="1110"/>
                </a:lnTo>
                <a:lnTo>
                  <a:pt x="319" y="1120"/>
                </a:lnTo>
                <a:lnTo>
                  <a:pt x="329" y="1110"/>
                </a:lnTo>
                <a:lnTo>
                  <a:pt x="329" y="1103"/>
                </a:lnTo>
                <a:lnTo>
                  <a:pt x="329" y="1094"/>
                </a:lnTo>
                <a:lnTo>
                  <a:pt x="319" y="1084"/>
                </a:lnTo>
                <a:lnTo>
                  <a:pt x="336" y="1068"/>
                </a:lnTo>
                <a:lnTo>
                  <a:pt x="336" y="1061"/>
                </a:lnTo>
                <a:lnTo>
                  <a:pt x="345" y="1051"/>
                </a:lnTo>
                <a:lnTo>
                  <a:pt x="345" y="1042"/>
                </a:lnTo>
                <a:lnTo>
                  <a:pt x="352" y="1034"/>
                </a:lnTo>
                <a:lnTo>
                  <a:pt x="362" y="1034"/>
                </a:lnTo>
                <a:lnTo>
                  <a:pt x="371" y="1034"/>
                </a:lnTo>
                <a:lnTo>
                  <a:pt x="379" y="1008"/>
                </a:lnTo>
                <a:lnTo>
                  <a:pt x="379" y="980"/>
                </a:lnTo>
                <a:lnTo>
                  <a:pt x="379" y="973"/>
                </a:lnTo>
                <a:lnTo>
                  <a:pt x="379" y="963"/>
                </a:lnTo>
                <a:lnTo>
                  <a:pt x="371" y="947"/>
                </a:lnTo>
                <a:lnTo>
                  <a:pt x="371" y="937"/>
                </a:lnTo>
                <a:lnTo>
                  <a:pt x="397" y="921"/>
                </a:lnTo>
                <a:lnTo>
                  <a:pt x="397" y="911"/>
                </a:lnTo>
                <a:lnTo>
                  <a:pt x="397" y="897"/>
                </a:lnTo>
                <a:lnTo>
                  <a:pt x="397" y="888"/>
                </a:lnTo>
                <a:lnTo>
                  <a:pt x="388" y="878"/>
                </a:lnTo>
                <a:lnTo>
                  <a:pt x="379" y="869"/>
                </a:lnTo>
                <a:lnTo>
                  <a:pt x="379" y="862"/>
                </a:lnTo>
                <a:lnTo>
                  <a:pt x="379" y="852"/>
                </a:lnTo>
                <a:lnTo>
                  <a:pt x="388" y="836"/>
                </a:lnTo>
                <a:lnTo>
                  <a:pt x="388" y="826"/>
                </a:lnTo>
                <a:lnTo>
                  <a:pt x="388" y="810"/>
                </a:lnTo>
                <a:lnTo>
                  <a:pt x="379" y="800"/>
                </a:lnTo>
                <a:lnTo>
                  <a:pt x="379" y="793"/>
                </a:lnTo>
                <a:lnTo>
                  <a:pt x="379" y="774"/>
                </a:lnTo>
                <a:lnTo>
                  <a:pt x="388" y="767"/>
                </a:lnTo>
                <a:lnTo>
                  <a:pt x="388" y="748"/>
                </a:lnTo>
                <a:lnTo>
                  <a:pt x="388" y="732"/>
                </a:lnTo>
                <a:lnTo>
                  <a:pt x="388" y="715"/>
                </a:lnTo>
                <a:lnTo>
                  <a:pt x="397" y="698"/>
                </a:lnTo>
                <a:lnTo>
                  <a:pt x="407" y="689"/>
                </a:lnTo>
                <a:lnTo>
                  <a:pt x="423" y="679"/>
                </a:lnTo>
                <a:lnTo>
                  <a:pt x="423" y="689"/>
                </a:lnTo>
                <a:lnTo>
                  <a:pt x="431" y="689"/>
                </a:lnTo>
                <a:lnTo>
                  <a:pt x="440" y="679"/>
                </a:lnTo>
                <a:lnTo>
                  <a:pt x="447" y="672"/>
                </a:lnTo>
                <a:lnTo>
                  <a:pt x="457" y="672"/>
                </a:lnTo>
                <a:lnTo>
                  <a:pt x="476" y="672"/>
                </a:lnTo>
                <a:lnTo>
                  <a:pt x="483" y="663"/>
                </a:lnTo>
                <a:lnTo>
                  <a:pt x="476" y="646"/>
                </a:lnTo>
                <a:lnTo>
                  <a:pt x="476" y="637"/>
                </a:lnTo>
                <a:lnTo>
                  <a:pt x="476" y="630"/>
                </a:lnTo>
                <a:lnTo>
                  <a:pt x="466" y="611"/>
                </a:lnTo>
                <a:lnTo>
                  <a:pt x="476" y="604"/>
                </a:lnTo>
                <a:lnTo>
                  <a:pt x="492" y="594"/>
                </a:lnTo>
                <a:lnTo>
                  <a:pt x="492" y="585"/>
                </a:lnTo>
                <a:lnTo>
                  <a:pt x="502" y="561"/>
                </a:lnTo>
                <a:lnTo>
                  <a:pt x="502" y="552"/>
                </a:lnTo>
                <a:lnTo>
                  <a:pt x="502" y="542"/>
                </a:lnTo>
                <a:lnTo>
                  <a:pt x="502" y="526"/>
                </a:lnTo>
                <a:lnTo>
                  <a:pt x="509" y="518"/>
                </a:lnTo>
                <a:lnTo>
                  <a:pt x="518" y="500"/>
                </a:lnTo>
                <a:lnTo>
                  <a:pt x="518" y="483"/>
                </a:lnTo>
                <a:lnTo>
                  <a:pt x="535" y="474"/>
                </a:lnTo>
                <a:lnTo>
                  <a:pt x="551" y="464"/>
                </a:lnTo>
                <a:lnTo>
                  <a:pt x="561" y="457"/>
                </a:lnTo>
                <a:lnTo>
                  <a:pt x="561" y="447"/>
                </a:lnTo>
                <a:lnTo>
                  <a:pt x="561" y="431"/>
                </a:lnTo>
                <a:lnTo>
                  <a:pt x="577" y="421"/>
                </a:lnTo>
                <a:lnTo>
                  <a:pt x="596" y="405"/>
                </a:lnTo>
                <a:lnTo>
                  <a:pt x="596" y="395"/>
                </a:lnTo>
                <a:lnTo>
                  <a:pt x="603" y="388"/>
                </a:lnTo>
                <a:lnTo>
                  <a:pt x="596" y="369"/>
                </a:lnTo>
                <a:lnTo>
                  <a:pt x="587" y="362"/>
                </a:lnTo>
                <a:lnTo>
                  <a:pt x="596" y="353"/>
                </a:lnTo>
                <a:lnTo>
                  <a:pt x="603" y="346"/>
                </a:lnTo>
                <a:lnTo>
                  <a:pt x="629" y="327"/>
                </a:lnTo>
                <a:lnTo>
                  <a:pt x="629" y="320"/>
                </a:lnTo>
                <a:lnTo>
                  <a:pt x="639" y="301"/>
                </a:lnTo>
                <a:lnTo>
                  <a:pt x="648" y="301"/>
                </a:lnTo>
                <a:lnTo>
                  <a:pt x="665" y="310"/>
                </a:lnTo>
                <a:lnTo>
                  <a:pt x="674" y="310"/>
                </a:lnTo>
                <a:lnTo>
                  <a:pt x="674" y="301"/>
                </a:lnTo>
                <a:lnTo>
                  <a:pt x="674" y="284"/>
                </a:lnTo>
                <a:lnTo>
                  <a:pt x="691" y="277"/>
                </a:lnTo>
                <a:lnTo>
                  <a:pt x="700" y="284"/>
                </a:lnTo>
                <a:lnTo>
                  <a:pt x="707" y="284"/>
                </a:lnTo>
                <a:lnTo>
                  <a:pt x="707" y="277"/>
                </a:lnTo>
                <a:lnTo>
                  <a:pt x="717" y="251"/>
                </a:lnTo>
                <a:lnTo>
                  <a:pt x="733" y="258"/>
                </a:lnTo>
                <a:lnTo>
                  <a:pt x="733" y="251"/>
                </a:lnTo>
                <a:lnTo>
                  <a:pt x="733" y="232"/>
                </a:lnTo>
                <a:lnTo>
                  <a:pt x="733" y="225"/>
                </a:lnTo>
                <a:lnTo>
                  <a:pt x="750" y="225"/>
                </a:lnTo>
                <a:lnTo>
                  <a:pt x="750" y="206"/>
                </a:lnTo>
                <a:lnTo>
                  <a:pt x="759" y="189"/>
                </a:lnTo>
                <a:lnTo>
                  <a:pt x="769" y="189"/>
                </a:lnTo>
                <a:lnTo>
                  <a:pt x="776" y="199"/>
                </a:lnTo>
                <a:lnTo>
                  <a:pt x="795" y="206"/>
                </a:lnTo>
                <a:lnTo>
                  <a:pt x="795" y="216"/>
                </a:lnTo>
                <a:lnTo>
                  <a:pt x="802" y="232"/>
                </a:lnTo>
                <a:lnTo>
                  <a:pt x="811" y="232"/>
                </a:lnTo>
                <a:lnTo>
                  <a:pt x="821" y="232"/>
                </a:lnTo>
                <a:lnTo>
                  <a:pt x="828" y="242"/>
                </a:lnTo>
                <a:lnTo>
                  <a:pt x="854" y="242"/>
                </a:lnTo>
                <a:lnTo>
                  <a:pt x="863" y="232"/>
                </a:lnTo>
                <a:lnTo>
                  <a:pt x="873" y="232"/>
                </a:lnTo>
                <a:lnTo>
                  <a:pt x="880" y="251"/>
                </a:lnTo>
                <a:lnTo>
                  <a:pt x="897" y="242"/>
                </a:lnTo>
                <a:lnTo>
                  <a:pt x="906" y="242"/>
                </a:lnTo>
                <a:lnTo>
                  <a:pt x="906" y="232"/>
                </a:lnTo>
                <a:lnTo>
                  <a:pt x="916" y="216"/>
                </a:lnTo>
                <a:lnTo>
                  <a:pt x="923" y="206"/>
                </a:lnTo>
                <a:lnTo>
                  <a:pt x="923" y="199"/>
                </a:lnTo>
                <a:lnTo>
                  <a:pt x="923" y="189"/>
                </a:lnTo>
                <a:lnTo>
                  <a:pt x="923" y="182"/>
                </a:lnTo>
                <a:lnTo>
                  <a:pt x="932" y="163"/>
                </a:lnTo>
                <a:lnTo>
                  <a:pt x="932" y="130"/>
                </a:lnTo>
                <a:lnTo>
                  <a:pt x="942" y="121"/>
                </a:lnTo>
                <a:lnTo>
                  <a:pt x="958" y="121"/>
                </a:lnTo>
                <a:lnTo>
                  <a:pt x="975" y="111"/>
                </a:lnTo>
                <a:lnTo>
                  <a:pt x="984" y="104"/>
                </a:lnTo>
                <a:lnTo>
                  <a:pt x="994" y="104"/>
                </a:lnTo>
                <a:lnTo>
                  <a:pt x="984" y="121"/>
                </a:lnTo>
                <a:lnTo>
                  <a:pt x="1010" y="130"/>
                </a:lnTo>
                <a:lnTo>
                  <a:pt x="1020" y="130"/>
                </a:lnTo>
                <a:lnTo>
                  <a:pt x="1027" y="137"/>
                </a:lnTo>
                <a:lnTo>
                  <a:pt x="1036" y="147"/>
                </a:lnTo>
                <a:lnTo>
                  <a:pt x="1036" y="156"/>
                </a:lnTo>
                <a:lnTo>
                  <a:pt x="1027" y="163"/>
                </a:lnTo>
                <a:lnTo>
                  <a:pt x="1027" y="182"/>
                </a:lnTo>
                <a:lnTo>
                  <a:pt x="1027" y="189"/>
                </a:lnTo>
                <a:lnTo>
                  <a:pt x="1027" y="199"/>
                </a:lnTo>
                <a:lnTo>
                  <a:pt x="1027" y="206"/>
                </a:lnTo>
                <a:lnTo>
                  <a:pt x="1036" y="206"/>
                </a:lnTo>
                <a:lnTo>
                  <a:pt x="1036" y="206"/>
                </a:lnTo>
                <a:lnTo>
                  <a:pt x="1041" y="175"/>
                </a:lnTo>
                <a:lnTo>
                  <a:pt x="1053" y="156"/>
                </a:lnTo>
                <a:lnTo>
                  <a:pt x="1069" y="147"/>
                </a:lnTo>
                <a:lnTo>
                  <a:pt x="1091" y="142"/>
                </a:lnTo>
                <a:lnTo>
                  <a:pt x="1098" y="111"/>
                </a:lnTo>
                <a:lnTo>
                  <a:pt x="1095" y="111"/>
                </a:lnTo>
                <a:lnTo>
                  <a:pt x="1079" y="111"/>
                </a:lnTo>
                <a:lnTo>
                  <a:pt x="1069" y="111"/>
                </a:lnTo>
                <a:lnTo>
                  <a:pt x="1079" y="104"/>
                </a:lnTo>
                <a:lnTo>
                  <a:pt x="1079" y="88"/>
                </a:lnTo>
                <a:lnTo>
                  <a:pt x="1069" y="78"/>
                </a:lnTo>
                <a:lnTo>
                  <a:pt x="1079" y="78"/>
                </a:lnTo>
                <a:lnTo>
                  <a:pt x="1088" y="69"/>
                </a:lnTo>
                <a:lnTo>
                  <a:pt x="1088" y="62"/>
                </a:lnTo>
                <a:lnTo>
                  <a:pt x="1088" y="52"/>
                </a:lnTo>
                <a:lnTo>
                  <a:pt x="1079" y="52"/>
                </a:lnTo>
                <a:lnTo>
                  <a:pt x="1079" y="43"/>
                </a:lnTo>
                <a:lnTo>
                  <a:pt x="1060" y="43"/>
                </a:lnTo>
                <a:lnTo>
                  <a:pt x="1043" y="52"/>
                </a:lnTo>
                <a:lnTo>
                  <a:pt x="1043" y="36"/>
                </a:lnTo>
                <a:lnTo>
                  <a:pt x="1027" y="36"/>
                </a:lnTo>
                <a:lnTo>
                  <a:pt x="1017" y="26"/>
                </a:lnTo>
                <a:lnTo>
                  <a:pt x="1001" y="43"/>
                </a:lnTo>
                <a:lnTo>
                  <a:pt x="1001" y="52"/>
                </a:lnTo>
                <a:lnTo>
                  <a:pt x="991" y="62"/>
                </a:lnTo>
                <a:lnTo>
                  <a:pt x="984" y="43"/>
                </a:lnTo>
                <a:lnTo>
                  <a:pt x="984" y="36"/>
                </a:lnTo>
                <a:lnTo>
                  <a:pt x="991" y="26"/>
                </a:lnTo>
                <a:lnTo>
                  <a:pt x="991" y="19"/>
                </a:lnTo>
                <a:lnTo>
                  <a:pt x="991" y="0"/>
                </a:lnTo>
                <a:lnTo>
                  <a:pt x="984" y="0"/>
                </a:lnTo>
                <a:lnTo>
                  <a:pt x="965" y="19"/>
                </a:lnTo>
                <a:lnTo>
                  <a:pt x="965" y="26"/>
                </a:lnTo>
                <a:lnTo>
                  <a:pt x="949" y="36"/>
                </a:lnTo>
                <a:lnTo>
                  <a:pt x="949" y="62"/>
                </a:lnTo>
                <a:lnTo>
                  <a:pt x="949" y="69"/>
                </a:lnTo>
                <a:lnTo>
                  <a:pt x="939" y="62"/>
                </a:lnTo>
                <a:lnTo>
                  <a:pt x="939" y="52"/>
                </a:lnTo>
                <a:lnTo>
                  <a:pt x="932" y="43"/>
                </a:lnTo>
                <a:lnTo>
                  <a:pt x="932" y="36"/>
                </a:lnTo>
                <a:lnTo>
                  <a:pt x="932" y="26"/>
                </a:lnTo>
                <a:lnTo>
                  <a:pt x="932" y="19"/>
                </a:lnTo>
                <a:lnTo>
                  <a:pt x="923" y="19"/>
                </a:lnTo>
                <a:lnTo>
                  <a:pt x="923" y="26"/>
                </a:lnTo>
                <a:lnTo>
                  <a:pt x="923" y="36"/>
                </a:lnTo>
                <a:lnTo>
                  <a:pt x="916" y="52"/>
                </a:lnTo>
                <a:lnTo>
                  <a:pt x="906" y="69"/>
                </a:lnTo>
                <a:lnTo>
                  <a:pt x="897" y="88"/>
                </a:lnTo>
                <a:lnTo>
                  <a:pt x="897" y="78"/>
                </a:lnTo>
                <a:lnTo>
                  <a:pt x="897" y="69"/>
                </a:lnTo>
                <a:lnTo>
                  <a:pt x="897" y="52"/>
                </a:lnTo>
                <a:lnTo>
                  <a:pt x="916" y="43"/>
                </a:lnTo>
                <a:lnTo>
                  <a:pt x="916" y="36"/>
                </a:lnTo>
                <a:lnTo>
                  <a:pt x="923" y="19"/>
                </a:lnTo>
                <a:lnTo>
                  <a:pt x="932" y="10"/>
                </a:lnTo>
                <a:lnTo>
                  <a:pt x="923" y="0"/>
                </a:lnTo>
                <a:lnTo>
                  <a:pt x="897" y="19"/>
                </a:lnTo>
                <a:lnTo>
                  <a:pt x="887" y="10"/>
                </a:lnTo>
                <a:lnTo>
                  <a:pt x="880" y="19"/>
                </a:lnTo>
                <a:lnTo>
                  <a:pt x="880" y="26"/>
                </a:lnTo>
                <a:lnTo>
                  <a:pt x="897" y="36"/>
                </a:lnTo>
                <a:lnTo>
                  <a:pt x="871" y="43"/>
                </a:lnTo>
                <a:lnTo>
                  <a:pt x="863" y="36"/>
                </a:lnTo>
                <a:lnTo>
                  <a:pt x="854" y="43"/>
                </a:lnTo>
                <a:lnTo>
                  <a:pt x="854" y="62"/>
                </a:lnTo>
                <a:lnTo>
                  <a:pt x="845" y="62"/>
                </a:lnTo>
                <a:lnTo>
                  <a:pt x="854" y="69"/>
                </a:lnTo>
                <a:lnTo>
                  <a:pt x="837" y="88"/>
                </a:lnTo>
                <a:lnTo>
                  <a:pt x="828" y="69"/>
                </a:lnTo>
                <a:lnTo>
                  <a:pt x="821" y="78"/>
                </a:lnTo>
                <a:lnTo>
                  <a:pt x="821" y="88"/>
                </a:lnTo>
                <a:lnTo>
                  <a:pt x="821" y="95"/>
                </a:lnTo>
                <a:lnTo>
                  <a:pt x="811" y="104"/>
                </a:lnTo>
                <a:lnTo>
                  <a:pt x="802" y="95"/>
                </a:lnTo>
                <a:lnTo>
                  <a:pt x="793" y="95"/>
                </a:lnTo>
                <a:lnTo>
                  <a:pt x="793" y="104"/>
                </a:lnTo>
                <a:lnTo>
                  <a:pt x="785" y="95"/>
                </a:lnTo>
                <a:lnTo>
                  <a:pt x="776" y="95"/>
                </a:lnTo>
                <a:lnTo>
                  <a:pt x="769" y="104"/>
                </a:lnTo>
                <a:lnTo>
                  <a:pt x="769" y="111"/>
                </a:lnTo>
                <a:lnTo>
                  <a:pt x="759" y="111"/>
                </a:lnTo>
                <a:lnTo>
                  <a:pt x="750" y="121"/>
                </a:lnTo>
                <a:lnTo>
                  <a:pt x="750" y="137"/>
                </a:lnTo>
                <a:lnTo>
                  <a:pt x="759" y="147"/>
                </a:lnTo>
                <a:lnTo>
                  <a:pt x="759" y="163"/>
                </a:lnTo>
                <a:lnTo>
                  <a:pt x="750" y="156"/>
                </a:lnTo>
                <a:lnTo>
                  <a:pt x="743" y="147"/>
                </a:lnTo>
                <a:lnTo>
                  <a:pt x="733" y="147"/>
                </a:lnTo>
                <a:lnTo>
                  <a:pt x="724" y="163"/>
                </a:lnTo>
                <a:lnTo>
                  <a:pt x="717" y="147"/>
                </a:lnTo>
                <a:lnTo>
                  <a:pt x="707" y="156"/>
                </a:lnTo>
                <a:lnTo>
                  <a:pt x="707" y="173"/>
                </a:lnTo>
                <a:lnTo>
                  <a:pt x="717" y="189"/>
                </a:lnTo>
                <a:lnTo>
                  <a:pt x="717" y="199"/>
                </a:lnTo>
                <a:lnTo>
                  <a:pt x="707" y="189"/>
                </a:lnTo>
                <a:lnTo>
                  <a:pt x="698" y="173"/>
                </a:lnTo>
                <a:lnTo>
                  <a:pt x="698" y="189"/>
                </a:lnTo>
                <a:lnTo>
                  <a:pt x="691" y="206"/>
                </a:lnTo>
                <a:lnTo>
                  <a:pt x="681" y="199"/>
                </a:lnTo>
                <a:lnTo>
                  <a:pt x="681" y="182"/>
                </a:lnTo>
                <a:lnTo>
                  <a:pt x="672" y="189"/>
                </a:lnTo>
                <a:lnTo>
                  <a:pt x="672" y="216"/>
                </a:lnTo>
                <a:lnTo>
                  <a:pt x="665" y="216"/>
                </a:lnTo>
                <a:lnTo>
                  <a:pt x="655" y="216"/>
                </a:lnTo>
                <a:lnTo>
                  <a:pt x="648" y="225"/>
                </a:lnTo>
                <a:lnTo>
                  <a:pt x="655" y="232"/>
                </a:lnTo>
                <a:lnTo>
                  <a:pt x="648" y="242"/>
                </a:lnTo>
                <a:lnTo>
                  <a:pt x="639" y="251"/>
                </a:lnTo>
                <a:lnTo>
                  <a:pt x="639" y="258"/>
                </a:lnTo>
                <a:lnTo>
                  <a:pt x="648" y="268"/>
                </a:lnTo>
                <a:lnTo>
                  <a:pt x="639" y="277"/>
                </a:lnTo>
                <a:lnTo>
                  <a:pt x="613" y="277"/>
                </a:lnTo>
                <a:lnTo>
                  <a:pt x="613" y="268"/>
                </a:lnTo>
                <a:lnTo>
                  <a:pt x="603" y="277"/>
                </a:lnTo>
                <a:lnTo>
                  <a:pt x="603" y="284"/>
                </a:lnTo>
                <a:lnTo>
                  <a:pt x="603" y="301"/>
                </a:lnTo>
                <a:lnTo>
                  <a:pt x="603" y="310"/>
                </a:lnTo>
                <a:lnTo>
                  <a:pt x="596" y="327"/>
                </a:lnTo>
                <a:lnTo>
                  <a:pt x="596" y="310"/>
                </a:lnTo>
                <a:lnTo>
                  <a:pt x="596" y="294"/>
                </a:lnTo>
                <a:lnTo>
                  <a:pt x="596" y="284"/>
                </a:lnTo>
                <a:lnTo>
                  <a:pt x="587" y="294"/>
                </a:lnTo>
                <a:lnTo>
                  <a:pt x="577" y="294"/>
                </a:lnTo>
                <a:lnTo>
                  <a:pt x="570" y="294"/>
                </a:lnTo>
                <a:lnTo>
                  <a:pt x="561" y="301"/>
                </a:lnTo>
                <a:lnTo>
                  <a:pt x="570" y="301"/>
                </a:lnTo>
                <a:lnTo>
                  <a:pt x="577" y="310"/>
                </a:lnTo>
                <a:lnTo>
                  <a:pt x="577" y="320"/>
                </a:lnTo>
                <a:lnTo>
                  <a:pt x="570" y="310"/>
                </a:lnTo>
                <a:lnTo>
                  <a:pt x="561" y="320"/>
                </a:lnTo>
                <a:lnTo>
                  <a:pt x="551" y="310"/>
                </a:lnTo>
                <a:lnTo>
                  <a:pt x="544" y="310"/>
                </a:lnTo>
                <a:lnTo>
                  <a:pt x="544" y="327"/>
                </a:lnTo>
                <a:lnTo>
                  <a:pt x="535" y="336"/>
                </a:lnTo>
                <a:lnTo>
                  <a:pt x="561" y="327"/>
                </a:lnTo>
                <a:lnTo>
                  <a:pt x="570" y="336"/>
                </a:lnTo>
                <a:lnTo>
                  <a:pt x="570" y="346"/>
                </a:lnTo>
                <a:lnTo>
                  <a:pt x="551" y="346"/>
                </a:lnTo>
                <a:lnTo>
                  <a:pt x="544" y="346"/>
                </a:lnTo>
                <a:lnTo>
                  <a:pt x="535" y="353"/>
                </a:lnTo>
                <a:lnTo>
                  <a:pt x="535" y="362"/>
                </a:lnTo>
                <a:lnTo>
                  <a:pt x="551" y="362"/>
                </a:lnTo>
                <a:lnTo>
                  <a:pt x="551" y="379"/>
                </a:lnTo>
                <a:lnTo>
                  <a:pt x="544" y="379"/>
                </a:lnTo>
                <a:lnTo>
                  <a:pt x="535" y="379"/>
                </a:lnTo>
                <a:lnTo>
                  <a:pt x="525" y="388"/>
                </a:lnTo>
                <a:lnTo>
                  <a:pt x="518" y="395"/>
                </a:lnTo>
                <a:lnTo>
                  <a:pt x="499" y="388"/>
                </a:lnTo>
                <a:lnTo>
                  <a:pt x="492" y="395"/>
                </a:lnTo>
                <a:lnTo>
                  <a:pt x="492" y="405"/>
                </a:lnTo>
                <a:lnTo>
                  <a:pt x="492" y="414"/>
                </a:lnTo>
                <a:lnTo>
                  <a:pt x="483" y="414"/>
                </a:lnTo>
                <a:lnTo>
                  <a:pt x="473" y="421"/>
                </a:lnTo>
                <a:lnTo>
                  <a:pt x="483" y="431"/>
                </a:lnTo>
                <a:lnTo>
                  <a:pt x="473" y="440"/>
                </a:lnTo>
                <a:lnTo>
                  <a:pt x="457" y="440"/>
                </a:lnTo>
                <a:lnTo>
                  <a:pt x="466" y="447"/>
                </a:lnTo>
                <a:lnTo>
                  <a:pt x="473" y="457"/>
                </a:lnTo>
                <a:lnTo>
                  <a:pt x="483" y="447"/>
                </a:lnTo>
                <a:lnTo>
                  <a:pt x="483" y="464"/>
                </a:lnTo>
                <a:lnTo>
                  <a:pt x="466" y="464"/>
                </a:lnTo>
                <a:lnTo>
                  <a:pt x="457" y="464"/>
                </a:lnTo>
                <a:lnTo>
                  <a:pt x="457" y="474"/>
                </a:lnTo>
                <a:lnTo>
                  <a:pt x="466" y="483"/>
                </a:lnTo>
                <a:lnTo>
                  <a:pt x="457" y="490"/>
                </a:lnTo>
                <a:lnTo>
                  <a:pt x="447" y="490"/>
                </a:lnTo>
                <a:lnTo>
                  <a:pt x="440" y="500"/>
                </a:lnTo>
                <a:lnTo>
                  <a:pt x="431" y="509"/>
                </a:lnTo>
                <a:lnTo>
                  <a:pt x="440" y="518"/>
                </a:lnTo>
                <a:lnTo>
                  <a:pt x="440" y="526"/>
                </a:lnTo>
                <a:lnTo>
                  <a:pt x="431" y="533"/>
                </a:lnTo>
                <a:lnTo>
                  <a:pt x="423" y="526"/>
                </a:lnTo>
                <a:lnTo>
                  <a:pt x="423" y="518"/>
                </a:lnTo>
                <a:lnTo>
                  <a:pt x="414" y="533"/>
                </a:lnTo>
                <a:lnTo>
                  <a:pt x="414" y="542"/>
                </a:lnTo>
                <a:lnTo>
                  <a:pt x="423" y="542"/>
                </a:lnTo>
                <a:lnTo>
                  <a:pt x="423" y="561"/>
                </a:lnTo>
                <a:lnTo>
                  <a:pt x="414" y="568"/>
                </a:lnTo>
                <a:lnTo>
                  <a:pt x="405" y="568"/>
                </a:lnTo>
                <a:lnTo>
                  <a:pt x="405" y="585"/>
                </a:lnTo>
                <a:lnTo>
                  <a:pt x="397" y="594"/>
                </a:lnTo>
                <a:lnTo>
                  <a:pt x="388" y="594"/>
                </a:lnTo>
                <a:lnTo>
                  <a:pt x="388" y="604"/>
                </a:lnTo>
                <a:lnTo>
                  <a:pt x="397" y="604"/>
                </a:lnTo>
                <a:lnTo>
                  <a:pt x="397" y="611"/>
                </a:lnTo>
                <a:lnTo>
                  <a:pt x="397" y="620"/>
                </a:lnTo>
                <a:lnTo>
                  <a:pt x="388" y="630"/>
                </a:lnTo>
                <a:lnTo>
                  <a:pt x="371" y="620"/>
                </a:lnTo>
                <a:lnTo>
                  <a:pt x="371" y="611"/>
                </a:lnTo>
                <a:lnTo>
                  <a:pt x="362" y="604"/>
                </a:lnTo>
                <a:lnTo>
                  <a:pt x="352" y="611"/>
                </a:lnTo>
                <a:lnTo>
                  <a:pt x="345" y="620"/>
                </a:lnTo>
                <a:lnTo>
                  <a:pt x="336" y="620"/>
                </a:lnTo>
                <a:lnTo>
                  <a:pt x="326" y="620"/>
                </a:lnTo>
                <a:lnTo>
                  <a:pt x="326" y="637"/>
                </a:lnTo>
                <a:lnTo>
                  <a:pt x="317" y="646"/>
                </a:lnTo>
                <a:lnTo>
                  <a:pt x="310" y="663"/>
                </a:lnTo>
                <a:lnTo>
                  <a:pt x="303" y="663"/>
                </a:lnTo>
                <a:lnTo>
                  <a:pt x="293" y="663"/>
                </a:lnTo>
                <a:lnTo>
                  <a:pt x="293" y="672"/>
                </a:lnTo>
                <a:lnTo>
                  <a:pt x="293" y="689"/>
                </a:lnTo>
                <a:lnTo>
                  <a:pt x="284" y="679"/>
                </a:lnTo>
                <a:lnTo>
                  <a:pt x="274" y="689"/>
                </a:lnTo>
                <a:lnTo>
                  <a:pt x="267" y="698"/>
                </a:lnTo>
                <a:lnTo>
                  <a:pt x="258" y="689"/>
                </a:lnTo>
                <a:lnTo>
                  <a:pt x="251" y="698"/>
                </a:lnTo>
                <a:lnTo>
                  <a:pt x="241" y="705"/>
                </a:lnTo>
                <a:lnTo>
                  <a:pt x="232" y="705"/>
                </a:lnTo>
                <a:lnTo>
                  <a:pt x="232" y="724"/>
                </a:lnTo>
                <a:lnTo>
                  <a:pt x="225" y="715"/>
                </a:lnTo>
                <a:lnTo>
                  <a:pt x="215" y="715"/>
                </a:lnTo>
                <a:lnTo>
                  <a:pt x="225" y="724"/>
                </a:lnTo>
                <a:lnTo>
                  <a:pt x="225" y="732"/>
                </a:lnTo>
                <a:lnTo>
                  <a:pt x="215" y="732"/>
                </a:lnTo>
                <a:lnTo>
                  <a:pt x="206" y="724"/>
                </a:lnTo>
                <a:lnTo>
                  <a:pt x="199" y="732"/>
                </a:lnTo>
                <a:lnTo>
                  <a:pt x="189" y="732"/>
                </a:lnTo>
                <a:lnTo>
                  <a:pt x="180" y="732"/>
                </a:lnTo>
                <a:lnTo>
                  <a:pt x="173" y="732"/>
                </a:lnTo>
                <a:lnTo>
                  <a:pt x="173" y="741"/>
                </a:lnTo>
                <a:lnTo>
                  <a:pt x="180" y="758"/>
                </a:lnTo>
                <a:lnTo>
                  <a:pt x="173" y="758"/>
                </a:lnTo>
                <a:lnTo>
                  <a:pt x="163" y="758"/>
                </a:lnTo>
                <a:lnTo>
                  <a:pt x="144" y="748"/>
                </a:lnTo>
                <a:lnTo>
                  <a:pt x="137" y="748"/>
                </a:lnTo>
                <a:lnTo>
                  <a:pt x="130" y="758"/>
                </a:lnTo>
                <a:lnTo>
                  <a:pt x="137" y="767"/>
                </a:lnTo>
                <a:lnTo>
                  <a:pt x="137" y="774"/>
                </a:lnTo>
                <a:lnTo>
                  <a:pt x="130" y="774"/>
                </a:lnTo>
                <a:lnTo>
                  <a:pt x="111" y="774"/>
                </a:lnTo>
                <a:lnTo>
                  <a:pt x="102" y="793"/>
                </a:lnTo>
                <a:lnTo>
                  <a:pt x="102" y="774"/>
                </a:lnTo>
                <a:lnTo>
                  <a:pt x="95" y="774"/>
                </a:lnTo>
                <a:lnTo>
                  <a:pt x="85" y="784"/>
                </a:lnTo>
                <a:lnTo>
                  <a:pt x="78" y="774"/>
                </a:lnTo>
                <a:lnTo>
                  <a:pt x="69" y="774"/>
                </a:lnTo>
                <a:lnTo>
                  <a:pt x="59" y="774"/>
                </a:lnTo>
                <a:lnTo>
                  <a:pt x="59" y="784"/>
                </a:lnTo>
                <a:lnTo>
                  <a:pt x="59" y="793"/>
                </a:lnTo>
                <a:lnTo>
                  <a:pt x="69" y="800"/>
                </a:lnTo>
                <a:lnTo>
                  <a:pt x="78" y="800"/>
                </a:lnTo>
                <a:lnTo>
                  <a:pt x="78" y="810"/>
                </a:lnTo>
                <a:lnTo>
                  <a:pt x="69" y="810"/>
                </a:lnTo>
                <a:lnTo>
                  <a:pt x="59" y="819"/>
                </a:lnTo>
                <a:lnTo>
                  <a:pt x="43" y="819"/>
                </a:lnTo>
                <a:lnTo>
                  <a:pt x="43" y="826"/>
                </a:lnTo>
                <a:lnTo>
                  <a:pt x="52" y="836"/>
                </a:lnTo>
                <a:lnTo>
                  <a:pt x="52" y="843"/>
                </a:lnTo>
                <a:lnTo>
                  <a:pt x="33" y="836"/>
                </a:lnTo>
                <a:lnTo>
                  <a:pt x="33" y="843"/>
                </a:lnTo>
                <a:lnTo>
                  <a:pt x="33" y="852"/>
                </a:lnTo>
                <a:lnTo>
                  <a:pt x="43" y="869"/>
                </a:lnTo>
                <a:lnTo>
                  <a:pt x="59" y="869"/>
                </a:lnTo>
                <a:lnTo>
                  <a:pt x="59" y="878"/>
                </a:lnTo>
                <a:lnTo>
                  <a:pt x="52" y="878"/>
                </a:lnTo>
                <a:lnTo>
                  <a:pt x="33" y="869"/>
                </a:lnTo>
                <a:lnTo>
                  <a:pt x="33" y="878"/>
                </a:lnTo>
                <a:lnTo>
                  <a:pt x="33" y="888"/>
                </a:lnTo>
                <a:lnTo>
                  <a:pt x="43" y="904"/>
                </a:lnTo>
                <a:lnTo>
                  <a:pt x="52" y="911"/>
                </a:lnTo>
                <a:lnTo>
                  <a:pt x="43" y="921"/>
                </a:lnTo>
                <a:lnTo>
                  <a:pt x="33" y="911"/>
                </a:lnTo>
                <a:lnTo>
                  <a:pt x="26" y="921"/>
                </a:lnTo>
                <a:lnTo>
                  <a:pt x="26" y="930"/>
                </a:lnTo>
                <a:lnTo>
                  <a:pt x="43" y="937"/>
                </a:lnTo>
                <a:lnTo>
                  <a:pt x="33" y="937"/>
                </a:lnTo>
                <a:lnTo>
                  <a:pt x="26" y="937"/>
                </a:lnTo>
                <a:lnTo>
                  <a:pt x="26" y="947"/>
                </a:lnTo>
                <a:lnTo>
                  <a:pt x="33" y="956"/>
                </a:lnTo>
                <a:lnTo>
                  <a:pt x="43" y="963"/>
                </a:lnTo>
                <a:lnTo>
                  <a:pt x="59" y="963"/>
                </a:lnTo>
                <a:lnTo>
                  <a:pt x="78" y="956"/>
                </a:lnTo>
                <a:lnTo>
                  <a:pt x="59" y="973"/>
                </a:lnTo>
                <a:lnTo>
                  <a:pt x="52" y="980"/>
                </a:lnTo>
                <a:lnTo>
                  <a:pt x="43" y="990"/>
                </a:lnTo>
                <a:lnTo>
                  <a:pt x="59" y="1008"/>
                </a:lnTo>
                <a:lnTo>
                  <a:pt x="52" y="1008"/>
                </a:lnTo>
                <a:lnTo>
                  <a:pt x="43" y="1008"/>
                </a:lnTo>
                <a:lnTo>
                  <a:pt x="33" y="1016"/>
                </a:lnTo>
                <a:lnTo>
                  <a:pt x="26" y="1008"/>
                </a:lnTo>
                <a:lnTo>
                  <a:pt x="17" y="1008"/>
                </a:lnTo>
                <a:lnTo>
                  <a:pt x="7" y="1025"/>
                </a:lnTo>
                <a:lnTo>
                  <a:pt x="7" y="1034"/>
                </a:lnTo>
                <a:lnTo>
                  <a:pt x="0" y="1051"/>
                </a:lnTo>
                <a:lnTo>
                  <a:pt x="7" y="1061"/>
                </a:lnTo>
                <a:lnTo>
                  <a:pt x="26" y="1034"/>
                </a:lnTo>
                <a:lnTo>
                  <a:pt x="43" y="1034"/>
                </a:lnTo>
                <a:lnTo>
                  <a:pt x="43" y="1042"/>
                </a:lnTo>
                <a:lnTo>
                  <a:pt x="43" y="1061"/>
                </a:lnTo>
                <a:lnTo>
                  <a:pt x="33" y="1061"/>
                </a:lnTo>
                <a:lnTo>
                  <a:pt x="33" y="1077"/>
                </a:lnTo>
                <a:lnTo>
                  <a:pt x="26" y="1084"/>
                </a:lnTo>
                <a:lnTo>
                  <a:pt x="26" y="1077"/>
                </a:lnTo>
                <a:lnTo>
                  <a:pt x="17" y="1084"/>
                </a:lnTo>
                <a:lnTo>
                  <a:pt x="17" y="1094"/>
                </a:lnTo>
                <a:lnTo>
                  <a:pt x="17" y="1110"/>
                </a:lnTo>
                <a:lnTo>
                  <a:pt x="17" y="1120"/>
                </a:lnTo>
                <a:lnTo>
                  <a:pt x="33" y="1136"/>
                </a:lnTo>
                <a:lnTo>
                  <a:pt x="59" y="1146"/>
                </a:lnTo>
                <a:lnTo>
                  <a:pt x="43" y="1162"/>
                </a:lnTo>
                <a:lnTo>
                  <a:pt x="59" y="1172"/>
                </a:lnTo>
                <a:lnTo>
                  <a:pt x="69" y="1162"/>
                </a:lnTo>
                <a:lnTo>
                  <a:pt x="69" y="1179"/>
                </a:lnTo>
                <a:lnTo>
                  <a:pt x="95" y="1179"/>
                </a:lnTo>
                <a:lnTo>
                  <a:pt x="111" y="1179"/>
                </a:lnTo>
                <a:lnTo>
                  <a:pt x="130" y="1172"/>
                </a:lnTo>
                <a:lnTo>
                  <a:pt x="130" y="1179"/>
                </a:lnTo>
                <a:lnTo>
                  <a:pt x="144" y="1172"/>
                </a:lnTo>
                <a:lnTo>
                  <a:pt x="154" y="1162"/>
                </a:lnTo>
                <a:lnTo>
                  <a:pt x="163" y="1146"/>
                </a:lnTo>
                <a:lnTo>
                  <a:pt x="173" y="1136"/>
                </a:lnTo>
                <a:lnTo>
                  <a:pt x="199" y="1127"/>
                </a:lnTo>
                <a:lnTo>
                  <a:pt x="199" y="1120"/>
                </a:lnTo>
                <a:lnTo>
                  <a:pt x="206" y="1110"/>
                </a:lnTo>
                <a:lnTo>
                  <a:pt x="225" y="1110"/>
                </a:lnTo>
                <a:lnTo>
                  <a:pt x="225" y="1120"/>
                </a:lnTo>
                <a:lnTo>
                  <a:pt x="232" y="1127"/>
                </a:lnTo>
                <a:lnTo>
                  <a:pt x="251" y="1120"/>
                </a:lnTo>
                <a:lnTo>
                  <a:pt x="251" y="1103"/>
                </a:lnTo>
                <a:lnTo>
                  <a:pt x="267" y="1084"/>
                </a:lnTo>
                <a:lnTo>
                  <a:pt x="267" y="1068"/>
                </a:lnTo>
                <a:lnTo>
                  <a:pt x="258" y="1061"/>
                </a:lnTo>
                <a:lnTo>
                  <a:pt x="274" y="1042"/>
                </a:lnTo>
                <a:lnTo>
                  <a:pt x="284" y="1034"/>
                </a:lnTo>
                <a:lnTo>
                  <a:pt x="293" y="1025"/>
                </a:lnTo>
                <a:lnTo>
                  <a:pt x="303" y="1025"/>
                </a:lnTo>
                <a:lnTo>
                  <a:pt x="303" y="1042"/>
                </a:lnTo>
                <a:lnTo>
                  <a:pt x="293" y="1051"/>
                </a:lnTo>
                <a:lnTo>
                  <a:pt x="284" y="1051"/>
                </a:lnTo>
                <a:lnTo>
                  <a:pt x="284" y="1068"/>
                </a:lnTo>
                <a:lnTo>
                  <a:pt x="293" y="1068"/>
                </a:lnTo>
                <a:lnTo>
                  <a:pt x="317" y="1084"/>
                </a:lnTo>
                <a:lnTo>
                  <a:pt x="303" y="110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5" name="Freeform 540">
            <a:extLst>
              <a:ext uri="{FF2B5EF4-FFF2-40B4-BE49-F238E27FC236}">
                <a16:creationId xmlns:a16="http://schemas.microsoft.com/office/drawing/2014/main" id="{9ECB3816-470F-4DDF-A369-2CEB6F72DABA}"/>
              </a:ext>
            </a:extLst>
          </p:cNvPr>
          <p:cNvSpPr>
            <a:spLocks/>
          </p:cNvSpPr>
          <p:nvPr/>
        </p:nvSpPr>
        <p:spPr bwMode="auto">
          <a:xfrm>
            <a:off x="6001804" y="2146916"/>
            <a:ext cx="531692" cy="1102569"/>
          </a:xfrm>
          <a:custGeom>
            <a:avLst/>
            <a:gdLst>
              <a:gd name="T0" fmla="*/ 580 w 597"/>
              <a:gd name="T1" fmla="*/ 222 h 1238"/>
              <a:gd name="T2" fmla="*/ 580 w 597"/>
              <a:gd name="T3" fmla="*/ 163 h 1238"/>
              <a:gd name="T4" fmla="*/ 554 w 597"/>
              <a:gd name="T5" fmla="*/ 128 h 1238"/>
              <a:gd name="T6" fmla="*/ 561 w 597"/>
              <a:gd name="T7" fmla="*/ 85 h 1238"/>
              <a:gd name="T8" fmla="*/ 511 w 597"/>
              <a:gd name="T9" fmla="*/ 43 h 1238"/>
              <a:gd name="T10" fmla="*/ 466 w 597"/>
              <a:gd name="T11" fmla="*/ 7 h 1238"/>
              <a:gd name="T12" fmla="*/ 433 w 597"/>
              <a:gd name="T13" fmla="*/ 33 h 1238"/>
              <a:gd name="T14" fmla="*/ 388 w 597"/>
              <a:gd name="T15" fmla="*/ 52 h 1238"/>
              <a:gd name="T16" fmla="*/ 348 w 597"/>
              <a:gd name="T17" fmla="*/ 76 h 1238"/>
              <a:gd name="T18" fmla="*/ 294 w 597"/>
              <a:gd name="T19" fmla="*/ 128 h 1238"/>
              <a:gd name="T20" fmla="*/ 294 w 597"/>
              <a:gd name="T21" fmla="*/ 180 h 1238"/>
              <a:gd name="T22" fmla="*/ 251 w 597"/>
              <a:gd name="T23" fmla="*/ 239 h 1238"/>
              <a:gd name="T24" fmla="*/ 199 w 597"/>
              <a:gd name="T25" fmla="*/ 301 h 1238"/>
              <a:gd name="T26" fmla="*/ 190 w 597"/>
              <a:gd name="T27" fmla="*/ 369 h 1238"/>
              <a:gd name="T28" fmla="*/ 173 w 597"/>
              <a:gd name="T29" fmla="*/ 421 h 1238"/>
              <a:gd name="T30" fmla="*/ 140 w 597"/>
              <a:gd name="T31" fmla="*/ 454 h 1238"/>
              <a:gd name="T32" fmla="*/ 95 w 597"/>
              <a:gd name="T33" fmla="*/ 473 h 1238"/>
              <a:gd name="T34" fmla="*/ 79 w 597"/>
              <a:gd name="T35" fmla="*/ 549 h 1238"/>
              <a:gd name="T36" fmla="*/ 88 w 597"/>
              <a:gd name="T37" fmla="*/ 611 h 1238"/>
              <a:gd name="T38" fmla="*/ 95 w 597"/>
              <a:gd name="T39" fmla="*/ 663 h 1238"/>
              <a:gd name="T40" fmla="*/ 71 w 597"/>
              <a:gd name="T41" fmla="*/ 722 h 1238"/>
              <a:gd name="T42" fmla="*/ 71 w 597"/>
              <a:gd name="T43" fmla="*/ 809 h 1238"/>
              <a:gd name="T44" fmla="*/ 36 w 597"/>
              <a:gd name="T45" fmla="*/ 836 h 1238"/>
              <a:gd name="T46" fmla="*/ 26 w 597"/>
              <a:gd name="T47" fmla="*/ 885 h 1238"/>
              <a:gd name="T48" fmla="*/ 3 w 597"/>
              <a:gd name="T49" fmla="*/ 878 h 1238"/>
              <a:gd name="T50" fmla="*/ 3 w 597"/>
              <a:gd name="T51" fmla="*/ 937 h 1238"/>
              <a:gd name="T52" fmla="*/ 17 w 597"/>
              <a:gd name="T53" fmla="*/ 963 h 1238"/>
              <a:gd name="T54" fmla="*/ 17 w 597"/>
              <a:gd name="T55" fmla="*/ 1015 h 1238"/>
              <a:gd name="T56" fmla="*/ 17 w 597"/>
              <a:gd name="T57" fmla="*/ 1075 h 1238"/>
              <a:gd name="T58" fmla="*/ 52 w 597"/>
              <a:gd name="T59" fmla="*/ 1127 h 1238"/>
              <a:gd name="T60" fmla="*/ 36 w 597"/>
              <a:gd name="T61" fmla="*/ 1160 h 1238"/>
              <a:gd name="T62" fmla="*/ 52 w 597"/>
              <a:gd name="T63" fmla="*/ 1205 h 1238"/>
              <a:gd name="T64" fmla="*/ 71 w 597"/>
              <a:gd name="T65" fmla="*/ 1238 h 1238"/>
              <a:gd name="T66" fmla="*/ 123 w 597"/>
              <a:gd name="T67" fmla="*/ 1231 h 1238"/>
              <a:gd name="T68" fmla="*/ 147 w 597"/>
              <a:gd name="T69" fmla="*/ 1188 h 1238"/>
              <a:gd name="T70" fmla="*/ 192 w 597"/>
              <a:gd name="T71" fmla="*/ 1169 h 1238"/>
              <a:gd name="T72" fmla="*/ 225 w 597"/>
              <a:gd name="T73" fmla="*/ 1160 h 1238"/>
              <a:gd name="T74" fmla="*/ 261 w 597"/>
              <a:gd name="T75" fmla="*/ 1091 h 1238"/>
              <a:gd name="T76" fmla="*/ 261 w 597"/>
              <a:gd name="T77" fmla="*/ 1049 h 1238"/>
              <a:gd name="T78" fmla="*/ 277 w 597"/>
              <a:gd name="T79" fmla="*/ 996 h 1238"/>
              <a:gd name="T80" fmla="*/ 261 w 597"/>
              <a:gd name="T81" fmla="*/ 947 h 1238"/>
              <a:gd name="T82" fmla="*/ 313 w 597"/>
              <a:gd name="T83" fmla="*/ 921 h 1238"/>
              <a:gd name="T84" fmla="*/ 348 w 597"/>
              <a:gd name="T85" fmla="*/ 902 h 1238"/>
              <a:gd name="T86" fmla="*/ 365 w 597"/>
              <a:gd name="T87" fmla="*/ 859 h 1238"/>
              <a:gd name="T88" fmla="*/ 365 w 597"/>
              <a:gd name="T89" fmla="*/ 817 h 1238"/>
              <a:gd name="T90" fmla="*/ 348 w 597"/>
              <a:gd name="T91" fmla="*/ 774 h 1238"/>
              <a:gd name="T92" fmla="*/ 313 w 597"/>
              <a:gd name="T93" fmla="*/ 738 h 1238"/>
              <a:gd name="T94" fmla="*/ 313 w 597"/>
              <a:gd name="T95" fmla="*/ 705 h 1238"/>
              <a:gd name="T96" fmla="*/ 313 w 597"/>
              <a:gd name="T97" fmla="*/ 653 h 1238"/>
              <a:gd name="T98" fmla="*/ 303 w 597"/>
              <a:gd name="T99" fmla="*/ 601 h 1238"/>
              <a:gd name="T100" fmla="*/ 348 w 597"/>
              <a:gd name="T101" fmla="*/ 575 h 1238"/>
              <a:gd name="T102" fmla="*/ 391 w 597"/>
              <a:gd name="T103" fmla="*/ 533 h 1238"/>
              <a:gd name="T104" fmla="*/ 433 w 597"/>
              <a:gd name="T105" fmla="*/ 507 h 1238"/>
              <a:gd name="T106" fmla="*/ 459 w 597"/>
              <a:gd name="T107" fmla="*/ 464 h 1238"/>
              <a:gd name="T108" fmla="*/ 485 w 597"/>
              <a:gd name="T109" fmla="*/ 412 h 1238"/>
              <a:gd name="T110" fmla="*/ 485 w 597"/>
              <a:gd name="T111" fmla="*/ 353 h 1238"/>
              <a:gd name="T112" fmla="*/ 521 w 597"/>
              <a:gd name="T113" fmla="*/ 317 h 1238"/>
              <a:gd name="T114" fmla="*/ 537 w 597"/>
              <a:gd name="T115" fmla="*/ 284 h 1238"/>
              <a:gd name="T116" fmla="*/ 587 w 597"/>
              <a:gd name="T117" fmla="*/ 284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" h="1238">
                <a:moveTo>
                  <a:pt x="597" y="275"/>
                </a:moveTo>
                <a:lnTo>
                  <a:pt x="597" y="258"/>
                </a:lnTo>
                <a:lnTo>
                  <a:pt x="587" y="249"/>
                </a:lnTo>
                <a:lnTo>
                  <a:pt x="580" y="232"/>
                </a:lnTo>
                <a:lnTo>
                  <a:pt x="580" y="222"/>
                </a:lnTo>
                <a:lnTo>
                  <a:pt x="580" y="206"/>
                </a:lnTo>
                <a:lnTo>
                  <a:pt x="580" y="189"/>
                </a:lnTo>
                <a:lnTo>
                  <a:pt x="587" y="180"/>
                </a:lnTo>
                <a:lnTo>
                  <a:pt x="580" y="170"/>
                </a:lnTo>
                <a:lnTo>
                  <a:pt x="580" y="163"/>
                </a:lnTo>
                <a:lnTo>
                  <a:pt x="571" y="154"/>
                </a:lnTo>
                <a:lnTo>
                  <a:pt x="571" y="144"/>
                </a:lnTo>
                <a:lnTo>
                  <a:pt x="571" y="137"/>
                </a:lnTo>
                <a:lnTo>
                  <a:pt x="571" y="128"/>
                </a:lnTo>
                <a:lnTo>
                  <a:pt x="554" y="128"/>
                </a:lnTo>
                <a:lnTo>
                  <a:pt x="561" y="121"/>
                </a:lnTo>
                <a:lnTo>
                  <a:pt x="561" y="111"/>
                </a:lnTo>
                <a:lnTo>
                  <a:pt x="561" y="102"/>
                </a:lnTo>
                <a:lnTo>
                  <a:pt x="561" y="95"/>
                </a:lnTo>
                <a:lnTo>
                  <a:pt x="561" y="85"/>
                </a:lnTo>
                <a:lnTo>
                  <a:pt x="554" y="76"/>
                </a:lnTo>
                <a:lnTo>
                  <a:pt x="554" y="59"/>
                </a:lnTo>
                <a:lnTo>
                  <a:pt x="545" y="59"/>
                </a:lnTo>
                <a:lnTo>
                  <a:pt x="528" y="52"/>
                </a:lnTo>
                <a:lnTo>
                  <a:pt x="511" y="43"/>
                </a:lnTo>
                <a:lnTo>
                  <a:pt x="502" y="43"/>
                </a:lnTo>
                <a:lnTo>
                  <a:pt x="493" y="33"/>
                </a:lnTo>
                <a:lnTo>
                  <a:pt x="483" y="33"/>
                </a:lnTo>
                <a:lnTo>
                  <a:pt x="483" y="17"/>
                </a:lnTo>
                <a:lnTo>
                  <a:pt x="466" y="7"/>
                </a:lnTo>
                <a:lnTo>
                  <a:pt x="450" y="0"/>
                </a:lnTo>
                <a:lnTo>
                  <a:pt x="433" y="0"/>
                </a:lnTo>
                <a:lnTo>
                  <a:pt x="433" y="7"/>
                </a:lnTo>
                <a:lnTo>
                  <a:pt x="433" y="26"/>
                </a:lnTo>
                <a:lnTo>
                  <a:pt x="433" y="33"/>
                </a:lnTo>
                <a:lnTo>
                  <a:pt x="414" y="26"/>
                </a:lnTo>
                <a:lnTo>
                  <a:pt x="407" y="52"/>
                </a:lnTo>
                <a:lnTo>
                  <a:pt x="407" y="59"/>
                </a:lnTo>
                <a:lnTo>
                  <a:pt x="398" y="59"/>
                </a:lnTo>
                <a:lnTo>
                  <a:pt x="388" y="52"/>
                </a:lnTo>
                <a:lnTo>
                  <a:pt x="372" y="59"/>
                </a:lnTo>
                <a:lnTo>
                  <a:pt x="372" y="76"/>
                </a:lnTo>
                <a:lnTo>
                  <a:pt x="372" y="85"/>
                </a:lnTo>
                <a:lnTo>
                  <a:pt x="365" y="85"/>
                </a:lnTo>
                <a:lnTo>
                  <a:pt x="348" y="76"/>
                </a:lnTo>
                <a:lnTo>
                  <a:pt x="339" y="76"/>
                </a:lnTo>
                <a:lnTo>
                  <a:pt x="329" y="95"/>
                </a:lnTo>
                <a:lnTo>
                  <a:pt x="329" y="102"/>
                </a:lnTo>
                <a:lnTo>
                  <a:pt x="303" y="121"/>
                </a:lnTo>
                <a:lnTo>
                  <a:pt x="294" y="128"/>
                </a:lnTo>
                <a:lnTo>
                  <a:pt x="287" y="137"/>
                </a:lnTo>
                <a:lnTo>
                  <a:pt x="294" y="144"/>
                </a:lnTo>
                <a:lnTo>
                  <a:pt x="303" y="163"/>
                </a:lnTo>
                <a:lnTo>
                  <a:pt x="294" y="170"/>
                </a:lnTo>
                <a:lnTo>
                  <a:pt x="294" y="180"/>
                </a:lnTo>
                <a:lnTo>
                  <a:pt x="277" y="196"/>
                </a:lnTo>
                <a:lnTo>
                  <a:pt x="261" y="206"/>
                </a:lnTo>
                <a:lnTo>
                  <a:pt x="261" y="222"/>
                </a:lnTo>
                <a:lnTo>
                  <a:pt x="261" y="232"/>
                </a:lnTo>
                <a:lnTo>
                  <a:pt x="251" y="239"/>
                </a:lnTo>
                <a:lnTo>
                  <a:pt x="235" y="249"/>
                </a:lnTo>
                <a:lnTo>
                  <a:pt x="216" y="258"/>
                </a:lnTo>
                <a:lnTo>
                  <a:pt x="216" y="275"/>
                </a:lnTo>
                <a:lnTo>
                  <a:pt x="209" y="293"/>
                </a:lnTo>
                <a:lnTo>
                  <a:pt x="199" y="301"/>
                </a:lnTo>
                <a:lnTo>
                  <a:pt x="199" y="317"/>
                </a:lnTo>
                <a:lnTo>
                  <a:pt x="199" y="327"/>
                </a:lnTo>
                <a:lnTo>
                  <a:pt x="199" y="336"/>
                </a:lnTo>
                <a:lnTo>
                  <a:pt x="190" y="360"/>
                </a:lnTo>
                <a:lnTo>
                  <a:pt x="190" y="369"/>
                </a:lnTo>
                <a:lnTo>
                  <a:pt x="173" y="379"/>
                </a:lnTo>
                <a:lnTo>
                  <a:pt x="166" y="386"/>
                </a:lnTo>
                <a:lnTo>
                  <a:pt x="173" y="405"/>
                </a:lnTo>
                <a:lnTo>
                  <a:pt x="173" y="412"/>
                </a:lnTo>
                <a:lnTo>
                  <a:pt x="173" y="421"/>
                </a:lnTo>
                <a:lnTo>
                  <a:pt x="183" y="438"/>
                </a:lnTo>
                <a:lnTo>
                  <a:pt x="173" y="447"/>
                </a:lnTo>
                <a:lnTo>
                  <a:pt x="157" y="447"/>
                </a:lnTo>
                <a:lnTo>
                  <a:pt x="147" y="447"/>
                </a:lnTo>
                <a:lnTo>
                  <a:pt x="140" y="454"/>
                </a:lnTo>
                <a:lnTo>
                  <a:pt x="131" y="464"/>
                </a:lnTo>
                <a:lnTo>
                  <a:pt x="121" y="464"/>
                </a:lnTo>
                <a:lnTo>
                  <a:pt x="121" y="454"/>
                </a:lnTo>
                <a:lnTo>
                  <a:pt x="105" y="464"/>
                </a:lnTo>
                <a:lnTo>
                  <a:pt x="95" y="473"/>
                </a:lnTo>
                <a:lnTo>
                  <a:pt x="88" y="490"/>
                </a:lnTo>
                <a:lnTo>
                  <a:pt x="88" y="507"/>
                </a:lnTo>
                <a:lnTo>
                  <a:pt x="88" y="523"/>
                </a:lnTo>
                <a:lnTo>
                  <a:pt x="88" y="542"/>
                </a:lnTo>
                <a:lnTo>
                  <a:pt x="79" y="549"/>
                </a:lnTo>
                <a:lnTo>
                  <a:pt x="79" y="568"/>
                </a:lnTo>
                <a:lnTo>
                  <a:pt x="79" y="575"/>
                </a:lnTo>
                <a:lnTo>
                  <a:pt x="88" y="585"/>
                </a:lnTo>
                <a:lnTo>
                  <a:pt x="88" y="601"/>
                </a:lnTo>
                <a:lnTo>
                  <a:pt x="88" y="611"/>
                </a:lnTo>
                <a:lnTo>
                  <a:pt x="79" y="627"/>
                </a:lnTo>
                <a:lnTo>
                  <a:pt x="79" y="637"/>
                </a:lnTo>
                <a:lnTo>
                  <a:pt x="79" y="644"/>
                </a:lnTo>
                <a:lnTo>
                  <a:pt x="88" y="653"/>
                </a:lnTo>
                <a:lnTo>
                  <a:pt x="95" y="663"/>
                </a:lnTo>
                <a:lnTo>
                  <a:pt x="95" y="672"/>
                </a:lnTo>
                <a:lnTo>
                  <a:pt x="95" y="686"/>
                </a:lnTo>
                <a:lnTo>
                  <a:pt x="95" y="696"/>
                </a:lnTo>
                <a:lnTo>
                  <a:pt x="71" y="712"/>
                </a:lnTo>
                <a:lnTo>
                  <a:pt x="71" y="722"/>
                </a:lnTo>
                <a:lnTo>
                  <a:pt x="79" y="738"/>
                </a:lnTo>
                <a:lnTo>
                  <a:pt x="79" y="748"/>
                </a:lnTo>
                <a:lnTo>
                  <a:pt x="79" y="755"/>
                </a:lnTo>
                <a:lnTo>
                  <a:pt x="79" y="783"/>
                </a:lnTo>
                <a:lnTo>
                  <a:pt x="71" y="809"/>
                </a:lnTo>
                <a:lnTo>
                  <a:pt x="62" y="809"/>
                </a:lnTo>
                <a:lnTo>
                  <a:pt x="52" y="809"/>
                </a:lnTo>
                <a:lnTo>
                  <a:pt x="45" y="817"/>
                </a:lnTo>
                <a:lnTo>
                  <a:pt x="45" y="826"/>
                </a:lnTo>
                <a:lnTo>
                  <a:pt x="36" y="836"/>
                </a:lnTo>
                <a:lnTo>
                  <a:pt x="36" y="843"/>
                </a:lnTo>
                <a:lnTo>
                  <a:pt x="17" y="859"/>
                </a:lnTo>
                <a:lnTo>
                  <a:pt x="26" y="869"/>
                </a:lnTo>
                <a:lnTo>
                  <a:pt x="26" y="878"/>
                </a:lnTo>
                <a:lnTo>
                  <a:pt x="26" y="885"/>
                </a:lnTo>
                <a:lnTo>
                  <a:pt x="17" y="895"/>
                </a:lnTo>
                <a:lnTo>
                  <a:pt x="10" y="885"/>
                </a:lnTo>
                <a:lnTo>
                  <a:pt x="10" y="878"/>
                </a:lnTo>
                <a:lnTo>
                  <a:pt x="0" y="878"/>
                </a:lnTo>
                <a:lnTo>
                  <a:pt x="3" y="878"/>
                </a:lnTo>
                <a:lnTo>
                  <a:pt x="3" y="895"/>
                </a:lnTo>
                <a:lnTo>
                  <a:pt x="3" y="902"/>
                </a:lnTo>
                <a:lnTo>
                  <a:pt x="3" y="921"/>
                </a:lnTo>
                <a:lnTo>
                  <a:pt x="3" y="928"/>
                </a:lnTo>
                <a:lnTo>
                  <a:pt x="3" y="937"/>
                </a:lnTo>
                <a:lnTo>
                  <a:pt x="3" y="947"/>
                </a:lnTo>
                <a:lnTo>
                  <a:pt x="3" y="954"/>
                </a:lnTo>
                <a:lnTo>
                  <a:pt x="10" y="954"/>
                </a:lnTo>
                <a:lnTo>
                  <a:pt x="10" y="973"/>
                </a:lnTo>
                <a:lnTo>
                  <a:pt x="17" y="963"/>
                </a:lnTo>
                <a:lnTo>
                  <a:pt x="26" y="973"/>
                </a:lnTo>
                <a:lnTo>
                  <a:pt x="17" y="989"/>
                </a:lnTo>
                <a:lnTo>
                  <a:pt x="17" y="996"/>
                </a:lnTo>
                <a:lnTo>
                  <a:pt x="17" y="1006"/>
                </a:lnTo>
                <a:lnTo>
                  <a:pt x="17" y="1015"/>
                </a:lnTo>
                <a:lnTo>
                  <a:pt x="17" y="1032"/>
                </a:lnTo>
                <a:lnTo>
                  <a:pt x="17" y="1041"/>
                </a:lnTo>
                <a:lnTo>
                  <a:pt x="26" y="1049"/>
                </a:lnTo>
                <a:lnTo>
                  <a:pt x="17" y="1058"/>
                </a:lnTo>
                <a:lnTo>
                  <a:pt x="17" y="1075"/>
                </a:lnTo>
                <a:lnTo>
                  <a:pt x="26" y="1084"/>
                </a:lnTo>
                <a:lnTo>
                  <a:pt x="36" y="1084"/>
                </a:lnTo>
                <a:lnTo>
                  <a:pt x="36" y="1110"/>
                </a:lnTo>
                <a:lnTo>
                  <a:pt x="52" y="1117"/>
                </a:lnTo>
                <a:lnTo>
                  <a:pt x="52" y="1127"/>
                </a:lnTo>
                <a:lnTo>
                  <a:pt x="52" y="1136"/>
                </a:lnTo>
                <a:lnTo>
                  <a:pt x="45" y="1136"/>
                </a:lnTo>
                <a:lnTo>
                  <a:pt x="45" y="1143"/>
                </a:lnTo>
                <a:lnTo>
                  <a:pt x="36" y="1153"/>
                </a:lnTo>
                <a:lnTo>
                  <a:pt x="36" y="1160"/>
                </a:lnTo>
                <a:lnTo>
                  <a:pt x="36" y="1169"/>
                </a:lnTo>
                <a:lnTo>
                  <a:pt x="45" y="1179"/>
                </a:lnTo>
                <a:lnTo>
                  <a:pt x="45" y="1188"/>
                </a:lnTo>
                <a:lnTo>
                  <a:pt x="52" y="1195"/>
                </a:lnTo>
                <a:lnTo>
                  <a:pt x="52" y="1205"/>
                </a:lnTo>
                <a:lnTo>
                  <a:pt x="52" y="1221"/>
                </a:lnTo>
                <a:lnTo>
                  <a:pt x="45" y="1231"/>
                </a:lnTo>
                <a:lnTo>
                  <a:pt x="52" y="1238"/>
                </a:lnTo>
                <a:lnTo>
                  <a:pt x="62" y="1231"/>
                </a:lnTo>
                <a:lnTo>
                  <a:pt x="71" y="1238"/>
                </a:lnTo>
                <a:lnTo>
                  <a:pt x="97" y="1231"/>
                </a:lnTo>
                <a:lnTo>
                  <a:pt x="105" y="1238"/>
                </a:lnTo>
                <a:lnTo>
                  <a:pt x="114" y="1238"/>
                </a:lnTo>
                <a:lnTo>
                  <a:pt x="123" y="1238"/>
                </a:lnTo>
                <a:lnTo>
                  <a:pt x="123" y="1231"/>
                </a:lnTo>
                <a:lnTo>
                  <a:pt x="123" y="1212"/>
                </a:lnTo>
                <a:lnTo>
                  <a:pt x="123" y="1195"/>
                </a:lnTo>
                <a:lnTo>
                  <a:pt x="131" y="1188"/>
                </a:lnTo>
                <a:lnTo>
                  <a:pt x="140" y="1188"/>
                </a:lnTo>
                <a:lnTo>
                  <a:pt x="147" y="1188"/>
                </a:lnTo>
                <a:lnTo>
                  <a:pt x="157" y="1179"/>
                </a:lnTo>
                <a:lnTo>
                  <a:pt x="147" y="1179"/>
                </a:lnTo>
                <a:lnTo>
                  <a:pt x="157" y="1169"/>
                </a:lnTo>
                <a:lnTo>
                  <a:pt x="173" y="1160"/>
                </a:lnTo>
                <a:lnTo>
                  <a:pt x="192" y="1169"/>
                </a:lnTo>
                <a:lnTo>
                  <a:pt x="192" y="1179"/>
                </a:lnTo>
                <a:lnTo>
                  <a:pt x="199" y="1179"/>
                </a:lnTo>
                <a:lnTo>
                  <a:pt x="218" y="1179"/>
                </a:lnTo>
                <a:lnTo>
                  <a:pt x="225" y="1179"/>
                </a:lnTo>
                <a:lnTo>
                  <a:pt x="225" y="1160"/>
                </a:lnTo>
                <a:lnTo>
                  <a:pt x="225" y="1153"/>
                </a:lnTo>
                <a:lnTo>
                  <a:pt x="244" y="1127"/>
                </a:lnTo>
                <a:lnTo>
                  <a:pt x="244" y="1110"/>
                </a:lnTo>
                <a:lnTo>
                  <a:pt x="251" y="1101"/>
                </a:lnTo>
                <a:lnTo>
                  <a:pt x="261" y="1091"/>
                </a:lnTo>
                <a:lnTo>
                  <a:pt x="261" y="1084"/>
                </a:lnTo>
                <a:lnTo>
                  <a:pt x="251" y="1084"/>
                </a:lnTo>
                <a:lnTo>
                  <a:pt x="261" y="1065"/>
                </a:lnTo>
                <a:lnTo>
                  <a:pt x="270" y="1058"/>
                </a:lnTo>
                <a:lnTo>
                  <a:pt x="261" y="1049"/>
                </a:lnTo>
                <a:lnTo>
                  <a:pt x="261" y="1041"/>
                </a:lnTo>
                <a:lnTo>
                  <a:pt x="261" y="1032"/>
                </a:lnTo>
                <a:lnTo>
                  <a:pt x="270" y="1023"/>
                </a:lnTo>
                <a:lnTo>
                  <a:pt x="270" y="1015"/>
                </a:lnTo>
                <a:lnTo>
                  <a:pt x="277" y="996"/>
                </a:lnTo>
                <a:lnTo>
                  <a:pt x="277" y="989"/>
                </a:lnTo>
                <a:lnTo>
                  <a:pt x="277" y="980"/>
                </a:lnTo>
                <a:lnTo>
                  <a:pt x="270" y="963"/>
                </a:lnTo>
                <a:lnTo>
                  <a:pt x="287" y="954"/>
                </a:lnTo>
                <a:lnTo>
                  <a:pt x="261" y="947"/>
                </a:lnTo>
                <a:lnTo>
                  <a:pt x="270" y="937"/>
                </a:lnTo>
                <a:lnTo>
                  <a:pt x="287" y="947"/>
                </a:lnTo>
                <a:lnTo>
                  <a:pt x="296" y="947"/>
                </a:lnTo>
                <a:lnTo>
                  <a:pt x="313" y="928"/>
                </a:lnTo>
                <a:lnTo>
                  <a:pt x="313" y="921"/>
                </a:lnTo>
                <a:lnTo>
                  <a:pt x="313" y="911"/>
                </a:lnTo>
                <a:lnTo>
                  <a:pt x="320" y="911"/>
                </a:lnTo>
                <a:lnTo>
                  <a:pt x="329" y="911"/>
                </a:lnTo>
                <a:lnTo>
                  <a:pt x="339" y="921"/>
                </a:lnTo>
                <a:lnTo>
                  <a:pt x="348" y="902"/>
                </a:lnTo>
                <a:lnTo>
                  <a:pt x="355" y="895"/>
                </a:lnTo>
                <a:lnTo>
                  <a:pt x="372" y="885"/>
                </a:lnTo>
                <a:lnTo>
                  <a:pt x="355" y="878"/>
                </a:lnTo>
                <a:lnTo>
                  <a:pt x="355" y="869"/>
                </a:lnTo>
                <a:lnTo>
                  <a:pt x="365" y="859"/>
                </a:lnTo>
                <a:lnTo>
                  <a:pt x="372" y="859"/>
                </a:lnTo>
                <a:lnTo>
                  <a:pt x="391" y="836"/>
                </a:lnTo>
                <a:lnTo>
                  <a:pt x="381" y="826"/>
                </a:lnTo>
                <a:lnTo>
                  <a:pt x="381" y="809"/>
                </a:lnTo>
                <a:lnTo>
                  <a:pt x="365" y="817"/>
                </a:lnTo>
                <a:lnTo>
                  <a:pt x="365" y="809"/>
                </a:lnTo>
                <a:lnTo>
                  <a:pt x="365" y="800"/>
                </a:lnTo>
                <a:lnTo>
                  <a:pt x="355" y="791"/>
                </a:lnTo>
                <a:lnTo>
                  <a:pt x="348" y="783"/>
                </a:lnTo>
                <a:lnTo>
                  <a:pt x="348" y="774"/>
                </a:lnTo>
                <a:lnTo>
                  <a:pt x="348" y="765"/>
                </a:lnTo>
                <a:lnTo>
                  <a:pt x="329" y="774"/>
                </a:lnTo>
                <a:lnTo>
                  <a:pt x="320" y="765"/>
                </a:lnTo>
                <a:lnTo>
                  <a:pt x="313" y="755"/>
                </a:lnTo>
                <a:lnTo>
                  <a:pt x="313" y="738"/>
                </a:lnTo>
                <a:lnTo>
                  <a:pt x="303" y="731"/>
                </a:lnTo>
                <a:lnTo>
                  <a:pt x="303" y="722"/>
                </a:lnTo>
                <a:lnTo>
                  <a:pt x="296" y="712"/>
                </a:lnTo>
                <a:lnTo>
                  <a:pt x="303" y="712"/>
                </a:lnTo>
                <a:lnTo>
                  <a:pt x="313" y="705"/>
                </a:lnTo>
                <a:lnTo>
                  <a:pt x="313" y="686"/>
                </a:lnTo>
                <a:lnTo>
                  <a:pt x="313" y="679"/>
                </a:lnTo>
                <a:lnTo>
                  <a:pt x="313" y="663"/>
                </a:lnTo>
                <a:lnTo>
                  <a:pt x="320" y="663"/>
                </a:lnTo>
                <a:lnTo>
                  <a:pt x="313" y="653"/>
                </a:lnTo>
                <a:lnTo>
                  <a:pt x="320" y="644"/>
                </a:lnTo>
                <a:lnTo>
                  <a:pt x="320" y="627"/>
                </a:lnTo>
                <a:lnTo>
                  <a:pt x="329" y="618"/>
                </a:lnTo>
                <a:lnTo>
                  <a:pt x="329" y="601"/>
                </a:lnTo>
                <a:lnTo>
                  <a:pt x="303" y="601"/>
                </a:lnTo>
                <a:lnTo>
                  <a:pt x="303" y="585"/>
                </a:lnTo>
                <a:lnTo>
                  <a:pt x="313" y="575"/>
                </a:lnTo>
                <a:lnTo>
                  <a:pt x="329" y="585"/>
                </a:lnTo>
                <a:lnTo>
                  <a:pt x="339" y="575"/>
                </a:lnTo>
                <a:lnTo>
                  <a:pt x="348" y="575"/>
                </a:lnTo>
                <a:lnTo>
                  <a:pt x="355" y="568"/>
                </a:lnTo>
                <a:lnTo>
                  <a:pt x="365" y="568"/>
                </a:lnTo>
                <a:lnTo>
                  <a:pt x="381" y="559"/>
                </a:lnTo>
                <a:lnTo>
                  <a:pt x="372" y="549"/>
                </a:lnTo>
                <a:lnTo>
                  <a:pt x="391" y="533"/>
                </a:lnTo>
                <a:lnTo>
                  <a:pt x="381" y="523"/>
                </a:lnTo>
                <a:lnTo>
                  <a:pt x="398" y="523"/>
                </a:lnTo>
                <a:lnTo>
                  <a:pt x="407" y="507"/>
                </a:lnTo>
                <a:lnTo>
                  <a:pt x="417" y="516"/>
                </a:lnTo>
                <a:lnTo>
                  <a:pt x="433" y="507"/>
                </a:lnTo>
                <a:lnTo>
                  <a:pt x="424" y="499"/>
                </a:lnTo>
                <a:lnTo>
                  <a:pt x="433" y="490"/>
                </a:lnTo>
                <a:lnTo>
                  <a:pt x="443" y="490"/>
                </a:lnTo>
                <a:lnTo>
                  <a:pt x="459" y="480"/>
                </a:lnTo>
                <a:lnTo>
                  <a:pt x="459" y="464"/>
                </a:lnTo>
                <a:lnTo>
                  <a:pt x="459" y="454"/>
                </a:lnTo>
                <a:lnTo>
                  <a:pt x="459" y="447"/>
                </a:lnTo>
                <a:lnTo>
                  <a:pt x="469" y="431"/>
                </a:lnTo>
                <a:lnTo>
                  <a:pt x="476" y="431"/>
                </a:lnTo>
                <a:lnTo>
                  <a:pt x="485" y="412"/>
                </a:lnTo>
                <a:lnTo>
                  <a:pt x="493" y="405"/>
                </a:lnTo>
                <a:lnTo>
                  <a:pt x="485" y="395"/>
                </a:lnTo>
                <a:lnTo>
                  <a:pt x="485" y="386"/>
                </a:lnTo>
                <a:lnTo>
                  <a:pt x="485" y="369"/>
                </a:lnTo>
                <a:lnTo>
                  <a:pt x="485" y="353"/>
                </a:lnTo>
                <a:lnTo>
                  <a:pt x="493" y="343"/>
                </a:lnTo>
                <a:lnTo>
                  <a:pt x="493" y="336"/>
                </a:lnTo>
                <a:lnTo>
                  <a:pt x="493" y="327"/>
                </a:lnTo>
                <a:lnTo>
                  <a:pt x="502" y="317"/>
                </a:lnTo>
                <a:lnTo>
                  <a:pt x="521" y="317"/>
                </a:lnTo>
                <a:lnTo>
                  <a:pt x="521" y="301"/>
                </a:lnTo>
                <a:lnTo>
                  <a:pt x="521" y="284"/>
                </a:lnTo>
                <a:lnTo>
                  <a:pt x="521" y="275"/>
                </a:lnTo>
                <a:lnTo>
                  <a:pt x="528" y="275"/>
                </a:lnTo>
                <a:lnTo>
                  <a:pt x="537" y="284"/>
                </a:lnTo>
                <a:lnTo>
                  <a:pt x="554" y="265"/>
                </a:lnTo>
                <a:lnTo>
                  <a:pt x="563" y="275"/>
                </a:lnTo>
                <a:lnTo>
                  <a:pt x="571" y="275"/>
                </a:lnTo>
                <a:lnTo>
                  <a:pt x="580" y="275"/>
                </a:lnTo>
                <a:lnTo>
                  <a:pt x="587" y="284"/>
                </a:lnTo>
                <a:lnTo>
                  <a:pt x="597" y="275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6" name="Freeform 541">
            <a:extLst>
              <a:ext uri="{FF2B5EF4-FFF2-40B4-BE49-F238E27FC236}">
                <a16:creationId xmlns:a16="http://schemas.microsoft.com/office/drawing/2014/main" id="{CDD1017E-43C5-4082-9CA3-5B162222D374}"/>
              </a:ext>
            </a:extLst>
          </p:cNvPr>
          <p:cNvSpPr>
            <a:spLocks/>
          </p:cNvSpPr>
          <p:nvPr/>
        </p:nvSpPr>
        <p:spPr bwMode="auto">
          <a:xfrm>
            <a:off x="6402579" y="2039154"/>
            <a:ext cx="455099" cy="835387"/>
          </a:xfrm>
          <a:custGeom>
            <a:avLst/>
            <a:gdLst>
              <a:gd name="T0" fmla="*/ 277 w 511"/>
              <a:gd name="T1" fmla="*/ 85 h 938"/>
              <a:gd name="T2" fmla="*/ 286 w 511"/>
              <a:gd name="T3" fmla="*/ 43 h 938"/>
              <a:gd name="T4" fmla="*/ 234 w 511"/>
              <a:gd name="T5" fmla="*/ 17 h 938"/>
              <a:gd name="T6" fmla="*/ 208 w 511"/>
              <a:gd name="T7" fmla="*/ 17 h 938"/>
              <a:gd name="T8" fmla="*/ 173 w 511"/>
              <a:gd name="T9" fmla="*/ 78 h 938"/>
              <a:gd name="T10" fmla="*/ 166 w 511"/>
              <a:gd name="T11" fmla="*/ 112 h 938"/>
              <a:gd name="T12" fmla="*/ 130 w 511"/>
              <a:gd name="T13" fmla="*/ 147 h 938"/>
              <a:gd name="T14" fmla="*/ 78 w 511"/>
              <a:gd name="T15" fmla="*/ 138 h 938"/>
              <a:gd name="T16" fmla="*/ 43 w 511"/>
              <a:gd name="T17" fmla="*/ 112 h 938"/>
              <a:gd name="T18" fmla="*/ 9 w 511"/>
              <a:gd name="T19" fmla="*/ 85 h 938"/>
              <a:gd name="T20" fmla="*/ 35 w 511"/>
              <a:gd name="T21" fmla="*/ 138 h 938"/>
              <a:gd name="T22" fmla="*/ 61 w 511"/>
              <a:gd name="T23" fmla="*/ 164 h 938"/>
              <a:gd name="T24" fmla="*/ 104 w 511"/>
              <a:gd name="T25" fmla="*/ 197 h 938"/>
              <a:gd name="T26" fmla="*/ 113 w 511"/>
              <a:gd name="T27" fmla="*/ 232 h 938"/>
              <a:gd name="T28" fmla="*/ 121 w 511"/>
              <a:gd name="T29" fmla="*/ 258 h 938"/>
              <a:gd name="T30" fmla="*/ 130 w 511"/>
              <a:gd name="T31" fmla="*/ 291 h 938"/>
              <a:gd name="T32" fmla="*/ 130 w 511"/>
              <a:gd name="T33" fmla="*/ 343 h 938"/>
              <a:gd name="T34" fmla="*/ 147 w 511"/>
              <a:gd name="T35" fmla="*/ 396 h 938"/>
              <a:gd name="T36" fmla="*/ 182 w 511"/>
              <a:gd name="T37" fmla="*/ 414 h 938"/>
              <a:gd name="T38" fmla="*/ 189 w 511"/>
              <a:gd name="T39" fmla="*/ 457 h 938"/>
              <a:gd name="T40" fmla="*/ 189 w 511"/>
              <a:gd name="T41" fmla="*/ 481 h 938"/>
              <a:gd name="T42" fmla="*/ 156 w 511"/>
              <a:gd name="T43" fmla="*/ 516 h 938"/>
              <a:gd name="T44" fmla="*/ 121 w 511"/>
              <a:gd name="T45" fmla="*/ 568 h 938"/>
              <a:gd name="T46" fmla="*/ 104 w 511"/>
              <a:gd name="T47" fmla="*/ 601 h 938"/>
              <a:gd name="T48" fmla="*/ 87 w 511"/>
              <a:gd name="T49" fmla="*/ 620 h 938"/>
              <a:gd name="T50" fmla="*/ 52 w 511"/>
              <a:gd name="T51" fmla="*/ 637 h 938"/>
              <a:gd name="T52" fmla="*/ 35 w 511"/>
              <a:gd name="T53" fmla="*/ 696 h 938"/>
              <a:gd name="T54" fmla="*/ 35 w 511"/>
              <a:gd name="T55" fmla="*/ 739 h 938"/>
              <a:gd name="T56" fmla="*/ 52 w 511"/>
              <a:gd name="T57" fmla="*/ 800 h 938"/>
              <a:gd name="T58" fmla="*/ 35 w 511"/>
              <a:gd name="T59" fmla="*/ 852 h 938"/>
              <a:gd name="T60" fmla="*/ 104 w 511"/>
              <a:gd name="T61" fmla="*/ 886 h 938"/>
              <a:gd name="T62" fmla="*/ 130 w 511"/>
              <a:gd name="T63" fmla="*/ 930 h 938"/>
              <a:gd name="T64" fmla="*/ 182 w 511"/>
              <a:gd name="T65" fmla="*/ 921 h 938"/>
              <a:gd name="T66" fmla="*/ 215 w 511"/>
              <a:gd name="T67" fmla="*/ 912 h 938"/>
              <a:gd name="T68" fmla="*/ 277 w 511"/>
              <a:gd name="T69" fmla="*/ 895 h 938"/>
              <a:gd name="T70" fmla="*/ 293 w 511"/>
              <a:gd name="T71" fmla="*/ 886 h 938"/>
              <a:gd name="T72" fmla="*/ 338 w 511"/>
              <a:gd name="T73" fmla="*/ 859 h 938"/>
              <a:gd name="T74" fmla="*/ 388 w 511"/>
              <a:gd name="T75" fmla="*/ 817 h 938"/>
              <a:gd name="T76" fmla="*/ 423 w 511"/>
              <a:gd name="T77" fmla="*/ 774 h 938"/>
              <a:gd name="T78" fmla="*/ 449 w 511"/>
              <a:gd name="T79" fmla="*/ 739 h 938"/>
              <a:gd name="T80" fmla="*/ 459 w 511"/>
              <a:gd name="T81" fmla="*/ 696 h 938"/>
              <a:gd name="T82" fmla="*/ 483 w 511"/>
              <a:gd name="T83" fmla="*/ 654 h 938"/>
              <a:gd name="T84" fmla="*/ 492 w 511"/>
              <a:gd name="T85" fmla="*/ 601 h 938"/>
              <a:gd name="T86" fmla="*/ 423 w 511"/>
              <a:gd name="T87" fmla="*/ 568 h 938"/>
              <a:gd name="T88" fmla="*/ 423 w 511"/>
              <a:gd name="T89" fmla="*/ 552 h 938"/>
              <a:gd name="T90" fmla="*/ 423 w 511"/>
              <a:gd name="T91" fmla="*/ 516 h 938"/>
              <a:gd name="T92" fmla="*/ 407 w 511"/>
              <a:gd name="T93" fmla="*/ 490 h 938"/>
              <a:gd name="T94" fmla="*/ 397 w 511"/>
              <a:gd name="T95" fmla="*/ 457 h 938"/>
              <a:gd name="T96" fmla="*/ 381 w 511"/>
              <a:gd name="T97" fmla="*/ 438 h 938"/>
              <a:gd name="T98" fmla="*/ 381 w 511"/>
              <a:gd name="T99" fmla="*/ 405 h 938"/>
              <a:gd name="T100" fmla="*/ 381 w 511"/>
              <a:gd name="T101" fmla="*/ 360 h 938"/>
              <a:gd name="T102" fmla="*/ 338 w 511"/>
              <a:gd name="T103" fmla="*/ 310 h 938"/>
              <a:gd name="T104" fmla="*/ 319 w 511"/>
              <a:gd name="T105" fmla="*/ 258 h 938"/>
              <a:gd name="T106" fmla="*/ 329 w 511"/>
              <a:gd name="T107" fmla="*/ 216 h 938"/>
              <a:gd name="T108" fmla="*/ 293 w 511"/>
              <a:gd name="T109" fmla="*/ 164 h 938"/>
              <a:gd name="T110" fmla="*/ 267 w 511"/>
              <a:gd name="T111" fmla="*/ 128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1" h="938">
                <a:moveTo>
                  <a:pt x="286" y="102"/>
                </a:moveTo>
                <a:lnTo>
                  <a:pt x="277" y="102"/>
                </a:lnTo>
                <a:lnTo>
                  <a:pt x="277" y="95"/>
                </a:lnTo>
                <a:lnTo>
                  <a:pt x="277" y="85"/>
                </a:lnTo>
                <a:lnTo>
                  <a:pt x="277" y="78"/>
                </a:lnTo>
                <a:lnTo>
                  <a:pt x="277" y="59"/>
                </a:lnTo>
                <a:lnTo>
                  <a:pt x="286" y="52"/>
                </a:lnTo>
                <a:lnTo>
                  <a:pt x="286" y="43"/>
                </a:lnTo>
                <a:lnTo>
                  <a:pt x="277" y="33"/>
                </a:lnTo>
                <a:lnTo>
                  <a:pt x="267" y="26"/>
                </a:lnTo>
                <a:lnTo>
                  <a:pt x="260" y="26"/>
                </a:lnTo>
                <a:lnTo>
                  <a:pt x="234" y="17"/>
                </a:lnTo>
                <a:lnTo>
                  <a:pt x="241" y="0"/>
                </a:lnTo>
                <a:lnTo>
                  <a:pt x="234" y="0"/>
                </a:lnTo>
                <a:lnTo>
                  <a:pt x="225" y="7"/>
                </a:lnTo>
                <a:lnTo>
                  <a:pt x="208" y="17"/>
                </a:lnTo>
                <a:lnTo>
                  <a:pt x="189" y="17"/>
                </a:lnTo>
                <a:lnTo>
                  <a:pt x="182" y="26"/>
                </a:lnTo>
                <a:lnTo>
                  <a:pt x="182" y="59"/>
                </a:lnTo>
                <a:lnTo>
                  <a:pt x="173" y="78"/>
                </a:lnTo>
                <a:lnTo>
                  <a:pt x="173" y="85"/>
                </a:lnTo>
                <a:lnTo>
                  <a:pt x="173" y="95"/>
                </a:lnTo>
                <a:lnTo>
                  <a:pt x="173" y="102"/>
                </a:lnTo>
                <a:lnTo>
                  <a:pt x="166" y="112"/>
                </a:lnTo>
                <a:lnTo>
                  <a:pt x="156" y="128"/>
                </a:lnTo>
                <a:lnTo>
                  <a:pt x="156" y="138"/>
                </a:lnTo>
                <a:lnTo>
                  <a:pt x="147" y="138"/>
                </a:lnTo>
                <a:lnTo>
                  <a:pt x="130" y="147"/>
                </a:lnTo>
                <a:lnTo>
                  <a:pt x="121" y="128"/>
                </a:lnTo>
                <a:lnTo>
                  <a:pt x="113" y="128"/>
                </a:lnTo>
                <a:lnTo>
                  <a:pt x="104" y="138"/>
                </a:lnTo>
                <a:lnTo>
                  <a:pt x="78" y="138"/>
                </a:lnTo>
                <a:lnTo>
                  <a:pt x="71" y="128"/>
                </a:lnTo>
                <a:lnTo>
                  <a:pt x="61" y="128"/>
                </a:lnTo>
                <a:lnTo>
                  <a:pt x="52" y="128"/>
                </a:lnTo>
                <a:lnTo>
                  <a:pt x="43" y="112"/>
                </a:lnTo>
                <a:lnTo>
                  <a:pt x="43" y="102"/>
                </a:lnTo>
                <a:lnTo>
                  <a:pt x="26" y="95"/>
                </a:lnTo>
                <a:lnTo>
                  <a:pt x="19" y="85"/>
                </a:lnTo>
                <a:lnTo>
                  <a:pt x="9" y="85"/>
                </a:lnTo>
                <a:lnTo>
                  <a:pt x="0" y="102"/>
                </a:lnTo>
                <a:lnTo>
                  <a:pt x="0" y="121"/>
                </a:lnTo>
                <a:lnTo>
                  <a:pt x="19" y="128"/>
                </a:lnTo>
                <a:lnTo>
                  <a:pt x="35" y="138"/>
                </a:lnTo>
                <a:lnTo>
                  <a:pt x="35" y="154"/>
                </a:lnTo>
                <a:lnTo>
                  <a:pt x="43" y="154"/>
                </a:lnTo>
                <a:lnTo>
                  <a:pt x="52" y="164"/>
                </a:lnTo>
                <a:lnTo>
                  <a:pt x="61" y="164"/>
                </a:lnTo>
                <a:lnTo>
                  <a:pt x="78" y="173"/>
                </a:lnTo>
                <a:lnTo>
                  <a:pt x="95" y="180"/>
                </a:lnTo>
                <a:lnTo>
                  <a:pt x="104" y="180"/>
                </a:lnTo>
                <a:lnTo>
                  <a:pt x="104" y="197"/>
                </a:lnTo>
                <a:lnTo>
                  <a:pt x="113" y="206"/>
                </a:lnTo>
                <a:lnTo>
                  <a:pt x="113" y="216"/>
                </a:lnTo>
                <a:lnTo>
                  <a:pt x="113" y="223"/>
                </a:lnTo>
                <a:lnTo>
                  <a:pt x="113" y="232"/>
                </a:lnTo>
                <a:lnTo>
                  <a:pt x="113" y="242"/>
                </a:lnTo>
                <a:lnTo>
                  <a:pt x="104" y="249"/>
                </a:lnTo>
                <a:lnTo>
                  <a:pt x="121" y="249"/>
                </a:lnTo>
                <a:lnTo>
                  <a:pt x="121" y="258"/>
                </a:lnTo>
                <a:lnTo>
                  <a:pt x="121" y="265"/>
                </a:lnTo>
                <a:lnTo>
                  <a:pt x="121" y="275"/>
                </a:lnTo>
                <a:lnTo>
                  <a:pt x="130" y="284"/>
                </a:lnTo>
                <a:lnTo>
                  <a:pt x="130" y="291"/>
                </a:lnTo>
                <a:lnTo>
                  <a:pt x="137" y="301"/>
                </a:lnTo>
                <a:lnTo>
                  <a:pt x="130" y="310"/>
                </a:lnTo>
                <a:lnTo>
                  <a:pt x="130" y="327"/>
                </a:lnTo>
                <a:lnTo>
                  <a:pt x="130" y="343"/>
                </a:lnTo>
                <a:lnTo>
                  <a:pt x="130" y="353"/>
                </a:lnTo>
                <a:lnTo>
                  <a:pt x="137" y="370"/>
                </a:lnTo>
                <a:lnTo>
                  <a:pt x="147" y="379"/>
                </a:lnTo>
                <a:lnTo>
                  <a:pt x="147" y="396"/>
                </a:lnTo>
                <a:lnTo>
                  <a:pt x="156" y="396"/>
                </a:lnTo>
                <a:lnTo>
                  <a:pt x="166" y="405"/>
                </a:lnTo>
                <a:lnTo>
                  <a:pt x="182" y="405"/>
                </a:lnTo>
                <a:lnTo>
                  <a:pt x="182" y="414"/>
                </a:lnTo>
                <a:lnTo>
                  <a:pt x="189" y="422"/>
                </a:lnTo>
                <a:lnTo>
                  <a:pt x="189" y="429"/>
                </a:lnTo>
                <a:lnTo>
                  <a:pt x="189" y="438"/>
                </a:lnTo>
                <a:lnTo>
                  <a:pt x="189" y="457"/>
                </a:lnTo>
                <a:lnTo>
                  <a:pt x="189" y="464"/>
                </a:lnTo>
                <a:lnTo>
                  <a:pt x="199" y="474"/>
                </a:lnTo>
                <a:lnTo>
                  <a:pt x="199" y="481"/>
                </a:lnTo>
                <a:lnTo>
                  <a:pt x="189" y="481"/>
                </a:lnTo>
                <a:lnTo>
                  <a:pt x="182" y="481"/>
                </a:lnTo>
                <a:lnTo>
                  <a:pt x="173" y="481"/>
                </a:lnTo>
                <a:lnTo>
                  <a:pt x="173" y="490"/>
                </a:lnTo>
                <a:lnTo>
                  <a:pt x="156" y="516"/>
                </a:lnTo>
                <a:lnTo>
                  <a:pt x="156" y="526"/>
                </a:lnTo>
                <a:lnTo>
                  <a:pt x="147" y="542"/>
                </a:lnTo>
                <a:lnTo>
                  <a:pt x="137" y="552"/>
                </a:lnTo>
                <a:lnTo>
                  <a:pt x="121" y="568"/>
                </a:lnTo>
                <a:lnTo>
                  <a:pt x="121" y="575"/>
                </a:lnTo>
                <a:lnTo>
                  <a:pt x="121" y="585"/>
                </a:lnTo>
                <a:lnTo>
                  <a:pt x="104" y="594"/>
                </a:lnTo>
                <a:lnTo>
                  <a:pt x="104" y="601"/>
                </a:lnTo>
                <a:lnTo>
                  <a:pt x="104" y="594"/>
                </a:lnTo>
                <a:lnTo>
                  <a:pt x="95" y="601"/>
                </a:lnTo>
                <a:lnTo>
                  <a:pt x="87" y="611"/>
                </a:lnTo>
                <a:lnTo>
                  <a:pt x="87" y="620"/>
                </a:lnTo>
                <a:lnTo>
                  <a:pt x="87" y="637"/>
                </a:lnTo>
                <a:lnTo>
                  <a:pt x="71" y="644"/>
                </a:lnTo>
                <a:lnTo>
                  <a:pt x="61" y="637"/>
                </a:lnTo>
                <a:lnTo>
                  <a:pt x="52" y="637"/>
                </a:lnTo>
                <a:lnTo>
                  <a:pt x="52" y="654"/>
                </a:lnTo>
                <a:lnTo>
                  <a:pt x="35" y="670"/>
                </a:lnTo>
                <a:lnTo>
                  <a:pt x="35" y="689"/>
                </a:lnTo>
                <a:lnTo>
                  <a:pt x="35" y="696"/>
                </a:lnTo>
                <a:lnTo>
                  <a:pt x="43" y="706"/>
                </a:lnTo>
                <a:lnTo>
                  <a:pt x="43" y="722"/>
                </a:lnTo>
                <a:lnTo>
                  <a:pt x="35" y="732"/>
                </a:lnTo>
                <a:lnTo>
                  <a:pt x="35" y="739"/>
                </a:lnTo>
                <a:lnTo>
                  <a:pt x="52" y="748"/>
                </a:lnTo>
                <a:lnTo>
                  <a:pt x="52" y="758"/>
                </a:lnTo>
                <a:lnTo>
                  <a:pt x="52" y="774"/>
                </a:lnTo>
                <a:lnTo>
                  <a:pt x="52" y="800"/>
                </a:lnTo>
                <a:lnTo>
                  <a:pt x="52" y="817"/>
                </a:lnTo>
                <a:lnTo>
                  <a:pt x="35" y="826"/>
                </a:lnTo>
                <a:lnTo>
                  <a:pt x="35" y="843"/>
                </a:lnTo>
                <a:lnTo>
                  <a:pt x="35" y="852"/>
                </a:lnTo>
                <a:lnTo>
                  <a:pt x="52" y="876"/>
                </a:lnTo>
                <a:lnTo>
                  <a:pt x="78" y="876"/>
                </a:lnTo>
                <a:lnTo>
                  <a:pt x="87" y="886"/>
                </a:lnTo>
                <a:lnTo>
                  <a:pt x="104" y="886"/>
                </a:lnTo>
                <a:lnTo>
                  <a:pt x="113" y="886"/>
                </a:lnTo>
                <a:lnTo>
                  <a:pt x="121" y="904"/>
                </a:lnTo>
                <a:lnTo>
                  <a:pt x="121" y="921"/>
                </a:lnTo>
                <a:lnTo>
                  <a:pt x="130" y="930"/>
                </a:lnTo>
                <a:lnTo>
                  <a:pt x="137" y="938"/>
                </a:lnTo>
                <a:lnTo>
                  <a:pt x="166" y="938"/>
                </a:lnTo>
                <a:lnTo>
                  <a:pt x="173" y="938"/>
                </a:lnTo>
                <a:lnTo>
                  <a:pt x="182" y="921"/>
                </a:lnTo>
                <a:lnTo>
                  <a:pt x="189" y="912"/>
                </a:lnTo>
                <a:lnTo>
                  <a:pt x="199" y="930"/>
                </a:lnTo>
                <a:lnTo>
                  <a:pt x="208" y="921"/>
                </a:lnTo>
                <a:lnTo>
                  <a:pt x="215" y="912"/>
                </a:lnTo>
                <a:lnTo>
                  <a:pt x="234" y="904"/>
                </a:lnTo>
                <a:lnTo>
                  <a:pt x="260" y="895"/>
                </a:lnTo>
                <a:lnTo>
                  <a:pt x="267" y="895"/>
                </a:lnTo>
                <a:lnTo>
                  <a:pt x="277" y="895"/>
                </a:lnTo>
                <a:lnTo>
                  <a:pt x="277" y="886"/>
                </a:lnTo>
                <a:lnTo>
                  <a:pt x="277" y="876"/>
                </a:lnTo>
                <a:lnTo>
                  <a:pt x="286" y="869"/>
                </a:lnTo>
                <a:lnTo>
                  <a:pt x="293" y="886"/>
                </a:lnTo>
                <a:lnTo>
                  <a:pt x="303" y="876"/>
                </a:lnTo>
                <a:lnTo>
                  <a:pt x="319" y="869"/>
                </a:lnTo>
                <a:lnTo>
                  <a:pt x="329" y="852"/>
                </a:lnTo>
                <a:lnTo>
                  <a:pt x="338" y="859"/>
                </a:lnTo>
                <a:lnTo>
                  <a:pt x="355" y="859"/>
                </a:lnTo>
                <a:lnTo>
                  <a:pt x="362" y="859"/>
                </a:lnTo>
                <a:lnTo>
                  <a:pt x="371" y="852"/>
                </a:lnTo>
                <a:lnTo>
                  <a:pt x="388" y="817"/>
                </a:lnTo>
                <a:lnTo>
                  <a:pt x="397" y="807"/>
                </a:lnTo>
                <a:lnTo>
                  <a:pt x="407" y="793"/>
                </a:lnTo>
                <a:lnTo>
                  <a:pt x="414" y="784"/>
                </a:lnTo>
                <a:lnTo>
                  <a:pt x="423" y="774"/>
                </a:lnTo>
                <a:lnTo>
                  <a:pt x="433" y="758"/>
                </a:lnTo>
                <a:lnTo>
                  <a:pt x="440" y="732"/>
                </a:lnTo>
                <a:lnTo>
                  <a:pt x="440" y="739"/>
                </a:lnTo>
                <a:lnTo>
                  <a:pt x="449" y="739"/>
                </a:lnTo>
                <a:lnTo>
                  <a:pt x="459" y="732"/>
                </a:lnTo>
                <a:lnTo>
                  <a:pt x="449" y="722"/>
                </a:lnTo>
                <a:lnTo>
                  <a:pt x="459" y="715"/>
                </a:lnTo>
                <a:lnTo>
                  <a:pt x="459" y="696"/>
                </a:lnTo>
                <a:lnTo>
                  <a:pt x="466" y="689"/>
                </a:lnTo>
                <a:lnTo>
                  <a:pt x="475" y="680"/>
                </a:lnTo>
                <a:lnTo>
                  <a:pt x="475" y="670"/>
                </a:lnTo>
                <a:lnTo>
                  <a:pt x="483" y="654"/>
                </a:lnTo>
                <a:lnTo>
                  <a:pt x="501" y="644"/>
                </a:lnTo>
                <a:lnTo>
                  <a:pt x="511" y="628"/>
                </a:lnTo>
                <a:lnTo>
                  <a:pt x="501" y="611"/>
                </a:lnTo>
                <a:lnTo>
                  <a:pt x="492" y="601"/>
                </a:lnTo>
                <a:lnTo>
                  <a:pt x="466" y="594"/>
                </a:lnTo>
                <a:lnTo>
                  <a:pt x="440" y="585"/>
                </a:lnTo>
                <a:lnTo>
                  <a:pt x="433" y="575"/>
                </a:lnTo>
                <a:lnTo>
                  <a:pt x="423" y="568"/>
                </a:lnTo>
                <a:lnTo>
                  <a:pt x="414" y="568"/>
                </a:lnTo>
                <a:lnTo>
                  <a:pt x="407" y="552"/>
                </a:lnTo>
                <a:lnTo>
                  <a:pt x="414" y="552"/>
                </a:lnTo>
                <a:lnTo>
                  <a:pt x="423" y="552"/>
                </a:lnTo>
                <a:lnTo>
                  <a:pt x="433" y="542"/>
                </a:lnTo>
                <a:lnTo>
                  <a:pt x="433" y="533"/>
                </a:lnTo>
                <a:lnTo>
                  <a:pt x="433" y="526"/>
                </a:lnTo>
                <a:lnTo>
                  <a:pt x="423" y="516"/>
                </a:lnTo>
                <a:lnTo>
                  <a:pt x="423" y="507"/>
                </a:lnTo>
                <a:lnTo>
                  <a:pt x="407" y="507"/>
                </a:lnTo>
                <a:lnTo>
                  <a:pt x="407" y="500"/>
                </a:lnTo>
                <a:lnTo>
                  <a:pt x="407" y="490"/>
                </a:lnTo>
                <a:lnTo>
                  <a:pt x="388" y="481"/>
                </a:lnTo>
                <a:lnTo>
                  <a:pt x="407" y="474"/>
                </a:lnTo>
                <a:lnTo>
                  <a:pt x="397" y="464"/>
                </a:lnTo>
                <a:lnTo>
                  <a:pt x="397" y="457"/>
                </a:lnTo>
                <a:lnTo>
                  <a:pt x="388" y="464"/>
                </a:lnTo>
                <a:lnTo>
                  <a:pt x="381" y="457"/>
                </a:lnTo>
                <a:lnTo>
                  <a:pt x="381" y="448"/>
                </a:lnTo>
                <a:lnTo>
                  <a:pt x="381" y="438"/>
                </a:lnTo>
                <a:lnTo>
                  <a:pt x="381" y="429"/>
                </a:lnTo>
                <a:lnTo>
                  <a:pt x="371" y="422"/>
                </a:lnTo>
                <a:lnTo>
                  <a:pt x="371" y="414"/>
                </a:lnTo>
                <a:lnTo>
                  <a:pt x="381" y="405"/>
                </a:lnTo>
                <a:lnTo>
                  <a:pt x="371" y="386"/>
                </a:lnTo>
                <a:lnTo>
                  <a:pt x="381" y="379"/>
                </a:lnTo>
                <a:lnTo>
                  <a:pt x="381" y="370"/>
                </a:lnTo>
                <a:lnTo>
                  <a:pt x="381" y="360"/>
                </a:lnTo>
                <a:lnTo>
                  <a:pt x="371" y="343"/>
                </a:lnTo>
                <a:lnTo>
                  <a:pt x="362" y="327"/>
                </a:lnTo>
                <a:lnTo>
                  <a:pt x="355" y="317"/>
                </a:lnTo>
                <a:lnTo>
                  <a:pt x="338" y="310"/>
                </a:lnTo>
                <a:lnTo>
                  <a:pt x="338" y="301"/>
                </a:lnTo>
                <a:lnTo>
                  <a:pt x="329" y="291"/>
                </a:lnTo>
                <a:lnTo>
                  <a:pt x="319" y="275"/>
                </a:lnTo>
                <a:lnTo>
                  <a:pt x="319" y="258"/>
                </a:lnTo>
                <a:lnTo>
                  <a:pt x="319" y="249"/>
                </a:lnTo>
                <a:lnTo>
                  <a:pt x="319" y="232"/>
                </a:lnTo>
                <a:lnTo>
                  <a:pt x="329" y="223"/>
                </a:lnTo>
                <a:lnTo>
                  <a:pt x="329" y="216"/>
                </a:lnTo>
                <a:lnTo>
                  <a:pt x="329" y="197"/>
                </a:lnTo>
                <a:lnTo>
                  <a:pt x="310" y="180"/>
                </a:lnTo>
                <a:lnTo>
                  <a:pt x="293" y="173"/>
                </a:lnTo>
                <a:lnTo>
                  <a:pt x="293" y="164"/>
                </a:lnTo>
                <a:lnTo>
                  <a:pt x="286" y="154"/>
                </a:lnTo>
                <a:lnTo>
                  <a:pt x="277" y="147"/>
                </a:lnTo>
                <a:lnTo>
                  <a:pt x="267" y="138"/>
                </a:lnTo>
                <a:lnTo>
                  <a:pt x="267" y="128"/>
                </a:lnTo>
                <a:lnTo>
                  <a:pt x="277" y="121"/>
                </a:lnTo>
                <a:lnTo>
                  <a:pt x="277" y="112"/>
                </a:lnTo>
                <a:lnTo>
                  <a:pt x="286" y="102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1299" tIns="25649" rIns="51299" bIns="25649" numCol="1" anchor="t" anchorCtr="0" compatLnSpc="1">
            <a:prstTxWarp prst="textNoShape">
              <a:avLst/>
            </a:prstTxWarp>
          </a:bodyPr>
          <a:lstStyle/>
          <a:p>
            <a:endParaRPr lang="en-US" sz="1513"/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13A88D9B-5DB5-493B-8928-4D6ACFAC1255}"/>
              </a:ext>
            </a:extLst>
          </p:cNvPr>
          <p:cNvSpPr txBox="1">
            <a:spLocks/>
          </p:cNvSpPr>
          <p:nvPr/>
        </p:nvSpPr>
        <p:spPr>
          <a:xfrm>
            <a:off x="919614" y="2081545"/>
            <a:ext cx="2863888" cy="613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European focus </a:t>
            </a:r>
          </a:p>
          <a:p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 allocated 5G spectrum frequency</a:t>
            </a:r>
          </a:p>
          <a:p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6BD7A87-8AAC-4822-B63C-588839C24CE7}"/>
              </a:ext>
            </a:extLst>
          </p:cNvPr>
          <p:cNvSpPr/>
          <p:nvPr/>
        </p:nvSpPr>
        <p:spPr>
          <a:xfrm>
            <a:off x="1206262" y="2767990"/>
            <a:ext cx="1328599" cy="1328599"/>
          </a:xfrm>
          <a:prstGeom prst="ellipse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</a:rPr>
              <a:t>3,4-3,8Ghz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5,9-6,4Ghz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24,5-27,5Ghz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700Mhz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37-71Ghz</a:t>
            </a:r>
          </a:p>
        </p:txBody>
      </p:sp>
      <p:sp useBgFill="1">
        <p:nvSpPr>
          <p:cNvPr id="141" name="Oval 140">
            <a:extLst>
              <a:ext uri="{FF2B5EF4-FFF2-40B4-BE49-F238E27FC236}">
                <a16:creationId xmlns:a16="http://schemas.microsoft.com/office/drawing/2014/main" id="{F0DD57C5-5E7C-4B58-94F7-F6FF6A56E867}"/>
              </a:ext>
            </a:extLst>
          </p:cNvPr>
          <p:cNvSpPr/>
          <p:nvPr/>
        </p:nvSpPr>
        <p:spPr>
          <a:xfrm>
            <a:off x="2534861" y="3320835"/>
            <a:ext cx="1798842" cy="121798"/>
          </a:xfrm>
          <a:prstGeom prst="ellipse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9127E78-7678-4C01-A85D-5B1A528F434A}"/>
              </a:ext>
            </a:extLst>
          </p:cNvPr>
          <p:cNvSpPr/>
          <p:nvPr/>
        </p:nvSpPr>
        <p:spPr>
          <a:xfrm>
            <a:off x="4714878" y="2733775"/>
            <a:ext cx="1060711" cy="998197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3,4-3,8GHz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</a:rPr>
              <a:t>700MHz</a:t>
            </a:r>
          </a:p>
          <a:p>
            <a:pPr algn="ctr"/>
            <a:r>
              <a:rPr lang="en-US" sz="800" dirty="0">
                <a:solidFill>
                  <a:srgbClr val="FFFFFF"/>
                </a:solidFill>
              </a:rPr>
              <a:t>26Ghz</a:t>
            </a:r>
          </a:p>
        </p:txBody>
      </p:sp>
      <p:sp useBgFill="1">
        <p:nvSpPr>
          <p:cNvPr id="144" name="Oval 143">
            <a:extLst>
              <a:ext uri="{FF2B5EF4-FFF2-40B4-BE49-F238E27FC236}">
                <a16:creationId xmlns:a16="http://schemas.microsoft.com/office/drawing/2014/main" id="{ECA9A613-3AF9-40D3-8F6C-AF1DB83F81A8}"/>
              </a:ext>
            </a:extLst>
          </p:cNvPr>
          <p:cNvSpPr/>
          <p:nvPr/>
        </p:nvSpPr>
        <p:spPr>
          <a:xfrm>
            <a:off x="5257980" y="3636918"/>
            <a:ext cx="190110" cy="1901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63C18DA-3303-4168-A3B6-9606CFCCDED1}"/>
              </a:ext>
            </a:extLst>
          </p:cNvPr>
          <p:cNvSpPr/>
          <p:nvPr/>
        </p:nvSpPr>
        <p:spPr>
          <a:xfrm>
            <a:off x="5379772" y="3846983"/>
            <a:ext cx="998197" cy="998197"/>
          </a:xfrm>
          <a:prstGeom prst="ellipse">
            <a:avLst/>
          </a:prstGeom>
          <a:solidFill>
            <a:schemeClr val="accent5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50" dirty="0">
                <a:solidFill>
                  <a:srgbClr val="FFFFFF"/>
                </a:solidFill>
              </a:rPr>
              <a:t>3,4-3,8Ghz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700Mhz</a:t>
            </a:r>
          </a:p>
          <a:p>
            <a:pPr algn="ctr"/>
            <a:r>
              <a:rPr lang="en-US" sz="900" dirty="0">
                <a:solidFill>
                  <a:srgbClr val="FFFFFF"/>
                </a:solidFill>
              </a:rPr>
              <a:t>26Ghz</a:t>
            </a:r>
          </a:p>
        </p:txBody>
      </p:sp>
      <p:sp useBgFill="1">
        <p:nvSpPr>
          <p:cNvPr id="146" name="Oval 145">
            <a:extLst>
              <a:ext uri="{FF2B5EF4-FFF2-40B4-BE49-F238E27FC236}">
                <a16:creationId xmlns:a16="http://schemas.microsoft.com/office/drawing/2014/main" id="{40BD972F-D8FC-4837-8D99-3536754F279E}"/>
              </a:ext>
            </a:extLst>
          </p:cNvPr>
          <p:cNvSpPr/>
          <p:nvPr/>
        </p:nvSpPr>
        <p:spPr>
          <a:xfrm>
            <a:off x="5791339" y="3755792"/>
            <a:ext cx="190110" cy="1901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0DB4D9-89B0-4CCF-9E78-724ABB97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8" name="Google Shape;129;gf8dbb7c991_0_63">
            <a:extLst>
              <a:ext uri="{FF2B5EF4-FFF2-40B4-BE49-F238E27FC236}">
                <a16:creationId xmlns:a16="http://schemas.microsoft.com/office/drawing/2014/main" id="{7F184FD9-FC2D-4819-9870-68F8FF8478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8052D0-C692-D146-A6CD-21E8D45AF6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2" name="Google Shape;67;gf8dbb7c991_0_35">
            <a:extLst>
              <a:ext uri="{FF2B5EF4-FFF2-40B4-BE49-F238E27FC236}">
                <a16:creationId xmlns:a16="http://schemas.microsoft.com/office/drawing/2014/main" id="{B048F406-C7B8-B84B-A2D9-183E3EA9A7BB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a) Physical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1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6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6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6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6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6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6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6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6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6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6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6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6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6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6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6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6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6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6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6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6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6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decel="10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6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decel="10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6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decel="10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decel="10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6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6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decel="10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6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6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6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501868C4-6036-4A04-9B29-4A0B675F0411}"/>
              </a:ext>
            </a:extLst>
          </p:cNvPr>
          <p:cNvSpPr/>
          <p:nvPr/>
        </p:nvSpPr>
        <p:spPr>
          <a:xfrm>
            <a:off x="744914" y="2900469"/>
            <a:ext cx="1417286" cy="1417286"/>
          </a:xfrm>
          <a:prstGeom prst="blockArc">
            <a:avLst/>
          </a:prstGeom>
          <a:solidFill>
            <a:schemeClr val="accent1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49FA50E1-FEB2-4B99-8602-64376CAB56AF}"/>
              </a:ext>
            </a:extLst>
          </p:cNvPr>
          <p:cNvSpPr/>
          <p:nvPr/>
        </p:nvSpPr>
        <p:spPr>
          <a:xfrm>
            <a:off x="1805434" y="2568140"/>
            <a:ext cx="2077058" cy="2077058"/>
          </a:xfrm>
          <a:prstGeom prst="blockArc">
            <a:avLst/>
          </a:prstGeom>
          <a:solidFill>
            <a:schemeClr val="accent3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5B91BA95-FAAE-463F-B1DC-C9206263ACEB}"/>
              </a:ext>
            </a:extLst>
          </p:cNvPr>
          <p:cNvSpPr/>
          <p:nvPr/>
        </p:nvSpPr>
        <p:spPr>
          <a:xfrm>
            <a:off x="3355998" y="2270289"/>
            <a:ext cx="2672759" cy="2672759"/>
          </a:xfrm>
          <a:prstGeom prst="blockArc">
            <a:avLst/>
          </a:prstGeom>
          <a:solidFill>
            <a:schemeClr val="accent5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85220E09-5135-46BE-8995-1C905BC0AEAA}"/>
              </a:ext>
            </a:extLst>
          </p:cNvPr>
          <p:cNvSpPr/>
          <p:nvPr/>
        </p:nvSpPr>
        <p:spPr>
          <a:xfrm>
            <a:off x="5376015" y="1989649"/>
            <a:ext cx="3234039" cy="3234039"/>
          </a:xfrm>
          <a:prstGeom prst="blockArc">
            <a:avLst/>
          </a:prstGeom>
          <a:solidFill>
            <a:schemeClr val="bg2">
              <a:alpha val="51000"/>
            </a:schemeClr>
          </a:solidFill>
          <a:ln>
            <a:noFill/>
          </a:ln>
          <a:effectLst>
            <a:reflection blurRad="29210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09463-5D67-4078-ADD2-FB8867F05A4B}"/>
              </a:ext>
            </a:extLst>
          </p:cNvPr>
          <p:cNvSpPr txBox="1"/>
          <p:nvPr/>
        </p:nvSpPr>
        <p:spPr>
          <a:xfrm>
            <a:off x="978106" y="3410109"/>
            <a:ext cx="930063" cy="30008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350" dirty="0"/>
              <a:t>~700MHz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442AB-2979-40D6-AD8C-88707C47C5DC}"/>
              </a:ext>
            </a:extLst>
          </p:cNvPr>
          <p:cNvSpPr txBox="1"/>
          <p:nvPr/>
        </p:nvSpPr>
        <p:spPr>
          <a:xfrm>
            <a:off x="2218215" y="3387633"/>
            <a:ext cx="1234633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600" dirty="0"/>
              <a:t>3,4-3,8GHz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59E8D-E82F-4255-AE94-6B86C4ABF819}"/>
              </a:ext>
            </a:extLst>
          </p:cNvPr>
          <p:cNvSpPr txBox="1"/>
          <p:nvPr/>
        </p:nvSpPr>
        <p:spPr>
          <a:xfrm>
            <a:off x="3918708" y="3310081"/>
            <a:ext cx="156645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dirty="0"/>
              <a:t>24-29,5GHz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08A2E-2F2B-4650-AC74-130CA01AFDC4}"/>
              </a:ext>
            </a:extLst>
          </p:cNvPr>
          <p:cNvSpPr txBox="1"/>
          <p:nvPr/>
        </p:nvSpPr>
        <p:spPr>
          <a:xfrm>
            <a:off x="6135757" y="3249819"/>
            <a:ext cx="1824538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dirty="0"/>
              <a:t>57-71GHz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79FE4-59C6-41F1-83CE-A4014D5E7C3D}"/>
              </a:ext>
            </a:extLst>
          </p:cNvPr>
          <p:cNvSpPr/>
          <p:nvPr/>
        </p:nvSpPr>
        <p:spPr>
          <a:xfrm>
            <a:off x="1050241" y="2856651"/>
            <a:ext cx="806631" cy="4385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250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1GHz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8810FD-C055-4229-AF2A-7A3F8047EB74}"/>
              </a:ext>
            </a:extLst>
          </p:cNvPr>
          <p:cNvSpPr/>
          <p:nvPr/>
        </p:nvSpPr>
        <p:spPr>
          <a:xfrm>
            <a:off x="2319370" y="2557867"/>
            <a:ext cx="1015022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6GHz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670FA6-B754-4BB5-AC37-2A074EEE36DF}"/>
              </a:ext>
            </a:extLst>
          </p:cNvPr>
          <p:cNvSpPr/>
          <p:nvPr/>
        </p:nvSpPr>
        <p:spPr>
          <a:xfrm>
            <a:off x="3985295" y="2303583"/>
            <a:ext cx="1414170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30GHz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B42610-A1E7-4599-AEC1-B80ED598CFF2}"/>
              </a:ext>
            </a:extLst>
          </p:cNvPr>
          <p:cNvSpPr/>
          <p:nvPr/>
        </p:nvSpPr>
        <p:spPr>
          <a:xfrm>
            <a:off x="6195259" y="2082144"/>
            <a:ext cx="1648208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100GHz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A94341-F3A0-4761-AE78-EA4DC38A49C4}"/>
              </a:ext>
            </a:extLst>
          </p:cNvPr>
          <p:cNvSpPr txBox="1"/>
          <p:nvPr/>
        </p:nvSpPr>
        <p:spPr>
          <a:xfrm>
            <a:off x="6968994" y="3906975"/>
            <a:ext cx="13806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5"/>
                </a:solidFill>
              </a:rPr>
              <a:t>Very High-band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946F7C-66F5-4117-8A31-AD970585F36B}"/>
              </a:ext>
            </a:extLst>
          </p:cNvPr>
          <p:cNvSpPr txBox="1"/>
          <p:nvPr/>
        </p:nvSpPr>
        <p:spPr>
          <a:xfrm>
            <a:off x="2852580" y="3906975"/>
            <a:ext cx="138063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/>
                </a:solidFill>
              </a:rPr>
              <a:t>Mid-band</a:t>
            </a:r>
          </a:p>
          <a:p>
            <a:r>
              <a:rPr lang="en-US" sz="900" dirty="0"/>
              <a:t>Bandwidth from 5MHz to 100MHz</a:t>
            </a:r>
          </a:p>
          <a:p>
            <a:endParaRPr lang="en-US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E8A3E-7AB7-4635-BDED-C01AFEB3BD96}"/>
              </a:ext>
            </a:extLst>
          </p:cNvPr>
          <p:cNvSpPr txBox="1"/>
          <p:nvPr/>
        </p:nvSpPr>
        <p:spPr>
          <a:xfrm>
            <a:off x="794373" y="3906975"/>
            <a:ext cx="13806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/>
                </a:solidFill>
              </a:rPr>
              <a:t>Low-band</a:t>
            </a:r>
          </a:p>
          <a:p>
            <a:r>
              <a:rPr lang="en-US" sz="900" dirty="0"/>
              <a:t>Bandwidth from 5MHz to 100MHz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30997-1F79-464F-AC48-E8BA202FC952}"/>
              </a:ext>
            </a:extLst>
          </p:cNvPr>
          <p:cNvSpPr txBox="1"/>
          <p:nvPr/>
        </p:nvSpPr>
        <p:spPr>
          <a:xfrm>
            <a:off x="4910787" y="3906975"/>
            <a:ext cx="1380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2"/>
                </a:solidFill>
              </a:rPr>
              <a:t>High-band (</a:t>
            </a:r>
            <a:r>
              <a:rPr lang="en-US" sz="1350" dirty="0" err="1">
                <a:solidFill>
                  <a:schemeClr val="bg2"/>
                </a:solidFill>
              </a:rPr>
              <a:t>mmwave</a:t>
            </a:r>
            <a:r>
              <a:rPr lang="en-US" sz="1350" dirty="0">
                <a:solidFill>
                  <a:schemeClr val="bg2"/>
                </a:solidFill>
              </a:rPr>
              <a:t>)</a:t>
            </a:r>
          </a:p>
          <a:p>
            <a:r>
              <a:rPr lang="en-US" sz="900" dirty="0"/>
              <a:t>Bandwidth from 40MHz to 400MHz</a:t>
            </a:r>
          </a:p>
          <a:p>
            <a:endParaRPr lang="en-US" sz="900" dirty="0"/>
          </a:p>
        </p:txBody>
      </p:sp>
      <p:sp>
        <p:nvSpPr>
          <p:cNvPr id="23" name="Google Shape;129;gf8dbb7c991_0_63">
            <a:extLst>
              <a:ext uri="{FF2B5EF4-FFF2-40B4-BE49-F238E27FC236}">
                <a16:creationId xmlns:a16="http://schemas.microsoft.com/office/drawing/2014/main" id="{DF548AA5-7743-42BB-A2E9-1D499D81E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F7B60-931B-2E46-9C86-273D98C334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Google Shape;67;gf8dbb7c991_0_35">
            <a:extLst>
              <a:ext uri="{FF2B5EF4-FFF2-40B4-BE49-F238E27FC236}">
                <a16:creationId xmlns:a16="http://schemas.microsoft.com/office/drawing/2014/main" id="{0A2EF463-7767-C14A-AB6B-D955D17E4F71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a) Physical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5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73333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73333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73333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5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/>
          <p:bldP spid="38" grpId="0"/>
          <p:bldP spid="39" grpId="0"/>
          <p:bldP spid="40" grpId="0"/>
          <p:bldP spid="5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63DC4B-F9BC-47BD-A817-2E211F68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C50B6D-563B-44AF-BEBE-7CFAFCBF64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9D07AC-E70E-4EAF-B2FD-5878863E5D4A}"/>
              </a:ext>
            </a:extLst>
          </p:cNvPr>
          <p:cNvSpPr txBox="1">
            <a:spLocks/>
          </p:cNvSpPr>
          <p:nvPr/>
        </p:nvSpPr>
        <p:spPr>
          <a:xfrm>
            <a:off x="1545012" y="750109"/>
            <a:ext cx="5840982" cy="1258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Modulation :</a:t>
            </a:r>
          </a:p>
          <a:p>
            <a:pPr algn="just"/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OFDM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type with 16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QAM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variations = Quadrature Amplitude    Modulation or 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QPSK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variations Quadrature Phase Shift Keying</a:t>
            </a:r>
          </a:p>
        </p:txBody>
      </p:sp>
      <p:sp>
        <p:nvSpPr>
          <p:cNvPr id="8" name="Google Shape;129;gf8dbb7c991_0_63">
            <a:extLst>
              <a:ext uri="{FF2B5EF4-FFF2-40B4-BE49-F238E27FC236}">
                <a16:creationId xmlns:a16="http://schemas.microsoft.com/office/drawing/2014/main" id="{ADE4D209-FC44-435D-BCCC-6494879E2746}"/>
              </a:ext>
            </a:extLst>
          </p:cNvPr>
          <p:cNvSpPr txBox="1">
            <a:spLocks/>
          </p:cNvSpPr>
          <p:nvPr/>
        </p:nvSpPr>
        <p:spPr>
          <a:xfrm>
            <a:off x="-17" y="6618605"/>
            <a:ext cx="1628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fr-FR" smtClean="0"/>
              <a:pPr algn="l"/>
              <a:t>7</a:t>
            </a:fld>
            <a:endParaRPr lang="fr-FR" dirty="0"/>
          </a:p>
        </p:txBody>
      </p:sp>
      <p:pic>
        <p:nvPicPr>
          <p:cNvPr id="2049" name="Image 2">
            <a:extLst>
              <a:ext uri="{FF2B5EF4-FFF2-40B4-BE49-F238E27FC236}">
                <a16:creationId xmlns:a16="http://schemas.microsoft.com/office/drawing/2014/main" id="{14B1D516-560F-479B-A86E-0B173EDDD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39" y="2130590"/>
            <a:ext cx="25908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3">
            <a:extLst>
              <a:ext uri="{FF2B5EF4-FFF2-40B4-BE49-F238E27FC236}">
                <a16:creationId xmlns:a16="http://schemas.microsoft.com/office/drawing/2014/main" id="{A0CC6248-47BF-4A4D-99B7-F0ACDE31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14" y="2162340"/>
            <a:ext cx="26225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E5CCEF-9FC6-44F5-AC45-4E60D2D1F6D5}"/>
              </a:ext>
            </a:extLst>
          </p:cNvPr>
          <p:cNvCxnSpPr/>
          <p:nvPr/>
        </p:nvCxnSpPr>
        <p:spPr>
          <a:xfrm>
            <a:off x="4009909" y="10561463"/>
            <a:ext cx="561975" cy="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2318DEB0-3EF4-449E-9E35-D7AF9E39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84" y="19337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710208E-7295-43D5-B136-77D2522C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84" y="239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A9C31A1-AEC0-4D94-937E-48818FC8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176" y="368253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A6C5049-CD5C-4504-820C-9B0BD582EB4F}"/>
              </a:ext>
            </a:extLst>
          </p:cNvPr>
          <p:cNvCxnSpPr/>
          <p:nvPr/>
        </p:nvCxnSpPr>
        <p:spPr>
          <a:xfrm>
            <a:off x="4008339" y="3006860"/>
            <a:ext cx="561975" cy="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74F1563-55DC-4FF7-92F4-983F85CD2788}"/>
              </a:ext>
            </a:extLst>
          </p:cNvPr>
          <p:cNvSpPr txBox="1"/>
          <p:nvPr/>
        </p:nvSpPr>
        <p:spPr>
          <a:xfrm>
            <a:off x="2029631" y="3886304"/>
            <a:ext cx="5187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Quadrature Phase Shift Keying Principle </a:t>
            </a:r>
            <a:r>
              <a:rPr kumimoji="0" lang="en-GB" altLang="fr-FR" sz="7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(source </a:t>
            </a:r>
            <a:r>
              <a:rPr kumimoji="0" lang="en-GB" altLang="fr-FR" sz="7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alantalkstech</a:t>
            </a:r>
            <a:r>
              <a:rPr kumimoji="0" lang="en-GB" altLang="fr-FR" sz="7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modulation base principle)</a:t>
            </a:r>
            <a:endParaRPr kumimoji="0" lang="en-GB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D987880-7825-4F1F-A741-78868711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31" y="3477342"/>
            <a:ext cx="6178265" cy="23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Image 6">
            <a:extLst>
              <a:ext uri="{FF2B5EF4-FFF2-40B4-BE49-F238E27FC236}">
                <a16:creationId xmlns:a16="http://schemas.microsoft.com/office/drawing/2014/main" id="{FF1EB7A5-BBAF-4922-ADBB-110CF35B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74" y="4302828"/>
            <a:ext cx="2900352" cy="17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36C6415E-25F1-47D1-B6A6-0E05988AE6C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34117" y="6026549"/>
            <a:ext cx="61782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Quadrature Amplitude Modulation principle </a:t>
            </a:r>
            <a:endParaRPr kumimoji="0" lang="en-GB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oogle Shape;67;gf8dbb7c991_0_35">
            <a:extLst>
              <a:ext uri="{FF2B5EF4-FFF2-40B4-BE49-F238E27FC236}">
                <a16:creationId xmlns:a16="http://schemas.microsoft.com/office/drawing/2014/main" id="{8835512E-4CB4-9943-BC93-76A64E64CB7C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a) Physical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1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dbb7c991_0_4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Ref</a:t>
            </a:r>
            <a:r>
              <a:rPr lang="fr-FR" dirty="0"/>
              <a:t>: https://www.rfwireless-world.com/Terminology/LTE-M-Protocol-Stack.html</a:t>
            </a:r>
            <a:endParaRPr dirty="0"/>
          </a:p>
        </p:txBody>
      </p:sp>
      <p:sp>
        <p:nvSpPr>
          <p:cNvPr id="76" name="Google Shape;76;gf8dbb7c991_0_42"/>
          <p:cNvSpPr txBox="1">
            <a:spLocks noGrp="1"/>
          </p:cNvSpPr>
          <p:nvPr>
            <p:ph type="body" idx="1"/>
          </p:nvPr>
        </p:nvSpPr>
        <p:spPr>
          <a:xfrm>
            <a:off x="520700" y="603164"/>
            <a:ext cx="8410300" cy="107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fr-FR" sz="1800" dirty="0">
                <a:solidFill>
                  <a:srgbClr val="C00000"/>
                </a:solidFill>
              </a:rPr>
              <a:t>MAC layer</a:t>
            </a:r>
            <a:r>
              <a:rPr lang="fr-FR" sz="1800" b="0" dirty="0">
                <a:solidFill>
                  <a:schemeClr val="tx1"/>
                </a:solidFill>
              </a:rPr>
              <a:t>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primarily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responsible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for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channel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access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for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nodes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within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   a network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that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use a </a:t>
            </a:r>
            <a:r>
              <a:rPr lang="fr-FR" sz="1800" b="0" dirty="0" err="1">
                <a:solidFill>
                  <a:schemeClr val="tx1">
                    <a:lumMod val="50000"/>
                  </a:schemeClr>
                </a:solidFill>
              </a:rPr>
              <a:t>shared</a:t>
            </a:r>
            <a:r>
              <a:rPr lang="fr-FR" sz="1800" b="0" dirty="0">
                <a:solidFill>
                  <a:schemeClr val="tx1">
                    <a:lumMod val="50000"/>
                  </a:schemeClr>
                </a:solidFill>
              </a:rPr>
              <a:t> medium. </a:t>
            </a:r>
            <a:endParaRPr sz="1800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fr-FR" sz="2000" b="0" i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fr-FR" sz="1800" b="1" dirty="0">
              <a:solidFill>
                <a:schemeClr val="dk1"/>
              </a:solidFill>
            </a:endParaRPr>
          </a:p>
        </p:txBody>
      </p:sp>
      <p:sp>
        <p:nvSpPr>
          <p:cNvPr id="77" name="Google Shape;77;gf8dbb7c991_0_42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B8F00-2502-4455-A6DE-91E769FFFB09}"/>
              </a:ext>
            </a:extLst>
          </p:cNvPr>
          <p:cNvSpPr txBox="1"/>
          <p:nvPr/>
        </p:nvSpPr>
        <p:spPr>
          <a:xfrm>
            <a:off x="520700" y="2153364"/>
            <a:ext cx="827695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lang="fr-FR" sz="18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uplink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fr-FR" sz="180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hannel mapping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fr-FR" sz="1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ultiplexing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Handling control elements, 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fr-FR" sz="1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R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andom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procedure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fr-FR" sz="1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L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ogical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channel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HARQ.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fr-FR" sz="1800" b="0" i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lang="fr-FR" sz="1800" b="1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downlink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fr-FR" sz="1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C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hannel mapping, 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De-</a:t>
            </a:r>
            <a:r>
              <a:rPr lang="fr-FR" sz="18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multiplexing</a:t>
            </a: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DRX,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Handling control elements,</a:t>
            </a:r>
            <a:b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fr-FR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- HARQ.</a:t>
            </a:r>
            <a:endParaRPr lang="fr-FR" sz="1800" b="0" dirty="0">
              <a:solidFill>
                <a:schemeClr val="tx1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C5472-258A-456C-B079-5E4546BFA9E9}"/>
              </a:ext>
            </a:extLst>
          </p:cNvPr>
          <p:cNvSpPr txBox="1"/>
          <p:nvPr/>
        </p:nvSpPr>
        <p:spPr>
          <a:xfrm>
            <a:off x="520700" y="4573815"/>
            <a:ext cx="84103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+mn-lt"/>
              </a:rPr>
              <a:t>The vast number of devices in M2M communications, their diverse service requirements, and the unique traffic characteristics pose a real MAC layer design challenge.</a:t>
            </a:r>
            <a:endParaRPr lang="fr-FR" sz="1800" b="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38CA86-1F1F-A64C-80EE-B2B50CD89E1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Google Shape;75;gf8dbb7c991_0_42">
            <a:extLst>
              <a:ext uri="{FF2B5EF4-FFF2-40B4-BE49-F238E27FC236}">
                <a16:creationId xmlns:a16="http://schemas.microsoft.com/office/drawing/2014/main" id="{D66D891F-B4EE-4B45-8D49-46597E57C656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b) MAC Layer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8dbb7c991_0_42"/>
          <p:cNvSpPr txBox="1">
            <a:spLocks noGrp="1"/>
          </p:cNvSpPr>
          <p:nvPr>
            <p:ph type="title"/>
          </p:nvPr>
        </p:nvSpPr>
        <p:spPr>
          <a:xfrm>
            <a:off x="2555776" y="6573878"/>
            <a:ext cx="56520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f8dbb7c991_0_42"/>
          <p:cNvSpPr txBox="1">
            <a:spLocks noGrp="1"/>
          </p:cNvSpPr>
          <p:nvPr>
            <p:ph type="body" idx="1"/>
          </p:nvPr>
        </p:nvSpPr>
        <p:spPr>
          <a:xfrm>
            <a:off x="213000" y="603164"/>
            <a:ext cx="8718000" cy="54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77" name="Google Shape;77;gf8dbb7c991_0_42"/>
          <p:cNvSpPr txBox="1">
            <a:spLocks noGrp="1"/>
          </p:cNvSpPr>
          <p:nvPr>
            <p:ph type="sldNum" idx="12"/>
          </p:nvPr>
        </p:nvSpPr>
        <p:spPr>
          <a:xfrm>
            <a:off x="-17" y="6618605"/>
            <a:ext cx="1628400" cy="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97EE3-39E5-493C-8EE1-8EBAD13E8D31}"/>
              </a:ext>
            </a:extLst>
          </p:cNvPr>
          <p:cNvSpPr txBox="1"/>
          <p:nvPr/>
        </p:nvSpPr>
        <p:spPr>
          <a:xfrm>
            <a:off x="285750" y="828136"/>
            <a:ext cx="871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 b="1" dirty="0">
                <a:solidFill>
                  <a:srgbClr val="980000"/>
                </a:solidFill>
              </a:rPr>
              <a:t>MAC protocols</a:t>
            </a:r>
            <a:r>
              <a:rPr lang="en-US" sz="1400" b="1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for M2M communications should be efficient, scalable, consume low power, have low latency, and be implementable using low cost hardware.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07D62-986F-409A-B86A-DE38DBF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50" y="1454150"/>
            <a:ext cx="5213562" cy="3403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34569-F2C4-46B6-882E-23625116FB16}"/>
              </a:ext>
            </a:extLst>
          </p:cNvPr>
          <p:cNvSpPr txBox="1"/>
          <p:nvPr/>
        </p:nvSpPr>
        <p:spPr>
          <a:xfrm flipH="1">
            <a:off x="1885949" y="5401533"/>
            <a:ext cx="589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A. </a:t>
            </a:r>
            <a:r>
              <a:rPr lang="en-US" dirty="0" err="1"/>
              <a:t>Rajandekar</a:t>
            </a:r>
            <a:r>
              <a:rPr lang="en-US" dirty="0"/>
              <a:t> and B. </a:t>
            </a:r>
            <a:r>
              <a:rPr lang="en-US" dirty="0" err="1"/>
              <a:t>Sikdar</a:t>
            </a:r>
            <a:r>
              <a:rPr lang="en-US" dirty="0"/>
              <a:t>, "A Survey of MAC Layer Issues and Protocols for Machine-to-Machine Communications"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959BD-3968-4091-A555-22402317CF37}"/>
              </a:ext>
            </a:extLst>
          </p:cNvPr>
          <p:cNvSpPr txBox="1"/>
          <p:nvPr/>
        </p:nvSpPr>
        <p:spPr>
          <a:xfrm>
            <a:off x="2903113" y="4844112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Taxonomy of M2M MAC protocols.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98E11-2D59-A24A-86AB-11C180CC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Google Shape;75;gf8dbb7c991_0_42">
            <a:extLst>
              <a:ext uri="{FF2B5EF4-FFF2-40B4-BE49-F238E27FC236}">
                <a16:creationId xmlns:a16="http://schemas.microsoft.com/office/drawing/2014/main" id="{6A8898E6-A19A-D148-97CE-EB74A7B33475}"/>
              </a:ext>
            </a:extLst>
          </p:cNvPr>
          <p:cNvSpPr txBox="1">
            <a:spLocks/>
          </p:cNvSpPr>
          <p:nvPr/>
        </p:nvSpPr>
        <p:spPr>
          <a:xfrm>
            <a:off x="1711650" y="52664"/>
            <a:ext cx="4608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fr-FR" sz="1400">
                <a:solidFill>
                  <a:srgbClr val="000000"/>
                </a:solidFill>
              </a:rPr>
              <a:t>2) How does it works? </a:t>
            </a:r>
            <a:br>
              <a:rPr lang="fr-FR" sz="1400"/>
            </a:br>
            <a:r>
              <a:rPr lang="fr-FR" sz="1400"/>
              <a:t>    b) MAC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385936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rgbClr val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2039</Words>
  <Application>Microsoft Office PowerPoint</Application>
  <PresentationFormat>On-screen Show (4:3)</PresentationFormat>
  <Paragraphs>183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Designball-Buildings-01</vt:lpstr>
      <vt:lpstr>Wingdings</vt:lpstr>
      <vt:lpstr>Institution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Ref: https://www.rfwireless-world.com/Terminology/LTE-M-Protocol-Stack.html</vt:lpstr>
      <vt:lpstr>PowerPoint Presentation</vt:lpstr>
      <vt:lpstr>PowerPoint Presentation</vt:lpstr>
      <vt:lpstr>Img: https://www.nordicsemi.com/Products/Low-power-cellular-IoT/What-is-cellular-IoT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Chouaieb Nemri</cp:lastModifiedBy>
  <cp:revision>10</cp:revision>
  <dcterms:created xsi:type="dcterms:W3CDTF">2012-05-04T07:41:45Z</dcterms:created>
  <dcterms:modified xsi:type="dcterms:W3CDTF">2022-02-24T04:21:32Z</dcterms:modified>
</cp:coreProperties>
</file>