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05600" cy="9944100"/>
  <p:embeddedFontLst>
    <p:embeddedFont>
      <p:font typeface="Roboto"/>
      <p:regular r:id="rId32"/>
      <p:bold r:id="rId33"/>
      <p:italic r:id="rId34"/>
      <p:boldItalic r:id="rId35"/>
    </p:embeddedFont>
    <p:embeddedFont>
      <p:font typeface="Arial Narrow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B29F6D-9CDC-46E1-A03A-D913681EBD5B}">
  <a:tblStyle styleId="{3CB29F6D-9CDC-46E1-A03A-D913681EBD5B}" styleName="Table_0">
    <a:wholeTbl>
      <a:tcTxStyle b="off" i="off">
        <a:font>
          <a:latin typeface="Arial Narrow"/>
          <a:ea typeface="Arial Narrow"/>
          <a:cs typeface="Arial Narrow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ArialNarrow-bold.fntdata"/><Relationship Id="rId14" Type="http://schemas.openxmlformats.org/officeDocument/2006/relationships/slide" Target="slides/slide9.xml"/><Relationship Id="rId36" Type="http://schemas.openxmlformats.org/officeDocument/2006/relationships/font" Target="fonts/ArialNarrow-regular.fntdata"/><Relationship Id="rId17" Type="http://schemas.openxmlformats.org/officeDocument/2006/relationships/slide" Target="slides/slide12.xml"/><Relationship Id="rId39" Type="http://schemas.openxmlformats.org/officeDocument/2006/relationships/font" Target="fonts/ArialNarrow-boldItalic.fntdata"/><Relationship Id="rId16" Type="http://schemas.openxmlformats.org/officeDocument/2006/relationships/slide" Target="slides/slide11.xml"/><Relationship Id="rId38" Type="http://schemas.openxmlformats.org/officeDocument/2006/relationships/font" Target="fonts/ArialNarrow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1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4940" y="1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8900" y="744538"/>
            <a:ext cx="6627813" cy="3729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0562" y="4723449"/>
            <a:ext cx="5444490" cy="4474845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445170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4940" y="9445170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:notes"/>
          <p:cNvSpPr/>
          <p:nvPr>
            <p:ph idx="2" type="sldImg"/>
          </p:nvPr>
        </p:nvSpPr>
        <p:spPr>
          <a:xfrm>
            <a:off x="88900" y="744538"/>
            <a:ext cx="6627813" cy="3729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1:notes"/>
          <p:cNvSpPr txBox="1"/>
          <p:nvPr>
            <p:ph idx="1" type="body"/>
          </p:nvPr>
        </p:nvSpPr>
        <p:spPr>
          <a:xfrm>
            <a:off x="680562" y="4723449"/>
            <a:ext cx="5444490" cy="4474845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:notes"/>
          <p:cNvSpPr txBox="1"/>
          <p:nvPr>
            <p:ph idx="12" type="sldNum"/>
          </p:nvPr>
        </p:nvSpPr>
        <p:spPr>
          <a:xfrm>
            <a:off x="3854940" y="9445170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Narrow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ca0f3bf2b0_0_18:notes"/>
          <p:cNvSpPr/>
          <p:nvPr>
            <p:ph idx="2" type="sldImg"/>
          </p:nvPr>
        </p:nvSpPr>
        <p:spPr>
          <a:xfrm>
            <a:off x="88900" y="744538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g2ca0f3bf2b0_0_18:notes"/>
          <p:cNvSpPr txBox="1"/>
          <p:nvPr>
            <p:ph idx="1" type="body"/>
          </p:nvPr>
        </p:nvSpPr>
        <p:spPr>
          <a:xfrm>
            <a:off x="680562" y="4723449"/>
            <a:ext cx="5444400" cy="4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g2ca0f3bf2b0_0_18:notes"/>
          <p:cNvSpPr txBox="1"/>
          <p:nvPr>
            <p:ph idx="12" type="sldNum"/>
          </p:nvPr>
        </p:nvSpPr>
        <p:spPr>
          <a:xfrm>
            <a:off x="3854940" y="9445170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Narrow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d07816e121_0_114:notes"/>
          <p:cNvSpPr/>
          <p:nvPr>
            <p:ph idx="2" type="sldImg"/>
          </p:nvPr>
        </p:nvSpPr>
        <p:spPr>
          <a:xfrm>
            <a:off x="88900" y="744538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g2d07816e121_0_114:notes"/>
          <p:cNvSpPr txBox="1"/>
          <p:nvPr>
            <p:ph idx="1" type="body"/>
          </p:nvPr>
        </p:nvSpPr>
        <p:spPr>
          <a:xfrm>
            <a:off x="680562" y="4723449"/>
            <a:ext cx="5444400" cy="4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g2d07816e121_0_114:notes"/>
          <p:cNvSpPr txBox="1"/>
          <p:nvPr>
            <p:ph idx="12" type="sldNum"/>
          </p:nvPr>
        </p:nvSpPr>
        <p:spPr>
          <a:xfrm>
            <a:off x="3854940" y="9445170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Narrow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d07816e121_0_157:notes"/>
          <p:cNvSpPr/>
          <p:nvPr>
            <p:ph idx="2" type="sldImg"/>
          </p:nvPr>
        </p:nvSpPr>
        <p:spPr>
          <a:xfrm>
            <a:off x="88900" y="744538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g2d07816e121_0_157:notes"/>
          <p:cNvSpPr txBox="1"/>
          <p:nvPr>
            <p:ph idx="1" type="body"/>
          </p:nvPr>
        </p:nvSpPr>
        <p:spPr>
          <a:xfrm>
            <a:off x="680562" y="4723449"/>
            <a:ext cx="5444400" cy="4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AI is a computer science field that  involves creating smart machines or systems  that mimic human behavior , tackling tasks that typically require human intelligence. its the revolutionizing the way we work live , and interact .</a:t>
            </a:r>
            <a:endParaRPr/>
          </a:p>
        </p:txBody>
      </p:sp>
      <p:sp>
        <p:nvSpPr>
          <p:cNvPr id="519" name="Google Shape;519;g2d07816e121_0_157:notes"/>
          <p:cNvSpPr txBox="1"/>
          <p:nvPr>
            <p:ph idx="12" type="sldNum"/>
          </p:nvPr>
        </p:nvSpPr>
        <p:spPr>
          <a:xfrm>
            <a:off x="3854940" y="9445170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d07816e121_0_170:notes"/>
          <p:cNvSpPr/>
          <p:nvPr>
            <p:ph idx="2" type="sldImg"/>
          </p:nvPr>
        </p:nvSpPr>
        <p:spPr>
          <a:xfrm>
            <a:off x="88900" y="744538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g2d07816e121_0_170:notes"/>
          <p:cNvSpPr txBox="1"/>
          <p:nvPr>
            <p:ph idx="1" type="body"/>
          </p:nvPr>
        </p:nvSpPr>
        <p:spPr>
          <a:xfrm>
            <a:off x="680562" y="4723449"/>
            <a:ext cx="5444400" cy="4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AI is a computer science field that  involves creating smart machines or systems  that mimic human behavior , tackling tasks that typically require human intelligence. its the revolutionizing the way we work live , and interact .</a:t>
            </a:r>
            <a:endParaRPr/>
          </a:p>
        </p:txBody>
      </p:sp>
      <p:sp>
        <p:nvSpPr>
          <p:cNvPr id="525" name="Google Shape;525;g2d07816e121_0_170:notes"/>
          <p:cNvSpPr txBox="1"/>
          <p:nvPr>
            <p:ph idx="12" type="sldNum"/>
          </p:nvPr>
        </p:nvSpPr>
        <p:spPr>
          <a:xfrm>
            <a:off x="3854940" y="9445170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d07816e121_0_178:notes"/>
          <p:cNvSpPr/>
          <p:nvPr>
            <p:ph idx="2" type="sldImg"/>
          </p:nvPr>
        </p:nvSpPr>
        <p:spPr>
          <a:xfrm>
            <a:off x="88900" y="744538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" name="Google Shape;531;g2d07816e121_0_178:notes"/>
          <p:cNvSpPr txBox="1"/>
          <p:nvPr>
            <p:ph idx="1" type="body"/>
          </p:nvPr>
        </p:nvSpPr>
        <p:spPr>
          <a:xfrm>
            <a:off x="680562" y="4723449"/>
            <a:ext cx="5444400" cy="4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AI is a computer science field that  involves creating smart machines or systems  that mimic human behavior , tackling tasks that typically require human intelligence. its the revolutionizing the way we work live , and interact .</a:t>
            </a:r>
            <a:endParaRPr/>
          </a:p>
        </p:txBody>
      </p:sp>
      <p:sp>
        <p:nvSpPr>
          <p:cNvPr id="532" name="Google Shape;532;g2d07816e121_0_178:notes"/>
          <p:cNvSpPr txBox="1"/>
          <p:nvPr>
            <p:ph idx="12" type="sldNum"/>
          </p:nvPr>
        </p:nvSpPr>
        <p:spPr>
          <a:xfrm>
            <a:off x="3854940" y="9445170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d07816e121_0_205:notes"/>
          <p:cNvSpPr/>
          <p:nvPr>
            <p:ph idx="2" type="sldImg"/>
          </p:nvPr>
        </p:nvSpPr>
        <p:spPr>
          <a:xfrm>
            <a:off x="88900" y="744538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g2d07816e121_0_205:notes"/>
          <p:cNvSpPr txBox="1"/>
          <p:nvPr>
            <p:ph idx="1" type="body"/>
          </p:nvPr>
        </p:nvSpPr>
        <p:spPr>
          <a:xfrm>
            <a:off x="680562" y="4723449"/>
            <a:ext cx="5444400" cy="4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AI is a computer science field that  involves creating smart machines or systems  that mimic human behavior , tackling tasks that typically require human intelligence. its the revolutionizing the way we work live , and interact .</a:t>
            </a:r>
            <a:endParaRPr/>
          </a:p>
        </p:txBody>
      </p:sp>
      <p:sp>
        <p:nvSpPr>
          <p:cNvPr id="541" name="Google Shape;541;g2d07816e121_0_205:notes"/>
          <p:cNvSpPr txBox="1"/>
          <p:nvPr>
            <p:ph idx="12" type="sldNum"/>
          </p:nvPr>
        </p:nvSpPr>
        <p:spPr>
          <a:xfrm>
            <a:off x="3854940" y="9445170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d07816e121_0_194:notes"/>
          <p:cNvSpPr/>
          <p:nvPr>
            <p:ph idx="2" type="sldImg"/>
          </p:nvPr>
        </p:nvSpPr>
        <p:spPr>
          <a:xfrm>
            <a:off x="88900" y="744538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g2d07816e121_0_194:notes"/>
          <p:cNvSpPr txBox="1"/>
          <p:nvPr>
            <p:ph idx="1" type="body"/>
          </p:nvPr>
        </p:nvSpPr>
        <p:spPr>
          <a:xfrm>
            <a:off x="680562" y="4723449"/>
            <a:ext cx="5444400" cy="4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AI is a computer science field that  involves creating smart machines or systems  that mimic human behavior , tackling tasks that typically require human intelligence. its the revolutionizing the way we work live , and interact .</a:t>
            </a:r>
            <a:endParaRPr/>
          </a:p>
        </p:txBody>
      </p:sp>
      <p:sp>
        <p:nvSpPr>
          <p:cNvPr id="551" name="Google Shape;551;g2d07816e121_0_194:notes"/>
          <p:cNvSpPr txBox="1"/>
          <p:nvPr>
            <p:ph idx="12" type="sldNum"/>
          </p:nvPr>
        </p:nvSpPr>
        <p:spPr>
          <a:xfrm>
            <a:off x="3854940" y="9445170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d07816e121_0_242:notes"/>
          <p:cNvSpPr/>
          <p:nvPr>
            <p:ph idx="2" type="sldImg"/>
          </p:nvPr>
        </p:nvSpPr>
        <p:spPr>
          <a:xfrm>
            <a:off x="88900" y="744538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g2d07816e121_0_242:notes"/>
          <p:cNvSpPr txBox="1"/>
          <p:nvPr>
            <p:ph idx="1" type="body"/>
          </p:nvPr>
        </p:nvSpPr>
        <p:spPr>
          <a:xfrm>
            <a:off x="680562" y="4723449"/>
            <a:ext cx="5444400" cy="4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AI is a computer science field that  involves creating smart machines or systems  that mimic human behavior , tackling tasks that typically require human intelligence. its the revolutionizing the way we work live , and interact .</a:t>
            </a:r>
            <a:endParaRPr/>
          </a:p>
        </p:txBody>
      </p:sp>
      <p:sp>
        <p:nvSpPr>
          <p:cNvPr id="561" name="Google Shape;561;g2d07816e121_0_242:notes"/>
          <p:cNvSpPr txBox="1"/>
          <p:nvPr>
            <p:ph idx="12" type="sldNum"/>
          </p:nvPr>
        </p:nvSpPr>
        <p:spPr>
          <a:xfrm>
            <a:off x="3854940" y="9445170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d07816e121_0_229:notes"/>
          <p:cNvSpPr/>
          <p:nvPr>
            <p:ph idx="2" type="sldImg"/>
          </p:nvPr>
        </p:nvSpPr>
        <p:spPr>
          <a:xfrm>
            <a:off x="88900" y="744538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g2d07816e121_0_229:notes"/>
          <p:cNvSpPr txBox="1"/>
          <p:nvPr>
            <p:ph idx="1" type="body"/>
          </p:nvPr>
        </p:nvSpPr>
        <p:spPr>
          <a:xfrm>
            <a:off x="680562" y="4723449"/>
            <a:ext cx="5444400" cy="4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AI is a computer science field that  involves creating smart machines or systems  that mimic human behavior , tackling tasks that typically require human intelligence. its the revolutionizing the way we work live , and interact .</a:t>
            </a:r>
            <a:endParaRPr/>
          </a:p>
        </p:txBody>
      </p:sp>
      <p:sp>
        <p:nvSpPr>
          <p:cNvPr id="568" name="Google Shape;568;g2d07816e121_0_229:notes"/>
          <p:cNvSpPr txBox="1"/>
          <p:nvPr>
            <p:ph idx="12" type="sldNum"/>
          </p:nvPr>
        </p:nvSpPr>
        <p:spPr>
          <a:xfrm>
            <a:off x="3854940" y="9445170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d07816e121_0_253:notes"/>
          <p:cNvSpPr/>
          <p:nvPr>
            <p:ph idx="2" type="sldImg"/>
          </p:nvPr>
        </p:nvSpPr>
        <p:spPr>
          <a:xfrm>
            <a:off x="88900" y="744538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5" name="Google Shape;575;g2d07816e121_0_253:notes"/>
          <p:cNvSpPr txBox="1"/>
          <p:nvPr>
            <p:ph idx="1" type="body"/>
          </p:nvPr>
        </p:nvSpPr>
        <p:spPr>
          <a:xfrm>
            <a:off x="680562" y="4723449"/>
            <a:ext cx="5444400" cy="4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AI is a computer science field that  involves creating smart machines or systems  that mimic human behavior , tackling tasks that typically require human intelligence. its the revolutionizing the way we work live , and interact .</a:t>
            </a:r>
            <a:endParaRPr/>
          </a:p>
        </p:txBody>
      </p:sp>
      <p:sp>
        <p:nvSpPr>
          <p:cNvPr id="576" name="Google Shape;576;g2d07816e121_0_253:notes"/>
          <p:cNvSpPr txBox="1"/>
          <p:nvPr>
            <p:ph idx="12" type="sldNum"/>
          </p:nvPr>
        </p:nvSpPr>
        <p:spPr>
          <a:xfrm>
            <a:off x="3854940" y="9445170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d07816e121_0_0:notes"/>
          <p:cNvSpPr/>
          <p:nvPr>
            <p:ph idx="2" type="sldImg"/>
          </p:nvPr>
        </p:nvSpPr>
        <p:spPr>
          <a:xfrm>
            <a:off x="88900" y="744538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g2d07816e121_0_0:notes"/>
          <p:cNvSpPr txBox="1"/>
          <p:nvPr>
            <p:ph idx="1" type="body"/>
          </p:nvPr>
        </p:nvSpPr>
        <p:spPr>
          <a:xfrm>
            <a:off x="680562" y="4723449"/>
            <a:ext cx="5444400" cy="4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AI is a computer science field that  involves creating smart machines or systems  that mimic human behavior , tackling tasks that typically require human intelligence. its the revolutionizing the way we work live , and interact .</a:t>
            </a:r>
            <a:endParaRPr/>
          </a:p>
        </p:txBody>
      </p:sp>
      <p:sp>
        <p:nvSpPr>
          <p:cNvPr id="434" name="Google Shape;434;g2d07816e121_0_0:notes"/>
          <p:cNvSpPr txBox="1"/>
          <p:nvPr>
            <p:ph idx="12" type="sldNum"/>
          </p:nvPr>
        </p:nvSpPr>
        <p:spPr>
          <a:xfrm>
            <a:off x="3854940" y="9445170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d27e1f476b_1_0:notes"/>
          <p:cNvSpPr/>
          <p:nvPr>
            <p:ph idx="2" type="sldImg"/>
          </p:nvPr>
        </p:nvSpPr>
        <p:spPr>
          <a:xfrm>
            <a:off x="88900" y="744538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2" name="Google Shape;582;g2d27e1f476b_1_0:notes"/>
          <p:cNvSpPr txBox="1"/>
          <p:nvPr>
            <p:ph idx="1" type="body"/>
          </p:nvPr>
        </p:nvSpPr>
        <p:spPr>
          <a:xfrm>
            <a:off x="680562" y="4723449"/>
            <a:ext cx="5444400" cy="4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AI is a computer science field that  involves creating smart machines or systems  that mimic human behavior , tackling tasks that typically require human intelligence. its the revolutionizing the way we work live , and interact .</a:t>
            </a:r>
            <a:endParaRPr/>
          </a:p>
        </p:txBody>
      </p:sp>
      <p:sp>
        <p:nvSpPr>
          <p:cNvPr id="583" name="Google Shape;583;g2d27e1f476b_1_0:notes"/>
          <p:cNvSpPr txBox="1"/>
          <p:nvPr>
            <p:ph idx="12" type="sldNum"/>
          </p:nvPr>
        </p:nvSpPr>
        <p:spPr>
          <a:xfrm>
            <a:off x="3854940" y="9445170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dba5fee34f_0_2:notes"/>
          <p:cNvSpPr/>
          <p:nvPr>
            <p:ph idx="2" type="sldImg"/>
          </p:nvPr>
        </p:nvSpPr>
        <p:spPr>
          <a:xfrm>
            <a:off x="88900" y="744538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g2dba5fee34f_0_2:notes"/>
          <p:cNvSpPr txBox="1"/>
          <p:nvPr>
            <p:ph idx="1" type="body"/>
          </p:nvPr>
        </p:nvSpPr>
        <p:spPr>
          <a:xfrm>
            <a:off x="680562" y="4723449"/>
            <a:ext cx="5444400" cy="4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AI is a computer science field that  involves creating smart machines or systems  that mimic human behavior , tackling tasks that typically require human intelligence. its the revolutionizing the way we work live , and interact .</a:t>
            </a:r>
            <a:endParaRPr/>
          </a:p>
        </p:txBody>
      </p:sp>
      <p:sp>
        <p:nvSpPr>
          <p:cNvPr id="591" name="Google Shape;591;g2dba5fee34f_0_2:notes"/>
          <p:cNvSpPr txBox="1"/>
          <p:nvPr>
            <p:ph idx="12" type="sldNum"/>
          </p:nvPr>
        </p:nvSpPr>
        <p:spPr>
          <a:xfrm>
            <a:off x="3854940" y="9445170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dba5fee34f_0_10:notes"/>
          <p:cNvSpPr/>
          <p:nvPr>
            <p:ph idx="2" type="sldImg"/>
          </p:nvPr>
        </p:nvSpPr>
        <p:spPr>
          <a:xfrm>
            <a:off x="88900" y="744538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6" name="Google Shape;596;g2dba5fee34f_0_10:notes"/>
          <p:cNvSpPr txBox="1"/>
          <p:nvPr>
            <p:ph idx="1" type="body"/>
          </p:nvPr>
        </p:nvSpPr>
        <p:spPr>
          <a:xfrm>
            <a:off x="680562" y="4723449"/>
            <a:ext cx="5444400" cy="4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AI is a computer science field that  involves creating smart machines or systems  that mimic human behavior , tackling tasks that typically require human intelligence. its the revolutionizing the way we work live , and interact .</a:t>
            </a:r>
            <a:endParaRPr/>
          </a:p>
        </p:txBody>
      </p:sp>
      <p:sp>
        <p:nvSpPr>
          <p:cNvPr id="597" name="Google Shape;597;g2dba5fee34f_0_10:notes"/>
          <p:cNvSpPr txBox="1"/>
          <p:nvPr>
            <p:ph idx="12" type="sldNum"/>
          </p:nvPr>
        </p:nvSpPr>
        <p:spPr>
          <a:xfrm>
            <a:off x="3854940" y="9445170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dba5fee34f_0_16:notes"/>
          <p:cNvSpPr/>
          <p:nvPr>
            <p:ph idx="2" type="sldImg"/>
          </p:nvPr>
        </p:nvSpPr>
        <p:spPr>
          <a:xfrm>
            <a:off x="88900" y="744538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2" name="Google Shape;602;g2dba5fee34f_0_16:notes"/>
          <p:cNvSpPr txBox="1"/>
          <p:nvPr>
            <p:ph idx="1" type="body"/>
          </p:nvPr>
        </p:nvSpPr>
        <p:spPr>
          <a:xfrm>
            <a:off x="680562" y="4723449"/>
            <a:ext cx="5444400" cy="4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AI is a computer science field that  involves creating smart machines or systems  that mimic human behavior , tackling tasks that typically require human intelligence. its the revolutionizing the way we work live , and interact .</a:t>
            </a:r>
            <a:endParaRPr/>
          </a:p>
        </p:txBody>
      </p:sp>
      <p:sp>
        <p:nvSpPr>
          <p:cNvPr id="603" name="Google Shape;603;g2dba5fee34f_0_16:notes"/>
          <p:cNvSpPr txBox="1"/>
          <p:nvPr>
            <p:ph idx="12" type="sldNum"/>
          </p:nvPr>
        </p:nvSpPr>
        <p:spPr>
          <a:xfrm>
            <a:off x="3854940" y="9445170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dba5fee34f_0_25:notes"/>
          <p:cNvSpPr/>
          <p:nvPr>
            <p:ph idx="2" type="sldImg"/>
          </p:nvPr>
        </p:nvSpPr>
        <p:spPr>
          <a:xfrm>
            <a:off x="88900" y="744538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9" name="Google Shape;609;g2dba5fee34f_0_25:notes"/>
          <p:cNvSpPr txBox="1"/>
          <p:nvPr>
            <p:ph idx="1" type="body"/>
          </p:nvPr>
        </p:nvSpPr>
        <p:spPr>
          <a:xfrm>
            <a:off x="680562" y="4723449"/>
            <a:ext cx="5444400" cy="4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AI is a computer science field that  involves creating smart machines or systems  that mimic human behavior , tackling tasks that typically require human intelligence. its the revolutionizing the way we work live , and interact .</a:t>
            </a:r>
            <a:endParaRPr/>
          </a:p>
        </p:txBody>
      </p:sp>
      <p:sp>
        <p:nvSpPr>
          <p:cNvPr id="610" name="Google Shape;610;g2dba5fee34f_0_25:notes"/>
          <p:cNvSpPr txBox="1"/>
          <p:nvPr>
            <p:ph idx="12" type="sldNum"/>
          </p:nvPr>
        </p:nvSpPr>
        <p:spPr>
          <a:xfrm>
            <a:off x="3854940" y="9445170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9:notes"/>
          <p:cNvSpPr/>
          <p:nvPr>
            <p:ph idx="2" type="sldImg"/>
          </p:nvPr>
        </p:nvSpPr>
        <p:spPr>
          <a:xfrm>
            <a:off x="88900" y="744538"/>
            <a:ext cx="6627813" cy="3729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6" name="Google Shape;616;p59:notes"/>
          <p:cNvSpPr txBox="1"/>
          <p:nvPr>
            <p:ph idx="1" type="body"/>
          </p:nvPr>
        </p:nvSpPr>
        <p:spPr>
          <a:xfrm>
            <a:off x="680562" y="4723449"/>
            <a:ext cx="5444490" cy="4474845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59:notes"/>
          <p:cNvSpPr txBox="1"/>
          <p:nvPr>
            <p:ph idx="12" type="sldNum"/>
          </p:nvPr>
        </p:nvSpPr>
        <p:spPr>
          <a:xfrm>
            <a:off x="3854940" y="9445170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0:notes"/>
          <p:cNvSpPr/>
          <p:nvPr>
            <p:ph idx="2" type="sldImg"/>
          </p:nvPr>
        </p:nvSpPr>
        <p:spPr>
          <a:xfrm>
            <a:off x="88900" y="744538"/>
            <a:ext cx="6627813" cy="3729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1" name="Google Shape;621;p60:notes"/>
          <p:cNvSpPr txBox="1"/>
          <p:nvPr>
            <p:ph idx="1" type="body"/>
          </p:nvPr>
        </p:nvSpPr>
        <p:spPr>
          <a:xfrm>
            <a:off x="680562" y="4723449"/>
            <a:ext cx="5444490" cy="4474845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60:notes"/>
          <p:cNvSpPr txBox="1"/>
          <p:nvPr>
            <p:ph idx="12" type="sldNum"/>
          </p:nvPr>
        </p:nvSpPr>
        <p:spPr>
          <a:xfrm>
            <a:off x="3854940" y="9445170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d07816e121_0_9:notes"/>
          <p:cNvSpPr/>
          <p:nvPr>
            <p:ph idx="2" type="sldImg"/>
          </p:nvPr>
        </p:nvSpPr>
        <p:spPr>
          <a:xfrm>
            <a:off x="88900" y="744538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g2d07816e121_0_9:notes"/>
          <p:cNvSpPr txBox="1"/>
          <p:nvPr>
            <p:ph idx="1" type="body"/>
          </p:nvPr>
        </p:nvSpPr>
        <p:spPr>
          <a:xfrm>
            <a:off x="680562" y="4723449"/>
            <a:ext cx="5444400" cy="4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AI is a computer science field that  involves creating smart machines or systems  that mimic human behavior , tackling tasks that typically require human intelligence. its the revolutionizing the way we work live , and interact .</a:t>
            </a:r>
            <a:endParaRPr/>
          </a:p>
        </p:txBody>
      </p:sp>
      <p:sp>
        <p:nvSpPr>
          <p:cNvPr id="444" name="Google Shape;444;g2d07816e121_0_9:notes"/>
          <p:cNvSpPr txBox="1"/>
          <p:nvPr>
            <p:ph idx="12" type="sldNum"/>
          </p:nvPr>
        </p:nvSpPr>
        <p:spPr>
          <a:xfrm>
            <a:off x="3854940" y="9445170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d07816e121_0_26:notes"/>
          <p:cNvSpPr/>
          <p:nvPr>
            <p:ph idx="2" type="sldImg"/>
          </p:nvPr>
        </p:nvSpPr>
        <p:spPr>
          <a:xfrm>
            <a:off x="88900" y="744538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g2d07816e121_0_26:notes"/>
          <p:cNvSpPr txBox="1"/>
          <p:nvPr>
            <p:ph idx="1" type="body"/>
          </p:nvPr>
        </p:nvSpPr>
        <p:spPr>
          <a:xfrm>
            <a:off x="680562" y="4723449"/>
            <a:ext cx="5444400" cy="4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AI is a computer science field that  involves creating smart machines or systems  that mimic human behavior , tackling tasks that typically require human intelligence. its the revolutionizing the way we work live , and interact .</a:t>
            </a:r>
            <a:endParaRPr/>
          </a:p>
        </p:txBody>
      </p:sp>
      <p:sp>
        <p:nvSpPr>
          <p:cNvPr id="453" name="Google Shape;453;g2d07816e121_0_26:notes"/>
          <p:cNvSpPr txBox="1"/>
          <p:nvPr>
            <p:ph idx="12" type="sldNum"/>
          </p:nvPr>
        </p:nvSpPr>
        <p:spPr>
          <a:xfrm>
            <a:off x="3854940" y="9445170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d07816e121_0_47:notes"/>
          <p:cNvSpPr/>
          <p:nvPr>
            <p:ph idx="2" type="sldImg"/>
          </p:nvPr>
        </p:nvSpPr>
        <p:spPr>
          <a:xfrm>
            <a:off x="88900" y="744538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g2d07816e121_0_47:notes"/>
          <p:cNvSpPr txBox="1"/>
          <p:nvPr>
            <p:ph idx="1" type="body"/>
          </p:nvPr>
        </p:nvSpPr>
        <p:spPr>
          <a:xfrm>
            <a:off x="680562" y="4723449"/>
            <a:ext cx="5444400" cy="4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AI is a computer science field that  involves creating smart machines or systems  that mimic human behavior , tackling tasks that typically require human intelligence. its the revolutionizing the way we work live , and interact .</a:t>
            </a:r>
            <a:endParaRPr/>
          </a:p>
        </p:txBody>
      </p:sp>
      <p:sp>
        <p:nvSpPr>
          <p:cNvPr id="459" name="Google Shape;459;g2d07816e121_0_47:notes"/>
          <p:cNvSpPr txBox="1"/>
          <p:nvPr>
            <p:ph idx="12" type="sldNum"/>
          </p:nvPr>
        </p:nvSpPr>
        <p:spPr>
          <a:xfrm>
            <a:off x="3854940" y="9445170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d07816e121_0_56:notes"/>
          <p:cNvSpPr/>
          <p:nvPr>
            <p:ph idx="2" type="sldImg"/>
          </p:nvPr>
        </p:nvSpPr>
        <p:spPr>
          <a:xfrm>
            <a:off x="88900" y="744538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g2d07816e121_0_56:notes"/>
          <p:cNvSpPr txBox="1"/>
          <p:nvPr>
            <p:ph idx="1" type="body"/>
          </p:nvPr>
        </p:nvSpPr>
        <p:spPr>
          <a:xfrm>
            <a:off x="680562" y="4723449"/>
            <a:ext cx="5444400" cy="4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AI is a computer science field that  involves creating smart machines or systems  that mimic human behavior , tackling tasks that typically require human intelligence. its the revolutionizing the way we work live , and interact .</a:t>
            </a:r>
            <a:endParaRPr/>
          </a:p>
        </p:txBody>
      </p:sp>
      <p:sp>
        <p:nvSpPr>
          <p:cNvPr id="467" name="Google Shape;467;g2d07816e121_0_56:notes"/>
          <p:cNvSpPr txBox="1"/>
          <p:nvPr>
            <p:ph idx="12" type="sldNum"/>
          </p:nvPr>
        </p:nvSpPr>
        <p:spPr>
          <a:xfrm>
            <a:off x="3854940" y="9445170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d07816e121_0_65:notes"/>
          <p:cNvSpPr/>
          <p:nvPr>
            <p:ph idx="2" type="sldImg"/>
          </p:nvPr>
        </p:nvSpPr>
        <p:spPr>
          <a:xfrm>
            <a:off x="88900" y="744538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g2d07816e121_0_65:notes"/>
          <p:cNvSpPr txBox="1"/>
          <p:nvPr>
            <p:ph idx="1" type="body"/>
          </p:nvPr>
        </p:nvSpPr>
        <p:spPr>
          <a:xfrm>
            <a:off x="680562" y="4723449"/>
            <a:ext cx="5444400" cy="4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AI is a computer science field that  involves creating smart machines or systems  that mimic human behavior , tackling tasks that typically require human intelligence. its the revolutionizing the way we work live , and interact .</a:t>
            </a:r>
            <a:endParaRPr/>
          </a:p>
        </p:txBody>
      </p:sp>
      <p:sp>
        <p:nvSpPr>
          <p:cNvPr id="474" name="Google Shape;474;g2d07816e121_0_65:notes"/>
          <p:cNvSpPr txBox="1"/>
          <p:nvPr>
            <p:ph idx="12" type="sldNum"/>
          </p:nvPr>
        </p:nvSpPr>
        <p:spPr>
          <a:xfrm>
            <a:off x="3854940" y="9445170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d07816e121_0_74:notes"/>
          <p:cNvSpPr/>
          <p:nvPr>
            <p:ph idx="2" type="sldImg"/>
          </p:nvPr>
        </p:nvSpPr>
        <p:spPr>
          <a:xfrm>
            <a:off x="88900" y="744538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g2d07816e121_0_74:notes"/>
          <p:cNvSpPr txBox="1"/>
          <p:nvPr>
            <p:ph idx="1" type="body"/>
          </p:nvPr>
        </p:nvSpPr>
        <p:spPr>
          <a:xfrm>
            <a:off x="680562" y="4723449"/>
            <a:ext cx="5444400" cy="4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AI is a computer science field that  involves creating smart machines or systems  that mimic human behavior , tackling tasks that typically require human intelligence. its the revolutionizing the way we work live , and interact .</a:t>
            </a:r>
            <a:endParaRPr/>
          </a:p>
        </p:txBody>
      </p:sp>
      <p:sp>
        <p:nvSpPr>
          <p:cNvPr id="482" name="Google Shape;482;g2d07816e121_0_74:notes"/>
          <p:cNvSpPr txBox="1"/>
          <p:nvPr>
            <p:ph idx="12" type="sldNum"/>
          </p:nvPr>
        </p:nvSpPr>
        <p:spPr>
          <a:xfrm>
            <a:off x="3854940" y="9445170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d07816e121_0_88:notes"/>
          <p:cNvSpPr/>
          <p:nvPr>
            <p:ph idx="2" type="sldImg"/>
          </p:nvPr>
        </p:nvSpPr>
        <p:spPr>
          <a:xfrm>
            <a:off x="88900" y="744538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g2d07816e121_0_88:notes"/>
          <p:cNvSpPr txBox="1"/>
          <p:nvPr>
            <p:ph idx="1" type="body"/>
          </p:nvPr>
        </p:nvSpPr>
        <p:spPr>
          <a:xfrm>
            <a:off x="680562" y="4723449"/>
            <a:ext cx="5444400" cy="4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AI is a computer science field that  involves creating smart machines or systems  that mimic human behavior , tackling tasks that typically require human intelligence. its the revolutionizing the way we work live , and interact .</a:t>
            </a:r>
            <a:endParaRPr/>
          </a:p>
        </p:txBody>
      </p:sp>
      <p:sp>
        <p:nvSpPr>
          <p:cNvPr id="494" name="Google Shape;494;g2d07816e121_0_88:notes"/>
          <p:cNvSpPr txBox="1"/>
          <p:nvPr>
            <p:ph idx="12" type="sldNum"/>
          </p:nvPr>
        </p:nvSpPr>
        <p:spPr>
          <a:xfrm>
            <a:off x="3854940" y="9445170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4.png"/></Relationships>
</file>

<file path=ppt/slideLayouts/_rels/slideLayout21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instagram.com/dassaultsystemes" TargetMode="External"/><Relationship Id="rId10" Type="http://schemas.openxmlformats.org/officeDocument/2006/relationships/image" Target="../media/image12.png"/><Relationship Id="rId13" Type="http://schemas.openxmlformats.org/officeDocument/2006/relationships/hyperlink" Target="https://www.tiktok.com/@dassaultsystemes" TargetMode="External"/><Relationship Id="rId1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fr.linkedin.com/company/dassaultsystemes" TargetMode="External"/><Relationship Id="rId4" Type="http://schemas.openxmlformats.org/officeDocument/2006/relationships/image" Target="../media/image11.png"/><Relationship Id="rId9" Type="http://schemas.openxmlformats.org/officeDocument/2006/relationships/hyperlink" Target="http://facebook.com/DassaultSystemes/" TargetMode="External"/><Relationship Id="rId15" Type="http://schemas.openxmlformats.org/officeDocument/2006/relationships/hyperlink" Target="http://www.3ds.com/" TargetMode="External"/><Relationship Id="rId14" Type="http://schemas.openxmlformats.org/officeDocument/2006/relationships/image" Target="../media/image16.png"/><Relationship Id="rId5" Type="http://schemas.openxmlformats.org/officeDocument/2006/relationships/hyperlink" Target="https://twitter.com/dassault3ds" TargetMode="External"/><Relationship Id="rId6" Type="http://schemas.openxmlformats.org/officeDocument/2006/relationships/image" Target="../media/image10.png"/><Relationship Id="rId7" Type="http://schemas.openxmlformats.org/officeDocument/2006/relationships/hyperlink" Target="https://www.youtube.com/dassaultsystemes" TargetMode="External"/><Relationship Id="rId8" Type="http://schemas.openxmlformats.org/officeDocument/2006/relationships/image" Target="../media/image1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7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7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V2">
  <p:cSld name="Cover V2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/>
          <p:nvPr/>
        </p:nvSpPr>
        <p:spPr>
          <a:xfrm rot="-2943897">
            <a:off x="4347605" y="1320545"/>
            <a:ext cx="3207657" cy="3173759"/>
          </a:xfrm>
          <a:custGeom>
            <a:rect b="b" l="l" r="r" t="t"/>
            <a:pathLst>
              <a:path extrusionOk="0" h="3173759" w="3207657">
                <a:moveTo>
                  <a:pt x="0" y="3173759"/>
                </a:moveTo>
                <a:cubicBezTo>
                  <a:pt x="0" y="1420940"/>
                  <a:pt x="1436117" y="0"/>
                  <a:pt x="3207657" y="0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8" name="Google Shape;48;p2"/>
          <p:cNvSpPr/>
          <p:nvPr/>
        </p:nvSpPr>
        <p:spPr>
          <a:xfrm rot="2613241">
            <a:off x="3996758" y="957338"/>
            <a:ext cx="3987981" cy="3061309"/>
          </a:xfrm>
          <a:custGeom>
            <a:rect b="b" l="l" r="r" t="t"/>
            <a:pathLst>
              <a:path extrusionOk="0" h="3061309" w="3987981">
                <a:moveTo>
                  <a:pt x="3987981" y="2985737"/>
                </a:moveTo>
                <a:cubicBezTo>
                  <a:pt x="2698358" y="3264771"/>
                  <a:pt x="427278" y="2877433"/>
                  <a:pt x="0" y="0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49" name="Google Shape;4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2492" y="3738213"/>
            <a:ext cx="792000" cy="93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914" y="470684"/>
            <a:ext cx="1826248" cy="558017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"/>
          <p:cNvSpPr txBox="1"/>
          <p:nvPr>
            <p:ph type="title"/>
          </p:nvPr>
        </p:nvSpPr>
        <p:spPr>
          <a:xfrm>
            <a:off x="542492" y="2066925"/>
            <a:ext cx="4131000" cy="6647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2"/>
          <p:cNvSpPr txBox="1"/>
          <p:nvPr>
            <p:ph idx="1" type="body"/>
          </p:nvPr>
        </p:nvSpPr>
        <p:spPr>
          <a:xfrm>
            <a:off x="542492" y="2845743"/>
            <a:ext cx="4131000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3" name="Google Shape;53;p2"/>
          <p:cNvSpPr/>
          <p:nvPr/>
        </p:nvSpPr>
        <p:spPr>
          <a:xfrm>
            <a:off x="5114926" y="2"/>
            <a:ext cx="4029074" cy="5143499"/>
          </a:xfrm>
          <a:custGeom>
            <a:rect b="b" l="l" r="r" t="t"/>
            <a:pathLst>
              <a:path extrusionOk="0" h="5143499" w="4029074">
                <a:moveTo>
                  <a:pt x="1238998" y="0"/>
                </a:moveTo>
                <a:lnTo>
                  <a:pt x="4029074" y="0"/>
                </a:lnTo>
                <a:lnTo>
                  <a:pt x="4029074" y="842036"/>
                </a:lnTo>
                <a:lnTo>
                  <a:pt x="4029074" y="1941749"/>
                </a:lnTo>
                <a:lnTo>
                  <a:pt x="4029074" y="3201749"/>
                </a:lnTo>
                <a:lnTo>
                  <a:pt x="4029074" y="3743118"/>
                </a:lnTo>
                <a:lnTo>
                  <a:pt x="4029074" y="5143499"/>
                </a:lnTo>
                <a:lnTo>
                  <a:pt x="1238998" y="5143499"/>
                </a:lnTo>
                <a:lnTo>
                  <a:pt x="1223084" y="5130964"/>
                </a:lnTo>
                <a:cubicBezTo>
                  <a:pt x="467400" y="4476004"/>
                  <a:pt x="0" y="3571185"/>
                  <a:pt x="0" y="2571750"/>
                </a:cubicBezTo>
                <a:cubicBezTo>
                  <a:pt x="0" y="1572315"/>
                  <a:pt x="467400" y="667497"/>
                  <a:pt x="1223083" y="1253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54" name="Google Shape;54;p2"/>
          <p:cNvCxnSpPr/>
          <p:nvPr/>
        </p:nvCxnSpPr>
        <p:spPr>
          <a:xfrm>
            <a:off x="177217" y="321750"/>
            <a:ext cx="0" cy="45000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2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 - 1 line title V1">
  <p:cSld name="Text + image - 1 line title V1"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 txBox="1"/>
          <p:nvPr>
            <p:ph idx="1" type="body"/>
          </p:nvPr>
        </p:nvSpPr>
        <p:spPr>
          <a:xfrm>
            <a:off x="382907" y="1129554"/>
            <a:ext cx="5497636" cy="34424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 Narrow"/>
              <a:buChar char="-"/>
              <a:defRPr b="0" i="0" sz="11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Char char="▪"/>
              <a:defRPr b="0" i="0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794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Char char="o"/>
              <a:defRPr b="0" i="0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30" name="Google Shape;130;p11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1" name="Google Shape;131;p11"/>
          <p:cNvSpPr txBox="1"/>
          <p:nvPr>
            <p:ph idx="2" type="body"/>
          </p:nvPr>
        </p:nvSpPr>
        <p:spPr>
          <a:xfrm>
            <a:off x="382906" y="630182"/>
            <a:ext cx="5497640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cxnSp>
        <p:nvCxnSpPr>
          <p:cNvPr id="132" name="Google Shape;132;p11"/>
          <p:cNvCxnSpPr/>
          <p:nvPr/>
        </p:nvCxnSpPr>
        <p:spPr>
          <a:xfrm>
            <a:off x="177217" y="321750"/>
            <a:ext cx="0" cy="45000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3" name="Google Shape;133;p11"/>
          <p:cNvSpPr/>
          <p:nvPr>
            <p:ph idx="3" type="pic"/>
          </p:nvPr>
        </p:nvSpPr>
        <p:spPr>
          <a:xfrm>
            <a:off x="6057899" y="3"/>
            <a:ext cx="3086100" cy="5143499"/>
          </a:xfrm>
          <a:prstGeom prst="rect">
            <a:avLst/>
          </a:prstGeom>
          <a:noFill/>
          <a:ln>
            <a:noFill/>
          </a:ln>
        </p:spPr>
      </p:sp>
      <p:pic>
        <p:nvPicPr>
          <p:cNvPr id="134" name="Google Shape;13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01468" y="4691064"/>
            <a:ext cx="908368" cy="27759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1"/>
          <p:cNvSpPr txBox="1"/>
          <p:nvPr>
            <p:ph type="title"/>
          </p:nvPr>
        </p:nvSpPr>
        <p:spPr>
          <a:xfrm>
            <a:off x="382937" y="312223"/>
            <a:ext cx="5497200" cy="323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6" name="Google Shape;136;p11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 - 1 line title V2">
  <p:cSld name="Text + image - 1 line title V2"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idx="1" type="body"/>
          </p:nvPr>
        </p:nvSpPr>
        <p:spPr>
          <a:xfrm>
            <a:off x="382906" y="1129554"/>
            <a:ext cx="3998586" cy="34424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 Narrow"/>
              <a:buChar char="-"/>
              <a:defRPr b="0" i="0" sz="11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Char char="▪"/>
              <a:defRPr b="0" i="0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794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Char char="o"/>
              <a:defRPr b="0" i="0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39" name="Google Shape;139;p12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0" name="Google Shape;140;p12"/>
          <p:cNvSpPr txBox="1"/>
          <p:nvPr>
            <p:ph idx="2" type="body"/>
          </p:nvPr>
        </p:nvSpPr>
        <p:spPr>
          <a:xfrm>
            <a:off x="382905" y="630182"/>
            <a:ext cx="837882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cxnSp>
        <p:nvCxnSpPr>
          <p:cNvPr id="141" name="Google Shape;141;p12"/>
          <p:cNvCxnSpPr/>
          <p:nvPr/>
        </p:nvCxnSpPr>
        <p:spPr>
          <a:xfrm>
            <a:off x="177217" y="321750"/>
            <a:ext cx="0" cy="45000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2" name="Google Shape;14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01468" y="4691064"/>
            <a:ext cx="908368" cy="27759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2"/>
          <p:cNvSpPr txBox="1"/>
          <p:nvPr>
            <p:ph type="title"/>
          </p:nvPr>
        </p:nvSpPr>
        <p:spPr>
          <a:xfrm>
            <a:off x="382937" y="312223"/>
            <a:ext cx="8378155" cy="323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4" name="Google Shape;144;p12"/>
          <p:cNvSpPr/>
          <p:nvPr>
            <p:ph idx="3" type="pic"/>
          </p:nvPr>
        </p:nvSpPr>
        <p:spPr>
          <a:xfrm>
            <a:off x="4762499" y="1129554"/>
            <a:ext cx="3998596" cy="3090737"/>
          </a:xfrm>
          <a:prstGeom prst="roundRect">
            <a:avLst>
              <a:gd fmla="val 2294" name="adj"/>
            </a:avLst>
          </a:prstGeom>
          <a:noFill/>
          <a:ln>
            <a:noFill/>
          </a:ln>
        </p:spPr>
      </p:sp>
      <p:sp>
        <p:nvSpPr>
          <p:cNvPr id="145" name="Google Shape;145;p12"/>
          <p:cNvSpPr txBox="1"/>
          <p:nvPr>
            <p:ph idx="4" type="body"/>
          </p:nvPr>
        </p:nvSpPr>
        <p:spPr>
          <a:xfrm>
            <a:off x="4762499" y="4341168"/>
            <a:ext cx="399859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pic>
        <p:nvPicPr>
          <p:cNvPr id="146" name="Google Shape;14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2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images - 1 line title">
  <p:cSld name="2 images - 1 line title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"/>
          <p:cNvSpPr/>
          <p:nvPr>
            <p:ph idx="2" type="pic"/>
          </p:nvPr>
        </p:nvSpPr>
        <p:spPr>
          <a:xfrm>
            <a:off x="382904" y="1316573"/>
            <a:ext cx="3998596" cy="2643179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3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1" name="Google Shape;151;p13"/>
          <p:cNvSpPr/>
          <p:nvPr>
            <p:ph idx="3" type="pic"/>
          </p:nvPr>
        </p:nvSpPr>
        <p:spPr>
          <a:xfrm>
            <a:off x="4762503" y="1316573"/>
            <a:ext cx="3998596" cy="2643179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13"/>
          <p:cNvSpPr txBox="1"/>
          <p:nvPr>
            <p:ph idx="1" type="body"/>
          </p:nvPr>
        </p:nvSpPr>
        <p:spPr>
          <a:xfrm>
            <a:off x="382903" y="4074123"/>
            <a:ext cx="3998589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53" name="Google Shape;153;p13"/>
          <p:cNvSpPr txBox="1"/>
          <p:nvPr>
            <p:ph idx="4" type="body"/>
          </p:nvPr>
        </p:nvSpPr>
        <p:spPr>
          <a:xfrm>
            <a:off x="4762502" y="4074123"/>
            <a:ext cx="3998589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54" name="Google Shape;154;p13"/>
          <p:cNvSpPr txBox="1"/>
          <p:nvPr>
            <p:ph idx="5" type="body"/>
          </p:nvPr>
        </p:nvSpPr>
        <p:spPr>
          <a:xfrm>
            <a:off x="382904" y="630182"/>
            <a:ext cx="8377739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cxnSp>
        <p:nvCxnSpPr>
          <p:cNvPr id="155" name="Google Shape;155;p13"/>
          <p:cNvCxnSpPr/>
          <p:nvPr/>
        </p:nvCxnSpPr>
        <p:spPr>
          <a:xfrm>
            <a:off x="177217" y="321750"/>
            <a:ext cx="0" cy="45000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6" name="Google Shape;1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3"/>
          <p:cNvSpPr txBox="1"/>
          <p:nvPr>
            <p:ph type="title"/>
          </p:nvPr>
        </p:nvSpPr>
        <p:spPr>
          <a:xfrm>
            <a:off x="382938" y="312223"/>
            <a:ext cx="8378150" cy="323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8" name="Google Shape;158;p13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actful message V2">
  <p:cSld name="Impactful message V2"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6282" y="1705571"/>
            <a:ext cx="528182" cy="52818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4"/>
          <p:cNvSpPr/>
          <p:nvPr>
            <p:ph idx="2" type="pic"/>
          </p:nvPr>
        </p:nvSpPr>
        <p:spPr>
          <a:xfrm>
            <a:off x="5426318" y="2"/>
            <a:ext cx="3717682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14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63" name="Google Shape;163;p14"/>
          <p:cNvCxnSpPr/>
          <p:nvPr/>
        </p:nvCxnSpPr>
        <p:spPr>
          <a:xfrm>
            <a:off x="177217" y="323850"/>
            <a:ext cx="0" cy="44979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p14"/>
          <p:cNvSpPr txBox="1"/>
          <p:nvPr>
            <p:ph idx="1" type="body"/>
          </p:nvPr>
        </p:nvSpPr>
        <p:spPr>
          <a:xfrm>
            <a:off x="1149742" y="1665040"/>
            <a:ext cx="3961713" cy="21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0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-"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 Narrow"/>
              <a:buChar char="▪"/>
              <a:defRPr b="0" i="0" sz="11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65" name="Google Shape;165;p14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actful message V3">
  <p:cSld name="Impactful message V3">
    <p:bg>
      <p:bgPr>
        <a:solidFill>
          <a:schemeClr val="dk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/>
          <p:nvPr/>
        </p:nvSpPr>
        <p:spPr>
          <a:xfrm>
            <a:off x="5426319" y="0"/>
            <a:ext cx="3717682" cy="5143500"/>
          </a:xfrm>
          <a:custGeom>
            <a:rect b="b" l="l" r="r" t="t"/>
            <a:pathLst>
              <a:path extrusionOk="0" h="5143500" w="3717682">
                <a:moveTo>
                  <a:pt x="893329" y="0"/>
                </a:moveTo>
                <a:lnTo>
                  <a:pt x="3717682" y="0"/>
                </a:lnTo>
                <a:lnTo>
                  <a:pt x="3717682" y="5143500"/>
                </a:lnTo>
                <a:lnTo>
                  <a:pt x="1175798" y="5143500"/>
                </a:lnTo>
                <a:lnTo>
                  <a:pt x="1096714" y="5071624"/>
                </a:lnTo>
                <a:cubicBezTo>
                  <a:pt x="419108" y="4394018"/>
                  <a:pt x="0" y="3457914"/>
                  <a:pt x="0" y="2423922"/>
                </a:cubicBezTo>
                <a:cubicBezTo>
                  <a:pt x="0" y="1519179"/>
                  <a:pt x="320880" y="689382"/>
                  <a:pt x="855043" y="42126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8" name="Google Shape;168;p15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69" name="Google Shape;16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37292" y="0"/>
            <a:ext cx="1649740" cy="261752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5"/>
          <p:cNvSpPr txBox="1"/>
          <p:nvPr>
            <p:ph idx="1" type="body"/>
          </p:nvPr>
        </p:nvSpPr>
        <p:spPr>
          <a:xfrm>
            <a:off x="5801994" y="1620839"/>
            <a:ext cx="2996226" cy="1906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-"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 Narrow"/>
              <a:buChar char="▪"/>
              <a:defRPr b="0" i="0" sz="11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pic>
        <p:nvPicPr>
          <p:cNvPr id="171" name="Google Shape;1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15"/>
          <p:cNvCxnSpPr/>
          <p:nvPr/>
        </p:nvCxnSpPr>
        <p:spPr>
          <a:xfrm>
            <a:off x="177217" y="323850"/>
            <a:ext cx="0" cy="4497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3" name="Google Shape;173;p15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bkgd image - 1 line title white">
  <p:cSld name="Full bkgd image - 1 line title white">
    <p:bg>
      <p:bgPr>
        <a:solidFill>
          <a:schemeClr val="dk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76" name="Google Shape;17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01468" y="4691064"/>
            <a:ext cx="908368" cy="27759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6"/>
          <p:cNvSpPr txBox="1"/>
          <p:nvPr>
            <p:ph idx="1" type="body"/>
          </p:nvPr>
        </p:nvSpPr>
        <p:spPr>
          <a:xfrm>
            <a:off x="382904" y="630182"/>
            <a:ext cx="8378384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pic>
        <p:nvPicPr>
          <p:cNvPr id="178" name="Google Shape;1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37292" y="0"/>
            <a:ext cx="1649740" cy="261752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6"/>
          <p:cNvSpPr txBox="1"/>
          <p:nvPr>
            <p:ph type="title"/>
          </p:nvPr>
        </p:nvSpPr>
        <p:spPr>
          <a:xfrm>
            <a:off x="382937" y="312223"/>
            <a:ext cx="8378796" cy="323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180" name="Google Shape;180;p16"/>
          <p:cNvCxnSpPr/>
          <p:nvPr/>
        </p:nvCxnSpPr>
        <p:spPr>
          <a:xfrm>
            <a:off x="177217" y="323850"/>
            <a:ext cx="0" cy="4497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1" name="Google Shape;181;p16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 + text - 1 line title">
  <p:cSld name="Graph + text - 1 line title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4" name="Google Shape;184;p17"/>
          <p:cNvSpPr txBox="1"/>
          <p:nvPr>
            <p:ph idx="1" type="body"/>
          </p:nvPr>
        </p:nvSpPr>
        <p:spPr>
          <a:xfrm>
            <a:off x="382904" y="630182"/>
            <a:ext cx="8378384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cxnSp>
        <p:nvCxnSpPr>
          <p:cNvPr id="185" name="Google Shape;185;p17"/>
          <p:cNvCxnSpPr/>
          <p:nvPr/>
        </p:nvCxnSpPr>
        <p:spPr>
          <a:xfrm>
            <a:off x="177217" y="323850"/>
            <a:ext cx="0" cy="44979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6" name="Google Shape;186;p17"/>
          <p:cNvSpPr/>
          <p:nvPr>
            <p:ph idx="2" type="chart"/>
          </p:nvPr>
        </p:nvSpPr>
        <p:spPr>
          <a:xfrm>
            <a:off x="3943350" y="1185386"/>
            <a:ext cx="4817936" cy="3386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87" name="Google Shape;187;p17"/>
          <p:cNvSpPr txBox="1"/>
          <p:nvPr>
            <p:ph idx="3" type="body"/>
          </p:nvPr>
        </p:nvSpPr>
        <p:spPr>
          <a:xfrm>
            <a:off x="382591" y="1185385"/>
            <a:ext cx="3354235" cy="3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 Narrow"/>
              <a:buChar char="-"/>
              <a:defRPr b="0" i="0" sz="11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Char char="▪"/>
              <a:defRPr b="0" i="0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794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Char char="o"/>
              <a:defRPr b="0" i="0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pic>
        <p:nvPicPr>
          <p:cNvPr id="188" name="Google Shape;18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7"/>
          <p:cNvSpPr txBox="1"/>
          <p:nvPr>
            <p:ph type="title"/>
          </p:nvPr>
        </p:nvSpPr>
        <p:spPr>
          <a:xfrm>
            <a:off x="382937" y="312223"/>
            <a:ext cx="8378796" cy="323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0" name="Google Shape;190;p17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 only - 1 line title">
  <p:cSld name="Graph only - 1 line title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3" name="Google Shape;193;p18"/>
          <p:cNvSpPr txBox="1"/>
          <p:nvPr>
            <p:ph idx="1" type="body"/>
          </p:nvPr>
        </p:nvSpPr>
        <p:spPr>
          <a:xfrm>
            <a:off x="382904" y="630182"/>
            <a:ext cx="8378385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cxnSp>
        <p:nvCxnSpPr>
          <p:cNvPr id="194" name="Google Shape;194;p18"/>
          <p:cNvCxnSpPr/>
          <p:nvPr/>
        </p:nvCxnSpPr>
        <p:spPr>
          <a:xfrm>
            <a:off x="177217" y="323850"/>
            <a:ext cx="0" cy="44979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5" name="Google Shape;195;p18"/>
          <p:cNvSpPr/>
          <p:nvPr>
            <p:ph idx="2" type="chart"/>
          </p:nvPr>
        </p:nvSpPr>
        <p:spPr>
          <a:xfrm>
            <a:off x="382903" y="1240528"/>
            <a:ext cx="8378384" cy="3331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pic>
        <p:nvPicPr>
          <p:cNvPr id="196" name="Google Shape;19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8"/>
          <p:cNvSpPr txBox="1"/>
          <p:nvPr>
            <p:ph type="title"/>
          </p:nvPr>
        </p:nvSpPr>
        <p:spPr>
          <a:xfrm>
            <a:off x="382938" y="312223"/>
            <a:ext cx="8378797" cy="323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8" name="Google Shape;198;p18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- 1 line title">
  <p:cSld name="Timeline - 1 line title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idx="1" type="body"/>
          </p:nvPr>
        </p:nvSpPr>
        <p:spPr>
          <a:xfrm>
            <a:off x="1008523" y="2734357"/>
            <a:ext cx="1606298" cy="1528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Char char="-"/>
              <a:defRPr b="0" i="0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80987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 Narrow"/>
              <a:buChar char="▪"/>
              <a:defRPr b="0" i="0" sz="825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76225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urier New"/>
              <a:buChar char="o"/>
              <a:defRPr b="0" i="0" sz="7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01" name="Google Shape;201;p19"/>
          <p:cNvSpPr/>
          <p:nvPr/>
        </p:nvSpPr>
        <p:spPr>
          <a:xfrm flipH="1" rot="10800000">
            <a:off x="1765527" y="1638160"/>
            <a:ext cx="99060" cy="9906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2" name="Google Shape;202;p19"/>
          <p:cNvSpPr/>
          <p:nvPr/>
        </p:nvSpPr>
        <p:spPr>
          <a:xfrm flipH="1" rot="10800000">
            <a:off x="3603852" y="1638160"/>
            <a:ext cx="99060" cy="9906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3" name="Google Shape;203;p19"/>
          <p:cNvSpPr/>
          <p:nvPr/>
        </p:nvSpPr>
        <p:spPr>
          <a:xfrm flipH="1" rot="10800000">
            <a:off x="5442176" y="1638160"/>
            <a:ext cx="99060" cy="9906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4" name="Google Shape;204;p19"/>
          <p:cNvSpPr/>
          <p:nvPr/>
        </p:nvSpPr>
        <p:spPr>
          <a:xfrm flipH="1" rot="10800000">
            <a:off x="7279411" y="1638160"/>
            <a:ext cx="99060" cy="9906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5" name="Google Shape;205;p19"/>
          <p:cNvSpPr/>
          <p:nvPr>
            <p:ph idx="2" type="pic"/>
          </p:nvPr>
        </p:nvSpPr>
        <p:spPr>
          <a:xfrm>
            <a:off x="1601849" y="1851083"/>
            <a:ext cx="417600" cy="41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19"/>
          <p:cNvSpPr/>
          <p:nvPr>
            <p:ph idx="3" type="pic"/>
          </p:nvPr>
        </p:nvSpPr>
        <p:spPr>
          <a:xfrm>
            <a:off x="7125635" y="1852167"/>
            <a:ext cx="417600" cy="41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7" name="Google Shape;207;p19"/>
          <p:cNvSpPr/>
          <p:nvPr>
            <p:ph idx="4" type="pic"/>
          </p:nvPr>
        </p:nvSpPr>
        <p:spPr>
          <a:xfrm>
            <a:off x="5284373" y="1851083"/>
            <a:ext cx="417600" cy="41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19"/>
          <p:cNvSpPr/>
          <p:nvPr>
            <p:ph idx="5" type="pic"/>
          </p:nvPr>
        </p:nvSpPr>
        <p:spPr>
          <a:xfrm>
            <a:off x="3443111" y="1851083"/>
            <a:ext cx="417600" cy="41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Google Shape;209;p19"/>
          <p:cNvSpPr txBox="1"/>
          <p:nvPr>
            <p:ph idx="6" type="body"/>
          </p:nvPr>
        </p:nvSpPr>
        <p:spPr>
          <a:xfrm>
            <a:off x="1008518" y="2331756"/>
            <a:ext cx="160813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10" name="Google Shape;210;p19"/>
          <p:cNvSpPr txBox="1"/>
          <p:nvPr>
            <p:ph idx="7" type="body"/>
          </p:nvPr>
        </p:nvSpPr>
        <p:spPr>
          <a:xfrm>
            <a:off x="6527622" y="2331756"/>
            <a:ext cx="160813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11" name="Google Shape;211;p19"/>
          <p:cNvSpPr txBox="1"/>
          <p:nvPr>
            <p:ph idx="8" type="body"/>
          </p:nvPr>
        </p:nvSpPr>
        <p:spPr>
          <a:xfrm>
            <a:off x="4686735" y="2331756"/>
            <a:ext cx="160813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12" name="Google Shape;212;p19"/>
          <p:cNvSpPr txBox="1"/>
          <p:nvPr>
            <p:ph idx="9" type="body"/>
          </p:nvPr>
        </p:nvSpPr>
        <p:spPr>
          <a:xfrm>
            <a:off x="2847846" y="2331756"/>
            <a:ext cx="160813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13" name="Google Shape;213;p19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14" name="Google Shape;214;p19"/>
          <p:cNvSpPr txBox="1"/>
          <p:nvPr>
            <p:ph idx="13" type="body"/>
          </p:nvPr>
        </p:nvSpPr>
        <p:spPr>
          <a:xfrm>
            <a:off x="382904" y="630182"/>
            <a:ext cx="8378385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cxnSp>
        <p:nvCxnSpPr>
          <p:cNvPr id="215" name="Google Shape;215;p19"/>
          <p:cNvCxnSpPr/>
          <p:nvPr/>
        </p:nvCxnSpPr>
        <p:spPr>
          <a:xfrm>
            <a:off x="177217" y="323850"/>
            <a:ext cx="0" cy="44979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6" name="Google Shape;216;p19"/>
          <p:cNvSpPr txBox="1"/>
          <p:nvPr>
            <p:ph idx="14" type="body"/>
          </p:nvPr>
        </p:nvSpPr>
        <p:spPr>
          <a:xfrm>
            <a:off x="2848831" y="2734357"/>
            <a:ext cx="1606298" cy="1528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Char char="-"/>
              <a:defRPr b="0" i="0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80987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 Narrow"/>
              <a:buChar char="▪"/>
              <a:defRPr b="0" i="0" sz="825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76225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urier New"/>
              <a:buChar char="o"/>
              <a:defRPr b="0" i="0" sz="7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17" name="Google Shape;217;p19"/>
          <p:cNvSpPr txBox="1"/>
          <p:nvPr>
            <p:ph idx="15" type="body"/>
          </p:nvPr>
        </p:nvSpPr>
        <p:spPr>
          <a:xfrm>
            <a:off x="4689141" y="2734357"/>
            <a:ext cx="1606298" cy="1528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Char char="-"/>
              <a:defRPr b="0" i="0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80987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 Narrow"/>
              <a:buChar char="▪"/>
              <a:defRPr b="0" i="0" sz="825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76225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urier New"/>
              <a:buChar char="o"/>
              <a:defRPr b="0" i="0" sz="7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18" name="Google Shape;218;p19"/>
          <p:cNvSpPr txBox="1"/>
          <p:nvPr>
            <p:ph idx="16" type="body"/>
          </p:nvPr>
        </p:nvSpPr>
        <p:spPr>
          <a:xfrm>
            <a:off x="6529450" y="2734357"/>
            <a:ext cx="1606298" cy="1528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Char char="-"/>
              <a:defRPr b="0" i="0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80987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 Narrow"/>
              <a:buChar char="▪"/>
              <a:defRPr b="0" i="0" sz="825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76225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urier New"/>
              <a:buChar char="o"/>
              <a:defRPr b="0" i="0" sz="7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pic>
        <p:nvPicPr>
          <p:cNvPr id="219" name="Google Shape;21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9"/>
          <p:cNvSpPr txBox="1"/>
          <p:nvPr>
            <p:ph type="title"/>
          </p:nvPr>
        </p:nvSpPr>
        <p:spPr>
          <a:xfrm>
            <a:off x="382938" y="312223"/>
            <a:ext cx="8378797" cy="323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1" name="Google Shape;221;p19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  <p:cxnSp>
        <p:nvCxnSpPr>
          <p:cNvPr id="222" name="Google Shape;222;p19"/>
          <p:cNvCxnSpPr/>
          <p:nvPr/>
        </p:nvCxnSpPr>
        <p:spPr>
          <a:xfrm>
            <a:off x="382904" y="1638160"/>
            <a:ext cx="837838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numbers - 1 line title">
  <p:cSld name="Key numbers - 1 line title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/>
          <p:nvPr>
            <p:ph idx="1" type="body"/>
          </p:nvPr>
        </p:nvSpPr>
        <p:spPr>
          <a:xfrm>
            <a:off x="1008469" y="3017143"/>
            <a:ext cx="1609199" cy="973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b="0" i="0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 Narrow"/>
              <a:buNone/>
              <a:defRPr b="0" i="0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urier New"/>
              <a:buNone/>
              <a:defRPr b="0" i="0" sz="7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25" name="Google Shape;225;p20"/>
          <p:cNvSpPr txBox="1"/>
          <p:nvPr>
            <p:ph idx="2" type="body"/>
          </p:nvPr>
        </p:nvSpPr>
        <p:spPr>
          <a:xfrm>
            <a:off x="1008467" y="2003369"/>
            <a:ext cx="160920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26" name="Google Shape;226;p20"/>
          <p:cNvSpPr txBox="1"/>
          <p:nvPr>
            <p:ph idx="3" type="body"/>
          </p:nvPr>
        </p:nvSpPr>
        <p:spPr>
          <a:xfrm>
            <a:off x="1008469" y="2529181"/>
            <a:ext cx="1609199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27" name="Google Shape;227;p20"/>
          <p:cNvSpPr txBox="1"/>
          <p:nvPr>
            <p:ph idx="4" type="body"/>
          </p:nvPr>
        </p:nvSpPr>
        <p:spPr>
          <a:xfrm>
            <a:off x="6526331" y="2003369"/>
            <a:ext cx="160920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28" name="Google Shape;228;p20"/>
          <p:cNvSpPr txBox="1"/>
          <p:nvPr>
            <p:ph idx="5" type="body"/>
          </p:nvPr>
        </p:nvSpPr>
        <p:spPr>
          <a:xfrm>
            <a:off x="6526333" y="2529181"/>
            <a:ext cx="1609199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29" name="Google Shape;229;p20"/>
          <p:cNvSpPr txBox="1"/>
          <p:nvPr>
            <p:ph idx="6" type="body"/>
          </p:nvPr>
        </p:nvSpPr>
        <p:spPr>
          <a:xfrm>
            <a:off x="3767400" y="2003369"/>
            <a:ext cx="160920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30" name="Google Shape;230;p20"/>
          <p:cNvSpPr txBox="1"/>
          <p:nvPr>
            <p:ph idx="7" type="body"/>
          </p:nvPr>
        </p:nvSpPr>
        <p:spPr>
          <a:xfrm>
            <a:off x="3767401" y="2529181"/>
            <a:ext cx="1609199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31" name="Google Shape;231;p20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232" name="Google Shape;232;p20"/>
          <p:cNvCxnSpPr/>
          <p:nvPr/>
        </p:nvCxnSpPr>
        <p:spPr>
          <a:xfrm>
            <a:off x="1633067" y="2862070"/>
            <a:ext cx="36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3" name="Google Shape;233;p20"/>
          <p:cNvCxnSpPr/>
          <p:nvPr/>
        </p:nvCxnSpPr>
        <p:spPr>
          <a:xfrm>
            <a:off x="7150931" y="2862070"/>
            <a:ext cx="36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4" name="Google Shape;234;p20"/>
          <p:cNvCxnSpPr/>
          <p:nvPr/>
        </p:nvCxnSpPr>
        <p:spPr>
          <a:xfrm>
            <a:off x="4392000" y="2862070"/>
            <a:ext cx="36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5" name="Google Shape;235;p20"/>
          <p:cNvSpPr txBox="1"/>
          <p:nvPr>
            <p:ph idx="8" type="body"/>
          </p:nvPr>
        </p:nvSpPr>
        <p:spPr>
          <a:xfrm>
            <a:off x="382904" y="630182"/>
            <a:ext cx="8198685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cxnSp>
        <p:nvCxnSpPr>
          <p:cNvPr id="236" name="Google Shape;236;p20"/>
          <p:cNvCxnSpPr/>
          <p:nvPr/>
        </p:nvCxnSpPr>
        <p:spPr>
          <a:xfrm>
            <a:off x="177217" y="323850"/>
            <a:ext cx="0" cy="44979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7" name="Google Shape;237;p20"/>
          <p:cNvSpPr txBox="1"/>
          <p:nvPr>
            <p:ph idx="9" type="body"/>
          </p:nvPr>
        </p:nvSpPr>
        <p:spPr>
          <a:xfrm>
            <a:off x="3767401" y="3017143"/>
            <a:ext cx="1609199" cy="973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b="0" i="0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 Narrow"/>
              <a:buNone/>
              <a:defRPr b="0" i="0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urier New"/>
              <a:buNone/>
              <a:defRPr b="0" i="0" sz="7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38" name="Google Shape;238;p20"/>
          <p:cNvSpPr txBox="1"/>
          <p:nvPr>
            <p:ph idx="13" type="body"/>
          </p:nvPr>
        </p:nvSpPr>
        <p:spPr>
          <a:xfrm>
            <a:off x="6526333" y="3017143"/>
            <a:ext cx="1609199" cy="973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b="0" i="0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 Narrow"/>
              <a:buNone/>
              <a:defRPr b="0" i="0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urier New"/>
              <a:buNone/>
              <a:defRPr b="0" i="0" sz="7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pic>
        <p:nvPicPr>
          <p:cNvPr id="239" name="Google Shape;23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0"/>
          <p:cNvSpPr txBox="1"/>
          <p:nvPr>
            <p:ph type="title"/>
          </p:nvPr>
        </p:nvSpPr>
        <p:spPr>
          <a:xfrm>
            <a:off x="382938" y="312223"/>
            <a:ext cx="8199088" cy="323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1" name="Google Shape;241;p20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V1">
  <p:cSld name="Cover V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/>
          <p:nvPr/>
        </p:nvSpPr>
        <p:spPr>
          <a:xfrm rot="-2943897">
            <a:off x="4347605" y="1320545"/>
            <a:ext cx="3207657" cy="3173759"/>
          </a:xfrm>
          <a:custGeom>
            <a:rect b="b" l="l" r="r" t="t"/>
            <a:pathLst>
              <a:path extrusionOk="0" h="3173759" w="3207657">
                <a:moveTo>
                  <a:pt x="0" y="3173759"/>
                </a:moveTo>
                <a:cubicBezTo>
                  <a:pt x="0" y="1420940"/>
                  <a:pt x="1436117" y="0"/>
                  <a:pt x="3207657" y="0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8" name="Google Shape;58;p3"/>
          <p:cNvSpPr/>
          <p:nvPr/>
        </p:nvSpPr>
        <p:spPr>
          <a:xfrm rot="2613241">
            <a:off x="3996758" y="957338"/>
            <a:ext cx="3987981" cy="3061309"/>
          </a:xfrm>
          <a:custGeom>
            <a:rect b="b" l="l" r="r" t="t"/>
            <a:pathLst>
              <a:path extrusionOk="0" h="3061309" w="3987981">
                <a:moveTo>
                  <a:pt x="3987981" y="2985737"/>
                </a:moveTo>
                <a:cubicBezTo>
                  <a:pt x="2698358" y="3264771"/>
                  <a:pt x="427278" y="2877433"/>
                  <a:pt x="0" y="0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59" name="Google Shape;5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2492" y="3738213"/>
            <a:ext cx="792000" cy="93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914" y="470684"/>
            <a:ext cx="1826248" cy="55801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3"/>
          <p:cNvSpPr txBox="1"/>
          <p:nvPr>
            <p:ph type="title"/>
          </p:nvPr>
        </p:nvSpPr>
        <p:spPr>
          <a:xfrm>
            <a:off x="542492" y="2066925"/>
            <a:ext cx="4131000" cy="6647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3"/>
          <p:cNvSpPr txBox="1"/>
          <p:nvPr>
            <p:ph idx="1" type="body"/>
          </p:nvPr>
        </p:nvSpPr>
        <p:spPr>
          <a:xfrm>
            <a:off x="542492" y="2845743"/>
            <a:ext cx="4131000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63" name="Google Shape;63;p3"/>
          <p:cNvSpPr/>
          <p:nvPr>
            <p:ph idx="2" type="pic"/>
          </p:nvPr>
        </p:nvSpPr>
        <p:spPr>
          <a:xfrm>
            <a:off x="5114926" y="2"/>
            <a:ext cx="4029074" cy="5143499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64" name="Google Shape;64;p3"/>
          <p:cNvCxnSpPr/>
          <p:nvPr/>
        </p:nvCxnSpPr>
        <p:spPr>
          <a:xfrm>
            <a:off x="177217" y="321750"/>
            <a:ext cx="0" cy="45000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" name="Google Shape;65;p3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 Cover">
  <p:cSld name="Back Cover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44" name="Google Shape;24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1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  <p:cxnSp>
        <p:nvCxnSpPr>
          <p:cNvPr id="246" name="Google Shape;246;p21"/>
          <p:cNvCxnSpPr/>
          <p:nvPr/>
        </p:nvCxnSpPr>
        <p:spPr>
          <a:xfrm>
            <a:off x="177217" y="323850"/>
            <a:ext cx="0" cy="44979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47" name="Google Shape;247;p21"/>
          <p:cNvPicPr preferRelativeResize="0"/>
          <p:nvPr/>
        </p:nvPicPr>
        <p:blipFill rotWithShape="1">
          <a:blip r:embed="rId3">
            <a:alphaModFix/>
          </a:blip>
          <a:srcRect b="-1" l="0" r="0" t="-1"/>
          <a:stretch/>
        </p:blipFill>
        <p:spPr>
          <a:xfrm>
            <a:off x="2430622" y="648894"/>
            <a:ext cx="4261207" cy="3275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 Cover V2">
  <p:cSld name="Back Cover V2">
    <p:bg>
      <p:bgPr>
        <a:solidFill>
          <a:schemeClr val="dk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/>
          <p:nvPr/>
        </p:nvSpPr>
        <p:spPr>
          <a:xfrm rot="-1257473">
            <a:off x="1986548" y="444619"/>
            <a:ext cx="3190719" cy="4351609"/>
          </a:xfrm>
          <a:custGeom>
            <a:rect b="b" l="l" r="r" t="t"/>
            <a:pathLst>
              <a:path extrusionOk="0" h="4351609" w="3190719">
                <a:moveTo>
                  <a:pt x="202350" y="4351609"/>
                </a:moveTo>
                <a:cubicBezTo>
                  <a:pt x="-662993" y="1702776"/>
                  <a:pt x="1419179" y="0"/>
                  <a:pt x="3190719" y="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0" name="Google Shape;250;p22"/>
          <p:cNvSpPr/>
          <p:nvPr/>
        </p:nvSpPr>
        <p:spPr>
          <a:xfrm rot="-2447796">
            <a:off x="1746975" y="558220"/>
            <a:ext cx="3196464" cy="4133486"/>
          </a:xfrm>
          <a:custGeom>
            <a:rect b="b" l="l" r="r" t="t"/>
            <a:pathLst>
              <a:path extrusionOk="0" h="4133486" w="3196464">
                <a:moveTo>
                  <a:pt x="117776" y="4133486"/>
                </a:moveTo>
                <a:cubicBezTo>
                  <a:pt x="-499438" y="1532594"/>
                  <a:pt x="1424924" y="0"/>
                  <a:pt x="3196464" y="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1" name="Google Shape;251;p22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2" name="Google Shape;252;p22"/>
          <p:cNvSpPr txBox="1"/>
          <p:nvPr/>
        </p:nvSpPr>
        <p:spPr>
          <a:xfrm>
            <a:off x="3295446" y="1433587"/>
            <a:ext cx="3802740" cy="1084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DISCOVER MORE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ON 3DS.COM</a:t>
            </a:r>
            <a:endParaRPr/>
          </a:p>
        </p:txBody>
      </p:sp>
      <p:pic>
        <p:nvPicPr>
          <p:cNvPr id="253" name="Google Shape;25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01468" y="4691064"/>
            <a:ext cx="908368" cy="2775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p22"/>
          <p:cNvCxnSpPr/>
          <p:nvPr/>
        </p:nvCxnSpPr>
        <p:spPr>
          <a:xfrm>
            <a:off x="177217" y="323850"/>
            <a:ext cx="0" cy="4497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5" name="Google Shape;255;p22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  <p:pic>
        <p:nvPicPr>
          <p:cNvPr id="256" name="Google Shape;256;p2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33" r="32" t="0"/>
          <a:stretch/>
        </p:blipFill>
        <p:spPr>
          <a:xfrm>
            <a:off x="3469617" y="2833230"/>
            <a:ext cx="490436" cy="490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2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33" r="32" t="0"/>
          <a:stretch/>
        </p:blipFill>
        <p:spPr>
          <a:xfrm>
            <a:off x="4681198" y="2833230"/>
            <a:ext cx="490436" cy="490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2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33" r="32" t="0"/>
          <a:stretch/>
        </p:blipFill>
        <p:spPr>
          <a:xfrm>
            <a:off x="4075407" y="2833230"/>
            <a:ext cx="490436" cy="490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2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33" r="32" t="0"/>
          <a:stretch/>
        </p:blipFill>
        <p:spPr>
          <a:xfrm>
            <a:off x="5286987" y="2833230"/>
            <a:ext cx="490436" cy="490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2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0" l="33" r="32" t="0"/>
          <a:stretch/>
        </p:blipFill>
        <p:spPr>
          <a:xfrm>
            <a:off x="5892777" y="2833230"/>
            <a:ext cx="490436" cy="490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2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 b="0" l="33" r="32" t="0"/>
          <a:stretch/>
        </p:blipFill>
        <p:spPr>
          <a:xfrm>
            <a:off x="6498566" y="2833230"/>
            <a:ext cx="490436" cy="49076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2">
            <a:hlinkClick r:id="rId15"/>
          </p:cNvPr>
          <p:cNvSpPr/>
          <p:nvPr/>
        </p:nvSpPr>
        <p:spPr>
          <a:xfrm>
            <a:off x="4698375" y="2039010"/>
            <a:ext cx="1612448" cy="389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 - 2 lines title V1">
  <p:cSld name="Text + image - 2 lines title V1">
    <p:bg>
      <p:bgPr>
        <a:solidFill>
          <a:schemeClr val="lt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/>
          <p:nvPr>
            <p:ph idx="1" type="body"/>
          </p:nvPr>
        </p:nvSpPr>
        <p:spPr>
          <a:xfrm>
            <a:off x="382907" y="1525675"/>
            <a:ext cx="5619003" cy="3046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 Narrow"/>
              <a:buChar char="-"/>
              <a:defRPr b="0" i="0" sz="11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Char char="▪"/>
              <a:defRPr b="0" i="0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794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Char char="o"/>
              <a:defRPr b="0" i="0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65" name="Google Shape;265;p23"/>
          <p:cNvSpPr/>
          <p:nvPr>
            <p:ph idx="2" type="pic"/>
          </p:nvPr>
        </p:nvSpPr>
        <p:spPr>
          <a:xfrm>
            <a:off x="6057899" y="3"/>
            <a:ext cx="3086100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266" name="Google Shape;266;p23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67" name="Google Shape;267;p23"/>
          <p:cNvSpPr txBox="1"/>
          <p:nvPr>
            <p:ph idx="3" type="body"/>
          </p:nvPr>
        </p:nvSpPr>
        <p:spPr>
          <a:xfrm>
            <a:off x="382905" y="988138"/>
            <a:ext cx="5619052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cxnSp>
        <p:nvCxnSpPr>
          <p:cNvPr id="268" name="Google Shape;268;p23"/>
          <p:cNvCxnSpPr/>
          <p:nvPr/>
        </p:nvCxnSpPr>
        <p:spPr>
          <a:xfrm>
            <a:off x="177217" y="321750"/>
            <a:ext cx="0" cy="45000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69" name="Google Shape;26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01468" y="4691064"/>
            <a:ext cx="908368" cy="277597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3"/>
          <p:cNvSpPr txBox="1"/>
          <p:nvPr>
            <p:ph type="title"/>
          </p:nvPr>
        </p:nvSpPr>
        <p:spPr>
          <a:xfrm>
            <a:off x="382937" y="312223"/>
            <a:ext cx="5619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1" name="Google Shape;271;p23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 - 2 lines title V2">
  <p:cSld name="Text + image - 2 lines title V2"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"/>
          <p:cNvSpPr txBox="1"/>
          <p:nvPr>
            <p:ph idx="1" type="body"/>
          </p:nvPr>
        </p:nvSpPr>
        <p:spPr>
          <a:xfrm>
            <a:off x="382907" y="1525675"/>
            <a:ext cx="3998590" cy="3046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 Narrow"/>
              <a:buChar char="-"/>
              <a:defRPr b="0" i="0" sz="11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Char char="▪"/>
              <a:defRPr b="0" i="0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794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Char char="o"/>
              <a:defRPr b="0" i="0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74" name="Google Shape;274;p24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5" name="Google Shape;275;p24"/>
          <p:cNvSpPr txBox="1"/>
          <p:nvPr>
            <p:ph idx="2" type="body"/>
          </p:nvPr>
        </p:nvSpPr>
        <p:spPr>
          <a:xfrm>
            <a:off x="382905" y="988138"/>
            <a:ext cx="8377338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cxnSp>
        <p:nvCxnSpPr>
          <p:cNvPr id="276" name="Google Shape;276;p24"/>
          <p:cNvCxnSpPr/>
          <p:nvPr/>
        </p:nvCxnSpPr>
        <p:spPr>
          <a:xfrm>
            <a:off x="177217" y="321750"/>
            <a:ext cx="0" cy="45000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77" name="Google Shape;27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01468" y="4691064"/>
            <a:ext cx="908368" cy="277597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4"/>
          <p:cNvSpPr txBox="1"/>
          <p:nvPr>
            <p:ph type="title"/>
          </p:nvPr>
        </p:nvSpPr>
        <p:spPr>
          <a:xfrm>
            <a:off x="382937" y="312223"/>
            <a:ext cx="837815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9" name="Google Shape;279;p24"/>
          <p:cNvSpPr/>
          <p:nvPr>
            <p:ph idx="3" type="pic"/>
          </p:nvPr>
        </p:nvSpPr>
        <p:spPr>
          <a:xfrm>
            <a:off x="4762499" y="1525675"/>
            <a:ext cx="3998596" cy="2697369"/>
          </a:xfrm>
          <a:prstGeom prst="roundRect">
            <a:avLst>
              <a:gd fmla="val 2294" name="adj"/>
            </a:avLst>
          </a:prstGeom>
          <a:noFill/>
          <a:ln>
            <a:noFill/>
          </a:ln>
        </p:spPr>
      </p:sp>
      <p:sp>
        <p:nvSpPr>
          <p:cNvPr id="280" name="Google Shape;280;p24"/>
          <p:cNvSpPr txBox="1"/>
          <p:nvPr>
            <p:ph idx="4" type="body"/>
          </p:nvPr>
        </p:nvSpPr>
        <p:spPr>
          <a:xfrm>
            <a:off x="4762499" y="4341168"/>
            <a:ext cx="399859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pic>
        <p:nvPicPr>
          <p:cNvPr id="281" name="Google Shape;28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4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images - 2 lines title">
  <p:cSld name="2 images - 2 lines title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"/>
          <p:cNvSpPr/>
          <p:nvPr>
            <p:ph idx="2" type="pic"/>
          </p:nvPr>
        </p:nvSpPr>
        <p:spPr>
          <a:xfrm>
            <a:off x="382904" y="1549655"/>
            <a:ext cx="3998596" cy="2643179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25"/>
          <p:cNvSpPr txBox="1"/>
          <p:nvPr>
            <p:ph idx="1" type="body"/>
          </p:nvPr>
        </p:nvSpPr>
        <p:spPr>
          <a:xfrm>
            <a:off x="382906" y="988138"/>
            <a:ext cx="8378189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86" name="Google Shape;286;p25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7" name="Google Shape;287;p25"/>
          <p:cNvSpPr/>
          <p:nvPr>
            <p:ph idx="3" type="pic"/>
          </p:nvPr>
        </p:nvSpPr>
        <p:spPr>
          <a:xfrm>
            <a:off x="4762500" y="1549655"/>
            <a:ext cx="3998596" cy="2643179"/>
          </a:xfrm>
          <a:prstGeom prst="rect">
            <a:avLst/>
          </a:prstGeom>
          <a:noFill/>
          <a:ln>
            <a:noFill/>
          </a:ln>
        </p:spPr>
      </p:sp>
      <p:sp>
        <p:nvSpPr>
          <p:cNvPr id="288" name="Google Shape;288;p25"/>
          <p:cNvSpPr txBox="1"/>
          <p:nvPr>
            <p:ph idx="4" type="body"/>
          </p:nvPr>
        </p:nvSpPr>
        <p:spPr>
          <a:xfrm>
            <a:off x="382904" y="4307205"/>
            <a:ext cx="3998596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89" name="Google Shape;289;p25"/>
          <p:cNvSpPr txBox="1"/>
          <p:nvPr>
            <p:ph idx="5" type="body"/>
          </p:nvPr>
        </p:nvSpPr>
        <p:spPr>
          <a:xfrm>
            <a:off x="4762500" y="4307205"/>
            <a:ext cx="3998596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cxnSp>
        <p:nvCxnSpPr>
          <p:cNvPr id="290" name="Google Shape;290;p25"/>
          <p:cNvCxnSpPr/>
          <p:nvPr/>
        </p:nvCxnSpPr>
        <p:spPr>
          <a:xfrm>
            <a:off x="177217" y="321750"/>
            <a:ext cx="0" cy="45000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91" name="Google Shape;29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5"/>
          <p:cNvSpPr txBox="1"/>
          <p:nvPr>
            <p:ph type="title"/>
          </p:nvPr>
        </p:nvSpPr>
        <p:spPr>
          <a:xfrm>
            <a:off x="382937" y="312223"/>
            <a:ext cx="83781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3" name="Google Shape;293;p25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bkgd image - 1 line title - no subtitle">
  <p:cSld name="Full bkgd image - 1 line title - no subtitle">
    <p:bg>
      <p:bgPr>
        <a:solidFill>
          <a:schemeClr val="lt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296" name="Google Shape;296;p26"/>
          <p:cNvCxnSpPr/>
          <p:nvPr/>
        </p:nvCxnSpPr>
        <p:spPr>
          <a:xfrm>
            <a:off x="177217" y="321750"/>
            <a:ext cx="0" cy="45000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97" name="Google Shape;29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37292" y="0"/>
            <a:ext cx="1649740" cy="261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6"/>
          <p:cNvSpPr txBox="1"/>
          <p:nvPr>
            <p:ph type="title"/>
          </p:nvPr>
        </p:nvSpPr>
        <p:spPr>
          <a:xfrm>
            <a:off x="382938" y="312223"/>
            <a:ext cx="8378794" cy="323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0" name="Google Shape;300;p26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bkgd image - 1 line title">
  <p:cSld name="Full bkgd image - 1 line title">
    <p:bg>
      <p:bgPr>
        <a:solidFill>
          <a:schemeClr val="lt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303" name="Google Shape;303;p27"/>
          <p:cNvCxnSpPr/>
          <p:nvPr/>
        </p:nvCxnSpPr>
        <p:spPr>
          <a:xfrm>
            <a:off x="177217" y="321750"/>
            <a:ext cx="0" cy="45000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4" name="Google Shape;304;p27"/>
          <p:cNvSpPr txBox="1"/>
          <p:nvPr>
            <p:ph idx="1" type="body"/>
          </p:nvPr>
        </p:nvSpPr>
        <p:spPr>
          <a:xfrm>
            <a:off x="382904" y="630182"/>
            <a:ext cx="8378383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pic>
        <p:nvPicPr>
          <p:cNvPr id="305" name="Google Shape;30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37292" y="0"/>
            <a:ext cx="1649740" cy="261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7"/>
          <p:cNvSpPr txBox="1"/>
          <p:nvPr>
            <p:ph type="title"/>
          </p:nvPr>
        </p:nvSpPr>
        <p:spPr>
          <a:xfrm>
            <a:off x="382937" y="312223"/>
            <a:ext cx="8378795" cy="323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8" name="Google Shape;308;p27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bkgd image - 2 lines title">
  <p:cSld name="Full bkgd image - 2 lines title">
    <p:bg>
      <p:bgPr>
        <a:solidFill>
          <a:schemeClr val="lt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"/>
          <p:cNvSpPr txBox="1"/>
          <p:nvPr>
            <p:ph idx="1" type="body"/>
          </p:nvPr>
        </p:nvSpPr>
        <p:spPr>
          <a:xfrm>
            <a:off x="382905" y="988138"/>
            <a:ext cx="8378832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11" name="Google Shape;311;p28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312" name="Google Shape;312;p28"/>
          <p:cNvCxnSpPr/>
          <p:nvPr/>
        </p:nvCxnSpPr>
        <p:spPr>
          <a:xfrm>
            <a:off x="177217" y="321750"/>
            <a:ext cx="0" cy="45000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13" name="Google Shape;31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37292" y="0"/>
            <a:ext cx="1649740" cy="261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8"/>
          <p:cNvSpPr txBox="1"/>
          <p:nvPr>
            <p:ph type="title"/>
          </p:nvPr>
        </p:nvSpPr>
        <p:spPr>
          <a:xfrm>
            <a:off x="382938" y="312223"/>
            <a:ext cx="83787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6" name="Google Shape;316;p28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bkgd image - 2 lines title white">
  <p:cSld name="Full bkgd image - 2 lines title white">
    <p:bg>
      <p:bgPr>
        <a:solidFill>
          <a:schemeClr val="dk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/>
          <p:nvPr>
            <p:ph idx="1" type="body"/>
          </p:nvPr>
        </p:nvSpPr>
        <p:spPr>
          <a:xfrm>
            <a:off x="382905" y="988138"/>
            <a:ext cx="837883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19" name="Google Shape;319;p29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320" name="Google Shape;32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01468" y="4691064"/>
            <a:ext cx="908368" cy="27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37292" y="0"/>
            <a:ext cx="1649740" cy="261752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9"/>
          <p:cNvSpPr txBox="1"/>
          <p:nvPr>
            <p:ph type="title"/>
          </p:nvPr>
        </p:nvSpPr>
        <p:spPr>
          <a:xfrm>
            <a:off x="382937" y="312223"/>
            <a:ext cx="8378796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323" name="Google Shape;323;p29"/>
          <p:cNvCxnSpPr/>
          <p:nvPr/>
        </p:nvCxnSpPr>
        <p:spPr>
          <a:xfrm>
            <a:off x="177217" y="323850"/>
            <a:ext cx="0" cy="4497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4" name="Google Shape;324;p29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actful message V1">
  <p:cSld name="Impactful message V1">
    <p:bg>
      <p:bgPr>
        <a:solidFill>
          <a:schemeClr val="lt1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"/>
          <p:cNvSpPr/>
          <p:nvPr/>
        </p:nvSpPr>
        <p:spPr>
          <a:xfrm>
            <a:off x="5426319" y="0"/>
            <a:ext cx="3717682" cy="5143500"/>
          </a:xfrm>
          <a:custGeom>
            <a:rect b="b" l="l" r="r" t="t"/>
            <a:pathLst>
              <a:path extrusionOk="0" h="5143500" w="3717682">
                <a:moveTo>
                  <a:pt x="893329" y="0"/>
                </a:moveTo>
                <a:lnTo>
                  <a:pt x="3717682" y="0"/>
                </a:lnTo>
                <a:lnTo>
                  <a:pt x="3717682" y="5143500"/>
                </a:lnTo>
                <a:lnTo>
                  <a:pt x="1175798" y="5143500"/>
                </a:lnTo>
                <a:lnTo>
                  <a:pt x="1096714" y="5071624"/>
                </a:lnTo>
                <a:cubicBezTo>
                  <a:pt x="419108" y="4394018"/>
                  <a:pt x="0" y="3457914"/>
                  <a:pt x="0" y="2423922"/>
                </a:cubicBezTo>
                <a:cubicBezTo>
                  <a:pt x="0" y="1519179"/>
                  <a:pt x="320880" y="689382"/>
                  <a:pt x="855043" y="42126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27" name="Google Shape;327;p30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328" name="Google Shape;328;p30"/>
          <p:cNvCxnSpPr/>
          <p:nvPr/>
        </p:nvCxnSpPr>
        <p:spPr>
          <a:xfrm>
            <a:off x="177217" y="323850"/>
            <a:ext cx="0" cy="44979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29" name="Google Shape;32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37292" y="0"/>
            <a:ext cx="1649740" cy="261752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0"/>
          <p:cNvSpPr txBox="1"/>
          <p:nvPr>
            <p:ph idx="1" type="body"/>
          </p:nvPr>
        </p:nvSpPr>
        <p:spPr>
          <a:xfrm>
            <a:off x="5801994" y="1620839"/>
            <a:ext cx="2996226" cy="1906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-"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 Narrow"/>
              <a:buChar char="▪"/>
              <a:defRPr b="0" i="0" sz="11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pic>
        <p:nvPicPr>
          <p:cNvPr id="331" name="Google Shape;33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0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"/>
          <p:cNvSpPr txBox="1"/>
          <p:nvPr>
            <p:ph type="title"/>
          </p:nvPr>
        </p:nvSpPr>
        <p:spPr>
          <a:xfrm>
            <a:off x="2086944" y="424014"/>
            <a:ext cx="4970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4"/>
          <p:cNvSpPr/>
          <p:nvPr>
            <p:ph idx="1" type="body"/>
          </p:nvPr>
        </p:nvSpPr>
        <p:spPr>
          <a:xfrm>
            <a:off x="1956368" y="1212165"/>
            <a:ext cx="5231266" cy="389513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0" lIns="28800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69" name="Google Shape;69;p4"/>
          <p:cNvSpPr/>
          <p:nvPr>
            <p:ph idx="2" type="body"/>
          </p:nvPr>
        </p:nvSpPr>
        <p:spPr>
          <a:xfrm>
            <a:off x="1956368" y="1775695"/>
            <a:ext cx="5231266" cy="389513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0" lIns="28800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70" name="Google Shape;70;p4"/>
          <p:cNvSpPr/>
          <p:nvPr>
            <p:ph idx="3" type="body"/>
          </p:nvPr>
        </p:nvSpPr>
        <p:spPr>
          <a:xfrm>
            <a:off x="1956368" y="2339225"/>
            <a:ext cx="5231266" cy="389513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0" lIns="28800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71" name="Google Shape;71;p4"/>
          <p:cNvSpPr/>
          <p:nvPr>
            <p:ph idx="4" type="body"/>
          </p:nvPr>
        </p:nvSpPr>
        <p:spPr>
          <a:xfrm>
            <a:off x="1956368" y="2902755"/>
            <a:ext cx="5231266" cy="389513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0" lIns="28800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72" name="Google Shape;72;p4"/>
          <p:cNvSpPr/>
          <p:nvPr>
            <p:ph idx="5" type="body"/>
          </p:nvPr>
        </p:nvSpPr>
        <p:spPr>
          <a:xfrm>
            <a:off x="1956368" y="3466285"/>
            <a:ext cx="5231266" cy="389513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0" lIns="28800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73" name="Google Shape;73;p4"/>
          <p:cNvSpPr/>
          <p:nvPr>
            <p:ph idx="6" type="body"/>
          </p:nvPr>
        </p:nvSpPr>
        <p:spPr>
          <a:xfrm>
            <a:off x="1956368" y="4029815"/>
            <a:ext cx="5231266" cy="389513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0" lIns="28800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74" name="Google Shape;74;p4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75" name="Google Shape;75;p4"/>
          <p:cNvCxnSpPr/>
          <p:nvPr/>
        </p:nvCxnSpPr>
        <p:spPr>
          <a:xfrm>
            <a:off x="177217" y="321750"/>
            <a:ext cx="0" cy="45000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76" name="Google Shape;7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 + text - 2 lines title">
  <p:cSld name="Graph + text - 2 lines title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/>
          <p:nvPr>
            <p:ph idx="1" type="body"/>
          </p:nvPr>
        </p:nvSpPr>
        <p:spPr>
          <a:xfrm>
            <a:off x="382592" y="1530491"/>
            <a:ext cx="3354235" cy="3038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 Narrow"/>
              <a:buChar char="-"/>
              <a:defRPr b="0" i="0" sz="11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Char char="▪"/>
              <a:defRPr b="0" i="0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794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Char char="o"/>
              <a:defRPr b="0" i="0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35" name="Google Shape;335;p31"/>
          <p:cNvSpPr txBox="1"/>
          <p:nvPr>
            <p:ph idx="2" type="body"/>
          </p:nvPr>
        </p:nvSpPr>
        <p:spPr>
          <a:xfrm>
            <a:off x="382905" y="988138"/>
            <a:ext cx="8378830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36" name="Google Shape;336;p31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337" name="Google Shape;337;p31"/>
          <p:cNvCxnSpPr/>
          <p:nvPr/>
        </p:nvCxnSpPr>
        <p:spPr>
          <a:xfrm>
            <a:off x="177217" y="323850"/>
            <a:ext cx="0" cy="44979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8" name="Google Shape;338;p31"/>
          <p:cNvSpPr/>
          <p:nvPr>
            <p:ph idx="3" type="chart"/>
          </p:nvPr>
        </p:nvSpPr>
        <p:spPr>
          <a:xfrm>
            <a:off x="3943350" y="1533106"/>
            <a:ext cx="4818059" cy="3038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pic>
        <p:nvPicPr>
          <p:cNvPr id="339" name="Google Shape;33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1"/>
          <p:cNvSpPr txBox="1"/>
          <p:nvPr>
            <p:ph type="title"/>
          </p:nvPr>
        </p:nvSpPr>
        <p:spPr>
          <a:xfrm>
            <a:off x="382937" y="312223"/>
            <a:ext cx="83787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1" name="Google Shape;341;p31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Graphs - 1 line title">
  <p:cSld name="2 Graphs - 1 line title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44" name="Google Shape;344;p32"/>
          <p:cNvSpPr txBox="1"/>
          <p:nvPr>
            <p:ph idx="1" type="body"/>
          </p:nvPr>
        </p:nvSpPr>
        <p:spPr>
          <a:xfrm>
            <a:off x="382904" y="630182"/>
            <a:ext cx="8378384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cxnSp>
        <p:nvCxnSpPr>
          <p:cNvPr id="345" name="Google Shape;345;p32"/>
          <p:cNvCxnSpPr/>
          <p:nvPr/>
        </p:nvCxnSpPr>
        <p:spPr>
          <a:xfrm>
            <a:off x="177217" y="323850"/>
            <a:ext cx="0" cy="44979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6" name="Google Shape;346;p32"/>
          <p:cNvSpPr/>
          <p:nvPr>
            <p:ph idx="2" type="chart"/>
          </p:nvPr>
        </p:nvSpPr>
        <p:spPr>
          <a:xfrm>
            <a:off x="382904" y="1185386"/>
            <a:ext cx="4064470" cy="3386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47" name="Google Shape;347;p32"/>
          <p:cNvSpPr/>
          <p:nvPr>
            <p:ph idx="3" type="chart"/>
          </p:nvPr>
        </p:nvSpPr>
        <p:spPr>
          <a:xfrm>
            <a:off x="4695986" y="1185386"/>
            <a:ext cx="4065111" cy="3386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pic>
        <p:nvPicPr>
          <p:cNvPr id="348" name="Google Shape;34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2"/>
          <p:cNvSpPr txBox="1"/>
          <p:nvPr>
            <p:ph type="title"/>
          </p:nvPr>
        </p:nvSpPr>
        <p:spPr>
          <a:xfrm>
            <a:off x="382937" y="312223"/>
            <a:ext cx="8378796" cy="323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0" name="Google Shape;350;p32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Graph - 2 lines title">
  <p:cSld name="2 Graph - 2 lines title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"/>
          <p:cNvSpPr txBox="1"/>
          <p:nvPr>
            <p:ph idx="1" type="body"/>
          </p:nvPr>
        </p:nvSpPr>
        <p:spPr>
          <a:xfrm>
            <a:off x="382905" y="988138"/>
            <a:ext cx="8378830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53" name="Google Shape;353;p33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354" name="Google Shape;354;p33"/>
          <p:cNvCxnSpPr/>
          <p:nvPr/>
        </p:nvCxnSpPr>
        <p:spPr>
          <a:xfrm>
            <a:off x="177217" y="323850"/>
            <a:ext cx="0" cy="44979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5" name="Google Shape;355;p33"/>
          <p:cNvSpPr/>
          <p:nvPr>
            <p:ph idx="2" type="chart"/>
          </p:nvPr>
        </p:nvSpPr>
        <p:spPr>
          <a:xfrm>
            <a:off x="382904" y="1533106"/>
            <a:ext cx="4065109" cy="3038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56" name="Google Shape;356;p33"/>
          <p:cNvSpPr/>
          <p:nvPr>
            <p:ph idx="3" type="chart"/>
          </p:nvPr>
        </p:nvSpPr>
        <p:spPr>
          <a:xfrm>
            <a:off x="4695986" y="1533106"/>
            <a:ext cx="4065751" cy="3038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pic>
        <p:nvPicPr>
          <p:cNvPr id="357" name="Google Shape;357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3"/>
          <p:cNvSpPr txBox="1"/>
          <p:nvPr>
            <p:ph type="title"/>
          </p:nvPr>
        </p:nvSpPr>
        <p:spPr>
          <a:xfrm>
            <a:off x="382937" y="312223"/>
            <a:ext cx="83787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9" name="Google Shape;359;p33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 only - 2 lines title">
  <p:cSld name="Graph only - 2 lines title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2" name="Google Shape;362;p34"/>
          <p:cNvSpPr txBox="1"/>
          <p:nvPr>
            <p:ph idx="1" type="body"/>
          </p:nvPr>
        </p:nvSpPr>
        <p:spPr>
          <a:xfrm>
            <a:off x="382905" y="988138"/>
            <a:ext cx="8378830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cxnSp>
        <p:nvCxnSpPr>
          <p:cNvPr id="363" name="Google Shape;363;p34"/>
          <p:cNvCxnSpPr/>
          <p:nvPr/>
        </p:nvCxnSpPr>
        <p:spPr>
          <a:xfrm>
            <a:off x="177217" y="323850"/>
            <a:ext cx="0" cy="44979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4" name="Google Shape;364;p34"/>
          <p:cNvSpPr/>
          <p:nvPr>
            <p:ph idx="2" type="chart"/>
          </p:nvPr>
        </p:nvSpPr>
        <p:spPr>
          <a:xfrm>
            <a:off x="382903" y="1591734"/>
            <a:ext cx="8378369" cy="2980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pic>
        <p:nvPicPr>
          <p:cNvPr id="365" name="Google Shape;365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4"/>
          <p:cNvSpPr txBox="1"/>
          <p:nvPr>
            <p:ph type="title"/>
          </p:nvPr>
        </p:nvSpPr>
        <p:spPr>
          <a:xfrm>
            <a:off x="382937" y="312223"/>
            <a:ext cx="83787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7" name="Google Shape;367;p34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xes - 2 line title">
  <p:cSld name="Boxes - 2 line title">
    <p:bg>
      <p:bgPr>
        <a:solidFill>
          <a:schemeClr val="lt1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/>
          <p:cNvSpPr/>
          <p:nvPr/>
        </p:nvSpPr>
        <p:spPr>
          <a:xfrm>
            <a:off x="382938" y="1584097"/>
            <a:ext cx="4002391" cy="2827401"/>
          </a:xfrm>
          <a:prstGeom prst="roundRect">
            <a:avLst>
              <a:gd fmla="val 2351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0" name="Google Shape;370;p35"/>
          <p:cNvSpPr/>
          <p:nvPr/>
        </p:nvSpPr>
        <p:spPr>
          <a:xfrm>
            <a:off x="4758670" y="1584097"/>
            <a:ext cx="4002392" cy="2827401"/>
          </a:xfrm>
          <a:prstGeom prst="roundRect">
            <a:avLst>
              <a:gd fmla="val 3082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1" name="Google Shape;371;p35"/>
          <p:cNvSpPr txBox="1"/>
          <p:nvPr>
            <p:ph idx="1" type="body"/>
          </p:nvPr>
        </p:nvSpPr>
        <p:spPr>
          <a:xfrm>
            <a:off x="619216" y="1812788"/>
            <a:ext cx="3519024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72" name="Google Shape;372;p35"/>
          <p:cNvSpPr txBox="1"/>
          <p:nvPr>
            <p:ph idx="2" type="body"/>
          </p:nvPr>
        </p:nvSpPr>
        <p:spPr>
          <a:xfrm>
            <a:off x="382906" y="988138"/>
            <a:ext cx="837815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73" name="Google Shape;373;p35"/>
          <p:cNvSpPr txBox="1"/>
          <p:nvPr>
            <p:ph idx="3" type="body"/>
          </p:nvPr>
        </p:nvSpPr>
        <p:spPr>
          <a:xfrm>
            <a:off x="5005759" y="1812788"/>
            <a:ext cx="3519026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74" name="Google Shape;374;p35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375" name="Google Shape;375;p35"/>
          <p:cNvCxnSpPr/>
          <p:nvPr/>
        </p:nvCxnSpPr>
        <p:spPr>
          <a:xfrm>
            <a:off x="177217" y="323850"/>
            <a:ext cx="0" cy="44979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6" name="Google Shape;376;p35"/>
          <p:cNvSpPr txBox="1"/>
          <p:nvPr>
            <p:ph idx="4" type="body"/>
          </p:nvPr>
        </p:nvSpPr>
        <p:spPr>
          <a:xfrm>
            <a:off x="5005759" y="2173869"/>
            <a:ext cx="3519020" cy="1897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-"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 Narrow"/>
              <a:buChar char="▪"/>
              <a:defRPr b="0" i="0" sz="10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Char char="o"/>
              <a:defRPr b="0" i="0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77" name="Google Shape;377;p35"/>
          <p:cNvSpPr txBox="1"/>
          <p:nvPr>
            <p:ph idx="5" type="body"/>
          </p:nvPr>
        </p:nvSpPr>
        <p:spPr>
          <a:xfrm>
            <a:off x="624191" y="2173869"/>
            <a:ext cx="3519019" cy="1897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-"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 Narrow"/>
              <a:buChar char="▪"/>
              <a:defRPr b="0" i="0" sz="10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Char char="o"/>
              <a:defRPr b="0" i="0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pic>
        <p:nvPicPr>
          <p:cNvPr id="378" name="Google Shape;378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5"/>
          <p:cNvSpPr txBox="1"/>
          <p:nvPr>
            <p:ph type="title"/>
          </p:nvPr>
        </p:nvSpPr>
        <p:spPr>
          <a:xfrm>
            <a:off x="382937" y="312223"/>
            <a:ext cx="83781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0" name="Google Shape;380;p35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- 2 lines title">
  <p:cSld name="Timeline - 2 lines title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/>
          <p:nvPr>
            <p:ph idx="1" type="body"/>
          </p:nvPr>
        </p:nvSpPr>
        <p:spPr>
          <a:xfrm>
            <a:off x="382905" y="988138"/>
            <a:ext cx="8199121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83" name="Google Shape;383;p36"/>
          <p:cNvSpPr/>
          <p:nvPr/>
        </p:nvSpPr>
        <p:spPr>
          <a:xfrm flipH="1" rot="10800000">
            <a:off x="1765527" y="1638160"/>
            <a:ext cx="99060" cy="9906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4" name="Google Shape;384;p36"/>
          <p:cNvSpPr/>
          <p:nvPr/>
        </p:nvSpPr>
        <p:spPr>
          <a:xfrm flipH="1" rot="10800000">
            <a:off x="3603852" y="1638160"/>
            <a:ext cx="99060" cy="9906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5" name="Google Shape;385;p36"/>
          <p:cNvSpPr/>
          <p:nvPr/>
        </p:nvSpPr>
        <p:spPr>
          <a:xfrm flipH="1" rot="10800000">
            <a:off x="5442176" y="1638160"/>
            <a:ext cx="99060" cy="9906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6" name="Google Shape;386;p36"/>
          <p:cNvSpPr/>
          <p:nvPr/>
        </p:nvSpPr>
        <p:spPr>
          <a:xfrm flipH="1" rot="10800000">
            <a:off x="7279411" y="1638160"/>
            <a:ext cx="99060" cy="9906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7" name="Google Shape;387;p36"/>
          <p:cNvSpPr/>
          <p:nvPr>
            <p:ph idx="2" type="pic"/>
          </p:nvPr>
        </p:nvSpPr>
        <p:spPr>
          <a:xfrm>
            <a:off x="1601849" y="1851083"/>
            <a:ext cx="417600" cy="417600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Google Shape;388;p36"/>
          <p:cNvSpPr/>
          <p:nvPr>
            <p:ph idx="3" type="pic"/>
          </p:nvPr>
        </p:nvSpPr>
        <p:spPr>
          <a:xfrm>
            <a:off x="7125635" y="1852167"/>
            <a:ext cx="417600" cy="417600"/>
          </a:xfrm>
          <a:prstGeom prst="rect">
            <a:avLst/>
          </a:prstGeom>
          <a:noFill/>
          <a:ln>
            <a:noFill/>
          </a:ln>
        </p:spPr>
      </p:sp>
      <p:sp>
        <p:nvSpPr>
          <p:cNvPr id="389" name="Google Shape;389;p36"/>
          <p:cNvSpPr/>
          <p:nvPr>
            <p:ph idx="4" type="pic"/>
          </p:nvPr>
        </p:nvSpPr>
        <p:spPr>
          <a:xfrm>
            <a:off x="5284373" y="1851083"/>
            <a:ext cx="417600" cy="417600"/>
          </a:xfrm>
          <a:prstGeom prst="rect">
            <a:avLst/>
          </a:prstGeom>
          <a:noFill/>
          <a:ln>
            <a:noFill/>
          </a:ln>
        </p:spPr>
      </p:sp>
      <p:sp>
        <p:nvSpPr>
          <p:cNvPr id="390" name="Google Shape;390;p36"/>
          <p:cNvSpPr/>
          <p:nvPr>
            <p:ph idx="5" type="pic"/>
          </p:nvPr>
        </p:nvSpPr>
        <p:spPr>
          <a:xfrm>
            <a:off x="3443111" y="1851083"/>
            <a:ext cx="417600" cy="417600"/>
          </a:xfrm>
          <a:prstGeom prst="rect">
            <a:avLst/>
          </a:prstGeom>
          <a:noFill/>
          <a:ln>
            <a:noFill/>
          </a:ln>
        </p:spPr>
      </p:sp>
      <p:sp>
        <p:nvSpPr>
          <p:cNvPr id="391" name="Google Shape;391;p36"/>
          <p:cNvSpPr txBox="1"/>
          <p:nvPr>
            <p:ph idx="6" type="body"/>
          </p:nvPr>
        </p:nvSpPr>
        <p:spPr>
          <a:xfrm>
            <a:off x="1008518" y="2331756"/>
            <a:ext cx="160813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92" name="Google Shape;392;p36"/>
          <p:cNvSpPr txBox="1"/>
          <p:nvPr>
            <p:ph idx="7" type="body"/>
          </p:nvPr>
        </p:nvSpPr>
        <p:spPr>
          <a:xfrm>
            <a:off x="6527622" y="2331756"/>
            <a:ext cx="160813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93" name="Google Shape;393;p36"/>
          <p:cNvSpPr txBox="1"/>
          <p:nvPr>
            <p:ph idx="8" type="body"/>
          </p:nvPr>
        </p:nvSpPr>
        <p:spPr>
          <a:xfrm>
            <a:off x="4686735" y="2331756"/>
            <a:ext cx="160813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94" name="Google Shape;394;p36"/>
          <p:cNvSpPr txBox="1"/>
          <p:nvPr>
            <p:ph idx="9" type="body"/>
          </p:nvPr>
        </p:nvSpPr>
        <p:spPr>
          <a:xfrm>
            <a:off x="2847846" y="2331756"/>
            <a:ext cx="160813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95" name="Google Shape;395;p36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396" name="Google Shape;396;p36"/>
          <p:cNvCxnSpPr/>
          <p:nvPr/>
        </p:nvCxnSpPr>
        <p:spPr>
          <a:xfrm>
            <a:off x="177217" y="323850"/>
            <a:ext cx="0" cy="44979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7" name="Google Shape;397;p36"/>
          <p:cNvSpPr txBox="1"/>
          <p:nvPr>
            <p:ph idx="13" type="body"/>
          </p:nvPr>
        </p:nvSpPr>
        <p:spPr>
          <a:xfrm>
            <a:off x="1008523" y="2734357"/>
            <a:ext cx="1606298" cy="1528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Char char="-"/>
              <a:defRPr b="0" i="0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80987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 Narrow"/>
              <a:buChar char="▪"/>
              <a:defRPr b="0" i="0" sz="825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76225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urier New"/>
              <a:buChar char="o"/>
              <a:defRPr b="0" i="0" sz="7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98" name="Google Shape;398;p36"/>
          <p:cNvSpPr txBox="1"/>
          <p:nvPr>
            <p:ph idx="14" type="body"/>
          </p:nvPr>
        </p:nvSpPr>
        <p:spPr>
          <a:xfrm>
            <a:off x="2848831" y="2734357"/>
            <a:ext cx="1606298" cy="1528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Char char="-"/>
              <a:defRPr b="0" i="0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80987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 Narrow"/>
              <a:buChar char="▪"/>
              <a:defRPr b="0" i="0" sz="825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76225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urier New"/>
              <a:buChar char="o"/>
              <a:defRPr b="0" i="0" sz="7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99" name="Google Shape;399;p36"/>
          <p:cNvSpPr txBox="1"/>
          <p:nvPr>
            <p:ph idx="15" type="body"/>
          </p:nvPr>
        </p:nvSpPr>
        <p:spPr>
          <a:xfrm>
            <a:off x="4689141" y="2734357"/>
            <a:ext cx="1606298" cy="1528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Char char="-"/>
              <a:defRPr b="0" i="0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80987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 Narrow"/>
              <a:buChar char="▪"/>
              <a:defRPr b="0" i="0" sz="825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76225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urier New"/>
              <a:buChar char="o"/>
              <a:defRPr b="0" i="0" sz="7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00" name="Google Shape;400;p36"/>
          <p:cNvSpPr txBox="1"/>
          <p:nvPr>
            <p:ph idx="16" type="body"/>
          </p:nvPr>
        </p:nvSpPr>
        <p:spPr>
          <a:xfrm>
            <a:off x="6529450" y="2734357"/>
            <a:ext cx="1606298" cy="1528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Char char="-"/>
              <a:defRPr b="0" i="0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80987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 Narrow"/>
              <a:buChar char="▪"/>
              <a:defRPr b="0" i="0" sz="825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76225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urier New"/>
              <a:buChar char="o"/>
              <a:defRPr b="0" i="0" sz="7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pic>
        <p:nvPicPr>
          <p:cNvPr id="401" name="Google Shape;40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6"/>
          <p:cNvSpPr txBox="1"/>
          <p:nvPr>
            <p:ph type="title"/>
          </p:nvPr>
        </p:nvSpPr>
        <p:spPr>
          <a:xfrm>
            <a:off x="382938" y="312223"/>
            <a:ext cx="81990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3" name="Google Shape;403;p36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  <p:cxnSp>
        <p:nvCxnSpPr>
          <p:cNvPr id="404" name="Google Shape;404;p36"/>
          <p:cNvCxnSpPr/>
          <p:nvPr/>
        </p:nvCxnSpPr>
        <p:spPr>
          <a:xfrm>
            <a:off x="382904" y="1638160"/>
            <a:ext cx="837838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numbers - 2 lines title">
  <p:cSld name="Key numbers - 2 lines title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7"/>
          <p:cNvSpPr txBox="1"/>
          <p:nvPr>
            <p:ph idx="1" type="body"/>
          </p:nvPr>
        </p:nvSpPr>
        <p:spPr>
          <a:xfrm>
            <a:off x="382905" y="988138"/>
            <a:ext cx="8199121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07" name="Google Shape;407;p37"/>
          <p:cNvSpPr txBox="1"/>
          <p:nvPr>
            <p:ph idx="2" type="body"/>
          </p:nvPr>
        </p:nvSpPr>
        <p:spPr>
          <a:xfrm>
            <a:off x="1008467" y="2003369"/>
            <a:ext cx="160920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08" name="Google Shape;408;p37"/>
          <p:cNvSpPr txBox="1"/>
          <p:nvPr>
            <p:ph idx="3" type="body"/>
          </p:nvPr>
        </p:nvSpPr>
        <p:spPr>
          <a:xfrm>
            <a:off x="1008469" y="2529181"/>
            <a:ext cx="1609199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09" name="Google Shape;409;p37"/>
          <p:cNvSpPr txBox="1"/>
          <p:nvPr>
            <p:ph idx="4" type="body"/>
          </p:nvPr>
        </p:nvSpPr>
        <p:spPr>
          <a:xfrm>
            <a:off x="6526322" y="2003369"/>
            <a:ext cx="160920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10" name="Google Shape;410;p37"/>
          <p:cNvSpPr txBox="1"/>
          <p:nvPr>
            <p:ph idx="5" type="body"/>
          </p:nvPr>
        </p:nvSpPr>
        <p:spPr>
          <a:xfrm>
            <a:off x="6526324" y="2529181"/>
            <a:ext cx="1609199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11" name="Google Shape;411;p37"/>
          <p:cNvSpPr txBox="1"/>
          <p:nvPr>
            <p:ph idx="6" type="body"/>
          </p:nvPr>
        </p:nvSpPr>
        <p:spPr>
          <a:xfrm>
            <a:off x="3767400" y="2003369"/>
            <a:ext cx="160920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12" name="Google Shape;412;p37"/>
          <p:cNvSpPr txBox="1"/>
          <p:nvPr>
            <p:ph idx="7" type="body"/>
          </p:nvPr>
        </p:nvSpPr>
        <p:spPr>
          <a:xfrm>
            <a:off x="3767401" y="2529181"/>
            <a:ext cx="1609199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13" name="Google Shape;413;p37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414" name="Google Shape;414;p37"/>
          <p:cNvCxnSpPr/>
          <p:nvPr/>
        </p:nvCxnSpPr>
        <p:spPr>
          <a:xfrm>
            <a:off x="1633067" y="2862070"/>
            <a:ext cx="36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5" name="Google Shape;415;p37"/>
          <p:cNvCxnSpPr/>
          <p:nvPr/>
        </p:nvCxnSpPr>
        <p:spPr>
          <a:xfrm>
            <a:off x="7150922" y="2862070"/>
            <a:ext cx="36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6" name="Google Shape;416;p37"/>
          <p:cNvCxnSpPr/>
          <p:nvPr/>
        </p:nvCxnSpPr>
        <p:spPr>
          <a:xfrm>
            <a:off x="4392000" y="2862070"/>
            <a:ext cx="36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7" name="Google Shape;417;p37"/>
          <p:cNvCxnSpPr/>
          <p:nvPr/>
        </p:nvCxnSpPr>
        <p:spPr>
          <a:xfrm>
            <a:off x="177217" y="323850"/>
            <a:ext cx="0" cy="44979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8" name="Google Shape;418;p37"/>
          <p:cNvSpPr txBox="1"/>
          <p:nvPr>
            <p:ph idx="8" type="body"/>
          </p:nvPr>
        </p:nvSpPr>
        <p:spPr>
          <a:xfrm>
            <a:off x="1008469" y="3017143"/>
            <a:ext cx="1609199" cy="973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b="0" i="0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 Narrow"/>
              <a:buNone/>
              <a:defRPr b="0" i="0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urier New"/>
              <a:buNone/>
              <a:defRPr b="0" i="0" sz="7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19" name="Google Shape;419;p37"/>
          <p:cNvSpPr txBox="1"/>
          <p:nvPr>
            <p:ph idx="9" type="body"/>
          </p:nvPr>
        </p:nvSpPr>
        <p:spPr>
          <a:xfrm>
            <a:off x="3767401" y="3017143"/>
            <a:ext cx="1609199" cy="973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b="0" i="0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 Narrow"/>
              <a:buNone/>
              <a:defRPr b="0" i="0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urier New"/>
              <a:buNone/>
              <a:defRPr b="0" i="0" sz="7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20" name="Google Shape;420;p37"/>
          <p:cNvSpPr txBox="1"/>
          <p:nvPr>
            <p:ph idx="13" type="body"/>
          </p:nvPr>
        </p:nvSpPr>
        <p:spPr>
          <a:xfrm>
            <a:off x="6526324" y="3017143"/>
            <a:ext cx="1609199" cy="973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b="0" i="0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 Narrow"/>
              <a:buNone/>
              <a:defRPr b="0" i="0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urier New"/>
              <a:buNone/>
              <a:defRPr b="0" i="0" sz="7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pic>
        <p:nvPicPr>
          <p:cNvPr id="421" name="Google Shape;421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7"/>
          <p:cNvSpPr txBox="1"/>
          <p:nvPr>
            <p:ph type="title"/>
          </p:nvPr>
        </p:nvSpPr>
        <p:spPr>
          <a:xfrm>
            <a:off x="382938" y="312223"/>
            <a:ext cx="81990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3" name="Google Shape;423;p37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>
  <p:cSld name="Vide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">
  <p:cSld name="Chapt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title"/>
          </p:nvPr>
        </p:nvSpPr>
        <p:spPr>
          <a:xfrm>
            <a:off x="421243" y="2202419"/>
            <a:ext cx="4743647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5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81" name="Google Shape;81;p5"/>
          <p:cNvCxnSpPr/>
          <p:nvPr/>
        </p:nvCxnSpPr>
        <p:spPr>
          <a:xfrm>
            <a:off x="177217" y="321750"/>
            <a:ext cx="0" cy="45000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2" name="Google Shape;82;p5"/>
          <p:cNvSpPr/>
          <p:nvPr/>
        </p:nvSpPr>
        <p:spPr>
          <a:xfrm>
            <a:off x="5426316" y="2"/>
            <a:ext cx="3717682" cy="5143499"/>
          </a:xfrm>
          <a:custGeom>
            <a:rect b="b" l="l" r="r" t="t"/>
            <a:pathLst>
              <a:path extrusionOk="0" h="5143499" w="3717682">
                <a:moveTo>
                  <a:pt x="893329" y="0"/>
                </a:moveTo>
                <a:lnTo>
                  <a:pt x="3717682" y="0"/>
                </a:lnTo>
                <a:lnTo>
                  <a:pt x="3717682" y="5143499"/>
                </a:lnTo>
                <a:lnTo>
                  <a:pt x="3662785" y="5143499"/>
                </a:lnTo>
                <a:lnTo>
                  <a:pt x="1977372" y="5143499"/>
                </a:lnTo>
                <a:lnTo>
                  <a:pt x="1175798" y="5143499"/>
                </a:lnTo>
                <a:lnTo>
                  <a:pt x="1096714" y="5071623"/>
                </a:lnTo>
                <a:cubicBezTo>
                  <a:pt x="419108" y="4394017"/>
                  <a:pt x="0" y="3457913"/>
                  <a:pt x="0" y="2423921"/>
                </a:cubicBezTo>
                <a:cubicBezTo>
                  <a:pt x="0" y="1519180"/>
                  <a:pt x="320880" y="689382"/>
                  <a:pt x="855043" y="421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83" name="Google Shape;8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5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V2">
  <p:cSld name="Chapter V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type="title"/>
          </p:nvPr>
        </p:nvSpPr>
        <p:spPr>
          <a:xfrm>
            <a:off x="421243" y="2202419"/>
            <a:ext cx="4743647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6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88" name="Google Shape;88;p6"/>
          <p:cNvCxnSpPr/>
          <p:nvPr/>
        </p:nvCxnSpPr>
        <p:spPr>
          <a:xfrm>
            <a:off x="177217" y="321750"/>
            <a:ext cx="0" cy="45000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9" name="Google Shape;8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01468" y="4691064"/>
            <a:ext cx="908368" cy="27759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6"/>
          <p:cNvSpPr/>
          <p:nvPr>
            <p:ph idx="2" type="pic"/>
          </p:nvPr>
        </p:nvSpPr>
        <p:spPr>
          <a:xfrm>
            <a:off x="5426318" y="2"/>
            <a:ext cx="3717682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6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nly - 1 line title - no subtitle">
  <p:cSld name="Text only - 1 line title - no subtitle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94" name="Google Shape;94;p7"/>
          <p:cNvCxnSpPr/>
          <p:nvPr/>
        </p:nvCxnSpPr>
        <p:spPr>
          <a:xfrm>
            <a:off x="177217" y="321750"/>
            <a:ext cx="0" cy="45000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" name="Google Shape;95;p7"/>
          <p:cNvSpPr txBox="1"/>
          <p:nvPr>
            <p:ph idx="1" type="body"/>
          </p:nvPr>
        </p:nvSpPr>
        <p:spPr>
          <a:xfrm>
            <a:off x="382904" y="854927"/>
            <a:ext cx="8378827" cy="370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 Narrow"/>
              <a:buChar char="-"/>
              <a:defRPr b="0" i="0" sz="11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Char char="▪"/>
              <a:defRPr b="0" i="0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794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Char char="o"/>
              <a:defRPr b="0" i="0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pic>
        <p:nvPicPr>
          <p:cNvPr id="96" name="Google Shape;9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7"/>
          <p:cNvSpPr txBox="1"/>
          <p:nvPr>
            <p:ph type="title"/>
          </p:nvPr>
        </p:nvSpPr>
        <p:spPr>
          <a:xfrm>
            <a:off x="382937" y="312223"/>
            <a:ext cx="8377077" cy="323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7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nly - 1 line title">
  <p:cSld name="Text only - 1 line tit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idx="1" type="body"/>
          </p:nvPr>
        </p:nvSpPr>
        <p:spPr>
          <a:xfrm>
            <a:off x="382904" y="1301305"/>
            <a:ext cx="8378829" cy="3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 Narrow"/>
              <a:buChar char="-"/>
              <a:defRPr b="0" i="0" sz="11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Char char="▪"/>
              <a:defRPr b="0" i="0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794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Char char="o"/>
              <a:defRPr b="0" i="0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01" name="Google Shape;101;p8"/>
          <p:cNvSpPr txBox="1"/>
          <p:nvPr>
            <p:ph idx="2" type="body"/>
          </p:nvPr>
        </p:nvSpPr>
        <p:spPr>
          <a:xfrm>
            <a:off x="382905" y="630182"/>
            <a:ext cx="8376668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02" name="Google Shape;102;p8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03" name="Google Shape;103;p8"/>
          <p:cNvCxnSpPr/>
          <p:nvPr/>
        </p:nvCxnSpPr>
        <p:spPr>
          <a:xfrm>
            <a:off x="177217" y="321750"/>
            <a:ext cx="0" cy="45000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4" name="Google Shape;10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8"/>
          <p:cNvSpPr txBox="1"/>
          <p:nvPr>
            <p:ph type="title"/>
          </p:nvPr>
        </p:nvSpPr>
        <p:spPr>
          <a:xfrm>
            <a:off x="382938" y="312223"/>
            <a:ext cx="8377079" cy="323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6" name="Google Shape;106;p8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nly - 2 lines title">
  <p:cSld name="Text only - 2 lines titl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>
            <p:ph idx="1" type="body"/>
          </p:nvPr>
        </p:nvSpPr>
        <p:spPr>
          <a:xfrm>
            <a:off x="382904" y="1533107"/>
            <a:ext cx="8378830" cy="30388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 Narrow"/>
              <a:buChar char="-"/>
              <a:defRPr b="0" i="0" sz="11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Char char="▪"/>
              <a:defRPr b="0" i="0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794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Char char="o"/>
              <a:defRPr b="0" i="0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09" name="Google Shape;109;p9"/>
          <p:cNvSpPr txBox="1"/>
          <p:nvPr>
            <p:ph idx="2" type="body"/>
          </p:nvPr>
        </p:nvSpPr>
        <p:spPr>
          <a:xfrm>
            <a:off x="382905" y="988138"/>
            <a:ext cx="8377114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0" name="Google Shape;110;p9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11" name="Google Shape;111;p9"/>
          <p:cNvCxnSpPr/>
          <p:nvPr/>
        </p:nvCxnSpPr>
        <p:spPr>
          <a:xfrm>
            <a:off x="177217" y="321750"/>
            <a:ext cx="0" cy="45000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2" name="Google Shape;11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9"/>
          <p:cNvSpPr txBox="1"/>
          <p:nvPr>
            <p:ph type="title"/>
          </p:nvPr>
        </p:nvSpPr>
        <p:spPr>
          <a:xfrm>
            <a:off x="382937" y="312223"/>
            <a:ext cx="83770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4" name="Google Shape;114;p9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xes - 1 line title">
  <p:cSld name="Boxes - 1 line title"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/>
          <p:nvPr/>
        </p:nvSpPr>
        <p:spPr>
          <a:xfrm>
            <a:off x="382939" y="1286934"/>
            <a:ext cx="4002392" cy="3124564"/>
          </a:xfrm>
          <a:prstGeom prst="roundRect">
            <a:avLst>
              <a:gd fmla="val 2351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7" name="Google Shape;117;p10"/>
          <p:cNvSpPr/>
          <p:nvPr/>
        </p:nvSpPr>
        <p:spPr>
          <a:xfrm>
            <a:off x="4758670" y="1286934"/>
            <a:ext cx="4002392" cy="3124564"/>
          </a:xfrm>
          <a:prstGeom prst="roundRect">
            <a:avLst>
              <a:gd fmla="val 3082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8" name="Google Shape;118;p10"/>
          <p:cNvSpPr txBox="1"/>
          <p:nvPr>
            <p:ph idx="1" type="body"/>
          </p:nvPr>
        </p:nvSpPr>
        <p:spPr>
          <a:xfrm>
            <a:off x="619216" y="1491054"/>
            <a:ext cx="3519026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9" name="Google Shape;119;p10"/>
          <p:cNvSpPr txBox="1"/>
          <p:nvPr>
            <p:ph idx="2" type="body"/>
          </p:nvPr>
        </p:nvSpPr>
        <p:spPr>
          <a:xfrm>
            <a:off x="5005759" y="1491054"/>
            <a:ext cx="3519026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20" name="Google Shape;120;p10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1" name="Google Shape;121;p10"/>
          <p:cNvSpPr txBox="1"/>
          <p:nvPr>
            <p:ph idx="3" type="body"/>
          </p:nvPr>
        </p:nvSpPr>
        <p:spPr>
          <a:xfrm>
            <a:off x="382905" y="630182"/>
            <a:ext cx="8377709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cxnSp>
        <p:nvCxnSpPr>
          <p:cNvPr id="122" name="Google Shape;122;p10"/>
          <p:cNvCxnSpPr/>
          <p:nvPr/>
        </p:nvCxnSpPr>
        <p:spPr>
          <a:xfrm>
            <a:off x="177217" y="323850"/>
            <a:ext cx="0" cy="44979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10"/>
          <p:cNvSpPr txBox="1"/>
          <p:nvPr>
            <p:ph idx="4" type="body"/>
          </p:nvPr>
        </p:nvSpPr>
        <p:spPr>
          <a:xfrm>
            <a:off x="624192" y="1896534"/>
            <a:ext cx="3519020" cy="2218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-"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 Narrow"/>
              <a:buChar char="▪"/>
              <a:defRPr b="0" i="0" sz="10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Char char="o"/>
              <a:defRPr b="0" i="0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24" name="Google Shape;124;p10"/>
          <p:cNvSpPr txBox="1"/>
          <p:nvPr>
            <p:ph idx="5" type="body"/>
          </p:nvPr>
        </p:nvSpPr>
        <p:spPr>
          <a:xfrm>
            <a:off x="5005759" y="1896534"/>
            <a:ext cx="3519020" cy="2218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-"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 Narrow"/>
              <a:buChar char="▪"/>
              <a:defRPr b="0" i="0" sz="10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Char char="o"/>
              <a:defRPr b="0" i="0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pic>
        <p:nvPicPr>
          <p:cNvPr id="125" name="Google Shape;12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0"/>
          <p:cNvSpPr txBox="1"/>
          <p:nvPr>
            <p:ph type="title"/>
          </p:nvPr>
        </p:nvSpPr>
        <p:spPr>
          <a:xfrm>
            <a:off x="382938" y="312223"/>
            <a:ext cx="8378121" cy="323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7" name="Google Shape;127;p10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233213" y="0"/>
            <a:ext cx="1514035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9330784" y="135768"/>
            <a:ext cx="1050878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MAJOR COLORS</a:t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9330784" y="360892"/>
            <a:ext cx="230216" cy="153223"/>
          </a:xfrm>
          <a:prstGeom prst="rect">
            <a:avLst/>
          </a:prstGeom>
          <a:solidFill>
            <a:srgbClr val="0053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9617386" y="355964"/>
            <a:ext cx="1138506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RBG: 0 – 83 – 134 </a:t>
            </a: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9330785" y="565390"/>
            <a:ext cx="230216" cy="1532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9617388" y="560056"/>
            <a:ext cx="1073473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accent6"/>
                </a:solidFill>
                <a:latin typeface="Arial Narrow"/>
                <a:ea typeface="Arial Narrow"/>
                <a:cs typeface="Arial Narrow"/>
                <a:sym typeface="Arial Narrow"/>
              </a:rPr>
              <a:t>RBG: 151 – 153 – 155 </a:t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9330785" y="789542"/>
            <a:ext cx="230216" cy="153223"/>
          </a:xfrm>
          <a:prstGeom prst="rect">
            <a:avLst/>
          </a:prstGeom>
          <a:solidFill>
            <a:srgbClr val="009F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9617386" y="789856"/>
            <a:ext cx="1138506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9FDE"/>
                </a:solidFill>
                <a:latin typeface="Arial Narrow"/>
                <a:ea typeface="Arial Narrow"/>
                <a:cs typeface="Arial Narrow"/>
                <a:sym typeface="Arial Narrow"/>
              </a:rPr>
              <a:t>RBG: 0– 159 -222</a:t>
            </a:r>
            <a:endParaRPr/>
          </a:p>
        </p:txBody>
      </p:sp>
      <p:sp>
        <p:nvSpPr>
          <p:cNvPr id="18" name="Google Shape;18;p1"/>
          <p:cNvSpPr txBox="1"/>
          <p:nvPr/>
        </p:nvSpPr>
        <p:spPr>
          <a:xfrm>
            <a:off x="9330784" y="1130709"/>
            <a:ext cx="1337480" cy="194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CATIA GEOVIA SIMULIA</a:t>
            </a:r>
            <a:endParaRPr/>
          </a:p>
        </p:txBody>
      </p:sp>
      <p:sp>
        <p:nvSpPr>
          <p:cNvPr id="19" name="Google Shape;19;p1"/>
          <p:cNvSpPr/>
          <p:nvPr/>
        </p:nvSpPr>
        <p:spPr>
          <a:xfrm>
            <a:off x="9330785" y="1363290"/>
            <a:ext cx="230216" cy="153223"/>
          </a:xfrm>
          <a:prstGeom prst="rect">
            <a:avLst/>
          </a:prstGeom>
          <a:solidFill>
            <a:srgbClr val="0018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" name="Google Shape;20;p1"/>
          <p:cNvSpPr txBox="1"/>
          <p:nvPr/>
        </p:nvSpPr>
        <p:spPr>
          <a:xfrm>
            <a:off x="9617387" y="1370651"/>
            <a:ext cx="907577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1871"/>
                </a:solidFill>
                <a:latin typeface="Arial Narrow"/>
                <a:ea typeface="Arial Narrow"/>
                <a:cs typeface="Arial Narrow"/>
                <a:sym typeface="Arial Narrow"/>
              </a:rPr>
              <a:t>RBG: 0 – 24 – 113 </a:t>
            </a:r>
            <a:endParaRPr/>
          </a:p>
        </p:txBody>
      </p:sp>
      <p:sp>
        <p:nvSpPr>
          <p:cNvPr id="21" name="Google Shape;21;p1"/>
          <p:cNvSpPr txBox="1"/>
          <p:nvPr/>
        </p:nvSpPr>
        <p:spPr>
          <a:xfrm>
            <a:off x="9330784" y="1728918"/>
            <a:ext cx="1142338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DELMIA</a:t>
            </a:r>
            <a:endParaRPr/>
          </a:p>
        </p:txBody>
      </p:sp>
      <p:sp>
        <p:nvSpPr>
          <p:cNvPr id="22" name="Google Shape;22;p1"/>
          <p:cNvSpPr/>
          <p:nvPr/>
        </p:nvSpPr>
        <p:spPr>
          <a:xfrm>
            <a:off x="9330785" y="1921517"/>
            <a:ext cx="230216" cy="153223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9617386" y="1928879"/>
            <a:ext cx="1050878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accent3"/>
                </a:solidFill>
                <a:latin typeface="Arial Narrow"/>
                <a:ea typeface="Arial Narrow"/>
                <a:cs typeface="Arial Narrow"/>
                <a:sym typeface="Arial Narrow"/>
              </a:rPr>
              <a:t>RBG: 255 – 205 – 0 </a:t>
            </a:r>
            <a:endParaRPr/>
          </a:p>
        </p:txBody>
      </p:sp>
      <p:sp>
        <p:nvSpPr>
          <p:cNvPr id="24" name="Google Shape;24;p1"/>
          <p:cNvSpPr txBox="1"/>
          <p:nvPr/>
        </p:nvSpPr>
        <p:spPr>
          <a:xfrm>
            <a:off x="9330784" y="2272066"/>
            <a:ext cx="1142338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SOLIDWORKS</a:t>
            </a:r>
            <a:endParaRPr/>
          </a:p>
        </p:txBody>
      </p:sp>
      <p:sp>
        <p:nvSpPr>
          <p:cNvPr id="25" name="Google Shape;25;p1"/>
          <p:cNvSpPr/>
          <p:nvPr/>
        </p:nvSpPr>
        <p:spPr>
          <a:xfrm>
            <a:off x="9330785" y="2475355"/>
            <a:ext cx="230216" cy="15322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6" name="Google Shape;26;p1"/>
          <p:cNvSpPr txBox="1"/>
          <p:nvPr/>
        </p:nvSpPr>
        <p:spPr>
          <a:xfrm>
            <a:off x="9617387" y="2489285"/>
            <a:ext cx="1015054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RBG: 218 – 41 – 28 </a:t>
            </a:r>
            <a:endParaRPr/>
          </a:p>
        </p:txBody>
      </p:sp>
      <p:sp>
        <p:nvSpPr>
          <p:cNvPr id="27" name="Google Shape;27;p1"/>
          <p:cNvSpPr txBox="1"/>
          <p:nvPr/>
        </p:nvSpPr>
        <p:spPr>
          <a:xfrm>
            <a:off x="9330784" y="2852346"/>
            <a:ext cx="1142338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BIOVIA MEDIDATA</a:t>
            </a:r>
            <a:endParaRPr/>
          </a:p>
        </p:txBody>
      </p:sp>
      <p:sp>
        <p:nvSpPr>
          <p:cNvPr id="28" name="Google Shape;28;p1"/>
          <p:cNvSpPr/>
          <p:nvPr/>
        </p:nvSpPr>
        <p:spPr>
          <a:xfrm>
            <a:off x="9330785" y="3085688"/>
            <a:ext cx="230216" cy="1532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" name="Google Shape;29;p1"/>
          <p:cNvSpPr txBox="1"/>
          <p:nvPr/>
        </p:nvSpPr>
        <p:spPr>
          <a:xfrm>
            <a:off x="9617387" y="3092165"/>
            <a:ext cx="1015054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accent5"/>
                </a:solidFill>
                <a:latin typeface="Arial Narrow"/>
                <a:ea typeface="Arial Narrow"/>
                <a:cs typeface="Arial Narrow"/>
                <a:sym typeface="Arial Narrow"/>
              </a:rPr>
              <a:t>RBG: 200 – 211 – 0 </a:t>
            </a:r>
            <a:endParaRPr/>
          </a:p>
        </p:txBody>
      </p:sp>
      <p:sp>
        <p:nvSpPr>
          <p:cNvPr id="30" name="Google Shape;30;p1"/>
          <p:cNvSpPr txBox="1"/>
          <p:nvPr/>
        </p:nvSpPr>
        <p:spPr>
          <a:xfrm>
            <a:off x="9330784" y="3429107"/>
            <a:ext cx="1142338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ENOVIA NETVIBES</a:t>
            </a:r>
            <a:endParaRPr/>
          </a:p>
        </p:txBody>
      </p:sp>
      <p:sp>
        <p:nvSpPr>
          <p:cNvPr id="31" name="Google Shape;31;p1"/>
          <p:cNvSpPr/>
          <p:nvPr/>
        </p:nvSpPr>
        <p:spPr>
          <a:xfrm>
            <a:off x="9330785" y="3632718"/>
            <a:ext cx="230216" cy="153223"/>
          </a:xfrm>
          <a:prstGeom prst="rect">
            <a:avLst/>
          </a:prstGeom>
          <a:solidFill>
            <a:srgbClr val="E877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2" name="Google Shape;32;p1"/>
          <p:cNvSpPr txBox="1"/>
          <p:nvPr/>
        </p:nvSpPr>
        <p:spPr>
          <a:xfrm>
            <a:off x="9617387" y="3634784"/>
            <a:ext cx="1015054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accent4"/>
                </a:solidFill>
                <a:latin typeface="Arial Narrow"/>
                <a:ea typeface="Arial Narrow"/>
                <a:cs typeface="Arial Narrow"/>
                <a:sym typeface="Arial Narrow"/>
              </a:rPr>
              <a:t>RBG: 232 – 119 - 34</a:t>
            </a:r>
            <a:endParaRPr/>
          </a:p>
        </p:txBody>
      </p:sp>
      <p:sp>
        <p:nvSpPr>
          <p:cNvPr id="33" name="Google Shape;33;p1"/>
          <p:cNvSpPr txBox="1"/>
          <p:nvPr/>
        </p:nvSpPr>
        <p:spPr>
          <a:xfrm>
            <a:off x="9330784" y="4015990"/>
            <a:ext cx="1142338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3DEXCITE 3DVIA CENTRIC PLM</a:t>
            </a:r>
            <a:endParaRPr/>
          </a:p>
        </p:txBody>
      </p:sp>
      <p:sp>
        <p:nvSpPr>
          <p:cNvPr id="34" name="Google Shape;34;p1"/>
          <p:cNvSpPr/>
          <p:nvPr/>
        </p:nvSpPr>
        <p:spPr>
          <a:xfrm>
            <a:off x="9330785" y="4354357"/>
            <a:ext cx="230216" cy="15322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9617387" y="4361719"/>
            <a:ext cx="907577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RBG: 0 – 0 – 0 </a:t>
            </a:r>
            <a:endParaRPr/>
          </a:p>
        </p:txBody>
      </p:sp>
      <p:cxnSp>
        <p:nvCxnSpPr>
          <p:cNvPr id="36" name="Google Shape;36;p1"/>
          <p:cNvCxnSpPr/>
          <p:nvPr/>
        </p:nvCxnSpPr>
        <p:spPr>
          <a:xfrm flipH="1" rot="10800000">
            <a:off x="9330784" y="1043955"/>
            <a:ext cx="1142338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" name="Google Shape;37;p1"/>
          <p:cNvCxnSpPr/>
          <p:nvPr/>
        </p:nvCxnSpPr>
        <p:spPr>
          <a:xfrm flipH="1" rot="10800000">
            <a:off x="9330784" y="1645388"/>
            <a:ext cx="1142338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" name="Google Shape;38;p1"/>
          <p:cNvCxnSpPr/>
          <p:nvPr/>
        </p:nvCxnSpPr>
        <p:spPr>
          <a:xfrm flipH="1" rot="10800000">
            <a:off x="9330784" y="2170848"/>
            <a:ext cx="1142338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" name="Google Shape;39;p1"/>
          <p:cNvCxnSpPr/>
          <p:nvPr/>
        </p:nvCxnSpPr>
        <p:spPr>
          <a:xfrm flipH="1" rot="10800000">
            <a:off x="9330784" y="2757110"/>
            <a:ext cx="1142338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" name="Google Shape;40;p1"/>
          <p:cNvCxnSpPr/>
          <p:nvPr/>
        </p:nvCxnSpPr>
        <p:spPr>
          <a:xfrm flipH="1" rot="10800000">
            <a:off x="9330784" y="3327786"/>
            <a:ext cx="1142338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" name="Google Shape;41;p1"/>
          <p:cNvCxnSpPr/>
          <p:nvPr/>
        </p:nvCxnSpPr>
        <p:spPr>
          <a:xfrm flipH="1" rot="10800000">
            <a:off x="9330784" y="3911458"/>
            <a:ext cx="1142338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" name="Google Shape;42;p1"/>
          <p:cNvCxnSpPr/>
          <p:nvPr/>
        </p:nvCxnSpPr>
        <p:spPr>
          <a:xfrm flipH="1" rot="10800000">
            <a:off x="9330784" y="4638732"/>
            <a:ext cx="1142338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" name="Google Shape;43;p1"/>
          <p:cNvSpPr/>
          <p:nvPr/>
        </p:nvSpPr>
        <p:spPr>
          <a:xfrm>
            <a:off x="9330785" y="4914789"/>
            <a:ext cx="230216" cy="153223"/>
          </a:xfrm>
          <a:prstGeom prst="rect">
            <a:avLst/>
          </a:prstGeom>
          <a:solidFill>
            <a:srgbClr val="1B22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4" name="Google Shape;44;p1"/>
          <p:cNvSpPr txBox="1"/>
          <p:nvPr/>
        </p:nvSpPr>
        <p:spPr>
          <a:xfrm>
            <a:off x="9617387" y="4922151"/>
            <a:ext cx="907577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RBG: 27 – 34 – 61 </a:t>
            </a:r>
            <a:endParaRPr/>
          </a:p>
        </p:txBody>
      </p:sp>
      <p:sp>
        <p:nvSpPr>
          <p:cNvPr id="45" name="Google Shape;45;p1"/>
          <p:cNvSpPr txBox="1"/>
          <p:nvPr/>
        </p:nvSpPr>
        <p:spPr>
          <a:xfrm>
            <a:off x="9330784" y="4714824"/>
            <a:ext cx="1142338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OUTSCALE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Relationship Id="rId4" Type="http://schemas.openxmlformats.org/officeDocument/2006/relationships/image" Target="../media/image39.png"/><Relationship Id="rId5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8.png"/><Relationship Id="rId4" Type="http://schemas.openxmlformats.org/officeDocument/2006/relationships/image" Target="../media/image19.png"/><Relationship Id="rId5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7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0.png"/><Relationship Id="rId4" Type="http://schemas.openxmlformats.org/officeDocument/2006/relationships/image" Target="../media/image5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7.png"/><Relationship Id="rId4" Type="http://schemas.openxmlformats.org/officeDocument/2006/relationships/image" Target="../media/image5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fr.linkedin.com/company/dassaultsystemes" TargetMode="External"/><Relationship Id="rId4" Type="http://schemas.openxmlformats.org/officeDocument/2006/relationships/image" Target="../media/image11.png"/><Relationship Id="rId9" Type="http://schemas.openxmlformats.org/officeDocument/2006/relationships/hyperlink" Target="http://facebook.com/DassaultSystemes/" TargetMode="External"/><Relationship Id="rId5" Type="http://schemas.openxmlformats.org/officeDocument/2006/relationships/hyperlink" Target="https://twitter.com/dassault3ds" TargetMode="External"/><Relationship Id="rId6" Type="http://schemas.openxmlformats.org/officeDocument/2006/relationships/image" Target="../media/image10.png"/><Relationship Id="rId7" Type="http://schemas.openxmlformats.org/officeDocument/2006/relationships/hyperlink" Target="https://www.youtube.com/dassaultsystemes" TargetMode="External"/><Relationship Id="rId8" Type="http://schemas.openxmlformats.org/officeDocument/2006/relationships/image" Target="../media/image15.png"/><Relationship Id="rId11" Type="http://schemas.openxmlformats.org/officeDocument/2006/relationships/hyperlink" Target="https://www.instagram.com/dassaultsystemes" TargetMode="External"/><Relationship Id="rId10" Type="http://schemas.openxmlformats.org/officeDocument/2006/relationships/image" Target="../media/image12.png"/><Relationship Id="rId13" Type="http://schemas.openxmlformats.org/officeDocument/2006/relationships/hyperlink" Target="https://www.tiktok.com/@dassaultsystemes" TargetMode="External"/><Relationship Id="rId12" Type="http://schemas.openxmlformats.org/officeDocument/2006/relationships/image" Target="../media/image13.png"/><Relationship Id="rId15" Type="http://schemas.openxmlformats.org/officeDocument/2006/relationships/hyperlink" Target="http://www.3ds.com/" TargetMode="External"/><Relationship Id="rId1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aggle.com/code/desalegngeb/heart-disease-predictions/input" TargetMode="External"/><Relationship Id="rId4" Type="http://schemas.openxmlformats.org/officeDocument/2006/relationships/image" Target="../media/image57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9"/>
          <p:cNvSpPr txBox="1"/>
          <p:nvPr>
            <p:ph type="title"/>
          </p:nvPr>
        </p:nvSpPr>
        <p:spPr>
          <a:xfrm>
            <a:off x="542492" y="2066925"/>
            <a:ext cx="4131000" cy="6647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Heart disease CLassification Use case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3" name="Google Shape;503;p48"/>
          <p:cNvGraphicFramePr/>
          <p:nvPr/>
        </p:nvGraphicFramePr>
        <p:xfrm>
          <a:off x="683979" y="7225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{3CB29F6D-9CDC-46E1-A03A-D913681EBD5B}</a:tableStyleId>
              </a:tblPr>
              <a:tblGrid>
                <a:gridCol w="1894700"/>
                <a:gridCol w="2595450"/>
                <a:gridCol w="3425925"/>
              </a:tblGrid>
              <a:tr h="401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Parameter </a:t>
                      </a:r>
                      <a:endParaRPr b="1" i="0" sz="11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 Narrow"/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Definition 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Variables 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dk1"/>
                    </a:solidFill>
                  </a:tcPr>
                </a:tc>
              </a:tr>
              <a:tr h="364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Age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age in years</a:t>
                      </a:r>
                      <a:endParaRPr sz="10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integer</a:t>
                      </a:r>
                      <a:endParaRPr sz="10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</a:tr>
              <a:tr h="470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Sex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sex</a:t>
                      </a:r>
                      <a:endParaRPr sz="1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 Narrow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 1 = male ,0 = female </a:t>
                      </a:r>
                      <a:endParaRPr sz="10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1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cp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 chest pain type :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en-US" sz="1000"/>
                        <a:t>Value 0: typical angina , 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en-US" sz="1000"/>
                        <a:t>Value 1: atypical angina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en-US" sz="1000"/>
                        <a:t>Value 2: non-anginal pain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en-US" sz="1000"/>
                        <a:t>Value 3: asymptomatic</a:t>
                      </a:r>
                      <a:endParaRPr sz="10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04" name="Google Shape;504;p48"/>
          <p:cNvSpPr txBox="1"/>
          <p:nvPr>
            <p:ph type="title"/>
          </p:nvPr>
        </p:nvSpPr>
        <p:spPr>
          <a:xfrm>
            <a:off x="382938" y="312223"/>
            <a:ext cx="837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700"/>
              <a:t>Data Dictionary</a:t>
            </a:r>
            <a:endParaRPr sz="1700"/>
          </a:p>
        </p:txBody>
      </p:sp>
      <p:graphicFrame>
        <p:nvGraphicFramePr>
          <p:cNvPr id="505" name="Google Shape;505;p48"/>
          <p:cNvGraphicFramePr/>
          <p:nvPr/>
        </p:nvGraphicFramePr>
        <p:xfrm>
          <a:off x="683967" y="27053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{3CB29F6D-9CDC-46E1-A03A-D913681EBD5B}</a:tableStyleId>
              </a:tblPr>
              <a:tblGrid>
                <a:gridCol w="1894700"/>
                <a:gridCol w="2595450"/>
                <a:gridCol w="3425925"/>
              </a:tblGrid>
              <a:tr h="50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trestbps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resting blood pressure (in mm Hg on admission to the hospital)</a:t>
                      </a:r>
                      <a:endParaRPr sz="10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Float</a:t>
                      </a:r>
                      <a:r>
                        <a:rPr lang="en-US" sz="1000"/>
                        <a:t> </a:t>
                      </a:r>
                      <a:endParaRPr sz="10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00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chol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serum  </a:t>
                      </a:r>
                      <a:r>
                        <a:rPr lang="en-US" sz="1000"/>
                        <a:t>cholesterol</a:t>
                      </a:r>
                      <a:r>
                        <a:rPr lang="en-US" sz="1000"/>
                        <a:t> in mg/dl</a:t>
                      </a:r>
                      <a:endParaRPr sz="10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Float </a:t>
                      </a:r>
                      <a:endParaRPr sz="10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6" name="Google Shape;506;p48"/>
          <p:cNvGraphicFramePr/>
          <p:nvPr/>
        </p:nvGraphicFramePr>
        <p:xfrm>
          <a:off x="683979" y="37090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{3CB29F6D-9CDC-46E1-A03A-D913681EBD5B}</a:tableStyleId>
              </a:tblPr>
              <a:tblGrid>
                <a:gridCol w="1894700"/>
                <a:gridCol w="2595450"/>
                <a:gridCol w="3425925"/>
              </a:tblGrid>
              <a:tr h="992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restecg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resting electrocardiographic results</a:t>
                      </a:r>
                      <a:endParaRPr sz="10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en-US" sz="1000"/>
                        <a:t>Value 0: normal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en-US" sz="1000"/>
                        <a:t>Value 1: having ST-T wave abnormality (T wave inversions and/or ST elevation or depression of &gt; 0.05 mV)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en-US" sz="1000"/>
                        <a:t>Value 2: showing probable or definite left ventricular hypertrophy by Estes' criteria</a:t>
                      </a:r>
                      <a:endParaRPr sz="10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" name="Google Shape;512;p49"/>
          <p:cNvGraphicFramePr/>
          <p:nvPr/>
        </p:nvGraphicFramePr>
        <p:xfrm>
          <a:off x="655379" y="2534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{3CB29F6D-9CDC-46E1-A03A-D913681EBD5B}</a:tableStyleId>
              </a:tblPr>
              <a:tblGrid>
                <a:gridCol w="1894700"/>
                <a:gridCol w="2595450"/>
                <a:gridCol w="3425925"/>
              </a:tblGrid>
              <a:tr h="401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Parameter </a:t>
                      </a:r>
                      <a:endParaRPr b="1" i="0" sz="11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 Narrow"/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Definition 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Variables 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dk1"/>
                    </a:solidFill>
                  </a:tcPr>
                </a:tc>
              </a:tr>
              <a:tr h="43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fbs</a:t>
                      </a:r>
                      <a:endParaRPr sz="10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fasting blood sugar &gt; 120 mg/dl</a:t>
                      </a:r>
                      <a:endParaRPr sz="10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en-US" sz="1000"/>
                        <a:t>1 = true;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en-US" sz="1000"/>
                        <a:t>0 = false</a:t>
                      </a:r>
                      <a:endParaRPr sz="10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03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thalach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maximum heart rate achieved</a:t>
                      </a:r>
                      <a:endParaRPr sz="10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Float </a:t>
                      </a:r>
                      <a:endParaRPr sz="10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3" name="Google Shape;513;p49"/>
          <p:cNvGraphicFramePr/>
          <p:nvPr/>
        </p:nvGraphicFramePr>
        <p:xfrm>
          <a:off x="655367" y="14954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{3CB29F6D-9CDC-46E1-A03A-D913681EBD5B}</a:tableStyleId>
              </a:tblPr>
              <a:tblGrid>
                <a:gridCol w="1808900"/>
                <a:gridCol w="2681250"/>
                <a:gridCol w="3425925"/>
              </a:tblGrid>
              <a:tr h="42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exang</a:t>
                      </a:r>
                      <a:endParaRPr sz="10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exercise induced angina</a:t>
                      </a:r>
                      <a:endParaRPr sz="10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 = yes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 = no</a:t>
                      </a:r>
                      <a:endParaRPr sz="10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80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oldpeak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ST depression induced by exercise relative to rest</a:t>
                      </a:r>
                      <a:endParaRPr sz="10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Float </a:t>
                      </a:r>
                      <a:endParaRPr sz="10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4" name="Google Shape;514;p49"/>
          <p:cNvGraphicFramePr/>
          <p:nvPr/>
        </p:nvGraphicFramePr>
        <p:xfrm>
          <a:off x="655367" y="25048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{3CB29F6D-9CDC-46E1-A03A-D913681EBD5B}</a:tableStyleId>
              </a:tblPr>
              <a:tblGrid>
                <a:gridCol w="1808900"/>
                <a:gridCol w="2681250"/>
                <a:gridCol w="3425925"/>
              </a:tblGrid>
              <a:tr h="42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slope</a:t>
                      </a:r>
                      <a:endParaRPr sz="10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the slope of the peak exercise ST segment</a:t>
                      </a:r>
                      <a:endParaRPr sz="10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Value 0: upsloping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Value 1: flat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Value 2: downsloping</a:t>
                      </a:r>
                      <a:endParaRPr sz="10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8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ca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 number of major vessels (0-3) colored by flourosopy</a:t>
                      </a:r>
                      <a:endParaRPr sz="10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Float </a:t>
                      </a:r>
                      <a:endParaRPr sz="10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5" name="Google Shape;515;p49"/>
          <p:cNvGraphicFramePr/>
          <p:nvPr/>
        </p:nvGraphicFramePr>
        <p:xfrm>
          <a:off x="655367" y="36343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{3CB29F6D-9CDC-46E1-A03A-D913681EBD5B}</a:tableStyleId>
              </a:tblPr>
              <a:tblGrid>
                <a:gridCol w="1808900"/>
                <a:gridCol w="2681250"/>
                <a:gridCol w="3425925"/>
              </a:tblGrid>
              <a:tr h="42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thal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thalassemia blood disorder</a:t>
                      </a:r>
                      <a:endParaRPr sz="10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 = error (in the original dataset 0 maps to NaN's)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 = fixed defect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 = normal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 = reversable defect</a:t>
                      </a:r>
                      <a:endParaRPr sz="10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8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Target </a:t>
                      </a:r>
                      <a:endParaRPr sz="10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the lable</a:t>
                      </a:r>
                      <a:endParaRPr sz="10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 = no disease,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 = disease</a:t>
                      </a:r>
                      <a:endParaRPr sz="10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0"/>
          <p:cNvSpPr txBox="1"/>
          <p:nvPr>
            <p:ph idx="1" type="body"/>
          </p:nvPr>
        </p:nvSpPr>
        <p:spPr>
          <a:xfrm>
            <a:off x="337175" y="202900"/>
            <a:ext cx="7854300" cy="16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600"/>
              <a:t>step 3 : Data Preprocessing</a:t>
            </a:r>
            <a:endParaRPr b="1"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100"/>
              </a:spcBef>
              <a:spcAft>
                <a:spcPts val="0"/>
              </a:spcAft>
              <a:buSzPts val="1600"/>
              <a:buChar char="-"/>
            </a:pPr>
            <a:r>
              <a:rPr b="1" lang="en-US" sz="1600"/>
              <a:t>Handling missing values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-US" sz="1600"/>
              <a:t>Feature selection 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-US" sz="1600"/>
              <a:t>Data normalization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-US" sz="1600"/>
              <a:t>Outliers removal </a:t>
            </a:r>
            <a:endParaRPr b="1"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600"/>
              <a:t>After this step, the data should be clean and ready for the modeling stage. Typically, I employ scikit-learn as my machine learning Python framework. However, for this project, the objective is to utilize Dassault Systèmes tools . Consequently, we will employ the machine learning workbench for the modeling phase.</a:t>
            </a:r>
            <a:endParaRPr b="1"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600"/>
              <a:t>3 classification algorithms can be used in Machine Learning Workbench :</a:t>
            </a:r>
            <a:endParaRPr b="1" sz="1600"/>
          </a:p>
          <a:p>
            <a:pPr indent="-330200" lvl="0" marL="457200" rtl="0" algn="l">
              <a:spcBef>
                <a:spcPts val="100"/>
              </a:spcBef>
              <a:spcAft>
                <a:spcPts val="0"/>
              </a:spcAft>
              <a:buSzPts val="1600"/>
              <a:buChar char="-"/>
            </a:pPr>
            <a:r>
              <a:rPr b="1" lang="en-US" sz="1600"/>
              <a:t>Random Forest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-US" sz="1600"/>
              <a:t>XGBoost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-US" sz="1600"/>
              <a:t>Light GBM</a:t>
            </a:r>
            <a:endParaRPr b="1"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1"/>
          <p:cNvSpPr txBox="1"/>
          <p:nvPr>
            <p:ph idx="1" type="body"/>
          </p:nvPr>
        </p:nvSpPr>
        <p:spPr>
          <a:xfrm>
            <a:off x="337175" y="202900"/>
            <a:ext cx="7854300" cy="3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600"/>
              <a:t>The workflow for our use case will be like in this example : </a:t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28" name="Google Shape;52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75" y="798449"/>
            <a:ext cx="8215651" cy="354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2"/>
          <p:cNvSpPr txBox="1"/>
          <p:nvPr>
            <p:ph idx="1" type="body"/>
          </p:nvPr>
        </p:nvSpPr>
        <p:spPr>
          <a:xfrm>
            <a:off x="337175" y="202900"/>
            <a:ext cx="7854300" cy="3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600"/>
              <a:t>2.  Use case implementation using Dassault systemes tools </a:t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600"/>
              <a:t>In Data Factory studio , Create a new Bucket and import the dataset </a:t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35" name="Google Shape;53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50" y="1457637"/>
            <a:ext cx="4458450" cy="14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2"/>
          <p:cNvPicPr preferRelativeResize="0"/>
          <p:nvPr/>
        </p:nvPicPr>
        <p:blipFill rotWithShape="1">
          <a:blip r:embed="rId4">
            <a:alphaModFix/>
          </a:blip>
          <a:srcRect b="0" l="1565" r="0" t="3203"/>
          <a:stretch/>
        </p:blipFill>
        <p:spPr>
          <a:xfrm>
            <a:off x="4959025" y="1240250"/>
            <a:ext cx="3578324" cy="347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2425" y="330525"/>
            <a:ext cx="1457325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3"/>
          <p:cNvSpPr txBox="1"/>
          <p:nvPr>
            <p:ph idx="1" type="body"/>
          </p:nvPr>
        </p:nvSpPr>
        <p:spPr>
          <a:xfrm>
            <a:off x="365800" y="437475"/>
            <a:ext cx="7854300" cy="23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600"/>
              <a:t>Modeling </a:t>
            </a:r>
            <a:endParaRPr b="1"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600"/>
              <a:t>In Machine learning workbench </a:t>
            </a:r>
            <a:endParaRPr sz="1600"/>
          </a:p>
          <a:p>
            <a:pPr indent="-330200" lvl="0" marL="457200" rtl="0" algn="l">
              <a:spcBef>
                <a:spcPts val="10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Choose The dataset from the storage</a:t>
            </a:r>
            <a:endParaRPr sz="1600"/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44" name="Google Shape;54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025" y="317325"/>
            <a:ext cx="143827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9450" y="640925"/>
            <a:ext cx="4097125" cy="21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735" y="2552200"/>
            <a:ext cx="3236889" cy="23493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53"/>
          <p:cNvSpPr txBox="1"/>
          <p:nvPr/>
        </p:nvSpPr>
        <p:spPr>
          <a:xfrm>
            <a:off x="3504300" y="3255450"/>
            <a:ext cx="56397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-US"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Choose the model type , target ( the variable we want to predict ) </a:t>
            </a:r>
            <a:endParaRPr sz="16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and features (The variables used for predictions)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4"/>
          <p:cNvSpPr txBox="1"/>
          <p:nvPr>
            <p:ph idx="1" type="body"/>
          </p:nvPr>
        </p:nvSpPr>
        <p:spPr>
          <a:xfrm>
            <a:off x="337175" y="202900"/>
            <a:ext cx="7854300" cy="3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00"/>
              </a:spcBef>
              <a:spcAft>
                <a:spcPts val="0"/>
              </a:spcAft>
              <a:buSzPts val="1600"/>
              <a:buChar char="-"/>
            </a:pPr>
            <a:r>
              <a:rPr b="1" lang="en-US" sz="1600"/>
              <a:t>Choose The data Split : </a:t>
            </a:r>
            <a:endParaRPr b="1" sz="1600"/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600"/>
              <a:t>Choose the percent of the dataset to be used as the training set. The remaining percent is used as the testing set. 5-fold cross-validation is performed on the training set to obtain validation metrics.</a:t>
            </a:r>
            <a:endParaRPr sz="1600"/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00"/>
              </a:spcBef>
              <a:spcAft>
                <a:spcPts val="0"/>
              </a:spcAft>
              <a:buSzPts val="1600"/>
              <a:buChar char="-"/>
            </a:pPr>
            <a:r>
              <a:rPr b="1" lang="en-US" sz="1600"/>
              <a:t>Choose The Learning algorithm </a:t>
            </a:r>
            <a:r>
              <a:rPr lang="en-US" sz="1600"/>
              <a:t> (in this case we will use</a:t>
            </a:r>
            <a:endParaRPr sz="1600"/>
          </a:p>
          <a:p>
            <a:pPr indent="45720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600"/>
              <a:t> random Forest )</a:t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54" name="Google Shape;55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8825" y="1297000"/>
            <a:ext cx="2162600" cy="6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54"/>
          <p:cNvPicPr preferRelativeResize="0"/>
          <p:nvPr/>
        </p:nvPicPr>
        <p:blipFill rotWithShape="1">
          <a:blip r:embed="rId4">
            <a:alphaModFix/>
          </a:blip>
          <a:srcRect b="0" l="2445" r="-4768" t="0"/>
          <a:stretch/>
        </p:blipFill>
        <p:spPr>
          <a:xfrm>
            <a:off x="5714000" y="2124275"/>
            <a:ext cx="2823375" cy="18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54"/>
          <p:cNvSpPr txBox="1"/>
          <p:nvPr>
            <p:ph idx="1" type="body"/>
          </p:nvPr>
        </p:nvSpPr>
        <p:spPr>
          <a:xfrm>
            <a:off x="478925" y="3876000"/>
            <a:ext cx="2443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00"/>
              </a:spcBef>
              <a:spcAft>
                <a:spcPts val="0"/>
              </a:spcAft>
              <a:buSzPts val="1600"/>
              <a:buChar char="-"/>
            </a:pPr>
            <a:r>
              <a:rPr b="1" lang="en-US" sz="1600"/>
              <a:t>Hyperparameter tuning  </a:t>
            </a:r>
            <a:endParaRPr sz="1600"/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57" name="Google Shape;557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9675" y="4022450"/>
            <a:ext cx="1763175" cy="507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5"/>
          <p:cNvSpPr txBox="1"/>
          <p:nvPr>
            <p:ph idx="1" type="body"/>
          </p:nvPr>
        </p:nvSpPr>
        <p:spPr>
          <a:xfrm>
            <a:off x="337175" y="202900"/>
            <a:ext cx="5897700" cy="19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600"/>
              <a:t>Train and test the Model </a:t>
            </a:r>
            <a:endParaRPr b="1"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600"/>
              <a:t>After Training the model this is the Model report where we can assess the performance of our model </a:t>
            </a:r>
            <a:endParaRPr b="1"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600"/>
              <a:t>Evaluation </a:t>
            </a:r>
            <a:endParaRPr b="1" sz="1600"/>
          </a:p>
          <a:p>
            <a:pPr indent="-330200" lvl="0" marL="457200" rtl="0" algn="l">
              <a:spcBef>
                <a:spcPts val="100"/>
              </a:spcBef>
              <a:spcAft>
                <a:spcPts val="0"/>
              </a:spcAft>
              <a:buSzPts val="1600"/>
              <a:buChar char="-"/>
            </a:pPr>
            <a:r>
              <a:rPr b="1" lang="en-US" sz="1600"/>
              <a:t>Confusion Matrix </a:t>
            </a:r>
            <a:r>
              <a:rPr lang="en-US" sz="1600"/>
              <a:t>: </a:t>
            </a:r>
            <a:r>
              <a:rPr lang="en-US" sz="1600"/>
              <a:t>a table that helps visualize the performance of a classification model by summarizing the number of correct and incorrect predictions made by the model on a dataset.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-US" sz="1600"/>
              <a:t>Accuracy </a:t>
            </a:r>
            <a:r>
              <a:rPr lang="en-US" sz="1600"/>
              <a:t>: Overall correctness of the model’s predictions ( The ratio of correctly  predicted instances to the total number of instances 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-US" sz="1600"/>
              <a:t>Precision:</a:t>
            </a:r>
            <a:r>
              <a:rPr lang="en-US" sz="1600"/>
              <a:t> Measures accuracy of positive predictions.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-US" sz="1600"/>
              <a:t>Recall:</a:t>
            </a:r>
            <a:r>
              <a:rPr lang="en-US" sz="1600"/>
              <a:t> Measures ability to identify all positives.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-US" sz="1600"/>
              <a:t>F1 Score:</a:t>
            </a:r>
            <a:r>
              <a:rPr lang="en-US" sz="1600"/>
              <a:t> Balances precision and recall.</a:t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64" name="Google Shape;56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350" y="1546675"/>
            <a:ext cx="2728095" cy="265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6"/>
          <p:cNvSpPr txBox="1"/>
          <p:nvPr>
            <p:ph idx="1" type="body"/>
          </p:nvPr>
        </p:nvSpPr>
        <p:spPr>
          <a:xfrm>
            <a:off x="337175" y="202900"/>
            <a:ext cx="8638200" cy="3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600"/>
              <a:t>ROC Curve of the model : (Receiver Operating Characteristic) curve is a graph that shows how well a binary classification model can distinguish between two classes. It plots the true positive rate (correctly predicted positives) against the false positive rate (incorrectly predicted negatives) for different thresholds.</a:t>
            </a:r>
            <a:endParaRPr sz="1600"/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71" name="Google Shape;57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350" y="1594329"/>
            <a:ext cx="2657599" cy="261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6550" y="1643662"/>
            <a:ext cx="2657600" cy="2514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7"/>
          <p:cNvSpPr txBox="1"/>
          <p:nvPr>
            <p:ph idx="1" type="body"/>
          </p:nvPr>
        </p:nvSpPr>
        <p:spPr>
          <a:xfrm>
            <a:off x="337175" y="202900"/>
            <a:ext cx="8735400" cy="19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600"/>
              <a:t>Prediction</a:t>
            </a:r>
            <a:endParaRPr b="1"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100"/>
              </a:spcBef>
              <a:spcAft>
                <a:spcPts val="0"/>
              </a:spcAft>
              <a:buSzPts val="1600"/>
              <a:buChar char="-"/>
            </a:pPr>
            <a:r>
              <a:rPr b="1" lang="en-US" sz="1600"/>
              <a:t>In Data Factory studio , we define a new pipeline Pilot protocol that takes into input the prediction data ,uses the published machine learning model that we just created , and the output is a csv file containing the predicted data </a:t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79" name="Google Shape;57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274" y="1889450"/>
            <a:ext cx="6665749" cy="23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0"/>
          <p:cNvSpPr txBox="1"/>
          <p:nvPr>
            <p:ph idx="1" type="body"/>
          </p:nvPr>
        </p:nvSpPr>
        <p:spPr>
          <a:xfrm>
            <a:off x="274525" y="1534375"/>
            <a:ext cx="29796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a wide-ranging branch of computer science </a:t>
            </a:r>
            <a:endParaRPr sz="18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7" name="Google Shape;437;p40"/>
          <p:cNvSpPr txBox="1"/>
          <p:nvPr>
            <p:ph type="title"/>
          </p:nvPr>
        </p:nvSpPr>
        <p:spPr>
          <a:xfrm>
            <a:off x="382937" y="312223"/>
            <a:ext cx="837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/>
              <a:t>Artificial Intelligence Overview</a:t>
            </a:r>
            <a:endParaRPr sz="2800"/>
          </a:p>
        </p:txBody>
      </p:sp>
      <p:pic>
        <p:nvPicPr>
          <p:cNvPr id="438" name="Google Shape;43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7575" y="1335625"/>
            <a:ext cx="158115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0"/>
          <p:cNvSpPr txBox="1"/>
          <p:nvPr>
            <p:ph idx="1" type="body"/>
          </p:nvPr>
        </p:nvSpPr>
        <p:spPr>
          <a:xfrm>
            <a:off x="5302425" y="1483750"/>
            <a:ext cx="35709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1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 has transformative potential across industries, revolutionizing how we work, live, and interact with technology .</a:t>
            </a:r>
            <a:endParaRPr sz="1800"/>
          </a:p>
          <a:p>
            <a:pPr indent="0" lvl="0" marL="9144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0" name="Google Shape;440;p40"/>
          <p:cNvSpPr txBox="1"/>
          <p:nvPr>
            <p:ph idx="1" type="body"/>
          </p:nvPr>
        </p:nvSpPr>
        <p:spPr>
          <a:xfrm>
            <a:off x="1795075" y="3212350"/>
            <a:ext cx="4485600" cy="3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ctr">
              <a:spcBef>
                <a:spcPts val="1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 building smart machines capable of performing tasks that typically require human intelligence, 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8"/>
          <p:cNvSpPr txBox="1"/>
          <p:nvPr>
            <p:ph idx="1" type="body"/>
          </p:nvPr>
        </p:nvSpPr>
        <p:spPr>
          <a:xfrm>
            <a:off x="337175" y="202900"/>
            <a:ext cx="8735400" cy="12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600"/>
              <a:t> Visualizing results with Data Perspective </a:t>
            </a:r>
            <a:endParaRPr b="1"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0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First I configured a pipeline that ingests data from data object storage ( generated by the prediction pipeline )</a:t>
            </a:r>
            <a:endParaRPr sz="1600"/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600"/>
              <a:t>into semantic graph index so I can use it in Data perspective studio .</a:t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86" name="Google Shape;58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25" y="1394863"/>
            <a:ext cx="4062700" cy="235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9250" y="1417000"/>
            <a:ext cx="4187599" cy="2641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Google Shape;59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7075"/>
            <a:ext cx="8839200" cy="4192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9" name="Google Shape;59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63" y="136025"/>
            <a:ext cx="8218074" cy="423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1"/>
          <p:cNvSpPr txBox="1"/>
          <p:nvPr>
            <p:ph idx="1" type="body"/>
          </p:nvPr>
        </p:nvSpPr>
        <p:spPr>
          <a:xfrm>
            <a:off x="337175" y="202900"/>
            <a:ext cx="8735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10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After ingesting our predicted data into SGI , we can use it to visualize the result on data perspective studio .</a:t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600"/>
              <a:t>we start by defining the query : </a:t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606" name="Google Shape;60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575" y="1061675"/>
            <a:ext cx="6978851" cy="397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2"/>
          <p:cNvSpPr txBox="1"/>
          <p:nvPr>
            <p:ph idx="1" type="body"/>
          </p:nvPr>
        </p:nvSpPr>
        <p:spPr>
          <a:xfrm>
            <a:off x="460025" y="1914675"/>
            <a:ext cx="38235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600"/>
              <a:t>0 : Number of people with no Heart Disease </a:t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600"/>
              <a:t>1 : Number of people with heart Disease </a:t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613" name="Google Shape;613;p62"/>
          <p:cNvPicPr preferRelativeResize="0"/>
          <p:nvPr/>
        </p:nvPicPr>
        <p:blipFill rotWithShape="1">
          <a:blip r:embed="rId3">
            <a:alphaModFix/>
          </a:blip>
          <a:srcRect b="0" l="6942" r="0" t="0"/>
          <a:stretch/>
        </p:blipFill>
        <p:spPr>
          <a:xfrm>
            <a:off x="4021450" y="996125"/>
            <a:ext cx="4906200" cy="230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Google Shape;624;p6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33" r="32" t="0"/>
          <a:stretch/>
        </p:blipFill>
        <p:spPr>
          <a:xfrm>
            <a:off x="3469617" y="2833230"/>
            <a:ext cx="490436" cy="490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64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33" r="32" t="0"/>
          <a:stretch/>
        </p:blipFill>
        <p:spPr>
          <a:xfrm>
            <a:off x="4681198" y="2833230"/>
            <a:ext cx="490436" cy="490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64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33" r="32" t="0"/>
          <a:stretch/>
        </p:blipFill>
        <p:spPr>
          <a:xfrm>
            <a:off x="4075407" y="2833230"/>
            <a:ext cx="490436" cy="490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64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33" r="32" t="0"/>
          <a:stretch/>
        </p:blipFill>
        <p:spPr>
          <a:xfrm>
            <a:off x="5286987" y="2833230"/>
            <a:ext cx="490436" cy="490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64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0" l="33" r="32" t="0"/>
          <a:stretch/>
        </p:blipFill>
        <p:spPr>
          <a:xfrm>
            <a:off x="5892777" y="2833230"/>
            <a:ext cx="490436" cy="490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64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 b="0" l="33" r="32" t="0"/>
          <a:stretch/>
        </p:blipFill>
        <p:spPr>
          <a:xfrm>
            <a:off x="6498566" y="2833230"/>
            <a:ext cx="490436" cy="490764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64">
            <a:hlinkClick r:id="rId15"/>
          </p:cNvPr>
          <p:cNvSpPr/>
          <p:nvPr/>
        </p:nvSpPr>
        <p:spPr>
          <a:xfrm>
            <a:off x="4698375" y="2039010"/>
            <a:ext cx="1612448" cy="38933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75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1"/>
          <p:cNvSpPr txBox="1"/>
          <p:nvPr>
            <p:ph type="title"/>
          </p:nvPr>
        </p:nvSpPr>
        <p:spPr>
          <a:xfrm>
            <a:off x="382937" y="312223"/>
            <a:ext cx="837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2. Machine Learning </a:t>
            </a:r>
            <a:r>
              <a:rPr lang="en-US" sz="2800"/>
              <a:t>Overview</a:t>
            </a:r>
            <a:endParaRPr sz="2800"/>
          </a:p>
        </p:txBody>
      </p:sp>
      <p:pic>
        <p:nvPicPr>
          <p:cNvPr id="447" name="Google Shape;44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925" y="1773675"/>
            <a:ext cx="3181174" cy="20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41"/>
          <p:cNvSpPr txBox="1"/>
          <p:nvPr/>
        </p:nvSpPr>
        <p:spPr>
          <a:xfrm>
            <a:off x="301825" y="1098825"/>
            <a:ext cx="54696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Learning </a:t>
            </a:r>
            <a:r>
              <a:rPr lang="en-US"/>
              <a:t>= </a:t>
            </a:r>
            <a:r>
              <a:rPr b="1" lang="en-US"/>
              <a:t>Improving </a:t>
            </a:r>
            <a:r>
              <a:rPr lang="en-US"/>
              <a:t>with </a:t>
            </a:r>
            <a:r>
              <a:rPr b="1" lang="en-US"/>
              <a:t>experience </a:t>
            </a:r>
            <a:r>
              <a:rPr lang="en-US"/>
              <a:t>at some </a:t>
            </a:r>
            <a:r>
              <a:rPr b="1" lang="en-US"/>
              <a:t>task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1"/>
          <p:cNvSpPr txBox="1"/>
          <p:nvPr/>
        </p:nvSpPr>
        <p:spPr>
          <a:xfrm>
            <a:off x="382925" y="1825450"/>
            <a:ext cx="5005200" cy="25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Machine learning 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Subset Of Artificial Intelligence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 a way for computers to learn from data and make decisions or predictions without being explicitly programmed for each task.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50" y="873263"/>
            <a:ext cx="8147900" cy="31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3"/>
          <p:cNvSpPr txBox="1"/>
          <p:nvPr/>
        </p:nvSpPr>
        <p:spPr>
          <a:xfrm>
            <a:off x="235225" y="515375"/>
            <a:ext cx="85248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US"/>
              <a:t>Supervised </a:t>
            </a:r>
            <a:r>
              <a:rPr lang="en-US"/>
              <a:t>Learning: Learning from </a:t>
            </a:r>
            <a:r>
              <a:rPr b="1" lang="en-US"/>
              <a:t>labeled </a:t>
            </a:r>
            <a:r>
              <a:rPr lang="en-US"/>
              <a:t>examples.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US"/>
              <a:t>Unsupervised </a:t>
            </a:r>
            <a:r>
              <a:rPr lang="en-US"/>
              <a:t>Learning: Finding </a:t>
            </a:r>
            <a:r>
              <a:rPr b="1" lang="en-US"/>
              <a:t>patterns </a:t>
            </a:r>
            <a:r>
              <a:rPr lang="en-US"/>
              <a:t>in unlabeled data.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US"/>
              <a:t>Reinforcement </a:t>
            </a:r>
            <a:r>
              <a:rPr lang="en-US"/>
              <a:t>Learning: Learning from </a:t>
            </a:r>
            <a:r>
              <a:rPr b="1" lang="en-US"/>
              <a:t>feedback </a:t>
            </a:r>
            <a:r>
              <a:rPr lang="en-US"/>
              <a:t>by trying actions and seeing what works best.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462" name="Google Shape;4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526" y="1401900"/>
            <a:ext cx="4932024" cy="33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43"/>
          <p:cNvSpPr txBox="1"/>
          <p:nvPr/>
        </p:nvSpPr>
        <p:spPr>
          <a:xfrm>
            <a:off x="235225" y="143375"/>
            <a:ext cx="54696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Machine Learning Categories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4"/>
          <p:cNvSpPr txBox="1"/>
          <p:nvPr/>
        </p:nvSpPr>
        <p:spPr>
          <a:xfrm>
            <a:off x="235225" y="143375"/>
            <a:ext cx="54696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Supervised</a:t>
            </a:r>
            <a:r>
              <a:rPr b="1" lang="en-US"/>
              <a:t> Learning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Google Shape;47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250" y="1167625"/>
            <a:ext cx="5160424" cy="258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5"/>
          <p:cNvSpPr txBox="1"/>
          <p:nvPr/>
        </p:nvSpPr>
        <p:spPr>
          <a:xfrm>
            <a:off x="263825" y="303575"/>
            <a:ext cx="54696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Supervised Learning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5"/>
          <p:cNvSpPr txBox="1"/>
          <p:nvPr/>
        </p:nvSpPr>
        <p:spPr>
          <a:xfrm>
            <a:off x="226325" y="1533650"/>
            <a:ext cx="5856600" cy="19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Classification </a:t>
            </a:r>
            <a:r>
              <a:rPr lang="en-US" sz="1300"/>
              <a:t>: Assigning categories to input data.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Spam detection in emails.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Sentiment analysis in text (positive, negative, neutral).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Image classification (identifying objects in images).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Regression</a:t>
            </a:r>
            <a:r>
              <a:rPr lang="en-US" sz="1300"/>
              <a:t>: Predicting continuous outcomes.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Predicting house prices based on features like size, location, etc.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Forecasting stock prices.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Estimating the temperature based on weather variables.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478" name="Google Shape;478;p45"/>
          <p:cNvPicPr preferRelativeResize="0"/>
          <p:nvPr/>
        </p:nvPicPr>
        <p:blipFill rotWithShape="1">
          <a:blip r:embed="rId3">
            <a:alphaModFix/>
          </a:blip>
          <a:srcRect b="6032" l="11473" r="0" t="0"/>
          <a:stretch/>
        </p:blipFill>
        <p:spPr>
          <a:xfrm>
            <a:off x="5590850" y="1594850"/>
            <a:ext cx="3326825" cy="187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6"/>
          <p:cNvSpPr txBox="1"/>
          <p:nvPr>
            <p:ph type="title"/>
          </p:nvPr>
        </p:nvSpPr>
        <p:spPr>
          <a:xfrm>
            <a:off x="382962" y="621173"/>
            <a:ext cx="837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3. Classification Use Case Using Machine Learning Workbench </a:t>
            </a:r>
            <a:endParaRPr sz="2800"/>
          </a:p>
        </p:txBody>
      </p:sp>
      <p:sp>
        <p:nvSpPr>
          <p:cNvPr id="485" name="Google Shape;485;p46"/>
          <p:cNvSpPr txBox="1"/>
          <p:nvPr>
            <p:ph idx="1" type="body"/>
          </p:nvPr>
        </p:nvSpPr>
        <p:spPr>
          <a:xfrm>
            <a:off x="452625" y="1162550"/>
            <a:ext cx="7854300" cy="3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1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Objective : Predict whether any person is suffering from heart disease.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Dataset :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Heart-Disease Dataset from Kaggle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Tools used : </a:t>
            </a:r>
            <a:endParaRPr sz="1800"/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800"/>
              <a:t>- Google colab notebook </a:t>
            </a:r>
            <a:endParaRPr sz="1800"/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800"/>
              <a:t>- Python </a:t>
            </a:r>
            <a:endParaRPr sz="1800"/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800"/>
              <a:t>- Data Factory Studio </a:t>
            </a:r>
            <a:endParaRPr sz="1800"/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800"/>
              <a:t>- Machine Learning Workbench </a:t>
            </a:r>
            <a:endParaRPr sz="1800"/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800"/>
              <a:t>- Data Perspective studio </a:t>
            </a:r>
            <a:endParaRPr sz="1800"/>
          </a:p>
        </p:txBody>
      </p:sp>
      <p:pic>
        <p:nvPicPr>
          <p:cNvPr id="486" name="Google Shape;48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0786" y="1960525"/>
            <a:ext cx="515164" cy="3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0000" y="3182850"/>
            <a:ext cx="837803" cy="316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52388" y="2497250"/>
            <a:ext cx="834570" cy="316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25775" y="2257850"/>
            <a:ext cx="288125" cy="316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67525" y="2763450"/>
            <a:ext cx="1424750" cy="4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7"/>
          <p:cNvSpPr txBox="1"/>
          <p:nvPr>
            <p:ph idx="1" type="body"/>
          </p:nvPr>
        </p:nvSpPr>
        <p:spPr>
          <a:xfrm>
            <a:off x="337175" y="202900"/>
            <a:ext cx="7854300" cy="3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10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Exploratory</a:t>
            </a:r>
            <a:r>
              <a:rPr lang="en-US" sz="1600"/>
              <a:t> Analysis </a:t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600"/>
              <a:t>step 1: Importing Python </a:t>
            </a:r>
            <a:r>
              <a:rPr b="1" lang="en-US" sz="1600"/>
              <a:t>Libraries</a:t>
            </a:r>
            <a:endParaRPr b="1" sz="1600"/>
          </a:p>
          <a:p>
            <a:pPr indent="-330200" lvl="0" marL="457200" rtl="0" algn="l">
              <a:spcBef>
                <a:spcPts val="10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Numpy : numerical computing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Pandas : Data Manipulation and analysis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Matplotlib and seaborn: Plotting and creating visualizations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Scikit-learn: Machine learning tools </a:t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600"/>
              <a:t>step 2 : Data Import </a:t>
            </a:r>
            <a:endParaRPr b="1"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600"/>
              <a:t>importing dataset and transform csv file into a pandas dataframe so we can manipulate it using pandas and numpy .</a:t>
            </a:r>
            <a:endParaRPr sz="16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97" name="Google Shape;49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075" y="2572475"/>
            <a:ext cx="6130749" cy="20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PORATE">
  <a:themeElements>
    <a:clrScheme name="Custom 12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05386"/>
      </a:accent1>
      <a:accent2>
        <a:srgbClr val="009FDE"/>
      </a:accent2>
      <a:accent3>
        <a:srgbClr val="FFCD00"/>
      </a:accent3>
      <a:accent4>
        <a:srgbClr val="E87722"/>
      </a:accent4>
      <a:accent5>
        <a:srgbClr val="C8D300"/>
      </a:accent5>
      <a:accent6>
        <a:srgbClr val="97999B"/>
      </a:accent6>
      <a:hlink>
        <a:srgbClr val="009FDE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