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8" r:id="rId3"/>
    <p:sldId id="299" r:id="rId4"/>
    <p:sldId id="30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64504F"/>
    <a:srgbClr val="F4CD42"/>
    <a:srgbClr val="4F403F"/>
    <a:srgbClr val="D0AF90"/>
    <a:srgbClr val="CAA10C"/>
    <a:srgbClr val="E3E1E1"/>
    <a:srgbClr val="EAEAEA"/>
    <a:srgbClr val="F4BD22"/>
    <a:srgbClr val="576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00D16-0A66-4CC0-B66C-7A91B9FA8567}" v="72" dt="2022-05-08T05:35:17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2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지수" userId="01ec3c7ce01435ec" providerId="LiveId" clId="{10B00D16-0A66-4CC0-B66C-7A91B9FA8567}"/>
    <pc:docChg chg="undo custSel addSld delSld modSld sldOrd">
      <pc:chgData name="정 지수" userId="01ec3c7ce01435ec" providerId="LiveId" clId="{10B00D16-0A66-4CC0-B66C-7A91B9FA8567}" dt="2022-05-08T05:38:19.906" v="1132" actId="1076"/>
      <pc:docMkLst>
        <pc:docMk/>
      </pc:docMkLst>
      <pc:sldChg chg="addSp delSp modSp add del mod">
        <pc:chgData name="정 지수" userId="01ec3c7ce01435ec" providerId="LiveId" clId="{10B00D16-0A66-4CC0-B66C-7A91B9FA8567}" dt="2022-05-08T04:58:46.849" v="298" actId="2696"/>
        <pc:sldMkLst>
          <pc:docMk/>
          <pc:sldMk cId="533966453" sldId="288"/>
        </pc:sldMkLst>
        <pc:spChg chg="mod">
          <ac:chgData name="정 지수" userId="01ec3c7ce01435ec" providerId="LiveId" clId="{10B00D16-0A66-4CC0-B66C-7A91B9FA8567}" dt="2022-05-08T04:56:49.911" v="174" actId="20577"/>
          <ac:spMkLst>
            <pc:docMk/>
            <pc:sldMk cId="533966453" sldId="288"/>
            <ac:spMk id="13" creationId="{00000000-0000-0000-0000-000000000000}"/>
          </ac:spMkLst>
        </pc:spChg>
        <pc:spChg chg="mod">
          <ac:chgData name="정 지수" userId="01ec3c7ce01435ec" providerId="LiveId" clId="{10B00D16-0A66-4CC0-B66C-7A91B9FA8567}" dt="2022-05-08T04:56:39.326" v="146" actId="20577"/>
          <ac:spMkLst>
            <pc:docMk/>
            <pc:sldMk cId="533966453" sldId="288"/>
            <ac:spMk id="52" creationId="{00000000-0000-0000-0000-000000000000}"/>
          </ac:spMkLst>
        </pc:spChg>
        <pc:spChg chg="del">
          <ac:chgData name="정 지수" userId="01ec3c7ce01435ec" providerId="LiveId" clId="{10B00D16-0A66-4CC0-B66C-7A91B9FA8567}" dt="2022-05-08T04:57:22.856" v="237" actId="478"/>
          <ac:spMkLst>
            <pc:docMk/>
            <pc:sldMk cId="533966453" sldId="288"/>
            <ac:spMk id="77" creationId="{00000000-0000-0000-0000-000000000000}"/>
          </ac:spMkLst>
        </pc:spChg>
        <pc:spChg chg="mod">
          <ac:chgData name="정 지수" userId="01ec3c7ce01435ec" providerId="LiveId" clId="{10B00D16-0A66-4CC0-B66C-7A91B9FA8567}" dt="2022-05-08T04:57:11.021" v="206"/>
          <ac:spMkLst>
            <pc:docMk/>
            <pc:sldMk cId="533966453" sldId="288"/>
            <ac:spMk id="78" creationId="{00000000-0000-0000-0000-000000000000}"/>
          </ac:spMkLst>
        </pc:spChg>
        <pc:spChg chg="mod">
          <ac:chgData name="정 지수" userId="01ec3c7ce01435ec" providerId="LiveId" clId="{10B00D16-0A66-4CC0-B66C-7A91B9FA8567}" dt="2022-05-08T04:57:18.606" v="235"/>
          <ac:spMkLst>
            <pc:docMk/>
            <pc:sldMk cId="533966453" sldId="288"/>
            <ac:spMk id="79" creationId="{00000000-0000-0000-0000-000000000000}"/>
          </ac:spMkLst>
        </pc:spChg>
        <pc:spChg chg="del">
          <ac:chgData name="정 지수" userId="01ec3c7ce01435ec" providerId="LiveId" clId="{10B00D16-0A66-4CC0-B66C-7A91B9FA8567}" dt="2022-05-08T04:57:21.895" v="236" actId="478"/>
          <ac:spMkLst>
            <pc:docMk/>
            <pc:sldMk cId="533966453" sldId="288"/>
            <ac:spMk id="80" creationId="{00000000-0000-0000-0000-000000000000}"/>
          </ac:spMkLst>
        </pc:spChg>
        <pc:spChg chg="del">
          <ac:chgData name="정 지수" userId="01ec3c7ce01435ec" providerId="LiveId" clId="{10B00D16-0A66-4CC0-B66C-7A91B9FA8567}" dt="2022-05-08T04:57:25.567" v="238" actId="478"/>
          <ac:spMkLst>
            <pc:docMk/>
            <pc:sldMk cId="533966453" sldId="288"/>
            <ac:spMk id="81" creationId="{00000000-0000-0000-0000-000000000000}"/>
          </ac:spMkLst>
        </pc:spChg>
        <pc:spChg chg="del mod">
          <ac:chgData name="정 지수" userId="01ec3c7ce01435ec" providerId="LiveId" clId="{10B00D16-0A66-4CC0-B66C-7A91B9FA8567}" dt="2022-05-08T04:57:34.119" v="246" actId="478"/>
          <ac:spMkLst>
            <pc:docMk/>
            <pc:sldMk cId="533966453" sldId="288"/>
            <ac:spMk id="82" creationId="{00000000-0000-0000-0000-000000000000}"/>
          </ac:spMkLst>
        </pc:spChg>
        <pc:spChg chg="add del">
          <ac:chgData name="정 지수" userId="01ec3c7ce01435ec" providerId="LiveId" clId="{10B00D16-0A66-4CC0-B66C-7A91B9FA8567}" dt="2022-05-08T04:57:32.560" v="245" actId="478"/>
          <ac:spMkLst>
            <pc:docMk/>
            <pc:sldMk cId="533966453" sldId="288"/>
            <ac:spMk id="83" creationId="{00000000-0000-0000-0000-000000000000}"/>
          </ac:spMkLst>
        </pc:spChg>
        <pc:spChg chg="del">
          <ac:chgData name="정 지수" userId="01ec3c7ce01435ec" providerId="LiveId" clId="{10B00D16-0A66-4CC0-B66C-7A91B9FA8567}" dt="2022-05-08T04:57:35.296" v="247" actId="478"/>
          <ac:spMkLst>
            <pc:docMk/>
            <pc:sldMk cId="533966453" sldId="288"/>
            <ac:spMk id="84" creationId="{00000000-0000-0000-0000-000000000000}"/>
          </ac:spMkLst>
        </pc:spChg>
        <pc:spChg chg="mod">
          <ac:chgData name="정 지수" userId="01ec3c7ce01435ec" providerId="LiveId" clId="{10B00D16-0A66-4CC0-B66C-7A91B9FA8567}" dt="2022-05-08T04:58:19.073" v="285" actId="20577"/>
          <ac:spMkLst>
            <pc:docMk/>
            <pc:sldMk cId="533966453" sldId="288"/>
            <ac:spMk id="90" creationId="{00000000-0000-0000-0000-000000000000}"/>
          </ac:spMkLst>
        </pc:spChg>
        <pc:grpChg chg="add del">
          <ac:chgData name="정 지수" userId="01ec3c7ce01435ec" providerId="LiveId" clId="{10B00D16-0A66-4CC0-B66C-7A91B9FA8567}" dt="2022-05-08T04:57:29.758" v="242" actId="478"/>
          <ac:grpSpMkLst>
            <pc:docMk/>
            <pc:sldMk cId="533966453" sldId="288"/>
            <ac:grpSpMk id="28" creationId="{00000000-0000-0000-0000-000000000000}"/>
          </ac:grpSpMkLst>
        </pc:grpChg>
      </pc:sldChg>
      <pc:sldChg chg="del">
        <pc:chgData name="정 지수" userId="01ec3c7ce01435ec" providerId="LiveId" clId="{10B00D16-0A66-4CC0-B66C-7A91B9FA8567}" dt="2022-05-08T04:54:02.754" v="0" actId="47"/>
        <pc:sldMkLst>
          <pc:docMk/>
          <pc:sldMk cId="2651763549" sldId="292"/>
        </pc:sldMkLst>
      </pc:sldChg>
      <pc:sldChg chg="del">
        <pc:chgData name="정 지수" userId="01ec3c7ce01435ec" providerId="LiveId" clId="{10B00D16-0A66-4CC0-B66C-7A91B9FA8567}" dt="2022-05-08T04:54:02.754" v="0" actId="47"/>
        <pc:sldMkLst>
          <pc:docMk/>
          <pc:sldMk cId="3161222755" sldId="293"/>
        </pc:sldMkLst>
      </pc:sldChg>
      <pc:sldChg chg="del">
        <pc:chgData name="정 지수" userId="01ec3c7ce01435ec" providerId="LiveId" clId="{10B00D16-0A66-4CC0-B66C-7A91B9FA8567}" dt="2022-05-08T04:54:02.754" v="0" actId="47"/>
        <pc:sldMkLst>
          <pc:docMk/>
          <pc:sldMk cId="3522902864" sldId="294"/>
        </pc:sldMkLst>
      </pc:sldChg>
      <pc:sldChg chg="del">
        <pc:chgData name="정 지수" userId="01ec3c7ce01435ec" providerId="LiveId" clId="{10B00D16-0A66-4CC0-B66C-7A91B9FA8567}" dt="2022-05-08T04:54:02.754" v="0" actId="47"/>
        <pc:sldMkLst>
          <pc:docMk/>
          <pc:sldMk cId="3388844024" sldId="295"/>
        </pc:sldMkLst>
      </pc:sldChg>
      <pc:sldChg chg="addSp delSp modSp mod">
        <pc:chgData name="정 지수" userId="01ec3c7ce01435ec" providerId="LiveId" clId="{10B00D16-0A66-4CC0-B66C-7A91B9FA8567}" dt="2022-05-08T05:04:18.263" v="413" actId="2711"/>
        <pc:sldMkLst>
          <pc:docMk/>
          <pc:sldMk cId="510380332" sldId="297"/>
        </pc:sldMkLst>
        <pc:spChg chg="del">
          <ac:chgData name="정 지수" userId="01ec3c7ce01435ec" providerId="LiveId" clId="{10B00D16-0A66-4CC0-B66C-7A91B9FA8567}" dt="2022-05-08T04:59:09.350" v="330" actId="478"/>
          <ac:spMkLst>
            <pc:docMk/>
            <pc:sldMk cId="510380332" sldId="297"/>
            <ac:spMk id="3" creationId="{00000000-0000-0000-0000-000000000000}"/>
          </ac:spMkLst>
        </pc:spChg>
        <pc:spChg chg="mod">
          <ac:chgData name="정 지수" userId="01ec3c7ce01435ec" providerId="LiveId" clId="{10B00D16-0A66-4CC0-B66C-7A91B9FA8567}" dt="2022-05-08T04:59:29.125" v="334" actId="20577"/>
          <ac:spMkLst>
            <pc:docMk/>
            <pc:sldMk cId="510380332" sldId="297"/>
            <ac:spMk id="5" creationId="{00000000-0000-0000-0000-000000000000}"/>
          </ac:spMkLst>
        </pc:spChg>
        <pc:spChg chg="add del mod">
          <ac:chgData name="정 지수" userId="01ec3c7ce01435ec" providerId="LiveId" clId="{10B00D16-0A66-4CC0-B66C-7A91B9FA8567}" dt="2022-05-08T05:01:05.863" v="355" actId="478"/>
          <ac:spMkLst>
            <pc:docMk/>
            <pc:sldMk cId="510380332" sldId="297"/>
            <ac:spMk id="19" creationId="{00000000-0000-0000-0000-000000000000}"/>
          </ac:spMkLst>
        </pc:spChg>
        <pc:spChg chg="add del mod">
          <ac:chgData name="정 지수" userId="01ec3c7ce01435ec" providerId="LiveId" clId="{10B00D16-0A66-4CC0-B66C-7A91B9FA8567}" dt="2022-05-08T04:58:59.637" v="325"/>
          <ac:spMkLst>
            <pc:docMk/>
            <pc:sldMk cId="510380332" sldId="297"/>
            <ac:spMk id="20" creationId="{00000000-0000-0000-0000-000000000000}"/>
          </ac:spMkLst>
        </pc:spChg>
        <pc:spChg chg="del mod ord">
          <ac:chgData name="정 지수" userId="01ec3c7ce01435ec" providerId="LiveId" clId="{10B00D16-0A66-4CC0-B66C-7A91B9FA8567}" dt="2022-05-08T05:00:25.607" v="348" actId="478"/>
          <ac:spMkLst>
            <pc:docMk/>
            <pc:sldMk cId="510380332" sldId="297"/>
            <ac:spMk id="27" creationId="{00000000-0000-0000-0000-000000000000}"/>
          </ac:spMkLst>
        </pc:spChg>
        <pc:spChg chg="mod">
          <ac:chgData name="정 지수" userId="01ec3c7ce01435ec" providerId="LiveId" clId="{10B00D16-0A66-4CC0-B66C-7A91B9FA8567}" dt="2022-05-08T04:58:34.372" v="293"/>
          <ac:spMkLst>
            <pc:docMk/>
            <pc:sldMk cId="510380332" sldId="297"/>
            <ac:spMk id="46" creationId="{00000000-0000-0000-0000-000000000000}"/>
          </ac:spMkLst>
        </pc:spChg>
        <pc:spChg chg="topLvl">
          <ac:chgData name="정 지수" userId="01ec3c7ce01435ec" providerId="LiveId" clId="{10B00D16-0A66-4CC0-B66C-7A91B9FA8567}" dt="2022-05-08T04:59:06.439" v="328" actId="478"/>
          <ac:spMkLst>
            <pc:docMk/>
            <pc:sldMk cId="510380332" sldId="297"/>
            <ac:spMk id="48" creationId="{00000000-0000-0000-0000-000000000000}"/>
          </ac:spMkLst>
        </pc:spChg>
        <pc:spChg chg="del topLvl">
          <ac:chgData name="정 지수" userId="01ec3c7ce01435ec" providerId="LiveId" clId="{10B00D16-0A66-4CC0-B66C-7A91B9FA8567}" dt="2022-05-08T04:59:06.439" v="328" actId="478"/>
          <ac:spMkLst>
            <pc:docMk/>
            <pc:sldMk cId="510380332" sldId="297"/>
            <ac:spMk id="49" creationId="{00000000-0000-0000-0000-000000000000}"/>
          </ac:spMkLst>
        </pc:spChg>
        <pc:spChg chg="add mod">
          <ac:chgData name="정 지수" userId="01ec3c7ce01435ec" providerId="LiveId" clId="{10B00D16-0A66-4CC0-B66C-7A91B9FA8567}" dt="2022-05-08T05:02:59.324" v="356" actId="2711"/>
          <ac:spMkLst>
            <pc:docMk/>
            <pc:sldMk cId="510380332" sldId="297"/>
            <ac:spMk id="51" creationId="{5A583DFC-7C4B-D8D5-B018-F82F16FC647F}"/>
          </ac:spMkLst>
        </pc:spChg>
        <pc:spChg chg="add mod">
          <ac:chgData name="정 지수" userId="01ec3c7ce01435ec" providerId="LiveId" clId="{10B00D16-0A66-4CC0-B66C-7A91B9FA8567}" dt="2022-05-08T05:04:18.263" v="413" actId="2711"/>
          <ac:spMkLst>
            <pc:docMk/>
            <pc:sldMk cId="510380332" sldId="297"/>
            <ac:spMk id="52" creationId="{ED03B1ED-DE62-3E78-6315-09636DA0617F}"/>
          </ac:spMkLst>
        </pc:spChg>
        <pc:spChg chg="del">
          <ac:chgData name="정 지수" userId="01ec3c7ce01435ec" providerId="LiveId" clId="{10B00D16-0A66-4CC0-B66C-7A91B9FA8567}" dt="2022-05-08T04:59:03.878" v="326" actId="478"/>
          <ac:spMkLst>
            <pc:docMk/>
            <pc:sldMk cId="510380332" sldId="297"/>
            <ac:spMk id="59" creationId="{00000000-0000-0000-0000-000000000000}"/>
          </ac:spMkLst>
        </pc:spChg>
        <pc:grpChg chg="del">
          <ac:chgData name="정 지수" userId="01ec3c7ce01435ec" providerId="LiveId" clId="{10B00D16-0A66-4CC0-B66C-7A91B9FA8567}" dt="2022-05-08T04:59:07.166" v="329" actId="478"/>
          <ac:grpSpMkLst>
            <pc:docMk/>
            <pc:sldMk cId="510380332" sldId="297"/>
            <ac:grpSpMk id="21" creationId="{00000000-0000-0000-0000-000000000000}"/>
          </ac:grpSpMkLst>
        </pc:grpChg>
        <pc:grpChg chg="mod">
          <ac:chgData name="정 지수" userId="01ec3c7ce01435ec" providerId="LiveId" clId="{10B00D16-0A66-4CC0-B66C-7A91B9FA8567}" dt="2022-05-08T05:00:14.672" v="346" actId="1076"/>
          <ac:grpSpMkLst>
            <pc:docMk/>
            <pc:sldMk cId="510380332" sldId="297"/>
            <ac:grpSpMk id="28" creationId="{00000000-0000-0000-0000-000000000000}"/>
          </ac:grpSpMkLst>
        </pc:grpChg>
        <pc:grpChg chg="del">
          <ac:chgData name="정 지수" userId="01ec3c7ce01435ec" providerId="LiveId" clId="{10B00D16-0A66-4CC0-B66C-7A91B9FA8567}" dt="2022-05-08T04:59:06.439" v="328" actId="478"/>
          <ac:grpSpMkLst>
            <pc:docMk/>
            <pc:sldMk cId="510380332" sldId="297"/>
            <ac:grpSpMk id="47" creationId="{00000000-0000-0000-0000-000000000000}"/>
          </ac:grpSpMkLst>
        </pc:grpChg>
        <pc:grpChg chg="del">
          <ac:chgData name="정 지수" userId="01ec3c7ce01435ec" providerId="LiveId" clId="{10B00D16-0A66-4CC0-B66C-7A91B9FA8567}" dt="2022-05-08T04:59:04.437" v="327" actId="478"/>
          <ac:grpSpMkLst>
            <pc:docMk/>
            <pc:sldMk cId="510380332" sldId="297"/>
            <ac:grpSpMk id="56" creationId="{00000000-0000-0000-0000-000000000000}"/>
          </ac:grpSpMkLst>
        </pc:grpChg>
        <pc:picChg chg="add mod ord">
          <ac:chgData name="정 지수" userId="01ec3c7ce01435ec" providerId="LiveId" clId="{10B00D16-0A66-4CC0-B66C-7A91B9FA8567}" dt="2022-05-08T05:00:29.310" v="349" actId="1076"/>
          <ac:picMkLst>
            <pc:docMk/>
            <pc:sldMk cId="510380332" sldId="297"/>
            <ac:picMk id="50" creationId="{EF849DF9-E19E-1E8D-2C3E-6BCF108C3D50}"/>
          </ac:picMkLst>
        </pc:picChg>
      </pc:sldChg>
      <pc:sldChg chg="del">
        <pc:chgData name="정 지수" userId="01ec3c7ce01435ec" providerId="LiveId" clId="{10B00D16-0A66-4CC0-B66C-7A91B9FA8567}" dt="2022-05-08T04:54:02.754" v="0" actId="47"/>
        <pc:sldMkLst>
          <pc:docMk/>
          <pc:sldMk cId="510380332" sldId="298"/>
        </pc:sldMkLst>
      </pc:sldChg>
      <pc:sldChg chg="addSp delSp modSp add mod">
        <pc:chgData name="정 지수" userId="01ec3c7ce01435ec" providerId="LiveId" clId="{10B00D16-0A66-4CC0-B66C-7A91B9FA8567}" dt="2022-05-08T05:26:18.239" v="682" actId="20577"/>
        <pc:sldMkLst>
          <pc:docMk/>
          <pc:sldMk cId="3933881145" sldId="298"/>
        </pc:sldMkLst>
        <pc:spChg chg="mod">
          <ac:chgData name="정 지수" userId="01ec3c7ce01435ec" providerId="LiveId" clId="{10B00D16-0A66-4CC0-B66C-7A91B9FA8567}" dt="2022-05-08T05:04:08.892" v="411"/>
          <ac:spMkLst>
            <pc:docMk/>
            <pc:sldMk cId="3933881145" sldId="298"/>
            <ac:spMk id="20" creationId="{00000000-0000-0000-0000-000000000000}"/>
          </ac:spMkLst>
        </pc:spChg>
        <pc:spChg chg="add del mod">
          <ac:chgData name="정 지수" userId="01ec3c7ce01435ec" providerId="LiveId" clId="{10B00D16-0A66-4CC0-B66C-7A91B9FA8567}" dt="2022-05-08T05:04:42.023" v="418" actId="478"/>
          <ac:spMkLst>
            <pc:docMk/>
            <pc:sldMk cId="3933881145" sldId="298"/>
            <ac:spMk id="21" creationId="{1A365E0A-215F-A93A-A9DD-2F4A42D47B91}"/>
          </ac:spMkLst>
        </pc:spChg>
        <pc:spChg chg="mod">
          <ac:chgData name="정 지수" userId="01ec3c7ce01435ec" providerId="LiveId" clId="{10B00D16-0A66-4CC0-B66C-7A91B9FA8567}" dt="2022-05-08T05:04:13.750" v="412"/>
          <ac:spMkLst>
            <pc:docMk/>
            <pc:sldMk cId="3933881145" sldId="298"/>
            <ac:spMk id="51" creationId="{5A583DFC-7C4B-D8D5-B018-F82F16FC647F}"/>
          </ac:spMkLst>
        </pc:spChg>
        <pc:spChg chg="add del mod">
          <ac:chgData name="정 지수" userId="01ec3c7ce01435ec" providerId="LiveId" clId="{10B00D16-0A66-4CC0-B66C-7A91B9FA8567}" dt="2022-05-08T05:26:18.239" v="682" actId="20577"/>
          <ac:spMkLst>
            <pc:docMk/>
            <pc:sldMk cId="3933881145" sldId="298"/>
            <ac:spMk id="52" creationId="{ED03B1ED-DE62-3E78-6315-09636DA0617F}"/>
          </ac:spMkLst>
        </pc:spChg>
        <pc:picChg chg="add mod">
          <ac:chgData name="정 지수" userId="01ec3c7ce01435ec" providerId="LiveId" clId="{10B00D16-0A66-4CC0-B66C-7A91B9FA8567}" dt="2022-05-08T05:06:06.166" v="490" actId="1076"/>
          <ac:picMkLst>
            <pc:docMk/>
            <pc:sldMk cId="3933881145" sldId="298"/>
            <ac:picMk id="22" creationId="{C572FFF4-554D-E0E1-10C1-3679A899F297}"/>
          </ac:picMkLst>
        </pc:picChg>
        <pc:picChg chg="add del">
          <ac:chgData name="정 지수" userId="01ec3c7ce01435ec" providerId="LiveId" clId="{10B00D16-0A66-4CC0-B66C-7A91B9FA8567}" dt="2022-05-08T05:06:02.542" v="489" actId="478"/>
          <ac:picMkLst>
            <pc:docMk/>
            <pc:sldMk cId="3933881145" sldId="298"/>
            <ac:picMk id="50" creationId="{EF849DF9-E19E-1E8D-2C3E-6BCF108C3D50}"/>
          </ac:picMkLst>
        </pc:picChg>
      </pc:sldChg>
      <pc:sldChg chg="addSp delSp modSp add mod">
        <pc:chgData name="정 지수" userId="01ec3c7ce01435ec" providerId="LiveId" clId="{10B00D16-0A66-4CC0-B66C-7A91B9FA8567}" dt="2022-05-08T05:35:20.247" v="1130" actId="20577"/>
        <pc:sldMkLst>
          <pc:docMk/>
          <pc:sldMk cId="411292410" sldId="299"/>
        </pc:sldMkLst>
        <pc:spChg chg="mod">
          <ac:chgData name="정 지수" userId="01ec3c7ce01435ec" providerId="LiveId" clId="{10B00D16-0A66-4CC0-B66C-7A91B9FA8567}" dt="2022-05-08T05:27:11.912" v="705"/>
          <ac:spMkLst>
            <pc:docMk/>
            <pc:sldMk cId="411292410" sldId="299"/>
            <ac:spMk id="20" creationId="{00000000-0000-0000-0000-000000000000}"/>
          </ac:spMkLst>
        </pc:spChg>
        <pc:spChg chg="mod">
          <ac:chgData name="정 지수" userId="01ec3c7ce01435ec" providerId="LiveId" clId="{10B00D16-0A66-4CC0-B66C-7A91B9FA8567}" dt="2022-05-08T05:27:18.637" v="707"/>
          <ac:spMkLst>
            <pc:docMk/>
            <pc:sldMk cId="411292410" sldId="299"/>
            <ac:spMk id="51" creationId="{5A583DFC-7C4B-D8D5-B018-F82F16FC647F}"/>
          </ac:spMkLst>
        </pc:spChg>
        <pc:spChg chg="mod">
          <ac:chgData name="정 지수" userId="01ec3c7ce01435ec" providerId="LiveId" clId="{10B00D16-0A66-4CC0-B66C-7A91B9FA8567}" dt="2022-05-08T05:35:20.247" v="1130" actId="20577"/>
          <ac:spMkLst>
            <pc:docMk/>
            <pc:sldMk cId="411292410" sldId="299"/>
            <ac:spMk id="52" creationId="{ED03B1ED-DE62-3E78-6315-09636DA0617F}"/>
          </ac:spMkLst>
        </pc:spChg>
        <pc:picChg chg="add mod">
          <ac:chgData name="정 지수" userId="01ec3c7ce01435ec" providerId="LiveId" clId="{10B00D16-0A66-4CC0-B66C-7A91B9FA8567}" dt="2022-05-08T05:28:21.671" v="781" actId="1076"/>
          <ac:picMkLst>
            <pc:docMk/>
            <pc:sldMk cId="411292410" sldId="299"/>
            <ac:picMk id="21" creationId="{ADC646CA-F755-A8A6-3E04-6C45EAFE4297}"/>
          </ac:picMkLst>
        </pc:picChg>
        <pc:picChg chg="del">
          <ac:chgData name="정 지수" userId="01ec3c7ce01435ec" providerId="LiveId" clId="{10B00D16-0A66-4CC0-B66C-7A91B9FA8567}" dt="2022-05-08T05:28:18.973" v="780" actId="478"/>
          <ac:picMkLst>
            <pc:docMk/>
            <pc:sldMk cId="411292410" sldId="299"/>
            <ac:picMk id="22" creationId="{C572FFF4-554D-E0E1-10C1-3679A899F297}"/>
          </ac:picMkLst>
        </pc:picChg>
      </pc:sldChg>
      <pc:sldChg chg="del">
        <pc:chgData name="정 지수" userId="01ec3c7ce01435ec" providerId="LiveId" clId="{10B00D16-0A66-4CC0-B66C-7A91B9FA8567}" dt="2022-05-08T04:54:02.754" v="0" actId="47"/>
        <pc:sldMkLst>
          <pc:docMk/>
          <pc:sldMk cId="1880638956" sldId="300"/>
        </pc:sldMkLst>
      </pc:sldChg>
      <pc:sldChg chg="addSp delSp modSp add mod">
        <pc:chgData name="정 지수" userId="01ec3c7ce01435ec" providerId="LiveId" clId="{10B00D16-0A66-4CC0-B66C-7A91B9FA8567}" dt="2022-05-08T05:38:19.906" v="1132" actId="1076"/>
        <pc:sldMkLst>
          <pc:docMk/>
          <pc:sldMk cId="4118095685" sldId="300"/>
        </pc:sldMkLst>
        <pc:spChg chg="mod">
          <ac:chgData name="정 지수" userId="01ec3c7ce01435ec" providerId="LiveId" clId="{10B00D16-0A66-4CC0-B66C-7A91B9FA8567}" dt="2022-05-08T05:29:12.531" v="869"/>
          <ac:spMkLst>
            <pc:docMk/>
            <pc:sldMk cId="4118095685" sldId="300"/>
            <ac:spMk id="20" creationId="{00000000-0000-0000-0000-000000000000}"/>
          </ac:spMkLst>
        </pc:spChg>
        <pc:spChg chg="add del mod">
          <ac:chgData name="정 지수" userId="01ec3c7ce01435ec" providerId="LiveId" clId="{10B00D16-0A66-4CC0-B66C-7A91B9FA8567}" dt="2022-05-08T05:29:28.202" v="873"/>
          <ac:spMkLst>
            <pc:docMk/>
            <pc:sldMk cId="4118095685" sldId="300"/>
            <ac:spMk id="22" creationId="{ECF4F8F8-7526-67CB-4936-08D6E119DD95}"/>
          </ac:spMkLst>
        </pc:spChg>
        <pc:spChg chg="mod">
          <ac:chgData name="정 지수" userId="01ec3c7ce01435ec" providerId="LiveId" clId="{10B00D16-0A66-4CC0-B66C-7A91B9FA8567}" dt="2022-05-08T05:29:19.124" v="871"/>
          <ac:spMkLst>
            <pc:docMk/>
            <pc:sldMk cId="4118095685" sldId="300"/>
            <ac:spMk id="51" creationId="{5A583DFC-7C4B-D8D5-B018-F82F16FC647F}"/>
          </ac:spMkLst>
        </pc:spChg>
        <pc:spChg chg="mod">
          <ac:chgData name="정 지수" userId="01ec3c7ce01435ec" providerId="LiveId" clId="{10B00D16-0A66-4CC0-B66C-7A91B9FA8567}" dt="2022-05-08T05:38:19.906" v="1132" actId="1076"/>
          <ac:spMkLst>
            <pc:docMk/>
            <pc:sldMk cId="4118095685" sldId="300"/>
            <ac:spMk id="52" creationId="{ED03B1ED-DE62-3E78-6315-09636DA0617F}"/>
          </ac:spMkLst>
        </pc:spChg>
        <pc:grpChg chg="mod">
          <ac:chgData name="정 지수" userId="01ec3c7ce01435ec" providerId="LiveId" clId="{10B00D16-0A66-4CC0-B66C-7A91B9FA8567}" dt="2022-05-08T05:29:13.853" v="870" actId="1076"/>
          <ac:grpSpMkLst>
            <pc:docMk/>
            <pc:sldMk cId="4118095685" sldId="300"/>
            <ac:grpSpMk id="2" creationId="{00000000-0000-0000-0000-000000000000}"/>
          </ac:grpSpMkLst>
        </pc:grpChg>
        <pc:picChg chg="del">
          <ac:chgData name="정 지수" userId="01ec3c7ce01435ec" providerId="LiveId" clId="{10B00D16-0A66-4CC0-B66C-7A91B9FA8567}" dt="2022-05-08T05:31:32.510" v="950" actId="478"/>
          <ac:picMkLst>
            <pc:docMk/>
            <pc:sldMk cId="4118095685" sldId="300"/>
            <ac:picMk id="21" creationId="{ADC646CA-F755-A8A6-3E04-6C45EAFE4297}"/>
          </ac:picMkLst>
        </pc:picChg>
        <pc:picChg chg="add mod">
          <ac:chgData name="정 지수" userId="01ec3c7ce01435ec" providerId="LiveId" clId="{10B00D16-0A66-4CC0-B66C-7A91B9FA8567}" dt="2022-05-08T05:32:00.850" v="960" actId="14100"/>
          <ac:picMkLst>
            <pc:docMk/>
            <pc:sldMk cId="4118095685" sldId="300"/>
            <ac:picMk id="23" creationId="{BAB94430-44F0-CFC9-2570-CD69188896AF}"/>
          </ac:picMkLst>
        </pc:picChg>
      </pc:sldChg>
      <pc:sldChg chg="del">
        <pc:chgData name="정 지수" userId="01ec3c7ce01435ec" providerId="LiveId" clId="{10B00D16-0A66-4CC0-B66C-7A91B9FA8567}" dt="2022-05-08T04:54:02.754" v="0" actId="47"/>
        <pc:sldMkLst>
          <pc:docMk/>
          <pc:sldMk cId="1231683815" sldId="301"/>
        </pc:sldMkLst>
      </pc:sldChg>
      <pc:sldChg chg="del">
        <pc:chgData name="정 지수" userId="01ec3c7ce01435ec" providerId="LiveId" clId="{10B00D16-0A66-4CC0-B66C-7A91B9FA8567}" dt="2022-05-08T04:54:02.754" v="0" actId="47"/>
        <pc:sldMkLst>
          <pc:docMk/>
          <pc:sldMk cId="3436225009" sldId="302"/>
        </pc:sldMkLst>
      </pc:sldChg>
      <pc:sldChg chg="del ord">
        <pc:chgData name="정 지수" userId="01ec3c7ce01435ec" providerId="LiveId" clId="{10B00D16-0A66-4CC0-B66C-7A91B9FA8567}" dt="2022-05-08T04:57:53.192" v="250" actId="2696"/>
        <pc:sldMkLst>
          <pc:docMk/>
          <pc:sldMk cId="1187480980" sldId="303"/>
        </pc:sldMkLst>
      </pc:sldChg>
      <pc:sldChg chg="del">
        <pc:chgData name="정 지수" userId="01ec3c7ce01435ec" providerId="LiveId" clId="{10B00D16-0A66-4CC0-B66C-7A91B9FA8567}" dt="2022-05-08T04:54:02.754" v="0" actId="47"/>
        <pc:sldMkLst>
          <pc:docMk/>
          <pc:sldMk cId="3714615431" sldId="304"/>
        </pc:sldMkLst>
      </pc:sldChg>
      <pc:sldChg chg="del">
        <pc:chgData name="정 지수" userId="01ec3c7ce01435ec" providerId="LiveId" clId="{10B00D16-0A66-4CC0-B66C-7A91B9FA8567}" dt="2022-05-08T04:54:02.754" v="0" actId="47"/>
        <pc:sldMkLst>
          <pc:docMk/>
          <pc:sldMk cId="2591371858" sldId="305"/>
        </pc:sldMkLst>
      </pc:sldChg>
      <pc:sldChg chg="del">
        <pc:chgData name="정 지수" userId="01ec3c7ce01435ec" providerId="LiveId" clId="{10B00D16-0A66-4CC0-B66C-7A91B9FA8567}" dt="2022-05-08T04:54:02.754" v="0" actId="47"/>
        <pc:sldMkLst>
          <pc:docMk/>
          <pc:sldMk cId="799922683" sldId="306"/>
        </pc:sldMkLst>
      </pc:sldChg>
      <pc:sldChg chg="del">
        <pc:chgData name="정 지수" userId="01ec3c7ce01435ec" providerId="LiveId" clId="{10B00D16-0A66-4CC0-B66C-7A91B9FA8567}" dt="2022-05-08T04:54:02.754" v="0" actId="47"/>
        <pc:sldMkLst>
          <pc:docMk/>
          <pc:sldMk cId="3763713882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3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9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0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4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7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8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3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2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1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 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654428" y="386812"/>
            <a:ext cx="4916661" cy="6016854"/>
            <a:chOff x="6676455" y="533399"/>
            <a:chExt cx="4675932" cy="5722257"/>
          </a:xfrm>
        </p:grpSpPr>
        <p:sp>
          <p:nvSpPr>
            <p:cNvPr id="10" name="직사각형 9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491666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14191" y="991798"/>
            <a:ext cx="30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성북문화원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23775" y="1513256"/>
            <a:ext cx="394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F849DF9-E19E-1E8D-2C3E-6BCF108C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40" y="622666"/>
            <a:ext cx="4585198" cy="5360588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 rot="5400000">
            <a:off x="-458324" y="1709224"/>
            <a:ext cx="2605753" cy="279384"/>
          </a:xfrm>
          <a:prstGeom prst="roundRect">
            <a:avLst>
              <a:gd name="adj" fmla="val 32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0000" rIns="90000" rtlCol="0" anchor="ctr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벤치마킹사이트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583DFC-7C4B-D8D5-B018-F82F16FC647F}"/>
              </a:ext>
            </a:extLst>
          </p:cNvPr>
          <p:cNvSpPr txBox="1"/>
          <p:nvPr/>
        </p:nvSpPr>
        <p:spPr>
          <a:xfrm>
            <a:off x="1717309" y="1273370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https://www.isbcc.or.kr/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03B1ED-DE62-3E78-6315-09636DA0617F}"/>
              </a:ext>
            </a:extLst>
          </p:cNvPr>
          <p:cNvSpPr txBox="1"/>
          <p:nvPr/>
        </p:nvSpPr>
        <p:spPr>
          <a:xfrm>
            <a:off x="1673298" y="2285322"/>
            <a:ext cx="42762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리뉴얼 사이트를 문화원으로 선정했기 때문에 서울시의 다른 문화원 사이트를 참고하면 좋겠다는 생각에 선정하게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되었다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불필요한 콘텐츠 없이 구성이 잘 되어있어 문화원사이트의 좋은 예시이다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복잡하지 않고 한눈에 들어오는 구조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그리드 및 배열이 잘 정렬 되어있다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색상 및 아이콘이 깔끔하게 배치되어있다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반응형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제작이 잘 되어있다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3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 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654428" y="386812"/>
            <a:ext cx="4916661" cy="6016854"/>
            <a:chOff x="6676455" y="533399"/>
            <a:chExt cx="4675932" cy="5722257"/>
          </a:xfrm>
        </p:grpSpPr>
        <p:sp>
          <p:nvSpPr>
            <p:cNvPr id="10" name="직사각형 9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491666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14191" y="991798"/>
            <a:ext cx="30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 서구 문화관광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23775" y="1513256"/>
            <a:ext cx="394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 rot="5400000">
            <a:off x="-458324" y="1709224"/>
            <a:ext cx="2605753" cy="279384"/>
          </a:xfrm>
          <a:prstGeom prst="roundRect">
            <a:avLst>
              <a:gd name="adj" fmla="val 32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0000" rIns="90000" rtlCol="0" anchor="ctr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벤치마킹사이트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583DFC-7C4B-D8D5-B018-F82F16FC647F}"/>
              </a:ext>
            </a:extLst>
          </p:cNvPr>
          <p:cNvSpPr txBox="1"/>
          <p:nvPr/>
        </p:nvSpPr>
        <p:spPr>
          <a:xfrm>
            <a:off x="1717309" y="1273370"/>
            <a:ext cx="2113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https://www.dgs.go.kr/tour/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03B1ED-DE62-3E78-6315-09636DA0617F}"/>
              </a:ext>
            </a:extLst>
          </p:cNvPr>
          <p:cNvSpPr txBox="1"/>
          <p:nvPr/>
        </p:nvSpPr>
        <p:spPr>
          <a:xfrm>
            <a:off x="1673298" y="2285322"/>
            <a:ext cx="4276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메인 페이지에 </a:t>
            </a:r>
            <a:r>
              <a:rPr lang="ko-KR" altLang="en-US" sz="1200" dirty="0"/>
              <a:t>카테고리별로 다양하고 </a:t>
            </a:r>
            <a:r>
              <a:rPr lang="ko-KR" altLang="en-US" sz="1200" dirty="0" err="1"/>
              <a:t>개성있는</a:t>
            </a:r>
            <a:r>
              <a:rPr lang="ko-KR" altLang="en-US" sz="1200" dirty="0"/>
              <a:t> 구조가 참고하기 용이하다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컨텐츠가 많아 복잡한 것에 비해 반응형 제작이 잘 되어있다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서브페이지 구성이 다양하여 여러가지 참고하여 활용이 </a:t>
            </a:r>
            <a:r>
              <a:rPr lang="ko-KR" altLang="en-US" sz="1200" dirty="0" smtClean="0"/>
              <a:t>가능하다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572FFF4-554D-E0E1-10C1-3679A899F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47" y="714945"/>
            <a:ext cx="4603369" cy="53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8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 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654428" y="386812"/>
            <a:ext cx="4916661" cy="6016854"/>
            <a:chOff x="6676455" y="533399"/>
            <a:chExt cx="4675932" cy="5722257"/>
          </a:xfrm>
        </p:grpSpPr>
        <p:sp>
          <p:nvSpPr>
            <p:cNvPr id="10" name="직사각형 9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491666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14191" y="991798"/>
            <a:ext cx="30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경주 문화재단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23775" y="1513256"/>
            <a:ext cx="394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 rot="5400000">
            <a:off x="-458324" y="1709224"/>
            <a:ext cx="2605753" cy="279384"/>
          </a:xfrm>
          <a:prstGeom prst="roundRect">
            <a:avLst>
              <a:gd name="adj" fmla="val 32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0000" rIns="90000" rtlCol="0" anchor="ctr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벤치마킹사이트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583DFC-7C4B-D8D5-B018-F82F16FC647F}"/>
              </a:ext>
            </a:extLst>
          </p:cNvPr>
          <p:cNvSpPr txBox="1"/>
          <p:nvPr/>
        </p:nvSpPr>
        <p:spPr>
          <a:xfrm>
            <a:off x="1717309" y="1273370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https://garts.kr/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03B1ED-DE62-3E78-6315-09636DA0617F}"/>
              </a:ext>
            </a:extLst>
          </p:cNvPr>
          <p:cNvSpPr txBox="1"/>
          <p:nvPr/>
        </p:nvSpPr>
        <p:spPr>
          <a:xfrm>
            <a:off x="1673298" y="2285322"/>
            <a:ext cx="42762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달력을 사용한 페이지가 많아 </a:t>
            </a:r>
            <a:r>
              <a:rPr lang="ko-KR" altLang="en-US" sz="1200" dirty="0" err="1" smtClean="0"/>
              <a:t>리뉴얼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사이트와 비교하여 참고하기 좋을 것 같아 선정했다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우</a:t>
            </a:r>
            <a:r>
              <a:rPr lang="ko-KR" altLang="en-US" sz="1200" dirty="0" smtClean="0"/>
              <a:t>측의 </a:t>
            </a:r>
            <a:r>
              <a:rPr lang="ko-KR" altLang="en-US" sz="1200" dirty="0" err="1"/>
              <a:t>퀵메뉴가</a:t>
            </a:r>
            <a:r>
              <a:rPr lang="ko-KR" altLang="en-US" sz="1200" dirty="0"/>
              <a:t> 잘 </a:t>
            </a:r>
            <a:r>
              <a:rPr lang="ko-KR" altLang="en-US" sz="1200" dirty="0" err="1"/>
              <a:t>정리되어있어</a:t>
            </a:r>
            <a:r>
              <a:rPr lang="ko-KR" altLang="en-US" sz="1200" dirty="0"/>
              <a:t> 선정한 리뉴얼 사이트가 아닌 다른 사이트 리뉴얼시에도 참고하면 </a:t>
            </a:r>
            <a:r>
              <a:rPr lang="ko-KR" altLang="en-US" sz="1200" dirty="0" err="1" smtClean="0"/>
              <a:t>좋을것</a:t>
            </a:r>
            <a:r>
              <a:rPr lang="ko-KR" altLang="en-US" sz="1200" dirty="0" smtClean="0"/>
              <a:t> 같다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강좌 </a:t>
            </a:r>
            <a:r>
              <a:rPr lang="ko-KR" altLang="en-US" sz="1200" dirty="0" smtClean="0"/>
              <a:t>신청 또는 대관을 </a:t>
            </a:r>
            <a:r>
              <a:rPr lang="ko-KR" altLang="en-US" sz="1200" dirty="0" smtClean="0"/>
              <a:t>하는 </a:t>
            </a:r>
            <a:r>
              <a:rPr lang="ko-KR" altLang="en-US" sz="1200" dirty="0" smtClean="0"/>
              <a:t>페이지가 </a:t>
            </a:r>
            <a:r>
              <a:rPr lang="ko-KR" altLang="en-US" sz="1200" dirty="0" err="1" smtClean="0"/>
              <a:t>리뉴얼</a:t>
            </a:r>
            <a:r>
              <a:rPr lang="ko-KR" altLang="en-US" sz="1200" dirty="0" smtClean="0"/>
              <a:t> 사이트와 겹치는 부분이며 </a:t>
            </a:r>
            <a:r>
              <a:rPr lang="ko-KR" altLang="en-US" sz="1200" dirty="0" smtClean="0"/>
              <a:t>소개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신청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게시판 등 잘 </a:t>
            </a:r>
            <a:r>
              <a:rPr lang="ko-KR" altLang="en-US" sz="1200" dirty="0" smtClean="0"/>
              <a:t>구성되어있어 참고하기 </a:t>
            </a:r>
            <a:r>
              <a:rPr lang="ko-KR" altLang="en-US" sz="1200" dirty="0" err="1" smtClean="0"/>
              <a:t>좋을것</a:t>
            </a:r>
            <a:r>
              <a:rPr lang="ko-KR" altLang="en-US" sz="1200" dirty="0" smtClean="0"/>
              <a:t> 같다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DC646CA-F755-A8A6-3E04-6C45EAFE4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99" y="706438"/>
            <a:ext cx="4594665" cy="54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07422" y="223899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 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654428" y="386812"/>
            <a:ext cx="4916661" cy="6016854"/>
            <a:chOff x="6676455" y="533399"/>
            <a:chExt cx="4675932" cy="5722257"/>
          </a:xfrm>
        </p:grpSpPr>
        <p:sp>
          <p:nvSpPr>
            <p:cNvPr id="10" name="직사각형 9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491666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14191" y="991798"/>
            <a:ext cx="30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노원 문화원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23775" y="1513256"/>
            <a:ext cx="394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 rot="5400000">
            <a:off x="-458324" y="1709224"/>
            <a:ext cx="2605753" cy="279384"/>
          </a:xfrm>
          <a:prstGeom prst="roundRect">
            <a:avLst>
              <a:gd name="adj" fmla="val 32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0000" rIns="90000" rtlCol="0" anchor="ctr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리뉴얼사이트분석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583DFC-7C4B-D8D5-B018-F82F16FC647F}"/>
              </a:ext>
            </a:extLst>
          </p:cNvPr>
          <p:cNvSpPr txBox="1"/>
          <p:nvPr/>
        </p:nvSpPr>
        <p:spPr>
          <a:xfrm>
            <a:off x="1717309" y="1273370"/>
            <a:ext cx="289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https://www.nwcc.or.kr/main/index.php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03B1ED-DE62-3E78-6315-09636DA0617F}"/>
              </a:ext>
            </a:extLst>
          </p:cNvPr>
          <p:cNvSpPr txBox="1"/>
          <p:nvPr/>
        </p:nvSpPr>
        <p:spPr>
          <a:xfrm>
            <a:off x="1665918" y="2313144"/>
            <a:ext cx="4276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/>
              <a:t>배너 속 </a:t>
            </a:r>
            <a:r>
              <a:rPr lang="ko-KR" altLang="en-US" sz="1200" dirty="0" err="1"/>
              <a:t>배너슬라이드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ko-KR" altLang="en-US" sz="1200" dirty="0"/>
              <a:t>하단 박스 전체 겹침으로 인해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정돈되지 </a:t>
            </a:r>
            <a:r>
              <a:rPr lang="ko-KR" altLang="en-US" sz="1200" dirty="0" err="1" smtClean="0"/>
              <a:t>않아보인다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문화강좌 목록에 클릭해도 강좌가 없는 경우가 </a:t>
            </a:r>
            <a:r>
              <a:rPr lang="ko-KR" altLang="en-US" sz="1200" dirty="0" smtClean="0"/>
              <a:t>많아 불필요한것은 없애고 재구성이 필요해 보인다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문화강좌 목록 밑 장구</a:t>
            </a:r>
            <a:r>
              <a:rPr lang="en-US" altLang="ko-KR" sz="1200" dirty="0"/>
              <a:t>/</a:t>
            </a:r>
            <a:r>
              <a:rPr lang="ko-KR" altLang="en-US" sz="1200" dirty="0" err="1"/>
              <a:t>플로리스트에</a:t>
            </a:r>
            <a:r>
              <a:rPr lang="ko-KR" altLang="en-US" sz="1200" dirty="0"/>
              <a:t> 들어가도 </a:t>
            </a:r>
            <a:r>
              <a:rPr lang="en-US" altLang="ko-KR" sz="1200" dirty="0"/>
              <a:t>404</a:t>
            </a:r>
            <a:r>
              <a:rPr lang="ko-KR" altLang="en-US" sz="1200" dirty="0"/>
              <a:t>가 뜨거나 관련 없는 페이지가 나오며 사진은 클릭이 되지 않고 글씨만 </a:t>
            </a:r>
            <a:r>
              <a:rPr lang="ko-KR" altLang="en-US" sz="1200" dirty="0" smtClean="0"/>
              <a:t>클릭이 가능해 불편하다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문화행사 일정 달력에 표시되는 것이 없으며 클릭해도 </a:t>
            </a:r>
            <a:r>
              <a:rPr lang="ko-KR" altLang="en-US" sz="1200" dirty="0" smtClean="0"/>
              <a:t>달력은 넘어가지만 </a:t>
            </a:r>
            <a:r>
              <a:rPr lang="ko-KR" altLang="en-US" sz="1200" dirty="0" smtClean="0"/>
              <a:t>페이지 상단으로 옮겨진다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하단 </a:t>
            </a:r>
            <a:r>
              <a:rPr lang="ko-KR" altLang="en-US" sz="1200" dirty="0" err="1"/>
              <a:t>배너슬라이드</a:t>
            </a:r>
            <a:r>
              <a:rPr lang="en-US" altLang="ko-KR" sz="1200" dirty="0"/>
              <a:t>(</a:t>
            </a:r>
            <a:r>
              <a:rPr lang="ko-KR" altLang="en-US" sz="1200" dirty="0"/>
              <a:t>유튜브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작동하지 않으며 원색의 배너이미지로 시선이 </a:t>
            </a:r>
            <a:r>
              <a:rPr lang="ko-KR" altLang="en-US" sz="1200" dirty="0" smtClean="0"/>
              <a:t>쏠린다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Footer </a:t>
            </a:r>
            <a:r>
              <a:rPr lang="ko-KR" altLang="en-US" sz="1200" dirty="0"/>
              <a:t>이미지 비율이 맞지 않거나 잘리고</a:t>
            </a:r>
            <a:r>
              <a:rPr lang="en-US" altLang="ko-KR" sz="1200" dirty="0"/>
              <a:t>, </a:t>
            </a:r>
            <a:r>
              <a:rPr lang="ko-KR" altLang="en-US" sz="1200" dirty="0"/>
              <a:t>사이즈가 너무 </a:t>
            </a:r>
            <a:r>
              <a:rPr lang="ko-KR" altLang="en-US" sz="1200" dirty="0" smtClean="0"/>
              <a:t>크다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AB94430-44F0-CFC9-2570-CD691888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432" y="589912"/>
            <a:ext cx="4599999" cy="532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ctr"/>
      <a:lstStyle>
        <a:defPPr>
          <a:defRPr sz="2600" i="1" dirty="0" smtClean="0">
            <a:solidFill>
              <a:schemeClr val="bg1"/>
            </a:solidFill>
            <a:latin typeface="나눔바른고딕 Light" panose="020B0603020101020101" pitchFamily="50" charset="-127"/>
            <a:ea typeface="나눔바른고딕 Light" panose="020B0603020101020101" pitchFamily="50" charset="-127"/>
            <a:cs typeface="Aharoni" panose="02010803020104030203" pitchFamily="2" charset="-79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212</Words>
  <Application>Microsoft Office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나눔고딕 ExtraBold</vt:lpstr>
      <vt:lpstr>나눔바른고딕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a</cp:lastModifiedBy>
  <cp:revision>120</cp:revision>
  <dcterms:created xsi:type="dcterms:W3CDTF">2017-04-28T07:42:30Z</dcterms:created>
  <dcterms:modified xsi:type="dcterms:W3CDTF">2022-05-09T01:03:53Z</dcterms:modified>
</cp:coreProperties>
</file>