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12C4-7604-4141-AEB9-E9DA8139DFF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FD75-9C53-42FD-9057-0BE704E3B2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39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12C4-7604-4141-AEB9-E9DA8139DFF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FD75-9C53-42FD-9057-0BE704E3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6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12C4-7604-4141-AEB9-E9DA8139DFF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FD75-9C53-42FD-9057-0BE704E3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9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12C4-7604-4141-AEB9-E9DA8139DFF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FD75-9C53-42FD-9057-0BE704E3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3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12C4-7604-4141-AEB9-E9DA8139DFF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FD75-9C53-42FD-9057-0BE704E3B2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1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12C4-7604-4141-AEB9-E9DA8139DFF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FD75-9C53-42FD-9057-0BE704E3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12C4-7604-4141-AEB9-E9DA8139DFF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FD75-9C53-42FD-9057-0BE704E3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1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12C4-7604-4141-AEB9-E9DA8139DFF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FD75-9C53-42FD-9057-0BE704E3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12C4-7604-4141-AEB9-E9DA8139DFF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FD75-9C53-42FD-9057-0BE704E3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7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CA12C4-7604-4141-AEB9-E9DA8139DFF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6FD75-9C53-42FD-9057-0BE704E3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1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12C4-7604-4141-AEB9-E9DA8139DFF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FD75-9C53-42FD-9057-0BE704E3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CA12C4-7604-4141-AEB9-E9DA8139DFF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96FD75-9C53-42FD-9057-0BE704E3B2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1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iseq.seismo.gov.in/riseq/earthquake/archive" TargetMode="External"/><Relationship Id="rId2" Type="http://schemas.openxmlformats.org/officeDocument/2006/relationships/hyperlink" Target="https://ieeexplore.ieee.org/document/867496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dbscan-clustering-explained-97556a2ad556#:~:text=DBSCAN%20stands%20for%20density%2Dbased,with%20noise%20(i.e.%20outliers).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7" Type="http://schemas.openxmlformats.org/officeDocument/2006/relationships/hyperlink" Target="https://ieeexplore.ieee.org/document/867496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7A3C-4810-43DA-93EB-B73BE57DE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dirty="0">
                <a:effectLst/>
                <a:latin typeface="Roboto" panose="020B0604020202020204" pitchFamily="2" charset="0"/>
              </a:rPr>
              <a:t>Density-Based Spatial Clustering of Applications (DBSCAN)</a:t>
            </a:r>
            <a:br>
              <a:rPr lang="en-US" sz="4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60FBD-5896-4382-9491-BFD8D51FE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sz="2000" dirty="0"/>
              <a:t>By</a:t>
            </a:r>
          </a:p>
          <a:p>
            <a:pPr algn="r"/>
            <a:r>
              <a:rPr lang="en-US" sz="2000" dirty="0"/>
              <a:t>Soham </a:t>
            </a:r>
            <a:r>
              <a:rPr lang="en-US" sz="2000" dirty="0" err="1"/>
              <a:t>Jayantrao</a:t>
            </a:r>
            <a:r>
              <a:rPr lang="en-US" sz="2000" dirty="0"/>
              <a:t> Deshmukh (SD1279, 203006007)</a:t>
            </a:r>
          </a:p>
          <a:p>
            <a:pPr algn="r"/>
            <a:r>
              <a:rPr lang="en-US" sz="2000" dirty="0"/>
              <a:t>STAT 587 (Spring 2022)</a:t>
            </a:r>
          </a:p>
        </p:txBody>
      </p:sp>
    </p:spTree>
    <p:extLst>
      <p:ext uri="{BB962C8B-B14F-4D97-AF65-F5344CB8AC3E}">
        <p14:creationId xmlns:p14="http://schemas.microsoft.com/office/powerpoint/2010/main" val="182157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F282-FB09-4CAD-8322-60D5F3C4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312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DBSCAN: Seismic Zones of India 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52A5B-9E98-45FD-ABD5-19772EAEE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370" y="1846263"/>
            <a:ext cx="6525585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ED38F8-316F-4B50-A775-37A1DFD7344C}"/>
              </a:ext>
            </a:extLst>
          </p:cNvPr>
          <p:cNvSpPr txBox="1"/>
          <p:nvPr/>
        </p:nvSpPr>
        <p:spPr>
          <a:xfrm>
            <a:off x="9388955" y="4663203"/>
            <a:ext cx="1582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2: Earthquakes in India Output</a:t>
            </a:r>
          </a:p>
        </p:txBody>
      </p:sp>
    </p:spTree>
    <p:extLst>
      <p:ext uri="{BB962C8B-B14F-4D97-AF65-F5344CB8AC3E}">
        <p14:creationId xmlns:p14="http://schemas.microsoft.com/office/powerpoint/2010/main" val="368845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F111-664F-4253-8A84-F9C8CCE7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39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DBSCAN: Seismic Zones of India 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5CF11-7A05-4341-BEC8-755E1503A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72" y="1846263"/>
            <a:ext cx="4101628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FA4C6-FAC2-4E2A-A955-21971DE2D6E5}"/>
              </a:ext>
            </a:extLst>
          </p:cNvPr>
          <p:cNvSpPr txBox="1"/>
          <p:nvPr/>
        </p:nvSpPr>
        <p:spPr>
          <a:xfrm>
            <a:off x="8650939" y="4945658"/>
            <a:ext cx="1582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3: Earthquakes in India Actual</a:t>
            </a:r>
          </a:p>
        </p:txBody>
      </p:sp>
    </p:spTree>
    <p:extLst>
      <p:ext uri="{BB962C8B-B14F-4D97-AF65-F5344CB8AC3E}">
        <p14:creationId xmlns:p14="http://schemas.microsoft.com/office/powerpoint/2010/main" val="409338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BA29-BC24-4BC4-A9BE-51C6C0BE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DBSCAN: Seismic Zones of India -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2E98-781C-4E13-B8C7-A0ABDFBE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algorithm identified major regions in India that have seismic activities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original research uses </a:t>
            </a:r>
            <a:r>
              <a:rPr lang="en-US" dirty="0" err="1"/>
              <a:t>Harvensine</a:t>
            </a:r>
            <a:r>
              <a:rPr lang="en-US" dirty="0"/>
              <a:t> distance to calculate the neighborhood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Location data (included in the original analysis) is used to plot the clusters on the 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differences in the output and original paper can be attributed to the above changes</a:t>
            </a:r>
          </a:p>
        </p:txBody>
      </p:sp>
    </p:spTree>
    <p:extLst>
      <p:ext uri="{BB962C8B-B14F-4D97-AF65-F5344CB8AC3E}">
        <p14:creationId xmlns:p14="http://schemas.microsoft.com/office/powerpoint/2010/main" val="15631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D93D-4158-4305-A8B4-3A79F2E6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2243"/>
          </a:xfrm>
        </p:spPr>
        <p:txBody>
          <a:bodyPr/>
          <a:lstStyle/>
          <a:p>
            <a:pPr algn="ctr"/>
            <a:r>
              <a:rPr lang="en-US" dirty="0"/>
              <a:t>Comparing DBSCAN with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ACEC0-1997-4E4E-99D6-BDD94241C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981200"/>
            <a:ext cx="4937760" cy="38878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Arbitrary shaped clusters with possibly different feature sizes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 need to specify number of clusters (but eps and </a:t>
            </a:r>
            <a:r>
              <a:rPr lang="en-US" dirty="0" err="1"/>
              <a:t>minPts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Inefficient for high dimensional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identify and handle outliers/noise in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Does not work well with datasets of varying density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3F99D-FC50-4E7C-8E0E-E6CD75A82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981199"/>
            <a:ext cx="4937760" cy="38878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More or less spherical clusters with same feature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Sensitive to value of 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More efficient for larger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Does not work well with outliers and noisy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Varying density of data points has no effect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E93128-9AE3-44C4-B37A-6D33191F5FC8}"/>
              </a:ext>
            </a:extLst>
          </p:cNvPr>
          <p:cNvCxnSpPr/>
          <p:nvPr/>
        </p:nvCxnSpPr>
        <p:spPr>
          <a:xfrm>
            <a:off x="5974081" y="1828800"/>
            <a:ext cx="0" cy="424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2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E4C8E6-4918-4A7A-A3D3-36821E7D60A6}"/>
              </a:ext>
            </a:extLst>
          </p:cNvPr>
          <p:cNvSpPr txBox="1"/>
          <p:nvPr/>
        </p:nvSpPr>
        <p:spPr>
          <a:xfrm>
            <a:off x="2671482" y="2701028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961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CB87-D6F3-4554-822A-072470F0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74644"/>
          </a:xfrm>
        </p:spPr>
        <p:txBody>
          <a:bodyPr/>
          <a:lstStyle/>
          <a:p>
            <a:pPr algn="ctr"/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8B9E3-2435-4EF1-849D-7A4C122D5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35" y="1845734"/>
            <a:ext cx="1091901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Identification of Seismic Zones of India using DBSCAN - </a:t>
            </a:r>
            <a:r>
              <a:rPr lang="en-US" dirty="0">
                <a:hlinkClick r:id="rId2"/>
              </a:rPr>
              <a:t>https://ieeexplore.ieee.org/document/8674964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Dataset - National Center for Seismology - </a:t>
            </a:r>
            <a:r>
              <a:rPr lang="en-US" dirty="0">
                <a:hlinkClick r:id="rId3"/>
              </a:rPr>
              <a:t>https://riseq.seismo.gov.in/riseq/earthquake/archive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DBSCAN Clustering — Explained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0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9FD3-AA8F-41D0-9499-2CAB84EF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56715"/>
          </a:xfrm>
        </p:spPr>
        <p:txBody>
          <a:bodyPr/>
          <a:lstStyle/>
          <a:p>
            <a:pPr algn="ctr"/>
            <a:r>
              <a:rPr lang="en-US" dirty="0"/>
              <a:t>DBSCAN: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8D333-CA85-4C0C-A2BA-9ED8F7EC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As the name suggests, the algorithm uses density of the data points to form clusters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Requires two user set parameters to (neighborhood distance and threshold) begin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Insensitive to noise, can identify and exclude noise from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find any shaped clusters (as opposed to traditional spherical clusters)</a:t>
            </a:r>
          </a:p>
        </p:txBody>
      </p:sp>
    </p:spTree>
    <p:extLst>
      <p:ext uri="{BB962C8B-B14F-4D97-AF65-F5344CB8AC3E}">
        <p14:creationId xmlns:p14="http://schemas.microsoft.com/office/powerpoint/2010/main" val="54049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3ADF-4BE4-4E36-A122-CA3E0A54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836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It Works: Terms and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2BBB-029C-4378-B5A7-84B376C12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EPS: Neighborhood measure. Two points are neighbors if distance between them is less than or equal to 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minPts</a:t>
            </a:r>
            <a:r>
              <a:rPr lang="en-US" dirty="0"/>
              <a:t>: minimum data points to form a cluster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Core point: a point which has at least </a:t>
            </a:r>
            <a:r>
              <a:rPr lang="en-US" dirty="0" err="1"/>
              <a:t>minPts</a:t>
            </a:r>
            <a:r>
              <a:rPr lang="en-US" dirty="0"/>
              <a:t> points in its EPS radius (there can be more than one core points in a cluster)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Border point: a point reachable from a core point but has less than </a:t>
            </a:r>
            <a:r>
              <a:rPr lang="en-US" dirty="0" err="1"/>
              <a:t>minPts</a:t>
            </a:r>
            <a:r>
              <a:rPr lang="en-US" dirty="0"/>
              <a:t> in its neighborhood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Outlier: Neither a core point nor reachable from a core point</a:t>
            </a:r>
          </a:p>
        </p:txBody>
      </p:sp>
    </p:spTree>
    <p:extLst>
      <p:ext uri="{BB962C8B-B14F-4D97-AF65-F5344CB8AC3E}">
        <p14:creationId xmlns:p14="http://schemas.microsoft.com/office/powerpoint/2010/main" val="363121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6ADD7E-C693-45A6-A1A0-5E87799A4150}"/>
              </a:ext>
            </a:extLst>
          </p:cNvPr>
          <p:cNvSpPr/>
          <p:nvPr/>
        </p:nvSpPr>
        <p:spPr>
          <a:xfrm>
            <a:off x="3603812" y="2178424"/>
            <a:ext cx="4823010" cy="368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A367E-12D3-4562-97B0-D502C867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579"/>
            <a:ext cx="10515600" cy="1225740"/>
          </a:xfrm>
        </p:spPr>
        <p:txBody>
          <a:bodyPr/>
          <a:lstStyle/>
          <a:p>
            <a:pPr algn="ctr"/>
            <a:r>
              <a:rPr lang="en-US" dirty="0"/>
              <a:t>How It Works: continued…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A90C2-23ED-406F-A1C4-05EC5E7B3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72" y="2456330"/>
            <a:ext cx="4206489" cy="312868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0326B6-8CDF-4719-89CB-50E2D2698376}"/>
              </a:ext>
            </a:extLst>
          </p:cNvPr>
          <p:cNvSpPr txBox="1"/>
          <p:nvPr/>
        </p:nvSpPr>
        <p:spPr>
          <a:xfrm>
            <a:off x="8862386" y="5261846"/>
            <a:ext cx="158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Cluster formation</a:t>
            </a:r>
          </a:p>
        </p:txBody>
      </p:sp>
    </p:spTree>
    <p:extLst>
      <p:ext uri="{BB962C8B-B14F-4D97-AF65-F5344CB8AC3E}">
        <p14:creationId xmlns:p14="http://schemas.microsoft.com/office/powerpoint/2010/main" val="319572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9AF3-A47C-4F01-B6A9-5A32E49B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4997"/>
          </a:xfrm>
        </p:spPr>
        <p:txBody>
          <a:bodyPr/>
          <a:lstStyle/>
          <a:p>
            <a:pPr algn="ctr"/>
            <a:r>
              <a:rPr lang="en-US" dirty="0"/>
              <a:t>How It Works: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51C2-D3C4-451A-99F5-66D35F3A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Choose values for EPS and </a:t>
            </a:r>
            <a:r>
              <a:rPr lang="en-US" dirty="0" err="1"/>
              <a:t>minPts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a random point and check if it’s a core 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cluster formation if it’s a core point: cluster includes finding all the core points in the initial clusters and their neighbors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we can no longer include any more points in the above cluster, go to step 2 and start with random unvisited 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the process until all points are visited</a:t>
            </a:r>
          </a:p>
        </p:txBody>
      </p:sp>
    </p:spTree>
    <p:extLst>
      <p:ext uri="{BB962C8B-B14F-4D97-AF65-F5344CB8AC3E}">
        <p14:creationId xmlns:p14="http://schemas.microsoft.com/office/powerpoint/2010/main" val="86373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7564-01E8-4708-814C-420215E0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11891"/>
          </a:xfrm>
        </p:spPr>
        <p:txBody>
          <a:bodyPr/>
          <a:lstStyle/>
          <a:p>
            <a:pPr algn="ctr"/>
            <a:r>
              <a:rPr lang="en-US" dirty="0"/>
              <a:t> Some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71201-8C11-41FF-B168-3706C1565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cluster includes core </a:t>
            </a:r>
            <a:r>
              <a:rPr lang="en-US" b="1" dirty="0"/>
              <a:t>points</a:t>
            </a:r>
            <a:r>
              <a:rPr lang="en-US" dirty="0"/>
              <a:t> and all their border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point that is not marked as a core point while traversing is marked as noise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Noise points maybe revisited later and become part of a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algorithm is very sensitive to the neighborhood radius, so the choice of the distance measure matters a 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Choice of </a:t>
            </a:r>
            <a:r>
              <a:rPr lang="en-US" dirty="0" err="1"/>
              <a:t>minPts</a:t>
            </a:r>
            <a:r>
              <a:rPr lang="en-US" dirty="0"/>
              <a:t> is very domain dependent but a rule of thumb can be used if needed (D = number of dimensions):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minPts</a:t>
            </a:r>
            <a:r>
              <a:rPr lang="en-US" i="1" dirty="0"/>
              <a:t> &gt;= D + 1 </a:t>
            </a:r>
            <a:r>
              <a:rPr lang="en-US" dirty="0"/>
              <a:t>(for small data) or </a:t>
            </a:r>
            <a:r>
              <a:rPr lang="en-US" i="1" dirty="0" err="1"/>
              <a:t>minPts</a:t>
            </a:r>
            <a:r>
              <a:rPr lang="en-US" i="1" dirty="0"/>
              <a:t> = 2*D </a:t>
            </a:r>
            <a:r>
              <a:rPr lang="en-US" dirty="0"/>
              <a:t>(for large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6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CA69-6EC7-47B8-8330-441B8B79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11891"/>
          </a:xfrm>
        </p:spPr>
        <p:txBody>
          <a:bodyPr/>
          <a:lstStyle/>
          <a:p>
            <a:pPr algn="ctr"/>
            <a:r>
              <a:rPr lang="en-US" dirty="0"/>
              <a:t>DBSCAN: IRIS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3665C-D6E5-4997-BCDD-E7E2EBD3F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eps = 0.4, and </a:t>
            </a:r>
            <a:r>
              <a:rPr lang="en-US" dirty="0" err="1"/>
              <a:t>minPts</a:t>
            </a:r>
            <a:r>
              <a:rPr lang="en-US" dirty="0"/>
              <a:t> = 4 after trying and testing different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4 clusters and some outliers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37B5EEB-3EEE-4043-89A5-F7EB2B6B81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411488"/>
              </p:ext>
            </p:extLst>
          </p:nvPr>
        </p:nvGraphicFramePr>
        <p:xfrm>
          <a:off x="1218176" y="3194469"/>
          <a:ext cx="3705616" cy="166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3" imgW="1836455" imgH="937236" progId="Excel.Sheet.12">
                  <p:embed/>
                </p:oleObj>
              </mc:Choice>
              <mc:Fallback>
                <p:oleObj name="Worksheet" r:id="rId3" imgW="1836455" imgH="9372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8176" y="3194469"/>
                        <a:ext cx="3705616" cy="166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D9AE244-498C-4F2D-81CF-5CA23BC61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211272"/>
              </p:ext>
            </p:extLst>
          </p:nvPr>
        </p:nvGraphicFramePr>
        <p:xfrm>
          <a:off x="6368779" y="3194468"/>
          <a:ext cx="4263361" cy="1664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5" imgW="3665255" imgH="754309" progId="Excel.Sheet.12">
                  <p:embed/>
                </p:oleObj>
              </mc:Choice>
              <mc:Fallback>
                <p:oleObj name="Worksheet" r:id="rId5" imgW="3665255" imgH="75430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68779" y="3194468"/>
                        <a:ext cx="4263361" cy="1664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EC4137E-481E-40D6-943D-0832A6E89E9B}"/>
              </a:ext>
            </a:extLst>
          </p:cNvPr>
          <p:cNvSpPr txBox="1"/>
          <p:nvPr/>
        </p:nvSpPr>
        <p:spPr>
          <a:xfrm>
            <a:off x="1614218" y="5029540"/>
            <a:ext cx="382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Table 1: Number of clusters for different EPS and </a:t>
            </a:r>
            <a:r>
              <a:rPr lang="en-US" i="1" dirty="0" err="1"/>
              <a:t>minPts</a:t>
            </a:r>
            <a:endParaRPr lang="en-U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3BB200-9B6E-4DA3-B06D-8C26018BA7F3}"/>
              </a:ext>
            </a:extLst>
          </p:cNvPr>
          <p:cNvSpPr txBox="1"/>
          <p:nvPr/>
        </p:nvSpPr>
        <p:spPr>
          <a:xfrm>
            <a:off x="7214983" y="5168039"/>
            <a:ext cx="257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Table 2: All four clusters</a:t>
            </a:r>
          </a:p>
        </p:txBody>
      </p:sp>
    </p:spTree>
    <p:extLst>
      <p:ext uri="{BB962C8B-B14F-4D97-AF65-F5344CB8AC3E}">
        <p14:creationId xmlns:p14="http://schemas.microsoft.com/office/powerpoint/2010/main" val="90851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A517-704E-4F2B-805A-5CB574910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4997"/>
          </a:xfrm>
        </p:spPr>
        <p:txBody>
          <a:bodyPr/>
          <a:lstStyle/>
          <a:p>
            <a:pPr algn="ctr"/>
            <a:r>
              <a:rPr lang="en-US" dirty="0"/>
              <a:t>DBSCAN: IRIS - Clusters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E1FE6E-861B-44D3-AA40-469D5FB86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370" y="1846263"/>
            <a:ext cx="6525585" cy="402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552B8-6FB1-4316-83D4-361440919748}"/>
              </a:ext>
            </a:extLst>
          </p:cNvPr>
          <p:cNvSpPr txBox="1"/>
          <p:nvPr/>
        </p:nvSpPr>
        <p:spPr>
          <a:xfrm>
            <a:off x="9388955" y="4941108"/>
            <a:ext cx="158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1: IRIS Clusters</a:t>
            </a:r>
          </a:p>
        </p:txBody>
      </p:sp>
    </p:spTree>
    <p:extLst>
      <p:ext uri="{BB962C8B-B14F-4D97-AF65-F5344CB8AC3E}">
        <p14:creationId xmlns:p14="http://schemas.microsoft.com/office/powerpoint/2010/main" val="329309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2704-2714-4267-986E-F1EF0016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53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DBSCAN: Seismic Zones of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7592-946D-4DDC-8F70-29596206B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659"/>
            <a:ext cx="10515600" cy="431230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dataset consists of longitude, latitude, depth, magnitude, and location of the seismic activities in Indian subcontinent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Location (chr) is not included in the analysis as we need to calculate distance matrix (for neighborhood radius)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Eps = 2.5 seems to result in desirable number of clusters 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9C4F979-6209-44F8-B75C-7E23312EF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7217"/>
              </p:ext>
            </p:extLst>
          </p:nvPr>
        </p:nvGraphicFramePr>
        <p:xfrm>
          <a:off x="1277192" y="3751277"/>
          <a:ext cx="3079655" cy="1739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3" imgW="1836455" imgH="1303091" progId="Excel.Sheet.12">
                  <p:embed/>
                </p:oleObj>
              </mc:Choice>
              <mc:Fallback>
                <p:oleObj name="Worksheet" r:id="rId3" imgW="1836455" imgH="13030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7192" y="3751277"/>
                        <a:ext cx="3079655" cy="1739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4A1DD64-0359-45F7-825A-040E8E0F7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562030"/>
              </p:ext>
            </p:extLst>
          </p:nvPr>
        </p:nvGraphicFramePr>
        <p:xfrm>
          <a:off x="5590614" y="3751276"/>
          <a:ext cx="5467496" cy="1739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Worksheet" r:id="rId5" imgW="3467065" imgH="754309" progId="Excel.Sheet.12">
                  <p:embed/>
                </p:oleObj>
              </mc:Choice>
              <mc:Fallback>
                <p:oleObj name="Worksheet" r:id="rId5" imgW="3467065" imgH="75430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90614" y="3751276"/>
                        <a:ext cx="5467496" cy="1739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FFB708-2FE1-49AB-B599-6029313C69C9}"/>
              </a:ext>
            </a:extLst>
          </p:cNvPr>
          <p:cNvSpPr txBox="1"/>
          <p:nvPr/>
        </p:nvSpPr>
        <p:spPr>
          <a:xfrm>
            <a:off x="1282524" y="5550733"/>
            <a:ext cx="3074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Table 3: Number of clusters for different EPS and </a:t>
            </a:r>
            <a:r>
              <a:rPr lang="en-US" i="1" dirty="0" err="1"/>
              <a:t>minPts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D0B0A-40D9-4D5B-AADF-40245E66E745}"/>
              </a:ext>
            </a:extLst>
          </p:cNvPr>
          <p:cNvSpPr txBox="1"/>
          <p:nvPr/>
        </p:nvSpPr>
        <p:spPr>
          <a:xfrm>
            <a:off x="5664931" y="5663071"/>
            <a:ext cx="5318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Table 4: 11 clusters covering majority of the cases</a:t>
            </a:r>
          </a:p>
          <a:p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35922-D28F-4936-AC36-799C48411480}"/>
              </a:ext>
            </a:extLst>
          </p:cNvPr>
          <p:cNvSpPr txBox="1"/>
          <p:nvPr/>
        </p:nvSpPr>
        <p:spPr>
          <a:xfrm>
            <a:off x="2115671" y="1301914"/>
            <a:ext cx="781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7"/>
              </a:rPr>
              <a:t>https://ieeexplore.ieee.org/document/8674964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503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56</TotalTime>
  <Words>773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Retrospect</vt:lpstr>
      <vt:lpstr>Microsoft Excel Worksheet</vt:lpstr>
      <vt:lpstr>Density-Based Spatial Clustering of Applications (DBSCAN) </vt:lpstr>
      <vt:lpstr>DBSCAN: Introduction</vt:lpstr>
      <vt:lpstr>How It Works: Terms and Explanation</vt:lpstr>
      <vt:lpstr>How It Works: continued…</vt:lpstr>
      <vt:lpstr>How It Works: The Algorithm</vt:lpstr>
      <vt:lpstr> Some Remarks</vt:lpstr>
      <vt:lpstr>DBSCAN: IRIS Dataset</vt:lpstr>
      <vt:lpstr>DBSCAN: IRIS - Clusters</vt:lpstr>
      <vt:lpstr>DBSCAN: Seismic Zones of India</vt:lpstr>
      <vt:lpstr>DBSCAN: Seismic Zones of India - Result</vt:lpstr>
      <vt:lpstr>DBSCAN: Seismic Zones of India - Result</vt:lpstr>
      <vt:lpstr>DBSCAN: Seismic Zones of India - Remarks</vt:lpstr>
      <vt:lpstr>Comparing DBSCAN with k-Means</vt:lpstr>
      <vt:lpstr>PowerPoint Presentation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Density-Based Spatial Clustering of Applications (DBSCAN) </dc:title>
  <dc:creator>Soham Deshmukh</dc:creator>
  <cp:lastModifiedBy>Soham Deshmukh</cp:lastModifiedBy>
  <cp:revision>3</cp:revision>
  <dcterms:created xsi:type="dcterms:W3CDTF">2022-04-18T04:21:02Z</dcterms:created>
  <dcterms:modified xsi:type="dcterms:W3CDTF">2022-04-18T05:17:42Z</dcterms:modified>
</cp:coreProperties>
</file>