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328" r:id="rId3"/>
    <p:sldId id="329" r:id="rId4"/>
    <p:sldId id="330" r:id="rId5"/>
    <p:sldId id="331" r:id="rId6"/>
    <p:sldId id="332" r:id="rId7"/>
    <p:sldId id="340" r:id="rId8"/>
    <p:sldId id="341" r:id="rId9"/>
    <p:sldId id="334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58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11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82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82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3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3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34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25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72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1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0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9/23/2023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55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195A83-AA4F-FE4B-AFEA-5A5576C39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na red de puntos conectados">
            <a:extLst>
              <a:ext uri="{FF2B5EF4-FFF2-40B4-BE49-F238E27FC236}">
                <a16:creationId xmlns:a16="http://schemas.microsoft.com/office/drawing/2014/main" id="{C22C4D8B-89E2-039F-6D79-6396431FAB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44" r="1" b="1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7594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D68D32-9BE5-7FEE-D6E0-647236BC41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5747" y="1826096"/>
            <a:ext cx="3288632" cy="2142699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s-MX" sz="4000" dirty="0"/>
              <a:t>CONTROL DE CALIDAD DE SOFTWARE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92B0D3-5BDB-0519-9341-AF5991849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7593" y="4196605"/>
            <a:ext cx="3773552" cy="1305837"/>
          </a:xfrm>
        </p:spPr>
        <p:txBody>
          <a:bodyPr anchor="t">
            <a:normAutofit/>
          </a:bodyPr>
          <a:lstStyle/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2E67446-732B-4F72-8560-6FABB6CB2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88826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2" descr="▷ Logo BUAP Original ✔️ Descargar GRATIS">
            <a:extLst>
              <a:ext uri="{FF2B5EF4-FFF2-40B4-BE49-F238E27FC236}">
                <a16:creationId xmlns:a16="http://schemas.microsoft.com/office/drawing/2014/main" id="{1D606641-3FE0-A9EF-667F-BACAFF6E6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9" y="0"/>
            <a:ext cx="3984501" cy="203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X Congreso Nacional de Tecnología Aplicada a Ciencias de la Salud 2018">
            <a:extLst>
              <a:ext uri="{FF2B5EF4-FFF2-40B4-BE49-F238E27FC236}">
                <a16:creationId xmlns:a16="http://schemas.microsoft.com/office/drawing/2014/main" id="{16650E98-D174-54AE-8511-761EA99AB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131" y="0"/>
            <a:ext cx="3296838" cy="1409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D649779-B91F-412C-40DD-0194E8247FC2}"/>
              </a:ext>
            </a:extLst>
          </p:cNvPr>
          <p:cNvSpPr txBox="1">
            <a:spLocks/>
          </p:cNvSpPr>
          <p:nvPr/>
        </p:nvSpPr>
        <p:spPr>
          <a:xfrm>
            <a:off x="6288506" y="6219807"/>
            <a:ext cx="6071546" cy="3613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4000" dirty="0"/>
              <a:t>M.C. Margarita Carmina García López</a:t>
            </a:r>
          </a:p>
        </p:txBody>
      </p:sp>
    </p:spTree>
    <p:extLst>
      <p:ext uri="{BB962C8B-B14F-4D97-AF65-F5344CB8AC3E}">
        <p14:creationId xmlns:p14="http://schemas.microsoft.com/office/powerpoint/2010/main" val="3729756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>
            <a:normAutofit/>
          </a:bodyPr>
          <a:lstStyle/>
          <a:p>
            <a:r>
              <a:rPr lang="es-MX" dirty="0"/>
              <a:t>Construcción de un plan de prueba (ejemplo)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363580"/>
            <a:ext cx="10635915" cy="5494420"/>
          </a:xfrm>
        </p:spPr>
        <p:txBody>
          <a:bodyPr>
            <a:normAutofit/>
          </a:bodyPr>
          <a:lstStyle/>
          <a:p>
            <a:r>
              <a:rPr lang="es-MX" sz="2800" dirty="0"/>
              <a:t>Sistema de Control de Cafetería</a:t>
            </a:r>
          </a:p>
          <a:p>
            <a:endParaRPr lang="es-MX" sz="2800" dirty="0"/>
          </a:p>
          <a:p>
            <a:r>
              <a:rPr lang="es-MX" sz="2800" dirty="0"/>
              <a:t>OBJETIVO DEL SISTEMA: Controlar la venta de productos a empleados, permitiendo hacer descuentos por tickets recibidos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757A82F-5E38-5A39-C002-8E4B1142A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1" y="3704670"/>
            <a:ext cx="4924926" cy="284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244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28DAA91-1876-6087-B6D7-E0B0CB9D9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03" y="-1"/>
            <a:ext cx="11871159" cy="685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147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811" y="1363580"/>
            <a:ext cx="5390147" cy="5494420"/>
          </a:xfrm>
        </p:spPr>
        <p:txBody>
          <a:bodyPr>
            <a:normAutofit/>
          </a:bodyPr>
          <a:lstStyle/>
          <a:p>
            <a:endParaRPr lang="es-MX" sz="2800" dirty="0"/>
          </a:p>
          <a:p>
            <a:r>
              <a:rPr lang="es-MX" sz="2800" dirty="0"/>
              <a:t>Funcionalidades</a:t>
            </a:r>
          </a:p>
          <a:p>
            <a:pPr marL="0" indent="0">
              <a:buNone/>
            </a:pPr>
            <a:r>
              <a:rPr lang="es-MX" sz="2800" dirty="0"/>
              <a:t>	</a:t>
            </a:r>
            <a:r>
              <a:rPr lang="es-MX" sz="2700" dirty="0"/>
              <a:t>Agregar empleado</a:t>
            </a:r>
          </a:p>
          <a:p>
            <a:pPr marL="0" indent="0">
              <a:buNone/>
            </a:pPr>
            <a:r>
              <a:rPr lang="es-MX" sz="2700" dirty="0"/>
              <a:t>	Editar empleado</a:t>
            </a:r>
          </a:p>
          <a:p>
            <a:pPr marL="0" indent="0">
              <a:buNone/>
            </a:pPr>
            <a:r>
              <a:rPr lang="es-MX" sz="2700" dirty="0"/>
              <a:t>	Eliminar empleado</a:t>
            </a:r>
          </a:p>
          <a:p>
            <a:pPr marL="0" indent="0">
              <a:buNone/>
            </a:pPr>
            <a:r>
              <a:rPr lang="es-MX" sz="2700" dirty="0"/>
              <a:t>	Registrar huellas</a:t>
            </a:r>
          </a:p>
          <a:p>
            <a:pPr marL="0" indent="0">
              <a:buNone/>
            </a:pPr>
            <a:r>
              <a:rPr lang="es-MX" sz="2700" dirty="0"/>
              <a:t>	Limpiar (campos de la pantalla)</a:t>
            </a:r>
          </a:p>
          <a:p>
            <a:endParaRPr lang="es-MX" sz="2800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793B4EEE-8885-EE56-DC92-9901832305CC}"/>
              </a:ext>
            </a:extLst>
          </p:cNvPr>
          <p:cNvSpPr txBox="1">
            <a:spLocks/>
          </p:cNvSpPr>
          <p:nvPr/>
        </p:nvSpPr>
        <p:spPr>
          <a:xfrm>
            <a:off x="5951621" y="1363580"/>
            <a:ext cx="5390147" cy="5494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150000"/>
              <a:buFont typeface="Goudy Old Style" panose="02020502050305020303" pitchFamily="18" charset="0"/>
              <a:buChar char="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800" dirty="0"/>
              <a:t>Datos</a:t>
            </a:r>
          </a:p>
          <a:p>
            <a:pPr marL="0" indent="0">
              <a:buFont typeface="Goudy Old Style" panose="02020502050305020303" pitchFamily="18" charset="0"/>
              <a:buNone/>
            </a:pPr>
            <a:r>
              <a:rPr lang="es-MX" sz="2800" dirty="0"/>
              <a:t>	</a:t>
            </a:r>
            <a:r>
              <a:rPr lang="es-MX" sz="2700" dirty="0"/>
              <a:t>Código del empleado</a:t>
            </a:r>
          </a:p>
          <a:p>
            <a:pPr marL="0" indent="0">
              <a:buFont typeface="Goudy Old Style" panose="02020502050305020303" pitchFamily="18" charset="0"/>
              <a:buNone/>
            </a:pPr>
            <a:r>
              <a:rPr lang="es-MX" sz="2700" dirty="0"/>
              <a:t>	Nombre del empleado</a:t>
            </a:r>
          </a:p>
          <a:p>
            <a:pPr marL="0" indent="0">
              <a:buFont typeface="Goudy Old Style" panose="02020502050305020303" pitchFamily="18" charset="0"/>
              <a:buNone/>
            </a:pPr>
            <a:r>
              <a:rPr lang="es-MX" sz="2700" dirty="0"/>
              <a:t>	Apellido del empleado</a:t>
            </a:r>
          </a:p>
          <a:p>
            <a:pPr marL="0" indent="0">
              <a:buFont typeface="Goudy Old Style" panose="02020502050305020303" pitchFamily="18" charset="0"/>
              <a:buNone/>
            </a:pPr>
            <a:r>
              <a:rPr lang="es-MX" sz="2700" dirty="0"/>
              <a:t>	Cédula del empleado (ID)</a:t>
            </a:r>
          </a:p>
          <a:p>
            <a:pPr marL="0" indent="0">
              <a:buFont typeface="Goudy Old Style" panose="02020502050305020303" pitchFamily="18" charset="0"/>
              <a:buNone/>
            </a:pPr>
            <a:r>
              <a:rPr lang="es-MX" sz="2700" dirty="0"/>
              <a:t>	Teléfono del empleado</a:t>
            </a:r>
          </a:p>
          <a:p>
            <a:pPr marL="0" indent="0">
              <a:buFont typeface="Goudy Old Style" panose="02020502050305020303" pitchFamily="18" charset="0"/>
              <a:buNone/>
            </a:pPr>
            <a:r>
              <a:rPr lang="es-MX" sz="2700" dirty="0"/>
              <a:t>	E-mail del empleado</a:t>
            </a:r>
          </a:p>
          <a:p>
            <a:pPr marL="0" indent="0">
              <a:buFont typeface="Goudy Old Style" panose="02020502050305020303" pitchFamily="18" charset="0"/>
              <a:buNone/>
            </a:pPr>
            <a:r>
              <a:rPr lang="es-MX" sz="2700" dirty="0"/>
              <a:t>	Sexo de la persona</a:t>
            </a:r>
          </a:p>
          <a:p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396279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363580"/>
            <a:ext cx="10635915" cy="5494420"/>
          </a:xfrm>
        </p:spPr>
        <p:txBody>
          <a:bodyPr>
            <a:normAutofit lnSpcReduction="10000"/>
          </a:bodyPr>
          <a:lstStyle/>
          <a:p>
            <a:r>
              <a:rPr lang="es-MX" sz="2800" dirty="0"/>
              <a:t>Para el ejemplo, se deberán probar las funcionalidades correspondientes al Mantenimiento de Empleados</a:t>
            </a:r>
          </a:p>
          <a:p>
            <a:r>
              <a:rPr lang="es-MX" sz="2800" dirty="0"/>
              <a:t>Los requerimientos son:</a:t>
            </a:r>
          </a:p>
          <a:p>
            <a:pPr marL="0" indent="0">
              <a:buNone/>
            </a:pPr>
            <a:r>
              <a:rPr lang="es-MX" sz="2800" dirty="0"/>
              <a:t>	Agregar empleado</a:t>
            </a:r>
          </a:p>
          <a:p>
            <a:pPr marL="0" indent="0">
              <a:buNone/>
            </a:pPr>
            <a:r>
              <a:rPr lang="es-MX" sz="2800" dirty="0"/>
              <a:t>	Editar empleado</a:t>
            </a:r>
          </a:p>
          <a:p>
            <a:pPr marL="0" indent="0">
              <a:buNone/>
            </a:pPr>
            <a:r>
              <a:rPr lang="es-MX" sz="2800" dirty="0"/>
              <a:t>	Eliminar empleado</a:t>
            </a:r>
          </a:p>
          <a:p>
            <a:pPr marL="0" indent="0">
              <a:buNone/>
            </a:pPr>
            <a:r>
              <a:rPr lang="es-MX" sz="2800" dirty="0"/>
              <a:t>	Registrar huellas</a:t>
            </a:r>
          </a:p>
          <a:p>
            <a:pPr marL="0" indent="0">
              <a:buNone/>
            </a:pPr>
            <a:r>
              <a:rPr lang="es-MX" sz="2800" dirty="0"/>
              <a:t>	Buscar empleado por código</a:t>
            </a:r>
          </a:p>
          <a:p>
            <a:pPr marL="0" indent="0">
              <a:buNone/>
            </a:pPr>
            <a:r>
              <a:rPr lang="es-MX" sz="2800" dirty="0"/>
              <a:t>	Limpiar campos de la pantalla</a:t>
            </a:r>
          </a:p>
          <a:p>
            <a:r>
              <a:rPr lang="es-MX" sz="2800" dirty="0"/>
              <a:t>Se requiere que las pruebas se ejecuten en 7 días (calendario)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9A49A446-276D-1AA9-8504-0C8927DBEC99}"/>
              </a:ext>
            </a:extLst>
          </p:cNvPr>
          <p:cNvSpPr txBox="1">
            <a:spLocks/>
          </p:cNvSpPr>
          <p:nvPr/>
        </p:nvSpPr>
        <p:spPr>
          <a:xfrm>
            <a:off x="8197515" y="3429000"/>
            <a:ext cx="2823411" cy="12673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150000"/>
              <a:buFont typeface="Goudy Old Style" panose="02020502050305020303" pitchFamily="18" charset="0"/>
              <a:buChar char="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800" b="1" dirty="0"/>
              <a:t>REVISAR DOCUMENTO DE CLASE</a:t>
            </a:r>
          </a:p>
        </p:txBody>
      </p:sp>
    </p:spTree>
    <p:extLst>
      <p:ext uri="{BB962C8B-B14F-4D97-AF65-F5344CB8AC3E}">
        <p14:creationId xmlns:p14="http://schemas.microsoft.com/office/powerpoint/2010/main" val="3964752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>
            <a:normAutofit/>
          </a:bodyPr>
          <a:lstStyle/>
          <a:p>
            <a:r>
              <a:rPr lang="es-MX" dirty="0"/>
              <a:t>Ejercicio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363580"/>
            <a:ext cx="6320589" cy="5494420"/>
          </a:xfrm>
        </p:spPr>
        <p:txBody>
          <a:bodyPr>
            <a:normAutofit/>
          </a:bodyPr>
          <a:lstStyle/>
          <a:p>
            <a:endParaRPr lang="es-MX" sz="2800" dirty="0"/>
          </a:p>
          <a:p>
            <a:endParaRPr lang="es-MX" sz="2800" dirty="0"/>
          </a:p>
          <a:p>
            <a:r>
              <a:rPr lang="es-MX" sz="2800" dirty="0"/>
              <a:t>Aplicación de </a:t>
            </a:r>
            <a:r>
              <a:rPr lang="es-MX" sz="2800" dirty="0" err="1"/>
              <a:t>Whatsapp</a:t>
            </a:r>
            <a:r>
              <a:rPr lang="es-MX" sz="2800" dirty="0"/>
              <a:t> para celular</a:t>
            </a:r>
          </a:p>
          <a:p>
            <a:endParaRPr lang="es-MX" sz="2800" dirty="0"/>
          </a:p>
          <a:p>
            <a:r>
              <a:rPr lang="es-MX" sz="2800" dirty="0"/>
              <a:t>OBJETIVO DEL SISTEMA: Gestionar comunicación entre usuarios por medio de mensajes, audios, videos, imágenes, emoticones y </a:t>
            </a:r>
            <a:r>
              <a:rPr lang="es-MX" sz="2800" dirty="0" err="1"/>
              <a:t>stickers</a:t>
            </a:r>
            <a:endParaRPr lang="es-MX" sz="2800" dirty="0"/>
          </a:p>
          <a:p>
            <a:endParaRPr lang="es-MX" sz="2800" dirty="0"/>
          </a:p>
        </p:txBody>
      </p:sp>
      <p:pic>
        <p:nvPicPr>
          <p:cNvPr id="1026" name="Picture 2" descr="Logo Whatsapp Png / Whatsapp Logo - PNG e Vetor - Download de Logo | Whatsapp ... / Iphone ...">
            <a:extLst>
              <a:ext uri="{FF2B5EF4-FFF2-40B4-BE49-F238E27FC236}">
                <a16:creationId xmlns:a16="http://schemas.microsoft.com/office/drawing/2014/main" id="{C4C4D163-23BC-2B97-605A-EAD02A140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494" y="1556085"/>
            <a:ext cx="4459705" cy="446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086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811" y="1363580"/>
            <a:ext cx="5390147" cy="5494420"/>
          </a:xfrm>
        </p:spPr>
        <p:txBody>
          <a:bodyPr>
            <a:normAutofit fontScale="92500" lnSpcReduction="20000"/>
          </a:bodyPr>
          <a:lstStyle/>
          <a:p>
            <a:r>
              <a:rPr lang="es-MX" sz="2800" dirty="0"/>
              <a:t>Funcionalidades</a:t>
            </a:r>
          </a:p>
          <a:p>
            <a:pPr marL="0" indent="0">
              <a:buNone/>
            </a:pPr>
            <a:r>
              <a:rPr lang="es-MX" sz="2800" dirty="0"/>
              <a:t>	Chats</a:t>
            </a:r>
          </a:p>
          <a:p>
            <a:pPr marL="0" indent="0">
              <a:buNone/>
            </a:pPr>
            <a:r>
              <a:rPr lang="es-MX" sz="2800" dirty="0"/>
              <a:t>		Nuevo grupo</a:t>
            </a:r>
          </a:p>
          <a:p>
            <a:pPr marL="0" indent="0">
              <a:buNone/>
            </a:pPr>
            <a:r>
              <a:rPr lang="es-MX" sz="2800" dirty="0"/>
              <a:t>		Nueva difusión</a:t>
            </a:r>
          </a:p>
          <a:p>
            <a:pPr marL="0" indent="0">
              <a:buNone/>
            </a:pPr>
            <a:r>
              <a:rPr lang="es-MX" sz="2800" dirty="0"/>
              <a:t>		Mensajes destacados</a:t>
            </a:r>
          </a:p>
          <a:p>
            <a:pPr marL="0" indent="0">
              <a:buNone/>
            </a:pPr>
            <a:r>
              <a:rPr lang="es-MX" sz="2800" dirty="0"/>
              <a:t>	Novedades</a:t>
            </a:r>
          </a:p>
          <a:p>
            <a:pPr marL="0" indent="0">
              <a:buNone/>
            </a:pPr>
            <a:r>
              <a:rPr lang="es-MX" sz="2800" dirty="0"/>
              <a:t>		Ver estado</a:t>
            </a:r>
          </a:p>
          <a:p>
            <a:pPr marL="0" indent="0">
              <a:buNone/>
            </a:pPr>
            <a:r>
              <a:rPr lang="es-MX" sz="2800" dirty="0"/>
              <a:t>		Agregar estado</a:t>
            </a:r>
          </a:p>
          <a:p>
            <a:pPr marL="0" indent="0">
              <a:buNone/>
            </a:pPr>
            <a:r>
              <a:rPr lang="es-MX" sz="2800" dirty="0"/>
              <a:t>	Llamadas</a:t>
            </a:r>
          </a:p>
          <a:p>
            <a:pPr marL="0" indent="0">
              <a:buNone/>
            </a:pPr>
            <a:r>
              <a:rPr lang="es-MX" sz="2800" dirty="0"/>
              <a:t>		Enlace de llamada</a:t>
            </a:r>
          </a:p>
          <a:p>
            <a:pPr marL="0" indent="0">
              <a:buNone/>
            </a:pPr>
            <a:r>
              <a:rPr lang="es-MX" sz="2800" dirty="0"/>
              <a:t>		Registro de llamadas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793B4EEE-8885-EE56-DC92-9901832305CC}"/>
              </a:ext>
            </a:extLst>
          </p:cNvPr>
          <p:cNvSpPr txBox="1">
            <a:spLocks/>
          </p:cNvSpPr>
          <p:nvPr/>
        </p:nvSpPr>
        <p:spPr>
          <a:xfrm>
            <a:off x="5951621" y="1363580"/>
            <a:ext cx="5390147" cy="5494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150000"/>
              <a:buFont typeface="Goudy Old Style" panose="02020502050305020303" pitchFamily="18" charset="0"/>
              <a:buChar char="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800" dirty="0"/>
              <a:t>Datos</a:t>
            </a:r>
          </a:p>
          <a:p>
            <a:pPr marL="0" indent="0">
              <a:buFont typeface="Goudy Old Style" panose="02020502050305020303" pitchFamily="18" charset="0"/>
              <a:buNone/>
            </a:pPr>
            <a:r>
              <a:rPr lang="es-MX" sz="2800" dirty="0"/>
              <a:t>	</a:t>
            </a:r>
            <a:r>
              <a:rPr lang="es-MX" sz="2700" dirty="0"/>
              <a:t>Agregar usuario</a:t>
            </a:r>
          </a:p>
          <a:p>
            <a:pPr marL="0" indent="0">
              <a:buFont typeface="Goudy Old Style" panose="02020502050305020303" pitchFamily="18" charset="0"/>
              <a:buNone/>
            </a:pPr>
            <a:r>
              <a:rPr lang="es-MX" sz="2700" dirty="0"/>
              <a:t>		Nombre</a:t>
            </a:r>
          </a:p>
          <a:p>
            <a:pPr marL="0" indent="0">
              <a:buFont typeface="Goudy Old Style" panose="02020502050305020303" pitchFamily="18" charset="0"/>
              <a:buNone/>
            </a:pPr>
            <a:r>
              <a:rPr lang="es-MX" sz="2700" dirty="0"/>
              <a:t>		Teléfono</a:t>
            </a:r>
          </a:p>
          <a:p>
            <a:pPr marL="0" indent="0">
              <a:buFont typeface="Goudy Old Style" panose="02020502050305020303" pitchFamily="18" charset="0"/>
              <a:buNone/>
            </a:pPr>
            <a:r>
              <a:rPr lang="es-MX" sz="2700" dirty="0"/>
              <a:t>	Iniciar chat</a:t>
            </a:r>
          </a:p>
          <a:p>
            <a:pPr marL="0" indent="0">
              <a:buFont typeface="Goudy Old Style" panose="02020502050305020303" pitchFamily="18" charset="0"/>
              <a:buNone/>
            </a:pPr>
            <a:r>
              <a:rPr lang="es-MX" sz="2700" dirty="0"/>
              <a:t>		Contacto</a:t>
            </a:r>
          </a:p>
          <a:p>
            <a:pPr marL="0" indent="0">
              <a:buFont typeface="Goudy Old Style" panose="02020502050305020303" pitchFamily="18" charset="0"/>
              <a:buNone/>
            </a:pPr>
            <a:r>
              <a:rPr lang="es-MX" sz="2700" dirty="0"/>
              <a:t>	Llamada</a:t>
            </a:r>
          </a:p>
          <a:p>
            <a:pPr marL="0" indent="0">
              <a:buFont typeface="Goudy Old Style" panose="02020502050305020303" pitchFamily="18" charset="0"/>
              <a:buNone/>
            </a:pPr>
            <a:r>
              <a:rPr lang="es-MX" sz="2700" dirty="0"/>
              <a:t>		Contacto</a:t>
            </a:r>
          </a:p>
          <a:p>
            <a:pPr marL="0" indent="0">
              <a:buFont typeface="Goudy Old Style" panose="02020502050305020303" pitchFamily="18" charset="0"/>
              <a:buNone/>
            </a:pPr>
            <a:endParaRPr lang="es-MX" sz="2700" dirty="0"/>
          </a:p>
          <a:p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89379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363580"/>
            <a:ext cx="10635915" cy="5494420"/>
          </a:xfrm>
        </p:spPr>
        <p:txBody>
          <a:bodyPr>
            <a:normAutofit fontScale="92500" lnSpcReduction="20000"/>
          </a:bodyPr>
          <a:lstStyle/>
          <a:p>
            <a:r>
              <a:rPr lang="es-MX" sz="2800" dirty="0"/>
              <a:t>Para el ejercicio, se deberán probar las funcionalidades correspondientes a la comunicación entre usuarios (servicio de mensajería)</a:t>
            </a:r>
          </a:p>
          <a:p>
            <a:r>
              <a:rPr lang="es-MX" sz="2800" dirty="0"/>
              <a:t>Los requerimientos son:</a:t>
            </a:r>
          </a:p>
          <a:p>
            <a:pPr marL="0" indent="0">
              <a:buNone/>
            </a:pPr>
            <a:r>
              <a:rPr lang="es-MX" sz="2800" dirty="0"/>
              <a:t>	Agregar contacto</a:t>
            </a:r>
          </a:p>
          <a:p>
            <a:pPr marL="0" indent="0">
              <a:buNone/>
            </a:pPr>
            <a:r>
              <a:rPr lang="es-MX" sz="2800" dirty="0"/>
              <a:t>		Nombre</a:t>
            </a:r>
          </a:p>
          <a:p>
            <a:pPr marL="0" indent="0">
              <a:buNone/>
            </a:pPr>
            <a:r>
              <a:rPr lang="es-MX" sz="2800" dirty="0"/>
              <a:t>		Teléfono</a:t>
            </a:r>
          </a:p>
          <a:p>
            <a:pPr marL="0" indent="0">
              <a:buNone/>
            </a:pPr>
            <a:r>
              <a:rPr lang="es-MX" sz="2800" dirty="0"/>
              <a:t>	Mandar mensaje</a:t>
            </a:r>
          </a:p>
          <a:p>
            <a:pPr marL="0" indent="0">
              <a:buNone/>
            </a:pPr>
            <a:r>
              <a:rPr lang="es-MX" sz="2800" dirty="0"/>
              <a:t>		Texto</a:t>
            </a:r>
          </a:p>
          <a:p>
            <a:pPr marL="0" indent="0">
              <a:buNone/>
            </a:pPr>
            <a:r>
              <a:rPr lang="es-MX" sz="2800" dirty="0"/>
              <a:t>		Audio</a:t>
            </a:r>
          </a:p>
          <a:p>
            <a:pPr marL="0" indent="0">
              <a:buNone/>
            </a:pPr>
            <a:r>
              <a:rPr lang="es-MX" sz="2800" dirty="0"/>
              <a:t>		Imagen</a:t>
            </a:r>
          </a:p>
          <a:p>
            <a:pPr marL="0" indent="0">
              <a:buNone/>
            </a:pPr>
            <a:r>
              <a:rPr lang="es-MX" sz="2800" dirty="0"/>
              <a:t>		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9A49A446-276D-1AA9-8504-0C8927DBEC99}"/>
              </a:ext>
            </a:extLst>
          </p:cNvPr>
          <p:cNvSpPr txBox="1">
            <a:spLocks/>
          </p:cNvSpPr>
          <p:nvPr/>
        </p:nvSpPr>
        <p:spPr>
          <a:xfrm>
            <a:off x="8197515" y="3429000"/>
            <a:ext cx="2823411" cy="1267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150000"/>
              <a:buFont typeface="Goudy Old Style" panose="02020502050305020303" pitchFamily="18" charset="0"/>
              <a:buChar char="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MX" sz="28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3BA09A9-5431-BF5A-24A1-9A3E37574728}"/>
              </a:ext>
            </a:extLst>
          </p:cNvPr>
          <p:cNvSpPr txBox="1"/>
          <p:nvPr/>
        </p:nvSpPr>
        <p:spPr>
          <a:xfrm>
            <a:off x="6436896" y="2706378"/>
            <a:ext cx="490487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MX" sz="2600" dirty="0"/>
              <a:t>		Video</a:t>
            </a:r>
          </a:p>
          <a:p>
            <a:pPr marL="0" indent="0">
              <a:buNone/>
            </a:pPr>
            <a:r>
              <a:rPr lang="es-MX" sz="2600" dirty="0"/>
              <a:t>		Documento</a:t>
            </a:r>
          </a:p>
          <a:p>
            <a:pPr marL="0" indent="0">
              <a:buNone/>
            </a:pPr>
            <a:r>
              <a:rPr lang="es-MX" sz="2600" dirty="0"/>
              <a:t>		Otros</a:t>
            </a:r>
          </a:p>
          <a:p>
            <a:pPr marL="0" indent="0">
              <a:buNone/>
            </a:pPr>
            <a:r>
              <a:rPr lang="es-MX" sz="2600" dirty="0"/>
              <a:t>			Emoticones</a:t>
            </a:r>
          </a:p>
          <a:p>
            <a:pPr marL="0" indent="0">
              <a:buNone/>
            </a:pPr>
            <a:r>
              <a:rPr lang="es-MX" sz="2600" dirty="0"/>
              <a:t>			</a:t>
            </a:r>
            <a:r>
              <a:rPr lang="es-MX" sz="2600" dirty="0" err="1"/>
              <a:t>Stickers</a:t>
            </a:r>
            <a:endParaRPr lang="es-MX" sz="2600" dirty="0"/>
          </a:p>
          <a:p>
            <a:pPr marL="0" indent="0">
              <a:buNone/>
            </a:pPr>
            <a:r>
              <a:rPr lang="es-MX" sz="2600" dirty="0"/>
              <a:t>			</a:t>
            </a:r>
            <a:r>
              <a:rPr lang="es-MX" sz="2600" dirty="0" err="1"/>
              <a:t>Gifts</a:t>
            </a:r>
            <a:endParaRPr lang="es-MX" sz="2600" dirty="0"/>
          </a:p>
          <a:p>
            <a:pPr marL="0" indent="0">
              <a:buNone/>
            </a:pPr>
            <a:endParaRPr lang="es-MX" sz="2600" dirty="0"/>
          </a:p>
          <a:p>
            <a:r>
              <a:rPr lang="es-MX" sz="2600" dirty="0"/>
              <a:t>Se requiere que las pruebas se ejecuten en 10 días (calendario)</a:t>
            </a:r>
          </a:p>
        </p:txBody>
      </p:sp>
    </p:spTree>
    <p:extLst>
      <p:ext uri="{BB962C8B-B14F-4D97-AF65-F5344CB8AC3E}">
        <p14:creationId xmlns:p14="http://schemas.microsoft.com/office/powerpoint/2010/main" val="1588933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>
            <a:normAutofit/>
          </a:bodyPr>
          <a:lstStyle/>
          <a:p>
            <a:r>
              <a:rPr lang="es-MX" dirty="0"/>
              <a:t>Tarea 2: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363580"/>
            <a:ext cx="10635915" cy="5494420"/>
          </a:xfrm>
        </p:spPr>
        <p:txBody>
          <a:bodyPr>
            <a:normAutofit/>
          </a:bodyPr>
          <a:lstStyle/>
          <a:p>
            <a:r>
              <a:rPr lang="es-MX" sz="2800" dirty="0"/>
              <a:t>Escoge una aplicación (computadora, celular)</a:t>
            </a:r>
          </a:p>
          <a:p>
            <a:r>
              <a:rPr lang="es-MX" sz="2800" dirty="0"/>
              <a:t>Define el objetivo del sistema, las funcionalidades y los datos de entrada</a:t>
            </a:r>
          </a:p>
          <a:p>
            <a:r>
              <a:rPr lang="es-MX" sz="2800" dirty="0"/>
              <a:t>Elige uno de los servicios de la aplicación para probar</a:t>
            </a:r>
          </a:p>
          <a:p>
            <a:pPr marL="0" indent="0">
              <a:buNone/>
            </a:pPr>
            <a:r>
              <a:rPr lang="es-MX" sz="2800" dirty="0"/>
              <a:t>	Definir las funcionalidades relacionadas a la aplicación</a:t>
            </a:r>
          </a:p>
          <a:p>
            <a:pPr marL="0" indent="0">
              <a:buNone/>
            </a:pPr>
            <a:r>
              <a:rPr lang="es-MX" sz="2800" dirty="0"/>
              <a:t>	Definir los requerimientos que se quieren probar</a:t>
            </a:r>
          </a:p>
          <a:p>
            <a:pPr marL="0" indent="0">
              <a:buNone/>
            </a:pPr>
            <a:r>
              <a:rPr lang="es-MX" sz="2800" dirty="0"/>
              <a:t>	Definir un periodo de pruebas</a:t>
            </a:r>
          </a:p>
          <a:p>
            <a:r>
              <a:rPr lang="es-MX" sz="2800" dirty="0"/>
              <a:t>En base a la información, simula un plan de pruebas basándote en el documento revisado en clase</a:t>
            </a:r>
          </a:p>
          <a:p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1448213135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B2A7F69685763409C9D33482155A4CC" ma:contentTypeVersion="4" ma:contentTypeDescription="Crear nuevo documento." ma:contentTypeScope="" ma:versionID="9112cab1a2aedf4ec3a20a6aa183efe4">
  <xsd:schema xmlns:xsd="http://www.w3.org/2001/XMLSchema" xmlns:xs="http://www.w3.org/2001/XMLSchema" xmlns:p="http://schemas.microsoft.com/office/2006/metadata/properties" xmlns:ns2="650e113b-757d-4b34-bf8f-c856f48121cb" targetNamespace="http://schemas.microsoft.com/office/2006/metadata/properties" ma:root="true" ma:fieldsID="470fbfb6488a2464f0cb7dabfe07d1bc" ns2:_="">
    <xsd:import namespace="650e113b-757d-4b34-bf8f-c856f48121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0e113b-757d-4b34-bf8f-c856f48121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6E9704D-782C-40F2-9B5F-3D90FDDF60BE}"/>
</file>

<file path=customXml/itemProps2.xml><?xml version="1.0" encoding="utf-8"?>
<ds:datastoreItem xmlns:ds="http://schemas.openxmlformats.org/officeDocument/2006/customXml" ds:itemID="{8936C4D8-964B-4F7E-B1F4-B09E117E039E}"/>
</file>

<file path=customXml/itemProps3.xml><?xml version="1.0" encoding="utf-8"?>
<ds:datastoreItem xmlns:ds="http://schemas.openxmlformats.org/officeDocument/2006/customXml" ds:itemID="{F83FFF18-7362-4577-9959-F25AAB0001D6}"/>
</file>

<file path=docProps/app.xml><?xml version="1.0" encoding="utf-8"?>
<Properties xmlns="http://schemas.openxmlformats.org/officeDocument/2006/extended-properties" xmlns:vt="http://schemas.openxmlformats.org/officeDocument/2006/docPropsVTypes">
  <TotalTime>1613</TotalTime>
  <Words>398</Words>
  <Application>Microsoft Office PowerPoint</Application>
  <PresentationFormat>Panorámica</PresentationFormat>
  <Paragraphs>82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Goudy Old Style</vt:lpstr>
      <vt:lpstr>MarrakeshVTI</vt:lpstr>
      <vt:lpstr>CONTROL DE CALIDAD DE SOFTWARE</vt:lpstr>
      <vt:lpstr>Construcción de un plan de prueba (ejemplo)</vt:lpstr>
      <vt:lpstr>Presentación de PowerPoint</vt:lpstr>
      <vt:lpstr>Presentación de PowerPoint</vt:lpstr>
      <vt:lpstr>Presentación de PowerPoint</vt:lpstr>
      <vt:lpstr>Ejercicio</vt:lpstr>
      <vt:lpstr>Presentación de PowerPoint</vt:lpstr>
      <vt:lpstr>Presentación de PowerPoint</vt:lpstr>
      <vt:lpstr>Tarea 2: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DE CALIDAD DE SOFTWARE</dc:title>
  <dc:creator>Margarita Carmina García López</dc:creator>
  <cp:lastModifiedBy>Margarita Carmina García López</cp:lastModifiedBy>
  <cp:revision>30</cp:revision>
  <dcterms:created xsi:type="dcterms:W3CDTF">2023-08-09T02:10:11Z</dcterms:created>
  <dcterms:modified xsi:type="dcterms:W3CDTF">2023-09-24T02:04:42Z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0x0101007B2A7F69685763409C9D33482155A4CC</vt:lpwstr>
  </property>
</Properties>
</file>