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un Caso de Prueba (Ejemplo)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Identificar un caso de prueba y completar la información correspondiente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C508C6-4E15-2D91-E36A-D583BE683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t="1909" r="691" b="1114"/>
          <a:stretch/>
        </p:blipFill>
        <p:spPr>
          <a:xfrm>
            <a:off x="449178" y="1973179"/>
            <a:ext cx="11277601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Caso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Proceso de SQA: Construcción</a:t>
            </a:r>
          </a:p>
          <a:p>
            <a:pPr lvl="1"/>
            <a:r>
              <a:rPr lang="es-MX" sz="2600" dirty="0"/>
              <a:t>	Crear casos de prueba</a:t>
            </a:r>
          </a:p>
          <a:p>
            <a:pPr lvl="1"/>
            <a:r>
              <a:rPr lang="es-MX" sz="2600" dirty="0"/>
              <a:t>	Crear Scripts de prueba</a:t>
            </a:r>
          </a:p>
          <a:p>
            <a:r>
              <a:rPr lang="es-MX" sz="2800" dirty="0"/>
              <a:t>Caso de Prueba</a:t>
            </a:r>
          </a:p>
          <a:p>
            <a:pPr lvl="1"/>
            <a:r>
              <a:rPr lang="es-MX" sz="2600" dirty="0"/>
              <a:t>	Conjunto de condiciones o variables con las que un </a:t>
            </a:r>
            <a:r>
              <a:rPr lang="es-MX" sz="2600" dirty="0" err="1"/>
              <a:t>tester</a:t>
            </a:r>
            <a:r>
              <a:rPr lang="es-MX" sz="2600" dirty="0"/>
              <a:t> debe 	determinar si un sistema funciona según lo esperado</a:t>
            </a:r>
          </a:p>
          <a:p>
            <a:pPr lvl="1"/>
            <a:r>
              <a:rPr lang="es-MX" sz="2600" dirty="0"/>
              <a:t>	Debe incluir al menos la siguiente información:</a:t>
            </a:r>
          </a:p>
          <a:p>
            <a:pPr lvl="1"/>
            <a:r>
              <a:rPr lang="es-MX" sz="2600" dirty="0"/>
              <a:t>		</a:t>
            </a:r>
            <a:r>
              <a:rPr lang="es-MX" sz="2600" dirty="0" err="1"/>
              <a:t>Pre-condiciones</a:t>
            </a:r>
            <a:endParaRPr lang="es-MX" sz="2600" dirty="0"/>
          </a:p>
          <a:p>
            <a:pPr lvl="1"/>
            <a:r>
              <a:rPr lang="es-MX" sz="2600" dirty="0"/>
              <a:t>		</a:t>
            </a:r>
            <a:r>
              <a:rPr lang="es-MX" sz="2600" dirty="0" err="1"/>
              <a:t>Post-condiciones</a:t>
            </a:r>
            <a:endParaRPr lang="es-MX" sz="2600" dirty="0"/>
          </a:p>
          <a:p>
            <a:pPr lvl="1"/>
            <a:r>
              <a:rPr lang="es-MX" sz="2600" dirty="0"/>
              <a:t>		Resultado esperado</a:t>
            </a:r>
          </a:p>
          <a:p>
            <a:endParaRPr lang="es-MX" sz="2800" dirty="0"/>
          </a:p>
        </p:txBody>
      </p:sp>
      <p:pic>
        <p:nvPicPr>
          <p:cNvPr id="1026" name="Picture 2" descr="analista de datos, hombre que trabaja con la computadora portátil ...">
            <a:extLst>
              <a:ext uri="{FF2B5EF4-FFF2-40B4-BE49-F238E27FC236}">
                <a16:creationId xmlns:a16="http://schemas.microsoft.com/office/drawing/2014/main" id="{1D90EDA2-EC6F-770F-61FB-5B98D04F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842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 err="1"/>
              <a:t>Pre-condiciones</a:t>
            </a:r>
            <a:endParaRPr lang="es-MX" sz="2800" dirty="0"/>
          </a:p>
          <a:p>
            <a:pPr lvl="1"/>
            <a:r>
              <a:rPr lang="es-MX" sz="2600" dirty="0"/>
              <a:t>	Estado en que se debe encontrar el sistema antes de ejecutar la prueba</a:t>
            </a:r>
          </a:p>
          <a:p>
            <a:pPr lvl="1"/>
            <a:endParaRPr lang="es-MX" sz="2600" dirty="0"/>
          </a:p>
          <a:p>
            <a:r>
              <a:rPr lang="es-MX" sz="2800" dirty="0" err="1"/>
              <a:t>Post-condiciones</a:t>
            </a:r>
            <a:endParaRPr lang="es-MX" sz="2800" dirty="0"/>
          </a:p>
          <a:p>
            <a:pPr lvl="1"/>
            <a:r>
              <a:rPr lang="es-MX" sz="2600" dirty="0"/>
              <a:t>	Estado en que debe quedar el sistema después de ejecutar la prueba</a:t>
            </a:r>
          </a:p>
          <a:p>
            <a:pPr lvl="1"/>
            <a:endParaRPr lang="es-MX" sz="2600" dirty="0"/>
          </a:p>
          <a:p>
            <a:r>
              <a:rPr lang="es-MX" sz="2800" dirty="0"/>
              <a:t>Resultado esperado</a:t>
            </a:r>
          </a:p>
        </p:txBody>
      </p:sp>
      <p:pic>
        <p:nvPicPr>
          <p:cNvPr id="2050" name="Picture 2" descr="Ilustración del concepto de prueba en línea | Vector Premium">
            <a:extLst>
              <a:ext uri="{FF2B5EF4-FFF2-40B4-BE49-F238E27FC236}">
                <a16:creationId xmlns:a16="http://schemas.microsoft.com/office/drawing/2014/main" id="{7EA1C740-E10E-AA7A-3B8F-5C3359C0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05" y="3860971"/>
            <a:ext cx="4281810" cy="34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Caso de prueba: Secciones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Nombre</a:t>
            </a:r>
          </a:p>
          <a:p>
            <a:r>
              <a:rPr lang="es-MX" sz="2800" dirty="0"/>
              <a:t>Descripción</a:t>
            </a:r>
          </a:p>
          <a:p>
            <a:r>
              <a:rPr lang="es-MX" sz="2800" dirty="0"/>
              <a:t>Número de orden de ejecución</a:t>
            </a:r>
          </a:p>
          <a:p>
            <a:r>
              <a:rPr lang="es-MX" sz="2800" dirty="0"/>
              <a:t>Requerimiento asociado</a:t>
            </a:r>
          </a:p>
          <a:p>
            <a:r>
              <a:rPr lang="es-MX" sz="2800" dirty="0" err="1"/>
              <a:t>Pre-condición</a:t>
            </a:r>
            <a:endParaRPr lang="es-MX" sz="2800" dirty="0"/>
          </a:p>
          <a:p>
            <a:r>
              <a:rPr lang="es-MX" sz="2800" dirty="0" err="1"/>
              <a:t>Post-condición</a:t>
            </a:r>
            <a:endParaRPr lang="es-MX" sz="2800" dirty="0"/>
          </a:p>
          <a:p>
            <a:r>
              <a:rPr lang="es-MX" sz="2800" dirty="0"/>
              <a:t>Resultado esperado</a:t>
            </a:r>
          </a:p>
        </p:txBody>
      </p:sp>
      <p:pic>
        <p:nvPicPr>
          <p:cNvPr id="3074" name="Picture 2" descr="Importante Clip Art at Clker.com - vector clip art online, royalty free ...">
            <a:extLst>
              <a:ext uri="{FF2B5EF4-FFF2-40B4-BE49-F238E27FC236}">
                <a16:creationId xmlns:a16="http://schemas.microsoft.com/office/drawing/2014/main" id="{3D1B05CE-9F8C-753E-A5BF-694836C5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8018"/>
            <a:ext cx="5715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1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Nombre</a:t>
            </a:r>
          </a:p>
          <a:p>
            <a:pPr lvl="1"/>
            <a:r>
              <a:rPr lang="es-MX" sz="2600" dirty="0"/>
              <a:t>	Identificador único del caso de prueba</a:t>
            </a:r>
          </a:p>
          <a:p>
            <a:pPr lvl="1"/>
            <a:endParaRPr lang="es-MX" sz="2600" dirty="0"/>
          </a:p>
          <a:p>
            <a:r>
              <a:rPr lang="es-MX" sz="2800" dirty="0"/>
              <a:t>Descripción</a:t>
            </a:r>
          </a:p>
          <a:p>
            <a:pPr lvl="1"/>
            <a:r>
              <a:rPr lang="es-MX" sz="2600" dirty="0"/>
              <a:t>	Detalles y objetivo de la prueba</a:t>
            </a:r>
          </a:p>
          <a:p>
            <a:pPr lvl="1"/>
            <a:endParaRPr lang="es-MX" sz="2600" dirty="0"/>
          </a:p>
          <a:p>
            <a:r>
              <a:rPr lang="es-MX" sz="2800" dirty="0"/>
              <a:t>Número de orden de ejecución</a:t>
            </a:r>
          </a:p>
          <a:p>
            <a:pPr lvl="1"/>
            <a:r>
              <a:rPr lang="es-MX" sz="2600" dirty="0"/>
              <a:t>	Cuando se tienen múltiples casos de prueba que deben ser ejecutados en orden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747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Requerimiento asociado</a:t>
            </a:r>
          </a:p>
          <a:p>
            <a:pPr lvl="1"/>
            <a:r>
              <a:rPr lang="es-MX" sz="2600" dirty="0"/>
              <a:t>	Trazabilidad</a:t>
            </a:r>
          </a:p>
          <a:p>
            <a:pPr lvl="1"/>
            <a:r>
              <a:rPr lang="es-MX" sz="2600" dirty="0"/>
              <a:t>	¿A qué requerimiento va asociado?</a:t>
            </a:r>
          </a:p>
          <a:p>
            <a:pPr lvl="1"/>
            <a:endParaRPr lang="es-MX" sz="2600" dirty="0"/>
          </a:p>
          <a:p>
            <a:r>
              <a:rPr lang="es-MX" sz="2800" dirty="0" err="1"/>
              <a:t>Pre-condición</a:t>
            </a:r>
            <a:endParaRPr lang="es-MX" sz="2800" dirty="0"/>
          </a:p>
          <a:p>
            <a:pPr lvl="1"/>
            <a:r>
              <a:rPr lang="es-MX" sz="2600" dirty="0"/>
              <a:t>	</a:t>
            </a:r>
          </a:p>
          <a:p>
            <a:r>
              <a:rPr lang="es-MX" sz="2800" dirty="0" err="1"/>
              <a:t>Post-condición</a:t>
            </a:r>
            <a:endParaRPr lang="es-MX" sz="2800" dirty="0"/>
          </a:p>
          <a:p>
            <a:pPr lvl="1"/>
            <a:r>
              <a:rPr lang="es-MX" sz="2600" dirty="0"/>
              <a:t>	</a:t>
            </a:r>
          </a:p>
          <a:p>
            <a:r>
              <a:rPr lang="es-MX" sz="2800" dirty="0"/>
              <a:t>Resultado esperado</a:t>
            </a:r>
          </a:p>
        </p:txBody>
      </p:sp>
    </p:spTree>
    <p:extLst>
      <p:ext uri="{BB962C8B-B14F-4D97-AF65-F5344CB8AC3E}">
        <p14:creationId xmlns:p14="http://schemas.microsoft.com/office/powerpoint/2010/main" val="27097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Identificación de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Probar con datos válidos una funcionalidad de la aplicación</a:t>
            </a:r>
          </a:p>
          <a:p>
            <a:pPr lvl="1"/>
            <a:r>
              <a:rPr lang="es-MX" sz="2600" dirty="0"/>
              <a:t>	Registrar empleado-Datos correctos</a:t>
            </a:r>
          </a:p>
          <a:p>
            <a:endParaRPr lang="es-MX" sz="2800" dirty="0"/>
          </a:p>
          <a:p>
            <a:r>
              <a:rPr lang="es-MX" sz="2800" dirty="0"/>
              <a:t>Probar con datos inválidos una funcionalidad de la aplicación</a:t>
            </a:r>
          </a:p>
          <a:p>
            <a:pPr lvl="1"/>
            <a:r>
              <a:rPr lang="es-MX" sz="2600" dirty="0"/>
              <a:t>	Registrar empleado-dato requerido en blanco (P/E No. De Cédula)</a:t>
            </a:r>
          </a:p>
          <a:p>
            <a:endParaRPr lang="es-MX" sz="2800" dirty="0"/>
          </a:p>
          <a:p>
            <a:r>
              <a:rPr lang="es-MX" sz="2800" dirty="0"/>
              <a:t>Probar la combinación de varias funcionalidades de la aplicación</a:t>
            </a:r>
          </a:p>
          <a:p>
            <a:pPr lvl="1"/>
            <a:r>
              <a:rPr lang="es-MX" sz="2600" dirty="0"/>
              <a:t>	Registrar empleado y limpiar pantalla</a:t>
            </a:r>
          </a:p>
        </p:txBody>
      </p:sp>
    </p:spTree>
    <p:extLst>
      <p:ext uri="{BB962C8B-B14F-4D97-AF65-F5344CB8AC3E}">
        <p14:creationId xmlns:p14="http://schemas.microsoft.com/office/powerpoint/2010/main" val="56842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Caso de Prueba: </a:t>
            </a:r>
            <a:r>
              <a:rPr lang="es-MX" dirty="0" err="1"/>
              <a:t>Checklist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¿Se he indicado el objetivo de cada caso de prueba?</a:t>
            </a:r>
          </a:p>
          <a:p>
            <a:r>
              <a:rPr lang="es-MX" sz="2800" dirty="0"/>
              <a:t>¿En cada caso de prueba indica el resultado esperado?</a:t>
            </a:r>
          </a:p>
          <a:p>
            <a:r>
              <a:rPr lang="es-MX" sz="2800" dirty="0"/>
              <a:t>¿Se ha redactado al menos un caso de prueba para cada uno de los requerimientos?</a:t>
            </a:r>
          </a:p>
          <a:p>
            <a:r>
              <a:rPr lang="es-MX" sz="2800" dirty="0"/>
              <a:t>¿En cada caso de prueba se indican las </a:t>
            </a:r>
            <a:r>
              <a:rPr lang="es-MX" sz="2800" dirty="0" err="1"/>
              <a:t>pre-condiciones</a:t>
            </a:r>
            <a:r>
              <a:rPr lang="es-MX" sz="2800" dirty="0"/>
              <a:t>?</a:t>
            </a:r>
          </a:p>
          <a:p>
            <a:r>
              <a:rPr lang="es-MX" sz="2800" dirty="0"/>
              <a:t>¿Todos los nombres de los casos de prueba son diferentes y acorde con la prueba que se desea realizar?</a:t>
            </a:r>
          </a:p>
        </p:txBody>
      </p:sp>
    </p:spTree>
    <p:extLst>
      <p:ext uri="{BB962C8B-B14F-4D97-AF65-F5344CB8AC3E}">
        <p14:creationId xmlns:p14="http://schemas.microsoft.com/office/powerpoint/2010/main" val="278395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un Caso de Prueba (Ejemplo)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Identificar un caso de prueba y completar la información correspondiente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F9E5DFF-7B85-1046-7F20-92087DD8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56361"/>
              </p:ext>
            </p:extLst>
          </p:nvPr>
        </p:nvGraphicFramePr>
        <p:xfrm>
          <a:off x="850232" y="2486527"/>
          <a:ext cx="10635916" cy="405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557">
                  <a:extLst>
                    <a:ext uri="{9D8B030D-6E8A-4147-A177-3AD203B41FA5}">
                      <a16:colId xmlns:a16="http://schemas.microsoft.com/office/drawing/2014/main" val="2773021705"/>
                    </a:ext>
                  </a:extLst>
                </a:gridCol>
                <a:gridCol w="6994359">
                  <a:extLst>
                    <a:ext uri="{9D8B030D-6E8A-4147-A177-3AD203B41FA5}">
                      <a16:colId xmlns:a16="http://schemas.microsoft.com/office/drawing/2014/main" val="1195621987"/>
                    </a:ext>
                  </a:extLst>
                </a:gridCol>
              </a:tblGrid>
              <a:tr h="538223">
                <a:tc>
                  <a:txBody>
                    <a:bodyPr/>
                    <a:lstStyle/>
                    <a:p>
                      <a:r>
                        <a:rPr lang="es-MX" sz="2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00149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289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/>
                        <a:t>Número de Orden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38959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/>
                        <a:t>Requerimiento Asociado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1584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 err="1"/>
                        <a:t>Pre-condición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36197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 err="1"/>
                        <a:t>Post-condición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19991"/>
                  </a:ext>
                </a:extLst>
              </a:tr>
              <a:tr h="538223">
                <a:tc>
                  <a:txBody>
                    <a:bodyPr/>
                    <a:lstStyle/>
                    <a:p>
                      <a:r>
                        <a:rPr lang="es-MX" sz="2400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8881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5AA02F-D0A1-4578-9647-6326BD2A70CE}"/>
</file>

<file path=customXml/itemProps2.xml><?xml version="1.0" encoding="utf-8"?>
<ds:datastoreItem xmlns:ds="http://schemas.openxmlformats.org/officeDocument/2006/customXml" ds:itemID="{D0F6615A-1C35-406D-B436-08D5D7FEADD1}"/>
</file>

<file path=customXml/itemProps3.xml><?xml version="1.0" encoding="utf-8"?>
<ds:datastoreItem xmlns:ds="http://schemas.openxmlformats.org/officeDocument/2006/customXml" ds:itemID="{81851020-08F0-4E15-B7A4-3EF57B4429A3}"/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362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Goudy Old Style</vt:lpstr>
      <vt:lpstr>MarrakeshVTI</vt:lpstr>
      <vt:lpstr>CONTROL DE CALIDAD DE SOFTWARE</vt:lpstr>
      <vt:lpstr>Caso de Prueba</vt:lpstr>
      <vt:lpstr>Presentación de PowerPoint</vt:lpstr>
      <vt:lpstr>Caso de prueba: Secciones Principales</vt:lpstr>
      <vt:lpstr>Presentación de PowerPoint</vt:lpstr>
      <vt:lpstr>Presentación de PowerPoint</vt:lpstr>
      <vt:lpstr>Identificación de Casos de Prueba</vt:lpstr>
      <vt:lpstr>Caso de Prueba: Checklist</vt:lpstr>
      <vt:lpstr>Construcción de un Caso de Prueba (Ejemplo)</vt:lpstr>
      <vt:lpstr>Construcción de un Caso de Prueba (Ejemplo)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32</cp:revision>
  <dcterms:created xsi:type="dcterms:W3CDTF">2023-08-09T02:10:11Z</dcterms:created>
  <dcterms:modified xsi:type="dcterms:W3CDTF">2023-10-02T05:32:51Z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