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1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8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3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3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3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2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7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1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195A83-AA4F-FE4B-AFEA-5A5576C39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C22C4D8B-89E2-039F-6D79-6396431FAB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4" r="1" b="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D68D32-9BE5-7FEE-D6E0-647236BC4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5747" y="1826096"/>
            <a:ext cx="3288632" cy="214269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s-MX" sz="4000" dirty="0"/>
              <a:t>CONTROL DE CALIDAD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92B0D3-5BDB-0519-9341-AF5991849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7593" y="4196605"/>
            <a:ext cx="3773552" cy="1305837"/>
          </a:xfrm>
        </p:spPr>
        <p:txBody>
          <a:bodyPr anchor="t">
            <a:normAutofit/>
          </a:bodyPr>
          <a:lstStyle/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8826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▷ Logo BUAP Original ✔️ Descargar GRATIS">
            <a:extLst>
              <a:ext uri="{FF2B5EF4-FFF2-40B4-BE49-F238E27FC236}">
                <a16:creationId xmlns:a16="http://schemas.microsoft.com/office/drawing/2014/main" id="{1D606641-3FE0-A9EF-667F-BACAFF6E6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" y="0"/>
            <a:ext cx="3984501" cy="203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X Congreso Nacional de Tecnología Aplicada a Ciencias de la Salud 2018">
            <a:extLst>
              <a:ext uri="{FF2B5EF4-FFF2-40B4-BE49-F238E27FC236}">
                <a16:creationId xmlns:a16="http://schemas.microsoft.com/office/drawing/2014/main" id="{16650E98-D174-54AE-8511-761EA99AB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131" y="0"/>
            <a:ext cx="3296838" cy="140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D649779-B91F-412C-40DD-0194E8247FC2}"/>
              </a:ext>
            </a:extLst>
          </p:cNvPr>
          <p:cNvSpPr txBox="1">
            <a:spLocks/>
          </p:cNvSpPr>
          <p:nvPr/>
        </p:nvSpPr>
        <p:spPr>
          <a:xfrm>
            <a:off x="6288506" y="6219807"/>
            <a:ext cx="6071546" cy="3613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000" dirty="0"/>
              <a:t>M.C. Margarita Carmina García López</a:t>
            </a:r>
          </a:p>
        </p:txBody>
      </p:sp>
    </p:spTree>
    <p:extLst>
      <p:ext uri="{BB962C8B-B14F-4D97-AF65-F5344CB8AC3E}">
        <p14:creationId xmlns:p14="http://schemas.microsoft.com/office/powerpoint/2010/main" val="3729756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363282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1"/>
            <a:ext cx="10635915" cy="5066970"/>
          </a:xfrm>
        </p:spPr>
        <p:txBody>
          <a:bodyPr>
            <a:normAutofit lnSpcReduction="10000"/>
          </a:bodyPr>
          <a:lstStyle/>
          <a:p>
            <a:r>
              <a:rPr lang="es-MX" sz="2800" dirty="0"/>
              <a:t>Ejecución de pruebas</a:t>
            </a:r>
          </a:p>
          <a:p>
            <a:endParaRPr lang="es-MX" sz="2800" dirty="0"/>
          </a:p>
          <a:p>
            <a:r>
              <a:rPr lang="es-MX" sz="2800" dirty="0"/>
              <a:t>Confirmación de los defectos</a:t>
            </a:r>
          </a:p>
          <a:p>
            <a:endParaRPr lang="es-MX" sz="2800" dirty="0"/>
          </a:p>
          <a:p>
            <a:r>
              <a:rPr lang="es-MX" sz="2800" dirty="0"/>
              <a:t>Reporte de defectos</a:t>
            </a:r>
          </a:p>
          <a:p>
            <a:endParaRPr lang="es-MX" sz="2800" dirty="0"/>
          </a:p>
          <a:p>
            <a:r>
              <a:rPr lang="es-MX" sz="2800" dirty="0"/>
              <a:t>Directrices para reportar un defecto</a:t>
            </a:r>
          </a:p>
          <a:p>
            <a:endParaRPr lang="es-MX" sz="2800" dirty="0"/>
          </a:p>
          <a:p>
            <a:r>
              <a:rPr lang="es-MX" sz="2800" dirty="0"/>
              <a:t>Informe de Resultados de Pruebas</a:t>
            </a:r>
          </a:p>
        </p:txBody>
      </p:sp>
    </p:spTree>
    <p:extLst>
      <p:ext uri="{BB962C8B-B14F-4D97-AF65-F5344CB8AC3E}">
        <p14:creationId xmlns:p14="http://schemas.microsoft.com/office/powerpoint/2010/main" val="627658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363282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SQA: Ejecución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1"/>
            <a:ext cx="10635915" cy="5066970"/>
          </a:xfrm>
        </p:spPr>
        <p:txBody>
          <a:bodyPr>
            <a:normAutofit/>
          </a:bodyPr>
          <a:lstStyle/>
          <a:p>
            <a:r>
              <a:rPr lang="es-MX" sz="2800" dirty="0"/>
              <a:t>Se pueden empezar a ejecutar los scripts de prueba construidos</a:t>
            </a:r>
          </a:p>
          <a:p>
            <a:pPr lvl="1"/>
            <a:r>
              <a:rPr lang="es-MX" sz="2600" dirty="0"/>
              <a:t>	Permite verificar el comportamiento del sistema</a:t>
            </a:r>
          </a:p>
          <a:p>
            <a:endParaRPr lang="es-MX" sz="2800" dirty="0"/>
          </a:p>
          <a:p>
            <a:r>
              <a:rPr lang="es-MX" sz="2800" dirty="0"/>
              <a:t>Se deben analizar los resultados para ver las circunstancias en que falla</a:t>
            </a:r>
          </a:p>
          <a:p>
            <a:pPr lvl="1"/>
            <a:r>
              <a:rPr lang="es-MX" sz="2600" dirty="0"/>
              <a:t>	Se varían las condiciones</a:t>
            </a:r>
          </a:p>
          <a:p>
            <a:endParaRPr lang="es-MX" sz="2800" dirty="0"/>
          </a:p>
          <a:p>
            <a:r>
              <a:rPr lang="es-MX" sz="2800" dirty="0"/>
              <a:t>Al controlar los resultados, se debe aprender a reportar los fallos detectados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177940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3963FF1-D016-3304-A228-457E169AC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240" y="229853"/>
            <a:ext cx="6559968" cy="622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8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363282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Repaso: Script de prueba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1"/>
            <a:ext cx="10635915" cy="5066970"/>
          </a:xfrm>
        </p:spPr>
        <p:txBody>
          <a:bodyPr>
            <a:normAutofit/>
          </a:bodyPr>
          <a:lstStyle/>
          <a:p>
            <a:r>
              <a:rPr lang="es-MX" sz="2800" dirty="0"/>
              <a:t>Conjunto de instrucciones que se realizan en el sistema que está siendo sometido a prueba a fin de comprobar que el funcionamiento es el esperado</a:t>
            </a:r>
          </a:p>
          <a:p>
            <a:endParaRPr lang="es-MX" sz="2800" dirty="0"/>
          </a:p>
          <a:p>
            <a:r>
              <a:rPr lang="es-MX" sz="2800" dirty="0"/>
              <a:t>Se pueden realizar scripts de pruebas manuales y automatizados</a:t>
            </a:r>
          </a:p>
          <a:p>
            <a:endParaRPr lang="es-MX" sz="2800" dirty="0"/>
          </a:p>
          <a:p>
            <a:r>
              <a:rPr lang="es-MX" sz="2800" dirty="0"/>
              <a:t>La responsabilidad recae sobre el </a:t>
            </a:r>
            <a:r>
              <a:rPr lang="es-MX" sz="2800" dirty="0" err="1"/>
              <a:t>tester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72024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363282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Script de Prueba: Secciones Principales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1"/>
            <a:ext cx="10635915" cy="5066970"/>
          </a:xfrm>
        </p:spPr>
        <p:txBody>
          <a:bodyPr>
            <a:normAutofit/>
          </a:bodyPr>
          <a:lstStyle/>
          <a:p>
            <a:endParaRPr lang="es-MX" sz="2800" dirty="0"/>
          </a:p>
          <a:p>
            <a:r>
              <a:rPr lang="es-MX" sz="2800" dirty="0"/>
              <a:t>1. Nombre</a:t>
            </a:r>
          </a:p>
          <a:p>
            <a:r>
              <a:rPr lang="es-MX" sz="2800" dirty="0"/>
              <a:t>2. Descripción</a:t>
            </a:r>
          </a:p>
          <a:p>
            <a:r>
              <a:rPr lang="es-MX" sz="2800" dirty="0"/>
              <a:t>3. Pasos</a:t>
            </a:r>
          </a:p>
          <a:p>
            <a:r>
              <a:rPr lang="es-MX" sz="2800" dirty="0"/>
              <a:t>4. Puntos de verificación</a:t>
            </a:r>
          </a:p>
          <a:p>
            <a:r>
              <a:rPr lang="es-MX" sz="2800" dirty="0"/>
              <a:t>5. Resultados esperados</a:t>
            </a:r>
          </a:p>
        </p:txBody>
      </p:sp>
    </p:spTree>
    <p:extLst>
      <p:ext uri="{BB962C8B-B14F-4D97-AF65-F5344CB8AC3E}">
        <p14:creationId xmlns:p14="http://schemas.microsoft.com/office/powerpoint/2010/main" val="188423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363282"/>
            <a:ext cx="10635915" cy="936130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1"/>
            <a:ext cx="10635915" cy="5066970"/>
          </a:xfrm>
        </p:spPr>
        <p:txBody>
          <a:bodyPr>
            <a:normAutofit/>
          </a:bodyPr>
          <a:lstStyle/>
          <a:p>
            <a:r>
              <a:rPr lang="es-MX" sz="2800" dirty="0"/>
              <a:t>Nombre</a:t>
            </a:r>
          </a:p>
          <a:p>
            <a:pPr lvl="1"/>
            <a:r>
              <a:rPr lang="es-MX" sz="2600" dirty="0"/>
              <a:t>	Identificador único del script</a:t>
            </a:r>
          </a:p>
          <a:p>
            <a:endParaRPr lang="es-MX" sz="2800" dirty="0"/>
          </a:p>
          <a:p>
            <a:r>
              <a:rPr lang="es-MX" sz="2800" dirty="0"/>
              <a:t>Descripción</a:t>
            </a:r>
          </a:p>
          <a:p>
            <a:pPr lvl="1"/>
            <a:r>
              <a:rPr lang="es-MX" sz="2600" dirty="0"/>
              <a:t>	Objetivo del Script de Prueba</a:t>
            </a:r>
          </a:p>
          <a:p>
            <a:endParaRPr lang="es-MX" sz="2800" dirty="0"/>
          </a:p>
          <a:p>
            <a:r>
              <a:rPr lang="es-MX" sz="2800" dirty="0"/>
              <a:t>Pasos</a:t>
            </a:r>
          </a:p>
          <a:p>
            <a:pPr lvl="1"/>
            <a:r>
              <a:rPr lang="es-MX" sz="2600" dirty="0"/>
              <a:t>	Acciones que se van ejecutando en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197604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363282"/>
            <a:ext cx="10635915" cy="936130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1"/>
            <a:ext cx="10635915" cy="5066970"/>
          </a:xfrm>
        </p:spPr>
        <p:txBody>
          <a:bodyPr>
            <a:normAutofit/>
          </a:bodyPr>
          <a:lstStyle/>
          <a:p>
            <a:r>
              <a:rPr lang="es-MX" sz="2800" dirty="0"/>
              <a:t>Puntos de verificación</a:t>
            </a:r>
          </a:p>
          <a:p>
            <a:pPr lvl="1"/>
            <a:r>
              <a:rPr lang="es-MX" sz="2600" dirty="0"/>
              <a:t>	Momentos donde después de realizar acciones en la aplicación el </a:t>
            </a:r>
            <a:r>
              <a:rPr lang="es-MX" sz="2600" dirty="0" err="1"/>
              <a:t>tester</a:t>
            </a:r>
            <a:r>
              <a:rPr lang="es-MX" sz="2600" dirty="0"/>
              <a:t> 	debe verificar el comportamiento de la aplicación</a:t>
            </a:r>
          </a:p>
          <a:p>
            <a:endParaRPr lang="es-MX" sz="2800" dirty="0"/>
          </a:p>
          <a:p>
            <a:r>
              <a:rPr lang="es-MX" sz="2800" dirty="0"/>
              <a:t>Resultados esperados</a:t>
            </a:r>
          </a:p>
          <a:p>
            <a:pPr lvl="1"/>
            <a:r>
              <a:rPr lang="es-MX" sz="2600" dirty="0"/>
              <a:t>	Por cada paso o punto de la verificación puede haber un resultado 	esperado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99864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363282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Script de Prueba: </a:t>
            </a:r>
            <a:r>
              <a:rPr lang="es-MX" dirty="0" err="1"/>
              <a:t>Checklist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1"/>
            <a:ext cx="10635915" cy="5066970"/>
          </a:xfrm>
        </p:spPr>
        <p:txBody>
          <a:bodyPr>
            <a:normAutofit/>
          </a:bodyPr>
          <a:lstStyle/>
          <a:p>
            <a:r>
              <a:rPr lang="es-MX" sz="2800" dirty="0"/>
              <a:t>¿Se han redactado suficientes scripts como para alcanzar la cobertura de las pruebas?</a:t>
            </a:r>
          </a:p>
          <a:p>
            <a:endParaRPr lang="es-MX" sz="2800" dirty="0"/>
          </a:p>
          <a:p>
            <a:r>
              <a:rPr lang="es-MX" sz="2800" dirty="0"/>
              <a:t>¿Los nombres de cada script de prueba son diferentes y coherentes con la prueba que se va a realizar?</a:t>
            </a:r>
          </a:p>
          <a:p>
            <a:endParaRPr lang="es-MX" sz="2800" dirty="0"/>
          </a:p>
          <a:p>
            <a:r>
              <a:rPr lang="es-MX" sz="2800" dirty="0"/>
              <a:t>¿Se han especificado los resultados esperados para cada uno de los puntos de verificación?</a:t>
            </a:r>
          </a:p>
        </p:txBody>
      </p:sp>
    </p:spTree>
    <p:extLst>
      <p:ext uri="{BB962C8B-B14F-4D97-AF65-F5344CB8AC3E}">
        <p14:creationId xmlns:p14="http://schemas.microsoft.com/office/powerpoint/2010/main" val="146914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363282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Script de Prueba: 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1"/>
            <a:ext cx="10635915" cy="5066970"/>
          </a:xfrm>
        </p:spPr>
        <p:txBody>
          <a:bodyPr>
            <a:normAutofit/>
          </a:bodyPr>
          <a:lstStyle/>
          <a:p>
            <a:r>
              <a:rPr lang="es-MX" sz="2800" dirty="0"/>
              <a:t>Redactar un script de prueba en base al caso de prueba del ejemplo anterior</a:t>
            </a:r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D677C961-D3B6-FCAD-5C29-FBD146A35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196756"/>
              </p:ext>
            </p:extLst>
          </p:nvPr>
        </p:nvGraphicFramePr>
        <p:xfrm>
          <a:off x="850232" y="2687320"/>
          <a:ext cx="10363200" cy="347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362">
                  <a:extLst>
                    <a:ext uri="{9D8B030D-6E8A-4147-A177-3AD203B41FA5}">
                      <a16:colId xmlns:a16="http://schemas.microsoft.com/office/drawing/2014/main" val="1429878767"/>
                    </a:ext>
                  </a:extLst>
                </a:gridCol>
                <a:gridCol w="4083919">
                  <a:extLst>
                    <a:ext uri="{9D8B030D-6E8A-4147-A177-3AD203B41FA5}">
                      <a16:colId xmlns:a16="http://schemas.microsoft.com/office/drawing/2014/main" val="3278395267"/>
                    </a:ext>
                  </a:extLst>
                </a:gridCol>
                <a:gridCol w="4083919">
                  <a:extLst>
                    <a:ext uri="{9D8B030D-6E8A-4147-A177-3AD203B41FA5}">
                      <a16:colId xmlns:a16="http://schemas.microsoft.com/office/drawing/2014/main" val="445404554"/>
                    </a:ext>
                  </a:extLst>
                </a:gridCol>
              </a:tblGrid>
              <a:tr h="844149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/>
                        <a:t>Nombre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MX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132170"/>
                  </a:ext>
                </a:extLst>
              </a:tr>
              <a:tr h="844149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/>
                        <a:t>Descripción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MX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487118"/>
                  </a:ext>
                </a:extLst>
              </a:tr>
              <a:tr h="844149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/>
                        <a:t>Pasos y Puntos de Verificación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/>
                        <a:t>Resultados Esperados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467444"/>
                  </a:ext>
                </a:extLst>
              </a:tr>
              <a:tr h="844149">
                <a:tc>
                  <a:txBody>
                    <a:bodyPr/>
                    <a:lstStyle/>
                    <a:p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339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76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363282"/>
            <a:ext cx="10635915" cy="936130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1"/>
            <a:ext cx="10635915" cy="5066970"/>
          </a:xfrm>
        </p:spPr>
        <p:txBody>
          <a:bodyPr>
            <a:normAutofit lnSpcReduction="10000"/>
          </a:bodyPr>
          <a:lstStyle/>
          <a:p>
            <a:r>
              <a:rPr lang="es-MX" sz="2800" dirty="0"/>
              <a:t>El Script de Prueba no es complejo, pero debe hacerse de forma detallada</a:t>
            </a:r>
          </a:p>
          <a:p>
            <a:pPr lvl="1"/>
            <a:r>
              <a:rPr lang="es-MX" sz="2600" dirty="0"/>
              <a:t>	Paso a paso de cómo ejecutar las puertas de prueba</a:t>
            </a:r>
          </a:p>
          <a:p>
            <a:endParaRPr lang="es-MX" sz="2800" dirty="0"/>
          </a:p>
          <a:p>
            <a:r>
              <a:rPr lang="es-MX" sz="2800" dirty="0"/>
              <a:t>Ventajas</a:t>
            </a:r>
          </a:p>
          <a:p>
            <a:pPr lvl="1"/>
            <a:r>
              <a:rPr lang="es-MX" sz="2600" dirty="0"/>
              <a:t>	Al tener roles divididos, los analistas de pruebas pueden redactar los 	casos de uso y en la redacción de los scripts</a:t>
            </a:r>
          </a:p>
          <a:p>
            <a:pPr lvl="1"/>
            <a:r>
              <a:rPr lang="es-MX" sz="2600" dirty="0"/>
              <a:t>	No se requiere mucho conocimiento de la aplicación</a:t>
            </a:r>
          </a:p>
          <a:p>
            <a:pPr lvl="1"/>
            <a:r>
              <a:rPr lang="es-MX" sz="2600" dirty="0"/>
              <a:t>	Al automatizar, se emplea el script de pruebas para empezar el proceso</a:t>
            </a:r>
          </a:p>
          <a:p>
            <a:pPr lvl="1"/>
            <a:r>
              <a:rPr lang="es-MX" sz="2600" dirty="0"/>
              <a:t>	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271319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363282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Ejecución de Pruebas y Análisis de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1"/>
            <a:ext cx="10635915" cy="5066970"/>
          </a:xfrm>
        </p:spPr>
        <p:txBody>
          <a:bodyPr>
            <a:normAutofit/>
          </a:bodyPr>
          <a:lstStyle/>
          <a:p>
            <a:endParaRPr lang="es-MX" sz="2800" dirty="0"/>
          </a:p>
          <a:p>
            <a:r>
              <a:rPr lang="es-MX" sz="2800" dirty="0"/>
              <a:t>Explicar cómo evaluar los defectos detectados durante las pruebas</a:t>
            </a:r>
          </a:p>
          <a:p>
            <a:endParaRPr lang="es-MX" sz="2800" dirty="0"/>
          </a:p>
          <a:p>
            <a:r>
              <a:rPr lang="es-MX" sz="2800" dirty="0"/>
              <a:t>Conocer los principales datos que componen un reporte de defectos</a:t>
            </a:r>
          </a:p>
          <a:p>
            <a:endParaRPr lang="es-MX" sz="2800" dirty="0"/>
          </a:p>
          <a:p>
            <a:r>
              <a:rPr lang="es-MX" sz="2800" dirty="0"/>
              <a:t>Aprender a recopilar y analizar los resultados de las pruebas</a:t>
            </a:r>
          </a:p>
        </p:txBody>
      </p:sp>
    </p:spTree>
    <p:extLst>
      <p:ext uri="{BB962C8B-B14F-4D97-AF65-F5344CB8AC3E}">
        <p14:creationId xmlns:p14="http://schemas.microsoft.com/office/powerpoint/2010/main" val="4059323510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B2A7F69685763409C9D33482155A4CC" ma:contentTypeVersion="4" ma:contentTypeDescription="Crear nuevo documento." ma:contentTypeScope="" ma:versionID="9112cab1a2aedf4ec3a20a6aa183efe4">
  <xsd:schema xmlns:xsd="http://www.w3.org/2001/XMLSchema" xmlns:xs="http://www.w3.org/2001/XMLSchema" xmlns:p="http://schemas.microsoft.com/office/2006/metadata/properties" xmlns:ns2="650e113b-757d-4b34-bf8f-c856f48121cb" targetNamespace="http://schemas.microsoft.com/office/2006/metadata/properties" ma:root="true" ma:fieldsID="470fbfb6488a2464f0cb7dabfe07d1bc" ns2:_="">
    <xsd:import namespace="650e113b-757d-4b34-bf8f-c856f48121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e113b-757d-4b34-bf8f-c856f48121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2699B2-370A-48D3-A6EB-59A74C00B627}"/>
</file>

<file path=customXml/itemProps2.xml><?xml version="1.0" encoding="utf-8"?>
<ds:datastoreItem xmlns:ds="http://schemas.openxmlformats.org/officeDocument/2006/customXml" ds:itemID="{65996C9D-00C3-49D8-B653-1BC2F25E0CC1}"/>
</file>

<file path=customXml/itemProps3.xml><?xml version="1.0" encoding="utf-8"?>
<ds:datastoreItem xmlns:ds="http://schemas.openxmlformats.org/officeDocument/2006/customXml" ds:itemID="{274205A8-BC84-4575-9753-E59E8DDAF57F}"/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Words>412</Words>
  <Application>Microsoft Office PowerPoint</Application>
  <PresentationFormat>Panorámica</PresentationFormat>
  <Paragraphs>74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Goudy Old Style</vt:lpstr>
      <vt:lpstr>MarrakeshVTI</vt:lpstr>
      <vt:lpstr>CONTROL DE CALIDAD DE SOFTWARE</vt:lpstr>
      <vt:lpstr>Repaso: Script de prueba</vt:lpstr>
      <vt:lpstr>Script de Prueba: Secciones Principales</vt:lpstr>
      <vt:lpstr>Presentación de PowerPoint</vt:lpstr>
      <vt:lpstr>Presentación de PowerPoint</vt:lpstr>
      <vt:lpstr>Script de Prueba: Checklist</vt:lpstr>
      <vt:lpstr>Script de Prueba: Ejemplo</vt:lpstr>
      <vt:lpstr>Presentación de PowerPoint</vt:lpstr>
      <vt:lpstr>Ejecución de Pruebas y Análisis de Resultados</vt:lpstr>
      <vt:lpstr>Agenda</vt:lpstr>
      <vt:lpstr>SQA: Ejecución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CALIDAD DE SOFTWARE</dc:title>
  <dc:creator>Margarita Carmina García López</dc:creator>
  <cp:lastModifiedBy>Margarita Carmina García López</cp:lastModifiedBy>
  <cp:revision>33</cp:revision>
  <dcterms:created xsi:type="dcterms:W3CDTF">2023-08-09T02:10:11Z</dcterms:created>
  <dcterms:modified xsi:type="dcterms:W3CDTF">2023-10-04T07:36:42Z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0x0101007B2A7F69685763409C9D33482155A4CC</vt:lpwstr>
  </property>
</Properties>
</file>