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9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3" r:id="rId27"/>
    <p:sldId id="284" r:id="rId28"/>
    <p:sldId id="285" r:id="rId29"/>
    <p:sldId id="281" r:id="rId30"/>
    <p:sldId id="287" r:id="rId31"/>
    <p:sldId id="288" r:id="rId32"/>
    <p:sldId id="289" r:id="rId33"/>
    <p:sldId id="290" r:id="rId34"/>
    <p:sldId id="286" r:id="rId35"/>
    <p:sldId id="291" r:id="rId36"/>
    <p:sldId id="293" r:id="rId37"/>
    <p:sldId id="294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0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4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4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5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4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7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7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mputer script on a screen">
            <a:extLst>
              <a:ext uri="{FF2B5EF4-FFF2-40B4-BE49-F238E27FC236}">
                <a16:creationId xmlns:a16="http://schemas.microsoft.com/office/drawing/2014/main" id="{1D8B4348-8830-456C-A215-F0FE616A9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16" r="-1" b="87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3F86B-E6B9-4897-8FC6-DCD25A65D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9600" dirty="0">
                <a:latin typeface="Biome" panose="020B0503030204020804" pitchFamily="34" charset="0"/>
                <a:cs typeface="Biome" panose="020B0503030204020804" pitchFamily="34" charset="0"/>
              </a:rPr>
              <a:t>SQL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bbon: Curved and Tilted Up 4">
            <a:extLst>
              <a:ext uri="{FF2B5EF4-FFF2-40B4-BE49-F238E27FC236}">
                <a16:creationId xmlns:a16="http://schemas.microsoft.com/office/drawing/2014/main" id="{29408EE1-F006-42B0-AEF8-329A9813C030}"/>
              </a:ext>
            </a:extLst>
          </p:cNvPr>
          <p:cNvSpPr/>
          <p:nvPr/>
        </p:nvSpPr>
        <p:spPr>
          <a:xfrm>
            <a:off x="7118252" y="5401994"/>
            <a:ext cx="4105692" cy="1237957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ENG : SAMEH </a:t>
            </a:r>
          </a:p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Elshafay</a:t>
            </a:r>
          </a:p>
        </p:txBody>
      </p:sp>
    </p:spTree>
    <p:extLst>
      <p:ext uri="{BB962C8B-B14F-4D97-AF65-F5344CB8AC3E}">
        <p14:creationId xmlns:p14="http://schemas.microsoft.com/office/powerpoint/2010/main" val="375629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Alter - drop</a:t>
            </a:r>
            <a:endParaRPr lang="en-US" sz="48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3B1457-FA7D-4407-A59F-BEDD2D14D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7" y="2370097"/>
            <a:ext cx="8193021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5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5797150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Alter – drop constraint</a:t>
            </a:r>
            <a:endParaRPr lang="en-US" sz="4800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3D27AA6-AF4B-4341-999A-4E726CFFC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34" y="2757268"/>
            <a:ext cx="9560611" cy="13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47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truncate</a:t>
            </a:r>
            <a:endParaRPr lang="en-US" sz="48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16676E-2899-4FB3-95C0-5C232C678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07" y="2349305"/>
            <a:ext cx="6107037" cy="1346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D9A8B-E17D-4C6E-B933-EE7A8D9AEE1C}"/>
              </a:ext>
            </a:extLst>
          </p:cNvPr>
          <p:cNvSpPr txBox="1"/>
          <p:nvPr/>
        </p:nvSpPr>
        <p:spPr>
          <a:xfrm>
            <a:off x="1899138" y="3801561"/>
            <a:ext cx="3576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To clear the table </a:t>
            </a:r>
          </a:p>
        </p:txBody>
      </p:sp>
    </p:spTree>
    <p:extLst>
      <p:ext uri="{BB962C8B-B14F-4D97-AF65-F5344CB8AC3E}">
        <p14:creationId xmlns:p14="http://schemas.microsoft.com/office/powerpoint/2010/main" val="3914852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insert</a:t>
            </a:r>
            <a:endParaRPr lang="en-US" sz="4800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19631A-3384-4D28-AFFC-10BC5A02E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6" y="2301824"/>
            <a:ext cx="9918442" cy="16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69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Update</a:t>
            </a:r>
            <a:endParaRPr lang="en-US" sz="4800" dirty="0"/>
          </a:p>
        </p:txBody>
      </p:sp>
      <p:pic>
        <p:nvPicPr>
          <p:cNvPr id="4" name="Picture 3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7F7357E8-C836-4DCD-9FB8-C6C15B666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7" y="2342976"/>
            <a:ext cx="8979724" cy="148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52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delete</a:t>
            </a:r>
            <a:endParaRPr lang="en-US" sz="4800" dirty="0"/>
          </a:p>
        </p:txBody>
      </p:sp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2EA3F6D3-4E0B-41FD-885E-E83ADDEAD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67" y="2321170"/>
            <a:ext cx="6323951" cy="1417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898A25-BC2F-459A-9752-A89665E0F721}"/>
              </a:ext>
            </a:extLst>
          </p:cNvPr>
          <p:cNvSpPr txBox="1"/>
          <p:nvPr/>
        </p:nvSpPr>
        <p:spPr>
          <a:xfrm>
            <a:off x="5341654" y="185950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25A3D7-5945-4E7C-8371-54CDB1DC0571}"/>
              </a:ext>
            </a:extLst>
          </p:cNvPr>
          <p:cNvCxnSpPr/>
          <p:nvPr/>
        </p:nvCxnSpPr>
        <p:spPr>
          <a:xfrm flipV="1">
            <a:off x="4473526" y="2180492"/>
            <a:ext cx="854552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169AE9B0-C082-4A04-840E-63A598312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67" y="3836757"/>
            <a:ext cx="5753870" cy="21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10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select</a:t>
            </a:r>
            <a:endParaRPr lang="en-US" sz="48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243C97-C64B-4420-A1D9-6A04F86A8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96" y="2125784"/>
            <a:ext cx="8689484" cy="312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83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where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0A839E4E-3DC4-4936-B949-CFAC57290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16" y="2489982"/>
            <a:ext cx="7220808" cy="14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72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like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4901FDF-410C-4191-8FF0-BBE726006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53" y="2672862"/>
            <a:ext cx="9606227" cy="15474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1FD64F-FAF1-4176-AB84-DC329E20FFA0}"/>
              </a:ext>
            </a:extLst>
          </p:cNvPr>
          <p:cNvCxnSpPr/>
          <p:nvPr/>
        </p:nvCxnSpPr>
        <p:spPr>
          <a:xfrm flipV="1">
            <a:off x="10199077" y="1575582"/>
            <a:ext cx="464234" cy="150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9FBA0E-B95D-4586-850E-4FED8BA61C29}"/>
              </a:ext>
            </a:extLst>
          </p:cNvPr>
          <p:cNvCxnSpPr>
            <a:cxnSpLocks/>
          </p:cNvCxnSpPr>
          <p:nvPr/>
        </p:nvCxnSpPr>
        <p:spPr>
          <a:xfrm>
            <a:off x="10306930" y="3440940"/>
            <a:ext cx="912440" cy="203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D09970-436C-4756-AA32-3DE879852A0C}"/>
              </a:ext>
            </a:extLst>
          </p:cNvPr>
          <p:cNvCxnSpPr>
            <a:cxnSpLocks/>
          </p:cNvCxnSpPr>
          <p:nvPr/>
        </p:nvCxnSpPr>
        <p:spPr>
          <a:xfrm flipH="1">
            <a:off x="8820443" y="3930439"/>
            <a:ext cx="1275397" cy="128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344E85-A91C-4443-88A8-D310A3870D4C}"/>
              </a:ext>
            </a:extLst>
          </p:cNvPr>
          <p:cNvSpPr txBox="1"/>
          <p:nvPr/>
        </p:nvSpPr>
        <p:spPr>
          <a:xfrm>
            <a:off x="9723471" y="1207288"/>
            <a:ext cx="236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in the Ending of 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1976A-3396-41EF-B657-C428F578BF2D}"/>
              </a:ext>
            </a:extLst>
          </p:cNvPr>
          <p:cNvSpPr txBox="1"/>
          <p:nvPr/>
        </p:nvSpPr>
        <p:spPr>
          <a:xfrm>
            <a:off x="9980821" y="5397121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in the start of 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32829-49CA-46C0-A547-E6E970654E7F}"/>
              </a:ext>
            </a:extLst>
          </p:cNvPr>
          <p:cNvSpPr txBox="1"/>
          <p:nvPr/>
        </p:nvSpPr>
        <p:spPr>
          <a:xfrm>
            <a:off x="6857794" y="5157973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in the middle of word</a:t>
            </a:r>
          </a:p>
        </p:txBody>
      </p:sp>
    </p:spTree>
    <p:extLst>
      <p:ext uri="{BB962C8B-B14F-4D97-AF65-F5344CB8AC3E}">
        <p14:creationId xmlns:p14="http://schemas.microsoft.com/office/powerpoint/2010/main" val="851303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Order by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3FEE2DD1-E6FF-43C6-AF2F-81512FC61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4" y="2602523"/>
            <a:ext cx="9206573" cy="15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8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266F9484-83BC-4003-9300-98FDC77219FB}"/>
              </a:ext>
            </a:extLst>
          </p:cNvPr>
          <p:cNvSpPr txBox="1">
            <a:spLocks/>
          </p:cNvSpPr>
          <p:nvPr/>
        </p:nvSpPr>
        <p:spPr>
          <a:xfrm>
            <a:off x="1447712" y="3629465"/>
            <a:ext cx="4176384" cy="928157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760460-703A-4659-AA38-ABCD354B3984}"/>
              </a:ext>
            </a:extLst>
          </p:cNvPr>
          <p:cNvSpPr/>
          <p:nvPr/>
        </p:nvSpPr>
        <p:spPr>
          <a:xfrm>
            <a:off x="1715846" y="2617713"/>
            <a:ext cx="1534639" cy="57677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07251B-9CD5-4032-9D60-57E30B6219A4}"/>
              </a:ext>
            </a:extLst>
          </p:cNvPr>
          <p:cNvSpPr/>
          <p:nvPr/>
        </p:nvSpPr>
        <p:spPr>
          <a:xfrm>
            <a:off x="4230771" y="2617714"/>
            <a:ext cx="1534639" cy="57677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8798C-D4B1-4A8F-AA25-56AC0AA9B888}"/>
              </a:ext>
            </a:extLst>
          </p:cNvPr>
          <p:cNvSpPr/>
          <p:nvPr/>
        </p:nvSpPr>
        <p:spPr>
          <a:xfrm>
            <a:off x="3250486" y="1955409"/>
            <a:ext cx="980286" cy="3798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189BD-BF0A-4F31-9328-AF90FF2743AE}"/>
              </a:ext>
            </a:extLst>
          </p:cNvPr>
          <p:cNvSpPr/>
          <p:nvPr/>
        </p:nvSpPr>
        <p:spPr>
          <a:xfrm>
            <a:off x="4282346" y="3894240"/>
            <a:ext cx="983478" cy="112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/>
                <a:sym typeface="Wingdings" panose="05000000000000000000" pitchFamily="2" charset="2"/>
              </a:rPr>
              <a:t> </a:t>
            </a:r>
            <a:r>
              <a:rPr lang="en-US" sz="1800" b="0" i="0" dirty="0">
                <a:effectLst/>
                <a:latin typeface="Roboto"/>
                <a:sym typeface="Wingdings" panose="05000000000000000000" pitchFamily="2" charset="2"/>
              </a:rPr>
              <a:t>select </a:t>
            </a:r>
          </a:p>
          <a:p>
            <a:pPr algn="ctr"/>
            <a:r>
              <a:rPr lang="en-US" sz="1800" b="0" i="0" dirty="0">
                <a:effectLst/>
                <a:latin typeface="Roboto"/>
                <a:sym typeface="Wingdings" panose="05000000000000000000" pitchFamily="2" charset="2"/>
              </a:rPr>
              <a:t> insert </a:t>
            </a:r>
          </a:p>
          <a:p>
            <a:pPr algn="ctr"/>
            <a:r>
              <a:rPr lang="en-US" sz="1800" b="0" i="0" dirty="0">
                <a:effectLst/>
                <a:latin typeface="Roboto"/>
                <a:sym typeface="Wingdings" panose="05000000000000000000" pitchFamily="2" charset="2"/>
              </a:rPr>
              <a:t> update </a:t>
            </a:r>
          </a:p>
          <a:p>
            <a:pPr algn="ctr"/>
            <a:r>
              <a:rPr lang="en-US" sz="1800" b="0" i="0" dirty="0">
                <a:effectLst/>
                <a:latin typeface="Roboto"/>
                <a:sym typeface="Wingdings" panose="05000000000000000000" pitchFamily="2" charset="2"/>
              </a:rPr>
              <a:t> delete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40920-2896-4EF5-BC38-587B8168066D}"/>
              </a:ext>
            </a:extLst>
          </p:cNvPr>
          <p:cNvSpPr/>
          <p:nvPr/>
        </p:nvSpPr>
        <p:spPr>
          <a:xfrm>
            <a:off x="1717714" y="3894240"/>
            <a:ext cx="983478" cy="112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effectLst/>
                <a:latin typeface="Roboto"/>
                <a:sym typeface="Wingdings" panose="05000000000000000000" pitchFamily="2" charset="2"/>
              </a:rPr>
              <a:t>create alter drop </a:t>
            </a:r>
            <a:r>
              <a:rPr lang="en-US" sz="1800" b="0" i="0" dirty="0" err="1">
                <a:effectLst/>
                <a:latin typeface="Roboto"/>
                <a:sym typeface="Wingdings" panose="05000000000000000000" pitchFamily="2" charset="2"/>
              </a:rPr>
              <a:t>truncae</a:t>
            </a:r>
            <a:endParaRPr lang="en-US" sz="1800" b="0" i="0" dirty="0">
              <a:effectLst/>
              <a:latin typeface="Roboto"/>
              <a:sym typeface="Wingdings" panose="05000000000000000000" pitchFamily="2" charset="2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F474710-790B-4BA9-930A-2777D589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12" y="607547"/>
            <a:ext cx="9603275" cy="1049235"/>
          </a:xfrm>
        </p:spPr>
        <p:txBody>
          <a:bodyPr>
            <a:noAutofit/>
          </a:bodyPr>
          <a:lstStyle/>
          <a:p>
            <a:r>
              <a:rPr lang="en-US" sz="96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DDF90-5F54-41A8-A389-C02160ABD2C4}"/>
              </a:ext>
            </a:extLst>
          </p:cNvPr>
          <p:cNvSpPr txBox="1"/>
          <p:nvPr/>
        </p:nvSpPr>
        <p:spPr>
          <a:xfrm>
            <a:off x="4198075" y="3214967"/>
            <a:ext cx="218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/>
                <a:sym typeface="Wingdings" panose="05000000000000000000" pitchFamily="2" charset="2"/>
              </a:rPr>
              <a:t>Data manipulation Language</a:t>
            </a:r>
            <a:endParaRPr lang="en-US" dirty="0"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A3C44-AA72-4B8A-B740-A39EAFB75CB5}"/>
              </a:ext>
            </a:extLst>
          </p:cNvPr>
          <p:cNvSpPr txBox="1"/>
          <p:nvPr/>
        </p:nvSpPr>
        <p:spPr>
          <a:xfrm>
            <a:off x="1610970" y="3194488"/>
            <a:ext cx="218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Roboto"/>
                <a:sym typeface="Wingdings" panose="05000000000000000000" pitchFamily="2" charset="2"/>
              </a:rPr>
              <a:t>Data Definition Language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6A1D6B-8960-4861-AF9B-1E7E8AE20A30}"/>
              </a:ext>
            </a:extLst>
          </p:cNvPr>
          <p:cNvCxnSpPr>
            <a:endCxn id="6" idx="0"/>
          </p:cNvCxnSpPr>
          <p:nvPr/>
        </p:nvCxnSpPr>
        <p:spPr>
          <a:xfrm>
            <a:off x="4198075" y="2335237"/>
            <a:ext cx="800016" cy="282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6E012-5897-45A6-B7DC-8CB99D7E9230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483166" y="2335237"/>
            <a:ext cx="754093" cy="282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21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And - or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360532F-993C-471A-9CC0-86AF17820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03" y="2308694"/>
            <a:ext cx="10444732" cy="18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06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Between - and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146221-92CA-4073-A94A-023F26EC8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7" y="2208627"/>
            <a:ext cx="9863288" cy="12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0" i="0" dirty="0">
                <a:effectLst/>
                <a:latin typeface="Roboto"/>
              </a:rPr>
              <a:t>Alias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36C72A-77E9-4A07-AA72-8B008478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2438802"/>
            <a:ext cx="7392342" cy="9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6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Primary key</a:t>
            </a:r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09054C1-BB91-4765-B36A-AE2015B1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2317163"/>
            <a:ext cx="6301106" cy="150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B8D88-DB7C-4F09-927D-5707763ADCC5}"/>
              </a:ext>
            </a:extLst>
          </p:cNvPr>
          <p:cNvSpPr txBox="1"/>
          <p:nvPr/>
        </p:nvSpPr>
        <p:spPr>
          <a:xfrm>
            <a:off x="1447712" y="3824343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5E82C-65E9-4946-B58A-3E1CC25B9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270F8-8D29-4927-B90C-7D0C85D65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1" y="4490529"/>
            <a:ext cx="7103807" cy="11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46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Foreign key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AAAD617-FB8D-4C12-A5C7-89B54524B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2222695"/>
            <a:ext cx="7168217" cy="13543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E4DA4-84E6-4A43-BEF0-12F95B0344B3}"/>
              </a:ext>
            </a:extLst>
          </p:cNvPr>
          <p:cNvSpPr txBox="1"/>
          <p:nvPr/>
        </p:nvSpPr>
        <p:spPr>
          <a:xfrm>
            <a:off x="1447712" y="3653277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5671B0-39A4-4D62-88F1-5E225B748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4299608"/>
            <a:ext cx="7267106" cy="11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9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Join – inner join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40B6E-4AE3-43A8-BFBA-52FC07CBB5ED}"/>
              </a:ext>
            </a:extLst>
          </p:cNvPr>
          <p:cNvSpPr txBox="1"/>
          <p:nvPr/>
        </p:nvSpPr>
        <p:spPr>
          <a:xfrm>
            <a:off x="1447712" y="1955410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intersection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29797B-E2C2-4676-BD47-B44EF49F8193}"/>
              </a:ext>
            </a:extLst>
          </p:cNvPr>
          <p:cNvSpPr/>
          <p:nvPr/>
        </p:nvSpPr>
        <p:spPr>
          <a:xfrm>
            <a:off x="3474720" y="2377440"/>
            <a:ext cx="1181686" cy="120982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5A4244-1537-42A0-B1C6-152B326DB417}"/>
              </a:ext>
            </a:extLst>
          </p:cNvPr>
          <p:cNvSpPr/>
          <p:nvPr/>
        </p:nvSpPr>
        <p:spPr>
          <a:xfrm>
            <a:off x="2945061" y="2377440"/>
            <a:ext cx="1181686" cy="12098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BD5F6C-D0C3-4A62-8FFB-B9592CBE2FA3}"/>
              </a:ext>
            </a:extLst>
          </p:cNvPr>
          <p:cNvSpPr/>
          <p:nvPr/>
        </p:nvSpPr>
        <p:spPr>
          <a:xfrm>
            <a:off x="3474720" y="2428035"/>
            <a:ext cx="652027" cy="11086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4F81F9-DCC3-4A86-A814-C5513823D703}"/>
              </a:ext>
            </a:extLst>
          </p:cNvPr>
          <p:cNvCxnSpPr>
            <a:cxnSpLocks/>
            <a:stCxn id="8" idx="7"/>
            <a:endCxn id="8" idx="2"/>
          </p:cNvCxnSpPr>
          <p:nvPr/>
        </p:nvCxnSpPr>
        <p:spPr>
          <a:xfrm flipH="1">
            <a:off x="3474720" y="2590390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C5B008-46B6-4A22-BF11-74FC089D12C2}"/>
              </a:ext>
            </a:extLst>
          </p:cNvPr>
          <p:cNvCxnSpPr/>
          <p:nvPr/>
        </p:nvCxnSpPr>
        <p:spPr>
          <a:xfrm flipH="1">
            <a:off x="3488258" y="2679959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8C8E9B-A0D0-4CB3-9EB4-241FD1C586FB}"/>
              </a:ext>
            </a:extLst>
          </p:cNvPr>
          <p:cNvCxnSpPr/>
          <p:nvPr/>
        </p:nvCxnSpPr>
        <p:spPr>
          <a:xfrm flipH="1">
            <a:off x="3501266" y="2786369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E6FF91-163B-4D1E-BB0F-B1C16CC3C675}"/>
              </a:ext>
            </a:extLst>
          </p:cNvPr>
          <p:cNvCxnSpPr/>
          <p:nvPr/>
        </p:nvCxnSpPr>
        <p:spPr>
          <a:xfrm flipH="1">
            <a:off x="3554463" y="2841060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A4A5E8-1E4D-4451-AC90-6D30C446C1A5}"/>
              </a:ext>
            </a:extLst>
          </p:cNvPr>
          <p:cNvCxnSpPr/>
          <p:nvPr/>
        </p:nvCxnSpPr>
        <p:spPr>
          <a:xfrm flipH="1">
            <a:off x="3568001" y="2930629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180553-4F83-4073-8F1D-B588E5494520}"/>
              </a:ext>
            </a:extLst>
          </p:cNvPr>
          <p:cNvCxnSpPr/>
          <p:nvPr/>
        </p:nvCxnSpPr>
        <p:spPr>
          <a:xfrm flipH="1">
            <a:off x="3581009" y="3037039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EC58A-0B82-485C-8F6D-C53E6B6FB806}"/>
              </a:ext>
            </a:extLst>
          </p:cNvPr>
          <p:cNvCxnSpPr/>
          <p:nvPr/>
        </p:nvCxnSpPr>
        <p:spPr>
          <a:xfrm flipH="1">
            <a:off x="3429500" y="2320843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6D5DE6-2624-45B3-9A80-57B18F9E4784}"/>
              </a:ext>
            </a:extLst>
          </p:cNvPr>
          <p:cNvCxnSpPr/>
          <p:nvPr/>
        </p:nvCxnSpPr>
        <p:spPr>
          <a:xfrm flipH="1">
            <a:off x="3443038" y="2410412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0EA26B-16DB-4691-831F-55E599FC8C50}"/>
              </a:ext>
            </a:extLst>
          </p:cNvPr>
          <p:cNvCxnSpPr/>
          <p:nvPr/>
        </p:nvCxnSpPr>
        <p:spPr>
          <a:xfrm flipH="1">
            <a:off x="3456046" y="2516822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77FA0-7278-4107-B984-1116A8F2F456}"/>
              </a:ext>
            </a:extLst>
          </p:cNvPr>
          <p:cNvCxnSpPr/>
          <p:nvPr/>
        </p:nvCxnSpPr>
        <p:spPr>
          <a:xfrm flipH="1">
            <a:off x="3660752" y="3038460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1D67A6-A734-4FCB-8A38-18AFA25E9B54}"/>
              </a:ext>
            </a:extLst>
          </p:cNvPr>
          <p:cNvCxnSpPr/>
          <p:nvPr/>
        </p:nvCxnSpPr>
        <p:spPr>
          <a:xfrm flipH="1">
            <a:off x="3674290" y="3128029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B4819B-78AD-4AEA-9496-C274D568FAB4}"/>
              </a:ext>
            </a:extLst>
          </p:cNvPr>
          <p:cNvCxnSpPr/>
          <p:nvPr/>
        </p:nvCxnSpPr>
        <p:spPr>
          <a:xfrm flipH="1">
            <a:off x="3687298" y="3234439"/>
            <a:ext cx="556540" cy="39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D06EB49-B117-40A9-A38D-5EAD7D396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3710807"/>
            <a:ext cx="9761054" cy="20074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79134F-F600-475E-B4E6-63CF42461C97}"/>
              </a:ext>
            </a:extLst>
          </p:cNvPr>
          <p:cNvSpPr txBox="1"/>
          <p:nvPr/>
        </p:nvSpPr>
        <p:spPr>
          <a:xfrm>
            <a:off x="1702191" y="4366189"/>
            <a:ext cx="990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960077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503749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outer join – left join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245AFF-A456-4DE0-BC25-A81FEEB0FDC3}"/>
              </a:ext>
            </a:extLst>
          </p:cNvPr>
          <p:cNvSpPr/>
          <p:nvPr/>
        </p:nvSpPr>
        <p:spPr>
          <a:xfrm>
            <a:off x="3474720" y="2377440"/>
            <a:ext cx="1181686" cy="1209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1C9FA8-BC04-4AC1-BA54-E5E8824439EE}"/>
              </a:ext>
            </a:extLst>
          </p:cNvPr>
          <p:cNvSpPr/>
          <p:nvPr/>
        </p:nvSpPr>
        <p:spPr>
          <a:xfrm>
            <a:off x="2945061" y="2377440"/>
            <a:ext cx="1181686" cy="12098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9D78AD-F5EB-4228-9562-8EC778EFC95C}"/>
              </a:ext>
            </a:extLst>
          </p:cNvPr>
          <p:cNvSpPr/>
          <p:nvPr/>
        </p:nvSpPr>
        <p:spPr>
          <a:xfrm>
            <a:off x="3474720" y="2377439"/>
            <a:ext cx="1181686" cy="12098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F95DB-8D56-46C2-971C-F699DA174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3917583"/>
            <a:ext cx="10612054" cy="9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9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1" y="1014047"/>
            <a:ext cx="5825286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outer join – right join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3155EE-3104-44C2-A3AC-CD52D284E213}"/>
              </a:ext>
            </a:extLst>
          </p:cNvPr>
          <p:cNvSpPr/>
          <p:nvPr/>
        </p:nvSpPr>
        <p:spPr>
          <a:xfrm>
            <a:off x="3474720" y="2377440"/>
            <a:ext cx="1181686" cy="120982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619FCF-B97E-43B3-A0EA-597A9640827E}"/>
              </a:ext>
            </a:extLst>
          </p:cNvPr>
          <p:cNvSpPr/>
          <p:nvPr/>
        </p:nvSpPr>
        <p:spPr>
          <a:xfrm>
            <a:off x="2945061" y="2377440"/>
            <a:ext cx="1181686" cy="12098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1810CA-1B38-41C2-8729-C6E40B9C84DA}"/>
              </a:ext>
            </a:extLst>
          </p:cNvPr>
          <p:cNvSpPr/>
          <p:nvPr/>
        </p:nvSpPr>
        <p:spPr>
          <a:xfrm>
            <a:off x="2945061" y="2377440"/>
            <a:ext cx="1181686" cy="12098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172602-3FBD-4B24-9F5A-3CA2BD2D2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1" y="3758090"/>
            <a:ext cx="10312945" cy="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76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Join – full join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A6189A-1CC2-4267-86E1-6934162001EE}"/>
              </a:ext>
            </a:extLst>
          </p:cNvPr>
          <p:cNvSpPr/>
          <p:nvPr/>
        </p:nvSpPr>
        <p:spPr>
          <a:xfrm>
            <a:off x="3682755" y="2389245"/>
            <a:ext cx="1181686" cy="120982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2AB47-8CC6-4592-BC13-F255CD30E12E}"/>
              </a:ext>
            </a:extLst>
          </p:cNvPr>
          <p:cNvSpPr/>
          <p:nvPr/>
        </p:nvSpPr>
        <p:spPr>
          <a:xfrm>
            <a:off x="1608630" y="2362241"/>
            <a:ext cx="1181686" cy="12098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6A076E73-05D8-4C32-86BE-9A2B56A769B6}"/>
              </a:ext>
            </a:extLst>
          </p:cNvPr>
          <p:cNvSpPr/>
          <p:nvPr/>
        </p:nvSpPr>
        <p:spPr>
          <a:xfrm>
            <a:off x="2934080" y="2672357"/>
            <a:ext cx="604911" cy="643597"/>
          </a:xfrm>
          <a:prstGeom prst="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3D720D-15A0-4CB4-9C3E-2BF040806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30" y="3793536"/>
            <a:ext cx="9595233" cy="14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99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union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63DE2E-A8A2-4DC5-8252-50D850601E52}"/>
              </a:ext>
            </a:extLst>
          </p:cNvPr>
          <p:cNvSpPr/>
          <p:nvPr/>
        </p:nvSpPr>
        <p:spPr>
          <a:xfrm>
            <a:off x="3521837" y="2065688"/>
            <a:ext cx="1181686" cy="120982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08CD25-B768-49F7-9BA1-5F2A092315F4}"/>
              </a:ext>
            </a:extLst>
          </p:cNvPr>
          <p:cNvSpPr/>
          <p:nvPr/>
        </p:nvSpPr>
        <p:spPr>
          <a:xfrm>
            <a:off x="1447712" y="2038684"/>
            <a:ext cx="1181686" cy="12098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D6AF0C6-E36C-4F6D-AA76-32A97AE924BB}"/>
              </a:ext>
            </a:extLst>
          </p:cNvPr>
          <p:cNvSpPr/>
          <p:nvPr/>
        </p:nvSpPr>
        <p:spPr>
          <a:xfrm>
            <a:off x="2773162" y="2348800"/>
            <a:ext cx="604911" cy="643597"/>
          </a:xfrm>
          <a:prstGeom prst="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E5989-875C-4BCA-B22B-2F7D369632AF}"/>
              </a:ext>
            </a:extLst>
          </p:cNvPr>
          <p:cNvSpPr txBox="1"/>
          <p:nvPr/>
        </p:nvSpPr>
        <p:spPr>
          <a:xfrm>
            <a:off x="4853163" y="1309514"/>
            <a:ext cx="6362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60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ogle Sans"/>
              </a:rPr>
              <a:t>Without Repetition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554521-290E-43FD-8842-699B5F40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3582490"/>
            <a:ext cx="9382838" cy="16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0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3600"/>
              <a:t>Create Database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DC3095-AD28-4E90-BC25-A93B30133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023" r="68362" b="68870"/>
          <a:stretch/>
        </p:blipFill>
        <p:spPr>
          <a:xfrm>
            <a:off x="4205714" y="63710"/>
            <a:ext cx="4388264" cy="1411259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3984" y="481108"/>
            <a:ext cx="2491907" cy="2491907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9B2ED0-2645-4074-B66B-82FBB406E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90" y="4435331"/>
            <a:ext cx="6784523" cy="1187291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E7B683C-7E62-42CF-B2B4-5B2313D649E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8" t="6964" b="75861"/>
          <a:stretch/>
        </p:blipFill>
        <p:spPr>
          <a:xfrm>
            <a:off x="4142519" y="1533602"/>
            <a:ext cx="6217708" cy="118729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E1BEE9-B5B3-4B7C-9474-F3B93DEFA7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90" y="3583995"/>
            <a:ext cx="4991797" cy="73352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C9246E-95C4-4E74-983F-99F1A9EA28CF}"/>
              </a:ext>
            </a:extLst>
          </p:cNvPr>
          <p:cNvCxnSpPr/>
          <p:nvPr/>
        </p:nvCxnSpPr>
        <p:spPr>
          <a:xfrm>
            <a:off x="6147842" y="3813861"/>
            <a:ext cx="914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C82432-8616-4F96-B656-F62641405130}"/>
              </a:ext>
            </a:extLst>
          </p:cNvPr>
          <p:cNvCxnSpPr/>
          <p:nvPr/>
        </p:nvCxnSpPr>
        <p:spPr>
          <a:xfrm>
            <a:off x="6147842" y="4064735"/>
            <a:ext cx="914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48ADDD-5A7E-49FC-885D-8A59C4D386C5}"/>
              </a:ext>
            </a:extLst>
          </p:cNvPr>
          <p:cNvCxnSpPr/>
          <p:nvPr/>
        </p:nvCxnSpPr>
        <p:spPr>
          <a:xfrm>
            <a:off x="7062242" y="3813861"/>
            <a:ext cx="0" cy="250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681B22-CF4C-436E-B144-C16CCF4F9175}"/>
              </a:ext>
            </a:extLst>
          </p:cNvPr>
          <p:cNvCxnSpPr/>
          <p:nvPr/>
        </p:nvCxnSpPr>
        <p:spPr>
          <a:xfrm>
            <a:off x="6147842" y="3813861"/>
            <a:ext cx="0" cy="250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48A36F-C2BC-4415-8FC6-B938AB2495FD}"/>
              </a:ext>
            </a:extLst>
          </p:cNvPr>
          <p:cNvCxnSpPr/>
          <p:nvPr/>
        </p:nvCxnSpPr>
        <p:spPr>
          <a:xfrm>
            <a:off x="4530058" y="3813861"/>
            <a:ext cx="1617784" cy="1266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010425-CC99-4258-8B2F-E2B7318229A0}"/>
              </a:ext>
            </a:extLst>
          </p:cNvPr>
          <p:cNvSpPr txBox="1"/>
          <p:nvPr/>
        </p:nvSpPr>
        <p:spPr>
          <a:xfrm>
            <a:off x="4116690" y="2739563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405709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All union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E76B45-FB9D-4031-9EC4-4FCD1EF3854F}"/>
              </a:ext>
            </a:extLst>
          </p:cNvPr>
          <p:cNvSpPr/>
          <p:nvPr/>
        </p:nvSpPr>
        <p:spPr>
          <a:xfrm>
            <a:off x="3521837" y="2065688"/>
            <a:ext cx="1181686" cy="120982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5F584F-5BB5-46D5-B640-A48E2E57DB6B}"/>
              </a:ext>
            </a:extLst>
          </p:cNvPr>
          <p:cNvSpPr/>
          <p:nvPr/>
        </p:nvSpPr>
        <p:spPr>
          <a:xfrm>
            <a:off x="1447712" y="2038684"/>
            <a:ext cx="1181686" cy="12098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81233096-C563-4BF9-9D20-267E024A0C13}"/>
              </a:ext>
            </a:extLst>
          </p:cNvPr>
          <p:cNvSpPr/>
          <p:nvPr/>
        </p:nvSpPr>
        <p:spPr>
          <a:xfrm>
            <a:off x="2773162" y="2348800"/>
            <a:ext cx="604911" cy="643597"/>
          </a:xfrm>
          <a:prstGeom prst="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64A95-315B-4469-B8DE-3C329303C3AA}"/>
              </a:ext>
            </a:extLst>
          </p:cNvPr>
          <p:cNvSpPr txBox="1"/>
          <p:nvPr/>
        </p:nvSpPr>
        <p:spPr>
          <a:xfrm>
            <a:off x="4853163" y="1309514"/>
            <a:ext cx="5268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60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oogle Sans"/>
              </a:rPr>
              <a:t>With Repetition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2AB31D7-D357-4B27-9377-3C7153C0F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42" y="3418221"/>
            <a:ext cx="10404585" cy="16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24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Function - min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69BAA4A-C4D9-4F4F-BFF7-564DBA1D3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2365214"/>
            <a:ext cx="9932974" cy="14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89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Function - max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6B642-884B-4A32-A3EB-7AB4BB8E1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2359969"/>
            <a:ext cx="10406205" cy="12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75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avg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AEC16C7-40CF-40A9-94D0-D8C5BE1AF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2602522"/>
            <a:ext cx="10069095" cy="12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11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count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F834AA-04D5-4EA0-AF52-30EC6BAB3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7" y="2625213"/>
            <a:ext cx="10408831" cy="129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4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6E33B-C19A-459C-BEEF-2C3CA0F4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2791273"/>
            <a:ext cx="8833773" cy="8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having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69F389-DC91-4797-AB83-2DEF19B48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2586377"/>
            <a:ext cx="10321501" cy="10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20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0069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9383" y="643467"/>
            <a:ext cx="4873234" cy="487323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8DC4F-677F-4388-8DFC-A9F127CD11EF}"/>
              </a:ext>
            </a:extLst>
          </p:cNvPr>
          <p:cNvSpPr txBox="1"/>
          <p:nvPr/>
        </p:nvSpPr>
        <p:spPr>
          <a:xfrm>
            <a:off x="4599436" y="4751985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45223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Create Table</a:t>
            </a:r>
            <a:endParaRPr lang="en-US" sz="4800" dirty="0"/>
          </a:p>
        </p:txBody>
      </p:sp>
      <p:pic>
        <p:nvPicPr>
          <p:cNvPr id="24" name="Picture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8E7630-25D6-4E78-9241-797971E6F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88" y="2114367"/>
            <a:ext cx="3543795" cy="1314633"/>
          </a:xfrm>
          <a:prstGeom prst="rect">
            <a:avLst/>
          </a:prstGeom>
        </p:spPr>
      </p:pic>
      <p:pic>
        <p:nvPicPr>
          <p:cNvPr id="26" name="Picture 2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996DE7B-372B-427F-B63C-12177C3F5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7" y="3625946"/>
            <a:ext cx="4100588" cy="9255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E08A03-AFDA-46B1-8EBE-82CB5B6DC681}"/>
              </a:ext>
            </a:extLst>
          </p:cNvPr>
          <p:cNvSpPr txBox="1"/>
          <p:nvPr/>
        </p:nvSpPr>
        <p:spPr>
          <a:xfrm>
            <a:off x="3100089" y="296781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Table name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406538-92F9-42B5-93DC-36B7CF7FCC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5"/>
          <a:stretch/>
        </p:blipFill>
        <p:spPr>
          <a:xfrm>
            <a:off x="1286987" y="4748417"/>
            <a:ext cx="3242754" cy="13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5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Ex</a:t>
            </a:r>
          </a:p>
        </p:txBody>
      </p:sp>
      <p:pic>
        <p:nvPicPr>
          <p:cNvPr id="3" name="Picture 2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2A08BE1A-07A6-4E7F-ACD2-188B3AA7F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61" y="1965622"/>
            <a:ext cx="4953088" cy="2074106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03F336-3303-4DA8-8001-9CF866464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4" y="1965622"/>
            <a:ext cx="6601746" cy="4086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8A9E1-9FF8-4D15-8EBF-6D32ECA2E900}"/>
              </a:ext>
            </a:extLst>
          </p:cNvPr>
          <p:cNvSpPr txBox="1"/>
          <p:nvPr/>
        </p:nvSpPr>
        <p:spPr>
          <a:xfrm>
            <a:off x="5671068" y="1014047"/>
            <a:ext cx="49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badi Extra Light" panose="020B0204020104020204" pitchFamily="34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28077A-C8C9-473F-93EB-248D4FD38DBA}"/>
              </a:ext>
            </a:extLst>
          </p:cNvPr>
          <p:cNvCxnSpPr>
            <a:stCxn id="6" idx="2"/>
          </p:cNvCxnSpPr>
          <p:nvPr/>
        </p:nvCxnSpPr>
        <p:spPr>
          <a:xfrm>
            <a:off x="5917253" y="1537267"/>
            <a:ext cx="1018119" cy="88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13B9E2-6BD0-417E-8B96-B77EFE9156D6}"/>
              </a:ext>
            </a:extLst>
          </p:cNvPr>
          <p:cNvSpPr txBox="1"/>
          <p:nvPr/>
        </p:nvSpPr>
        <p:spPr>
          <a:xfrm>
            <a:off x="4669754" y="4522852"/>
            <a:ext cx="49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badi Extra Light" panose="020B0204020104020204" pitchFamily="34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E55E7E-0FC1-47F7-B61F-C4349A65CE4F}"/>
              </a:ext>
            </a:extLst>
          </p:cNvPr>
          <p:cNvCxnSpPr>
            <a:stCxn id="16" idx="3"/>
          </p:cNvCxnSpPr>
          <p:nvPr/>
        </p:nvCxnSpPr>
        <p:spPr>
          <a:xfrm>
            <a:off x="5162123" y="4784462"/>
            <a:ext cx="7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7C83D5-6F45-417F-B5B2-E28C564E4634}"/>
              </a:ext>
            </a:extLst>
          </p:cNvPr>
          <p:cNvSpPr txBox="1"/>
          <p:nvPr/>
        </p:nvSpPr>
        <p:spPr>
          <a:xfrm>
            <a:off x="4915938" y="5688126"/>
            <a:ext cx="49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badi Extra Light" panose="020B0204020104020204" pitchFamily="34" charset="0"/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1107F4-AFB2-4C06-8FCD-3EA865CC76C2}"/>
              </a:ext>
            </a:extLst>
          </p:cNvPr>
          <p:cNvCxnSpPr>
            <a:stCxn id="18" idx="3"/>
          </p:cNvCxnSpPr>
          <p:nvPr/>
        </p:nvCxnSpPr>
        <p:spPr>
          <a:xfrm>
            <a:off x="5408307" y="5949736"/>
            <a:ext cx="7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8EF319-78E2-4F1F-8689-CDDD2501DACF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3784209" y="5688126"/>
            <a:ext cx="1131729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text, screenshot, computer&#10;&#10;Description automatically generated">
            <a:extLst>
              <a:ext uri="{FF2B5EF4-FFF2-40B4-BE49-F238E27FC236}">
                <a16:creationId xmlns:a16="http://schemas.microsoft.com/office/drawing/2014/main" id="{042D8647-C740-4730-B49D-492B4681B5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6" r="71038" b="50000"/>
          <a:stretch/>
        </p:blipFill>
        <p:spPr>
          <a:xfrm>
            <a:off x="212811" y="4940379"/>
            <a:ext cx="3530991" cy="100935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906F9C-BA9C-471F-9FAF-5E758FC334D7}"/>
              </a:ext>
            </a:extLst>
          </p:cNvPr>
          <p:cNvCxnSpPr/>
          <p:nvPr/>
        </p:nvCxnSpPr>
        <p:spPr>
          <a:xfrm>
            <a:off x="1139483" y="4522852"/>
            <a:ext cx="717452" cy="79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2881A3-09FC-4407-A1C9-08C64DC3DE73}"/>
              </a:ext>
            </a:extLst>
          </p:cNvPr>
          <p:cNvSpPr txBox="1"/>
          <p:nvPr/>
        </p:nvSpPr>
        <p:spPr>
          <a:xfrm>
            <a:off x="800054" y="4152032"/>
            <a:ext cx="49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badi Extra Light" panose="020B0204020104020204" pitchFamily="34" charset="0"/>
              </a:rPr>
              <a:t>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9D02CA-51A8-4A30-8EC4-7D8FC08B8AD3}"/>
              </a:ext>
            </a:extLst>
          </p:cNvPr>
          <p:cNvCxnSpPr/>
          <p:nvPr/>
        </p:nvCxnSpPr>
        <p:spPr>
          <a:xfrm>
            <a:off x="8046720" y="3826412"/>
            <a:ext cx="3615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3025CD-96E5-4C09-B2AC-6C0AFA8850FF}"/>
              </a:ext>
            </a:extLst>
          </p:cNvPr>
          <p:cNvCxnSpPr/>
          <p:nvPr/>
        </p:nvCxnSpPr>
        <p:spPr>
          <a:xfrm>
            <a:off x="8046720" y="2206282"/>
            <a:ext cx="3615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A6BAF1-7FD6-4729-9097-EC3B7FFAA307}"/>
              </a:ext>
            </a:extLst>
          </p:cNvPr>
          <p:cNvCxnSpPr/>
          <p:nvPr/>
        </p:nvCxnSpPr>
        <p:spPr>
          <a:xfrm flipV="1">
            <a:off x="8046720" y="2206282"/>
            <a:ext cx="0" cy="16201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0AF95C-5F1D-47A5-8E9B-437EFC86F205}"/>
              </a:ext>
            </a:extLst>
          </p:cNvPr>
          <p:cNvCxnSpPr/>
          <p:nvPr/>
        </p:nvCxnSpPr>
        <p:spPr>
          <a:xfrm flipV="1">
            <a:off x="11645705" y="2200421"/>
            <a:ext cx="0" cy="16201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81CBDF2-0EC2-45C9-B6F6-24DC1EDC5552}"/>
              </a:ext>
            </a:extLst>
          </p:cNvPr>
          <p:cNvSpPr txBox="1"/>
          <p:nvPr/>
        </p:nvSpPr>
        <p:spPr>
          <a:xfrm>
            <a:off x="8651010" y="4079728"/>
            <a:ext cx="49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badi Extra Light" panose="020B0204020104020204" pitchFamily="34" charset="0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1B9F69-B6CB-4AFB-A4AC-241032CBD105}"/>
              </a:ext>
            </a:extLst>
          </p:cNvPr>
          <p:cNvCxnSpPr>
            <a:cxnSpLocks/>
          </p:cNvCxnSpPr>
          <p:nvPr/>
        </p:nvCxnSpPr>
        <p:spPr>
          <a:xfrm flipV="1">
            <a:off x="8891127" y="3933174"/>
            <a:ext cx="275284" cy="2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89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Not null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21EC1-6BC0-497E-8F4E-1DAD35F58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7" y="2476903"/>
            <a:ext cx="6179559" cy="10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3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Drop database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1CC0A-899B-4739-9D9D-440FF709B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7" y="2465280"/>
            <a:ext cx="5794796" cy="9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Drop table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A8E41-5C0E-4806-94B2-F3AA701FC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2" y="2339211"/>
            <a:ext cx="5643789" cy="13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3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7E5F1F4-0D60-4EF3-8F44-09E4FFD8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62D996C-11F6-4E12-935E-309CB1728445}"/>
              </a:ext>
            </a:extLst>
          </p:cNvPr>
          <p:cNvSpPr txBox="1">
            <a:spLocks/>
          </p:cNvSpPr>
          <p:nvPr/>
        </p:nvSpPr>
        <p:spPr>
          <a:xfrm>
            <a:off x="1447712" y="1014047"/>
            <a:ext cx="4176384" cy="8092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</a:rPr>
              <a:t>Alter - add</a:t>
            </a:r>
            <a:endParaRPr lang="en-US" sz="4800" dirty="0"/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F08E105-F790-4680-B685-2475C434A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7" y="2421489"/>
            <a:ext cx="7851646" cy="15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61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1852</TotalTime>
  <Words>144</Words>
  <Application>Microsoft Office PowerPoint</Application>
  <PresentationFormat>Widescreen</PresentationFormat>
  <Paragraphs>69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Abadi Extra Light</vt:lpstr>
      <vt:lpstr>Arial</vt:lpstr>
      <vt:lpstr>Biome</vt:lpstr>
      <vt:lpstr>Gill Sans MT</vt:lpstr>
      <vt:lpstr>Google Sans</vt:lpstr>
      <vt:lpstr>Roboto</vt:lpstr>
      <vt:lpstr>Gallery</vt:lpstr>
      <vt:lpstr>SQL</vt:lpstr>
      <vt:lpstr>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sameh elshafay</dc:creator>
  <cp:lastModifiedBy>sameh elshafay</cp:lastModifiedBy>
  <cp:revision>30</cp:revision>
  <dcterms:created xsi:type="dcterms:W3CDTF">2021-02-05T16:43:29Z</dcterms:created>
  <dcterms:modified xsi:type="dcterms:W3CDTF">2021-03-19T18:24:43Z</dcterms:modified>
</cp:coreProperties>
</file>