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Media Application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Youssef El-Mahdy / section 4 / 1000104492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7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37769" y="1876552"/>
            <a:ext cx="634180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4000" b="1" dirty="0"/>
          </a:p>
          <a:p>
            <a:pPr algn="ctr"/>
            <a:endParaRPr lang="en-US" sz="4000" b="1" dirty="0" smtClean="0"/>
          </a:p>
          <a:p>
            <a:pPr algn="ctr"/>
            <a:r>
              <a:rPr lang="en-US" sz="4000" b="1" dirty="0" smtClean="0"/>
              <a:t>Thank You For </a:t>
            </a:r>
            <a:r>
              <a:rPr lang="en-US" sz="4000" b="1" dirty="0" err="1" smtClean="0"/>
              <a:t>Everyhing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916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92612" y="697074"/>
            <a:ext cx="3124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b="1" dirty="0"/>
              <a:t>Who am </a:t>
            </a:r>
            <a:r>
              <a:rPr lang="en-US" sz="4400" b="1" dirty="0" smtClean="0"/>
              <a:t>I? 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39916" cy="68098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97" y="1993675"/>
            <a:ext cx="7290071" cy="41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7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5359" y="2730409"/>
            <a:ext cx="72036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dirty="0"/>
              <a:t>OS, DBMS &amp; Programming Language used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51" y="1843587"/>
            <a:ext cx="4127839" cy="361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9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25810" y="2586031"/>
            <a:ext cx="72036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dirty="0"/>
              <a:t>Overall </a:t>
            </a:r>
            <a:r>
              <a:rPr lang="en-US" sz="4400" b="1" dirty="0" smtClean="0"/>
              <a:t>Working Mechanism 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42" y="1449429"/>
            <a:ext cx="3960385" cy="39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6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5968" y="2826663"/>
            <a:ext cx="7203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dirty="0" smtClean="0"/>
              <a:t>Functions &amp; Blocks</a:t>
            </a:r>
            <a:endParaRPr lang="en-US" sz="4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4" y="1287240"/>
            <a:ext cx="4136463" cy="41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6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70189" y="2778536"/>
            <a:ext cx="7203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dirty="0" smtClean="0"/>
              <a:t>SQL Statements</a:t>
            </a:r>
            <a:endParaRPr lang="en-US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94" y="1478334"/>
            <a:ext cx="4695825" cy="37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2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2968" y="4559210"/>
            <a:ext cx="72036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dirty="0" smtClean="0"/>
              <a:t>Test cases</a:t>
            </a:r>
          </a:p>
          <a:p>
            <a:pPr lvl="0" algn="ctr"/>
            <a:r>
              <a:rPr lang="en-US" sz="4400" b="1" dirty="0" smtClean="0"/>
              <a:t>(LET THE FUN BEGIN </a:t>
            </a:r>
            <a:r>
              <a:rPr lang="en-US" sz="4400" b="1" dirty="0" smtClean="0">
                <a:sym typeface="Wingdings" panose="05000000000000000000" pitchFamily="2" charset="2"/>
              </a:rPr>
              <a:t></a:t>
            </a:r>
            <a:r>
              <a:rPr lang="en-US" sz="4400" b="1" dirty="0" smtClean="0"/>
              <a:t>)</a:t>
            </a:r>
            <a:endParaRPr lang="en-US" sz="4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43" y="643687"/>
            <a:ext cx="4688305" cy="35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1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70189" y="2778536"/>
            <a:ext cx="7203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dirty="0" smtClean="0"/>
              <a:t>Learning Outcomes</a:t>
            </a:r>
            <a:endParaRPr lang="en-US" sz="4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6" y="954506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9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790" y="753979"/>
            <a:ext cx="5622758" cy="562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44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Social Media Application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Marketing</dc:title>
  <dc:creator>Yossef El-Mahdy</dc:creator>
  <cp:lastModifiedBy>Yossef El-Mahdy</cp:lastModifiedBy>
  <cp:revision>15</cp:revision>
  <dcterms:created xsi:type="dcterms:W3CDTF">2021-06-06T10:21:52Z</dcterms:created>
  <dcterms:modified xsi:type="dcterms:W3CDTF">2021-06-10T14:04:14Z</dcterms:modified>
</cp:coreProperties>
</file>