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00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1907-F6FD-A347-AAB1-8ED36D725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A8B8E-16E9-1246-97A9-4C1F9C4F0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Taught by </a:t>
            </a:r>
            <a:r>
              <a:rPr lang="en-US" dirty="0" err="1"/>
              <a:t>Yossef</a:t>
            </a:r>
            <a:r>
              <a:rPr lang="en-US" dirty="0"/>
              <a:t> Ayman </a:t>
            </a:r>
            <a:r>
              <a:rPr lang="en-US" dirty="0" err="1"/>
              <a:t>Zedan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64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2446-3483-8E46-82C7-9FA16F36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4914"/>
          </a:xfrm>
        </p:spPr>
        <p:txBody>
          <a:bodyPr>
            <a:normAutofit fontScale="90000"/>
          </a:bodyPr>
          <a:lstStyle/>
          <a:p>
            <a:r>
              <a:rPr lang="en-US" dirty="0"/>
              <a:t>Menu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1F7D9-F00F-9141-AF52-F69324C90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4430486"/>
          </a:xfrm>
        </p:spPr>
        <p:txBody>
          <a:bodyPr/>
          <a:lstStyle/>
          <a:p>
            <a:r>
              <a:rPr lang="en-US" dirty="0"/>
              <a:t>Then add row text-center px-3 text-dark mb-0 position-relative</a:t>
            </a:r>
          </a:p>
          <a:p>
            <a:r>
              <a:rPr lang="en-US" dirty="0"/>
              <a:t>col-6 border border-2 py-3 border-top-0 border-start-0 position-relative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="#" class="stretched-link </a:t>
            </a:r>
            <a:r>
              <a:rPr lang="en-US" dirty="0" err="1"/>
              <a:t>btn</a:t>
            </a:r>
            <a:r>
              <a:rPr lang="en-US" dirty="0"/>
              <a:t>"&gt; and type the content inside</a:t>
            </a:r>
          </a:p>
        </p:txBody>
      </p:sp>
    </p:spTree>
    <p:extLst>
      <p:ext uri="{BB962C8B-B14F-4D97-AF65-F5344CB8AC3E}">
        <p14:creationId xmlns:p14="http://schemas.microsoft.com/office/powerpoint/2010/main" val="2499613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2446-3483-8E46-82C7-9FA16F36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4914"/>
          </a:xfrm>
        </p:spPr>
        <p:txBody>
          <a:bodyPr>
            <a:normAutofit fontScale="90000"/>
          </a:bodyPr>
          <a:lstStyle/>
          <a:p>
            <a:r>
              <a:rPr lang="en-US" dirty="0"/>
              <a:t>Main content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80FB58-7270-7A46-90D9-4FFBD72CD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7641" y="1436688"/>
            <a:ext cx="5709117" cy="4430712"/>
          </a:xfrm>
        </p:spPr>
      </p:pic>
    </p:spTree>
    <p:extLst>
      <p:ext uri="{BB962C8B-B14F-4D97-AF65-F5344CB8AC3E}">
        <p14:creationId xmlns:p14="http://schemas.microsoft.com/office/powerpoint/2010/main" val="841803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2446-3483-8E46-82C7-9FA16F36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4914"/>
          </a:xfrm>
        </p:spPr>
        <p:txBody>
          <a:bodyPr>
            <a:normAutofit fontScale="90000"/>
          </a:bodyPr>
          <a:lstStyle/>
          <a:p>
            <a:r>
              <a:rPr lang="en-US" dirty="0"/>
              <a:t>Main content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A60D861-B539-4A47-B160-50A37700E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9488" y="1360714"/>
            <a:ext cx="5873023" cy="4496015"/>
          </a:xfrm>
        </p:spPr>
      </p:pic>
    </p:spTree>
    <p:extLst>
      <p:ext uri="{BB962C8B-B14F-4D97-AF65-F5344CB8AC3E}">
        <p14:creationId xmlns:p14="http://schemas.microsoft.com/office/powerpoint/2010/main" val="4063798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2446-3483-8E46-82C7-9FA16F36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4914"/>
          </a:xfrm>
        </p:spPr>
        <p:txBody>
          <a:bodyPr>
            <a:normAutofit fontScale="90000"/>
          </a:bodyPr>
          <a:lstStyle/>
          <a:p>
            <a:r>
              <a:rPr lang="en-US" dirty="0"/>
              <a:t>Main content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1F7D9-F00F-9141-AF52-F69324C90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4430486"/>
          </a:xfrm>
        </p:spPr>
        <p:txBody>
          <a:bodyPr/>
          <a:lstStyle/>
          <a:p>
            <a:r>
              <a:rPr lang="en-US" dirty="0"/>
              <a:t>It contains 3 rows with &lt;div class="col-md-4 col-8 p-5 text-center </a:t>
            </a:r>
            <a:r>
              <a:rPr lang="en-US" dirty="0" err="1"/>
              <a:t>bg</a:t>
            </a:r>
            <a:r>
              <a:rPr lang="en-US" dirty="0"/>
              <a:t>-body rounded-3"&gt; and col-md-7 mt-md-0 mt-4 rounded-3 p-4 </a:t>
            </a:r>
            <a:r>
              <a:rPr lang="en-US" dirty="0" err="1"/>
              <a:t>bg</a:t>
            </a:r>
            <a:r>
              <a:rPr lang="en-US" dirty="0"/>
              <a:t>-body. </a:t>
            </a:r>
          </a:p>
          <a:p>
            <a:r>
              <a:rPr lang="en-US" dirty="0"/>
              <a:t>We will add list groups and </a:t>
            </a:r>
            <a:r>
              <a:rPr lang="en-US"/>
              <a:t>some content</a:t>
            </a:r>
          </a:p>
        </p:txBody>
      </p:sp>
    </p:spTree>
    <p:extLst>
      <p:ext uri="{BB962C8B-B14F-4D97-AF65-F5344CB8AC3E}">
        <p14:creationId xmlns:p14="http://schemas.microsoft.com/office/powerpoint/2010/main" val="222252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2446-3483-8E46-82C7-9FA16F36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4914"/>
          </a:xfrm>
        </p:spPr>
        <p:txBody>
          <a:bodyPr>
            <a:normAutofit fontScale="90000"/>
          </a:bodyPr>
          <a:lstStyle/>
          <a:p>
            <a:r>
              <a:rPr lang="en-US" dirty="0"/>
              <a:t>The layout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A6526A-E5B2-7749-B7E2-0EBBA781E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337" y="1360488"/>
            <a:ext cx="7885726" cy="4506912"/>
          </a:xfrm>
        </p:spPr>
      </p:pic>
    </p:spTree>
    <p:extLst>
      <p:ext uri="{BB962C8B-B14F-4D97-AF65-F5344CB8AC3E}">
        <p14:creationId xmlns:p14="http://schemas.microsoft.com/office/powerpoint/2010/main" val="267594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2446-3483-8E46-82C7-9FA16F36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4914"/>
          </a:xfrm>
        </p:spPr>
        <p:txBody>
          <a:bodyPr>
            <a:normAutofit fontScale="90000"/>
          </a:bodyPr>
          <a:lstStyle/>
          <a:p>
            <a:r>
              <a:rPr lang="en-US" dirty="0"/>
              <a:t>The layout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8A54C8-AF15-4641-8962-27EB3C185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1360" y="1575057"/>
            <a:ext cx="3269279" cy="5010800"/>
          </a:xfrm>
        </p:spPr>
      </p:pic>
    </p:spTree>
    <p:extLst>
      <p:ext uri="{BB962C8B-B14F-4D97-AF65-F5344CB8AC3E}">
        <p14:creationId xmlns:p14="http://schemas.microsoft.com/office/powerpoint/2010/main" val="140136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2446-3483-8E46-82C7-9FA16F36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4914"/>
          </a:xfrm>
        </p:spPr>
        <p:txBody>
          <a:bodyPr>
            <a:normAutofit fontScale="90000"/>
          </a:bodyPr>
          <a:lstStyle/>
          <a:p>
            <a:r>
              <a:rPr lang="en-US" dirty="0"/>
              <a:t>The layout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1F7D9-F00F-9141-AF52-F69324C90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4430486"/>
          </a:xfrm>
        </p:spPr>
        <p:txBody>
          <a:bodyPr/>
          <a:lstStyle/>
          <a:p>
            <a:r>
              <a:rPr lang="en-US" dirty="0"/>
              <a:t>We can notice that the navbar is at the right for the large screen and at the top for the smaller screen</a:t>
            </a:r>
          </a:p>
        </p:txBody>
      </p:sp>
    </p:spTree>
    <p:extLst>
      <p:ext uri="{BB962C8B-B14F-4D97-AF65-F5344CB8AC3E}">
        <p14:creationId xmlns:p14="http://schemas.microsoft.com/office/powerpoint/2010/main" val="303792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2446-3483-8E46-82C7-9FA16F36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4914"/>
          </a:xfrm>
        </p:spPr>
        <p:txBody>
          <a:bodyPr>
            <a:normAutofit fontScale="90000"/>
          </a:bodyPr>
          <a:lstStyle/>
          <a:p>
            <a:r>
              <a:rPr lang="en-US" dirty="0"/>
              <a:t>Body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1F7D9-F00F-9141-AF52-F69324C90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4430486"/>
          </a:xfrm>
        </p:spPr>
        <p:txBody>
          <a:bodyPr/>
          <a:lstStyle/>
          <a:p>
            <a:r>
              <a:rPr lang="en-US" dirty="0"/>
              <a:t>We will add class: </a:t>
            </a:r>
            <a:r>
              <a:rPr lang="en-US" dirty="0" err="1"/>
              <a:t>bg</a:t>
            </a:r>
            <a:r>
              <a:rPr lang="en-US" dirty="0"/>
              <a:t>-danger and edit its Style to be:</a:t>
            </a:r>
          </a:p>
          <a:p>
            <a:r>
              <a:rPr lang="en-US" dirty="0"/>
              <a:t>$danger: #fbf9f6;</a:t>
            </a:r>
          </a:p>
        </p:txBody>
      </p:sp>
    </p:spTree>
    <p:extLst>
      <p:ext uri="{BB962C8B-B14F-4D97-AF65-F5344CB8AC3E}">
        <p14:creationId xmlns:p14="http://schemas.microsoft.com/office/powerpoint/2010/main" val="245800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2446-3483-8E46-82C7-9FA16F36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4914"/>
          </a:xfrm>
        </p:spPr>
        <p:txBody>
          <a:bodyPr>
            <a:normAutofit fontScale="90000"/>
          </a:bodyPr>
          <a:lstStyle/>
          <a:p>
            <a:r>
              <a:rPr lang="en-US" dirty="0"/>
              <a:t>Navbar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1F7D9-F00F-9141-AF52-F69324C90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4430486"/>
          </a:xfrm>
        </p:spPr>
        <p:txBody>
          <a:bodyPr>
            <a:normAutofit/>
          </a:bodyPr>
          <a:lstStyle/>
          <a:p>
            <a:r>
              <a:rPr lang="en-US" dirty="0"/>
              <a:t>The Navbar is the idea of this project</a:t>
            </a:r>
          </a:p>
          <a:p>
            <a:r>
              <a:rPr lang="en-US" dirty="0"/>
              <a:t>The navbar has $info: #5710b2; (</a:t>
            </a:r>
            <a:r>
              <a:rPr lang="en-US" dirty="0" err="1"/>
              <a:t>bg</a:t>
            </a:r>
            <a:r>
              <a:rPr lang="en-US" dirty="0"/>
              <a:t>-info)</a:t>
            </a:r>
          </a:p>
          <a:p>
            <a:r>
              <a:rPr lang="en-US" dirty="0"/>
              <a:t>The first thing to do is to make the navbar float for the large screen by adding: float-lg-end inside div element before the nav tag</a:t>
            </a:r>
          </a:p>
          <a:p>
            <a:r>
              <a:rPr lang="en-US" dirty="0"/>
              <a:t>The navbar has align-items-center. So we need to give align-items-start to make the content at the top instead of the center. We will also add px-5</a:t>
            </a:r>
          </a:p>
          <a:p>
            <a:r>
              <a:rPr lang="en-US" dirty="0"/>
              <a:t>The navbar brand will take d-lg-none d-block</a:t>
            </a:r>
          </a:p>
          <a:p>
            <a:r>
              <a:rPr lang="en-US" dirty="0"/>
              <a:t>We can add overflow-auto to the navbar-collapse if you wish to add a long scrolling x-axis content</a:t>
            </a:r>
          </a:p>
          <a:p>
            <a:r>
              <a:rPr lang="en-US" dirty="0"/>
              <a:t>The ul of the navbar is flex-row. We will add to it flex-column</a:t>
            </a:r>
          </a:p>
          <a:p>
            <a:r>
              <a:rPr lang="en-US" dirty="0"/>
              <a:t>Then list group with JS behavior and horizontal list group items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50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2446-3483-8E46-82C7-9FA16F36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4914"/>
          </a:xfrm>
        </p:spPr>
        <p:txBody>
          <a:bodyPr>
            <a:normAutofit fontScale="90000"/>
          </a:bodyPr>
          <a:lstStyle/>
          <a:p>
            <a:r>
              <a:rPr lang="en-US" dirty="0"/>
              <a:t>Navbar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1F7D9-F00F-9141-AF52-F69324C90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4430486"/>
          </a:xfrm>
        </p:spPr>
        <p:txBody>
          <a:bodyPr/>
          <a:lstStyle/>
          <a:p>
            <a:r>
              <a:rPr lang="en-US" dirty="0"/>
              <a:t>$list-group-active-color: #181C32;</a:t>
            </a:r>
          </a:p>
          <a:p>
            <a:r>
              <a:rPr lang="en-US" dirty="0"/>
              <a:t>$list-group-active-</a:t>
            </a:r>
            <a:r>
              <a:rPr lang="en-US" dirty="0" err="1"/>
              <a:t>bg</a:t>
            </a:r>
            <a:r>
              <a:rPr lang="en-US" dirty="0"/>
              <a:t>: #e6e6e6;</a:t>
            </a:r>
          </a:p>
          <a:p>
            <a:r>
              <a:rPr lang="en-US" dirty="0"/>
              <a:t>$list-group-border-radius: 5px;</a:t>
            </a:r>
          </a:p>
          <a:p>
            <a:r>
              <a:rPr lang="en-US" dirty="0"/>
              <a:t>$list-group-border-width: none;</a:t>
            </a:r>
          </a:p>
          <a:p>
            <a:r>
              <a:rPr lang="en-US" dirty="0"/>
              <a:t>Main content has overflow-auto</a:t>
            </a:r>
          </a:p>
        </p:txBody>
      </p:sp>
    </p:spTree>
    <p:extLst>
      <p:ext uri="{BB962C8B-B14F-4D97-AF65-F5344CB8AC3E}">
        <p14:creationId xmlns:p14="http://schemas.microsoft.com/office/powerpoint/2010/main" val="65826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2446-3483-8E46-82C7-9FA16F36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4914"/>
          </a:xfrm>
        </p:spPr>
        <p:txBody>
          <a:bodyPr>
            <a:normAutofit fontScale="90000"/>
          </a:bodyPr>
          <a:lstStyle/>
          <a:p>
            <a:r>
              <a:rPr lang="en-US" dirty="0"/>
              <a:t>Menu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CF821F-FB68-C94A-AAA6-32DA4BBCB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3263891"/>
            <a:ext cx="9601200" cy="776305"/>
          </a:xfrm>
        </p:spPr>
      </p:pic>
    </p:spTree>
    <p:extLst>
      <p:ext uri="{BB962C8B-B14F-4D97-AF65-F5344CB8AC3E}">
        <p14:creationId xmlns:p14="http://schemas.microsoft.com/office/powerpoint/2010/main" val="72067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2446-3483-8E46-82C7-9FA16F36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4914"/>
          </a:xfrm>
        </p:spPr>
        <p:txBody>
          <a:bodyPr>
            <a:normAutofit fontScale="90000"/>
          </a:bodyPr>
          <a:lstStyle/>
          <a:p>
            <a:r>
              <a:rPr lang="en-US" dirty="0"/>
              <a:t>Menu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1F7D9-F00F-9141-AF52-F69324C90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4430486"/>
          </a:xfrm>
        </p:spPr>
        <p:txBody>
          <a:bodyPr/>
          <a:lstStyle/>
          <a:p>
            <a:r>
              <a:rPr lang="en-US" dirty="0"/>
              <a:t>We will add d-flex to this menu</a:t>
            </a:r>
          </a:p>
          <a:p>
            <a:r>
              <a:rPr lang="en-US" dirty="0"/>
              <a:t>We will add button with me-auto for the </a:t>
            </a:r>
            <a:r>
              <a:rPr lang="en-US" dirty="0" err="1"/>
              <a:t>offcanvas</a:t>
            </a:r>
            <a:r>
              <a:rPr lang="en-US" dirty="0"/>
              <a:t> to move the rest of items to the right side and then add the content</a:t>
            </a:r>
          </a:p>
          <a:p>
            <a:r>
              <a:rPr lang="en-US" dirty="0"/>
              <a:t>$</a:t>
            </a:r>
            <a:r>
              <a:rPr lang="en-US" dirty="0" err="1"/>
              <a:t>offcanvas</a:t>
            </a:r>
            <a:r>
              <a:rPr lang="en-US" dirty="0"/>
              <a:t>-vertical-height: 100vh;</a:t>
            </a:r>
          </a:p>
          <a:p>
            <a:r>
              <a:rPr lang="en-US" dirty="0"/>
              <a:t>A button for the modal, a button for the toast with form and the last button for the dropdown</a:t>
            </a:r>
          </a:p>
          <a:p>
            <a:r>
              <a:rPr lang="en-US" dirty="0"/>
              <a:t>The ul of the dropdown has: style="width: 270px;”</a:t>
            </a:r>
          </a:p>
          <a:p>
            <a:r>
              <a:rPr lang="en-US" dirty="0"/>
              <a:t>And then we will add flexible classes to reach the form of the dropdown</a:t>
            </a:r>
          </a:p>
          <a:p>
            <a:r>
              <a:rPr lang="en-US" dirty="0"/>
              <a:t>For the upper part: d-flex text-white align-items-center justify-content-evenly p-3 </a:t>
            </a:r>
            <a:r>
              <a:rPr lang="en-US" dirty="0" err="1"/>
              <a:t>bg</a:t>
            </a:r>
            <a:r>
              <a:rPr lang="en-US" dirty="0"/>
              <a:t>-info rounded-2</a:t>
            </a:r>
          </a:p>
          <a:p>
            <a:r>
              <a:rPr lang="en-US" dirty="0"/>
              <a:t>A div for the image and the second one for the text</a:t>
            </a:r>
          </a:p>
        </p:txBody>
      </p:sp>
    </p:spTree>
    <p:extLst>
      <p:ext uri="{BB962C8B-B14F-4D97-AF65-F5344CB8AC3E}">
        <p14:creationId xmlns:p14="http://schemas.microsoft.com/office/powerpoint/2010/main" val="49099747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28</TotalTime>
  <Words>382</Words>
  <Application>Microsoft Macintosh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Franklin Gothic Book</vt:lpstr>
      <vt:lpstr>Crop</vt:lpstr>
      <vt:lpstr>charts</vt:lpstr>
      <vt:lpstr>The layout</vt:lpstr>
      <vt:lpstr>The layout</vt:lpstr>
      <vt:lpstr>The layout</vt:lpstr>
      <vt:lpstr>Body</vt:lpstr>
      <vt:lpstr>Navbar</vt:lpstr>
      <vt:lpstr>Navbar</vt:lpstr>
      <vt:lpstr>Menu</vt:lpstr>
      <vt:lpstr>Menu</vt:lpstr>
      <vt:lpstr>Menu</vt:lpstr>
      <vt:lpstr>Main content</vt:lpstr>
      <vt:lpstr>Main content</vt:lpstr>
      <vt:lpstr>Main 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charts</dc:title>
  <dc:creator>Microsoft Office User</dc:creator>
  <cp:lastModifiedBy>Microsoft Office User</cp:lastModifiedBy>
  <cp:revision>1</cp:revision>
  <dcterms:created xsi:type="dcterms:W3CDTF">2021-09-10T21:32:16Z</dcterms:created>
  <dcterms:modified xsi:type="dcterms:W3CDTF">2021-09-10T22:00:24Z</dcterms:modified>
</cp:coreProperties>
</file>