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d/#horizont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A55B-E8CF-3144-8E7C-2187DF1F3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EC435-0C06-A942-A40F-275389D2E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Sample Blog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concept is not that challenging, we just use &lt;div class="row justify-content-evenly"&gt;, two &lt;div class="col-md-5"&gt; </a:t>
            </a:r>
            <a:r>
              <a:rPr lang="en-US"/>
              <a:t>and some content.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Top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section doesn’t collapse, just the Navbar.</a:t>
            </a:r>
          </a:p>
          <a:p>
            <a:pPr marL="0" indent="0">
              <a:buNone/>
            </a:pPr>
            <a:r>
              <a:rPr lang="en-US" dirty="0"/>
              <a:t>We will use our own custom flexbox for this section. </a:t>
            </a:r>
          </a:p>
          <a:p>
            <a:pPr marL="0" indent="0">
              <a:buNone/>
            </a:pPr>
            <a:r>
              <a:rPr lang="en-US" dirty="0"/>
              <a:t>&lt;div class="container d-flex justify-content-between align-items-center"&gt;</a:t>
            </a:r>
          </a:p>
          <a:p>
            <a:r>
              <a:rPr lang="en-US" dirty="0"/>
              <a:t>&lt;div class="container d-flex justify-content-between align-items-center"&gt;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class="link-secondary"&gt;Subscribe&lt;/a&gt;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class="link-dark fs-2"&gt;Large&lt;/a&gt;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-outline-secondary"&gt;Search&lt;/button&gt;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C83B2-7B3F-964F-8474-8D011539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44" y="3166835"/>
            <a:ext cx="6223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Top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C83B2-7B3F-964F-8474-8D011539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600778"/>
            <a:ext cx="6223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class="navbar navbar-expand-lg navbar-light </a:t>
            </a:r>
            <a:r>
              <a:rPr lang="en-US" dirty="0" err="1"/>
              <a:t>bg</a:t>
            </a:r>
            <a:r>
              <a:rPr lang="en-US" dirty="0"/>
              <a:t>-light"&gt;. That means that the navbar will expand starting from the large screen. Otherwise, it will be collapsed.</a:t>
            </a:r>
          </a:p>
          <a:p>
            <a:pPr marL="0" indent="0">
              <a:buNone/>
            </a:pPr>
            <a:r>
              <a:rPr lang="en-US" dirty="0"/>
              <a:t>From the large screen, we want the navbar-brand to have display: none; so we can get the text horizontally centered using mx-auto. Smaller than large, the Navbar will be collapsed and the brand will appear.</a:t>
            </a:r>
          </a:p>
          <a:p>
            <a:pPr marL="0" indent="0">
              <a:buNone/>
            </a:pPr>
            <a:r>
              <a:rPr lang="en-US" dirty="0"/>
              <a:t>&lt;a class="navbar-brand d-lg-none" </a:t>
            </a:r>
            <a:r>
              <a:rPr lang="en-US" dirty="0" err="1"/>
              <a:t>href</a:t>
            </a:r>
            <a:r>
              <a:rPr lang="en-US" dirty="0"/>
              <a:t>="#"&gt;YAZ Newspaper&lt;/a&gt;</a:t>
            </a:r>
          </a:p>
          <a:p>
            <a:pPr marL="0" indent="0">
              <a:buNone/>
            </a:pPr>
            <a:r>
              <a:rPr lang="en-US" dirty="0"/>
              <a:t>&lt;ul class="navbar-nav mx-auto mb-2 mb-lg-0"&gt;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9B4CA-16CB-CD43-9B55-56B8F438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715000"/>
            <a:ext cx="10885714" cy="5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Home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CD5EF-1C00-054D-9A5D-0A2F16DF2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58720"/>
            <a:ext cx="9601200" cy="3166134"/>
          </a:xfrm>
        </p:spPr>
      </p:pic>
    </p:spTree>
    <p:extLst>
      <p:ext uri="{BB962C8B-B14F-4D97-AF65-F5344CB8AC3E}">
        <p14:creationId xmlns:p14="http://schemas.microsoft.com/office/powerpoint/2010/main" val="245254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Home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section, we use container class with </a:t>
            </a:r>
            <a:r>
              <a:rPr lang="en-US" dirty="0" err="1"/>
              <a:t>bg</a:t>
            </a:r>
            <a:r>
              <a:rPr lang="en-US" dirty="0"/>
              <a:t>-dark, text-white, rounded and some paddings.</a:t>
            </a:r>
          </a:p>
          <a:p>
            <a:pPr marL="0" indent="0">
              <a:buNone/>
            </a:pPr>
            <a:r>
              <a:rPr lang="en-US" dirty="0"/>
              <a:t>As you can see, the content does not occupy 100% of the this container. Because we use &lt;div class="row"&gt; &lt;div class="col-lg-8"&gt; to prevent it from taking 100% of the width.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2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Featured posts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1C585-D476-C648-9F73-8F651330A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11347"/>
            <a:ext cx="9601200" cy="2060881"/>
          </a:xfrm>
        </p:spPr>
      </p:pic>
    </p:spTree>
    <p:extLst>
      <p:ext uri="{BB962C8B-B14F-4D97-AF65-F5344CB8AC3E}">
        <p14:creationId xmlns:p14="http://schemas.microsoft.com/office/powerpoint/2010/main" val="382967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Featured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742-3E2F-A54C-A5AA-4D72A90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section, we use container class with row.</a:t>
            </a:r>
          </a:p>
          <a:p>
            <a:pPr marL="0" indent="0">
              <a:buNone/>
            </a:pPr>
            <a:r>
              <a:rPr lang="en-US" dirty="0"/>
              <a:t>We added horizontal cards from: </a:t>
            </a:r>
            <a:r>
              <a:rPr lang="en-US" dirty="0">
                <a:hlinkClick r:id="rId2"/>
              </a:rPr>
              <a:t>https://getbootstrap.com/docs/5.1/components/card/#horizontal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 we added our custom content using text-primary, success and some classes.</a:t>
            </a:r>
          </a:p>
          <a:p>
            <a:pPr marL="0" indent="0">
              <a:buNone/>
            </a:pPr>
            <a:r>
              <a:rPr lang="en-US" dirty="0"/>
              <a:t>This images have d-lg-block d-none. This means that they will have display: block; from large. Otherwise, they will have display: none;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C87-FEEB-F34E-BC16-53ACCC65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Sample Blog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F3652-2EBD-B941-BC03-BF5A083D7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6029"/>
            <a:ext cx="9601200" cy="5361149"/>
          </a:xfrm>
        </p:spPr>
      </p:pic>
    </p:spTree>
    <p:extLst>
      <p:ext uri="{BB962C8B-B14F-4D97-AF65-F5344CB8AC3E}">
        <p14:creationId xmlns:p14="http://schemas.microsoft.com/office/powerpoint/2010/main" val="42598969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</TotalTime>
  <Words>379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newspaper</vt:lpstr>
      <vt:lpstr>Top section</vt:lpstr>
      <vt:lpstr>Top section</vt:lpstr>
      <vt:lpstr>Navbar</vt:lpstr>
      <vt:lpstr>Home Section</vt:lpstr>
      <vt:lpstr>Home Section</vt:lpstr>
      <vt:lpstr>Featured posts</vt:lpstr>
      <vt:lpstr>Featured posts</vt:lpstr>
      <vt:lpstr>Sample Blog post</vt:lpstr>
      <vt:lpstr>Sample Blog 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</dc:title>
  <dc:creator>Microsoft Office User</dc:creator>
  <cp:lastModifiedBy>Microsoft Office User</cp:lastModifiedBy>
  <cp:revision>1</cp:revision>
  <dcterms:created xsi:type="dcterms:W3CDTF">2021-08-19T21:10:58Z</dcterms:created>
  <dcterms:modified xsi:type="dcterms:W3CDTF">2021-08-19T21:55:14Z</dcterms:modified>
</cp:coreProperties>
</file>