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7DEA7CB-920C-4A06-A2AD-708B4C547E8F}"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246533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DEA7CB-920C-4A06-A2AD-708B4C547E8F}"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1549406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DEA7CB-920C-4A06-A2AD-708B4C547E8F}"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3934107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DEA7CB-920C-4A06-A2AD-708B4C547E8F}"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341003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7DEA7CB-920C-4A06-A2AD-708B4C547E8F}" type="datetimeFigureOut">
              <a:rPr lang="fr-FR" smtClean="0"/>
              <a:t>15/05/2024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89279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7DEA7CB-920C-4A06-A2AD-708B4C547E8F}" type="datetimeFigureOut">
              <a:rPr lang="fr-FR" smtClean="0"/>
              <a:t>15/05/2024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171875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7DEA7CB-920C-4A06-A2AD-708B4C547E8F}" type="datetimeFigureOut">
              <a:rPr lang="fr-FR" smtClean="0"/>
              <a:t>15/05/2024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278342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7DEA7CB-920C-4A06-A2AD-708B4C547E8F}" type="datetimeFigureOut">
              <a:rPr lang="fr-FR" smtClean="0"/>
              <a:t>15/05/2024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1528354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7DEA7CB-920C-4A06-A2AD-708B4C547E8F}" type="datetimeFigureOut">
              <a:rPr lang="fr-FR" smtClean="0"/>
              <a:t>15/05/2024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249691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7DEA7CB-920C-4A06-A2AD-708B4C547E8F}" type="datetimeFigureOut">
              <a:rPr lang="fr-FR" smtClean="0"/>
              <a:t>15/05/2024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2283947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7DEA7CB-920C-4A06-A2AD-708B4C547E8F}" type="datetimeFigureOut">
              <a:rPr lang="fr-FR" smtClean="0"/>
              <a:t>15/05/2024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B1188BB-48D8-4C92-90A5-4B9D05E306BD}" type="slidenum">
              <a:rPr lang="fr-FR" smtClean="0"/>
              <a:t>‹N°›</a:t>
            </a:fld>
            <a:endParaRPr lang="fr-FR"/>
          </a:p>
        </p:txBody>
      </p:sp>
    </p:spTree>
    <p:extLst>
      <p:ext uri="{BB962C8B-B14F-4D97-AF65-F5344CB8AC3E}">
        <p14:creationId xmlns:p14="http://schemas.microsoft.com/office/powerpoint/2010/main" val="1843785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EA7CB-920C-4A06-A2AD-708B4C547E8F}" type="datetimeFigureOut">
              <a:rPr lang="fr-FR" smtClean="0"/>
              <a:t>15/05/2024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188BB-48D8-4C92-90A5-4B9D05E306BD}" type="slidenum">
              <a:rPr lang="fr-FR" smtClean="0"/>
              <a:t>‹N°›</a:t>
            </a:fld>
            <a:endParaRPr lang="fr-FR"/>
          </a:p>
        </p:txBody>
      </p:sp>
    </p:spTree>
    <p:extLst>
      <p:ext uri="{BB962C8B-B14F-4D97-AF65-F5344CB8AC3E}">
        <p14:creationId xmlns:p14="http://schemas.microsoft.com/office/powerpoint/2010/main" val="4044144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01486" y="313507"/>
            <a:ext cx="9144000" cy="832077"/>
          </a:xfrm>
        </p:spPr>
        <p:txBody>
          <a:bodyPr>
            <a:normAutofit fontScale="90000"/>
          </a:bodyPr>
          <a:lstStyle/>
          <a:p>
            <a:r>
              <a:rPr lang="fr-FR" dirty="0" err="1" smtClean="0"/>
              <a:t>Sql</a:t>
            </a:r>
            <a:r>
              <a:rPr lang="fr-FR" dirty="0" smtClean="0"/>
              <a:t> </a:t>
            </a:r>
            <a:endParaRPr lang="fr-FR" dirty="0"/>
          </a:p>
        </p:txBody>
      </p:sp>
      <p:sp>
        <p:nvSpPr>
          <p:cNvPr id="3" name="Sous-titre 2"/>
          <p:cNvSpPr>
            <a:spLocks noGrp="1"/>
          </p:cNvSpPr>
          <p:nvPr>
            <p:ph type="subTitle" idx="1"/>
          </p:nvPr>
        </p:nvSpPr>
        <p:spPr>
          <a:xfrm>
            <a:off x="1171303" y="1381351"/>
            <a:ext cx="9144000" cy="4274865"/>
          </a:xfrm>
        </p:spPr>
        <p:txBody>
          <a:bodyPr>
            <a:normAutofit lnSpcReduction="10000"/>
          </a:bodyPr>
          <a:lstStyle/>
          <a:p>
            <a:r>
              <a:rPr lang="fr-FR" dirty="0"/>
              <a:t>Le </a:t>
            </a:r>
            <a:r>
              <a:rPr lang="fr-FR" b="1" dirty="0"/>
              <a:t>SQL</a:t>
            </a:r>
            <a:r>
              <a:rPr lang="fr-FR" dirty="0"/>
              <a:t> (</a:t>
            </a:r>
            <a:r>
              <a:rPr lang="fr-FR" dirty="0" err="1"/>
              <a:t>Structured</a:t>
            </a:r>
            <a:r>
              <a:rPr lang="fr-FR" dirty="0"/>
              <a:t> </a:t>
            </a:r>
            <a:r>
              <a:rPr lang="fr-FR" dirty="0" err="1"/>
              <a:t>Query</a:t>
            </a:r>
            <a:r>
              <a:rPr lang="fr-FR" dirty="0"/>
              <a:t> </a:t>
            </a:r>
            <a:r>
              <a:rPr lang="fr-FR" dirty="0" err="1"/>
              <a:t>Language</a:t>
            </a:r>
            <a:r>
              <a:rPr lang="fr-FR" dirty="0"/>
              <a:t>) est un langage indispensable en informatique pour stocker et lire des données. SQL.sh s’efforce de fournir des cours compatibles avec un maximum de Systèmes de Gestion de Bases de Données (SGBD), incluant MySQL, </a:t>
            </a:r>
            <a:r>
              <a:rPr lang="fr-FR" dirty="0" err="1"/>
              <a:t>PostgreSQL</a:t>
            </a:r>
            <a:r>
              <a:rPr lang="fr-FR" dirty="0"/>
              <a:t>, SQL Server ou encore </a:t>
            </a:r>
            <a:r>
              <a:rPr lang="fr-FR" dirty="0" smtClean="0"/>
              <a:t>Oracle.</a:t>
            </a:r>
          </a:p>
          <a:p>
            <a:r>
              <a:rPr lang="fr-FR" b="1" dirty="0" smtClean="0"/>
              <a:t>Quelle est la fonctionnalité de SQL ?</a:t>
            </a:r>
          </a:p>
          <a:p>
            <a:r>
              <a:rPr lang="fr-FR" dirty="0" smtClean="0"/>
              <a:t>SQL permet la création de procédures et de fonctions stockées . Il s'agit d'ensembles prédéfinis d'instructions SQL qui peuvent être exécutées comme une seule unité. Ils améliorent l'efficacité en réduisant le besoin d'envoyer plusieurs requêtes SQL au serveur et peuvent être réutilisés dans diverses applications</a:t>
            </a:r>
          </a:p>
          <a:p>
            <a:r>
              <a:rPr lang="fr-FR" b="1" dirty="0" smtClean="0"/>
              <a:t> </a:t>
            </a:r>
            <a:endParaRPr lang="fr-FR" dirty="0"/>
          </a:p>
        </p:txBody>
      </p:sp>
    </p:spTree>
    <p:extLst>
      <p:ext uri="{BB962C8B-B14F-4D97-AF65-F5344CB8AC3E}">
        <p14:creationId xmlns:p14="http://schemas.microsoft.com/office/powerpoint/2010/main" val="40974179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444137"/>
            <a:ext cx="10515600" cy="1246551"/>
          </a:xfrm>
        </p:spPr>
        <p:txBody>
          <a:bodyPr>
            <a:normAutofit fontScale="90000"/>
          </a:bodyPr>
          <a:lstStyle/>
          <a:p>
            <a:r>
              <a:rPr lang="fr-FR" b="1" dirty="0" smtClean="0"/>
              <a:t>                                   </a:t>
            </a:r>
            <a:r>
              <a:rPr lang="fr-FR" b="1" dirty="0" err="1" smtClean="0"/>
              <a:t>MongoDB</a:t>
            </a:r>
            <a:r>
              <a:rPr lang="fr-FR" b="1" dirty="0"/>
              <a:t> </a:t>
            </a:r>
            <a:br>
              <a:rPr lang="fr-FR" b="1" dirty="0"/>
            </a:br>
            <a:endParaRPr lang="fr-FR" dirty="0"/>
          </a:p>
        </p:txBody>
      </p:sp>
      <p:sp>
        <p:nvSpPr>
          <p:cNvPr id="3" name="Espace réservé du contenu 2"/>
          <p:cNvSpPr>
            <a:spLocks noGrp="1"/>
          </p:cNvSpPr>
          <p:nvPr>
            <p:ph idx="1"/>
          </p:nvPr>
        </p:nvSpPr>
        <p:spPr/>
        <p:txBody>
          <a:bodyPr>
            <a:normAutofit lnSpcReduction="10000"/>
          </a:bodyPr>
          <a:lstStyle/>
          <a:p>
            <a:pPr marL="0" indent="0">
              <a:buNone/>
            </a:pPr>
            <a:r>
              <a:rPr lang="fr-FR" dirty="0" err="1" smtClean="0"/>
              <a:t>MongoDB</a:t>
            </a:r>
            <a:r>
              <a:rPr lang="fr-FR" dirty="0" smtClean="0"/>
              <a:t> </a:t>
            </a:r>
            <a:r>
              <a:rPr lang="fr-FR" dirty="0"/>
              <a:t>est une base de données </a:t>
            </a:r>
            <a:r>
              <a:rPr lang="fr-FR" dirty="0" err="1"/>
              <a:t>NoSQL</a:t>
            </a:r>
            <a:r>
              <a:rPr lang="fr-FR" dirty="0"/>
              <a:t> orientée document. Elle se distingue des bases de données relationnelles par sa flexibilité et ses performances. Découvrez tout ce que vous devez savoir sur cet outil incontournable pour l'ingénierie des données.</a:t>
            </a:r>
          </a:p>
          <a:p>
            <a:r>
              <a:rPr lang="fr-FR" b="1" dirty="0" smtClean="0"/>
              <a:t>Quelle est la fonctionnalité du </a:t>
            </a:r>
            <a:r>
              <a:rPr lang="fr-FR" b="1" dirty="0" err="1" smtClean="0"/>
              <a:t>MongoDB</a:t>
            </a:r>
            <a:r>
              <a:rPr lang="fr-FR" b="1" dirty="0" smtClean="0"/>
              <a:t>? </a:t>
            </a:r>
            <a:endParaRPr lang="fr-FR" dirty="0" smtClean="0"/>
          </a:p>
          <a:p>
            <a:r>
              <a:rPr lang="fr-FR" dirty="0"/>
              <a:t>Les bases de données </a:t>
            </a:r>
            <a:r>
              <a:rPr lang="fr-FR" dirty="0" err="1"/>
              <a:t>NoSQL</a:t>
            </a:r>
            <a:r>
              <a:rPr lang="fr-FR" dirty="0"/>
              <a:t> ont des modèles de données flexibles, évoluent horizontalement, ont des requêtes incroyablement rapides et sont faciles à utiliser pour les développeurs. Les bases de données </a:t>
            </a:r>
            <a:r>
              <a:rPr lang="fr-FR" dirty="0" err="1"/>
              <a:t>NoSQL</a:t>
            </a:r>
            <a:r>
              <a:rPr lang="fr-FR" dirty="0"/>
              <a:t> ont généralement des schémas très flexibles. Un schéma flexible vous permet d'apporter facilement des modifications à votre base de données à mesure que les exigences changent.</a:t>
            </a:r>
          </a:p>
        </p:txBody>
      </p:sp>
    </p:spTree>
    <p:extLst>
      <p:ext uri="{BB962C8B-B14F-4D97-AF65-F5344CB8AC3E}">
        <p14:creationId xmlns:p14="http://schemas.microsoft.com/office/powerpoint/2010/main" val="36308400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76856" y="796834"/>
            <a:ext cx="576943" cy="893854"/>
          </a:xfrm>
        </p:spPr>
        <p:txBody>
          <a:bodyPr/>
          <a:lstStyle/>
          <a:p>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7819" y="326572"/>
            <a:ext cx="10143085" cy="4120628"/>
          </a:xfrm>
        </p:spPr>
      </p:pic>
    </p:spTree>
    <p:extLst>
      <p:ext uri="{BB962C8B-B14F-4D97-AF65-F5344CB8AC3E}">
        <p14:creationId xmlns:p14="http://schemas.microsoft.com/office/powerpoint/2010/main" val="878029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58</Words>
  <Application>Microsoft Office PowerPoint</Application>
  <PresentationFormat>Grand écran</PresentationFormat>
  <Paragraphs>9</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Sql </vt:lpstr>
      <vt:lpstr>                                   MongoDB  </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c:title>
  <dc:creator>pc</dc:creator>
  <cp:lastModifiedBy>pc</cp:lastModifiedBy>
  <cp:revision>3</cp:revision>
  <dcterms:created xsi:type="dcterms:W3CDTF">2024-05-15T10:15:21Z</dcterms:created>
  <dcterms:modified xsi:type="dcterms:W3CDTF">2024-05-15T10:32:08Z</dcterms:modified>
</cp:coreProperties>
</file>