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Fira Sans" panose="020B0503050000020004" pitchFamily="34" charset="0"/>
      <p:regular r:id="rId17"/>
    </p:embeddedFont>
    <p:embeddedFont>
      <p:font typeface="Inconsolata Bold" pitchFamily="1" charset="0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549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Railway Data Analysis and Forecasting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126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Prepared by: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Youssef Mohamed Ibrahim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306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Group: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G2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24875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Exploring railway operations, delays, and revenue to enable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1961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658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98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97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44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Thank you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911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40116"/>
            <a:ext cx="4196358" cy="2633543"/>
          </a:xfrm>
          <a:prstGeom prst="roundRect">
            <a:avLst>
              <a:gd name="adj" fmla="val 129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49669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45734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Analyse railway operations, delays, and revenue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740116"/>
            <a:ext cx="4196358" cy="2633543"/>
          </a:xfrm>
          <a:prstGeom prst="roundRect">
            <a:avLst>
              <a:gd name="adj" fmla="val 129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43776" y="49669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45734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Power BI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443776" y="589954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Power Query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443776" y="634174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DAX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4740116"/>
            <a:ext cx="4196358" cy="2633543"/>
          </a:xfrm>
          <a:prstGeom prst="roundRect">
            <a:avLst>
              <a:gd name="adj" fmla="val 129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866948" y="49669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Dataset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9866948" y="545734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Journey details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866948" y="589954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Ticket sales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866948" y="634174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Delays and prices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866948" y="678394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Stations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820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Timeline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31012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01410" y="333863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28224" y="348234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Week 1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48234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Cleaning and Preprocessing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98895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28224" y="413265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Week 2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413265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Defining Analysis Questions and Forecasting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63927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28224" y="478297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Week 3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78297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Dashboard Building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28959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8224" y="543329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Week 4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43329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Final Presentation Preparation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6940"/>
            <a:ext cx="62367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Week 1 - Data Cleaning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33537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98145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Replaced blanks with "No Delay"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37" y="3533537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657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 Types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65783" y="398145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Corrected Dates, Times, and Numbers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8263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868823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New Columns Created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31673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Month Name, Month Date, Week Number, Weekday/Weekend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28667" y="48263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37" y="486882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65783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Outcome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65783" y="531673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Clean, structured dataset ready for analysis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6590"/>
            <a:ext cx="76541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Week 2 - Analysis Questions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Total number of rides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Total and daily revenue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Revenue per ticket class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Common departure and arrival stations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Average journey duration and delay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Forecast rides and revenue next month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Week 2 - Forecasting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Forecasted Rides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Estimated total rides for next month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Forecasted Revenue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Projected daily and total income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Ticket Class Demand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Predicted popularity per class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Methods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Power BI Forecast Analytics and DAX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787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Week 3 - Dashboard Building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916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73415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691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KPI Cards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18206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Total Rides, Revenue, Delay Times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40269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06943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0906" y="402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Analysis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309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Revenue, sales trends, operational metrics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404723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Delay Insights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Reasons and period distributions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93790" y="66975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6740009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30906" y="6697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Slicers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1530906" y="718792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Month, Ticket Class, Journey Status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Findings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Delay Pattern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42692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Evening period has highest delay rates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015633" y="335399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313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Ticket Sales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624143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Standard Class ~70% dominant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75201" y="335399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586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Revenue Growth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607671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Expected ~10% increase next month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275201" y="561355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586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Traffic Volume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6076712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Heaviest on weekdays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015633" y="561355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680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Challenges and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Incomplete data (blank delay reasons)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Forecasting limited by data history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Solutions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Clean data, replace blanks </a:t>
            </a:r>
            <a:r>
              <a:rPr lang="en-US" sz="175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with “On Time"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Tune forecasting parameters manually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Custom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Inconsolata Bold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2025-04-26T09:44:17Z</dcterms:created>
  <dcterms:modified xsi:type="dcterms:W3CDTF">2025-04-26T09:44:21Z</dcterms:modified>
</cp:coreProperties>
</file>