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1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3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724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754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57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7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9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5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2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8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7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7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7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Distributed Tile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e end logo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10" y="2397557"/>
            <a:ext cx="4185515" cy="227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1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8564"/>
            <a:ext cx="8596668" cy="7366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6148" y="2627747"/>
            <a:ext cx="5985162" cy="324657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1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6146" y="1006763"/>
            <a:ext cx="7370618" cy="5634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6147" y="1838034"/>
            <a:ext cx="7370617" cy="5357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7" name="Hexagon 6"/>
          <p:cNvSpPr/>
          <p:nvPr/>
        </p:nvSpPr>
        <p:spPr>
          <a:xfrm rot="5400000">
            <a:off x="2321790" y="3039914"/>
            <a:ext cx="1212273" cy="1270009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Image Reader Service</a:t>
            </a:r>
            <a:endParaRPr lang="en-US" sz="1200" dirty="0"/>
          </a:p>
        </p:txBody>
      </p:sp>
      <p:sp>
        <p:nvSpPr>
          <p:cNvPr id="8" name="Hexagon 7"/>
          <p:cNvSpPr/>
          <p:nvPr/>
        </p:nvSpPr>
        <p:spPr>
          <a:xfrm rot="5400000">
            <a:off x="3763043" y="3031447"/>
            <a:ext cx="1212273" cy="1270009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JPEG/PNG Service</a:t>
            </a:r>
            <a:endParaRPr lang="en-US" sz="1200" dirty="0"/>
          </a:p>
        </p:txBody>
      </p:sp>
      <p:sp>
        <p:nvSpPr>
          <p:cNvPr id="9" name="Hexagon 8"/>
          <p:cNvSpPr/>
          <p:nvPr/>
        </p:nvSpPr>
        <p:spPr>
          <a:xfrm rot="5400000">
            <a:off x="4483866" y="4016663"/>
            <a:ext cx="1212272" cy="1270009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8Bit Converter Service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256146" y="6132942"/>
            <a:ext cx="7370617" cy="5357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storage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85303" y="1560946"/>
            <a:ext cx="2503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WMS*/WMTS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225640" y="2369123"/>
            <a:ext cx="145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WMS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90292" y="5874327"/>
            <a:ext cx="145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S3</a:t>
            </a:r>
            <a:endParaRPr lang="en-US" sz="1200" dirty="0"/>
          </a:p>
        </p:txBody>
      </p:sp>
      <p:sp>
        <p:nvSpPr>
          <p:cNvPr id="19" name="Hexagon 18"/>
          <p:cNvSpPr/>
          <p:nvPr/>
        </p:nvSpPr>
        <p:spPr>
          <a:xfrm rot="5400000">
            <a:off x="5204295" y="3039914"/>
            <a:ext cx="1212273" cy="1270009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Styling Service</a:t>
            </a:r>
            <a:endParaRPr lang="en-US" sz="1200" dirty="0"/>
          </a:p>
        </p:txBody>
      </p:sp>
      <p:sp>
        <p:nvSpPr>
          <p:cNvPr id="21" name="Hexagon 20"/>
          <p:cNvSpPr/>
          <p:nvPr/>
        </p:nvSpPr>
        <p:spPr>
          <a:xfrm rot="5400000">
            <a:off x="3030673" y="4016662"/>
            <a:ext cx="1212271" cy="1270009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Projection Service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458376" y="2636980"/>
            <a:ext cx="517236" cy="32373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rtl="1"/>
            <a:r>
              <a:rPr lang="en-US" dirty="0" smtClean="0"/>
              <a:t>   Monitoring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109527" y="2636980"/>
            <a:ext cx="517236" cy="32373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rtl="1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459345" y="5357002"/>
            <a:ext cx="5634182" cy="443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rtl="1"/>
            <a:r>
              <a:rPr lang="en-US" dirty="0" smtClean="0"/>
              <a:t>GDAL</a:t>
            </a:r>
            <a:endParaRPr lang="en-US" dirty="0"/>
          </a:p>
        </p:txBody>
      </p:sp>
      <p:pic>
        <p:nvPicPr>
          <p:cNvPr id="1027" name="Picture 3" descr="Image result for elasticsearch elk transpare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86891" y="4056608"/>
            <a:ext cx="2353245" cy="4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age result for grafana log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22132" y="3188866"/>
            <a:ext cx="1718925" cy="72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mage result for geowebcach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267" y="1862666"/>
            <a:ext cx="1630401" cy="4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nginx logo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713693"/>
            <a:ext cx="885917" cy="20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mage result for ceph transpare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05" y="6190961"/>
            <a:ext cx="1353128" cy="4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Reader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image.</a:t>
            </a:r>
          </a:p>
          <a:p>
            <a:r>
              <a:rPr lang="en-US" dirty="0" smtClean="0"/>
              <a:t>Reads the relevant ROI from image.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8032861" y="634995"/>
            <a:ext cx="1212273" cy="1270009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Image Reader Service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47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Reader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image ROI to JPEG/PNG</a:t>
            </a:r>
          </a:p>
          <a:p>
            <a:r>
              <a:rPr lang="en-US" dirty="0" smtClean="0"/>
              <a:t>Configure compression level</a:t>
            </a:r>
          </a:p>
          <a:p>
            <a:r>
              <a:rPr lang="en-US" dirty="0" smtClean="0"/>
              <a:t>Configure image quality</a:t>
            </a:r>
          </a:p>
          <a:p>
            <a:r>
              <a:rPr lang="en-US" dirty="0" smtClean="0"/>
              <a:t>Need to consider PNG optimizations</a:t>
            </a:r>
            <a:endParaRPr lang="en-US" dirty="0"/>
          </a:p>
        </p:txBody>
      </p:sp>
      <p:sp>
        <p:nvSpPr>
          <p:cNvPr id="6" name="Hexagon 5"/>
          <p:cNvSpPr/>
          <p:nvPr/>
        </p:nvSpPr>
        <p:spPr>
          <a:xfrm rot="5400000">
            <a:off x="8032861" y="689259"/>
            <a:ext cx="1212273" cy="1270009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JPEG/PNG Service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46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to apply image processing enhancements</a:t>
            </a:r>
          </a:p>
          <a:p>
            <a:pPr lvl="1"/>
            <a:r>
              <a:rPr lang="en-US" dirty="0" smtClean="0"/>
              <a:t>Gamma</a:t>
            </a:r>
          </a:p>
          <a:p>
            <a:pPr lvl="1"/>
            <a:r>
              <a:rPr lang="en-US" dirty="0" smtClean="0"/>
              <a:t>Brightness</a:t>
            </a:r>
          </a:p>
          <a:p>
            <a:pPr lvl="1"/>
            <a:r>
              <a:rPr lang="en-US" dirty="0" smtClean="0"/>
              <a:t>Contrast</a:t>
            </a:r>
          </a:p>
          <a:p>
            <a:pPr lvl="1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 rot="5400000">
            <a:off x="8032861" y="689259"/>
            <a:ext cx="1212273" cy="1270009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Styling Service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74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image to </a:t>
            </a:r>
          </a:p>
          <a:p>
            <a:r>
              <a:rPr lang="en-US" dirty="0" smtClean="0"/>
              <a:t>Support all known CRS</a:t>
            </a:r>
          </a:p>
          <a:p>
            <a:pPr lvl="1"/>
            <a:endParaRPr lang="en-US" dirty="0"/>
          </a:p>
        </p:txBody>
      </p:sp>
      <p:sp>
        <p:nvSpPr>
          <p:cNvPr id="6" name="Hexagon 5"/>
          <p:cNvSpPr/>
          <p:nvPr/>
        </p:nvSpPr>
        <p:spPr>
          <a:xfrm rot="5400000">
            <a:off x="8032862" y="689260"/>
            <a:ext cx="1212271" cy="1270009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Projection Service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58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8Bit Converter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image &gt;8bit to 8Bit</a:t>
            </a:r>
          </a:p>
          <a:p>
            <a:r>
              <a:rPr lang="en-US" dirty="0" smtClean="0"/>
              <a:t>Optional when browsers support 16Bit images</a:t>
            </a:r>
          </a:p>
          <a:p>
            <a:r>
              <a:rPr lang="en-US" dirty="0" smtClean="0"/>
              <a:t>Support linear stretching</a:t>
            </a:r>
          </a:p>
          <a:p>
            <a:r>
              <a:rPr lang="en-US" dirty="0" smtClean="0"/>
              <a:t>Support LUT stretching?</a:t>
            </a:r>
          </a:p>
          <a:p>
            <a:pPr lvl="1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 rot="5400000">
            <a:off x="8032861" y="689261"/>
            <a:ext cx="1212272" cy="1270009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8Bit Converter Service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38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parameters to WMS requests</a:t>
            </a:r>
          </a:p>
          <a:p>
            <a:pPr lvl="1"/>
            <a:r>
              <a:rPr lang="en-US" dirty="0" smtClean="0"/>
              <a:t>Bands – bands=5,3,2 (R=5, G=3, B=2)</a:t>
            </a:r>
          </a:p>
          <a:p>
            <a:pPr lvl="1"/>
            <a:r>
              <a:rPr lang="en-US" dirty="0" smtClean="0"/>
              <a:t>Gamma – gamma=0.4,0.5,0.7 (Gamma for each channel. One number for global)</a:t>
            </a:r>
          </a:p>
          <a:p>
            <a:pPr lvl="1"/>
            <a:r>
              <a:rPr lang="en-US" dirty="0" smtClean="0"/>
              <a:t>Contrast – contrast=0.4,0.5,0.7 (Contrast </a:t>
            </a:r>
            <a:r>
              <a:rPr lang="en-US" dirty="0"/>
              <a:t>for each channel. One number for global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Brightness – brightness=0.4,0.5,0.7 (Brightness </a:t>
            </a:r>
            <a:r>
              <a:rPr lang="en-US" dirty="0"/>
              <a:t>for each channel. One number for global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8bit – 8bit=linear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9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22" y="1535804"/>
            <a:ext cx="8247114" cy="40239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20800" y="5902036"/>
            <a:ext cx="240145" cy="203200"/>
          </a:xfrm>
          <a:prstGeom prst="rect">
            <a:avLst/>
          </a:prstGeom>
          <a:solidFill>
            <a:srgbClr val="FE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7129" y="5818909"/>
            <a:ext cx="516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Optional only if included in the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1161</TotalTime>
  <Words>187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Distributed Tile Server</vt:lpstr>
      <vt:lpstr>Architecture</vt:lpstr>
      <vt:lpstr>Image Reader Service</vt:lpstr>
      <vt:lpstr>Image Reader Service</vt:lpstr>
      <vt:lpstr>Styling Service</vt:lpstr>
      <vt:lpstr>Projection Service</vt:lpstr>
      <vt:lpstr>8Bit Converter Service</vt:lpstr>
      <vt:lpstr>API</vt:lpstr>
      <vt:lpstr>Sequence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Yossi Pariente</dc:creator>
  <cp:lastModifiedBy>Yossi Pariente</cp:lastModifiedBy>
  <cp:revision>15</cp:revision>
  <dcterms:created xsi:type="dcterms:W3CDTF">2017-08-02T11:31:23Z</dcterms:created>
  <dcterms:modified xsi:type="dcterms:W3CDTF">2017-08-06T11:23:11Z</dcterms:modified>
</cp:coreProperties>
</file>