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gtree"/>
      <p:regular r:id="rId16"/>
      <p:bold r:id="rId17"/>
      <p:italic r:id="rId18"/>
      <p:boldItalic r:id="rId19"/>
    </p:embeddedFont>
    <p:embeddedFont>
      <p:font typeface="Figtree Black"/>
      <p:bold r:id="rId20"/>
      <p:boldItalic r:id="rId21"/>
    </p:embeddedFont>
    <p:embeddedFont>
      <p:font typeface="Anaheim"/>
      <p:regular r:id="rId22"/>
      <p:bold r:id="rId23"/>
    </p:embeddedFont>
    <p:embeddedFont>
      <p:font typeface="Outfi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Black-bold.fntdata"/><Relationship Id="rId22" Type="http://schemas.openxmlformats.org/officeDocument/2006/relationships/font" Target="fonts/Anaheim-regular.fntdata"/><Relationship Id="rId21" Type="http://schemas.openxmlformats.org/officeDocument/2006/relationships/font" Target="fonts/FigtreeBlack-boldItalic.fntdata"/><Relationship Id="rId24" Type="http://schemas.openxmlformats.org/officeDocument/2006/relationships/font" Target="fonts/Outfit-regular.fntdata"/><Relationship Id="rId23" Type="http://schemas.openxmlformats.org/officeDocument/2006/relationships/font" Target="fonts/Anahei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utfi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gtree-bold.fntdata"/><Relationship Id="rId16" Type="http://schemas.openxmlformats.org/officeDocument/2006/relationships/font" Target="fonts/Figtree-regular.fntdata"/><Relationship Id="rId19" Type="http://schemas.openxmlformats.org/officeDocument/2006/relationships/font" Target="fonts/Figtree-boldItalic.fntdata"/><Relationship Id="rId18" Type="http://schemas.openxmlformats.org/officeDocument/2006/relationships/font" Target="fonts/Figtre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14898e7c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14898e7c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4898e7c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14898e7c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4898e7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14898e7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4898e7c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14898e7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14898e7c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14898e7c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4898e7c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14898e7c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4898e7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14898e7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14898e7c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14898e7c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14898e7cc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14898e7cc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61300" y="1401013"/>
            <a:ext cx="68214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266688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93261" y="-590117"/>
            <a:ext cx="10277487" cy="5503541"/>
            <a:chOff x="-393261" y="-590117"/>
            <a:chExt cx="10277487" cy="550354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393261" y="-590117"/>
              <a:ext cx="10277487" cy="5503541"/>
              <a:chOff x="-393261" y="-590117"/>
              <a:chExt cx="10277487" cy="5503541"/>
            </a:xfrm>
          </p:grpSpPr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10800000">
                <a:off x="1073384" y="-260962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4;p2"/>
              <p:cNvSpPr/>
              <p:nvPr/>
            </p:nvSpPr>
            <p:spPr>
              <a:xfrm>
                <a:off x="-392946" y="-259399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4007669" y="4332956"/>
                <a:ext cx="868070" cy="362037"/>
                <a:chOff x="334963" y="6065838"/>
                <a:chExt cx="1906588" cy="795337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334963" y="6065838"/>
                  <a:ext cx="127000" cy="122238"/>
                </a:xfrm>
                <a:custGeom>
                  <a:rect b="b" l="l" r="r" t="t"/>
                  <a:pathLst>
                    <a:path extrusionOk="0" h="77" w="8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779463" y="6065838"/>
                  <a:ext cx="127000" cy="122238"/>
                </a:xfrm>
                <a:custGeom>
                  <a:rect b="b" l="l" r="r" t="t"/>
                  <a:pathLst>
                    <a:path extrusionOk="0" h="77" w="8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225551" y="6065838"/>
                  <a:ext cx="125413" cy="122238"/>
                </a:xfrm>
                <a:custGeom>
                  <a:rect b="b" l="l" r="r" t="t"/>
                  <a:pathLst>
                    <a:path extrusionOk="0" h="77" w="79">
                      <a:moveTo>
                        <a:pt x="0" y="40"/>
                      </a:moveTo>
                      <a:lnTo>
                        <a:pt x="39" y="77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670051" y="6065838"/>
                  <a:ext cx="125413" cy="122238"/>
                </a:xfrm>
                <a:custGeom>
                  <a:rect b="b" l="l" r="r" t="t"/>
                  <a:pathLst>
                    <a:path extrusionOk="0" h="77" w="79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117726" y="6065838"/>
                  <a:ext cx="123825" cy="122238"/>
                </a:xfrm>
                <a:custGeom>
                  <a:rect b="b" l="l" r="r" t="t"/>
                  <a:pathLst>
                    <a:path extrusionOk="0" h="77" w="78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77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34963" y="6400800"/>
                  <a:ext cx="127000" cy="125413"/>
                </a:xfrm>
                <a:custGeom>
                  <a:rect b="b" l="l" r="r" t="t"/>
                  <a:pathLst>
                    <a:path extrusionOk="0" h="79" w="8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9463" y="6400800"/>
                  <a:ext cx="127000" cy="125413"/>
                </a:xfrm>
                <a:custGeom>
                  <a:rect b="b" l="l" r="r" t="t"/>
                  <a:pathLst>
                    <a:path extrusionOk="0" h="79" w="8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225551" y="6400800"/>
                  <a:ext cx="125413" cy="125413"/>
                </a:xfrm>
                <a:custGeom>
                  <a:rect b="b" l="l" r="r" t="t"/>
                  <a:pathLst>
                    <a:path extrusionOk="0" h="79" w="79">
                      <a:moveTo>
                        <a:pt x="0" y="39"/>
                      </a:moveTo>
                      <a:lnTo>
                        <a:pt x="39" y="79"/>
                      </a:lnTo>
                      <a:lnTo>
                        <a:pt x="79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670051" y="6400800"/>
                  <a:ext cx="125413" cy="125413"/>
                </a:xfrm>
                <a:custGeom>
                  <a:rect b="b" l="l" r="r" t="t"/>
                  <a:pathLst>
                    <a:path extrusionOk="0" h="79" w="79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79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117726" y="6400800"/>
                  <a:ext cx="123825" cy="125413"/>
                </a:xfrm>
                <a:custGeom>
                  <a:rect b="b" l="l" r="r" t="t"/>
                  <a:pathLst>
                    <a:path extrusionOk="0" h="79" w="78">
                      <a:moveTo>
                        <a:pt x="40" y="0"/>
                      </a:moveTo>
                      <a:lnTo>
                        <a:pt x="0" y="39"/>
                      </a:lnTo>
                      <a:lnTo>
                        <a:pt x="40" y="79"/>
                      </a:lnTo>
                      <a:lnTo>
                        <a:pt x="78" y="39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34963" y="6734175"/>
                  <a:ext cx="127000" cy="127000"/>
                </a:xfrm>
                <a:custGeom>
                  <a:rect b="b" l="l" r="r" t="t"/>
                  <a:pathLst>
                    <a:path extrusionOk="0" h="80" w="8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79463" y="6734175"/>
                  <a:ext cx="127000" cy="127000"/>
                </a:xfrm>
                <a:custGeom>
                  <a:rect b="b" l="l" r="r" t="t"/>
                  <a:pathLst>
                    <a:path extrusionOk="0" h="80" w="8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5551" y="6734175"/>
                  <a:ext cx="125413" cy="127000"/>
                </a:xfrm>
                <a:custGeom>
                  <a:rect b="b" l="l" r="r" t="t"/>
                  <a:pathLst>
                    <a:path extrusionOk="0" h="80" w="79">
                      <a:moveTo>
                        <a:pt x="0" y="40"/>
                      </a:moveTo>
                      <a:lnTo>
                        <a:pt x="39" y="80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670051" y="6734175"/>
                  <a:ext cx="125413" cy="127000"/>
                </a:xfrm>
                <a:custGeom>
                  <a:rect b="b" l="l" r="r" t="t"/>
                  <a:pathLst>
                    <a:path extrusionOk="0" h="80" w="79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17726" y="6734175"/>
                  <a:ext cx="123825" cy="127000"/>
                </a:xfrm>
                <a:custGeom>
                  <a:rect b="b" l="l" r="r" t="t"/>
                  <a:pathLst>
                    <a:path extrusionOk="0" h="80" w="78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80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" name="Google Shape;31;p2"/>
              <p:cNvSpPr/>
              <p:nvPr/>
            </p:nvSpPr>
            <p:spPr>
              <a:xfrm rot="5400000">
                <a:off x="1" y="3721263"/>
                <a:ext cx="798899" cy="1585423"/>
              </a:xfrm>
              <a:custGeom>
                <a:rect b="b" l="l" r="r" t="t"/>
                <a:pathLst>
                  <a:path extrusionOk="0" h="2181" w="1099">
                    <a:moveTo>
                      <a:pt x="1099" y="548"/>
                    </a:moveTo>
                    <a:lnTo>
                      <a:pt x="548" y="0"/>
                    </a:lnTo>
                    <a:lnTo>
                      <a:pt x="0" y="548"/>
                    </a:lnTo>
                    <a:lnTo>
                      <a:pt x="540" y="1089"/>
                    </a:lnTo>
                    <a:lnTo>
                      <a:pt x="0" y="1632"/>
                    </a:lnTo>
                    <a:lnTo>
                      <a:pt x="548" y="2181"/>
                    </a:lnTo>
                    <a:lnTo>
                      <a:pt x="1099" y="1632"/>
                    </a:lnTo>
                    <a:lnTo>
                      <a:pt x="558" y="1089"/>
                    </a:lnTo>
                    <a:lnTo>
                      <a:pt x="1099" y="5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302075" y="-590117"/>
                <a:ext cx="1128699" cy="1129616"/>
              </a:xfrm>
              <a:custGeom>
                <a:rect b="b" l="l" r="r" t="t"/>
                <a:pathLst>
                  <a:path extrusionOk="0" h="612" w="612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75562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6511520" y="4125350"/>
              <a:ext cx="2632480" cy="777250"/>
              <a:chOff x="6511520" y="4125350"/>
              <a:chExt cx="2632480" cy="77725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8755613" y="4125350"/>
                <a:ext cx="388387" cy="777246"/>
              </a:xfrm>
              <a:custGeom>
                <a:rect b="b" l="l" r="r" t="t"/>
                <a:pathLst>
                  <a:path extrusionOk="0" h="832" w="416">
                    <a:moveTo>
                      <a:pt x="0" y="416"/>
                    </a:moveTo>
                    <a:cubicBezTo>
                      <a:pt x="0" y="646"/>
                      <a:pt x="186" y="832"/>
                      <a:pt x="416" y="832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186" y="0"/>
                      <a:pt x="0" y="186"/>
                      <a:pt x="0" y="4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36" name="Google Shape;36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511520" y="4125350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" name="Google Shape;37;p2"/>
          <p:cNvGrpSpPr/>
          <p:nvPr/>
        </p:nvGrpSpPr>
        <p:grpSpPr>
          <a:xfrm>
            <a:off x="-1078225" y="303525"/>
            <a:ext cx="10620875" cy="4329350"/>
            <a:chOff x="-1078225" y="303525"/>
            <a:chExt cx="10620875" cy="4329350"/>
          </a:xfrm>
        </p:grpSpPr>
        <p:sp>
          <p:nvSpPr>
            <p:cNvPr id="38" name="Google Shape;38;p2"/>
            <p:cNvSpPr/>
            <p:nvPr/>
          </p:nvSpPr>
          <p:spPr>
            <a:xfrm>
              <a:off x="-1078225" y="303525"/>
              <a:ext cx="2046000" cy="8601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870150" y="2960375"/>
              <a:ext cx="1672500" cy="1672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rot="5400000">
            <a:off x="-1825950" y="5329685"/>
            <a:ext cx="3634500" cy="860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-146319" y="-905624"/>
            <a:ext cx="9450666" cy="6049124"/>
            <a:chOff x="-146319" y="-905624"/>
            <a:chExt cx="9450666" cy="6049124"/>
          </a:xfrm>
        </p:grpSpPr>
        <p:sp>
          <p:nvSpPr>
            <p:cNvPr id="166" name="Google Shape;166;p11"/>
            <p:cNvSpPr/>
            <p:nvPr/>
          </p:nvSpPr>
          <p:spPr>
            <a:xfrm rot="10800000">
              <a:off x="-146319" y="-10402"/>
              <a:ext cx="567667" cy="676688"/>
            </a:xfrm>
            <a:custGeom>
              <a:rect b="b" l="l" r="r" t="t"/>
              <a:pathLst>
                <a:path extrusionOk="0" h="362" w="304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8736673" y="4575825"/>
              <a:ext cx="567675" cy="567675"/>
            </a:xfrm>
            <a:custGeom>
              <a:rect b="b" l="l" r="r" t="t"/>
              <a:pathLst>
                <a:path extrusionOk="0" h="416" w="416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68" name="Google Shape;16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-718174" y="-590117"/>
            <a:ext cx="10277271" cy="6125116"/>
            <a:chOff x="-718174" y="-590117"/>
            <a:chExt cx="10277271" cy="6125116"/>
          </a:xfrm>
        </p:grpSpPr>
        <p:pic>
          <p:nvPicPr>
            <p:cNvPr id="172" name="Google Shape;17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10800000">
              <a:off x="620119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3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flipH="1" rot="-5400000">
              <a:off x="7951851" y="4342838"/>
              <a:ext cx="798899" cy="1585423"/>
            </a:xfrm>
            <a:custGeom>
              <a:rect b="b" l="l" r="r" t="t"/>
              <a:pathLst>
                <a:path extrusionOk="0" h="2181" w="1099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rect b="b" l="l" r="r" t="t"/>
              <a:pathLst>
                <a:path extrusionOk="0" h="612" w="612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-12" y="4746925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77" name="Google Shape;17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3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179" name="Google Shape;179;p13"/>
            <p:cNvSpPr/>
            <p:nvPr/>
          </p:nvSpPr>
          <p:spPr>
            <a:xfrm flipH="1" rot="5400000">
              <a:off x="8140526" y="916600"/>
              <a:ext cx="2046000" cy="8601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4"/>
          <p:cNvGrpSpPr/>
          <p:nvPr/>
        </p:nvGrpSpPr>
        <p:grpSpPr>
          <a:xfrm>
            <a:off x="713225" y="-1647698"/>
            <a:ext cx="8106173" cy="6806576"/>
            <a:chOff x="713225" y="-1647698"/>
            <a:chExt cx="8106173" cy="6806576"/>
          </a:xfrm>
        </p:grpSpPr>
        <p:sp>
          <p:nvSpPr>
            <p:cNvPr id="183" name="Google Shape;183;p14"/>
            <p:cNvSpPr/>
            <p:nvPr/>
          </p:nvSpPr>
          <p:spPr>
            <a:xfrm rot="5400000">
              <a:off x="8236581" y="4576061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84" name="Google Shape;184;p14"/>
            <p:cNvGrpSpPr/>
            <p:nvPr/>
          </p:nvGrpSpPr>
          <p:grpSpPr>
            <a:xfrm>
              <a:off x="713225" y="-1647698"/>
              <a:ext cx="6410574" cy="2222800"/>
              <a:chOff x="713225" y="-1647698"/>
              <a:chExt cx="6410574" cy="2222800"/>
            </a:xfrm>
          </p:grpSpPr>
          <p:pic>
            <p:nvPicPr>
              <p:cNvPr id="185" name="Google Shape;185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5400000">
                <a:off x="5611386" y="-937311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Google Shape;186;p14"/>
              <p:cNvSpPr/>
              <p:nvPr/>
            </p:nvSpPr>
            <p:spPr>
              <a:xfrm>
                <a:off x="713225" y="-590117"/>
                <a:ext cx="1128699" cy="1129616"/>
              </a:xfrm>
              <a:custGeom>
                <a:rect b="b" l="l" r="r" t="t"/>
                <a:pathLst>
                  <a:path extrusionOk="0" h="612" w="612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216677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</p:grpSp>
      <p:sp>
        <p:nvSpPr>
          <p:cNvPr id="188" name="Google Shape;188;p14"/>
          <p:cNvSpPr/>
          <p:nvPr/>
        </p:nvSpPr>
        <p:spPr>
          <a:xfrm rot="5400000">
            <a:off x="-959278" y="3885028"/>
            <a:ext cx="1672500" cy="1672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>
            <a:off x="-718075" y="-590117"/>
            <a:ext cx="10277487" cy="5503541"/>
            <a:chOff x="-718075" y="-590117"/>
            <a:chExt cx="10277487" cy="5503541"/>
          </a:xfrm>
        </p:grpSpPr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10800000">
              <a:off x="5869967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46" name="Google Shape;46;p3"/>
            <p:cNvGrpSpPr/>
            <p:nvPr/>
          </p:nvGrpSpPr>
          <p:grpSpPr>
            <a:xfrm flipH="1">
              <a:off x="4290413" y="4332956"/>
              <a:ext cx="868070" cy="362037"/>
              <a:chOff x="334963" y="6065838"/>
              <a:chExt cx="1906588" cy="795337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rect b="b" l="l" r="r" t="t"/>
                <a:pathLst>
                  <a:path extrusionOk="0" h="77" w="8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rect b="b" l="l" r="r" t="t"/>
                <a:pathLst>
                  <a:path extrusionOk="0" h="77" w="8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rect b="b" l="l" r="r" t="t"/>
                <a:pathLst>
                  <a:path extrusionOk="0" h="77" w="79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rect b="b" l="l" r="r" t="t"/>
                <a:pathLst>
                  <a:path extrusionOk="0" h="77" w="79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rect b="b" l="l" r="r" t="t"/>
                <a:pathLst>
                  <a:path extrusionOk="0" h="77" w="78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rect b="b" l="l" r="r" t="t"/>
                <a:pathLst>
                  <a:path extrusionOk="0" h="79" w="8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rect b="b" l="l" r="r" t="t"/>
                <a:pathLst>
                  <a:path extrusionOk="0" h="79" w="8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rect b="b" l="l" r="r" t="t"/>
                <a:pathLst>
                  <a:path extrusionOk="0" h="79" w="79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rect b="b" l="l" r="r" t="t"/>
                <a:pathLst>
                  <a:path extrusionOk="0" h="79" w="79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rect b="b" l="l" r="r" t="t"/>
                <a:pathLst>
                  <a:path extrusionOk="0" h="79" w="78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rect b="b" l="l" r="r" t="t"/>
                <a:pathLst>
                  <a:path extrusionOk="0" h="80" w="8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rect b="b" l="l" r="r" t="t"/>
                <a:pathLst>
                  <a:path extrusionOk="0" h="80" w="8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rect b="b" l="l" r="r" t="t"/>
                <a:pathLst>
                  <a:path extrusionOk="0" h="80" w="79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rect b="b" l="l" r="r" t="t"/>
                <a:pathLst>
                  <a:path extrusionOk="0" h="80" w="79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 flipH="1" rot="-5400000">
              <a:off x="8367251" y="3721263"/>
              <a:ext cx="798899" cy="1585423"/>
            </a:xfrm>
            <a:custGeom>
              <a:rect b="b" l="l" r="r" t="t"/>
              <a:pathLst>
                <a:path extrusionOk="0" h="2181" w="1099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 flipH="1">
              <a:off x="713226" y="-590117"/>
              <a:ext cx="1128699" cy="1129616"/>
            </a:xfrm>
            <a:custGeom>
              <a:rect b="b" l="l" r="r" t="t"/>
              <a:pathLst>
                <a:path extrusionOk="0" h="612" w="612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 flipH="1">
              <a:off x="-718075" y="-589612"/>
              <a:ext cx="1128600" cy="112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-16512" y="4125350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66" name="Google Shape;6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61884" y="4125350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3"/>
          <p:cNvGrpSpPr/>
          <p:nvPr/>
        </p:nvGrpSpPr>
        <p:grpSpPr>
          <a:xfrm>
            <a:off x="-398999" y="303525"/>
            <a:ext cx="10643375" cy="4329350"/>
            <a:chOff x="-398999" y="303525"/>
            <a:chExt cx="10643375" cy="432935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8198376" y="303525"/>
              <a:ext cx="2046000" cy="8601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 flipH="1">
              <a:off x="-398999" y="2960375"/>
              <a:ext cx="1672500" cy="1672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720000" y="1215751"/>
            <a:ext cx="7704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3" name="Google Shape;73;p4"/>
          <p:cNvGrpSpPr/>
          <p:nvPr/>
        </p:nvGrpSpPr>
        <p:grpSpPr>
          <a:xfrm>
            <a:off x="-956550" y="-132005"/>
            <a:ext cx="10100438" cy="5671081"/>
            <a:chOff x="-956550" y="-132005"/>
            <a:chExt cx="10100438" cy="5671081"/>
          </a:xfrm>
        </p:grpSpPr>
        <p:sp>
          <p:nvSpPr>
            <p:cNvPr id="74" name="Google Shape;74;p4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" y="4736101"/>
              <a:ext cx="913473" cy="461700"/>
            </a:xfrm>
            <a:custGeom>
              <a:rect b="b" l="l" r="r" t="t"/>
              <a:pathLst>
                <a:path extrusionOk="0" h="304" w="602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76" name="Google Shape;7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4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78" name="Google Shape;78;p4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title"/>
          </p:nvPr>
        </p:nvSpPr>
        <p:spPr>
          <a:xfrm>
            <a:off x="1505375" y="1275503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1505375" y="3024455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title"/>
          </p:nvPr>
        </p:nvSpPr>
        <p:spPr>
          <a:xfrm>
            <a:off x="4204646" y="1275503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5"/>
          <p:cNvSpPr txBox="1"/>
          <p:nvPr>
            <p:ph idx="5" type="title"/>
          </p:nvPr>
        </p:nvSpPr>
        <p:spPr>
          <a:xfrm>
            <a:off x="4204646" y="3024455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6" type="title"/>
          </p:nvPr>
        </p:nvSpPr>
        <p:spPr>
          <a:xfrm>
            <a:off x="6903925" y="1275503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5"/>
          <p:cNvSpPr txBox="1"/>
          <p:nvPr>
            <p:ph idx="7" type="title"/>
          </p:nvPr>
        </p:nvSpPr>
        <p:spPr>
          <a:xfrm>
            <a:off x="6903925" y="3024455"/>
            <a:ext cx="734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b="0" sz="3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719975" y="2049843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8" type="subTitle"/>
          </p:nvPr>
        </p:nvSpPr>
        <p:spPr>
          <a:xfrm>
            <a:off x="3419246" y="2049843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9" type="subTitle"/>
          </p:nvPr>
        </p:nvSpPr>
        <p:spPr>
          <a:xfrm>
            <a:off x="6118525" y="2049843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13" type="subTitle"/>
          </p:nvPr>
        </p:nvSpPr>
        <p:spPr>
          <a:xfrm>
            <a:off x="719975" y="3799000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14" type="subTitle"/>
          </p:nvPr>
        </p:nvSpPr>
        <p:spPr>
          <a:xfrm>
            <a:off x="3419246" y="3799000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15" type="subTitle"/>
          </p:nvPr>
        </p:nvSpPr>
        <p:spPr>
          <a:xfrm>
            <a:off x="6118525" y="3799000"/>
            <a:ext cx="230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93" name="Google Shape;93;p5"/>
          <p:cNvSpPr/>
          <p:nvPr/>
        </p:nvSpPr>
        <p:spPr>
          <a:xfrm rot="5400000">
            <a:off x="-1825950" y="2461810"/>
            <a:ext cx="3634500" cy="860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94" name="Google Shape;94;p5"/>
          <p:cNvGrpSpPr/>
          <p:nvPr/>
        </p:nvGrpSpPr>
        <p:grpSpPr>
          <a:xfrm>
            <a:off x="-146319" y="-905624"/>
            <a:ext cx="9450666" cy="6049124"/>
            <a:chOff x="-146319" y="-905624"/>
            <a:chExt cx="9450666" cy="6049124"/>
          </a:xfrm>
        </p:grpSpPr>
        <p:sp>
          <p:nvSpPr>
            <p:cNvPr id="95" name="Google Shape;95;p5"/>
            <p:cNvSpPr/>
            <p:nvPr/>
          </p:nvSpPr>
          <p:spPr>
            <a:xfrm rot="10800000">
              <a:off x="-146319" y="-12"/>
              <a:ext cx="567667" cy="676688"/>
            </a:xfrm>
            <a:custGeom>
              <a:rect b="b" l="l" r="r" t="t"/>
              <a:pathLst>
                <a:path extrusionOk="0" h="362" w="304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736673" y="4575825"/>
              <a:ext cx="567675" cy="567675"/>
            </a:xfrm>
            <a:custGeom>
              <a:rect b="b" l="l" r="r" t="t"/>
              <a:pathLst>
                <a:path extrusionOk="0" h="416" w="416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97" name="Google Shape;9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713225" y="2819925"/>
            <a:ext cx="41919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6"/>
          <p:cNvSpPr txBox="1"/>
          <p:nvPr>
            <p:ph idx="2" type="title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1" name="Google Shape;101;p6"/>
          <p:cNvGrpSpPr/>
          <p:nvPr/>
        </p:nvGrpSpPr>
        <p:grpSpPr>
          <a:xfrm>
            <a:off x="713225" y="-1647698"/>
            <a:ext cx="8106173" cy="6806576"/>
            <a:chOff x="713225" y="-1647698"/>
            <a:chExt cx="8106173" cy="6806576"/>
          </a:xfrm>
        </p:grpSpPr>
        <p:sp>
          <p:nvSpPr>
            <p:cNvPr id="102" name="Google Shape;102;p6"/>
            <p:cNvSpPr/>
            <p:nvPr/>
          </p:nvSpPr>
          <p:spPr>
            <a:xfrm rot="5400000">
              <a:off x="8236581" y="4576061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713225" y="-1647698"/>
              <a:ext cx="6410574" cy="2222800"/>
              <a:chOff x="713225" y="-1647698"/>
              <a:chExt cx="6410574" cy="2222800"/>
            </a:xfrm>
          </p:grpSpPr>
          <p:pic>
            <p:nvPicPr>
              <p:cNvPr id="104" name="Google Shape;10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5400000">
                <a:off x="5611386" y="-937311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6"/>
              <p:cNvSpPr/>
              <p:nvPr/>
            </p:nvSpPr>
            <p:spPr>
              <a:xfrm>
                <a:off x="713225" y="-590117"/>
                <a:ext cx="1128699" cy="1129616"/>
              </a:xfrm>
              <a:custGeom>
                <a:rect b="b" l="l" r="r" t="t"/>
                <a:pathLst>
                  <a:path extrusionOk="0" h="612" w="612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216677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</p:grpSp>
      <p:sp>
        <p:nvSpPr>
          <p:cNvPr id="107" name="Google Shape;107;p6"/>
          <p:cNvSpPr/>
          <p:nvPr/>
        </p:nvSpPr>
        <p:spPr>
          <a:xfrm rot="5400000">
            <a:off x="8430772" y="3885028"/>
            <a:ext cx="1672500" cy="1672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4947756" y="1397500"/>
            <a:ext cx="30408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2" type="subTitle"/>
          </p:nvPr>
        </p:nvSpPr>
        <p:spPr>
          <a:xfrm>
            <a:off x="1155450" y="1397500"/>
            <a:ext cx="30408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2" name="Google Shape;112;p7"/>
          <p:cNvGrpSpPr/>
          <p:nvPr/>
        </p:nvGrpSpPr>
        <p:grpSpPr>
          <a:xfrm>
            <a:off x="719989" y="4114525"/>
            <a:ext cx="8424011" cy="798899"/>
            <a:chOff x="719989" y="4114525"/>
            <a:chExt cx="8424011" cy="798899"/>
          </a:xfrm>
        </p:grpSpPr>
        <p:sp>
          <p:nvSpPr>
            <p:cNvPr id="113" name="Google Shape;113;p7"/>
            <p:cNvSpPr/>
            <p:nvPr/>
          </p:nvSpPr>
          <p:spPr>
            <a:xfrm rot="5400000">
              <a:off x="1113251" y="3721263"/>
              <a:ext cx="798899" cy="1585423"/>
            </a:xfrm>
            <a:custGeom>
              <a:rect b="b" l="l" r="r" t="t"/>
              <a:pathLst>
                <a:path extrusionOk="0" h="2181" w="1099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55613" y="4125350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15" name="Google Shape;11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11520" y="4125350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7"/>
          <p:cNvGrpSpPr/>
          <p:nvPr/>
        </p:nvGrpSpPr>
        <p:grpSpPr>
          <a:xfrm>
            <a:off x="-1078225" y="-320600"/>
            <a:ext cx="10620875" cy="6366375"/>
            <a:chOff x="-1078225" y="-320600"/>
            <a:chExt cx="10620875" cy="6366375"/>
          </a:xfrm>
        </p:grpSpPr>
        <p:sp>
          <p:nvSpPr>
            <p:cNvPr id="117" name="Google Shape;117;p7"/>
            <p:cNvSpPr/>
            <p:nvPr/>
          </p:nvSpPr>
          <p:spPr>
            <a:xfrm>
              <a:off x="7870150" y="4373275"/>
              <a:ext cx="1672500" cy="16725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1078225" y="-320600"/>
              <a:ext cx="2046000" cy="8601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4118454" y="1171563"/>
            <a:ext cx="39648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" type="subTitle"/>
          </p:nvPr>
        </p:nvSpPr>
        <p:spPr>
          <a:xfrm>
            <a:off x="4112200" y="2243138"/>
            <a:ext cx="3964800" cy="1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2" name="Google Shape;122;p8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23" name="Google Shape;123;p8"/>
          <p:cNvGrpSpPr/>
          <p:nvPr/>
        </p:nvGrpSpPr>
        <p:grpSpPr>
          <a:xfrm>
            <a:off x="-1" y="-132000"/>
            <a:ext cx="9143889" cy="5671076"/>
            <a:chOff x="-1" y="-132000"/>
            <a:chExt cx="9143889" cy="5671076"/>
          </a:xfrm>
        </p:grpSpPr>
        <p:grpSp>
          <p:nvGrpSpPr>
            <p:cNvPr id="124" name="Google Shape;124;p8"/>
            <p:cNvGrpSpPr/>
            <p:nvPr/>
          </p:nvGrpSpPr>
          <p:grpSpPr>
            <a:xfrm>
              <a:off x="-1" y="-132000"/>
              <a:ext cx="9143889" cy="5671076"/>
              <a:chOff x="-1" y="-132000"/>
              <a:chExt cx="9143889" cy="5671076"/>
            </a:xfrm>
          </p:grpSpPr>
          <p:sp>
            <p:nvSpPr>
              <p:cNvPr id="125" name="Google Shape;125;p8"/>
              <p:cNvSpPr/>
              <p:nvPr/>
            </p:nvSpPr>
            <p:spPr>
              <a:xfrm>
                <a:off x="8603888" y="-132000"/>
                <a:ext cx="5400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-1" y="4736101"/>
                <a:ext cx="913473" cy="461700"/>
              </a:xfrm>
              <a:custGeom>
                <a:rect b="b" l="l" r="r" t="t"/>
                <a:pathLst>
                  <a:path extrusionOk="0" h="304" w="602">
                    <a:moveTo>
                      <a:pt x="602" y="304"/>
                    </a:moveTo>
                    <a:cubicBezTo>
                      <a:pt x="0" y="304"/>
                      <a:pt x="0" y="304"/>
                      <a:pt x="0" y="3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7" y="0"/>
                      <a:pt x="297" y="0"/>
                      <a:pt x="297" y="0"/>
                    </a:cubicBezTo>
                    <a:cubicBezTo>
                      <a:pt x="465" y="0"/>
                      <a:pt x="602" y="136"/>
                      <a:pt x="602" y="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8031779" y="4740176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  <p:sp>
          <p:nvSpPr>
            <p:cNvPr id="128" name="Google Shape;128;p8"/>
            <p:cNvSpPr/>
            <p:nvPr/>
          </p:nvSpPr>
          <p:spPr>
            <a:xfrm rot="5400000">
              <a:off x="2454293" y="4576061"/>
              <a:ext cx="388387" cy="777246"/>
            </a:xfrm>
            <a:custGeom>
              <a:rect b="b" l="l" r="r" t="t"/>
              <a:pathLst>
                <a:path extrusionOk="0" h="832" w="416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129" name="Google Shape;129;p8"/>
          <p:cNvSpPr/>
          <p:nvPr/>
        </p:nvSpPr>
        <p:spPr>
          <a:xfrm rot="5400000">
            <a:off x="3616972" y="4736103"/>
            <a:ext cx="1672500" cy="1672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33" name="Google Shape;133;p9"/>
          <p:cNvGrpSpPr/>
          <p:nvPr/>
        </p:nvGrpSpPr>
        <p:grpSpPr>
          <a:xfrm>
            <a:off x="-956550" y="-132005"/>
            <a:ext cx="10100438" cy="5671081"/>
            <a:chOff x="-956550" y="-132005"/>
            <a:chExt cx="10100438" cy="5671081"/>
          </a:xfrm>
        </p:grpSpPr>
        <p:sp>
          <p:nvSpPr>
            <p:cNvPr id="134" name="Google Shape;134;p9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-1" y="4736101"/>
              <a:ext cx="913473" cy="461700"/>
            </a:xfrm>
            <a:custGeom>
              <a:rect b="b" l="l" r="r" t="t"/>
              <a:pathLst>
                <a:path extrusionOk="0" h="304" w="602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36" name="Google Shape;13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9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0"/>
          <p:cNvGrpSpPr/>
          <p:nvPr/>
        </p:nvGrpSpPr>
        <p:grpSpPr>
          <a:xfrm>
            <a:off x="-393261" y="-590117"/>
            <a:ext cx="10277487" cy="6125116"/>
            <a:chOff x="-393261" y="-590117"/>
            <a:chExt cx="10277487" cy="6125116"/>
          </a:xfrm>
        </p:grpSpPr>
        <p:pic>
          <p:nvPicPr>
            <p:cNvPr id="140" name="Google Shape;140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600684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0"/>
            <p:cNvSpPr/>
            <p:nvPr/>
          </p:nvSpPr>
          <p:spPr>
            <a:xfrm>
              <a:off x="-392946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42" name="Google Shape;142;p10"/>
            <p:cNvGrpSpPr/>
            <p:nvPr/>
          </p:nvGrpSpPr>
          <p:grpSpPr>
            <a:xfrm>
              <a:off x="4007669" y="4736099"/>
              <a:ext cx="868070" cy="209563"/>
              <a:chOff x="334963" y="6065838"/>
              <a:chExt cx="1906588" cy="460375"/>
            </a:xfrm>
          </p:grpSpPr>
          <p:sp>
            <p:nvSpPr>
              <p:cNvPr id="143" name="Google Shape;143;p10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rect b="b" l="l" r="r" t="t"/>
                <a:pathLst>
                  <a:path extrusionOk="0" h="77" w="8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rect b="b" l="l" r="r" t="t"/>
                <a:pathLst>
                  <a:path extrusionOk="0" h="77" w="8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rect b="b" l="l" r="r" t="t"/>
                <a:pathLst>
                  <a:path extrusionOk="0" h="77" w="79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rect b="b" l="l" r="r" t="t"/>
                <a:pathLst>
                  <a:path extrusionOk="0" h="77" w="79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rect b="b" l="l" r="r" t="t"/>
                <a:pathLst>
                  <a:path extrusionOk="0" h="77" w="78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rect b="b" l="l" r="r" t="t"/>
                <a:pathLst>
                  <a:path extrusionOk="0" h="79" w="8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rect b="b" l="l" r="r" t="t"/>
                <a:pathLst>
                  <a:path extrusionOk="0" h="79" w="8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rect b="b" l="l" r="r" t="t"/>
                <a:pathLst>
                  <a:path extrusionOk="0" h="79" w="79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rect b="b" l="l" r="r" t="t"/>
                <a:pathLst>
                  <a:path extrusionOk="0" h="79" w="79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rect b="b" l="l" r="r" t="t"/>
                <a:pathLst>
                  <a:path extrusionOk="0" h="79" w="78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10"/>
            <p:cNvSpPr/>
            <p:nvPr/>
          </p:nvSpPr>
          <p:spPr>
            <a:xfrm rot="5400000">
              <a:off x="1" y="4342838"/>
              <a:ext cx="798899" cy="1585423"/>
            </a:xfrm>
            <a:custGeom>
              <a:rect b="b" l="l" r="r" t="t"/>
              <a:pathLst>
                <a:path extrusionOk="0" h="2181" w="1099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302075" y="-590117"/>
              <a:ext cx="1128699" cy="1129616"/>
            </a:xfrm>
            <a:custGeom>
              <a:rect b="b" l="l" r="r" t="t"/>
              <a:pathLst>
                <a:path extrusionOk="0" h="612" w="612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755626" y="-589612"/>
              <a:ext cx="1128600" cy="112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56" name="Google Shape;156;p10"/>
            <p:cNvGrpSpPr/>
            <p:nvPr/>
          </p:nvGrpSpPr>
          <p:grpSpPr>
            <a:xfrm>
              <a:off x="6511520" y="4746925"/>
              <a:ext cx="2632480" cy="777250"/>
              <a:chOff x="6511520" y="4125350"/>
              <a:chExt cx="2632480" cy="777250"/>
            </a:xfrm>
          </p:grpSpPr>
          <p:sp>
            <p:nvSpPr>
              <p:cNvPr id="157" name="Google Shape;157;p10"/>
              <p:cNvSpPr/>
              <p:nvPr/>
            </p:nvSpPr>
            <p:spPr>
              <a:xfrm>
                <a:off x="8755613" y="4125350"/>
                <a:ext cx="388387" cy="777246"/>
              </a:xfrm>
              <a:custGeom>
                <a:rect b="b" l="l" r="r" t="t"/>
                <a:pathLst>
                  <a:path extrusionOk="0" h="832" w="416">
                    <a:moveTo>
                      <a:pt x="0" y="416"/>
                    </a:moveTo>
                    <a:cubicBezTo>
                      <a:pt x="0" y="646"/>
                      <a:pt x="186" y="832"/>
                      <a:pt x="416" y="832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186" y="0"/>
                      <a:pt x="0" y="186"/>
                      <a:pt x="0" y="4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158" name="Google Shape;15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511520" y="4125350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9" name="Google Shape;159;p10"/>
          <p:cNvSpPr txBox="1"/>
          <p:nvPr>
            <p:ph type="title"/>
          </p:nvPr>
        </p:nvSpPr>
        <p:spPr>
          <a:xfrm>
            <a:off x="2347938" y="6919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" type="subTitle"/>
          </p:nvPr>
        </p:nvSpPr>
        <p:spPr>
          <a:xfrm>
            <a:off x="2347900" y="1654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/>
        </p:nvSpPr>
        <p:spPr>
          <a:xfrm>
            <a:off x="2439775" y="3611950"/>
            <a:ext cx="4264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w" sz="10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b="0" i="0" lang="iw" sz="10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b="1" i="0" lang="iw" sz="1000" u="sng" cap="none" strike="noStrike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4"/>
              </a:rPr>
              <a:t>Slidesgo</a:t>
            </a:r>
            <a:r>
              <a:rPr b="0" i="0" lang="iw" sz="10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includes icons by </a:t>
            </a:r>
            <a:r>
              <a:rPr b="1" i="0" lang="iw" sz="1000" u="sng" cap="none" strike="noStrike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5"/>
              </a:rPr>
              <a:t>Flaticon</a:t>
            </a:r>
            <a:r>
              <a:rPr b="0" i="0" lang="iw" sz="10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infographics &amp; images by </a:t>
            </a:r>
            <a:r>
              <a:rPr b="1" i="0" lang="iw" sz="1000" u="sng" cap="none" strike="noStrike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6"/>
              </a:rPr>
              <a:t>Freepik</a:t>
            </a:r>
            <a:r>
              <a:rPr b="0" i="0" lang="iw" sz="1000" u="sng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b="0" i="0" sz="12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ctrTitle"/>
          </p:nvPr>
        </p:nvSpPr>
        <p:spPr>
          <a:xfrm>
            <a:off x="1161300" y="196463"/>
            <a:ext cx="68214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200">
                <a:latin typeface="Comic Sans MS"/>
                <a:ea typeface="Comic Sans MS"/>
                <a:cs typeface="Comic Sans MS"/>
                <a:sym typeface="Comic Sans MS"/>
              </a:rPr>
              <a:t>Final project:</a:t>
            </a:r>
            <a:br>
              <a:rPr b="1" lang="iw" sz="20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iw" sz="2000">
                <a:latin typeface="Comic Sans MS"/>
                <a:ea typeface="Comic Sans MS"/>
                <a:cs typeface="Comic Sans MS"/>
                <a:sym typeface="Comic Sans MS"/>
              </a:rPr>
              <a:t>Introduction to cloud computing project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708550" y="2048313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Team Members Wolf:</a:t>
            </a:r>
            <a:b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Adam kayal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Itay Mohabati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Shai Yosef</a:t>
            </a:r>
            <a:b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Ofir Uziel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Emanuel Davidov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Yossi Shemtov 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95" name="Google Shape;195;p15"/>
          <p:cNvCxnSpPr/>
          <p:nvPr/>
        </p:nvCxnSpPr>
        <p:spPr>
          <a:xfrm>
            <a:off x="1859702" y="1236779"/>
            <a:ext cx="5424600" cy="0"/>
          </a:xfrm>
          <a:prstGeom prst="straightConnector1">
            <a:avLst/>
          </a:prstGeom>
          <a:noFill/>
          <a:ln cap="flat" cmpd="sng" w="19050">
            <a:solidFill>
              <a:srgbClr val="0A28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-18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Peer review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422450" y="886050"/>
            <a:ext cx="81270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Feedback Received</a:t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Filtering by data</a:t>
            </a: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: It was noted that the application did not allow users to filter data by a date range.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Data parameter</a:t>
            </a: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: The feedback suggested that instead of requiring users to input all data manually, a template should be provided.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Maintaining Filters </a:t>
            </a:r>
            <a:r>
              <a:rPr lang="iw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When returning from results to the selection screen, the filters were reset.  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422450" y="2997350"/>
            <a:ext cx="77040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Take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Date Range Filtering</a:t>
            </a: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can now filter data by selecting a specific date range.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Data Entry Templates</a:t>
            </a: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Provided users with a template for data entry to streamline the process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1"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Filters</a:t>
            </a: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system remained the same because in our opinion if the user returns to parameter selection screen he wants to perform a new filter and therefore a reset is performed.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4"/>
          <p:cNvCxnSpPr/>
          <p:nvPr/>
        </p:nvCxnSpPr>
        <p:spPr>
          <a:xfrm>
            <a:off x="1672252" y="524204"/>
            <a:ext cx="5424600" cy="0"/>
          </a:xfrm>
          <a:prstGeom prst="straightConnector1">
            <a:avLst/>
          </a:prstGeom>
          <a:noFill/>
          <a:ln cap="flat" cmpd="sng" w="19050">
            <a:solidFill>
              <a:srgbClr val="0A28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-1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720000" y="1215749"/>
            <a:ext cx="77040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main purpose of this code is to provide users with an interactive application that facilitates project management and data analysis.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778175" y="2468350"/>
            <a:ext cx="28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JSON Data Upload and Display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778175" y="2837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Parameter Selection and Filtering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778175" y="32069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Displaying Filtered Data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4572000" y="2468350"/>
            <a:ext cx="28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Interactive Chatbot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940775" y="2002375"/>
            <a:ext cx="28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Key Features</a:t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778175" y="3576250"/>
            <a:ext cx="28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Visualizing Interesting Statistics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572000" y="2837650"/>
            <a:ext cx="31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Data Processing and Categorization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4572000" y="3206950"/>
            <a:ext cx="28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iw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Flexible Navigation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210" name="Google Shape;210;p16"/>
          <p:cNvCxnSpPr/>
          <p:nvPr/>
        </p:nvCxnSpPr>
        <p:spPr>
          <a:xfrm>
            <a:off x="1700502" y="588479"/>
            <a:ext cx="5424600" cy="0"/>
          </a:xfrm>
          <a:prstGeom prst="straightConnector1">
            <a:avLst/>
          </a:prstGeom>
          <a:noFill/>
          <a:ln cap="flat" cmpd="sng" w="19050">
            <a:solidFill>
              <a:srgbClr val="0A28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69175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Use case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1672252" y="600404"/>
            <a:ext cx="5424600" cy="0"/>
          </a:xfrm>
          <a:prstGeom prst="straightConnector1">
            <a:avLst/>
          </a:prstGeom>
          <a:noFill/>
          <a:ln cap="flat" cmpd="sng" w="19050">
            <a:solidFill>
              <a:srgbClr val="0A28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50" y="851800"/>
            <a:ext cx="7777674" cy="40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720000" y="15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System Architecture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Google Shape;223;p18"/>
          <p:cNvCxnSpPr/>
          <p:nvPr/>
        </p:nvCxnSpPr>
        <p:spPr>
          <a:xfrm>
            <a:off x="1700502" y="588479"/>
            <a:ext cx="5424600" cy="0"/>
          </a:xfrm>
          <a:prstGeom prst="straightConnector1">
            <a:avLst/>
          </a:prstGeom>
          <a:noFill/>
          <a:ln cap="flat" cmpd="sng" w="19050">
            <a:solidFill>
              <a:srgbClr val="0A28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975"/>
            <a:ext cx="8839201" cy="303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Admin Screen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975875" y="3331975"/>
            <a:ext cx="594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Upload a JSON file containing activity data.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The JSON data is loaded and stored in session state for further processing.</a:t>
            </a:r>
            <a:endParaRPr sz="1200"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5" y="1537450"/>
            <a:ext cx="8839199" cy="141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88125" y="64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ChatBot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217975" y="2840300"/>
            <a:ext cx="516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Interact with the chatbot to get insights about activities.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Ask questions about the main activities, and the chatbot responds with relevant information based on predefined patterns and reflections.</a:t>
            </a:r>
            <a:endParaRPr sz="1200"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905925"/>
            <a:ext cx="6187773" cy="14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800" y="2660975"/>
            <a:ext cx="3344949" cy="19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Parameter Selection Screen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841075" y="4119125"/>
            <a:ext cx="430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Select specific parameters from the uploaded data.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Apply filters to refine the data based on selected parameters.</a:t>
            </a:r>
            <a:endParaRPr sz="1200"/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6603774" cy="204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825" y="2571750"/>
            <a:ext cx="3727824" cy="1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2900"/>
              <a:t>Parameter Results</a:t>
            </a:r>
            <a:endParaRPr sz="2900"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62" y="1093925"/>
            <a:ext cx="8591274" cy="27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/>
        </p:nvSpPr>
        <p:spPr>
          <a:xfrm>
            <a:off x="932725" y="4075975"/>
            <a:ext cx="432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View the filtered data in a tabular format.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Option to download the filtered data as an Excel file.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39557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Comic Sans MS"/>
                <a:ea typeface="Comic Sans MS"/>
                <a:cs typeface="Comic Sans MS"/>
                <a:sym typeface="Comic Sans MS"/>
              </a:rPr>
              <a:t>Interesting Statistics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125"/>
            <a:ext cx="7129076" cy="30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1099900" y="4209975"/>
            <a:ext cx="549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View various statistics and visualizations based on the filtered data.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w" sz="1200"/>
              <a:t>Includes activity distribution, document interaction patterns, user activity heatmap, and top documents and users.</a:t>
            </a:r>
            <a:endParaRPr sz="1200"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275" y="2139325"/>
            <a:ext cx="1855325" cy="171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cle Diagrams Theme for Business by Slidesgo">
  <a:themeElements>
    <a:clrScheme name="Simple Light">
      <a:dk1>
        <a:srgbClr val="0A2841"/>
      </a:dk1>
      <a:lt1>
        <a:srgbClr val="F0F0F0"/>
      </a:lt1>
      <a:dk2>
        <a:srgbClr val="CBA74E"/>
      </a:dk2>
      <a:lt2>
        <a:srgbClr val="B0D1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