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442" y="2238233"/>
            <a:ext cx="3016155" cy="573206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BE7C6-7B58-4E38-D2B5-1C398012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42199" r="46605" b="19782"/>
          <a:stretch/>
        </p:blipFill>
        <p:spPr>
          <a:xfrm>
            <a:off x="2470245" y="1022611"/>
            <a:ext cx="7251510" cy="260672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AAB181F-485C-830F-3156-7639BBD6F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5F5E5E"/>
                </a:solidFill>
                <a:effectLst/>
                <a:latin typeface="DM Sans" pitchFamily="2" charset="0"/>
              </a:rPr>
              <a:t>Predicting customer buying behaviour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43172E-30A6-60E6-4EC6-6B871806E2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80134" y="4027061"/>
            <a:ext cx="468076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gency FB" panose="020B0503020202020204" pitchFamily="34" charset="0"/>
              </a:rPr>
              <a:t>Predicting customer buying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gency FB" panose="020B0503020202020204" pitchFamily="34" charset="0"/>
              </a:rPr>
              <a:t>behaviour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47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Analytics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135699-C9C6-6775-7026-1EEB89EE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After Cleaning the data and perform encoding and apply 3 models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We found that XGB works well with the data having accuracy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84.76%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The highly effective features are: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Route , 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Booking_origin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, 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Flight_duration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, 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length_of_stay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wants_extra_baggage</a:t>
            </a:r>
            <a:endParaRPr lang="en-US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206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F49F3A-D625-C373-B75B-ACB09558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08" t="19245" r="19880" b="7915"/>
          <a:stretch/>
        </p:blipFill>
        <p:spPr>
          <a:xfrm>
            <a:off x="5573486" y="1274989"/>
            <a:ext cx="6218938" cy="35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DM Sans</vt:lpstr>
      <vt:lpstr>Office Theme</vt:lpstr>
      <vt:lpstr>PowerPoint Presentation</vt:lpstr>
      <vt:lpstr>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yossr yasser</cp:lastModifiedBy>
  <cp:revision>5</cp:revision>
  <dcterms:created xsi:type="dcterms:W3CDTF">2022-12-06T11:13:27Z</dcterms:created>
  <dcterms:modified xsi:type="dcterms:W3CDTF">2025-04-05T20:37:54Z</dcterms:modified>
</cp:coreProperties>
</file>