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94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97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1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75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52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89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09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56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82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8097-384B-EA48-A054-EDCD748BDE20}" type="datetimeFigureOut">
              <a:rPr kumimoji="1" lang="ja-JP" altLang="en-US" smtClean="0"/>
              <a:t>14/11/15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57DDB-1193-4B4F-9D0F-52B28FC67B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88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図形グループ 27"/>
          <p:cNvGrpSpPr/>
          <p:nvPr/>
        </p:nvGrpSpPr>
        <p:grpSpPr>
          <a:xfrm>
            <a:off x="1365651" y="1024529"/>
            <a:ext cx="6407036" cy="2757649"/>
            <a:chOff x="1365651" y="1024529"/>
            <a:chExt cx="6407036" cy="2757649"/>
          </a:xfrm>
        </p:grpSpPr>
        <p:cxnSp>
          <p:nvCxnSpPr>
            <p:cNvPr id="4" name="直線コネクタ 3"/>
            <p:cNvCxnSpPr/>
            <p:nvPr/>
          </p:nvCxnSpPr>
          <p:spPr>
            <a:xfrm>
              <a:off x="4576504" y="1393861"/>
              <a:ext cx="0" cy="238831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1377051" y="1024529"/>
              <a:ext cx="2528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Helvetica"/>
                  <a:cs typeface="Helvetica"/>
                </a:rPr>
                <a:t>Template file’s element</a:t>
              </a:r>
              <a:endParaRPr kumimoji="1" lang="ja-JP" altLang="en-US" dirty="0">
                <a:latin typeface="Helvetica"/>
                <a:cs typeface="Helvetic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5416401" y="1024529"/>
              <a:ext cx="181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Helvetica"/>
                  <a:cs typeface="Helvetica"/>
                </a:rPr>
                <a:t>Go source code</a:t>
              </a:r>
              <a:endParaRPr kumimoji="1" lang="ja-JP" altLang="en-US" dirty="0">
                <a:latin typeface="Helvetica"/>
                <a:cs typeface="Helvetic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365651" y="1532358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HTML tag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365651" y="2869586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JS helper method 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365651" y="2200972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Include operation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576019" y="3412846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:</a:t>
              </a: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232793" y="1532358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Helvetica"/>
                  <a:cs typeface="Helvetica"/>
                </a:rPr>
                <a:t>t</a:t>
              </a:r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ype element </a:t>
              </a:r>
              <a:r>
                <a:rPr lang="en-US" altLang="ja-JP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struct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9" name="直線コネクタ 18"/>
            <p:cNvCxnSpPr>
              <a:stCxn id="13" idx="3"/>
              <a:endCxn id="17" idx="1"/>
            </p:cNvCxnSpPr>
            <p:nvPr/>
          </p:nvCxnSpPr>
          <p:spPr>
            <a:xfrm>
              <a:off x="3905545" y="1806946"/>
              <a:ext cx="132724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15" idx="3"/>
              <a:endCxn id="17" idx="1"/>
            </p:cNvCxnSpPr>
            <p:nvPr/>
          </p:nvCxnSpPr>
          <p:spPr>
            <a:xfrm flipV="1">
              <a:off x="3905545" y="1806946"/>
              <a:ext cx="1327248" cy="66861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4" idx="3"/>
              <a:endCxn id="17" idx="1"/>
            </p:cNvCxnSpPr>
            <p:nvPr/>
          </p:nvCxnSpPr>
          <p:spPr>
            <a:xfrm flipV="1">
              <a:off x="3905545" y="1806946"/>
              <a:ext cx="1327248" cy="133722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651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図形グループ 37"/>
          <p:cNvGrpSpPr/>
          <p:nvPr/>
        </p:nvGrpSpPr>
        <p:grpSpPr>
          <a:xfrm>
            <a:off x="153010" y="1024529"/>
            <a:ext cx="8824525" cy="2763565"/>
            <a:chOff x="153010" y="1024529"/>
            <a:chExt cx="8824525" cy="2763565"/>
          </a:xfrm>
        </p:grpSpPr>
        <p:cxnSp>
          <p:nvCxnSpPr>
            <p:cNvPr id="4" name="直線コネクタ 3"/>
            <p:cNvCxnSpPr/>
            <p:nvPr/>
          </p:nvCxnSpPr>
          <p:spPr>
            <a:xfrm>
              <a:off x="2920146" y="1393861"/>
              <a:ext cx="0" cy="238831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164410" y="1024529"/>
              <a:ext cx="2528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Helvetica"/>
                  <a:cs typeface="Helvetica"/>
                </a:rPr>
                <a:t>Template file’s element</a:t>
              </a:r>
              <a:endParaRPr kumimoji="1" lang="ja-JP" altLang="en-US" dirty="0">
                <a:latin typeface="Helvetica"/>
                <a:cs typeface="Helvetic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5228898" y="1024529"/>
              <a:ext cx="181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Helvetica"/>
                  <a:cs typeface="Helvetica"/>
                </a:rPr>
                <a:t>Go source code</a:t>
              </a:r>
              <a:endParaRPr kumimoji="1" lang="ja-JP" altLang="en-US" dirty="0">
                <a:latin typeface="Helvetica"/>
                <a:cs typeface="Helvetic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53010" y="1532358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HTML tag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53010" y="2869586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JS helper method 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3010" y="2200972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Include operation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363378" y="3412846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:</a:t>
              </a: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270426" y="1533160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Helvetica"/>
                  <a:cs typeface="Helvetica"/>
                </a:rPr>
                <a:t>t</a:t>
              </a:r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ype element </a:t>
              </a:r>
              <a:r>
                <a:rPr lang="en-US" altLang="ja-JP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interface</a:t>
              </a:r>
              <a:endParaRPr lang="ja-JP" altLang="en-US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9" name="直線コネクタ 18"/>
            <p:cNvCxnSpPr>
              <a:stCxn id="13" idx="3"/>
              <a:endCxn id="17" idx="1"/>
            </p:cNvCxnSpPr>
            <p:nvPr/>
          </p:nvCxnSpPr>
          <p:spPr>
            <a:xfrm>
              <a:off x="2692904" y="1806946"/>
              <a:ext cx="577522" cy="80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15" idx="3"/>
              <a:endCxn id="17" idx="1"/>
            </p:cNvCxnSpPr>
            <p:nvPr/>
          </p:nvCxnSpPr>
          <p:spPr>
            <a:xfrm flipV="1">
              <a:off x="2692904" y="1807748"/>
              <a:ext cx="577522" cy="66781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4" idx="3"/>
              <a:endCxn id="17" idx="1"/>
            </p:cNvCxnSpPr>
            <p:nvPr/>
          </p:nvCxnSpPr>
          <p:spPr>
            <a:xfrm flipV="1">
              <a:off x="2692904" y="1807748"/>
              <a:ext cx="577522" cy="1336426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/>
            <p:cNvSpPr/>
            <p:nvPr/>
          </p:nvSpPr>
          <p:spPr>
            <a:xfrm>
              <a:off x="6437641" y="1533962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Helvetica"/>
                  <a:cs typeface="Helvetica"/>
                </a:rPr>
                <a:t>t</a:t>
              </a:r>
              <a:r>
                <a:rPr lang="en-US" altLang="ja-JP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ype </a:t>
              </a:r>
              <a:r>
                <a:rPr lang="en-US" altLang="ja-JP" b="1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htmlTag</a:t>
              </a:r>
              <a:r>
                <a:rPr lang="en-US" altLang="ja-JP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 </a:t>
              </a:r>
              <a:r>
                <a:rPr lang="en-US" altLang="ja-JP" b="1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struct</a:t>
              </a:r>
              <a:endParaRPr lang="ja-JP" altLang="en-US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437641" y="2200972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Helvetica"/>
                  <a:cs typeface="Helvetica"/>
                </a:rPr>
                <a:t>t</a:t>
              </a:r>
              <a:r>
                <a:rPr lang="en-US" altLang="ja-JP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ype include </a:t>
              </a:r>
              <a:r>
                <a:rPr lang="en-US" altLang="ja-JP" b="1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struct</a:t>
              </a:r>
              <a:endParaRPr lang="ja-JP" altLang="en-US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6437641" y="2859908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Helvetica"/>
                  <a:cs typeface="Helvetica"/>
                </a:rPr>
                <a:t>t</a:t>
              </a:r>
              <a:r>
                <a:rPr lang="en-US" altLang="ja-JP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ype </a:t>
              </a:r>
              <a:r>
                <a:rPr lang="en-US" altLang="ja-JP" b="1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jsHelper</a:t>
              </a:r>
              <a:r>
                <a:rPr lang="en-US" altLang="ja-JP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 </a:t>
              </a:r>
              <a:r>
                <a:rPr lang="en-US" altLang="ja-JP" b="1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struct</a:t>
              </a:r>
              <a:endParaRPr lang="ja-JP" altLang="en-US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27" name="直線コネクタ 26"/>
            <p:cNvCxnSpPr>
              <a:stCxn id="17" idx="3"/>
              <a:endCxn id="23" idx="1"/>
            </p:cNvCxnSpPr>
            <p:nvPr/>
          </p:nvCxnSpPr>
          <p:spPr>
            <a:xfrm>
              <a:off x="5810320" y="1807748"/>
              <a:ext cx="627321" cy="80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17" idx="3"/>
              <a:endCxn id="24" idx="1"/>
            </p:cNvCxnSpPr>
            <p:nvPr/>
          </p:nvCxnSpPr>
          <p:spPr>
            <a:xfrm>
              <a:off x="5810320" y="1807748"/>
              <a:ext cx="627321" cy="66781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17" idx="3"/>
              <a:endCxn id="26" idx="1"/>
            </p:cNvCxnSpPr>
            <p:nvPr/>
          </p:nvCxnSpPr>
          <p:spPr>
            <a:xfrm>
              <a:off x="5810320" y="1807748"/>
              <a:ext cx="627321" cy="132674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7593958" y="3418762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:</a:t>
              </a: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4831080" y="2305399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>
                  <a:latin typeface="Helvetica"/>
                  <a:cs typeface="Helvetica"/>
                </a:rPr>
                <a:t>implement</a:t>
              </a:r>
              <a:endParaRPr kumimoji="1" lang="ja-JP" altLang="en-US" b="1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33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図形グループ 46"/>
          <p:cNvGrpSpPr/>
          <p:nvPr/>
        </p:nvGrpSpPr>
        <p:grpSpPr>
          <a:xfrm>
            <a:off x="53411" y="1533160"/>
            <a:ext cx="9081022" cy="2254934"/>
            <a:chOff x="53411" y="1533160"/>
            <a:chExt cx="9081022" cy="2254934"/>
          </a:xfrm>
        </p:grpSpPr>
        <p:sp>
          <p:nvSpPr>
            <p:cNvPr id="17" name="正方形/長方形 16"/>
            <p:cNvSpPr/>
            <p:nvPr/>
          </p:nvSpPr>
          <p:spPr>
            <a:xfrm>
              <a:off x="53411" y="1533160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Helvetica"/>
                  <a:cs typeface="Helvetica"/>
                </a:rPr>
                <a:t>t</a:t>
              </a:r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ype element interface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190024" y="1533962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Helvetica"/>
                  <a:cs typeface="Helvetica"/>
                </a:rPr>
                <a:t>t</a:t>
              </a:r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ype </a:t>
              </a:r>
              <a:r>
                <a:rPr lang="en-US" altLang="ja-JP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htmlTag</a:t>
              </a:r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 </a:t>
              </a:r>
              <a:r>
                <a:rPr lang="en-US" altLang="ja-JP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struct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190024" y="2200972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Helvetica"/>
                  <a:cs typeface="Helvetica"/>
                </a:rPr>
                <a:t>t</a:t>
              </a:r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ype include </a:t>
              </a:r>
              <a:r>
                <a:rPr lang="en-US" altLang="ja-JP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struct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190024" y="2859908"/>
              <a:ext cx="2539894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Helvetica"/>
                  <a:cs typeface="Helvetica"/>
                </a:rPr>
                <a:t>t</a:t>
              </a:r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ype </a:t>
              </a:r>
              <a:r>
                <a:rPr lang="en-US" altLang="ja-JP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jsHelper</a:t>
              </a:r>
              <a:r>
                <a:rPr lang="en-US" altLang="ja-JP" dirty="0" smtClean="0">
                  <a:solidFill>
                    <a:schemeClr val="tx1"/>
                  </a:solidFill>
                  <a:latin typeface="Helvetica"/>
                  <a:cs typeface="Helvetica"/>
                </a:rPr>
                <a:t> </a:t>
              </a:r>
              <a:r>
                <a:rPr lang="en-US" altLang="ja-JP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struct</a:t>
              </a:r>
              <a:endParaRPr lang="ja-JP" altLang="en-US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27" name="直線コネクタ 26"/>
            <p:cNvCxnSpPr>
              <a:stCxn id="17" idx="3"/>
              <a:endCxn id="23" idx="1"/>
            </p:cNvCxnSpPr>
            <p:nvPr/>
          </p:nvCxnSpPr>
          <p:spPr>
            <a:xfrm>
              <a:off x="2593305" y="1807748"/>
              <a:ext cx="596719" cy="80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17" idx="3"/>
              <a:endCxn id="24" idx="1"/>
            </p:cNvCxnSpPr>
            <p:nvPr/>
          </p:nvCxnSpPr>
          <p:spPr>
            <a:xfrm>
              <a:off x="2593305" y="1807748"/>
              <a:ext cx="596719" cy="66781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17" idx="3"/>
              <a:endCxn id="26" idx="1"/>
            </p:cNvCxnSpPr>
            <p:nvPr/>
          </p:nvCxnSpPr>
          <p:spPr>
            <a:xfrm>
              <a:off x="2593305" y="1807748"/>
              <a:ext cx="596719" cy="132674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4346341" y="3418762"/>
              <a:ext cx="24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:</a:t>
              </a: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675269" y="2305399"/>
              <a:ext cx="124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Helvetica"/>
                  <a:cs typeface="Helvetica"/>
                </a:rPr>
                <a:t>implement</a:t>
              </a:r>
              <a:endParaRPr kumimoji="1" lang="ja-JP" altLang="en-US" dirty="0">
                <a:latin typeface="Helvetica"/>
                <a:cs typeface="Helvetica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311336" y="1533160"/>
              <a:ext cx="2823097" cy="549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  <a:latin typeface="Helvetica"/>
                  <a:cs typeface="Helvetica"/>
                </a:rPr>
                <a:t>t</a:t>
              </a:r>
              <a:r>
                <a:rPr lang="en-US" altLang="ja-JP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ype </a:t>
              </a:r>
              <a:r>
                <a:rPr lang="en-US" altLang="ja-JP" b="1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elementBase</a:t>
              </a:r>
              <a:r>
                <a:rPr lang="en-US" altLang="ja-JP" b="1" dirty="0" smtClean="0">
                  <a:solidFill>
                    <a:schemeClr val="tx1"/>
                  </a:solidFill>
                  <a:latin typeface="Helvetica"/>
                  <a:cs typeface="Helvetica"/>
                </a:rPr>
                <a:t> </a:t>
              </a:r>
              <a:r>
                <a:rPr lang="en-US" altLang="ja-JP" b="1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struct</a:t>
              </a:r>
              <a:endParaRPr lang="ja-JP" altLang="en-US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30" name="直線コネクタ 29"/>
            <p:cNvCxnSpPr>
              <a:stCxn id="23" idx="3"/>
              <a:endCxn id="28" idx="1"/>
            </p:cNvCxnSpPr>
            <p:nvPr/>
          </p:nvCxnSpPr>
          <p:spPr>
            <a:xfrm flipV="1">
              <a:off x="5729918" y="1807748"/>
              <a:ext cx="581418" cy="80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24" idx="3"/>
              <a:endCxn id="28" idx="1"/>
            </p:cNvCxnSpPr>
            <p:nvPr/>
          </p:nvCxnSpPr>
          <p:spPr>
            <a:xfrm flipV="1">
              <a:off x="5729918" y="1807748"/>
              <a:ext cx="581418" cy="66781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26" idx="3"/>
              <a:endCxn id="28" idx="1"/>
            </p:cNvCxnSpPr>
            <p:nvPr/>
          </p:nvCxnSpPr>
          <p:spPr>
            <a:xfrm flipV="1">
              <a:off x="5729918" y="1807748"/>
              <a:ext cx="581418" cy="132674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5990022" y="2272119"/>
              <a:ext cx="92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>
                  <a:latin typeface="Helvetica"/>
                  <a:cs typeface="Helvetica"/>
                </a:rPr>
                <a:t>embed</a:t>
              </a:r>
              <a:endParaRPr kumimoji="1" lang="ja-JP" altLang="en-US" b="1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72428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63</Words>
  <Application>Microsoft Macintosh PowerPoint</Application>
  <PresentationFormat>画面に合わせる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>Recruit Communications Co.,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Keiji</dc:creator>
  <cp:lastModifiedBy>Yoshida Keiji</cp:lastModifiedBy>
  <cp:revision>17</cp:revision>
  <dcterms:created xsi:type="dcterms:W3CDTF">2014-11-15T02:45:43Z</dcterms:created>
  <dcterms:modified xsi:type="dcterms:W3CDTF">2014-11-15T07:23:14Z</dcterms:modified>
</cp:coreProperties>
</file>