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4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97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1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75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52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9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09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5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82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8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1365651" y="1024529"/>
            <a:ext cx="6407036" cy="2757649"/>
            <a:chOff x="1365651" y="1024529"/>
            <a:chExt cx="6407036" cy="2757649"/>
          </a:xfrm>
        </p:grpSpPr>
        <p:cxnSp>
          <p:nvCxnSpPr>
            <p:cNvPr id="4" name="直線コネクタ 3"/>
            <p:cNvCxnSpPr/>
            <p:nvPr/>
          </p:nvCxnSpPr>
          <p:spPr>
            <a:xfrm>
              <a:off x="4576504" y="1393861"/>
              <a:ext cx="0" cy="238831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1377051" y="1024529"/>
              <a:ext cx="2528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Helvetica"/>
                  <a:cs typeface="Helvetica"/>
                </a:rPr>
                <a:t>Template file’s element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416401" y="1024529"/>
              <a:ext cx="181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Helvetica"/>
                  <a:cs typeface="Helvetica"/>
                </a:rPr>
                <a:t>Go source code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365651" y="1532358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HTML tag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365651" y="2869586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JS helper method 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365651" y="2200972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Include operation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576019" y="3412846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:</a:t>
              </a: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232793" y="1532358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element </a:t>
              </a:r>
              <a:r>
                <a:rPr lang="en-US" altLang="ja-JP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struct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9" name="直線コネクタ 18"/>
            <p:cNvCxnSpPr>
              <a:stCxn id="13" idx="3"/>
              <a:endCxn id="17" idx="1"/>
            </p:cNvCxnSpPr>
            <p:nvPr/>
          </p:nvCxnSpPr>
          <p:spPr>
            <a:xfrm>
              <a:off x="3905545" y="1806946"/>
              <a:ext cx="132724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5" idx="3"/>
              <a:endCxn id="17" idx="1"/>
            </p:cNvCxnSpPr>
            <p:nvPr/>
          </p:nvCxnSpPr>
          <p:spPr>
            <a:xfrm flipV="1">
              <a:off x="3905545" y="1806946"/>
              <a:ext cx="1327248" cy="66861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4" idx="3"/>
              <a:endCxn id="17" idx="1"/>
            </p:cNvCxnSpPr>
            <p:nvPr/>
          </p:nvCxnSpPr>
          <p:spPr>
            <a:xfrm flipV="1">
              <a:off x="3905545" y="1806946"/>
              <a:ext cx="1327248" cy="133722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51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図形グループ 37"/>
          <p:cNvGrpSpPr/>
          <p:nvPr/>
        </p:nvGrpSpPr>
        <p:grpSpPr>
          <a:xfrm>
            <a:off x="153010" y="1024529"/>
            <a:ext cx="8824525" cy="2763565"/>
            <a:chOff x="153010" y="1024529"/>
            <a:chExt cx="8824525" cy="2763565"/>
          </a:xfrm>
        </p:grpSpPr>
        <p:cxnSp>
          <p:nvCxnSpPr>
            <p:cNvPr id="4" name="直線コネクタ 3"/>
            <p:cNvCxnSpPr/>
            <p:nvPr/>
          </p:nvCxnSpPr>
          <p:spPr>
            <a:xfrm>
              <a:off x="2920146" y="1393861"/>
              <a:ext cx="0" cy="238831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164410" y="1024529"/>
              <a:ext cx="2528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Helvetica"/>
                  <a:cs typeface="Helvetica"/>
                </a:rPr>
                <a:t>Template file’s element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228898" y="1024529"/>
              <a:ext cx="181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Helvetica"/>
                  <a:cs typeface="Helvetica"/>
                </a:rPr>
                <a:t>Go source code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3010" y="1532358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HTML tag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53010" y="2869586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JS helper method 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3010" y="2200972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Include operation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363378" y="3412846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:</a:t>
              </a: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270426" y="1533160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element 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interface</a:t>
              </a:r>
              <a:endParaRPr lang="ja-JP" altLang="en-US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9" name="直線コネクタ 18"/>
            <p:cNvCxnSpPr>
              <a:stCxn id="13" idx="3"/>
              <a:endCxn id="17" idx="1"/>
            </p:cNvCxnSpPr>
            <p:nvPr/>
          </p:nvCxnSpPr>
          <p:spPr>
            <a:xfrm>
              <a:off x="2692904" y="1806946"/>
              <a:ext cx="577522" cy="80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5" idx="3"/>
              <a:endCxn id="17" idx="1"/>
            </p:cNvCxnSpPr>
            <p:nvPr/>
          </p:nvCxnSpPr>
          <p:spPr>
            <a:xfrm flipV="1">
              <a:off x="2692904" y="1807748"/>
              <a:ext cx="577522" cy="66781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4" idx="3"/>
              <a:endCxn id="17" idx="1"/>
            </p:cNvCxnSpPr>
            <p:nvPr/>
          </p:nvCxnSpPr>
          <p:spPr>
            <a:xfrm flipV="1">
              <a:off x="2692904" y="1807748"/>
              <a:ext cx="577522" cy="1336426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6437641" y="1533962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</a:t>
              </a:r>
              <a:r>
                <a:rPr lang="en-US" altLang="ja-JP" b="1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htmlTag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</a:t>
              </a:r>
              <a:r>
                <a:rPr lang="en-US" altLang="ja-JP" b="1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struct</a:t>
              </a:r>
              <a:endParaRPr lang="ja-JP" altLang="en-US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437641" y="2200972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include </a:t>
              </a:r>
              <a:r>
                <a:rPr lang="en-US" altLang="ja-JP" b="1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struct</a:t>
              </a:r>
              <a:endParaRPr lang="ja-JP" altLang="en-US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437641" y="2859908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</a:t>
              </a:r>
              <a:r>
                <a:rPr lang="en-US" altLang="ja-JP" b="1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jsHelper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</a:t>
              </a:r>
              <a:r>
                <a:rPr lang="en-US" altLang="ja-JP" b="1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struct</a:t>
              </a:r>
              <a:endParaRPr lang="ja-JP" altLang="en-US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7" name="直線コネクタ 26"/>
            <p:cNvCxnSpPr>
              <a:stCxn id="17" idx="3"/>
              <a:endCxn id="23" idx="1"/>
            </p:cNvCxnSpPr>
            <p:nvPr/>
          </p:nvCxnSpPr>
          <p:spPr>
            <a:xfrm>
              <a:off x="5810320" y="1807748"/>
              <a:ext cx="627321" cy="80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7" idx="3"/>
              <a:endCxn id="24" idx="1"/>
            </p:cNvCxnSpPr>
            <p:nvPr/>
          </p:nvCxnSpPr>
          <p:spPr>
            <a:xfrm>
              <a:off x="5810320" y="1807748"/>
              <a:ext cx="627321" cy="66781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17" idx="3"/>
              <a:endCxn id="26" idx="1"/>
            </p:cNvCxnSpPr>
            <p:nvPr/>
          </p:nvCxnSpPr>
          <p:spPr>
            <a:xfrm>
              <a:off x="5810320" y="1807748"/>
              <a:ext cx="627321" cy="132674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7593958" y="3418762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:</a:t>
              </a: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922886" y="2305399"/>
              <a:ext cx="124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Helvetica"/>
                  <a:cs typeface="Helvetica"/>
                </a:rPr>
                <a:t>implement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33641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45</Words>
  <Application>Microsoft Macintosh PowerPoint</Application>
  <PresentationFormat>画面に合わせる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>Recruit Communications Co.,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Keiji</dc:creator>
  <cp:lastModifiedBy>Yoshida Keiji</cp:lastModifiedBy>
  <cp:revision>13</cp:revision>
  <dcterms:created xsi:type="dcterms:W3CDTF">2014-11-15T02:45:43Z</dcterms:created>
  <dcterms:modified xsi:type="dcterms:W3CDTF">2014-11-15T06:10:46Z</dcterms:modified>
</cp:coreProperties>
</file>