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2" autoAdjust="0"/>
  </p:normalViewPr>
  <p:slideViewPr>
    <p:cSldViewPr>
      <p:cViewPr varScale="1">
        <p:scale>
          <a:sx n="85" d="100"/>
          <a:sy n="85" d="100"/>
        </p:scale>
        <p:origin x="-13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6A2C0-C5BF-4C8A-8F7F-3EE84F1F5770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3396-0969-4729-B8A6-CABB664CD75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3396-0969-4729-B8A6-CABB664CD75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87C7-76BF-47A8-B06E-3143ECC881DF}" type="datetimeFigureOut">
              <a:rPr kumimoji="1" lang="ja-JP" altLang="en-US" smtClean="0"/>
              <a:pPr/>
              <a:t>2015/3/16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11FC-BC80-4C23-AD2D-4CD0986BDC1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971600" y="1988840"/>
            <a:ext cx="6696744" cy="3024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RAFTEL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（１）</a:t>
            </a:r>
            <a:r>
              <a:rPr kumimoji="1"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負荷軽減</a:t>
            </a:r>
            <a:endParaRPr kumimoji="1" lang="ja-JP" altLang="en-US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75656" y="2780928"/>
            <a:ext cx="1152128" cy="13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Apache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07968" y="2780928"/>
            <a:ext cx="115200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Tomcat</a:t>
            </a:r>
          </a:p>
          <a:p>
            <a:pPr algn="ctr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App)</a:t>
            </a:r>
          </a:p>
          <a:p>
            <a:pPr algn="ctr"/>
            <a:endParaRPr kumimoji="1"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779912" y="3645024"/>
            <a:ext cx="1008112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操作</a:t>
            </a:r>
            <a:endParaRPr kumimoji="1" lang="en-US" altLang="ja-JP" sz="1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1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package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940152" y="31409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40152" y="371703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>
            <a:endCxn id="4" idx="1"/>
          </p:cNvCxnSpPr>
          <p:nvPr/>
        </p:nvCxnSpPr>
        <p:spPr>
          <a:xfrm flipV="1">
            <a:off x="539552" y="346492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5" idx="1"/>
          </p:cNvCxnSpPr>
          <p:nvPr/>
        </p:nvCxnSpPr>
        <p:spPr>
          <a:xfrm>
            <a:off x="2627784" y="3464928"/>
            <a:ext cx="1080184" cy="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3"/>
            <a:endCxn id="7" idx="1"/>
          </p:cNvCxnSpPr>
          <p:nvPr/>
        </p:nvCxnSpPr>
        <p:spPr>
          <a:xfrm flipV="1">
            <a:off x="4788024" y="3356992"/>
            <a:ext cx="1152128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1"/>
          </p:cNvCxnSpPr>
          <p:nvPr/>
        </p:nvCxnSpPr>
        <p:spPr>
          <a:xfrm>
            <a:off x="4788024" y="3825044"/>
            <a:ext cx="1152128" cy="1080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71600" y="908720"/>
            <a:ext cx="6840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Cache</a:t>
            </a:r>
            <a:r>
              <a:rPr lang="ja-JP" altLang="en-US" sz="1100" dirty="0" smtClean="0"/>
              <a:t>を操作するパッケージを既存アプリに組み込む。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キャッシュを利用できるようになることで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・</a:t>
            </a:r>
            <a:r>
              <a:rPr lang="en-US" altLang="ja-JP" sz="1100" dirty="0" smtClean="0"/>
              <a:t>DB</a:t>
            </a:r>
            <a:r>
              <a:rPr lang="ja-JP" altLang="en-US" sz="1100" dirty="0" smtClean="0"/>
              <a:t>負荷軽減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・レスポンス高速化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が望める。</a:t>
            </a:r>
            <a:endParaRPr kumimoji="1" lang="ja-JP" altLang="en-US" sz="11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11960" y="548680"/>
            <a:ext cx="3888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</a:rPr>
              <a:t>※</a:t>
            </a:r>
            <a:r>
              <a:rPr lang="ja-JP" altLang="en-US" sz="1100" dirty="0" smtClean="0">
                <a:solidFill>
                  <a:srgbClr val="FF0000"/>
                </a:solidFill>
              </a:rPr>
              <a:t>このステップは現在のところ実施予定はない</a:t>
            </a:r>
            <a:endParaRPr lang="en-US" altLang="ja-JP" sz="1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（２）疎結合化</a:t>
            </a:r>
            <a:endParaRPr kumimoji="1" lang="ja-JP" altLang="en-US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1600" y="908720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既存</a:t>
            </a:r>
            <a:r>
              <a:rPr kumimoji="1" lang="en-US" altLang="ja-JP" sz="1100" dirty="0" smtClean="0"/>
              <a:t>App</a:t>
            </a:r>
            <a:r>
              <a:rPr kumimoji="1" lang="ja-JP" altLang="en-US" sz="1100" dirty="0" smtClean="0"/>
              <a:t>から</a:t>
            </a:r>
            <a:r>
              <a:rPr kumimoji="1" lang="en-US" altLang="ja-JP" sz="1100" dirty="0" smtClean="0"/>
              <a:t>API</a:t>
            </a:r>
            <a:r>
              <a:rPr kumimoji="1" lang="ja-JP" altLang="en-US" sz="1100" dirty="0" smtClean="0"/>
              <a:t>を利用する。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・この段階ではキャッシュを使える以外メリットはない。</a:t>
            </a:r>
            <a:endParaRPr lang="en-US" altLang="ja-JP" sz="1100" dirty="0" smtClean="0"/>
          </a:p>
          <a:p>
            <a:r>
              <a:rPr lang="ja-JP" altLang="en-US" sz="1100" dirty="0" smtClean="0"/>
              <a:t>・フィジビリ</a:t>
            </a:r>
            <a:r>
              <a:rPr lang="ja-JP" altLang="en-US" sz="1100" dirty="0"/>
              <a:t>・検証フェーズでの状態</a:t>
            </a:r>
            <a:r>
              <a:rPr lang="ja-JP" altLang="en-US" sz="1100" dirty="0" smtClean="0"/>
              <a:t>。（長く続ける状態ではない）</a:t>
            </a:r>
            <a:endParaRPr lang="en-US" altLang="ja-JP" sz="1100" dirty="0" smtClean="0"/>
          </a:p>
          <a:p>
            <a:r>
              <a:rPr lang="ja-JP" altLang="en-US" sz="1100" dirty="0" smtClean="0"/>
              <a:t>・機能の疎結合化。</a:t>
            </a:r>
            <a:endParaRPr lang="en-US" altLang="ja-JP" sz="11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71600" y="1979548"/>
            <a:ext cx="6696744" cy="4185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RAFTEL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475656" y="2771636"/>
            <a:ext cx="1152128" cy="13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Apache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707968" y="2771636"/>
            <a:ext cx="115200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Tomcat</a:t>
            </a:r>
          </a:p>
          <a:p>
            <a:pPr algn="ctr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App)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5940152" y="4643844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940152" y="521990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3" name="直線矢印コネクタ 62"/>
          <p:cNvCxnSpPr>
            <a:endCxn id="58" idx="1"/>
          </p:cNvCxnSpPr>
          <p:nvPr/>
        </p:nvCxnSpPr>
        <p:spPr>
          <a:xfrm flipV="1">
            <a:off x="539552" y="345563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8" idx="3"/>
            <a:endCxn id="59" idx="1"/>
          </p:cNvCxnSpPr>
          <p:nvPr/>
        </p:nvCxnSpPr>
        <p:spPr>
          <a:xfrm>
            <a:off x="2627784" y="3455636"/>
            <a:ext cx="1080184" cy="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707904" y="4283804"/>
            <a:ext cx="115200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Tomcat</a:t>
            </a:r>
          </a:p>
          <a:p>
            <a:pPr algn="ctr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(API)</a:t>
            </a:r>
          </a:p>
          <a:p>
            <a:pPr algn="ctr"/>
            <a:endParaRPr kumimoji="1"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779912" y="5147900"/>
            <a:ext cx="1008112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操作</a:t>
            </a:r>
            <a:endParaRPr kumimoji="1" lang="en-US" altLang="ja-JP" sz="1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1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package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5" name="直線矢印コネクタ 64"/>
          <p:cNvCxnSpPr>
            <a:stCxn id="60" idx="3"/>
            <a:endCxn id="61" idx="1"/>
          </p:cNvCxnSpPr>
          <p:nvPr/>
        </p:nvCxnSpPr>
        <p:spPr>
          <a:xfrm flipV="1">
            <a:off x="4788024" y="4859868"/>
            <a:ext cx="1152128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0" idx="3"/>
            <a:endCxn id="62" idx="1"/>
          </p:cNvCxnSpPr>
          <p:nvPr/>
        </p:nvCxnSpPr>
        <p:spPr>
          <a:xfrm>
            <a:off x="4788024" y="5327920"/>
            <a:ext cx="1152128" cy="1080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707904" y="56612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PrivateAPI</a:t>
            </a:r>
            <a:endParaRPr kumimoji="1" lang="ja-JP" altLang="en-US" b="1" dirty="0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2627784" y="3717032"/>
            <a:ext cx="1080184" cy="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7" idx="1"/>
          </p:cNvCxnSpPr>
          <p:nvPr/>
        </p:nvCxnSpPr>
        <p:spPr>
          <a:xfrm flipH="1" flipV="1">
            <a:off x="2627784" y="3717032"/>
            <a:ext cx="1080120" cy="12508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835696" y="458112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</a:rPr>
              <a:t>Tomcat2</a:t>
            </a:r>
            <a:r>
              <a:rPr kumimoji="1" lang="ja-JP" altLang="en-US" sz="1100" dirty="0" smtClean="0">
                <a:solidFill>
                  <a:srgbClr val="FF0000"/>
                </a:solidFill>
              </a:rPr>
              <a:t>回かよ！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228184" y="116632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en-US" altLang="ja-JP" sz="1100" dirty="0" smtClean="0">
                <a:solidFill>
                  <a:srgbClr val="FF0000"/>
                </a:solidFill>
              </a:rPr>
              <a:t>※</a:t>
            </a:r>
            <a:r>
              <a:rPr lang="ja-JP" altLang="en-US" sz="1100" dirty="0" smtClean="0">
                <a:solidFill>
                  <a:srgbClr val="FF0000"/>
                </a:solidFill>
              </a:rPr>
              <a:t>２⇒３のスケジュール感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（３）フロント分離</a:t>
            </a:r>
            <a:endParaRPr kumimoji="1" lang="ja-JP" altLang="en-US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71600" y="908720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目指す状態。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フロントを従来の機構から分離し、テンプレート差し替えで即時反映できる状態にする。</a:t>
            </a:r>
            <a:endParaRPr kumimoji="1" lang="en-US" altLang="ja-JP" sz="1100" dirty="0" smtClean="0"/>
          </a:p>
          <a:p>
            <a:r>
              <a:rPr lang="ja-JP" altLang="en-US" sz="1100" dirty="0"/>
              <a:t>（</a:t>
            </a:r>
            <a:r>
              <a:rPr kumimoji="1" lang="ja-JP" altLang="en-US" sz="1100" dirty="0" smtClean="0"/>
              <a:t>フロント改善の高速化）</a:t>
            </a:r>
            <a:endParaRPr kumimoji="1" lang="en-US" altLang="ja-JP" sz="1100" dirty="0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971600" y="1988840"/>
            <a:ext cx="6696744" cy="4185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RAFTEL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475656" y="2780928"/>
            <a:ext cx="1152128" cy="13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Apache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940152" y="465313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940152" y="52292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5" name="直線矢印コネクタ 44"/>
          <p:cNvCxnSpPr>
            <a:endCxn id="39" idx="1"/>
          </p:cNvCxnSpPr>
          <p:nvPr/>
        </p:nvCxnSpPr>
        <p:spPr>
          <a:xfrm flipV="1">
            <a:off x="539552" y="346492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39" idx="3"/>
            <a:endCxn id="55" idx="1"/>
          </p:cNvCxnSpPr>
          <p:nvPr/>
        </p:nvCxnSpPr>
        <p:spPr>
          <a:xfrm flipV="1">
            <a:off x="2627784" y="2888940"/>
            <a:ext cx="1080120" cy="5759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3707904" y="4293096"/>
            <a:ext cx="115200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Tomcat</a:t>
            </a:r>
          </a:p>
          <a:p>
            <a:pPr algn="ctr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(API)</a:t>
            </a:r>
          </a:p>
          <a:p>
            <a:pPr algn="ctr"/>
            <a:endParaRPr kumimoji="1"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779912" y="5157192"/>
            <a:ext cx="1008112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操作</a:t>
            </a:r>
            <a:endParaRPr kumimoji="1" lang="en-US" altLang="ja-JP" sz="1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1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package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9" name="直線矢印コネクタ 48"/>
          <p:cNvCxnSpPr>
            <a:stCxn id="48" idx="3"/>
            <a:endCxn id="42" idx="1"/>
          </p:cNvCxnSpPr>
          <p:nvPr/>
        </p:nvCxnSpPr>
        <p:spPr>
          <a:xfrm flipV="1">
            <a:off x="4788024" y="4869160"/>
            <a:ext cx="1152128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8" idx="3"/>
            <a:endCxn id="43" idx="1"/>
          </p:cNvCxnSpPr>
          <p:nvPr/>
        </p:nvCxnSpPr>
        <p:spPr>
          <a:xfrm>
            <a:off x="4788024" y="5337212"/>
            <a:ext cx="1152128" cy="1080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707904" y="56612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PrivateAPI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2627784" y="3140968"/>
            <a:ext cx="1080120" cy="58535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1"/>
          </p:cNvCxnSpPr>
          <p:nvPr/>
        </p:nvCxnSpPr>
        <p:spPr>
          <a:xfrm flipH="1" flipV="1">
            <a:off x="2627784" y="3726324"/>
            <a:ext cx="1080120" cy="12508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3707904" y="2420888"/>
            <a:ext cx="115212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フロント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App</a:t>
            </a:r>
          </a:p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≠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R2FW)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932040" y="2420888"/>
            <a:ext cx="115212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template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07904" y="3356992"/>
            <a:ext cx="25202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※</a:t>
            </a:r>
            <a:r>
              <a:rPr kumimoji="1" lang="ja-JP" altLang="en-US" sz="1050" dirty="0" smtClean="0"/>
              <a:t>イメージとしては、</a:t>
            </a:r>
            <a:endParaRPr kumimoji="1" lang="en-US" altLang="ja-JP" sz="1050" dirty="0" smtClean="0"/>
          </a:p>
          <a:p>
            <a:r>
              <a:rPr kumimoji="1" lang="en-US" altLang="ja-JP" sz="1050" dirty="0" smtClean="0"/>
              <a:t>API</a:t>
            </a:r>
            <a:r>
              <a:rPr lang="ja-JP" altLang="en-US" sz="1050" dirty="0" smtClean="0"/>
              <a:t>のレスポンス</a:t>
            </a:r>
            <a:r>
              <a:rPr lang="en-US" altLang="ja-JP" sz="1050" dirty="0" smtClean="0"/>
              <a:t>(JSON)</a:t>
            </a:r>
            <a:r>
              <a:rPr lang="ja-JP" altLang="en-US" sz="1050" dirty="0" smtClean="0"/>
              <a:t>を受け取って</a:t>
            </a:r>
            <a:endParaRPr lang="en-US" altLang="ja-JP" sz="1050" dirty="0" smtClean="0"/>
          </a:p>
          <a:p>
            <a:r>
              <a:rPr lang="ja-JP" altLang="en-US" sz="1050" dirty="0" smtClean="0"/>
              <a:t>テンプレに流すアプリ</a:t>
            </a:r>
            <a:endParaRPr kumimoji="1" lang="ja-JP" alt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（４）</a:t>
            </a:r>
            <a:r>
              <a:rPr kumimoji="1"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public</a:t>
            </a: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化</a:t>
            </a:r>
            <a:endParaRPr kumimoji="1" lang="ja-JP" altLang="en-US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83568" y="1988840"/>
            <a:ext cx="1728192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RAFTEL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以外の環境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71600" y="2636912"/>
            <a:ext cx="115212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フロント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App</a:t>
            </a:r>
          </a:p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≠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R2FW)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71600" y="3645024"/>
            <a:ext cx="115212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template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71600" y="908720"/>
            <a:ext cx="72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ここまでやるかは未決。</a:t>
            </a:r>
            <a:endParaRPr lang="en-US" altLang="ja-JP" sz="1100" dirty="0" smtClean="0"/>
          </a:p>
          <a:p>
            <a:r>
              <a:rPr lang="en-US" altLang="ja-JP" sz="1100" dirty="0" smtClean="0"/>
              <a:t>API</a:t>
            </a:r>
            <a:r>
              <a:rPr lang="ja-JP" altLang="en-US" sz="1100" dirty="0" smtClean="0"/>
              <a:t>を</a:t>
            </a:r>
            <a:r>
              <a:rPr lang="en-US" altLang="ja-JP" sz="1100" dirty="0" smtClean="0"/>
              <a:t>pubic</a:t>
            </a:r>
            <a:r>
              <a:rPr lang="ja-JP" altLang="en-US" sz="1100" dirty="0" smtClean="0"/>
              <a:t>にすることで、フロントは</a:t>
            </a:r>
            <a:r>
              <a:rPr lang="en-US" altLang="ja-JP" sz="1100" dirty="0" smtClean="0"/>
              <a:t>RAFTEL</a:t>
            </a:r>
            <a:r>
              <a:rPr lang="ja-JP" altLang="en-US" sz="1100" dirty="0" smtClean="0"/>
              <a:t>以外でもサービス構築が可能になる。</a:t>
            </a:r>
            <a:endParaRPr kumimoji="1" lang="ja-JP" altLang="en-US" sz="11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591272" y="1988840"/>
            <a:ext cx="6013176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RAFTEL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095328" y="2664296"/>
            <a:ext cx="1152128" cy="13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Apache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76256" y="302433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876256" y="36004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59" name="直線矢印コネクタ 58"/>
          <p:cNvCxnSpPr>
            <a:stCxn id="31" idx="3"/>
            <a:endCxn id="56" idx="1"/>
          </p:cNvCxnSpPr>
          <p:nvPr/>
        </p:nvCxnSpPr>
        <p:spPr>
          <a:xfrm>
            <a:off x="2123728" y="3104964"/>
            <a:ext cx="971600" cy="2433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5004048" y="2664296"/>
            <a:ext cx="115200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Tomcat</a:t>
            </a:r>
          </a:p>
          <a:p>
            <a:pPr algn="ctr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(API)</a:t>
            </a:r>
          </a:p>
          <a:p>
            <a:pPr algn="ctr"/>
            <a:endParaRPr kumimoji="1"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076056" y="3528392"/>
            <a:ext cx="1008112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Cache</a:t>
            </a:r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操作</a:t>
            </a:r>
            <a:endParaRPr kumimoji="1" lang="en-US" altLang="ja-JP" sz="1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1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package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3" name="直線矢印コネクタ 62"/>
          <p:cNvCxnSpPr>
            <a:stCxn id="62" idx="3"/>
            <a:endCxn id="57" idx="1"/>
          </p:cNvCxnSpPr>
          <p:nvPr/>
        </p:nvCxnSpPr>
        <p:spPr>
          <a:xfrm flipV="1">
            <a:off x="6084168" y="3240360"/>
            <a:ext cx="792088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62" idx="3"/>
            <a:endCxn id="58" idx="1"/>
          </p:cNvCxnSpPr>
          <p:nvPr/>
        </p:nvCxnSpPr>
        <p:spPr>
          <a:xfrm>
            <a:off x="6084168" y="3708412"/>
            <a:ext cx="792088" cy="1080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1"/>
            <a:endCxn id="56" idx="3"/>
          </p:cNvCxnSpPr>
          <p:nvPr/>
        </p:nvCxnSpPr>
        <p:spPr>
          <a:xfrm flipH="1" flipV="1">
            <a:off x="4247456" y="3348296"/>
            <a:ext cx="756592" cy="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004048" y="40324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PublicAPI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76" name="直線矢印コネクタ 75"/>
          <p:cNvCxnSpPr>
            <a:endCxn id="31" idx="1"/>
          </p:cNvCxnSpPr>
          <p:nvPr/>
        </p:nvCxnSpPr>
        <p:spPr>
          <a:xfrm flipV="1">
            <a:off x="323528" y="3104964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264</Words>
  <Application>Microsoft Office PowerPoint</Application>
  <PresentationFormat>画面に合わせる (4:3)</PresentationFormat>
  <Paragraphs>72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（１）DB負荷軽減</vt:lpstr>
      <vt:lpstr>（２）疎結合化</vt:lpstr>
      <vt:lpstr>（３）フロント分離</vt:lpstr>
      <vt:lpstr>（４）public化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soezima</dc:creator>
  <cp:lastModifiedBy>soezima</cp:lastModifiedBy>
  <cp:revision>75</cp:revision>
  <dcterms:created xsi:type="dcterms:W3CDTF">2015-03-06T02:46:38Z</dcterms:created>
  <dcterms:modified xsi:type="dcterms:W3CDTF">2015-03-16T02:03:55Z</dcterms:modified>
</cp:coreProperties>
</file>